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3CFFE-D0EF-4756-A366-3CEDFB150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2EAB845-F57A-4470-851D-DB0532EA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19EA62-A59F-4447-AC0C-6A19FFB7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BB2-F7F2-4DEB-82E7-7A354FB92300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17703-26B9-4229-848F-56312F5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D12D58-3E79-4F05-A06C-3C042F1F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AE4-5063-47CD-9AE1-C998694DC9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882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1C2D7-E274-487E-8B8A-AF3342C9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CDA15A-5338-446C-957B-893D96EFE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E065D-F04F-4489-9E1D-34225EE4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BB2-F7F2-4DEB-82E7-7A354FB92300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E2CB5B-431E-49A6-B562-3A677556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1392BF-B272-417D-BA00-E7EB44CC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AE4-5063-47CD-9AE1-C998694DC9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13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6F3D17B-C667-4198-A6C0-F5292406E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605FA8B-B3C0-4A67-8FF5-61BDE4DC4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D76A53-48F1-4C39-98D3-38B29FA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BB2-F7F2-4DEB-82E7-7A354FB92300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375567-98AA-4075-A9A8-8962F7D8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2BAADA-9D43-4400-B811-1E6824A9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AE4-5063-47CD-9AE1-C998694DC9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821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F034A-F6F7-42FE-958D-04A9A193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41323C-085A-47EB-BF9A-8F9E4BA02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78D92D-6843-4DFA-9E8E-F0EB4EE7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BB2-F7F2-4DEB-82E7-7A354FB92300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42C8EB-A389-454C-95DB-7A31A2C8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1568AA-F646-49E8-B1F9-84F35BAE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AE4-5063-47CD-9AE1-C998694DC9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710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C5FCA-D2B2-456A-81D3-245E5FBE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C04B1B-C854-43FB-BB18-2FE861B9E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5C9FB7-2613-4582-B004-3BF38699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BB2-F7F2-4DEB-82E7-7A354FB92300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664D73-5910-40CD-90DF-966C6ABD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D2F649-0A35-4548-8B03-51EF5B1D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AE4-5063-47CD-9AE1-C998694DC9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783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74DF3-89C3-4EC1-A982-780270D2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1D07D8-CA2B-4940-A263-6D9DFCB64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E6AB39-62E1-4F68-84F5-3344B105D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CC000B4-D390-4A1A-A4CE-AD551628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BB2-F7F2-4DEB-82E7-7A354FB92300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37301A-C641-44FA-BC0C-98A321E7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721A94B-D5B7-421C-B2CA-79741994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AE4-5063-47CD-9AE1-C998694DC9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86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D6518-8D32-491B-8F15-40A5D729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88EF65-DC3B-4778-9A80-263FEE75D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39437D-9BC5-4E85-A098-E5E270A7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0320B91-1635-4879-8461-A4BE37F15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DB41764-C78F-430E-ADDD-00AF60C1C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72BCBC-D6A2-4FB2-904F-D03CE554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BB2-F7F2-4DEB-82E7-7A354FB92300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8A9670-77FC-49A1-9791-D484086C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6588D90-46C8-4868-ADA0-DCF01FFC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AE4-5063-47CD-9AE1-C998694DC9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89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D0C77-D986-4099-BFCF-F3EE5722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8626D2B-6C1C-47BC-A5F6-0533DF3C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BB2-F7F2-4DEB-82E7-7A354FB92300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AA84AC2-AA4B-4B1C-9177-F6651549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8BD919B-111F-4816-8470-9CB6A1FA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AE4-5063-47CD-9AE1-C998694DC9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172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F8088D-B1EA-43AB-993A-0E966FE3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BB2-F7F2-4DEB-82E7-7A354FB92300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DA59B39-AED9-4C38-849F-51B3A181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5D29F1-4F29-4A53-9E27-69F9A2A9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AE4-5063-47CD-9AE1-C998694DC9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045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F204D-BDFC-4765-877C-1201A1F0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874D36-ED50-48A0-8250-07804703C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6EE395-6CFA-4185-8D59-FF1BAA74D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1076C82-5CBF-4000-B747-AFB47F58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BB2-F7F2-4DEB-82E7-7A354FB92300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E178FE-EB79-4F0A-B48A-CF43A379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1C61B5D-0B6B-49F9-B8CA-DE700417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AE4-5063-47CD-9AE1-C998694DC9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578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46E64-6954-49A8-A6B8-5480E9DB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6ACC0AB-3A3A-4B83-99C8-EFE34CC4C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0A26BB-8401-4543-9581-7E4D7DE84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7637F7-EEB0-4718-A492-07C09D60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BB2-F7F2-4DEB-82E7-7A354FB92300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CE1508E-695A-4489-9194-45FE780B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F3121C-8410-43D2-921A-68E14798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AE4-5063-47CD-9AE1-C998694DC9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601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E17CC6D-98E8-415B-B9D0-CDB3CAB6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0FDC12B-4B5D-4F0A-9DA6-B12A9D0D3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653668-A667-4B33-A556-ADCFDC3F4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DBB2-F7F2-4DEB-82E7-7A354FB92300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0EEFC7-F997-4A4C-9D50-35B9A15D7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7B3BE8-45BB-420E-9355-1475E01A7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3AE4-5063-47CD-9AE1-C998694DC9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14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>
            <a:extLst>
              <a:ext uri="{FF2B5EF4-FFF2-40B4-BE49-F238E27FC236}">
                <a16:creationId xmlns:a16="http://schemas.microsoft.com/office/drawing/2014/main" id="{659A6091-4F6C-4B72-9301-25F54C313ADA}"/>
              </a:ext>
            </a:extLst>
          </p:cNvPr>
          <p:cNvGrpSpPr/>
          <p:nvPr/>
        </p:nvGrpSpPr>
        <p:grpSpPr>
          <a:xfrm>
            <a:off x="1155925" y="1369391"/>
            <a:ext cx="5884563" cy="3906684"/>
            <a:chOff x="1155925" y="1369391"/>
            <a:chExt cx="5884563" cy="3906684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E04B9951-6812-46FB-A77B-EE1ABB1DD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49" t="19968" r="66957" b="23333"/>
            <a:stretch/>
          </p:blipFill>
          <p:spPr>
            <a:xfrm>
              <a:off x="1155925" y="1387665"/>
              <a:ext cx="2937565" cy="3888410"/>
            </a:xfrm>
            <a:prstGeom prst="rect">
              <a:avLst/>
            </a:prstGeom>
          </p:spPr>
        </p:pic>
        <p:cxnSp>
          <p:nvCxnSpPr>
            <p:cNvPr id="6" name="Rechte verbindingslijn met pijl 5">
              <a:extLst>
                <a:ext uri="{FF2B5EF4-FFF2-40B4-BE49-F238E27FC236}">
                  <a16:creationId xmlns:a16="http://schemas.microsoft.com/office/drawing/2014/main" id="{CD79BC29-43E9-4809-A863-FBD4E1C061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7586" y="2091740"/>
              <a:ext cx="313956" cy="6161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A89DAE17-2732-45E7-9CAA-5545475EFE35}"/>
                </a:ext>
              </a:extLst>
            </p:cNvPr>
            <p:cNvSpPr txBox="1"/>
            <p:nvPr/>
          </p:nvSpPr>
          <p:spPr>
            <a:xfrm>
              <a:off x="2559878" y="2446270"/>
              <a:ext cx="1378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>
                  <a:solidFill>
                    <a:srgbClr val="FF0000"/>
                  </a:solidFill>
                </a:rPr>
                <a:t>PPS of 100ms</a:t>
              </a:r>
            </a:p>
            <a:p>
              <a:r>
                <a:rPr lang="nl-NL" sz="1400" dirty="0">
                  <a:solidFill>
                    <a:srgbClr val="FF0000"/>
                  </a:solidFill>
                </a:rPr>
                <a:t>is </a:t>
              </a:r>
              <a:r>
                <a:rPr lang="nl-NL" sz="1400" dirty="0" err="1">
                  <a:solidFill>
                    <a:srgbClr val="FF0000"/>
                  </a:solidFill>
                </a:rPr>
                <a:t>seen</a:t>
              </a:r>
              <a:r>
                <a:rPr lang="nl-NL" sz="1400" dirty="0">
                  <a:solidFill>
                    <a:srgbClr val="FF0000"/>
                  </a:solidFill>
                </a:rPr>
                <a:t> 10x10ms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BEA8E54-BE6F-4B7B-822B-BAB4C1B3D48F}"/>
                </a:ext>
              </a:extLst>
            </p:cNvPr>
            <p:cNvSpPr txBox="1"/>
            <p:nvPr/>
          </p:nvSpPr>
          <p:spPr>
            <a:xfrm>
              <a:off x="2101998" y="3230230"/>
              <a:ext cx="1883741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100" dirty="0" err="1">
                  <a:solidFill>
                    <a:srgbClr val="FF0000"/>
                  </a:solidFill>
                </a:rPr>
                <a:t>Modification</a:t>
              </a:r>
              <a:r>
                <a:rPr lang="nl-NL" sz="1100" dirty="0">
                  <a:solidFill>
                    <a:srgbClr val="FF0000"/>
                  </a:solidFill>
                </a:rPr>
                <a:t> PCB :</a:t>
              </a:r>
            </a:p>
            <a:p>
              <a:r>
                <a:rPr lang="nl-NL" sz="1100" dirty="0" err="1">
                  <a:solidFill>
                    <a:srgbClr val="FF0000"/>
                  </a:solidFill>
                </a:rPr>
                <a:t>gpio</a:t>
              </a:r>
              <a:r>
                <a:rPr lang="nl-NL" sz="1100" dirty="0">
                  <a:solidFill>
                    <a:srgbClr val="FF0000"/>
                  </a:solidFill>
                </a:rPr>
                <a:t> 9 </a:t>
              </a:r>
              <a:r>
                <a:rPr lang="nl-NL" sz="1100" dirty="0" err="1">
                  <a:solidFill>
                    <a:srgbClr val="FF0000"/>
                  </a:solidFill>
                </a:rPr>
                <a:t>and</a:t>
              </a:r>
              <a:r>
                <a:rPr lang="nl-NL" sz="1100" dirty="0">
                  <a:solidFill>
                    <a:srgbClr val="FF0000"/>
                  </a:solidFill>
                </a:rPr>
                <a:t> 10</a:t>
              </a:r>
            </a:p>
            <a:p>
              <a:r>
                <a:rPr lang="nl-NL" sz="1100" dirty="0" err="1">
                  <a:solidFill>
                    <a:srgbClr val="FF0000"/>
                  </a:solidFill>
                </a:rPr>
                <a:t>aren’t</a:t>
              </a:r>
              <a:r>
                <a:rPr lang="nl-NL" sz="1100" dirty="0">
                  <a:solidFill>
                    <a:srgbClr val="FF0000"/>
                  </a:solidFill>
                </a:rPr>
                <a:t> free </a:t>
              </a:r>
              <a:r>
                <a:rPr lang="nl-NL" sz="1100" dirty="0" err="1">
                  <a:solidFill>
                    <a:srgbClr val="FF0000"/>
                  </a:solidFill>
                </a:rPr>
                <a:t>with</a:t>
              </a:r>
              <a:r>
                <a:rPr lang="nl-NL" sz="1100" dirty="0">
                  <a:solidFill>
                    <a:srgbClr val="FF0000"/>
                  </a:solidFill>
                </a:rPr>
                <a:t> DIO..</a:t>
              </a:r>
            </a:p>
            <a:p>
              <a:r>
                <a:rPr lang="nl-NL" sz="1100" dirty="0" err="1">
                  <a:solidFill>
                    <a:srgbClr val="FF0000"/>
                  </a:solidFill>
                </a:rPr>
                <a:t>So</a:t>
              </a:r>
              <a:r>
                <a:rPr lang="nl-NL" sz="1100" dirty="0">
                  <a:solidFill>
                    <a:srgbClr val="FF0000"/>
                  </a:solidFill>
                </a:rPr>
                <a:t> </a:t>
              </a:r>
              <a:r>
                <a:rPr lang="nl-NL" sz="1100" dirty="0" err="1">
                  <a:solidFill>
                    <a:srgbClr val="FF0000"/>
                  </a:solidFill>
                </a:rPr>
                <a:t>Tx</a:t>
              </a:r>
              <a:r>
                <a:rPr lang="nl-NL" sz="1100" dirty="0">
                  <a:solidFill>
                    <a:srgbClr val="FF0000"/>
                  </a:solidFill>
                </a:rPr>
                <a:t>-GPS was </a:t>
              </a:r>
              <a:r>
                <a:rPr lang="nl-NL" sz="1100" dirty="0" err="1">
                  <a:solidFill>
                    <a:srgbClr val="FF0000"/>
                  </a:solidFill>
                </a:rPr>
                <a:t>placed</a:t>
              </a:r>
              <a:r>
                <a:rPr lang="nl-NL" sz="1100" dirty="0">
                  <a:solidFill>
                    <a:srgbClr val="FF0000"/>
                  </a:solidFill>
                </a:rPr>
                <a:t> at ESP-RX1 …GPS module </a:t>
              </a:r>
              <a:r>
                <a:rPr lang="nl-NL" sz="1100" dirty="0" err="1">
                  <a:solidFill>
                    <a:srgbClr val="FF0000"/>
                  </a:solidFill>
                </a:rPr>
                <a:t>needs</a:t>
              </a:r>
              <a:r>
                <a:rPr lang="nl-NL" sz="1100" dirty="0">
                  <a:solidFill>
                    <a:srgbClr val="FF0000"/>
                  </a:solidFill>
                </a:rPr>
                <a:t> </a:t>
              </a:r>
              <a:r>
                <a:rPr lang="nl-NL" sz="1100" dirty="0" err="1">
                  <a:solidFill>
                    <a:srgbClr val="FF0000"/>
                  </a:solidFill>
                </a:rPr>
                <a:t>to</a:t>
              </a:r>
              <a:r>
                <a:rPr lang="nl-NL" sz="1100" dirty="0">
                  <a:solidFill>
                    <a:srgbClr val="FF0000"/>
                  </a:solidFill>
                </a:rPr>
                <a:t> </a:t>
              </a:r>
              <a:r>
                <a:rPr lang="nl-NL" sz="1100" dirty="0" err="1">
                  <a:solidFill>
                    <a:srgbClr val="FF0000"/>
                  </a:solidFill>
                </a:rPr>
                <a:t>be</a:t>
              </a:r>
              <a:r>
                <a:rPr lang="nl-NL" sz="1100" dirty="0">
                  <a:solidFill>
                    <a:srgbClr val="FF0000"/>
                  </a:solidFill>
                </a:rPr>
                <a:t> </a:t>
              </a:r>
              <a:r>
                <a:rPr lang="nl-NL" sz="1100" dirty="0" err="1">
                  <a:solidFill>
                    <a:srgbClr val="FF0000"/>
                  </a:solidFill>
                </a:rPr>
                <a:t>removed</a:t>
              </a:r>
              <a:r>
                <a:rPr lang="nl-NL" sz="1100" dirty="0">
                  <a:solidFill>
                    <a:srgbClr val="FF0000"/>
                  </a:solidFill>
                </a:rPr>
                <a:t> </a:t>
              </a:r>
              <a:r>
                <a:rPr lang="nl-NL" sz="1100" dirty="0" err="1">
                  <a:solidFill>
                    <a:srgbClr val="FF0000"/>
                  </a:solidFill>
                </a:rPr>
                <a:t>before</a:t>
              </a:r>
              <a:r>
                <a:rPr lang="nl-NL" sz="1100" dirty="0">
                  <a:solidFill>
                    <a:srgbClr val="FF0000"/>
                  </a:solidFill>
                </a:rPr>
                <a:t> </a:t>
              </a:r>
              <a:r>
                <a:rPr lang="nl-NL" sz="1100" dirty="0" err="1">
                  <a:solidFill>
                    <a:srgbClr val="FF0000"/>
                  </a:solidFill>
                </a:rPr>
                <a:t>programming</a:t>
              </a:r>
              <a:r>
                <a:rPr lang="nl-NL" sz="1100" dirty="0">
                  <a:solidFill>
                    <a:srgbClr val="FF0000"/>
                  </a:solidFill>
                </a:rPr>
                <a:t>! ESP-TX was </a:t>
              </a:r>
              <a:r>
                <a:rPr lang="nl-NL" sz="1100" dirty="0" err="1">
                  <a:solidFill>
                    <a:srgbClr val="FF0000"/>
                  </a:solidFill>
                </a:rPr>
                <a:t>used</a:t>
              </a:r>
              <a:r>
                <a:rPr lang="nl-NL" sz="1100" dirty="0">
                  <a:solidFill>
                    <a:srgbClr val="FF0000"/>
                  </a:solidFill>
                </a:rPr>
                <a:t> </a:t>
              </a:r>
              <a:r>
                <a:rPr lang="nl-NL" sz="1100" dirty="0" err="1">
                  <a:solidFill>
                    <a:srgbClr val="FF0000"/>
                  </a:solidFill>
                </a:rPr>
                <a:t>for</a:t>
              </a:r>
              <a:r>
                <a:rPr lang="nl-NL" sz="1100" dirty="0">
                  <a:solidFill>
                    <a:srgbClr val="FF0000"/>
                  </a:solidFill>
                </a:rPr>
                <a:t> terminal debug (9600baud)</a:t>
              </a:r>
            </a:p>
            <a:p>
              <a:r>
                <a:rPr lang="nl-NL" sz="1100" dirty="0" err="1">
                  <a:solidFill>
                    <a:srgbClr val="FF0000"/>
                  </a:solidFill>
                </a:rPr>
                <a:t>This</a:t>
              </a:r>
              <a:r>
                <a:rPr lang="nl-NL" sz="1100" dirty="0">
                  <a:solidFill>
                    <a:srgbClr val="FF0000"/>
                  </a:solidFill>
                </a:rPr>
                <a:t> </a:t>
              </a:r>
              <a:r>
                <a:rPr lang="nl-NL" sz="1100" dirty="0" err="1">
                  <a:solidFill>
                    <a:srgbClr val="FF0000"/>
                  </a:solidFill>
                </a:rPr>
                <a:t>gives</a:t>
              </a:r>
              <a:r>
                <a:rPr lang="nl-NL" sz="1100" dirty="0">
                  <a:solidFill>
                    <a:srgbClr val="FF0000"/>
                  </a:solidFill>
                </a:rPr>
                <a:t> </a:t>
              </a:r>
              <a:r>
                <a:rPr lang="nl-NL" sz="1100" dirty="0" err="1">
                  <a:solidFill>
                    <a:srgbClr val="FF0000"/>
                  </a:solidFill>
                </a:rPr>
                <a:t>the</a:t>
              </a:r>
              <a:r>
                <a:rPr lang="nl-NL" sz="1100" dirty="0">
                  <a:solidFill>
                    <a:srgbClr val="FF0000"/>
                  </a:solidFill>
                </a:rPr>
                <a:t> </a:t>
              </a:r>
              <a:r>
                <a:rPr lang="nl-NL" sz="1100" dirty="0" err="1">
                  <a:solidFill>
                    <a:srgbClr val="FF0000"/>
                  </a:solidFill>
                </a:rPr>
                <a:t>repeating</a:t>
              </a:r>
              <a:r>
                <a:rPr lang="nl-NL" sz="1100" dirty="0">
                  <a:solidFill>
                    <a:srgbClr val="FF0000"/>
                  </a:solidFill>
                </a:rPr>
                <a:t> error:</a:t>
              </a:r>
            </a:p>
            <a:p>
              <a:r>
                <a:rPr lang="nl-NL" sz="1100" dirty="0">
                  <a:solidFill>
                    <a:srgbClr val="FF0000"/>
                  </a:solidFill>
                </a:rPr>
                <a:t>(</a:t>
              </a:r>
              <a:r>
                <a:rPr lang="nl-NL" sz="1100" dirty="0" err="1">
                  <a:solidFill>
                    <a:srgbClr val="FF0000"/>
                  </a:solidFill>
                </a:rPr>
                <a:t>putty</a:t>
              </a:r>
              <a:r>
                <a:rPr lang="nl-NL" sz="1100" dirty="0">
                  <a:solidFill>
                    <a:srgbClr val="FF0000"/>
                  </a:solidFill>
                </a:rPr>
                <a:t> at </a:t>
              </a:r>
              <a:r>
                <a:rPr lang="nl-NL" sz="1100" dirty="0" err="1">
                  <a:solidFill>
                    <a:srgbClr val="FF0000"/>
                  </a:solidFill>
                </a:rPr>
                <a:t>Tx</a:t>
              </a:r>
              <a:r>
                <a:rPr lang="nl-NL" sz="1100" dirty="0">
                  <a:solidFill>
                    <a:srgbClr val="FF0000"/>
                  </a:solidFill>
                </a:rPr>
                <a:t> </a:t>
              </a:r>
              <a:r>
                <a:rPr lang="nl-NL" sz="1100" dirty="0" err="1">
                  <a:solidFill>
                    <a:srgbClr val="FF0000"/>
                  </a:solidFill>
                </a:rPr>
                <a:t>and</a:t>
              </a:r>
              <a:r>
                <a:rPr lang="nl-NL" sz="1100" dirty="0">
                  <a:solidFill>
                    <a:srgbClr val="FF0000"/>
                  </a:solidFill>
                </a:rPr>
                <a:t> GPS at </a:t>
              </a:r>
              <a:r>
                <a:rPr lang="nl-NL" sz="1100" dirty="0" err="1">
                  <a:solidFill>
                    <a:srgbClr val="FF0000"/>
                  </a:solidFill>
                </a:rPr>
                <a:t>Rx</a:t>
              </a:r>
              <a:r>
                <a:rPr lang="nl-NL" sz="1100" dirty="0">
                  <a:solidFill>
                    <a:srgbClr val="FF0000"/>
                  </a:solidFill>
                </a:rPr>
                <a:t>)</a:t>
              </a:r>
            </a:p>
          </p:txBody>
        </p:sp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4302EBB2-DE36-4EC8-BF4D-E2DED78E7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628" y="3441452"/>
              <a:ext cx="2889591" cy="1733754"/>
            </a:xfrm>
            <a:prstGeom prst="rect">
              <a:avLst/>
            </a:prstGeom>
          </p:spPr>
        </p:pic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2D88216F-DF3D-4156-8270-8A3A56CE1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661" y="1369391"/>
              <a:ext cx="2889590" cy="1733754"/>
            </a:xfrm>
            <a:prstGeom prst="rect">
              <a:avLst/>
            </a:prstGeom>
          </p:spPr>
        </p:pic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C9C48057-348B-415B-BE10-2F5BF645E46A}"/>
                </a:ext>
              </a:extLst>
            </p:cNvPr>
            <p:cNvSpPr txBox="1"/>
            <p:nvPr/>
          </p:nvSpPr>
          <p:spPr>
            <a:xfrm>
              <a:off x="3927851" y="3103145"/>
              <a:ext cx="31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>
                  <a:solidFill>
                    <a:schemeClr val="tx2"/>
                  </a:solidFill>
                </a:rPr>
                <a:t>PPS </a:t>
              </a:r>
              <a:r>
                <a:rPr lang="nl-NL" sz="1400" dirty="0" err="1">
                  <a:solidFill>
                    <a:schemeClr val="tx2"/>
                  </a:solidFill>
                </a:rPr>
                <a:t>pulse</a:t>
              </a:r>
              <a:r>
                <a:rPr lang="nl-NL" sz="1400" dirty="0">
                  <a:solidFill>
                    <a:schemeClr val="tx2"/>
                  </a:solidFill>
                </a:rPr>
                <a:t> of GPS:  </a:t>
              </a:r>
              <a:r>
                <a:rPr lang="nl-NL" sz="1400" dirty="0" err="1">
                  <a:solidFill>
                    <a:schemeClr val="tx2"/>
                  </a:solidFill>
                </a:rPr>
                <a:t>duration</a:t>
              </a:r>
              <a:r>
                <a:rPr lang="nl-NL" sz="1400" dirty="0">
                  <a:solidFill>
                    <a:schemeClr val="tx2"/>
                  </a:solidFill>
                </a:rPr>
                <a:t> </a:t>
              </a:r>
              <a:r>
                <a:rPr lang="nl-NL" dirty="0">
                  <a:solidFill>
                    <a:schemeClr val="tx2"/>
                  </a:solidFill>
                </a:rPr>
                <a:t>100ms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3244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65</Words>
  <Application>Microsoft Office PowerPoint</Application>
  <PresentationFormat>Breedbeeld</PresentationFormat>
  <Paragraphs>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koenver</dc:creator>
  <cp:lastModifiedBy>koenver</cp:lastModifiedBy>
  <cp:revision>2</cp:revision>
  <dcterms:created xsi:type="dcterms:W3CDTF">2020-05-27T20:32:56Z</dcterms:created>
  <dcterms:modified xsi:type="dcterms:W3CDTF">2020-05-27T20:54:36Z</dcterms:modified>
</cp:coreProperties>
</file>