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F7C5-189A-E04E-96DA-724D9103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7B24-D619-5642-9DDB-CD473D220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5A97-D3A2-3B47-AFAC-A88A8B9B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0154-9835-9F4F-AB30-E4A2C1CB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6F3C-9F71-CA48-BA76-CEF328D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7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3428-CE42-3640-AA36-661FBD2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F76C0-1C1B-6944-A58D-0F1F6D9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C314-7E72-084B-9FF9-B835F5E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E2D1-781A-8143-B85D-FBEABA66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CE39-76F1-3F4A-B3A4-FB5E30E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C76B9-69F8-0E43-84DB-C83F30A8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FD2D6-7998-5F46-8C1A-35630914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EC1F-7BF2-884E-B76C-FDBCA91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8F45-BC13-2342-ADF2-93C47AC1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1133-903C-AF4B-A943-A3B8B7EA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68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36AD-52B7-DD48-80F5-E18D5A34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FB5F-D2A5-1545-89A0-7ECDBD6F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F497-160C-1A4F-9B3E-AE5DC058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58A7-76D3-FF45-9F9F-11C30DBD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2367-8772-0147-A6F9-6BA5EA8A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5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675-8D92-4645-90AA-EA20239E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13BBC-09DA-F747-96C8-A2D07E7B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3ED-04CA-1B46-B045-A84C3EE2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EA14-1F31-354D-9D20-2D98D9B6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5A48-D91C-C340-9822-9C06F3DC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BD3F-B116-A247-9919-7CEFDB51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F6A7-D86D-EA46-985A-327DABAB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3EC05-D177-1B40-96FE-4364129B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3FD5A-D5EF-3143-9820-F4471E3B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A156-60CE-664B-AE55-379E1089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DADD-4DF4-1240-8F5A-F366EF58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55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C3B9-1BE4-EF43-9E59-B9A9D0EA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E9A0-B295-4445-BB55-341AD214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5CD1-EAF8-F14B-8BAB-02DFC799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C271F-89B9-554B-BF6F-DEE1F791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D2824-2A06-CC48-9E95-F44FDADF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B8C5-3316-3F49-A539-4B922793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973C0-D673-9542-9139-EA99FD19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6416D-53DF-854D-A8FD-6CE01FF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2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BD0D-F273-E54F-BA6E-FC30EC6F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CE9D4-D6D4-604E-A5D4-C62CE267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E5FA-2AB7-AC4A-BB50-9995B373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FB7CA-8BC6-4E41-B222-A255ECE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5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BD95-E294-1444-AFBB-A6F2FFC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7C74A-FDF7-8240-B77F-1338F000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DF80-7064-B447-A6CE-B97B9D96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5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E77D-765C-2F40-8600-F53A4D7C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B0BD-0C80-D343-8908-97691B80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A32F6-4F1F-D047-B402-B0F5617D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5CCF8-425F-E84C-ABFD-E49DB1CC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0E23-0159-184E-B1FE-AEC897C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06D4-0C33-E64A-B3C6-A311A208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65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EF9-D678-6845-85AD-4AA09BD0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F0A56-93F3-D246-9CE2-4D2BE981E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DA0C-0089-3540-AA1E-DC70AD18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09B3-286F-1B4B-9218-756965A0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1B49-9C21-F042-9474-A381F88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18B9-1D5C-3B4D-872E-4322D612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9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7A414-4B7C-8B49-8B08-5CBA3737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F282-36F5-B84F-B94F-D0885DA45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D3ED-B46E-0642-A700-7734A346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1FF7-F5EF-1240-AD01-4F39C973A702}" type="datetimeFigureOut">
              <a:rPr lang="en-AU" smtClean="0"/>
              <a:t>26/10/2025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775-2DAD-C542-B066-45CE5645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FF58-EA28-984F-A4F7-EBB5FE16A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7026-87FE-964D-86D1-330D650D8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3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436C7331-591C-745C-CBC0-7214BEAD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55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E9B25-3C91-984F-854D-E630474FD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 b="1" dirty="0">
                <a:solidFill>
                  <a:srgbClr val="FFFFFF"/>
                </a:solidFill>
              </a:rPr>
              <a:t>Artificial Intelligence (AI)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0911E-A7CC-424E-BC5B-4CFC6FF1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Year 3 - 4</a:t>
            </a:r>
          </a:p>
        </p:txBody>
      </p:sp>
    </p:spTree>
    <p:extLst>
      <p:ext uri="{BB962C8B-B14F-4D97-AF65-F5344CB8AC3E}">
        <p14:creationId xmlns:p14="http://schemas.microsoft.com/office/powerpoint/2010/main" val="39344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37BEF-AC7F-B546-8032-E2ED56E9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4600" b="1" dirty="0"/>
              <a:t>What is Artificial Intelligence (AI)?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71C-E513-6E49-8604-8C6563D5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71307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/>
              <a:t>A program made by people that makes computers do things that seem intelligent (or smart) in the same way that humans are intelligent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C5667B37-32F0-32A7-F1B8-0469A1F2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70" r="10549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23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B21B-9C17-B14E-A669-AC5D4CE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160"/>
            <a:ext cx="10515600" cy="1325563"/>
          </a:xfrm>
        </p:spPr>
        <p:txBody>
          <a:bodyPr/>
          <a:lstStyle/>
          <a:p>
            <a:r>
              <a:rPr lang="en-AU" b="1" dirty="0"/>
              <a:t>Concepts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DFF5-4A21-2C40-B931-8495B8A1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46462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For a device to be artificially intelligent it must do one of the following 5 things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E4569-34F2-F84F-8966-6E8EA75F7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9" r="19346"/>
          <a:stretch/>
        </p:blipFill>
        <p:spPr bwMode="auto">
          <a:xfrm>
            <a:off x="6302828" y="1027906"/>
            <a:ext cx="542108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5CDE-B425-6548-987C-27EC8142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Steps to Machine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B73B60-3AA9-C84E-8B4E-69CB9FB0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04" y="1538288"/>
            <a:ext cx="9624792" cy="24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5D32E-2F28-854E-848A-94ABA4D48C9E}"/>
              </a:ext>
            </a:extLst>
          </p:cNvPr>
          <p:cNvSpPr txBox="1"/>
          <p:nvPr/>
        </p:nvSpPr>
        <p:spPr>
          <a:xfrm>
            <a:off x="838200" y="4461550"/>
            <a:ext cx="10624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It starts with a dataset: that’s like the information or examples the machine is shown.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Then, a learning algorithm looks for patterns in that data, like your brain figuring out how to solve a puzzle. </a:t>
            </a:r>
          </a:p>
          <a:p>
            <a:pPr algn="ctr"/>
            <a:r>
              <a:rPr lang="en-AU" dirty="0"/>
              <a:t> </a:t>
            </a:r>
          </a:p>
          <a:p>
            <a:pPr algn="ctr"/>
            <a:r>
              <a:rPr lang="en-AU" dirty="0"/>
              <a:t>Once it’s learned enough, the machine makes a prediction;   it tries to guess or decide something based on what it knows.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932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955E-613C-B445-B116-34C0F193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AU" sz="4000" b="1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27CB-B3C8-ED4D-B27D-491004AD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58420"/>
            <a:ext cx="4646905" cy="361314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AU" sz="2400" dirty="0"/>
              <a:t>As humans, we predict and make decisions about things without even thinking about it, based on our own datasets created by our previous experiences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For example, if you see a birthday cake that you’ve never had, you can decide whether you will probably like it based on similar things you have tried.</a:t>
            </a:r>
          </a:p>
        </p:txBody>
      </p:sp>
      <p:pic>
        <p:nvPicPr>
          <p:cNvPr id="5" name="Picture 4" descr="Cake with colourful candles">
            <a:extLst>
              <a:ext uri="{FF2B5EF4-FFF2-40B4-BE49-F238E27FC236}">
                <a16:creationId xmlns:a16="http://schemas.microsoft.com/office/drawing/2014/main" id="{285508D0-CFCC-7C6A-73CA-9320D6AE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479E-BE54-914F-9F2B-5AFC7AE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 dirty="0"/>
              <a:t>AI Datasets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D059-196D-CA45-A09C-BF12ABEC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040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 dirty="0"/>
              <a:t>Machines require lots of data and can be in the form of:</a:t>
            </a:r>
          </a:p>
          <a:p>
            <a:pPr lvl="1"/>
            <a:r>
              <a:rPr lang="en-AU" sz="2200" dirty="0"/>
              <a:t>Images</a:t>
            </a:r>
          </a:p>
          <a:p>
            <a:pPr lvl="1"/>
            <a:r>
              <a:rPr lang="en-AU" sz="2200" dirty="0"/>
              <a:t>Measurements</a:t>
            </a:r>
          </a:p>
          <a:p>
            <a:pPr lvl="1"/>
            <a:r>
              <a:rPr lang="en-AU" sz="2200" dirty="0"/>
              <a:t>Text</a:t>
            </a:r>
          </a:p>
          <a:p>
            <a:pPr lvl="1"/>
            <a:r>
              <a:rPr lang="en-AU" sz="2200" dirty="0"/>
              <a:t>Video recordings</a:t>
            </a:r>
          </a:p>
          <a:p>
            <a:pPr lvl="1"/>
            <a:endParaRPr lang="en-AU" sz="2200" dirty="0"/>
          </a:p>
          <a:p>
            <a:r>
              <a:rPr lang="en-AU" sz="2200" dirty="0"/>
              <a:t>Example data: </a:t>
            </a:r>
            <a:r>
              <a:rPr lang="en-AU" sz="2200" dirty="0">
                <a:hlinkClick r:id="rId2"/>
              </a:rPr>
              <a:t>https://quickdraw.withgoogle.com/data</a:t>
            </a:r>
            <a:r>
              <a:rPr lang="en-A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5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F256-5CCA-904B-83A8-3C4C571F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8A1-6B4A-774C-A432-A74752D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set of rules or steps to solve a problem or achieve a specific goal</a:t>
            </a:r>
          </a:p>
          <a:p>
            <a:endParaRPr lang="en-AU" dirty="0"/>
          </a:p>
          <a:p>
            <a:r>
              <a:rPr lang="en-AU" dirty="0"/>
              <a:t>3 main parts of an algorithm: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EA0949-4F51-F242-B393-3AB0173D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3" y="3837627"/>
            <a:ext cx="8332304" cy="21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64923-B8E5-5841-87E2-6A219640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AU" sz="5000" b="1" dirty="0"/>
              <a:t>Creating our own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85F8-F747-F243-B4A5-58F62F75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3019806"/>
            <a:ext cx="4818888" cy="3547872"/>
          </a:xfrm>
        </p:spPr>
        <p:txBody>
          <a:bodyPr anchor="t">
            <a:normAutofit/>
          </a:bodyPr>
          <a:lstStyle/>
          <a:p>
            <a:r>
              <a:rPr lang="en-AU" sz="2200" dirty="0"/>
              <a:t>Scratch: </a:t>
            </a:r>
            <a:r>
              <a:rPr lang="en-AU" sz="2200" dirty="0">
                <a:hlinkClick r:id="rId2"/>
              </a:rPr>
              <a:t>https://scratch.mit.edu/</a:t>
            </a:r>
            <a:r>
              <a:rPr lang="en-AU" sz="2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09912-886D-1C4F-8CE6-60B74488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064258"/>
            <a:ext cx="5458968" cy="2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261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Artificial Intelligence (AI)</vt:lpstr>
      <vt:lpstr>What is Artificial Intelligence (AI)?</vt:lpstr>
      <vt:lpstr>Concepts of AI</vt:lpstr>
      <vt:lpstr>Three Steps to Machine Learning</vt:lpstr>
      <vt:lpstr>Datasets</vt:lpstr>
      <vt:lpstr>AI Datasets</vt:lpstr>
      <vt:lpstr>What is an algorithm?</vt:lpstr>
      <vt:lpstr>Creating our own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Angus Koeroessy</dc:creator>
  <cp:lastModifiedBy>Angus Koeroessy</cp:lastModifiedBy>
  <cp:revision>3</cp:revision>
  <dcterms:created xsi:type="dcterms:W3CDTF">2025-10-08T07:40:32Z</dcterms:created>
  <dcterms:modified xsi:type="dcterms:W3CDTF">2025-10-26T10:18:26Z</dcterms:modified>
</cp:coreProperties>
</file>