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1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0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8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18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57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51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20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10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8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CF5E-8936-40EE-A820-45C2A2333A1F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D0ED-E8A9-4188-A900-8E2AF86CF4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13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74223" y="2110154"/>
            <a:ext cx="4390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noProof="1">
                <a:latin typeface="Arvo" panose="02000000000000000000" pitchFamily="2" charset="0"/>
              </a:rPr>
              <a:t>HomeDMS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006658" y="2976319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  <a:latin typeface="Arvo" panose="02000000000000000000" pitchFamily="2" charset="0"/>
              </a:rPr>
              <a:t>Das DMS für den privaten Einsatz</a:t>
            </a:r>
          </a:p>
        </p:txBody>
      </p:sp>
    </p:spTree>
    <p:extLst>
      <p:ext uri="{BB962C8B-B14F-4D97-AF65-F5344CB8AC3E}">
        <p14:creationId xmlns:p14="http://schemas.microsoft.com/office/powerpoint/2010/main" val="364083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Arvo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Olaf Koestner</dc:creator>
  <cp:lastModifiedBy>Olaf Koestner</cp:lastModifiedBy>
  <cp:revision>1</cp:revision>
  <dcterms:created xsi:type="dcterms:W3CDTF">2016-05-10T16:36:15Z</dcterms:created>
  <dcterms:modified xsi:type="dcterms:W3CDTF">2016-05-10T16:38:25Z</dcterms:modified>
</cp:coreProperties>
</file>