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81" r:id="rId2"/>
    <p:sldId id="256" r:id="rId3"/>
    <p:sldId id="257" r:id="rId4"/>
    <p:sldId id="259" r:id="rId5"/>
    <p:sldId id="268" r:id="rId6"/>
    <p:sldId id="266" r:id="rId7"/>
    <p:sldId id="258" r:id="rId8"/>
    <p:sldId id="277" r:id="rId9"/>
    <p:sldId id="261" r:id="rId10"/>
    <p:sldId id="276" r:id="rId11"/>
    <p:sldId id="271" r:id="rId12"/>
    <p:sldId id="265" r:id="rId13"/>
    <p:sldId id="278" r:id="rId14"/>
    <p:sldId id="272" r:id="rId15"/>
    <p:sldId id="260" r:id="rId16"/>
    <p:sldId id="279" r:id="rId17"/>
    <p:sldId id="273" r:id="rId18"/>
    <p:sldId id="275" r:id="rId19"/>
    <p:sldId id="264" r:id="rId20"/>
    <p:sldId id="267" r:id="rId21"/>
    <p:sldId id="263" r:id="rId22"/>
    <p:sldId id="280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592"/>
  </p:normalViewPr>
  <p:slideViewPr>
    <p:cSldViewPr snapToGrid="0" snapToObjects="1">
      <p:cViewPr varScale="1">
        <p:scale>
          <a:sx n="104" d="100"/>
          <a:sy n="104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5E49D-FE76-415F-A079-037655FE218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950ABE3-30F7-4E29-9971-BFDD3084DA71}">
      <dgm:prSet/>
      <dgm:spPr/>
      <dgm:t>
        <a:bodyPr/>
        <a:lstStyle/>
        <a:p>
          <a:r>
            <a:rPr lang="de-DE"/>
            <a:t>bekanntes Spiel</a:t>
          </a:r>
          <a:endParaRPr lang="en-US"/>
        </a:p>
      </dgm:t>
    </dgm:pt>
    <dgm:pt modelId="{744C5D2D-2793-4DAF-B673-B9DBBDAAF576}" type="parTrans" cxnId="{3317EC7A-52B8-4E41-A336-67886DFCB494}">
      <dgm:prSet/>
      <dgm:spPr/>
      <dgm:t>
        <a:bodyPr/>
        <a:lstStyle/>
        <a:p>
          <a:endParaRPr lang="en-US"/>
        </a:p>
      </dgm:t>
    </dgm:pt>
    <dgm:pt modelId="{A412B068-57B1-4AFD-B598-089C07D082F5}" type="sibTrans" cxnId="{3317EC7A-52B8-4E41-A336-67886DFCB494}">
      <dgm:prSet/>
      <dgm:spPr/>
      <dgm:t>
        <a:bodyPr/>
        <a:lstStyle/>
        <a:p>
          <a:endParaRPr lang="en-US"/>
        </a:p>
      </dgm:t>
    </dgm:pt>
    <dgm:pt modelId="{23EBBCAF-DF54-4467-B56D-D8468FCC79F6}">
      <dgm:prSet/>
      <dgm:spPr/>
      <dgm:t>
        <a:bodyPr/>
        <a:lstStyle/>
        <a:p>
          <a:r>
            <a:rPr lang="de-DE"/>
            <a:t>Viele Möglichkeiten zur Erweiterung des Spiels</a:t>
          </a:r>
          <a:endParaRPr lang="en-US"/>
        </a:p>
      </dgm:t>
    </dgm:pt>
    <dgm:pt modelId="{9DCB013F-30AB-41FE-88CC-9927180B1970}" type="parTrans" cxnId="{41A80A2B-7542-489F-B69D-0CB60C8F1C2A}">
      <dgm:prSet/>
      <dgm:spPr/>
      <dgm:t>
        <a:bodyPr/>
        <a:lstStyle/>
        <a:p>
          <a:endParaRPr lang="en-US"/>
        </a:p>
      </dgm:t>
    </dgm:pt>
    <dgm:pt modelId="{A0B11175-42C4-43F0-AF89-A10E7E7B4688}" type="sibTrans" cxnId="{41A80A2B-7542-489F-B69D-0CB60C8F1C2A}">
      <dgm:prSet/>
      <dgm:spPr/>
      <dgm:t>
        <a:bodyPr/>
        <a:lstStyle/>
        <a:p>
          <a:endParaRPr lang="en-US"/>
        </a:p>
      </dgm:t>
    </dgm:pt>
    <dgm:pt modelId="{7810A15B-E94C-4E80-AC25-528FA3638BF1}">
      <dgm:prSet/>
      <dgm:spPr/>
      <dgm:t>
        <a:bodyPr/>
        <a:lstStyle/>
        <a:p>
          <a:r>
            <a:rPr lang="de-DE"/>
            <a:t>Kindheitserinnerungen/Nostalgie</a:t>
          </a:r>
          <a:endParaRPr lang="en-US"/>
        </a:p>
      </dgm:t>
    </dgm:pt>
    <dgm:pt modelId="{7BB9F14A-EDAA-46DF-92F1-B076ADD40E2E}" type="parTrans" cxnId="{0F847611-7CE0-40CF-B0B0-62C8AD6D0029}">
      <dgm:prSet/>
      <dgm:spPr/>
      <dgm:t>
        <a:bodyPr/>
        <a:lstStyle/>
        <a:p>
          <a:endParaRPr lang="en-US"/>
        </a:p>
      </dgm:t>
    </dgm:pt>
    <dgm:pt modelId="{6133377D-1A2E-4C3C-80C0-7909E0366414}" type="sibTrans" cxnId="{0F847611-7CE0-40CF-B0B0-62C8AD6D0029}">
      <dgm:prSet/>
      <dgm:spPr/>
      <dgm:t>
        <a:bodyPr/>
        <a:lstStyle/>
        <a:p>
          <a:endParaRPr lang="en-US"/>
        </a:p>
      </dgm:t>
    </dgm:pt>
    <dgm:pt modelId="{76A0004A-C8BC-4BBB-8651-63419AA3A429}">
      <dgm:prSet/>
      <dgm:spPr/>
      <dgm:t>
        <a:bodyPr/>
        <a:lstStyle/>
        <a:p>
          <a:r>
            <a:rPr lang="de-DE"/>
            <a:t>Umsetzbares Niveau</a:t>
          </a:r>
          <a:endParaRPr lang="en-US"/>
        </a:p>
      </dgm:t>
    </dgm:pt>
    <dgm:pt modelId="{6722E271-B2D1-49BD-B982-81D035144426}" type="parTrans" cxnId="{4E91FEE5-DEDD-4EF4-8E5C-22C9E130A78A}">
      <dgm:prSet/>
      <dgm:spPr/>
      <dgm:t>
        <a:bodyPr/>
        <a:lstStyle/>
        <a:p>
          <a:endParaRPr lang="en-US"/>
        </a:p>
      </dgm:t>
    </dgm:pt>
    <dgm:pt modelId="{B94B37C0-E665-45E5-8438-4F56650C4FBC}" type="sibTrans" cxnId="{4E91FEE5-DEDD-4EF4-8E5C-22C9E130A78A}">
      <dgm:prSet/>
      <dgm:spPr/>
      <dgm:t>
        <a:bodyPr/>
        <a:lstStyle/>
        <a:p>
          <a:endParaRPr lang="en-US"/>
        </a:p>
      </dgm:t>
    </dgm:pt>
    <dgm:pt modelId="{A2C8E4F8-3067-7A4C-A22B-E5EA0A0C3183}" type="pres">
      <dgm:prSet presAssocID="{60D5E49D-FE76-415F-A079-037655FE218D}" presName="vert0" presStyleCnt="0">
        <dgm:presLayoutVars>
          <dgm:dir/>
          <dgm:animOne val="branch"/>
          <dgm:animLvl val="lvl"/>
        </dgm:presLayoutVars>
      </dgm:prSet>
      <dgm:spPr/>
    </dgm:pt>
    <dgm:pt modelId="{E05F1FC8-2EF1-E949-AA4A-0E7A8228A6C0}" type="pres">
      <dgm:prSet presAssocID="{E950ABE3-30F7-4E29-9971-BFDD3084DA71}" presName="thickLine" presStyleLbl="alignNode1" presStyleIdx="0" presStyleCnt="4"/>
      <dgm:spPr/>
    </dgm:pt>
    <dgm:pt modelId="{F3CED483-4C61-224A-A999-70FA8E2D08FB}" type="pres">
      <dgm:prSet presAssocID="{E950ABE3-30F7-4E29-9971-BFDD3084DA71}" presName="horz1" presStyleCnt="0"/>
      <dgm:spPr/>
    </dgm:pt>
    <dgm:pt modelId="{9907853A-D1E3-C645-964A-1D67B0AC8D7E}" type="pres">
      <dgm:prSet presAssocID="{E950ABE3-30F7-4E29-9971-BFDD3084DA71}" presName="tx1" presStyleLbl="revTx" presStyleIdx="0" presStyleCnt="4"/>
      <dgm:spPr/>
    </dgm:pt>
    <dgm:pt modelId="{17BB20F8-9C69-9742-ABCA-31E57AB78E0B}" type="pres">
      <dgm:prSet presAssocID="{E950ABE3-30F7-4E29-9971-BFDD3084DA71}" presName="vert1" presStyleCnt="0"/>
      <dgm:spPr/>
    </dgm:pt>
    <dgm:pt modelId="{9493EADF-341F-0C41-92A3-FEFEBAAADF1B}" type="pres">
      <dgm:prSet presAssocID="{23EBBCAF-DF54-4467-B56D-D8468FCC79F6}" presName="thickLine" presStyleLbl="alignNode1" presStyleIdx="1" presStyleCnt="4"/>
      <dgm:spPr/>
    </dgm:pt>
    <dgm:pt modelId="{4398F79D-05E0-2D43-B1C7-17DD0548BFC6}" type="pres">
      <dgm:prSet presAssocID="{23EBBCAF-DF54-4467-B56D-D8468FCC79F6}" presName="horz1" presStyleCnt="0"/>
      <dgm:spPr/>
    </dgm:pt>
    <dgm:pt modelId="{2B14CCE1-97C4-EC41-BA34-FF8FAEA71876}" type="pres">
      <dgm:prSet presAssocID="{23EBBCAF-DF54-4467-B56D-D8468FCC79F6}" presName="tx1" presStyleLbl="revTx" presStyleIdx="1" presStyleCnt="4"/>
      <dgm:spPr/>
    </dgm:pt>
    <dgm:pt modelId="{8E948213-BE6E-394F-9E23-AF4BBB5DDE64}" type="pres">
      <dgm:prSet presAssocID="{23EBBCAF-DF54-4467-B56D-D8468FCC79F6}" presName="vert1" presStyleCnt="0"/>
      <dgm:spPr/>
    </dgm:pt>
    <dgm:pt modelId="{F0C18509-A6BA-DF42-A01B-710EA2402611}" type="pres">
      <dgm:prSet presAssocID="{7810A15B-E94C-4E80-AC25-528FA3638BF1}" presName="thickLine" presStyleLbl="alignNode1" presStyleIdx="2" presStyleCnt="4"/>
      <dgm:spPr/>
    </dgm:pt>
    <dgm:pt modelId="{0972BA1B-C396-A54B-9020-1BE3EBB8C11F}" type="pres">
      <dgm:prSet presAssocID="{7810A15B-E94C-4E80-AC25-528FA3638BF1}" presName="horz1" presStyleCnt="0"/>
      <dgm:spPr/>
    </dgm:pt>
    <dgm:pt modelId="{418EE737-4AD1-A24F-82F9-134E6698B4A1}" type="pres">
      <dgm:prSet presAssocID="{7810A15B-E94C-4E80-AC25-528FA3638BF1}" presName="tx1" presStyleLbl="revTx" presStyleIdx="2" presStyleCnt="4"/>
      <dgm:spPr/>
    </dgm:pt>
    <dgm:pt modelId="{39909C07-D917-4D48-97D9-52039FE5B035}" type="pres">
      <dgm:prSet presAssocID="{7810A15B-E94C-4E80-AC25-528FA3638BF1}" presName="vert1" presStyleCnt="0"/>
      <dgm:spPr/>
    </dgm:pt>
    <dgm:pt modelId="{FB3763D9-BC8E-3546-8738-44E8EF5496BA}" type="pres">
      <dgm:prSet presAssocID="{76A0004A-C8BC-4BBB-8651-63419AA3A429}" presName="thickLine" presStyleLbl="alignNode1" presStyleIdx="3" presStyleCnt="4"/>
      <dgm:spPr/>
    </dgm:pt>
    <dgm:pt modelId="{1C7BC88B-0B6B-804E-A607-A06112D0B4E1}" type="pres">
      <dgm:prSet presAssocID="{76A0004A-C8BC-4BBB-8651-63419AA3A429}" presName="horz1" presStyleCnt="0"/>
      <dgm:spPr/>
    </dgm:pt>
    <dgm:pt modelId="{C2BE879F-44A7-CB4B-BD06-C97DB33F3C17}" type="pres">
      <dgm:prSet presAssocID="{76A0004A-C8BC-4BBB-8651-63419AA3A429}" presName="tx1" presStyleLbl="revTx" presStyleIdx="3" presStyleCnt="4"/>
      <dgm:spPr/>
    </dgm:pt>
    <dgm:pt modelId="{DF8B9DA5-5031-F540-B66B-6072557BD70F}" type="pres">
      <dgm:prSet presAssocID="{76A0004A-C8BC-4BBB-8651-63419AA3A429}" presName="vert1" presStyleCnt="0"/>
      <dgm:spPr/>
    </dgm:pt>
  </dgm:ptLst>
  <dgm:cxnLst>
    <dgm:cxn modelId="{0F847611-7CE0-40CF-B0B0-62C8AD6D0029}" srcId="{60D5E49D-FE76-415F-A079-037655FE218D}" destId="{7810A15B-E94C-4E80-AC25-528FA3638BF1}" srcOrd="2" destOrd="0" parTransId="{7BB9F14A-EDAA-46DF-92F1-B076ADD40E2E}" sibTransId="{6133377D-1A2E-4C3C-80C0-7909E0366414}"/>
    <dgm:cxn modelId="{68584816-E27B-C440-AC17-BC2C7363AE38}" type="presOf" srcId="{7810A15B-E94C-4E80-AC25-528FA3638BF1}" destId="{418EE737-4AD1-A24F-82F9-134E6698B4A1}" srcOrd="0" destOrd="0" presId="urn:microsoft.com/office/officeart/2008/layout/LinedList"/>
    <dgm:cxn modelId="{41A80A2B-7542-489F-B69D-0CB60C8F1C2A}" srcId="{60D5E49D-FE76-415F-A079-037655FE218D}" destId="{23EBBCAF-DF54-4467-B56D-D8468FCC79F6}" srcOrd="1" destOrd="0" parTransId="{9DCB013F-30AB-41FE-88CC-9927180B1970}" sibTransId="{A0B11175-42C4-43F0-AF89-A10E7E7B4688}"/>
    <dgm:cxn modelId="{09F87165-3F52-BD4E-99C3-6E549EFF88A5}" type="presOf" srcId="{E950ABE3-30F7-4E29-9971-BFDD3084DA71}" destId="{9907853A-D1E3-C645-964A-1D67B0AC8D7E}" srcOrd="0" destOrd="0" presId="urn:microsoft.com/office/officeart/2008/layout/LinedList"/>
    <dgm:cxn modelId="{3317EC7A-52B8-4E41-A336-67886DFCB494}" srcId="{60D5E49D-FE76-415F-A079-037655FE218D}" destId="{E950ABE3-30F7-4E29-9971-BFDD3084DA71}" srcOrd="0" destOrd="0" parTransId="{744C5D2D-2793-4DAF-B673-B9DBBDAAF576}" sibTransId="{A412B068-57B1-4AFD-B598-089C07D082F5}"/>
    <dgm:cxn modelId="{8A5604CB-5E8A-9942-84C8-B2ADEBEDEDF9}" type="presOf" srcId="{76A0004A-C8BC-4BBB-8651-63419AA3A429}" destId="{C2BE879F-44A7-CB4B-BD06-C97DB33F3C17}" srcOrd="0" destOrd="0" presId="urn:microsoft.com/office/officeart/2008/layout/LinedList"/>
    <dgm:cxn modelId="{4E91FEE5-DEDD-4EF4-8E5C-22C9E130A78A}" srcId="{60D5E49D-FE76-415F-A079-037655FE218D}" destId="{76A0004A-C8BC-4BBB-8651-63419AA3A429}" srcOrd="3" destOrd="0" parTransId="{6722E271-B2D1-49BD-B982-81D035144426}" sibTransId="{B94B37C0-E665-45E5-8438-4F56650C4FBC}"/>
    <dgm:cxn modelId="{5DB520E9-2BBC-C749-976A-3084C037D7F9}" type="presOf" srcId="{60D5E49D-FE76-415F-A079-037655FE218D}" destId="{A2C8E4F8-3067-7A4C-A22B-E5EA0A0C3183}" srcOrd="0" destOrd="0" presId="urn:microsoft.com/office/officeart/2008/layout/LinedList"/>
    <dgm:cxn modelId="{8776B7EB-12EE-544E-BFE4-B7EBAE8815B1}" type="presOf" srcId="{23EBBCAF-DF54-4467-B56D-D8468FCC79F6}" destId="{2B14CCE1-97C4-EC41-BA34-FF8FAEA71876}" srcOrd="0" destOrd="0" presId="urn:microsoft.com/office/officeart/2008/layout/LinedList"/>
    <dgm:cxn modelId="{F095B4BE-3ABD-9746-9B7A-AD133223B1DD}" type="presParOf" srcId="{A2C8E4F8-3067-7A4C-A22B-E5EA0A0C3183}" destId="{E05F1FC8-2EF1-E949-AA4A-0E7A8228A6C0}" srcOrd="0" destOrd="0" presId="urn:microsoft.com/office/officeart/2008/layout/LinedList"/>
    <dgm:cxn modelId="{083BCF30-16CE-6A45-86EA-D33BBE7D979B}" type="presParOf" srcId="{A2C8E4F8-3067-7A4C-A22B-E5EA0A0C3183}" destId="{F3CED483-4C61-224A-A999-70FA8E2D08FB}" srcOrd="1" destOrd="0" presId="urn:microsoft.com/office/officeart/2008/layout/LinedList"/>
    <dgm:cxn modelId="{4067ADF4-946C-9D4C-ADD0-F9792AF9AD98}" type="presParOf" srcId="{F3CED483-4C61-224A-A999-70FA8E2D08FB}" destId="{9907853A-D1E3-C645-964A-1D67B0AC8D7E}" srcOrd="0" destOrd="0" presId="urn:microsoft.com/office/officeart/2008/layout/LinedList"/>
    <dgm:cxn modelId="{C59D953B-D0E7-B145-9953-78102A1E0772}" type="presParOf" srcId="{F3CED483-4C61-224A-A999-70FA8E2D08FB}" destId="{17BB20F8-9C69-9742-ABCA-31E57AB78E0B}" srcOrd="1" destOrd="0" presId="urn:microsoft.com/office/officeart/2008/layout/LinedList"/>
    <dgm:cxn modelId="{CF9F79B5-621F-9F44-AE3B-49701355C517}" type="presParOf" srcId="{A2C8E4F8-3067-7A4C-A22B-E5EA0A0C3183}" destId="{9493EADF-341F-0C41-92A3-FEFEBAAADF1B}" srcOrd="2" destOrd="0" presId="urn:microsoft.com/office/officeart/2008/layout/LinedList"/>
    <dgm:cxn modelId="{2B577B37-7B12-A347-9550-1FA1C2AFFDD3}" type="presParOf" srcId="{A2C8E4F8-3067-7A4C-A22B-E5EA0A0C3183}" destId="{4398F79D-05E0-2D43-B1C7-17DD0548BFC6}" srcOrd="3" destOrd="0" presId="urn:microsoft.com/office/officeart/2008/layout/LinedList"/>
    <dgm:cxn modelId="{46FF834D-88A0-2D4A-B1EB-C367A2FBC5A8}" type="presParOf" srcId="{4398F79D-05E0-2D43-B1C7-17DD0548BFC6}" destId="{2B14CCE1-97C4-EC41-BA34-FF8FAEA71876}" srcOrd="0" destOrd="0" presId="urn:microsoft.com/office/officeart/2008/layout/LinedList"/>
    <dgm:cxn modelId="{8751697E-B9C5-174E-81A6-6483F7B55047}" type="presParOf" srcId="{4398F79D-05E0-2D43-B1C7-17DD0548BFC6}" destId="{8E948213-BE6E-394F-9E23-AF4BBB5DDE64}" srcOrd="1" destOrd="0" presId="urn:microsoft.com/office/officeart/2008/layout/LinedList"/>
    <dgm:cxn modelId="{668B0535-8306-9041-8B8D-1894CAD59841}" type="presParOf" srcId="{A2C8E4F8-3067-7A4C-A22B-E5EA0A0C3183}" destId="{F0C18509-A6BA-DF42-A01B-710EA2402611}" srcOrd="4" destOrd="0" presId="urn:microsoft.com/office/officeart/2008/layout/LinedList"/>
    <dgm:cxn modelId="{182E1DFE-2F1B-B449-9074-A2E292A6BBF2}" type="presParOf" srcId="{A2C8E4F8-3067-7A4C-A22B-E5EA0A0C3183}" destId="{0972BA1B-C396-A54B-9020-1BE3EBB8C11F}" srcOrd="5" destOrd="0" presId="urn:microsoft.com/office/officeart/2008/layout/LinedList"/>
    <dgm:cxn modelId="{80E51158-5878-954B-8BDD-FBF66E326EF3}" type="presParOf" srcId="{0972BA1B-C396-A54B-9020-1BE3EBB8C11F}" destId="{418EE737-4AD1-A24F-82F9-134E6698B4A1}" srcOrd="0" destOrd="0" presId="urn:microsoft.com/office/officeart/2008/layout/LinedList"/>
    <dgm:cxn modelId="{F9C4C91C-C271-7D40-B638-FD7480BBBA8A}" type="presParOf" srcId="{0972BA1B-C396-A54B-9020-1BE3EBB8C11F}" destId="{39909C07-D917-4D48-97D9-52039FE5B035}" srcOrd="1" destOrd="0" presId="urn:microsoft.com/office/officeart/2008/layout/LinedList"/>
    <dgm:cxn modelId="{178D1B16-91D3-F94C-A676-50A6AB57E9A8}" type="presParOf" srcId="{A2C8E4F8-3067-7A4C-A22B-E5EA0A0C3183}" destId="{FB3763D9-BC8E-3546-8738-44E8EF5496BA}" srcOrd="6" destOrd="0" presId="urn:microsoft.com/office/officeart/2008/layout/LinedList"/>
    <dgm:cxn modelId="{ED69EB1E-1BBC-8C42-A791-328BD7F4AFEE}" type="presParOf" srcId="{A2C8E4F8-3067-7A4C-A22B-E5EA0A0C3183}" destId="{1C7BC88B-0B6B-804E-A607-A06112D0B4E1}" srcOrd="7" destOrd="0" presId="urn:microsoft.com/office/officeart/2008/layout/LinedList"/>
    <dgm:cxn modelId="{633D53FA-AEEE-784F-8161-265B8FAF7243}" type="presParOf" srcId="{1C7BC88B-0B6B-804E-A607-A06112D0B4E1}" destId="{C2BE879F-44A7-CB4B-BD06-C97DB33F3C17}" srcOrd="0" destOrd="0" presId="urn:microsoft.com/office/officeart/2008/layout/LinedList"/>
    <dgm:cxn modelId="{5AC6AE5B-91CF-BC4B-B9FE-426AF32D8AC6}" type="presParOf" srcId="{1C7BC88B-0B6B-804E-A607-A06112D0B4E1}" destId="{DF8B9DA5-5031-F540-B66B-6072557BD7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F1FC8-2EF1-E949-AA4A-0E7A8228A6C0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7853A-D1E3-C645-964A-1D67B0AC8D7E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bekanntes Spiel</a:t>
          </a:r>
          <a:endParaRPr lang="en-US" sz="3600" kern="1200"/>
        </a:p>
      </dsp:txBody>
      <dsp:txXfrm>
        <a:off x="0" y="0"/>
        <a:ext cx="6797675" cy="1412477"/>
      </dsp:txXfrm>
    </dsp:sp>
    <dsp:sp modelId="{9493EADF-341F-0C41-92A3-FEFEBAAADF1B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4CCE1-97C4-EC41-BA34-FF8FAEA71876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Viele Möglichkeiten zur Erweiterung des Spiels</a:t>
          </a:r>
          <a:endParaRPr lang="en-US" sz="3600" kern="1200"/>
        </a:p>
      </dsp:txBody>
      <dsp:txXfrm>
        <a:off x="0" y="1412477"/>
        <a:ext cx="6797675" cy="1412477"/>
      </dsp:txXfrm>
    </dsp:sp>
    <dsp:sp modelId="{F0C18509-A6BA-DF42-A01B-710EA2402611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EE737-4AD1-A24F-82F9-134E6698B4A1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Kindheitserinnerungen/Nostalgie</a:t>
          </a:r>
          <a:endParaRPr lang="en-US" sz="3600" kern="1200"/>
        </a:p>
      </dsp:txBody>
      <dsp:txXfrm>
        <a:off x="0" y="2824955"/>
        <a:ext cx="6797675" cy="1412477"/>
      </dsp:txXfrm>
    </dsp:sp>
    <dsp:sp modelId="{FB3763D9-BC8E-3546-8738-44E8EF5496BA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E879F-44A7-CB4B-BD06-C97DB33F3C17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Umsetzbares Niveau</a:t>
          </a:r>
          <a:endParaRPr lang="en-US" sz="3600" kern="1200"/>
        </a:p>
      </dsp:txBody>
      <dsp:txXfrm>
        <a:off x="0" y="4237433"/>
        <a:ext cx="6797675" cy="141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7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7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5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9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9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1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7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1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3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7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42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FF7997-966C-7044-821C-E6595D635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de-DE" dirty="0"/>
              <a:t>Spammers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72714D-55D8-2449-9C25-1419113BA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Computerscript op een scherm">
            <a:extLst>
              <a:ext uri="{FF2B5EF4-FFF2-40B4-BE49-F238E27FC236}">
                <a16:creationId xmlns:a16="http://schemas.microsoft.com/office/drawing/2014/main" id="{CB6F2125-FC59-4631-8A14-CBF037390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4" r="45717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729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220CB0-2D6A-F048-9F43-12C4060E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endParaRPr lang="de-DE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BCCE7DB-4530-1F49-8E67-DD4E4B0FC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12" b="-2"/>
          <a:stretch/>
        </p:blipFill>
        <p:spPr>
          <a:xfrm>
            <a:off x="0" y="0"/>
            <a:ext cx="4452059" cy="640078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FBFCF4-B002-45F9-B616-FEDBDF04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238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41C5EB-5EA4-854B-8F3B-12C29F78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Retrospective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8323A-66C6-0445-92FA-70F0E16E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56253"/>
            <a:ext cx="10058400" cy="319329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de-DE" sz="2400" dirty="0"/>
              <a:t> Winterschlaf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schlechte Kommunikation</a:t>
            </a:r>
          </a:p>
          <a:p>
            <a:pPr marL="0" indent="0">
              <a:buNone/>
            </a:pPr>
            <a:r>
              <a:rPr lang="de-DE" dirty="0"/>
              <a:t>                   </a:t>
            </a:r>
          </a:p>
          <a:p>
            <a:pPr marL="0" indent="0">
              <a:buNone/>
            </a:pPr>
            <a:r>
              <a:rPr lang="de-DE" dirty="0"/>
              <a:t>                           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83AAB476-B348-A24B-BC44-B9F3BD94C66E}"/>
              </a:ext>
            </a:extLst>
          </p:cNvPr>
          <p:cNvSpPr/>
          <p:nvPr/>
        </p:nvSpPr>
        <p:spPr>
          <a:xfrm>
            <a:off x="1036320" y="4152900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A0D54E9-75A5-0E48-9C88-03FC2C1095F4}"/>
              </a:ext>
            </a:extLst>
          </p:cNvPr>
          <p:cNvSpPr/>
          <p:nvPr/>
        </p:nvSpPr>
        <p:spPr>
          <a:xfrm>
            <a:off x="2727211" y="3938016"/>
            <a:ext cx="6731582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Einsicht der Probleme und bessere Kommunikation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3248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82B26B-1B81-294F-8ABA-1CA64922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de-DE" dirty="0"/>
              <a:t>2.Sprint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21C136-D75A-4192-887C-72867BF5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234119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weitere</a:t>
            </a:r>
            <a:r>
              <a:rPr lang="en-US" dirty="0"/>
              <a:t> Features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Spiel </a:t>
            </a:r>
            <a:r>
              <a:rPr lang="en-US" dirty="0" err="1"/>
              <a:t>benutzerfreundlicher</a:t>
            </a:r>
            <a:r>
              <a:rPr lang="en-US" dirty="0"/>
              <a:t> </a:t>
            </a:r>
            <a:r>
              <a:rPr lang="en-US" dirty="0" err="1"/>
              <a:t>machen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bessere</a:t>
            </a:r>
            <a:r>
              <a:rPr lang="en-US" dirty="0"/>
              <a:t> </a:t>
            </a:r>
            <a:r>
              <a:rPr lang="en-US" dirty="0" err="1"/>
              <a:t>Umsetzung</a:t>
            </a:r>
            <a:r>
              <a:rPr lang="en-US" dirty="0"/>
              <a:t> von Scrum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Review: </a:t>
            </a:r>
            <a:r>
              <a:rPr lang="en-US" dirty="0" err="1"/>
              <a:t>Highscore</a:t>
            </a:r>
            <a:r>
              <a:rPr lang="en-US" dirty="0"/>
              <a:t> und </a:t>
            </a:r>
            <a:r>
              <a:rPr lang="en-US" dirty="0" err="1"/>
              <a:t>Themengebiete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r>
              <a:rPr lang="en-US" dirty="0"/>
              <a:t>.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E2DA661-FA3D-C749-9D34-A0B46F4D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752" y="2983451"/>
            <a:ext cx="6302992" cy="31514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8998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858D11F-0407-9D47-9400-6BF746D68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33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6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41C5EB-5EA4-854B-8F3B-12C29F78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Retrospective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8323A-66C6-0445-92FA-70F0E16E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de-DE" dirty="0"/>
              <a:t> </a:t>
            </a:r>
            <a:r>
              <a:rPr lang="de-DE" sz="2400" dirty="0"/>
              <a:t>deutlich bessere Kommunikation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besseres Teamwork allgemein( zusätzlich zu den </a:t>
            </a:r>
            <a:r>
              <a:rPr lang="de-DE" sz="2400" dirty="0" err="1"/>
              <a:t>Scrum</a:t>
            </a:r>
            <a:r>
              <a:rPr lang="de-DE" sz="2400" dirty="0"/>
              <a:t> </a:t>
            </a:r>
            <a:r>
              <a:rPr lang="de-DE" sz="2400" dirty="0" err="1"/>
              <a:t>Mettings</a:t>
            </a:r>
            <a:r>
              <a:rPr lang="de-DE" sz="2400" dirty="0"/>
              <a:t> Treffen über </a:t>
            </a:r>
            <a:r>
              <a:rPr lang="de-DE" sz="2400" dirty="0" err="1"/>
              <a:t>Discord</a:t>
            </a:r>
            <a:r>
              <a:rPr lang="de-DE" sz="2400" dirty="0"/>
              <a:t> )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bessere Stimmung im Team</a:t>
            </a:r>
            <a:r>
              <a:rPr lang="de-DE" sz="2400" dirty="0">
                <a:sym typeface="Wingdings" pitchFamily="2" charset="2"/>
              </a:rPr>
              <a:t>  -&gt; Spaß am Projekt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BAC97E9B-7E97-5B48-91B8-A153CAB10C1D}"/>
              </a:ext>
            </a:extLst>
          </p:cNvPr>
          <p:cNvSpPr/>
          <p:nvPr/>
        </p:nvSpPr>
        <p:spPr>
          <a:xfrm>
            <a:off x="1246499" y="5203104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C649CDB-A045-2E47-8B08-205AAF39F62A}"/>
              </a:ext>
            </a:extLst>
          </p:cNvPr>
          <p:cNvSpPr/>
          <p:nvPr/>
        </p:nvSpPr>
        <p:spPr>
          <a:xfrm>
            <a:off x="3050174" y="5076716"/>
            <a:ext cx="8254725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Strategie kann beibehalten werden(evtl. noch mehr Meetings)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8394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C59E8A-BB9E-F34F-B01B-32759541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de-DE" dirty="0"/>
              <a:t>3. Sprint</a:t>
            </a:r>
          </a:p>
        </p:txBody>
      </p:sp>
      <p:sp>
        <p:nvSpPr>
          <p:cNvPr id="98" name="Content Placeholder 97">
            <a:extLst>
              <a:ext uri="{FF2B5EF4-FFF2-40B4-BE49-F238E27FC236}">
                <a16:creationId xmlns:a16="http://schemas.microsoft.com/office/drawing/2014/main" id="{383B11F8-6C84-4753-82F7-EFABE3C36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531342"/>
            <a:ext cx="6847117" cy="213771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Bugfixes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testen</a:t>
            </a:r>
            <a:r>
              <a:rPr lang="en-US" sz="2400" dirty="0"/>
              <a:t> von </a:t>
            </a:r>
            <a:r>
              <a:rPr lang="en-US" sz="2400" dirty="0" err="1"/>
              <a:t>Grenzfällen</a:t>
            </a:r>
            <a:r>
              <a:rPr lang="en-US" sz="2400" dirty="0"/>
              <a:t> und </a:t>
            </a:r>
            <a:r>
              <a:rPr lang="en-US" sz="2400" dirty="0" err="1"/>
              <a:t>Funktionalität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err="1"/>
              <a:t>Letzte</a:t>
            </a:r>
            <a:r>
              <a:rPr lang="en-US" sz="2400" dirty="0"/>
              <a:t> </a:t>
            </a:r>
            <a:r>
              <a:rPr lang="en-US" sz="2400" dirty="0" err="1"/>
              <a:t>Anpassungen</a:t>
            </a:r>
            <a:r>
              <a:rPr lang="en-US" sz="2400" dirty="0"/>
              <a:t> und Logo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Review: </a:t>
            </a:r>
            <a:r>
              <a:rPr lang="en-US" sz="2400" dirty="0" err="1"/>
              <a:t>Sprintziele</a:t>
            </a:r>
            <a:r>
              <a:rPr lang="en-US" sz="2400" dirty="0"/>
              <a:t> </a:t>
            </a:r>
            <a:r>
              <a:rPr lang="en-US" sz="2400" dirty="0" err="1"/>
              <a:t>geschaftt</a:t>
            </a:r>
            <a:r>
              <a:rPr lang="en-US" sz="2400" dirty="0"/>
              <a:t>(</a:t>
            </a:r>
            <a:r>
              <a:rPr lang="en-US" sz="2400" dirty="0" err="1"/>
              <a:t>außer</a:t>
            </a:r>
            <a:r>
              <a:rPr lang="en-US" sz="2400" dirty="0"/>
              <a:t> </a:t>
            </a:r>
            <a:r>
              <a:rPr lang="en-US" sz="2400" dirty="0" err="1"/>
              <a:t>einem</a:t>
            </a:r>
            <a:r>
              <a:rPr lang="en-US" sz="2400" dirty="0"/>
              <a:t> Nice to have Feature) 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E749BC9B-1F9E-C84E-912B-520BDFDFE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13" y="2867022"/>
            <a:ext cx="6967016" cy="3570596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9158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B8E54F06-0854-8B45-88C1-E9E4F44CB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47" b="75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41C5EB-5EA4-854B-8F3B-12C29F78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Retrospective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8323A-66C6-0445-92FA-70F0E16E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de-DE" dirty="0"/>
              <a:t> </a:t>
            </a:r>
            <a:r>
              <a:rPr lang="de-DE" sz="2400" dirty="0"/>
              <a:t>stressiger da man mitten in den Klausurvorbereitungen steckt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ansonsten wie im 2. Sprint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696E38C9-52E8-B44C-8D7B-A43949E89019}"/>
              </a:ext>
            </a:extLst>
          </p:cNvPr>
          <p:cNvSpPr/>
          <p:nvPr/>
        </p:nvSpPr>
        <p:spPr>
          <a:xfrm>
            <a:off x="1096963" y="4272341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9F1675A-A00C-7144-8D02-1B2D95208606}"/>
              </a:ext>
            </a:extLst>
          </p:cNvPr>
          <p:cNvSpPr/>
          <p:nvPr/>
        </p:nvSpPr>
        <p:spPr>
          <a:xfrm>
            <a:off x="2592299" y="4057457"/>
            <a:ext cx="7720934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Präsentationstermin früher wählen und früher anfangen am Projekt zu arbeiten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0478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0D7A77-E77D-1549-9B0E-F2654A6D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Probleme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den Sprints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CC3D17-78E1-3943-8561-B48AD6351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163" y="640080"/>
            <a:ext cx="1666266" cy="3602736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F188991-831E-844A-8D51-7435797D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1255073"/>
            <a:ext cx="5302232" cy="237274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8727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FB4EB-80F3-FD47-B3A1-6D8A3C2E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Probleme gab es?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EA5ED851-8118-D24D-A497-ED7E76E7E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sz="2400" dirty="0"/>
              <a:t>schlechte/keine Kommunikation am Anfang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</a:t>
            </a:r>
            <a:r>
              <a:rPr lang="de-DE" sz="2400" dirty="0" err="1"/>
              <a:t>Merge</a:t>
            </a:r>
            <a:r>
              <a:rPr lang="de-DE" sz="2400" dirty="0"/>
              <a:t> - Konflikte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Schwierigkeiten beim einsteigen in </a:t>
            </a:r>
            <a:r>
              <a:rPr lang="de-DE" sz="2400" dirty="0" err="1"/>
              <a:t>git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Codestyle einhalten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Mangel an programmierpraktischer Erfahrung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54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FF7717-E7A0-1746-93FC-6DF771B4C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1258" y="639097"/>
            <a:ext cx="6253317" cy="3686015"/>
          </a:xfrm>
        </p:spPr>
        <p:txBody>
          <a:bodyPr>
            <a:normAutofit/>
          </a:bodyPr>
          <a:lstStyle/>
          <a:p>
            <a:r>
              <a:rPr lang="de-DE" dirty="0" err="1"/>
              <a:t>Hangman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EBDF34-0F84-A549-9F2F-FFD00CB64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Programmiermethoden und Werkzeuge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dergebnis für hangman">
            <a:extLst>
              <a:ext uri="{FF2B5EF4-FFF2-40B4-BE49-F238E27FC236}">
                <a16:creationId xmlns:a16="http://schemas.microsoft.com/office/drawing/2014/main" id="{FA1FF731-0742-A24A-9E39-FA594AB6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3" y="731172"/>
            <a:ext cx="4872457" cy="539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59E259C-CC4C-2649-A860-0EA70D012129}"/>
              </a:ext>
            </a:extLst>
          </p:cNvPr>
          <p:cNvSpPr/>
          <p:nvPr/>
        </p:nvSpPr>
        <p:spPr>
          <a:xfrm>
            <a:off x="4716127" y="5868050"/>
            <a:ext cx="720357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Mertcan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Arikaner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Patryk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Romanowicz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Samuel Fast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638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99972-C56C-D24C-932F-1C709056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Meinung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7118D-AB5B-A246-AFCF-62DECDA1C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„</a:t>
            </a:r>
            <a:r>
              <a:rPr lang="de-DE" sz="2400" dirty="0"/>
              <a:t>zu viel Freiheit fürs erste Semester“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„</a:t>
            </a:r>
            <a:r>
              <a:rPr lang="de-DE" sz="2400" dirty="0" err="1"/>
              <a:t>Scrum</a:t>
            </a:r>
            <a:r>
              <a:rPr lang="de-DE" sz="2400" dirty="0"/>
              <a:t> ist in etwas größeren Teams sicherlich sinnvoller“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„ Schwierigkeiten beim Einschätzen der Komplexität des Spiel“</a:t>
            </a:r>
          </a:p>
        </p:txBody>
      </p:sp>
    </p:spTree>
    <p:extLst>
      <p:ext uri="{BB962C8B-B14F-4D97-AF65-F5344CB8AC3E}">
        <p14:creationId xmlns:p14="http://schemas.microsoft.com/office/powerpoint/2010/main" val="1198901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84BD8-D100-7944-867F-4278DECF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Fazit/Was nehme ich mit?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2F803-A77F-4C4F-A7BB-06926EC2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früher anfangen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Erste Erfahrungen(</a:t>
            </a:r>
            <a:r>
              <a:rPr lang="de-DE" dirty="0" err="1"/>
              <a:t>GitHub</a:t>
            </a:r>
            <a:r>
              <a:rPr lang="de-DE" dirty="0"/>
              <a:t>, </a:t>
            </a:r>
            <a:r>
              <a:rPr lang="de-DE" dirty="0" err="1"/>
              <a:t>Scrum</a:t>
            </a:r>
            <a:r>
              <a:rPr lang="de-DE" dirty="0"/>
              <a:t>, </a:t>
            </a:r>
            <a:r>
              <a:rPr lang="de-DE" dirty="0" err="1"/>
              <a:t>DevOps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neue Erkenntnisse  in Java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118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70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006A27-9F3C-2547-8D71-6E7704E7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309" y="634946"/>
            <a:ext cx="6432434" cy="1450757"/>
          </a:xfrm>
        </p:spPr>
        <p:txBody>
          <a:bodyPr>
            <a:normAutofit/>
          </a:bodyPr>
          <a:lstStyle/>
          <a:p>
            <a:r>
              <a:rPr lang="de-DE" sz="4700" dirty="0"/>
              <a:t>Vielen Dank für Ihre Aufmerksamkeit!</a:t>
            </a:r>
          </a:p>
        </p:txBody>
      </p:sp>
      <p:pic>
        <p:nvPicPr>
          <p:cNvPr id="1026" name="Picture 2" descr="Bildergebnis für stickman icon">
            <a:extLst>
              <a:ext uri="{FF2B5EF4-FFF2-40B4-BE49-F238E27FC236}">
                <a16:creationId xmlns:a16="http://schemas.microsoft.com/office/drawing/2014/main" id="{A311598B-D375-944E-AAA3-3B4C4C49B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" r="1507" b="3"/>
          <a:stretch/>
        </p:blipFill>
        <p:spPr bwMode="auto">
          <a:xfrm>
            <a:off x="633999" y="640081"/>
            <a:ext cx="4001315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72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072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Inhaltsplatzhalter 2">
            <a:extLst>
              <a:ext uri="{FF2B5EF4-FFF2-40B4-BE49-F238E27FC236}">
                <a16:creationId xmlns:a16="http://schemas.microsoft.com/office/drawing/2014/main" id="{9EA2246E-342E-4F4C-B91F-06B3C162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308" y="2407436"/>
            <a:ext cx="6432434" cy="3461658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1039" name="Rectangle 74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248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0E3FE9-7A1E-7E4C-A3F7-27756E89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de-DE" sz="4400" dirty="0">
                <a:solidFill>
                  <a:srgbClr val="FFFFFF"/>
                </a:solidFill>
              </a:rPr>
              <a:t>Ideenfindung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3CF2A-B2C3-6446-8B79-204397A46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Text Adventure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/>
              <a:t>Snake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Schiffe versenken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Interaktive Lernplattform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Schach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/>
              <a:t>Hangman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3021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6CC28-793D-EF43-B0F0-68CFD623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de-DE" sz="4400">
                <a:solidFill>
                  <a:srgbClr val="FFFFFF"/>
                </a:solidFill>
              </a:rPr>
              <a:t>Der Anfang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6D84705-89E6-B148-8647-E657FAAE0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6518" y="4470400"/>
            <a:ext cx="2387600" cy="2387600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07CEAE3-C067-A64B-8EA1-E455A94BFC29}"/>
              </a:ext>
            </a:extLst>
          </p:cNvPr>
          <p:cNvSpPr/>
          <p:nvPr/>
        </p:nvSpPr>
        <p:spPr>
          <a:xfrm>
            <a:off x="4648609" y="439525"/>
            <a:ext cx="7581739" cy="359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Entscheidung für </a:t>
            </a:r>
            <a:r>
              <a:rPr lang="de-DE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Hangman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17160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1FB3C6-10F3-4343-83AA-06EBB339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de-DE" sz="3600">
                <a:solidFill>
                  <a:schemeClr val="bg1"/>
                </a:solidFill>
              </a:rPr>
              <a:t>Warum Hangman?</a:t>
            </a:r>
          </a:p>
        </p:txBody>
      </p:sp>
      <p:graphicFrame>
        <p:nvGraphicFramePr>
          <p:cNvPr id="17" name="Inhaltsplatzhalter 2">
            <a:extLst>
              <a:ext uri="{FF2B5EF4-FFF2-40B4-BE49-F238E27FC236}">
                <a16:creationId xmlns:a16="http://schemas.microsoft.com/office/drawing/2014/main" id="{6FD3C9B4-9353-4491-933B-F3F92E26D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28795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8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2A7C5-65A9-8E4D-9C2F-2C54DD62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von </a:t>
            </a:r>
            <a:r>
              <a:rPr lang="de-DE" dirty="0" err="1"/>
              <a:t>DevOps</a:t>
            </a:r>
            <a:r>
              <a:rPr lang="de-DE" dirty="0"/>
              <a:t> und Agile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2C080-9571-7040-B3E7-EA85D0FF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sz="2400" dirty="0"/>
              <a:t> </a:t>
            </a:r>
            <a:r>
              <a:rPr lang="de-DE" sz="2400" dirty="0" err="1"/>
              <a:t>Linter</a:t>
            </a:r>
            <a:r>
              <a:rPr lang="de-DE" sz="2400" dirty="0"/>
              <a:t> in </a:t>
            </a:r>
            <a:r>
              <a:rPr lang="de-DE" sz="2400" dirty="0" err="1"/>
              <a:t>GitHub</a:t>
            </a:r>
            <a:endParaRPr lang="de-DE" sz="2400" dirty="0"/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</a:t>
            </a:r>
            <a:r>
              <a:rPr lang="de-DE" sz="2400" dirty="0" err="1"/>
              <a:t>Scrum</a:t>
            </a:r>
            <a:r>
              <a:rPr lang="de-DE" sz="2400" dirty="0"/>
              <a:t> und </a:t>
            </a:r>
            <a:r>
              <a:rPr lang="de-DE" sz="2400" dirty="0" err="1"/>
              <a:t>Scrumboard</a:t>
            </a:r>
            <a:endParaRPr lang="de-DE" sz="2400" dirty="0"/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Feature </a:t>
            </a:r>
            <a:r>
              <a:rPr lang="de-DE" sz="2400" dirty="0" err="1"/>
              <a:t>Branch</a:t>
            </a:r>
            <a:r>
              <a:rPr lang="de-DE" sz="2400" dirty="0"/>
              <a:t> </a:t>
            </a:r>
            <a:r>
              <a:rPr lang="de-DE" sz="2400" dirty="0" err="1"/>
              <a:t>workflow</a:t>
            </a:r>
            <a:endParaRPr lang="de-DE" sz="2400" dirty="0"/>
          </a:p>
          <a:p>
            <a:pPr>
              <a:buFont typeface="Wingdings" pitchFamily="2" charset="2"/>
              <a:buChar char="Ø"/>
            </a:pPr>
            <a:endParaRPr lang="de-DE" dirty="0"/>
          </a:p>
          <a:p>
            <a:pPr>
              <a:buFont typeface="Wingdings" pitchFamily="2" charset="2"/>
              <a:buChar char="Ø"/>
            </a:pPr>
            <a:endParaRPr lang="de-DE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EA52D1-24AB-8E44-97D8-ECB095DA5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70" y="2108201"/>
            <a:ext cx="5778500" cy="1739900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E1E3394C-6CAE-1943-AF69-03A43CAB3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71" y="4053443"/>
            <a:ext cx="5778500" cy="18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1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AF85EB-A39B-0449-8485-477D8F88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Das Fundament </a:t>
            </a:r>
            <a:r>
              <a:rPr lang="en-US" dirty="0" err="1"/>
              <a:t>aufbauen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B455A53-204C-49DD-A2BE-2749059A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25376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 </a:t>
            </a:r>
            <a:r>
              <a:rPr lang="en-US" sz="2200" dirty="0" err="1"/>
              <a:t>gemeinsames</a:t>
            </a:r>
            <a:r>
              <a:rPr lang="en-US" sz="2200" dirty="0"/>
              <a:t> </a:t>
            </a:r>
            <a:r>
              <a:rPr lang="en-US" sz="2200" dirty="0" err="1"/>
              <a:t>Programmieren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fertiges</a:t>
            </a:r>
            <a:r>
              <a:rPr lang="en-US" sz="2200" dirty="0"/>
              <a:t> </a:t>
            </a:r>
            <a:r>
              <a:rPr lang="en-US" sz="2200" dirty="0" err="1"/>
              <a:t>Inkrement</a:t>
            </a:r>
            <a:r>
              <a:rPr lang="en-US" sz="2200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eine</a:t>
            </a:r>
            <a:r>
              <a:rPr lang="en-US" sz="2200" dirty="0"/>
              <a:t> </a:t>
            </a:r>
            <a:r>
              <a:rPr lang="en-US" sz="2200" dirty="0" err="1"/>
              <a:t>gemeinsame</a:t>
            </a:r>
            <a:r>
              <a:rPr lang="en-US" sz="2200" dirty="0"/>
              <a:t> Basis </a:t>
            </a:r>
            <a:r>
              <a:rPr lang="en-US" sz="2200" dirty="0" err="1"/>
              <a:t>wurde</a:t>
            </a:r>
            <a:r>
              <a:rPr lang="en-US" sz="2200" dirty="0"/>
              <a:t> </a:t>
            </a:r>
            <a:r>
              <a:rPr lang="en-US" sz="2200" dirty="0" err="1"/>
              <a:t>gelegt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Scrum </a:t>
            </a:r>
            <a:r>
              <a:rPr lang="en-US" sz="2200" dirty="0" err="1"/>
              <a:t>wurde</a:t>
            </a:r>
            <a:r>
              <a:rPr lang="en-US" sz="2200" dirty="0"/>
              <a:t> </a:t>
            </a:r>
            <a:r>
              <a:rPr lang="en-US" sz="2200" dirty="0" err="1"/>
              <a:t>hier</a:t>
            </a:r>
            <a:r>
              <a:rPr lang="en-US" sz="2200" dirty="0"/>
              <a:t> </a:t>
            </a:r>
            <a:r>
              <a:rPr lang="en-US" sz="2200" dirty="0" err="1"/>
              <a:t>noch</a:t>
            </a:r>
            <a:r>
              <a:rPr lang="en-US" sz="2200" dirty="0"/>
              <a:t> </a:t>
            </a:r>
            <a:r>
              <a:rPr lang="en-US" sz="2200" dirty="0" err="1"/>
              <a:t>nicht</a:t>
            </a:r>
            <a:r>
              <a:rPr lang="en-US" sz="2200" dirty="0"/>
              <a:t> </a:t>
            </a:r>
            <a:r>
              <a:rPr lang="en-US" sz="2200" dirty="0" err="1"/>
              <a:t>wirklich</a:t>
            </a:r>
            <a:r>
              <a:rPr lang="en-US" sz="2200" dirty="0"/>
              <a:t> </a:t>
            </a:r>
            <a:r>
              <a:rPr lang="en-US" sz="2200" dirty="0" err="1"/>
              <a:t>umgesetzt</a:t>
            </a:r>
            <a:endParaRPr lang="en-US" sz="22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61FD3F3-1186-8641-804C-F5D74CD1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89" y="3255675"/>
            <a:ext cx="7159401" cy="30606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76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D95170-6518-6143-94CA-BA841C24E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8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0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064E0-353C-5F42-8464-43C08370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de-DE" dirty="0"/>
              <a:t>1.Sprint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58A2093-246A-4FA7-B9CB-79E86B6EB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190943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200" dirty="0" err="1"/>
              <a:t>Freiheit</a:t>
            </a:r>
            <a:r>
              <a:rPr lang="en-US" sz="2200" dirty="0"/>
              <a:t> </a:t>
            </a:r>
            <a:r>
              <a:rPr lang="en-US" sz="2200" dirty="0" err="1"/>
              <a:t>bei</a:t>
            </a:r>
            <a:r>
              <a:rPr lang="en-US" sz="2200" dirty="0"/>
              <a:t> der </a:t>
            </a:r>
            <a:r>
              <a:rPr lang="en-US" sz="2200" dirty="0" err="1"/>
              <a:t>Entwickung</a:t>
            </a:r>
            <a:r>
              <a:rPr lang="en-US" sz="2200" dirty="0"/>
              <a:t> (</a:t>
            </a:r>
            <a:r>
              <a:rPr lang="en-US" sz="2200" dirty="0" err="1"/>
              <a:t>Aufteilung</a:t>
            </a:r>
            <a:r>
              <a:rPr lang="en-US" sz="2200" dirty="0"/>
              <a:t> von </a:t>
            </a:r>
            <a:r>
              <a:rPr lang="en-US" sz="2200" dirty="0" err="1"/>
              <a:t>Aufgaben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essentielle</a:t>
            </a:r>
            <a:r>
              <a:rPr lang="en-US" sz="2200" dirty="0"/>
              <a:t> Features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neues</a:t>
            </a:r>
            <a:r>
              <a:rPr lang="en-US" sz="2200" dirty="0"/>
              <a:t> </a:t>
            </a:r>
            <a:r>
              <a:rPr lang="en-US" sz="2200" dirty="0" err="1"/>
              <a:t>Inkrement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Review: “</a:t>
            </a:r>
            <a:r>
              <a:rPr lang="en-US" sz="2200" dirty="0" err="1"/>
              <a:t>Userinterface</a:t>
            </a:r>
            <a:r>
              <a:rPr lang="en-US" sz="2200" dirty="0"/>
              <a:t> </a:t>
            </a:r>
            <a:r>
              <a:rPr lang="en-US" sz="2200" dirty="0" err="1"/>
              <a:t>nicht</a:t>
            </a:r>
            <a:r>
              <a:rPr lang="en-US" sz="2200" dirty="0"/>
              <a:t> </a:t>
            </a:r>
            <a:r>
              <a:rPr lang="en-US" sz="2200" dirty="0" err="1"/>
              <a:t>geschafft</a:t>
            </a:r>
            <a:r>
              <a:rPr lang="en-US" sz="2200" dirty="0"/>
              <a:t>.”</a:t>
            </a:r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7AF74B3-0170-5545-BE13-41D2FD35E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225" y="2551692"/>
            <a:ext cx="6411688" cy="32058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8288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23B2E"/>
      </a:dk2>
      <a:lt2>
        <a:srgbClr val="E6E8E2"/>
      </a:lt2>
      <a:accent1>
        <a:srgbClr val="A295C7"/>
      </a:accent1>
      <a:accent2>
        <a:srgbClr val="7E88BB"/>
      </a:accent2>
      <a:accent3>
        <a:srgbClr val="87A8BF"/>
      </a:accent3>
      <a:accent4>
        <a:srgbClr val="76AFAF"/>
      </a:accent4>
      <a:accent5>
        <a:srgbClr val="82AD9B"/>
      </a:accent5>
      <a:accent6>
        <a:srgbClr val="77B080"/>
      </a:accent6>
      <a:hlink>
        <a:srgbClr val="7B8852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Macintosh PowerPoint</Application>
  <PresentationFormat>Breitbild</PresentationFormat>
  <Paragraphs>73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Arial Nova Light</vt:lpstr>
      <vt:lpstr>Bembo</vt:lpstr>
      <vt:lpstr>Calibri</vt:lpstr>
      <vt:lpstr>Wingdings</vt:lpstr>
      <vt:lpstr>RetrospectVTI</vt:lpstr>
      <vt:lpstr>Spammers</vt:lpstr>
      <vt:lpstr>Hangman</vt:lpstr>
      <vt:lpstr>Ideenfindung</vt:lpstr>
      <vt:lpstr>Der Anfang</vt:lpstr>
      <vt:lpstr>Warum Hangman?</vt:lpstr>
      <vt:lpstr>Umsetzung von DevOps und Agile</vt:lpstr>
      <vt:lpstr>Das Fundament aufbauen</vt:lpstr>
      <vt:lpstr>PowerPoint-Präsentation</vt:lpstr>
      <vt:lpstr>1.Sprint</vt:lpstr>
      <vt:lpstr>PowerPoint-Präsentation</vt:lpstr>
      <vt:lpstr>Retrospective</vt:lpstr>
      <vt:lpstr>2.Sprint</vt:lpstr>
      <vt:lpstr>PowerPoint-Präsentation</vt:lpstr>
      <vt:lpstr>Retrospective</vt:lpstr>
      <vt:lpstr>3. Sprint</vt:lpstr>
      <vt:lpstr>PowerPoint-Präsentation</vt:lpstr>
      <vt:lpstr>Retrospective</vt:lpstr>
      <vt:lpstr>Probleme in den Sprints</vt:lpstr>
      <vt:lpstr>Welche Probleme gab es?</vt:lpstr>
      <vt:lpstr>Meinung</vt:lpstr>
      <vt:lpstr>Fazit/Was nehme ich mit?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Spammers</dc:title>
  <dc:creator>Samuel  Fast</dc:creator>
  <cp:lastModifiedBy>Samuel  Fast</cp:lastModifiedBy>
  <cp:revision>3</cp:revision>
  <dcterms:created xsi:type="dcterms:W3CDTF">2021-02-11T15:33:02Z</dcterms:created>
  <dcterms:modified xsi:type="dcterms:W3CDTF">2021-02-11T16:13:53Z</dcterms:modified>
</cp:coreProperties>
</file>