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206" d="100"/>
          <a:sy n="206" d="100"/>
        </p:scale>
        <p:origin x="144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008" y="573615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XXXX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 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zzzzzzz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9772" y="115800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92216" y="601495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XXXX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45222" y="12405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99514" y="18812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zzzzzzz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665" y="530729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Classroom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7116" y="1140362"/>
            <a:ext cx="1989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name : </a:t>
            </a:r>
            <a:r>
              <a:rPr lang="en-US" sz="1400" b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School : string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Students = student[]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04062" y="1899526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913" y="2157119"/>
            <a:ext cx="2098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/>
              <a:t>getStudent</a:t>
            </a:r>
            <a:r>
              <a:rPr lang="en-US" sz="1100" dirty="0"/>
              <a:t> () : </a:t>
            </a:r>
            <a:r>
              <a:rPr lang="en-US" sz="1100" b="1" dirty="0"/>
              <a:t>void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getNumberOfStudent</a:t>
            </a:r>
            <a:r>
              <a:rPr lang="en-US" sz="1100" dirty="0"/>
              <a:t>() number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6434" y="1115504"/>
            <a:ext cx="91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students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1247" y="601495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Student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45222" y="12405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743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/>
              <a:t>firstName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lastName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99514" y="18812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84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getFullName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421" y="3861213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8129" y="462050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2421" y="5261143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3874" y="3976403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School</a:t>
            </a:r>
          </a:p>
        </p:txBody>
      </p:sp>
      <p:cxnSp>
        <p:nvCxnSpPr>
          <p:cNvPr id="25" name="Straight Connector 24"/>
          <p:cNvCxnSpPr>
            <a:endCxn id="21" idx="0"/>
          </p:cNvCxnSpPr>
          <p:nvPr/>
        </p:nvCxnSpPr>
        <p:spPr>
          <a:xfrm>
            <a:off x="1851566" y="2940819"/>
            <a:ext cx="0" cy="9203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41FE12-E13D-2D7E-5746-53A8306E75A0}"/>
              </a:ext>
            </a:extLst>
          </p:cNvPr>
          <p:cNvSpPr txBox="1"/>
          <p:nvPr/>
        </p:nvSpPr>
        <p:spPr>
          <a:xfrm>
            <a:off x="839036" y="4674723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name : string</a:t>
            </a:r>
            <a:endParaRPr 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B2580-6057-100A-9564-63D35DB440A0}"/>
              </a:ext>
            </a:extLst>
          </p:cNvPr>
          <p:cNvSpPr txBox="1"/>
          <p:nvPr/>
        </p:nvSpPr>
        <p:spPr>
          <a:xfrm>
            <a:off x="895665" y="5533377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/>
              <a:t>addClassroom</a:t>
            </a:r>
            <a:r>
              <a:rPr lang="en-US" sz="1100" dirty="0"/>
              <a:t>: Classroom</a:t>
            </a:r>
            <a:endParaRPr 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5FF1D-9380-EA8A-DE66-388A4746E25B}"/>
              </a:ext>
            </a:extLst>
          </p:cNvPr>
          <p:cNvSpPr txBox="1"/>
          <p:nvPr/>
        </p:nvSpPr>
        <p:spPr>
          <a:xfrm rot="16200000">
            <a:off x="1170480" y="3183437"/>
            <a:ext cx="92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100" dirty="0"/>
              <a:t>Classrooms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CCA27-CC01-8330-04BC-06DB2236C62C}"/>
              </a:ext>
            </a:extLst>
          </p:cNvPr>
          <p:cNvSpPr txBox="1"/>
          <p:nvPr/>
        </p:nvSpPr>
        <p:spPr>
          <a:xfrm rot="16200000">
            <a:off x="1612258" y="3327953"/>
            <a:ext cx="92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100" dirty="0"/>
              <a:t>School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B3DD9-FB96-CE18-C25D-5851F99DB0DB}"/>
              </a:ext>
            </a:extLst>
          </p:cNvPr>
          <p:cNvSpPr txBox="1"/>
          <p:nvPr/>
        </p:nvSpPr>
        <p:spPr>
          <a:xfrm rot="16200000">
            <a:off x="1243168" y="3604697"/>
            <a:ext cx="21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02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71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koeuk IP</cp:lastModifiedBy>
  <cp:revision>4</cp:revision>
  <dcterms:created xsi:type="dcterms:W3CDTF">2021-09-22T19:24:23Z</dcterms:created>
  <dcterms:modified xsi:type="dcterms:W3CDTF">2024-04-03T15:51:22Z</dcterms:modified>
</cp:coreProperties>
</file>