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333418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856014" y="1212692"/>
            <a:ext cx="228301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 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810306" y="1856537"/>
            <a:ext cx="2328723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244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addClassroom</a:t>
            </a:r>
            <a:r>
              <a:rPr lang="en-US" sz="1400" dirty="0"/>
              <a:t> () : </a:t>
            </a:r>
            <a:r>
              <a:rPr lang="en-US" sz="1400" b="1" dirty="0"/>
              <a:t>classroom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74731" y="1505374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3" y="1168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4731" y="1199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564765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6906" y="619328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Calssroom</a:t>
            </a:r>
            <a:endParaRPr lang="en-US" sz="3200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45222" y="1240572"/>
            <a:ext cx="251436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5089964" y="2036219"/>
            <a:ext cx="25647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addStudent</a:t>
            </a:r>
            <a:r>
              <a:rPr lang="en-US" sz="1400" dirty="0"/>
              <a:t> ()</a:t>
            </a:r>
            <a:endParaRPr lang="en-US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50087-A4C3-424F-974D-17F495DBFC81}"/>
              </a:ext>
            </a:extLst>
          </p:cNvPr>
          <p:cNvSpPr/>
          <p:nvPr/>
        </p:nvSpPr>
        <p:spPr>
          <a:xfrm>
            <a:off x="3139029" y="3508350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C6909D-D9CF-408F-B1B6-B63C76F07E15}"/>
              </a:ext>
            </a:extLst>
          </p:cNvPr>
          <p:cNvSpPr txBox="1"/>
          <p:nvPr/>
        </p:nvSpPr>
        <p:spPr>
          <a:xfrm>
            <a:off x="5089964" y="2330639"/>
            <a:ext cx="2671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getNumberOfStudent</a:t>
            </a:r>
            <a:r>
              <a:rPr lang="en-US" sz="1400" dirty="0"/>
              <a:t> ():number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3814" y="3510721"/>
            <a:ext cx="156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C3494-722A-4A88-906E-D1E4F8512F17}"/>
              </a:ext>
            </a:extLst>
          </p:cNvPr>
          <p:cNvCxnSpPr>
            <a:cxnSpLocks/>
          </p:cNvCxnSpPr>
          <p:nvPr/>
        </p:nvCxnSpPr>
        <p:spPr>
          <a:xfrm flipV="1">
            <a:off x="3139029" y="4096954"/>
            <a:ext cx="2138289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98213E-A1D8-4FAC-864D-8875C93B1F93}"/>
              </a:ext>
            </a:extLst>
          </p:cNvPr>
          <p:cNvSpPr txBox="1"/>
          <p:nvPr/>
        </p:nvSpPr>
        <p:spPr>
          <a:xfrm>
            <a:off x="3139029" y="4129652"/>
            <a:ext cx="15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firstname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E4316-01F8-488D-AD83-35143E27932C}"/>
              </a:ext>
            </a:extLst>
          </p:cNvPr>
          <p:cNvSpPr txBox="1"/>
          <p:nvPr/>
        </p:nvSpPr>
        <p:spPr>
          <a:xfrm>
            <a:off x="3139028" y="4407952"/>
            <a:ext cx="15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A48E84-48C1-4A9C-A310-B5C4CEBCD956}"/>
              </a:ext>
            </a:extLst>
          </p:cNvPr>
          <p:cNvCxnSpPr>
            <a:cxnSpLocks/>
          </p:cNvCxnSpPr>
          <p:nvPr/>
        </p:nvCxnSpPr>
        <p:spPr>
          <a:xfrm flipV="1">
            <a:off x="3139028" y="4748426"/>
            <a:ext cx="2138289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AFED8F-5DF2-493C-87C3-1332E8A77CD8}"/>
              </a:ext>
            </a:extLst>
          </p:cNvPr>
          <p:cNvSpPr txBox="1"/>
          <p:nvPr/>
        </p:nvSpPr>
        <p:spPr>
          <a:xfrm>
            <a:off x="3139028" y="4872837"/>
            <a:ext cx="183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getFullname</a:t>
            </a:r>
            <a:r>
              <a:rPr lang="en-US" sz="1400" dirty="0"/>
              <a:t> ():string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F08E31-4148-47E9-9637-E0E1AC7A4F97}"/>
              </a:ext>
            </a:extLst>
          </p:cNvPr>
          <p:cNvSpPr txBox="1"/>
          <p:nvPr/>
        </p:nvSpPr>
        <p:spPr>
          <a:xfrm>
            <a:off x="1015263" y="59228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School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E73A2-F164-4994-A8FF-00A6292E31FB}"/>
              </a:ext>
            </a:extLst>
          </p:cNvPr>
          <p:cNvSpPr txBox="1"/>
          <p:nvPr/>
        </p:nvSpPr>
        <p:spPr>
          <a:xfrm>
            <a:off x="5336320" y="406809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1D75B-5E52-4527-9E6F-1B249BB068A9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5336320" y="2943841"/>
            <a:ext cx="736610" cy="13089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4</cp:revision>
  <dcterms:created xsi:type="dcterms:W3CDTF">2021-09-22T19:24:23Z</dcterms:created>
  <dcterms:modified xsi:type="dcterms:W3CDTF">2023-03-28T02:44:11Z</dcterms:modified>
</cp:coreProperties>
</file>