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6208"/>
  </p:normalViewPr>
  <p:slideViewPr>
    <p:cSldViewPr snapToGrid="0" snapToObjects="1">
      <p:cViewPr varScale="1">
        <p:scale>
          <a:sx n="84" d="100"/>
          <a:sy n="84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4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6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2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3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6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54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F335B-E0AB-0C43-9A22-9A0D731E9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/>
              <a:t>Softball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ED402-45ED-1E44-AA89-A19140EBF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n-US"/>
              <a:t>NYCDSA Capstone Project</a:t>
            </a:r>
          </a:p>
          <a:p>
            <a:endParaRPr lang="en-US"/>
          </a:p>
          <a:p>
            <a:r>
              <a:rPr lang="en-US"/>
              <a:t>Koeun Lim, Ph.D.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06A07-EB91-6744-BF9F-76F65487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37" r="24844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6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3CC3-4ED4-8944-80D3-A9DDB368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3E89-E5B3-4948-BF21-D3E370A13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7CA7885E-802B-DB4F-8900-7D62C2D17685}"/>
              </a:ext>
            </a:extLst>
          </p:cNvPr>
          <p:cNvSpPr/>
          <p:nvPr/>
        </p:nvSpPr>
        <p:spPr>
          <a:xfrm rot="8971628">
            <a:off x="6652462" y="501682"/>
            <a:ext cx="3619399" cy="4695924"/>
          </a:xfrm>
          <a:prstGeom prst="arc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30752AAC-30F1-9B41-B816-F261C4E6FEC6}"/>
              </a:ext>
            </a:extLst>
          </p:cNvPr>
          <p:cNvSpPr/>
          <p:nvPr/>
        </p:nvSpPr>
        <p:spPr>
          <a:xfrm>
            <a:off x="807720" y="2834640"/>
            <a:ext cx="9098280" cy="3719174"/>
          </a:xfrm>
          <a:custGeom>
            <a:avLst/>
            <a:gdLst>
              <a:gd name="connsiteX0" fmla="*/ 0 w 9098280"/>
              <a:gd name="connsiteY0" fmla="*/ 0 h 3719174"/>
              <a:gd name="connsiteX1" fmla="*/ 2514600 w 9098280"/>
              <a:gd name="connsiteY1" fmla="*/ 3230880 h 3719174"/>
              <a:gd name="connsiteX2" fmla="*/ 5989320 w 9098280"/>
              <a:gd name="connsiteY2" fmla="*/ 3566160 h 3719174"/>
              <a:gd name="connsiteX3" fmla="*/ 9098280 w 9098280"/>
              <a:gd name="connsiteY3" fmla="*/ 1844040 h 371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98280" h="3719174">
                <a:moveTo>
                  <a:pt x="0" y="0"/>
                </a:moveTo>
                <a:cubicBezTo>
                  <a:pt x="758190" y="1318260"/>
                  <a:pt x="1516380" y="2636520"/>
                  <a:pt x="2514600" y="3230880"/>
                </a:cubicBezTo>
                <a:cubicBezTo>
                  <a:pt x="3512820" y="3825240"/>
                  <a:pt x="4892040" y="3797300"/>
                  <a:pt x="5989320" y="3566160"/>
                </a:cubicBezTo>
                <a:cubicBezTo>
                  <a:pt x="7086600" y="3335020"/>
                  <a:pt x="8092440" y="2589530"/>
                  <a:pt x="9098280" y="1844040"/>
                </a:cubicBezTo>
              </a:path>
            </a:pathLst>
          </a:custGeom>
          <a:noFill/>
          <a:ln w="7620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289B5DE-EA95-3940-A254-0D7E95D659BF}"/>
              </a:ext>
            </a:extLst>
          </p:cNvPr>
          <p:cNvSpPr/>
          <p:nvPr/>
        </p:nvSpPr>
        <p:spPr>
          <a:xfrm rot="711977">
            <a:off x="5390950" y="4352274"/>
            <a:ext cx="1078695" cy="618066"/>
          </a:xfrm>
          <a:custGeom>
            <a:avLst/>
            <a:gdLst>
              <a:gd name="connsiteX0" fmla="*/ 0 w 746760"/>
              <a:gd name="connsiteY0" fmla="*/ 609600 h 618066"/>
              <a:gd name="connsiteX1" fmla="*/ 381000 w 746760"/>
              <a:gd name="connsiteY1" fmla="*/ 533400 h 618066"/>
              <a:gd name="connsiteX2" fmla="*/ 746760 w 746760"/>
              <a:gd name="connsiteY2" fmla="*/ 0 h 61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760" h="618066">
                <a:moveTo>
                  <a:pt x="0" y="609600"/>
                </a:moveTo>
                <a:cubicBezTo>
                  <a:pt x="128270" y="622300"/>
                  <a:pt x="256540" y="635000"/>
                  <a:pt x="381000" y="533400"/>
                </a:cubicBezTo>
                <a:cubicBezTo>
                  <a:pt x="505460" y="431800"/>
                  <a:pt x="626110" y="215900"/>
                  <a:pt x="746760" y="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E234B59-D72D-604A-AA76-EC6A034238C3}"/>
              </a:ext>
            </a:extLst>
          </p:cNvPr>
          <p:cNvSpPr/>
          <p:nvPr/>
        </p:nvSpPr>
        <p:spPr>
          <a:xfrm>
            <a:off x="1264920" y="2933514"/>
            <a:ext cx="5528135" cy="3224730"/>
          </a:xfrm>
          <a:custGeom>
            <a:avLst/>
            <a:gdLst>
              <a:gd name="connsiteX0" fmla="*/ 0 w 4922520"/>
              <a:gd name="connsiteY0" fmla="*/ 0 h 3354303"/>
              <a:gd name="connsiteX1" fmla="*/ 3032760 w 4922520"/>
              <a:gd name="connsiteY1" fmla="*/ 3337560 h 3354303"/>
              <a:gd name="connsiteX2" fmla="*/ 4922520 w 4922520"/>
              <a:gd name="connsiteY2" fmla="*/ 1051560 h 3354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2520" h="3354303">
                <a:moveTo>
                  <a:pt x="0" y="0"/>
                </a:moveTo>
                <a:cubicBezTo>
                  <a:pt x="1106170" y="1581150"/>
                  <a:pt x="2212340" y="3162300"/>
                  <a:pt x="3032760" y="3337560"/>
                </a:cubicBezTo>
                <a:cubicBezTo>
                  <a:pt x="3853180" y="3512820"/>
                  <a:pt x="4387850" y="2282190"/>
                  <a:pt x="4922520" y="1051560"/>
                </a:cubicBezTo>
              </a:path>
            </a:pathLst>
          </a:custGeom>
          <a:noFill/>
          <a:ln w="7620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63038534-7606-F74B-A425-3E6AAA5F4F2C}"/>
              </a:ext>
            </a:extLst>
          </p:cNvPr>
          <p:cNvSpPr/>
          <p:nvPr/>
        </p:nvSpPr>
        <p:spPr>
          <a:xfrm rot="8325043">
            <a:off x="1108828" y="-418539"/>
            <a:ext cx="3688374" cy="3872071"/>
          </a:xfrm>
          <a:prstGeom prst="arc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6824DB2-8F1A-A74B-BC3F-B0B78970CA45}"/>
              </a:ext>
            </a:extLst>
          </p:cNvPr>
          <p:cNvSpPr/>
          <p:nvPr/>
        </p:nvSpPr>
        <p:spPr>
          <a:xfrm>
            <a:off x="280268" y="845635"/>
            <a:ext cx="2284512" cy="21183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[Time Varying]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NCAA Season Stats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BDCC90-B608-604D-A66E-F761B55F312B}"/>
              </a:ext>
            </a:extLst>
          </p:cNvPr>
          <p:cNvSpPr/>
          <p:nvPr/>
        </p:nvSpPr>
        <p:spPr>
          <a:xfrm>
            <a:off x="2625183" y="845635"/>
            <a:ext cx="1115122" cy="2118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Win/</a:t>
            </a:r>
          </a:p>
          <a:p>
            <a:pPr algn="ctr"/>
            <a:r>
              <a:rPr lang="en-US" dirty="0"/>
              <a:t>Loss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F79CE2-CE22-F64B-B2D6-A773C51D1DC6}"/>
              </a:ext>
            </a:extLst>
          </p:cNvPr>
          <p:cNvSpPr/>
          <p:nvPr/>
        </p:nvSpPr>
        <p:spPr>
          <a:xfrm>
            <a:off x="4395904" y="845635"/>
            <a:ext cx="1048215" cy="2118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25F067-C776-644A-9AC6-09BC56674DEF}"/>
              </a:ext>
            </a:extLst>
          </p:cNvPr>
          <p:cNvSpPr/>
          <p:nvPr/>
        </p:nvSpPr>
        <p:spPr>
          <a:xfrm>
            <a:off x="3771206" y="3337560"/>
            <a:ext cx="1958012" cy="20183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[Stationary]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Other Factors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E268BE-818D-1647-82B5-BA0D53DA4BC9}"/>
              </a:ext>
            </a:extLst>
          </p:cNvPr>
          <p:cNvSpPr/>
          <p:nvPr/>
        </p:nvSpPr>
        <p:spPr>
          <a:xfrm>
            <a:off x="6062363" y="2093178"/>
            <a:ext cx="1115123" cy="174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WCWS</a:t>
            </a:r>
          </a:p>
          <a:p>
            <a:pPr algn="ctr"/>
            <a:r>
              <a:rPr lang="en-US" dirty="0"/>
              <a:t>64 Seeds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1B387CA-9E53-CE40-BB2B-13F36F5FA775}"/>
              </a:ext>
            </a:extLst>
          </p:cNvPr>
          <p:cNvSpPr/>
          <p:nvPr/>
        </p:nvSpPr>
        <p:spPr>
          <a:xfrm>
            <a:off x="7769711" y="1716824"/>
            <a:ext cx="1752600" cy="249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WCWS Tournaments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A8C1D39-45F5-364D-94FF-DBD8411447AA}"/>
              </a:ext>
            </a:extLst>
          </p:cNvPr>
          <p:cNvSpPr/>
          <p:nvPr/>
        </p:nvSpPr>
        <p:spPr>
          <a:xfrm>
            <a:off x="10226556" y="970155"/>
            <a:ext cx="1471961" cy="55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Champion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07491A-B472-4042-AAB7-F56BE354B26D}"/>
              </a:ext>
            </a:extLst>
          </p:cNvPr>
          <p:cNvSpPr/>
          <p:nvPr/>
        </p:nvSpPr>
        <p:spPr>
          <a:xfrm>
            <a:off x="10873327" y="3419337"/>
            <a:ext cx="178419" cy="17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165004-5996-164A-8658-6584B8374CDF}"/>
              </a:ext>
            </a:extLst>
          </p:cNvPr>
          <p:cNvSpPr/>
          <p:nvPr/>
        </p:nvSpPr>
        <p:spPr>
          <a:xfrm>
            <a:off x="10226556" y="1587005"/>
            <a:ext cx="1471961" cy="55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Finalist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F55BF-B4CA-8D4B-968F-9327623B3BFF}"/>
              </a:ext>
            </a:extLst>
          </p:cNvPr>
          <p:cNvSpPr/>
          <p:nvPr/>
        </p:nvSpPr>
        <p:spPr>
          <a:xfrm>
            <a:off x="10873327" y="3990836"/>
            <a:ext cx="178419" cy="17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250A2A-239F-4F45-97A7-AD628FA13274}"/>
              </a:ext>
            </a:extLst>
          </p:cNvPr>
          <p:cNvSpPr/>
          <p:nvPr/>
        </p:nvSpPr>
        <p:spPr>
          <a:xfrm>
            <a:off x="10873327" y="4562336"/>
            <a:ext cx="178419" cy="17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CB8694C-148C-C64E-8494-920C3F71884E}"/>
              </a:ext>
            </a:extLst>
          </p:cNvPr>
          <p:cNvSpPr/>
          <p:nvPr/>
        </p:nvSpPr>
        <p:spPr>
          <a:xfrm>
            <a:off x="10226555" y="2194559"/>
            <a:ext cx="1471961" cy="892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Semi-finalists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3016FD3-C300-FC48-8F4F-B0DB27C23ED7}"/>
              </a:ext>
            </a:extLst>
          </p:cNvPr>
          <p:cNvSpPr/>
          <p:nvPr/>
        </p:nvSpPr>
        <p:spPr>
          <a:xfrm>
            <a:off x="10130140" y="845635"/>
            <a:ext cx="1683834" cy="4518102"/>
          </a:xfrm>
          <a:prstGeom prst="roundRect">
            <a:avLst>
              <a:gd name="adj" fmla="val 10045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BDE12C-14E3-ED4E-8943-C1921FA91CDD}"/>
              </a:ext>
            </a:extLst>
          </p:cNvPr>
          <p:cNvSpPr/>
          <p:nvPr/>
        </p:nvSpPr>
        <p:spPr>
          <a:xfrm>
            <a:off x="187111" y="716094"/>
            <a:ext cx="3669349" cy="2382458"/>
          </a:xfrm>
          <a:prstGeom prst="roundRect">
            <a:avLst>
              <a:gd name="adj" fmla="val 1105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7AEF9E6-9708-A548-BB50-97AD0D64D54A}"/>
              </a:ext>
            </a:extLst>
          </p:cNvPr>
          <p:cNvSpPr/>
          <p:nvPr/>
        </p:nvSpPr>
        <p:spPr>
          <a:xfrm>
            <a:off x="2255520" y="1517496"/>
            <a:ext cx="655405" cy="774637"/>
          </a:xfrm>
          <a:prstGeom prst="rightArrow">
            <a:avLst>
              <a:gd name="adj1" fmla="val 50000"/>
              <a:gd name="adj2" fmla="val 68709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C20C6C3-F006-5946-B4B6-0D09F0A92F0A}"/>
              </a:ext>
            </a:extLst>
          </p:cNvPr>
          <p:cNvSpPr/>
          <p:nvPr/>
        </p:nvSpPr>
        <p:spPr>
          <a:xfrm>
            <a:off x="3856461" y="1587005"/>
            <a:ext cx="506914" cy="774637"/>
          </a:xfrm>
          <a:prstGeom prst="rightArrow">
            <a:avLst>
              <a:gd name="adj1" fmla="val 50000"/>
              <a:gd name="adj2" fmla="val 687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0B5B357-8CE8-FF4C-991F-19CE929BEE63}"/>
              </a:ext>
            </a:extLst>
          </p:cNvPr>
          <p:cNvSpPr/>
          <p:nvPr/>
        </p:nvSpPr>
        <p:spPr>
          <a:xfrm>
            <a:off x="7235200" y="2615519"/>
            <a:ext cx="506914" cy="774637"/>
          </a:xfrm>
          <a:prstGeom prst="rightArrow">
            <a:avLst>
              <a:gd name="adj1" fmla="val 50000"/>
              <a:gd name="adj2" fmla="val 687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26F2C2C-B546-3546-A3D3-87A477E8E1E9}"/>
              </a:ext>
            </a:extLst>
          </p:cNvPr>
          <p:cNvSpPr/>
          <p:nvPr/>
        </p:nvSpPr>
        <p:spPr>
          <a:xfrm>
            <a:off x="9582974" y="2615519"/>
            <a:ext cx="506914" cy="774637"/>
          </a:xfrm>
          <a:prstGeom prst="rightArrow">
            <a:avLst>
              <a:gd name="adj1" fmla="val 50000"/>
              <a:gd name="adj2" fmla="val 687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DF1BF0CB-8DC3-C848-BB5F-52291D55C62B}"/>
              </a:ext>
            </a:extLst>
          </p:cNvPr>
          <p:cNvSpPr/>
          <p:nvPr/>
        </p:nvSpPr>
        <p:spPr>
          <a:xfrm>
            <a:off x="5498950" y="2253661"/>
            <a:ext cx="506914" cy="774637"/>
          </a:xfrm>
          <a:prstGeom prst="rightArrow">
            <a:avLst>
              <a:gd name="adj1" fmla="val 50000"/>
              <a:gd name="adj2" fmla="val 687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5C5F77E-E582-264B-BB9B-10EEDD147164}"/>
              </a:ext>
            </a:extLst>
          </p:cNvPr>
          <p:cNvSpPr/>
          <p:nvPr/>
        </p:nvSpPr>
        <p:spPr>
          <a:xfrm rot="19548797">
            <a:off x="5547500" y="3198729"/>
            <a:ext cx="506914" cy="774637"/>
          </a:xfrm>
          <a:prstGeom prst="rightArrow">
            <a:avLst>
              <a:gd name="adj1" fmla="val 50000"/>
              <a:gd name="adj2" fmla="val 687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54FC20-B284-4B4D-8087-B8E9C9485AC3}"/>
              </a:ext>
            </a:extLst>
          </p:cNvPr>
          <p:cNvSpPr txBox="1"/>
          <p:nvPr/>
        </p:nvSpPr>
        <p:spPr>
          <a:xfrm>
            <a:off x="2758525" y="347583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F9A6F7-2A61-8941-8350-7458FE37CB13}"/>
              </a:ext>
            </a:extLst>
          </p:cNvPr>
          <p:cNvSpPr txBox="1"/>
          <p:nvPr/>
        </p:nvSpPr>
        <p:spPr>
          <a:xfrm>
            <a:off x="4633045" y="57008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FA6FD3-BA8B-BE4D-AE53-7CD8296D3B69}"/>
              </a:ext>
            </a:extLst>
          </p:cNvPr>
          <p:cNvSpPr txBox="1"/>
          <p:nvPr/>
        </p:nvSpPr>
        <p:spPr>
          <a:xfrm>
            <a:off x="5913205" y="60971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90765034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44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Sagona Book</vt:lpstr>
      <vt:lpstr>The Hand Extrablack</vt:lpstr>
      <vt:lpstr>BlobVTI</vt:lpstr>
      <vt:lpstr>Softball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Softball</dc:title>
  <dc:creator>Lim, Koeun - (koeunlim)</dc:creator>
  <cp:lastModifiedBy>Lim, Koeun - (koeunlim)</cp:lastModifiedBy>
  <cp:revision>6</cp:revision>
  <dcterms:created xsi:type="dcterms:W3CDTF">2021-03-09T04:49:31Z</dcterms:created>
  <dcterms:modified xsi:type="dcterms:W3CDTF">2021-03-09T05:28:19Z</dcterms:modified>
</cp:coreProperties>
</file>