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936"/>
    <a:srgbClr val="CEBC3A"/>
    <a:srgbClr val="E8B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C3AA-53AA-E7BB-61BF-D6FF02C6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A0A4A-E06B-2CB8-8F5E-4E1D5E4C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7D7D-D5EC-96A1-6D5D-EF1B1B77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0A19-C41C-3340-BE85-4AE7D80E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916B-9AF3-4968-670C-415B1D1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BBE-4124-3EB8-BAC9-A6F054A5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B038-90C4-C4F0-61B5-EA95C7D9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D29F-09DE-5CA6-168D-24778919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9A6B-3E56-4901-29A8-AEA473E1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21E8-4769-1FA0-B58B-38E31F9E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FA857-4780-0EAA-BC15-EC548DC78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984DF-9A00-362D-F5DA-681F93AF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E1D1-DEE0-AA62-7264-8EA5882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FE44-1F3C-86D1-11CC-E44376A2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0E2D-94DE-8DA5-2BBD-6890B83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9235-5167-DF47-8CA8-BC235EA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C0C4-B365-E203-439F-B25DC511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446D-41AE-DB5A-2FB3-B2061934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0560-5976-F208-CC06-24B8A7D8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20FB-34FE-34A2-E346-6888049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BC88-B12F-01E5-D66F-F5C7606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5F01-FC44-5F8A-BAC4-E6CCB8D9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FFC2-381B-B9EC-96E0-E325643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5471-F184-52F7-33E7-FD7254F6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1027-995A-6CB7-92C8-572C0359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1979-D595-CE18-D2F3-189BA521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42EE-4345-3FCB-CDD8-C6ADCB251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0D636-F4C4-EB37-150E-F91E71B8C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44AE5-A318-86C7-C975-BFA8FA47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B5F6-1B70-7FB3-D9B7-74DEFF9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E423-47D0-3A7A-6D81-107E9A1A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7C1E-5F5E-699F-6549-812078D0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A36D-56CC-1FD7-D1C8-65C81A20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1F99E-9FC8-4151-02EB-B8573F5D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1F2AE-45FB-1218-9743-C2C9936BE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9DFF2-7BCB-C426-E806-FB6C7AD50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12713-7CBD-3794-78FC-A5BDADE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22472-A085-71A3-034C-3717197F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86AAD-86B5-6408-8A59-94C675C1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4BF5-7E2F-32EC-8265-AE8A64AB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9CB88-BAAB-27C8-D8E6-C3CA7280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E91F-B23E-42D5-AD37-DAC7E856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9A177-CBFE-C950-303C-C9F2BAFD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11384-39F8-910A-3EFD-096D5492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DE1E2-A157-917B-4109-1780F1B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4643-B926-F939-E4DD-C1210F0C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6D56-A6D2-920B-5C94-16E15E3C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5AE1-9BFC-71AD-3E47-98928DDA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B790-417C-C549-5930-C2A7CFD2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D4A8-F989-9955-D586-F267A60F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7FD1A-D906-FDA0-B1FB-DF65E00B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FCD9-7632-6E33-DFF1-68B9552E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A160-0DB6-F8D0-BA9F-A85119DA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6687D-5774-1788-1562-4DCFE51D1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6C6C7-3339-88BE-F696-A51F91F4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5F6C-41A2-08BE-45D7-745F637C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3245-C525-A8AF-24ED-3B0E9D53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A7B9-F296-7F15-0B69-383BDC5B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5B35E-3BA7-AAF1-358E-66097EAF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FE25-5B67-B9E7-E24C-28800A72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CB0E-AF10-3ED2-AE86-725F45743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36E9-4A65-4BC8-8ABA-0F3E37ECC68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19F0-6EEB-58AB-1DB5-D1354DBE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9189-38FB-9FD1-3FA8-267D42E18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5247-64D4-4468-87DB-74316AFC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266A2-14BF-3B58-7210-8618682FE959}"/>
              </a:ext>
            </a:extLst>
          </p:cNvPr>
          <p:cNvSpPr txBox="1"/>
          <p:nvPr/>
        </p:nvSpPr>
        <p:spPr>
          <a:xfrm>
            <a:off x="4362374" y="1088964"/>
            <a:ext cx="388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member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2157D-5737-89B1-D2AE-5B13609D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1" y="1756635"/>
            <a:ext cx="3750791" cy="3750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BD3D9-8D55-0E3C-3882-0E47B621768E}"/>
              </a:ext>
            </a:extLst>
          </p:cNvPr>
          <p:cNvSpPr txBox="1"/>
          <p:nvPr/>
        </p:nvSpPr>
        <p:spPr>
          <a:xfrm>
            <a:off x="5029201" y="3034748"/>
            <a:ext cx="91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&amp;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DF6EF-757F-91C5-0676-91D6F533040A}"/>
              </a:ext>
            </a:extLst>
          </p:cNvPr>
          <p:cNvSpPr txBox="1"/>
          <p:nvPr/>
        </p:nvSpPr>
        <p:spPr>
          <a:xfrm>
            <a:off x="821635" y="5593496"/>
            <a:ext cx="388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Phanith</a:t>
            </a:r>
            <a:r>
              <a:rPr lang="en-US" sz="4800" dirty="0"/>
              <a:t> </a:t>
            </a:r>
            <a:r>
              <a:rPr lang="en-US" sz="4800" dirty="0" err="1"/>
              <a:t>chhim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0CB1B-E991-B60B-60EE-0D712F341690}"/>
              </a:ext>
            </a:extLst>
          </p:cNvPr>
          <p:cNvSpPr txBox="1"/>
          <p:nvPr/>
        </p:nvSpPr>
        <p:spPr>
          <a:xfrm>
            <a:off x="7322111" y="5593495"/>
            <a:ext cx="388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Koev</a:t>
            </a:r>
            <a:r>
              <a:rPr lang="en-US" sz="4800" dirty="0"/>
              <a:t> song</a:t>
            </a:r>
          </a:p>
        </p:txBody>
      </p:sp>
      <p:pic>
        <p:nvPicPr>
          <p:cNvPr id="5124" name="Picture 4" descr="No description available.">
            <a:extLst>
              <a:ext uri="{FF2B5EF4-FFF2-40B4-BE49-F238E27FC236}">
                <a16:creationId xmlns:a16="http://schemas.microsoft.com/office/drawing/2014/main" id="{FA2423AA-DF4A-3F88-08A0-F0023F50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43" y="1775792"/>
            <a:ext cx="4975513" cy="37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86552-437F-255A-A36C-3A35DB68FAF8}"/>
              </a:ext>
            </a:extLst>
          </p:cNvPr>
          <p:cNvSpPr txBox="1"/>
          <p:nvPr/>
        </p:nvSpPr>
        <p:spPr>
          <a:xfrm>
            <a:off x="3604591" y="82088"/>
            <a:ext cx="5248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accent1"/>
                </a:solidFill>
              </a:rPr>
              <a:t> 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inherit"/>
              </a:rPr>
              <a:t>Restaurant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 System</a:t>
            </a:r>
            <a:endParaRPr kumimoji="0" lang="en-US" altLang="en-US" sz="45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5C96D-70F3-7295-D798-48712977F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9" y="82088"/>
            <a:ext cx="859611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277B1FAB-7059-260A-BBA0-C9013DCD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65" y="5225199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A817C5-8677-2373-0C71-1B83BB5C5001}"/>
              </a:ext>
            </a:extLst>
          </p:cNvPr>
          <p:cNvSpPr/>
          <p:nvPr/>
        </p:nvSpPr>
        <p:spPr>
          <a:xfrm>
            <a:off x="4101548" y="147715"/>
            <a:ext cx="5254486" cy="112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5A0D-F32F-CB27-9877-5877ED7A1645}"/>
              </a:ext>
            </a:extLst>
          </p:cNvPr>
          <p:cNvSpPr/>
          <p:nvPr/>
        </p:nvSpPr>
        <p:spPr>
          <a:xfrm>
            <a:off x="-3281" y="0"/>
            <a:ext cx="1991108" cy="6858000"/>
          </a:xfrm>
          <a:prstGeom prst="rect">
            <a:avLst/>
          </a:prstGeom>
          <a:solidFill>
            <a:srgbClr val="D2A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D504F-DB9B-3C53-76E6-A20D616EAC26}"/>
              </a:ext>
            </a:extLst>
          </p:cNvPr>
          <p:cNvSpPr txBox="1"/>
          <p:nvPr/>
        </p:nvSpPr>
        <p:spPr>
          <a:xfrm>
            <a:off x="371059" y="279523"/>
            <a:ext cx="9674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/>
              <a:t>A</a:t>
            </a:r>
          </a:p>
          <a:p>
            <a:pPr algn="r"/>
            <a:r>
              <a:rPr lang="en-US" sz="6600" dirty="0"/>
              <a:t>G</a:t>
            </a:r>
          </a:p>
          <a:p>
            <a:pPr algn="r"/>
            <a:r>
              <a:rPr lang="en-US" sz="6600" dirty="0"/>
              <a:t>E</a:t>
            </a:r>
          </a:p>
          <a:p>
            <a:pPr algn="r"/>
            <a:r>
              <a:rPr lang="en-US" sz="6600" dirty="0"/>
              <a:t>N</a:t>
            </a:r>
          </a:p>
          <a:p>
            <a:pPr algn="r"/>
            <a:r>
              <a:rPr lang="en-US" sz="6600" dirty="0"/>
              <a:t>D</a:t>
            </a:r>
          </a:p>
          <a:p>
            <a:pPr algn="r"/>
            <a:r>
              <a:rPr lang="en-US" sz="66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5D74A-497B-DEBD-4061-1F74F052B360}"/>
              </a:ext>
            </a:extLst>
          </p:cNvPr>
          <p:cNvSpPr txBox="1"/>
          <p:nvPr/>
        </p:nvSpPr>
        <p:spPr>
          <a:xfrm>
            <a:off x="4419596" y="1778971"/>
            <a:ext cx="4121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/>
              <a:t> System can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EA58-2CD8-1733-B7E6-9AF0B231D848}"/>
              </a:ext>
            </a:extLst>
          </p:cNvPr>
          <p:cNvSpPr txBox="1"/>
          <p:nvPr/>
        </p:nvSpPr>
        <p:spPr>
          <a:xfrm>
            <a:off x="4419596" y="3005550"/>
            <a:ext cx="5811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Demo UML staff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04F85-1603-6A5F-DD5A-038F74DFFF4A}"/>
              </a:ext>
            </a:extLst>
          </p:cNvPr>
          <p:cNvSpPr txBox="1"/>
          <p:nvPr/>
        </p:nvSpPr>
        <p:spPr>
          <a:xfrm>
            <a:off x="4346710" y="4219170"/>
            <a:ext cx="5883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Demo UML Order management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D27E9-752A-40FE-0BAD-6E8CC6EF6E3A}"/>
              </a:ext>
            </a:extLst>
          </p:cNvPr>
          <p:cNvSpPr txBox="1"/>
          <p:nvPr/>
        </p:nvSpPr>
        <p:spPr>
          <a:xfrm>
            <a:off x="4346711" y="5241470"/>
            <a:ext cx="3180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BEEFE-CF00-04EB-13EA-2C7736B5A9E6}"/>
              </a:ext>
            </a:extLst>
          </p:cNvPr>
          <p:cNvSpPr txBox="1"/>
          <p:nvPr/>
        </p:nvSpPr>
        <p:spPr>
          <a:xfrm>
            <a:off x="11012557" y="6488668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Koev</a:t>
            </a:r>
            <a:r>
              <a:rPr lang="en-US" dirty="0"/>
              <a:t>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E87F6-C7E0-88E9-90C2-0768BE9D297E}"/>
              </a:ext>
            </a:extLst>
          </p:cNvPr>
          <p:cNvSpPr txBox="1"/>
          <p:nvPr/>
        </p:nvSpPr>
        <p:spPr>
          <a:xfrm>
            <a:off x="4737647" y="228600"/>
            <a:ext cx="49828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</a:rPr>
              <a:t>PNC 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Restaurant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680DED9-8C5B-51E1-4333-CF96EFD9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6B69AD16-95F3-24D3-05ED-74D2AE95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9" y="0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C2F809AB-71ED-DE33-762D-72B80F74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7" y="5226127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A7521399-D10E-28C5-95AF-3CEE8E02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23" y="0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9696CB12-8FA5-C8C1-4F34-A420A8FA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3" y="5126734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109D17-6811-04F8-1BB9-932F93AC9398}"/>
              </a:ext>
            </a:extLst>
          </p:cNvPr>
          <p:cNvSpPr/>
          <p:nvPr/>
        </p:nvSpPr>
        <p:spPr>
          <a:xfrm>
            <a:off x="4101548" y="147715"/>
            <a:ext cx="5254486" cy="112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E26AF-BC31-2926-A419-708CEA0C30F6}"/>
              </a:ext>
            </a:extLst>
          </p:cNvPr>
          <p:cNvSpPr txBox="1"/>
          <p:nvPr/>
        </p:nvSpPr>
        <p:spPr>
          <a:xfrm>
            <a:off x="4790661" y="325895"/>
            <a:ext cx="4121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System can manage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EC8C8-EFDF-EB34-C138-0D074E0F22BA}"/>
              </a:ext>
            </a:extLst>
          </p:cNvPr>
          <p:cNvSpPr txBox="1"/>
          <p:nvPr/>
        </p:nvSpPr>
        <p:spPr>
          <a:xfrm>
            <a:off x="5128589" y="1787171"/>
            <a:ext cx="4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staff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8761E-3C5F-5555-BB38-DDC8EEF5DB25}"/>
              </a:ext>
            </a:extLst>
          </p:cNvPr>
          <p:cNvSpPr txBox="1"/>
          <p:nvPr/>
        </p:nvSpPr>
        <p:spPr>
          <a:xfrm>
            <a:off x="5115338" y="2500341"/>
            <a:ext cx="4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Receipt</a:t>
            </a:r>
            <a:r>
              <a:rPr lang="en-US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CC821-FE71-7FBF-958D-14F24F64BAFD}"/>
              </a:ext>
            </a:extLst>
          </p:cNvPr>
          <p:cNvSpPr txBox="1"/>
          <p:nvPr/>
        </p:nvSpPr>
        <p:spPr>
          <a:xfrm>
            <a:off x="5115338" y="3213511"/>
            <a:ext cx="4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Order list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12D76-E294-CA29-C5B5-6D0273E74488}"/>
              </a:ext>
            </a:extLst>
          </p:cNvPr>
          <p:cNvSpPr txBox="1"/>
          <p:nvPr/>
        </p:nvSpPr>
        <p:spPr>
          <a:xfrm>
            <a:off x="5115338" y="3888292"/>
            <a:ext cx="567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Table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BF551-A978-5D20-876C-35DA86C9212E}"/>
              </a:ext>
            </a:extLst>
          </p:cNvPr>
          <p:cNvSpPr/>
          <p:nvPr/>
        </p:nvSpPr>
        <p:spPr>
          <a:xfrm rot="5400000" flipH="1">
            <a:off x="-2680254" y="2680251"/>
            <a:ext cx="6858002" cy="1497496"/>
          </a:xfrm>
          <a:prstGeom prst="rect">
            <a:avLst/>
          </a:prstGeom>
          <a:solidFill>
            <a:srgbClr val="D2A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2CB6DACF-9E3C-78D7-C084-2C095681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9" y="0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A03F89-ADAF-07AC-F9D5-D8CB7A3D7829}"/>
              </a:ext>
            </a:extLst>
          </p:cNvPr>
          <p:cNvSpPr txBox="1"/>
          <p:nvPr/>
        </p:nvSpPr>
        <p:spPr>
          <a:xfrm>
            <a:off x="10489095" y="6389275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Koev</a:t>
            </a:r>
            <a:r>
              <a:rPr lang="en-US" dirty="0"/>
              <a:t> song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80710-5F6A-D4B8-5894-A69CBF1C1A10}"/>
              </a:ext>
            </a:extLst>
          </p:cNvPr>
          <p:cNvSpPr txBox="1"/>
          <p:nvPr/>
        </p:nvSpPr>
        <p:spPr>
          <a:xfrm>
            <a:off x="5115338" y="4573731"/>
            <a:ext cx="567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Customer </a:t>
            </a:r>
          </a:p>
        </p:txBody>
      </p:sp>
      <p:pic>
        <p:nvPicPr>
          <p:cNvPr id="14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009D2A50-FF6D-D4ED-C227-0F97904C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48" y="5126735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072E9270-8CE0-6CF3-8C1D-69070EBC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22" y="0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2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EF942-26BD-7E70-82C2-A8E652DD1D3A}"/>
              </a:ext>
            </a:extLst>
          </p:cNvPr>
          <p:cNvSpPr txBox="1"/>
          <p:nvPr/>
        </p:nvSpPr>
        <p:spPr>
          <a:xfrm>
            <a:off x="11012557" y="6488668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Koev</a:t>
            </a:r>
            <a:r>
              <a:rPr lang="en-US" dirty="0"/>
              <a:t> song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B2AFC-9399-B840-EC16-886F7936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0"/>
            <a:ext cx="11593724" cy="6488668"/>
          </a:xfrm>
          <a:prstGeom prst="rect">
            <a:avLst/>
          </a:prstGeom>
        </p:spPr>
      </p:pic>
      <p:pic>
        <p:nvPicPr>
          <p:cNvPr id="1026" name="Picture 2" descr="PN Cambodia - Teacher assistant intern or volunteer — Passerelles numériques">
            <a:extLst>
              <a:ext uri="{FF2B5EF4-FFF2-40B4-BE49-F238E27FC236}">
                <a16:creationId xmlns:a16="http://schemas.microsoft.com/office/drawing/2014/main" id="{4123ED8C-B3BD-C0F9-88BB-FD370357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19"/>
            <a:ext cx="858982" cy="8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3E4E9-69F9-C5EA-36E6-012F0746086E}"/>
              </a:ext>
            </a:extLst>
          </p:cNvPr>
          <p:cNvSpPr txBox="1"/>
          <p:nvPr/>
        </p:nvSpPr>
        <p:spPr>
          <a:xfrm>
            <a:off x="10402956" y="6053834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Phanith</a:t>
            </a:r>
            <a:r>
              <a:rPr lang="en-US" dirty="0"/>
              <a:t> </a:t>
            </a:r>
            <a:r>
              <a:rPr lang="en-US" dirty="0" err="1"/>
              <a:t>chhim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187AA-D367-FB8D-37E4-BB586323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" y="297798"/>
            <a:ext cx="12147012" cy="56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CB302-0D3B-5984-B023-028DAB40396A}"/>
              </a:ext>
            </a:extLst>
          </p:cNvPr>
          <p:cNvSpPr txBox="1"/>
          <p:nvPr/>
        </p:nvSpPr>
        <p:spPr>
          <a:xfrm>
            <a:off x="3103417" y="198350"/>
            <a:ext cx="584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we had been learnt.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44DB2-ECDD-8A81-9A0C-B2A25DADC833}"/>
              </a:ext>
            </a:extLst>
          </p:cNvPr>
          <p:cNvSpPr txBox="1"/>
          <p:nvPr/>
        </p:nvSpPr>
        <p:spPr>
          <a:xfrm>
            <a:off x="10416208" y="641405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Phanith</a:t>
            </a:r>
            <a:r>
              <a:rPr lang="en-US" dirty="0"/>
              <a:t> </a:t>
            </a:r>
            <a:r>
              <a:rPr lang="en-US" dirty="0" err="1"/>
              <a:t>chhim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38016-AE89-2EE5-F5AD-2A373C32C7A1}"/>
              </a:ext>
            </a:extLst>
          </p:cNvPr>
          <p:cNvSpPr/>
          <p:nvPr/>
        </p:nvSpPr>
        <p:spPr>
          <a:xfrm rot="5400000" flipH="1">
            <a:off x="-2680254" y="2680251"/>
            <a:ext cx="6858002" cy="1497496"/>
          </a:xfrm>
          <a:prstGeom prst="rect">
            <a:avLst/>
          </a:prstGeom>
          <a:solidFill>
            <a:srgbClr val="D2A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4B5C2-13DD-D61E-31DA-F0F0D156B8FA}"/>
              </a:ext>
            </a:extLst>
          </p:cNvPr>
          <p:cNvSpPr txBox="1"/>
          <p:nvPr/>
        </p:nvSpPr>
        <p:spPr>
          <a:xfrm>
            <a:off x="2842587" y="1723307"/>
            <a:ext cx="58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Critical thinking on UML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92013-34EF-055E-9043-04E8350B94AB}"/>
              </a:ext>
            </a:extLst>
          </p:cNvPr>
          <p:cNvSpPr txBox="1"/>
          <p:nvPr/>
        </p:nvSpPr>
        <p:spPr>
          <a:xfrm>
            <a:off x="2842587" y="2289767"/>
            <a:ext cx="610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Clarify about Enum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, extends, abstract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B7725-C6DF-D224-330C-23DD56CA9AA0}"/>
              </a:ext>
            </a:extLst>
          </p:cNvPr>
          <p:cNvSpPr txBox="1"/>
          <p:nvPr/>
        </p:nvSpPr>
        <p:spPr>
          <a:xfrm>
            <a:off x="2842587" y="2946731"/>
            <a:ext cx="637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Clarify about Private, Protected, Publics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4EC4E-7E5E-C2C3-78EE-E37DE3FFFCC0}"/>
              </a:ext>
            </a:extLst>
          </p:cNvPr>
          <p:cNvSpPr txBox="1"/>
          <p:nvPr/>
        </p:nvSpPr>
        <p:spPr>
          <a:xfrm>
            <a:off x="2842587" y="4436852"/>
            <a:ext cx="757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Team work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 management, Task management, Problem solving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15F93-CEDB-5310-5E90-A127B4885084}"/>
              </a:ext>
            </a:extLst>
          </p:cNvPr>
          <p:cNvSpPr txBox="1"/>
          <p:nvPr/>
        </p:nvSpPr>
        <p:spPr>
          <a:xfrm>
            <a:off x="2302558" y="1136336"/>
            <a:ext cx="225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Hard Skill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AF77E-DD52-E3A4-C5E4-E463C08E6793}"/>
              </a:ext>
            </a:extLst>
          </p:cNvPr>
          <p:cNvSpPr txBox="1"/>
          <p:nvPr/>
        </p:nvSpPr>
        <p:spPr>
          <a:xfrm>
            <a:off x="2302558" y="3779888"/>
            <a:ext cx="225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Soft Skill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41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Q&amp;A Images – Browse 158,889 Stock Photos, Vectors, and Video | Adobe Stock">
            <a:extLst>
              <a:ext uri="{FF2B5EF4-FFF2-40B4-BE49-F238E27FC236}">
                <a16:creationId xmlns:a16="http://schemas.microsoft.com/office/drawing/2014/main" id="{31833B36-79A2-93BF-51F7-88BE9F1E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4895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Year End Thank You Letters: Creating Queries - Blackbaud Community">
            <a:extLst>
              <a:ext uri="{FF2B5EF4-FFF2-40B4-BE49-F238E27FC236}">
                <a16:creationId xmlns:a16="http://schemas.microsoft.com/office/drawing/2014/main" id="{FC39DC3B-0621-4B38-9018-3BBD5B11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09650"/>
            <a:ext cx="3810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1F963ADB-A618-80C9-63D2-2306A10D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193713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1C34868E-B312-D999-AD28-7E9B4D1A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193712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D109BC09-2870-C71A-335E-853B6C71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5" y="5226127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11 Cooking cartoon ideas in 2022 | cartoon chef, cartoon, food poster design">
            <a:extLst>
              <a:ext uri="{FF2B5EF4-FFF2-40B4-BE49-F238E27FC236}">
                <a16:creationId xmlns:a16="http://schemas.microsoft.com/office/drawing/2014/main" id="{7CCE3DE0-151C-ED03-5C37-74251536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139" y="5226126"/>
            <a:ext cx="1736035" cy="1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KOEV.SONG</dc:creator>
  <cp:lastModifiedBy>Phanith.CHHIM</cp:lastModifiedBy>
  <cp:revision>16</cp:revision>
  <dcterms:created xsi:type="dcterms:W3CDTF">2022-06-30T08:19:37Z</dcterms:created>
  <dcterms:modified xsi:type="dcterms:W3CDTF">2022-07-01T03:58:56Z</dcterms:modified>
</cp:coreProperties>
</file>