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84"/>
  </p:notesMasterIdLst>
  <p:sldIdLst>
    <p:sldId id="256" r:id="rId2"/>
    <p:sldId id="360" r:id="rId3"/>
    <p:sldId id="361" r:id="rId4"/>
    <p:sldId id="362" r:id="rId5"/>
    <p:sldId id="363" r:id="rId6"/>
    <p:sldId id="310" r:id="rId7"/>
    <p:sldId id="311" r:id="rId8"/>
    <p:sldId id="390" r:id="rId9"/>
    <p:sldId id="312" r:id="rId10"/>
    <p:sldId id="313" r:id="rId11"/>
    <p:sldId id="314" r:id="rId12"/>
    <p:sldId id="315" r:id="rId13"/>
    <p:sldId id="316" r:id="rId14"/>
    <p:sldId id="317" r:id="rId15"/>
    <p:sldId id="318" r:id="rId16"/>
    <p:sldId id="319" r:id="rId17"/>
    <p:sldId id="320" r:id="rId18"/>
    <p:sldId id="388" r:id="rId19"/>
    <p:sldId id="321" r:id="rId20"/>
    <p:sldId id="322" r:id="rId21"/>
    <p:sldId id="323" r:id="rId22"/>
    <p:sldId id="324" r:id="rId23"/>
    <p:sldId id="325" r:id="rId24"/>
    <p:sldId id="326" r:id="rId25"/>
    <p:sldId id="327" r:id="rId26"/>
    <p:sldId id="328" r:id="rId27"/>
    <p:sldId id="329" r:id="rId28"/>
    <p:sldId id="330" r:id="rId29"/>
    <p:sldId id="394"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46" r:id="rId46"/>
    <p:sldId id="347" r:id="rId47"/>
    <p:sldId id="389" r:id="rId48"/>
    <p:sldId id="395" r:id="rId49"/>
    <p:sldId id="349" r:id="rId50"/>
    <p:sldId id="350" r:id="rId51"/>
    <p:sldId id="351" r:id="rId52"/>
    <p:sldId id="352" r:id="rId53"/>
    <p:sldId id="353" r:id="rId54"/>
    <p:sldId id="354" r:id="rId55"/>
    <p:sldId id="355" r:id="rId56"/>
    <p:sldId id="356" r:id="rId57"/>
    <p:sldId id="357" r:id="rId58"/>
    <p:sldId id="358" r:id="rId59"/>
    <p:sldId id="359" r:id="rId60"/>
    <p:sldId id="364" r:id="rId61"/>
    <p:sldId id="365" r:id="rId62"/>
    <p:sldId id="366" r:id="rId63"/>
    <p:sldId id="367" r:id="rId64"/>
    <p:sldId id="392" r:id="rId65"/>
    <p:sldId id="391" r:id="rId66"/>
    <p:sldId id="368" r:id="rId67"/>
    <p:sldId id="369" r:id="rId68"/>
    <p:sldId id="370" r:id="rId69"/>
    <p:sldId id="371" r:id="rId70"/>
    <p:sldId id="374" r:id="rId71"/>
    <p:sldId id="375" r:id="rId72"/>
    <p:sldId id="376" r:id="rId73"/>
    <p:sldId id="377" r:id="rId74"/>
    <p:sldId id="378" r:id="rId75"/>
    <p:sldId id="379" r:id="rId76"/>
    <p:sldId id="380" r:id="rId77"/>
    <p:sldId id="381" r:id="rId78"/>
    <p:sldId id="382" r:id="rId79"/>
    <p:sldId id="383" r:id="rId80"/>
    <p:sldId id="384" r:id="rId81"/>
    <p:sldId id="385" r:id="rId82"/>
    <p:sldId id="386" r:id="rId83"/>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üsnü Yenigü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99FF3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77" autoAdjust="0"/>
  </p:normalViewPr>
  <p:slideViewPr>
    <p:cSldViewPr>
      <p:cViewPr varScale="1">
        <p:scale>
          <a:sx n="78" d="100"/>
          <a:sy n="78" d="100"/>
        </p:scale>
        <p:origin x="77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07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6FEF186-80D9-6F5F-31F1-78EA0937568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p>
        </p:txBody>
      </p:sp>
      <p:sp>
        <p:nvSpPr>
          <p:cNvPr id="48131" name="Rectangle 3">
            <a:extLst>
              <a:ext uri="{FF2B5EF4-FFF2-40B4-BE49-F238E27FC236}">
                <a16:creationId xmlns:a16="http://schemas.microsoft.com/office/drawing/2014/main" id="{7AC2AAB1-1A1D-4B02-5E5A-FF8419E9A7F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id="{867F0822-12B9-57DD-6D0E-B7937DB45AF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a:extLst>
              <a:ext uri="{FF2B5EF4-FFF2-40B4-BE49-F238E27FC236}">
                <a16:creationId xmlns:a16="http://schemas.microsoft.com/office/drawing/2014/main" id="{0D7754F2-A16D-3E0D-20BA-DE6181C40B03}"/>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a:extLst>
              <a:ext uri="{FF2B5EF4-FFF2-40B4-BE49-F238E27FC236}">
                <a16:creationId xmlns:a16="http://schemas.microsoft.com/office/drawing/2014/main" id="{88C746F3-B532-0B2F-37D8-7B69920F1AC7}"/>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p>
        </p:txBody>
      </p:sp>
      <p:sp>
        <p:nvSpPr>
          <p:cNvPr id="48135" name="Rectangle 7">
            <a:extLst>
              <a:ext uri="{FF2B5EF4-FFF2-40B4-BE49-F238E27FC236}">
                <a16:creationId xmlns:a16="http://schemas.microsoft.com/office/drawing/2014/main" id="{F143E97A-0C1D-0A0E-5F93-FF9FA25971D3}"/>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445DAEC-CA61-4BF5-92FA-4DC68F24CFF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6076A0F0-6E49-A792-F5E5-6A6C3A20B1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E22D37F-B232-449F-82CA-FB6784954241}" type="slidenum">
              <a:rPr lang="en-US" altLang="en-US" smtClean="0"/>
              <a:pPr>
                <a:spcBef>
                  <a:spcPct val="0"/>
                </a:spcBef>
              </a:pPr>
              <a:t>1</a:t>
            </a:fld>
            <a:endParaRPr lang="en-US" altLang="en-US"/>
          </a:p>
        </p:txBody>
      </p:sp>
      <p:sp>
        <p:nvSpPr>
          <p:cNvPr id="5123" name="Rectangle 2">
            <a:extLst>
              <a:ext uri="{FF2B5EF4-FFF2-40B4-BE49-F238E27FC236}">
                <a16:creationId xmlns:a16="http://schemas.microsoft.com/office/drawing/2014/main" id="{28F3F98D-E9AB-7291-5FF6-3AF029D2822C}"/>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8DFBF9D5-E973-60AA-ECE1-B217428526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3C54E4E2-23B8-E665-5F4E-5FEFB90339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D39E74-5436-46A5-AB56-A669A0FA5AA8}" type="slidenum">
              <a:rPr lang="en-US" altLang="en-US" smtClean="0"/>
              <a:pPr>
                <a:spcBef>
                  <a:spcPct val="0"/>
                </a:spcBef>
              </a:pPr>
              <a:t>10</a:t>
            </a:fld>
            <a:endParaRPr lang="en-US" altLang="en-US"/>
          </a:p>
        </p:txBody>
      </p:sp>
      <p:sp>
        <p:nvSpPr>
          <p:cNvPr id="23555" name="Rectangle 2">
            <a:extLst>
              <a:ext uri="{FF2B5EF4-FFF2-40B4-BE49-F238E27FC236}">
                <a16:creationId xmlns:a16="http://schemas.microsoft.com/office/drawing/2014/main" id="{CE41D981-5536-60EA-4765-2497EC2BD0C5}"/>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23A927E-6879-64B1-0C31-D5FAB2B25D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0470534-DE6C-B202-3D34-6039C05C48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B58420-73EB-4367-BABB-4B19F3395604}" type="slidenum">
              <a:rPr lang="en-US" altLang="en-US" smtClean="0"/>
              <a:pPr>
                <a:spcBef>
                  <a:spcPct val="0"/>
                </a:spcBef>
              </a:pPr>
              <a:t>11</a:t>
            </a:fld>
            <a:endParaRPr lang="en-US" altLang="en-US"/>
          </a:p>
        </p:txBody>
      </p:sp>
      <p:sp>
        <p:nvSpPr>
          <p:cNvPr id="25603" name="Rectangle 2">
            <a:extLst>
              <a:ext uri="{FF2B5EF4-FFF2-40B4-BE49-F238E27FC236}">
                <a16:creationId xmlns:a16="http://schemas.microsoft.com/office/drawing/2014/main" id="{A5B2F2A2-8374-B70E-B04E-D7A1AE58B4F9}"/>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1837654D-8A11-28B7-9583-893FA4C0C5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0CD94440-B823-071C-8D99-BE007F4258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5B6FC3-BF9D-4D48-B89A-842D7B0755D8}" type="slidenum">
              <a:rPr lang="en-US" altLang="en-US" smtClean="0"/>
              <a:pPr>
                <a:spcBef>
                  <a:spcPct val="0"/>
                </a:spcBef>
              </a:pPr>
              <a:t>12</a:t>
            </a:fld>
            <a:endParaRPr lang="en-US" altLang="en-US"/>
          </a:p>
        </p:txBody>
      </p:sp>
      <p:sp>
        <p:nvSpPr>
          <p:cNvPr id="27651" name="Rectangle 2">
            <a:extLst>
              <a:ext uri="{FF2B5EF4-FFF2-40B4-BE49-F238E27FC236}">
                <a16:creationId xmlns:a16="http://schemas.microsoft.com/office/drawing/2014/main" id="{14C078D0-BDF6-7AA8-5924-C23F67EFB06A}"/>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9F6B2B5B-EDD9-703A-0770-93739210DC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DEFA9BEA-2538-2B90-0B07-62FEE22890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404229-BE8B-4862-8EC3-E7681250F7CB}" type="slidenum">
              <a:rPr lang="en-US" altLang="en-US" smtClean="0"/>
              <a:pPr>
                <a:spcBef>
                  <a:spcPct val="0"/>
                </a:spcBef>
              </a:pPr>
              <a:t>13</a:t>
            </a:fld>
            <a:endParaRPr lang="en-US" altLang="en-US"/>
          </a:p>
        </p:txBody>
      </p:sp>
      <p:sp>
        <p:nvSpPr>
          <p:cNvPr id="29699" name="Rectangle 2">
            <a:extLst>
              <a:ext uri="{FF2B5EF4-FFF2-40B4-BE49-F238E27FC236}">
                <a16:creationId xmlns:a16="http://schemas.microsoft.com/office/drawing/2014/main" id="{306AF566-A97C-FDF1-06B6-AFA97B8484A3}"/>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ECB0AD55-3603-2CE5-5F09-207CB65B70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81202E2D-8193-F366-D85A-17A1C6D3E1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3B4F248-D604-4641-B2D2-A66E83C2D6FF}" type="slidenum">
              <a:rPr lang="en-US" altLang="en-US" smtClean="0"/>
              <a:pPr>
                <a:spcBef>
                  <a:spcPct val="0"/>
                </a:spcBef>
              </a:pPr>
              <a:t>14</a:t>
            </a:fld>
            <a:endParaRPr lang="en-US" altLang="en-US"/>
          </a:p>
        </p:txBody>
      </p:sp>
      <p:sp>
        <p:nvSpPr>
          <p:cNvPr id="31747" name="Rectangle 2">
            <a:extLst>
              <a:ext uri="{FF2B5EF4-FFF2-40B4-BE49-F238E27FC236}">
                <a16:creationId xmlns:a16="http://schemas.microsoft.com/office/drawing/2014/main" id="{D1E19138-0986-8FB5-39A9-B4FBDA319247}"/>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DC15952C-484B-10C3-FCA3-F4E7A31741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03C39FE3-966D-81B5-F9FD-5D77913E83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6B437B8-A2B9-43EC-85FB-FB0E8361BCAC}" type="slidenum">
              <a:rPr lang="en-US" altLang="en-US" smtClean="0"/>
              <a:pPr>
                <a:spcBef>
                  <a:spcPct val="0"/>
                </a:spcBef>
              </a:pPr>
              <a:t>15</a:t>
            </a:fld>
            <a:endParaRPr lang="en-US" altLang="en-US"/>
          </a:p>
        </p:txBody>
      </p:sp>
      <p:sp>
        <p:nvSpPr>
          <p:cNvPr id="33795" name="Rectangle 2">
            <a:extLst>
              <a:ext uri="{FF2B5EF4-FFF2-40B4-BE49-F238E27FC236}">
                <a16:creationId xmlns:a16="http://schemas.microsoft.com/office/drawing/2014/main" id="{8F21FB17-FBC0-7D0A-97C1-7BAC6C610335}"/>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958BAE15-7BF6-91A7-A11F-086D591DD2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DFBB2964-002E-843D-5210-9202D1301A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9B8193-0FD6-45DB-BE1A-660E949C4FB1}" type="slidenum">
              <a:rPr lang="en-US" altLang="en-US" smtClean="0"/>
              <a:pPr>
                <a:spcBef>
                  <a:spcPct val="0"/>
                </a:spcBef>
              </a:pPr>
              <a:t>16</a:t>
            </a:fld>
            <a:endParaRPr lang="en-US" altLang="en-US"/>
          </a:p>
        </p:txBody>
      </p:sp>
      <p:sp>
        <p:nvSpPr>
          <p:cNvPr id="35843" name="Rectangle 2">
            <a:extLst>
              <a:ext uri="{FF2B5EF4-FFF2-40B4-BE49-F238E27FC236}">
                <a16:creationId xmlns:a16="http://schemas.microsoft.com/office/drawing/2014/main" id="{2DF6F0FC-BA17-630B-88A5-8DC4D6DDC9AA}"/>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8895A40C-CEF0-964F-17C7-0AEE947297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2089D052-3CAF-4C1D-8412-146A437A80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F795A8-6C7C-4B92-BCDA-77B99866473B}" type="slidenum">
              <a:rPr lang="en-US" altLang="en-US" smtClean="0"/>
              <a:pPr>
                <a:spcBef>
                  <a:spcPct val="0"/>
                </a:spcBef>
              </a:pPr>
              <a:t>17</a:t>
            </a:fld>
            <a:endParaRPr lang="en-US" altLang="en-US"/>
          </a:p>
        </p:txBody>
      </p:sp>
      <p:sp>
        <p:nvSpPr>
          <p:cNvPr id="37891" name="Rectangle 2">
            <a:extLst>
              <a:ext uri="{FF2B5EF4-FFF2-40B4-BE49-F238E27FC236}">
                <a16:creationId xmlns:a16="http://schemas.microsoft.com/office/drawing/2014/main" id="{760A4E57-E61A-FBA7-0BAA-04CA32AA4B6D}"/>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F4E11BD0-E615-928F-946D-85B45DDCDB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897BF8F9-884E-76A4-37C8-9CD8F4AFAC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826383-4D01-4FE0-92E9-83875C5DF60A}" type="slidenum">
              <a:rPr lang="en-US" altLang="en-US" smtClean="0"/>
              <a:pPr>
                <a:spcBef>
                  <a:spcPct val="0"/>
                </a:spcBef>
              </a:pPr>
              <a:t>18</a:t>
            </a:fld>
            <a:endParaRPr lang="en-US" altLang="en-US"/>
          </a:p>
        </p:txBody>
      </p:sp>
      <p:sp>
        <p:nvSpPr>
          <p:cNvPr id="39939" name="Rectangle 2">
            <a:extLst>
              <a:ext uri="{FF2B5EF4-FFF2-40B4-BE49-F238E27FC236}">
                <a16:creationId xmlns:a16="http://schemas.microsoft.com/office/drawing/2014/main" id="{0431702A-9549-13F0-9F15-ABA12277321C}"/>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E9903F7B-04B1-4E0C-09FD-C00437AE1B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B919C1FA-4C1D-D071-71CC-F721AF7E5D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C7FD92-AF3A-4410-8DEF-E7E90193142C}" type="slidenum">
              <a:rPr lang="en-US" altLang="en-US" smtClean="0"/>
              <a:pPr>
                <a:spcBef>
                  <a:spcPct val="0"/>
                </a:spcBef>
              </a:pPr>
              <a:t>19</a:t>
            </a:fld>
            <a:endParaRPr lang="en-US" altLang="en-US"/>
          </a:p>
        </p:txBody>
      </p:sp>
      <p:sp>
        <p:nvSpPr>
          <p:cNvPr id="41987" name="Rectangle 2">
            <a:extLst>
              <a:ext uri="{FF2B5EF4-FFF2-40B4-BE49-F238E27FC236}">
                <a16:creationId xmlns:a16="http://schemas.microsoft.com/office/drawing/2014/main" id="{9D50981A-71F6-7BF6-AFB4-68276F6562B0}"/>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EF6AE84B-4C0D-05F7-FC52-E0DE4F52BC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D5181D20-A672-AAD6-51BD-FE07B4A8B0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C51FDE3-D4D7-4E55-98ED-89469EF2D068}" type="slidenum">
              <a:rPr lang="en-US" altLang="en-US" smtClean="0"/>
              <a:pPr>
                <a:spcBef>
                  <a:spcPct val="0"/>
                </a:spcBef>
              </a:pPr>
              <a:t>2</a:t>
            </a:fld>
            <a:endParaRPr lang="en-US" altLang="en-US"/>
          </a:p>
        </p:txBody>
      </p:sp>
      <p:sp>
        <p:nvSpPr>
          <p:cNvPr id="7171" name="Rectangle 2">
            <a:extLst>
              <a:ext uri="{FF2B5EF4-FFF2-40B4-BE49-F238E27FC236}">
                <a16:creationId xmlns:a16="http://schemas.microsoft.com/office/drawing/2014/main" id="{E1092A55-3CB2-5480-C07A-3C327A49DFA0}"/>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C902565F-E593-DA48-2DAC-D72B448F73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2755755D-5FFB-5CA3-CC5B-01313D501C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4F7079-6AF7-491C-A36F-FF56BB2B0471}" type="slidenum">
              <a:rPr lang="en-US" altLang="en-US" smtClean="0"/>
              <a:pPr>
                <a:spcBef>
                  <a:spcPct val="0"/>
                </a:spcBef>
              </a:pPr>
              <a:t>20</a:t>
            </a:fld>
            <a:endParaRPr lang="en-US" altLang="en-US"/>
          </a:p>
        </p:txBody>
      </p:sp>
      <p:sp>
        <p:nvSpPr>
          <p:cNvPr id="44035" name="Rectangle 2">
            <a:extLst>
              <a:ext uri="{FF2B5EF4-FFF2-40B4-BE49-F238E27FC236}">
                <a16:creationId xmlns:a16="http://schemas.microsoft.com/office/drawing/2014/main" id="{2C0A6256-8A78-63D8-796A-C30B96973EB6}"/>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76F2899E-4FD1-A49A-3B2A-BBA0F0D097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E14EEC9C-18D0-C229-90DE-8126F89990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BE3C9F0-5D8B-4E5D-9B50-36EB84151DAB}" type="slidenum">
              <a:rPr lang="en-US" altLang="en-US" smtClean="0"/>
              <a:pPr>
                <a:spcBef>
                  <a:spcPct val="0"/>
                </a:spcBef>
              </a:pPr>
              <a:t>21</a:t>
            </a:fld>
            <a:endParaRPr lang="en-US" altLang="en-US"/>
          </a:p>
        </p:txBody>
      </p:sp>
      <p:sp>
        <p:nvSpPr>
          <p:cNvPr id="46083" name="Rectangle 2">
            <a:extLst>
              <a:ext uri="{FF2B5EF4-FFF2-40B4-BE49-F238E27FC236}">
                <a16:creationId xmlns:a16="http://schemas.microsoft.com/office/drawing/2014/main" id="{125D8809-A1B2-26DC-3738-548E4750B3DE}"/>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87FB1B98-C601-99CA-C63A-8B08EA4269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795443E9-B18F-DD34-BE31-B3E92E1BFB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515030-5FC6-4673-9B5C-060BDC0E414F}" type="slidenum">
              <a:rPr lang="en-US" altLang="en-US" smtClean="0"/>
              <a:pPr>
                <a:spcBef>
                  <a:spcPct val="0"/>
                </a:spcBef>
              </a:pPr>
              <a:t>22</a:t>
            </a:fld>
            <a:endParaRPr lang="en-US" altLang="en-US"/>
          </a:p>
        </p:txBody>
      </p:sp>
      <p:sp>
        <p:nvSpPr>
          <p:cNvPr id="48131" name="Rectangle 2">
            <a:extLst>
              <a:ext uri="{FF2B5EF4-FFF2-40B4-BE49-F238E27FC236}">
                <a16:creationId xmlns:a16="http://schemas.microsoft.com/office/drawing/2014/main" id="{ABBB5A53-B84F-8D44-61D4-6549C56E2844}"/>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83B1396E-EE67-73CC-A908-F7056C585A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AB7C92DC-01DA-F958-1326-E7EE80305B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55455B5-B363-40C2-85AA-D4F97F5B373D}" type="slidenum">
              <a:rPr lang="en-US" altLang="en-US" smtClean="0"/>
              <a:pPr>
                <a:spcBef>
                  <a:spcPct val="0"/>
                </a:spcBef>
              </a:pPr>
              <a:t>23</a:t>
            </a:fld>
            <a:endParaRPr lang="en-US" altLang="en-US"/>
          </a:p>
        </p:txBody>
      </p:sp>
      <p:sp>
        <p:nvSpPr>
          <p:cNvPr id="50179" name="Rectangle 2">
            <a:extLst>
              <a:ext uri="{FF2B5EF4-FFF2-40B4-BE49-F238E27FC236}">
                <a16:creationId xmlns:a16="http://schemas.microsoft.com/office/drawing/2014/main" id="{2A0C1758-3A79-2639-AEC6-946DBFBCAFF2}"/>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9F5F3B82-ED96-F0DA-2357-742BA64E3E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8BB40C5-CE41-DEA0-D35F-8AA150D3A3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AAC12DC-974A-40AD-A4B4-AA9B8DF2F580}" type="slidenum">
              <a:rPr lang="en-US" altLang="en-US" smtClean="0"/>
              <a:pPr>
                <a:spcBef>
                  <a:spcPct val="0"/>
                </a:spcBef>
              </a:pPr>
              <a:t>24</a:t>
            </a:fld>
            <a:endParaRPr lang="en-US" altLang="en-US"/>
          </a:p>
        </p:txBody>
      </p:sp>
      <p:sp>
        <p:nvSpPr>
          <p:cNvPr id="52227" name="Rectangle 2">
            <a:extLst>
              <a:ext uri="{FF2B5EF4-FFF2-40B4-BE49-F238E27FC236}">
                <a16:creationId xmlns:a16="http://schemas.microsoft.com/office/drawing/2014/main" id="{E08D977C-5A21-95B5-CA5B-DFB2F8B88270}"/>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D01AC9E2-145E-BC17-A1CB-3A51547CDE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09C83A0D-9BCE-61D1-D872-7E22C32659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E8819CF-33F3-4DA7-9B5C-DC807A9FD392}" type="slidenum">
              <a:rPr lang="en-US" altLang="en-US" smtClean="0"/>
              <a:pPr>
                <a:spcBef>
                  <a:spcPct val="0"/>
                </a:spcBef>
              </a:pPr>
              <a:t>25</a:t>
            </a:fld>
            <a:endParaRPr lang="en-US" altLang="en-US"/>
          </a:p>
        </p:txBody>
      </p:sp>
      <p:sp>
        <p:nvSpPr>
          <p:cNvPr id="54275" name="Rectangle 2">
            <a:extLst>
              <a:ext uri="{FF2B5EF4-FFF2-40B4-BE49-F238E27FC236}">
                <a16:creationId xmlns:a16="http://schemas.microsoft.com/office/drawing/2014/main" id="{83B3BFAE-6A4A-01D4-5E0D-D17011964BEE}"/>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A24DD134-26AF-5091-CB0F-5BD9FC540A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EF8D1B90-85DF-8149-A232-A21DCF3E11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99165DE-F8FE-4C83-B762-E51CD403AADE}" type="slidenum">
              <a:rPr lang="en-US" altLang="en-US" smtClean="0"/>
              <a:pPr>
                <a:spcBef>
                  <a:spcPct val="0"/>
                </a:spcBef>
              </a:pPr>
              <a:t>26</a:t>
            </a:fld>
            <a:endParaRPr lang="en-US" altLang="en-US"/>
          </a:p>
        </p:txBody>
      </p:sp>
      <p:sp>
        <p:nvSpPr>
          <p:cNvPr id="56323" name="Rectangle 2">
            <a:extLst>
              <a:ext uri="{FF2B5EF4-FFF2-40B4-BE49-F238E27FC236}">
                <a16:creationId xmlns:a16="http://schemas.microsoft.com/office/drawing/2014/main" id="{4544B5ED-5535-29AD-59C9-9442A61D68B7}"/>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05801493-A064-6F3B-4C27-D4A12A8992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85612CD9-6337-B51B-D2BE-4C775B00EF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5B10102-37BC-451C-8D49-F83CB6EA319F}" type="slidenum">
              <a:rPr lang="en-US" altLang="en-US" smtClean="0"/>
              <a:pPr>
                <a:spcBef>
                  <a:spcPct val="0"/>
                </a:spcBef>
              </a:pPr>
              <a:t>27</a:t>
            </a:fld>
            <a:endParaRPr lang="en-US" altLang="en-US"/>
          </a:p>
        </p:txBody>
      </p:sp>
      <p:sp>
        <p:nvSpPr>
          <p:cNvPr id="58371" name="Rectangle 2">
            <a:extLst>
              <a:ext uri="{FF2B5EF4-FFF2-40B4-BE49-F238E27FC236}">
                <a16:creationId xmlns:a16="http://schemas.microsoft.com/office/drawing/2014/main" id="{8470A272-B34B-578A-5E59-ABB2C496CE42}"/>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8C07001F-57FE-C9B6-360A-5C626DB8C1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47D725CD-E85F-C9DA-93CF-3F34FC3070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D2BA38-1CAA-410D-A2DE-AF903D196CE7}" type="slidenum">
              <a:rPr lang="en-US" altLang="en-US" smtClean="0"/>
              <a:pPr>
                <a:spcBef>
                  <a:spcPct val="0"/>
                </a:spcBef>
              </a:pPr>
              <a:t>28</a:t>
            </a:fld>
            <a:endParaRPr lang="en-US" altLang="en-US"/>
          </a:p>
        </p:txBody>
      </p:sp>
      <p:sp>
        <p:nvSpPr>
          <p:cNvPr id="60419" name="Rectangle 2">
            <a:extLst>
              <a:ext uri="{FF2B5EF4-FFF2-40B4-BE49-F238E27FC236}">
                <a16:creationId xmlns:a16="http://schemas.microsoft.com/office/drawing/2014/main" id="{9B624235-20C9-17EE-9871-56A09B5C555F}"/>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C19D1356-FD55-ADC5-B753-51A81155E3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47D725CD-E85F-C9DA-93CF-3F34FC3070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D2BA38-1CAA-410D-A2DE-AF903D196CE7}" type="slidenum">
              <a:rPr lang="en-US" altLang="en-US" smtClean="0"/>
              <a:pPr>
                <a:spcBef>
                  <a:spcPct val="0"/>
                </a:spcBef>
              </a:pPr>
              <a:t>29</a:t>
            </a:fld>
            <a:endParaRPr lang="en-US" altLang="en-US"/>
          </a:p>
        </p:txBody>
      </p:sp>
      <p:sp>
        <p:nvSpPr>
          <p:cNvPr id="60419" name="Rectangle 2">
            <a:extLst>
              <a:ext uri="{FF2B5EF4-FFF2-40B4-BE49-F238E27FC236}">
                <a16:creationId xmlns:a16="http://schemas.microsoft.com/office/drawing/2014/main" id="{9B624235-20C9-17EE-9871-56A09B5C555F}"/>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C19D1356-FD55-ADC5-B753-51A81155E3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extLst>
      <p:ext uri="{BB962C8B-B14F-4D97-AF65-F5344CB8AC3E}">
        <p14:creationId xmlns:p14="http://schemas.microsoft.com/office/powerpoint/2010/main" val="2395509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6BE19613-2710-4E79-2B30-8A4FE638E9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EE3419A-81DF-4A37-8AE7-CA92D57655C6}" type="slidenum">
              <a:rPr lang="en-US" altLang="en-US" smtClean="0"/>
              <a:pPr>
                <a:spcBef>
                  <a:spcPct val="0"/>
                </a:spcBef>
              </a:pPr>
              <a:t>3</a:t>
            </a:fld>
            <a:endParaRPr lang="en-US" altLang="en-US"/>
          </a:p>
        </p:txBody>
      </p:sp>
      <p:sp>
        <p:nvSpPr>
          <p:cNvPr id="9219" name="Rectangle 2">
            <a:extLst>
              <a:ext uri="{FF2B5EF4-FFF2-40B4-BE49-F238E27FC236}">
                <a16:creationId xmlns:a16="http://schemas.microsoft.com/office/drawing/2014/main" id="{4BC965E4-2E51-567E-31FE-806639AB5CFA}"/>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4935CD7E-162C-4BFA-DE1A-04964D9E56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A61B7607-AFF0-9E21-8999-790B2C4B42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200D57-01B4-4509-AD91-0818FAE56538}" type="slidenum">
              <a:rPr lang="en-US" altLang="en-US" smtClean="0"/>
              <a:pPr>
                <a:spcBef>
                  <a:spcPct val="0"/>
                </a:spcBef>
              </a:pPr>
              <a:t>30</a:t>
            </a:fld>
            <a:endParaRPr lang="en-US" altLang="en-US"/>
          </a:p>
        </p:txBody>
      </p:sp>
      <p:sp>
        <p:nvSpPr>
          <p:cNvPr id="62467" name="Rectangle 2">
            <a:extLst>
              <a:ext uri="{FF2B5EF4-FFF2-40B4-BE49-F238E27FC236}">
                <a16:creationId xmlns:a16="http://schemas.microsoft.com/office/drawing/2014/main" id="{03729EB7-BC06-767C-9FBD-1C8A0557D2EA}"/>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68A7F1CF-79E9-8B95-86B4-F6347251AB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C5AD1C05-A752-6A05-56AC-E01F198F64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6BBA85-5F00-4A60-BCF0-CF3F87811778}" type="slidenum">
              <a:rPr lang="en-US" altLang="en-US" smtClean="0"/>
              <a:pPr>
                <a:spcBef>
                  <a:spcPct val="0"/>
                </a:spcBef>
              </a:pPr>
              <a:t>31</a:t>
            </a:fld>
            <a:endParaRPr lang="en-US" altLang="en-US"/>
          </a:p>
        </p:txBody>
      </p:sp>
      <p:sp>
        <p:nvSpPr>
          <p:cNvPr id="64515" name="Rectangle 2">
            <a:extLst>
              <a:ext uri="{FF2B5EF4-FFF2-40B4-BE49-F238E27FC236}">
                <a16:creationId xmlns:a16="http://schemas.microsoft.com/office/drawing/2014/main" id="{DC9B8F7A-F2D9-BAE6-7E1F-B3236EC13C4F}"/>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B96DB1D1-131E-9361-6AE1-0407987E15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2EA44A72-3B5E-B78E-7AD8-EC8AFA900D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034D759-C294-4C61-98C2-A16DB6CD5706}" type="slidenum">
              <a:rPr lang="en-US" altLang="en-US" smtClean="0"/>
              <a:pPr>
                <a:spcBef>
                  <a:spcPct val="0"/>
                </a:spcBef>
              </a:pPr>
              <a:t>32</a:t>
            </a:fld>
            <a:endParaRPr lang="en-US" altLang="en-US"/>
          </a:p>
        </p:txBody>
      </p:sp>
      <p:sp>
        <p:nvSpPr>
          <p:cNvPr id="66563" name="Rectangle 2">
            <a:extLst>
              <a:ext uri="{FF2B5EF4-FFF2-40B4-BE49-F238E27FC236}">
                <a16:creationId xmlns:a16="http://schemas.microsoft.com/office/drawing/2014/main" id="{C21E131F-144E-1614-CD9C-1F6777E0D165}"/>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2A801872-7F6E-05A2-40FF-A881456C32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AB1F4F36-703F-FEC5-5934-90F85E7C15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6E3C1B-8A70-4856-9607-F72F6D7DD060}" type="slidenum">
              <a:rPr lang="en-US" altLang="en-US" smtClean="0"/>
              <a:pPr>
                <a:spcBef>
                  <a:spcPct val="0"/>
                </a:spcBef>
              </a:pPr>
              <a:t>33</a:t>
            </a:fld>
            <a:endParaRPr lang="en-US" altLang="en-US"/>
          </a:p>
        </p:txBody>
      </p:sp>
      <p:sp>
        <p:nvSpPr>
          <p:cNvPr id="68611" name="Rectangle 2">
            <a:extLst>
              <a:ext uri="{FF2B5EF4-FFF2-40B4-BE49-F238E27FC236}">
                <a16:creationId xmlns:a16="http://schemas.microsoft.com/office/drawing/2014/main" id="{5D3F09F2-A49A-8BA8-9BCE-9AD9CAAEC76D}"/>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A80AF0D6-6E41-F46F-4C37-F1E24B185F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5723CF2F-D24C-28E7-849B-BA6828B9BC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24E445C-0F96-4616-9B1E-E87D40020FDD}" type="slidenum">
              <a:rPr lang="en-US" altLang="en-US" smtClean="0"/>
              <a:pPr>
                <a:spcBef>
                  <a:spcPct val="0"/>
                </a:spcBef>
              </a:pPr>
              <a:t>34</a:t>
            </a:fld>
            <a:endParaRPr lang="en-US" altLang="en-US"/>
          </a:p>
        </p:txBody>
      </p:sp>
      <p:sp>
        <p:nvSpPr>
          <p:cNvPr id="70659" name="Rectangle 2">
            <a:extLst>
              <a:ext uri="{FF2B5EF4-FFF2-40B4-BE49-F238E27FC236}">
                <a16:creationId xmlns:a16="http://schemas.microsoft.com/office/drawing/2014/main" id="{0BBA0B49-3C1E-2785-B119-1AB27775EF3C}"/>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04F9455B-9CD8-D49E-7264-CB3F5A669D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DB6454F-D6CC-6435-4C32-DE50B5604B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B21CC94-0746-4333-91E5-96736B49E00B}" type="slidenum">
              <a:rPr lang="en-US" altLang="en-US" smtClean="0"/>
              <a:pPr>
                <a:spcBef>
                  <a:spcPct val="0"/>
                </a:spcBef>
              </a:pPr>
              <a:t>35</a:t>
            </a:fld>
            <a:endParaRPr lang="en-US" altLang="en-US"/>
          </a:p>
        </p:txBody>
      </p:sp>
      <p:sp>
        <p:nvSpPr>
          <p:cNvPr id="72707" name="Rectangle 2">
            <a:extLst>
              <a:ext uri="{FF2B5EF4-FFF2-40B4-BE49-F238E27FC236}">
                <a16:creationId xmlns:a16="http://schemas.microsoft.com/office/drawing/2014/main" id="{61C38563-BC63-BA16-8F44-CB803D8B06D9}"/>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CEAC1910-0AD6-2E57-1F79-D8F0DDF774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03814CBE-5EB0-DF4A-1362-941E7ACCDE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7DB7B0-E06B-4B9E-A239-C724A34C5389}" type="slidenum">
              <a:rPr lang="en-US" altLang="en-US" smtClean="0"/>
              <a:pPr>
                <a:spcBef>
                  <a:spcPct val="0"/>
                </a:spcBef>
              </a:pPr>
              <a:t>36</a:t>
            </a:fld>
            <a:endParaRPr lang="en-US" altLang="en-US"/>
          </a:p>
        </p:txBody>
      </p:sp>
      <p:sp>
        <p:nvSpPr>
          <p:cNvPr id="74755" name="Rectangle 2">
            <a:extLst>
              <a:ext uri="{FF2B5EF4-FFF2-40B4-BE49-F238E27FC236}">
                <a16:creationId xmlns:a16="http://schemas.microsoft.com/office/drawing/2014/main" id="{200D3797-63F1-93FF-CEA4-244DFBA4D001}"/>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32DCC307-4A89-5E5A-2D77-369732D4ED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A0B28D8E-2B25-DE0C-F903-1C365E801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ADAC826-80A1-49E4-AAC7-DEBDC8A38ED4}" type="slidenum">
              <a:rPr lang="en-US" altLang="en-US" smtClean="0"/>
              <a:pPr>
                <a:spcBef>
                  <a:spcPct val="0"/>
                </a:spcBef>
              </a:pPr>
              <a:t>37</a:t>
            </a:fld>
            <a:endParaRPr lang="en-US" altLang="en-US"/>
          </a:p>
        </p:txBody>
      </p:sp>
      <p:sp>
        <p:nvSpPr>
          <p:cNvPr id="76803" name="Rectangle 2">
            <a:extLst>
              <a:ext uri="{FF2B5EF4-FFF2-40B4-BE49-F238E27FC236}">
                <a16:creationId xmlns:a16="http://schemas.microsoft.com/office/drawing/2014/main" id="{7F6FBEFD-4785-DA94-6313-AD1667F3F7B0}"/>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40902225-A4F3-9EA1-5B3A-EE0AF6001D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37B8704-BF4C-5C6A-5BDF-822171CCD1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F48764-0B63-48D6-8F73-34BFA80AB938}" type="slidenum">
              <a:rPr lang="en-US" altLang="en-US" smtClean="0"/>
              <a:pPr>
                <a:spcBef>
                  <a:spcPct val="0"/>
                </a:spcBef>
              </a:pPr>
              <a:t>38</a:t>
            </a:fld>
            <a:endParaRPr lang="en-US" altLang="en-US"/>
          </a:p>
        </p:txBody>
      </p:sp>
      <p:sp>
        <p:nvSpPr>
          <p:cNvPr id="78851" name="Rectangle 2">
            <a:extLst>
              <a:ext uri="{FF2B5EF4-FFF2-40B4-BE49-F238E27FC236}">
                <a16:creationId xmlns:a16="http://schemas.microsoft.com/office/drawing/2014/main" id="{A33B6F15-9D7F-A9B1-ECBE-8907369684B5}"/>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C6E80550-FA8D-680C-BC2B-6080C21DC8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6294E541-A409-57D4-2F0C-79D6E9A889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B89DF7A-E840-4ECE-BE43-05E811FC7432}" type="slidenum">
              <a:rPr lang="en-US" altLang="en-US" smtClean="0"/>
              <a:pPr>
                <a:spcBef>
                  <a:spcPct val="0"/>
                </a:spcBef>
              </a:pPr>
              <a:t>39</a:t>
            </a:fld>
            <a:endParaRPr lang="en-US" altLang="en-US"/>
          </a:p>
        </p:txBody>
      </p:sp>
      <p:sp>
        <p:nvSpPr>
          <p:cNvPr id="80899" name="Rectangle 2">
            <a:extLst>
              <a:ext uri="{FF2B5EF4-FFF2-40B4-BE49-F238E27FC236}">
                <a16:creationId xmlns:a16="http://schemas.microsoft.com/office/drawing/2014/main" id="{ACE203C7-BC65-1031-56AB-8601957F664E}"/>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C2E055B7-CD7B-DD39-784B-5FBB5117B2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039AF671-DFBE-383A-F288-BAF200F001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77D99E-91BD-4114-99D0-1D73306F7163}" type="slidenum">
              <a:rPr lang="en-US" altLang="en-US" smtClean="0"/>
              <a:pPr>
                <a:spcBef>
                  <a:spcPct val="0"/>
                </a:spcBef>
              </a:pPr>
              <a:t>4</a:t>
            </a:fld>
            <a:endParaRPr lang="en-US" altLang="en-US"/>
          </a:p>
        </p:txBody>
      </p:sp>
      <p:sp>
        <p:nvSpPr>
          <p:cNvPr id="11267" name="Rectangle 2">
            <a:extLst>
              <a:ext uri="{FF2B5EF4-FFF2-40B4-BE49-F238E27FC236}">
                <a16:creationId xmlns:a16="http://schemas.microsoft.com/office/drawing/2014/main" id="{4959CE6F-E522-B84A-03B4-A6B4D17C1274}"/>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24842F26-8FD7-32B9-713C-ED656856A6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F5577078-4308-B51B-BE73-D1DDB40FCF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17D21FF-E42C-43D7-9B2E-02EF44444B82}" type="slidenum">
              <a:rPr lang="en-US" altLang="en-US" smtClean="0"/>
              <a:pPr>
                <a:spcBef>
                  <a:spcPct val="0"/>
                </a:spcBef>
              </a:pPr>
              <a:t>40</a:t>
            </a:fld>
            <a:endParaRPr lang="en-US" altLang="en-US"/>
          </a:p>
        </p:txBody>
      </p:sp>
      <p:sp>
        <p:nvSpPr>
          <p:cNvPr id="82947" name="Rectangle 2">
            <a:extLst>
              <a:ext uri="{FF2B5EF4-FFF2-40B4-BE49-F238E27FC236}">
                <a16:creationId xmlns:a16="http://schemas.microsoft.com/office/drawing/2014/main" id="{33DCB58B-6A77-91BC-F31F-D40FACCD2034}"/>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D6AA16A1-0B07-C0B5-80A1-644126B8CF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36E506D1-7C53-F182-0870-D4A64329EB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2C29D0-C75A-4306-B029-CE8FE2B17811}" type="slidenum">
              <a:rPr lang="en-US" altLang="en-US" smtClean="0"/>
              <a:pPr>
                <a:spcBef>
                  <a:spcPct val="0"/>
                </a:spcBef>
              </a:pPr>
              <a:t>41</a:t>
            </a:fld>
            <a:endParaRPr lang="en-US" altLang="en-US"/>
          </a:p>
        </p:txBody>
      </p:sp>
      <p:sp>
        <p:nvSpPr>
          <p:cNvPr id="84995" name="Rectangle 2">
            <a:extLst>
              <a:ext uri="{FF2B5EF4-FFF2-40B4-BE49-F238E27FC236}">
                <a16:creationId xmlns:a16="http://schemas.microsoft.com/office/drawing/2014/main" id="{9A3220A4-640D-0C67-8A47-DF2587562167}"/>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CF6ECBD5-8DA5-704C-C2AE-AEBF891560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62ADCEEE-728C-2B46-1A49-784B509775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C6AA48-2D40-45B3-9C42-74C5C1A1BC01}" type="slidenum">
              <a:rPr lang="en-US" altLang="en-US" smtClean="0"/>
              <a:pPr>
                <a:spcBef>
                  <a:spcPct val="0"/>
                </a:spcBef>
              </a:pPr>
              <a:t>42</a:t>
            </a:fld>
            <a:endParaRPr lang="en-US" altLang="en-US"/>
          </a:p>
        </p:txBody>
      </p:sp>
      <p:sp>
        <p:nvSpPr>
          <p:cNvPr id="87043" name="Rectangle 2">
            <a:extLst>
              <a:ext uri="{FF2B5EF4-FFF2-40B4-BE49-F238E27FC236}">
                <a16:creationId xmlns:a16="http://schemas.microsoft.com/office/drawing/2014/main" id="{79F3F5A4-2D26-9608-A0C1-ABEE8C3E2192}"/>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04C21F36-13CB-B20D-FB84-FE6E28414B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5EF2F56D-8113-AA55-FA25-1711314CF5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E86DD52-7323-4924-B2FB-1096AFE3FB4F}" type="slidenum">
              <a:rPr lang="en-US" altLang="en-US" smtClean="0"/>
              <a:pPr>
                <a:spcBef>
                  <a:spcPct val="0"/>
                </a:spcBef>
              </a:pPr>
              <a:t>43</a:t>
            </a:fld>
            <a:endParaRPr lang="en-US" altLang="en-US"/>
          </a:p>
        </p:txBody>
      </p:sp>
      <p:sp>
        <p:nvSpPr>
          <p:cNvPr id="89091" name="Rectangle 2">
            <a:extLst>
              <a:ext uri="{FF2B5EF4-FFF2-40B4-BE49-F238E27FC236}">
                <a16:creationId xmlns:a16="http://schemas.microsoft.com/office/drawing/2014/main" id="{48960163-DF4F-0032-DA7A-2760715804D7}"/>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B399FBF0-1105-544F-07F0-B80B50071D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8E0633E5-83C8-6304-FA9B-76C928B374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678CC4-4D71-419C-9F55-20784C53AC60}" type="slidenum">
              <a:rPr lang="en-US" altLang="en-US" smtClean="0"/>
              <a:pPr>
                <a:spcBef>
                  <a:spcPct val="0"/>
                </a:spcBef>
              </a:pPr>
              <a:t>44</a:t>
            </a:fld>
            <a:endParaRPr lang="en-US" altLang="en-US"/>
          </a:p>
        </p:txBody>
      </p:sp>
      <p:sp>
        <p:nvSpPr>
          <p:cNvPr id="91139" name="Rectangle 2">
            <a:extLst>
              <a:ext uri="{FF2B5EF4-FFF2-40B4-BE49-F238E27FC236}">
                <a16:creationId xmlns:a16="http://schemas.microsoft.com/office/drawing/2014/main" id="{0233F83D-571E-0E37-E663-9E6137308496}"/>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2B4AA0F0-0C9C-18E4-3CC6-0C13439178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83C5E73F-1413-0DD7-AF41-776CD8FC3A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041D9FD-4103-440D-A299-6C26D727B312}" type="slidenum">
              <a:rPr lang="en-US" altLang="en-US" smtClean="0"/>
              <a:pPr>
                <a:spcBef>
                  <a:spcPct val="0"/>
                </a:spcBef>
              </a:pPr>
              <a:t>45</a:t>
            </a:fld>
            <a:endParaRPr lang="en-US" altLang="en-US"/>
          </a:p>
        </p:txBody>
      </p:sp>
      <p:sp>
        <p:nvSpPr>
          <p:cNvPr id="93187" name="Rectangle 2">
            <a:extLst>
              <a:ext uri="{FF2B5EF4-FFF2-40B4-BE49-F238E27FC236}">
                <a16:creationId xmlns:a16="http://schemas.microsoft.com/office/drawing/2014/main" id="{CC518557-A801-355E-453F-D83215109D9B}"/>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3DDF776D-D593-0B99-5AEA-BC87D7C436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9CBE9076-3826-C843-6F21-4A09E8624C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D5103A2-0F7E-4514-B44A-A7F273658142}" type="slidenum">
              <a:rPr lang="en-US" altLang="en-US" smtClean="0"/>
              <a:pPr>
                <a:spcBef>
                  <a:spcPct val="0"/>
                </a:spcBef>
              </a:pPr>
              <a:t>46</a:t>
            </a:fld>
            <a:endParaRPr lang="en-US" altLang="en-US"/>
          </a:p>
        </p:txBody>
      </p:sp>
      <p:sp>
        <p:nvSpPr>
          <p:cNvPr id="95235" name="Rectangle 2">
            <a:extLst>
              <a:ext uri="{FF2B5EF4-FFF2-40B4-BE49-F238E27FC236}">
                <a16:creationId xmlns:a16="http://schemas.microsoft.com/office/drawing/2014/main" id="{04D75EFB-D642-1890-D02E-533F9C7A66DF}"/>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6CCC30AB-7594-520E-D9B5-65DB2280C0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B75A3C24-0049-9CC9-EA7E-DDABC4D0E4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3E3D91-8D67-450C-A49F-5D3FE600B121}" type="slidenum">
              <a:rPr lang="en-US" altLang="en-US" smtClean="0"/>
              <a:pPr>
                <a:spcBef>
                  <a:spcPct val="0"/>
                </a:spcBef>
              </a:pPr>
              <a:t>47</a:t>
            </a:fld>
            <a:endParaRPr lang="en-US" altLang="en-US"/>
          </a:p>
        </p:txBody>
      </p:sp>
      <p:sp>
        <p:nvSpPr>
          <p:cNvPr id="97283" name="Rectangle 2">
            <a:extLst>
              <a:ext uri="{FF2B5EF4-FFF2-40B4-BE49-F238E27FC236}">
                <a16:creationId xmlns:a16="http://schemas.microsoft.com/office/drawing/2014/main" id="{61A1A625-19E4-6502-7540-F4A2857156D4}"/>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2B1D8926-5A85-54CD-E7A8-2EAC5D7FFC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B2731E5-7989-B678-2208-52CC225F6A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BC9615-4E83-4BC1-BA29-D7C143BDA47B}" type="slidenum">
              <a:rPr lang="en-US" altLang="en-US" smtClean="0"/>
              <a:pPr>
                <a:spcBef>
                  <a:spcPct val="0"/>
                </a:spcBef>
              </a:pPr>
              <a:t>48</a:t>
            </a:fld>
            <a:endParaRPr lang="en-US" altLang="en-US"/>
          </a:p>
        </p:txBody>
      </p:sp>
      <p:sp>
        <p:nvSpPr>
          <p:cNvPr id="99331" name="Rectangle 2">
            <a:extLst>
              <a:ext uri="{FF2B5EF4-FFF2-40B4-BE49-F238E27FC236}">
                <a16:creationId xmlns:a16="http://schemas.microsoft.com/office/drawing/2014/main" id="{3260AA28-7697-25FC-5DA8-5C99DD4BB1C7}"/>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66A3C57C-ADFC-948B-14D9-FA982FE9DA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extLst>
      <p:ext uri="{BB962C8B-B14F-4D97-AF65-F5344CB8AC3E}">
        <p14:creationId xmlns:p14="http://schemas.microsoft.com/office/powerpoint/2010/main" val="35813208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8D478561-76A7-FB26-DEC2-1C2DF3DBDB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1D173C2-8A85-40D0-85F7-631534AD0E2A}" type="slidenum">
              <a:rPr lang="en-US" altLang="en-US" smtClean="0"/>
              <a:pPr>
                <a:spcBef>
                  <a:spcPct val="0"/>
                </a:spcBef>
              </a:pPr>
              <a:t>49</a:t>
            </a:fld>
            <a:endParaRPr lang="en-US" altLang="en-US"/>
          </a:p>
        </p:txBody>
      </p:sp>
      <p:sp>
        <p:nvSpPr>
          <p:cNvPr id="103427" name="Rectangle 2">
            <a:extLst>
              <a:ext uri="{FF2B5EF4-FFF2-40B4-BE49-F238E27FC236}">
                <a16:creationId xmlns:a16="http://schemas.microsoft.com/office/drawing/2014/main" id="{297E9FB1-D045-AA28-2165-048B43A7016B}"/>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43F0DA4F-66E7-43B4-F1E8-5D6E2E9D40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DCF9C9C2-7605-D7B0-AA57-B3C4C34D95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B9D1D6-8837-4307-8A70-951CB8A4D008}" type="slidenum">
              <a:rPr lang="en-US" altLang="en-US" smtClean="0"/>
              <a:pPr>
                <a:spcBef>
                  <a:spcPct val="0"/>
                </a:spcBef>
              </a:pPr>
              <a:t>5</a:t>
            </a:fld>
            <a:endParaRPr lang="en-US" altLang="en-US"/>
          </a:p>
        </p:txBody>
      </p:sp>
      <p:sp>
        <p:nvSpPr>
          <p:cNvPr id="13315" name="Rectangle 2">
            <a:extLst>
              <a:ext uri="{FF2B5EF4-FFF2-40B4-BE49-F238E27FC236}">
                <a16:creationId xmlns:a16="http://schemas.microsoft.com/office/drawing/2014/main" id="{C231DFD9-D05C-95DB-6990-9C246F9E90DC}"/>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6C8F6A7B-2FBE-B321-F891-CB9D9FD42A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BF8DEF8C-3EF3-FFE6-04FB-ECFC52D0B8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CAE145-230D-466D-987F-4326FF72E449}" type="slidenum">
              <a:rPr lang="en-US" altLang="en-US" smtClean="0"/>
              <a:pPr>
                <a:spcBef>
                  <a:spcPct val="0"/>
                </a:spcBef>
              </a:pPr>
              <a:t>50</a:t>
            </a:fld>
            <a:endParaRPr lang="en-US" altLang="en-US"/>
          </a:p>
        </p:txBody>
      </p:sp>
      <p:sp>
        <p:nvSpPr>
          <p:cNvPr id="105475" name="Rectangle 2">
            <a:extLst>
              <a:ext uri="{FF2B5EF4-FFF2-40B4-BE49-F238E27FC236}">
                <a16:creationId xmlns:a16="http://schemas.microsoft.com/office/drawing/2014/main" id="{ED057926-6A6D-4BE8-34EE-A658497C1743}"/>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0C89C63A-CCCF-36AD-CBDB-D80B9E847F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3FF73E54-95D7-A21B-E546-ED18ADBFBA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41838FE-F462-4C49-A030-89DA5C0084DA}" type="slidenum">
              <a:rPr lang="en-US" altLang="en-US" smtClean="0"/>
              <a:pPr>
                <a:spcBef>
                  <a:spcPct val="0"/>
                </a:spcBef>
              </a:pPr>
              <a:t>51</a:t>
            </a:fld>
            <a:endParaRPr lang="en-US" altLang="en-US"/>
          </a:p>
        </p:txBody>
      </p:sp>
      <p:sp>
        <p:nvSpPr>
          <p:cNvPr id="107523" name="Rectangle 2">
            <a:extLst>
              <a:ext uri="{FF2B5EF4-FFF2-40B4-BE49-F238E27FC236}">
                <a16:creationId xmlns:a16="http://schemas.microsoft.com/office/drawing/2014/main" id="{F1BCE669-B3E5-FFC2-25C1-7427E3CF853A}"/>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2D6EB694-B102-420E-5DA9-88F653404E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5CEA0435-8171-9DA6-2F30-8B9D13EBEC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873352-06C2-49F2-985E-9E6B959E0596}" type="slidenum">
              <a:rPr lang="en-US" altLang="en-US" smtClean="0"/>
              <a:pPr>
                <a:spcBef>
                  <a:spcPct val="0"/>
                </a:spcBef>
              </a:pPr>
              <a:t>52</a:t>
            </a:fld>
            <a:endParaRPr lang="en-US" altLang="en-US"/>
          </a:p>
        </p:txBody>
      </p:sp>
      <p:sp>
        <p:nvSpPr>
          <p:cNvPr id="109571" name="Rectangle 2">
            <a:extLst>
              <a:ext uri="{FF2B5EF4-FFF2-40B4-BE49-F238E27FC236}">
                <a16:creationId xmlns:a16="http://schemas.microsoft.com/office/drawing/2014/main" id="{B437736C-1117-480B-3866-7BF8308DAB40}"/>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D9694373-055F-3628-F757-41B6648BA5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70EA254A-DE32-84E8-F160-FDD2E02D15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762B3D-A1B2-48E0-92EC-54C3BC92AA2B}" type="slidenum">
              <a:rPr lang="en-US" altLang="en-US" smtClean="0"/>
              <a:pPr>
                <a:spcBef>
                  <a:spcPct val="0"/>
                </a:spcBef>
              </a:pPr>
              <a:t>53</a:t>
            </a:fld>
            <a:endParaRPr lang="en-US" altLang="en-US"/>
          </a:p>
        </p:txBody>
      </p:sp>
      <p:sp>
        <p:nvSpPr>
          <p:cNvPr id="111619" name="Rectangle 2">
            <a:extLst>
              <a:ext uri="{FF2B5EF4-FFF2-40B4-BE49-F238E27FC236}">
                <a16:creationId xmlns:a16="http://schemas.microsoft.com/office/drawing/2014/main" id="{1F37B46E-2599-0200-4E0D-94F1BFA076E1}"/>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59E636D9-8541-CFD2-AFD0-6FFB6DE85C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8330CAAD-B49B-CC21-216D-BD7C8E9395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E2CB187-90CC-48E1-A490-44252E1D8C90}" type="slidenum">
              <a:rPr lang="en-US" altLang="en-US" smtClean="0"/>
              <a:pPr>
                <a:spcBef>
                  <a:spcPct val="0"/>
                </a:spcBef>
              </a:pPr>
              <a:t>54</a:t>
            </a:fld>
            <a:endParaRPr lang="en-US" altLang="en-US"/>
          </a:p>
        </p:txBody>
      </p:sp>
      <p:sp>
        <p:nvSpPr>
          <p:cNvPr id="113667" name="Rectangle 2">
            <a:extLst>
              <a:ext uri="{FF2B5EF4-FFF2-40B4-BE49-F238E27FC236}">
                <a16:creationId xmlns:a16="http://schemas.microsoft.com/office/drawing/2014/main" id="{2BA3F4A9-ECED-940A-FC89-5A416A9CF40D}"/>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A8DEF824-0674-1D8E-ED23-D18A24440B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7144C50A-CC31-CFF7-DFB0-7275C0D091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E517B34-D0B8-40ED-9EA6-B53BA9A2A652}" type="slidenum">
              <a:rPr lang="en-US" altLang="en-US" smtClean="0"/>
              <a:pPr>
                <a:spcBef>
                  <a:spcPct val="0"/>
                </a:spcBef>
              </a:pPr>
              <a:t>55</a:t>
            </a:fld>
            <a:endParaRPr lang="en-US" altLang="en-US"/>
          </a:p>
        </p:txBody>
      </p:sp>
      <p:sp>
        <p:nvSpPr>
          <p:cNvPr id="115715" name="Rectangle 2">
            <a:extLst>
              <a:ext uri="{FF2B5EF4-FFF2-40B4-BE49-F238E27FC236}">
                <a16:creationId xmlns:a16="http://schemas.microsoft.com/office/drawing/2014/main" id="{839B8F7B-4FB2-6151-050F-279F89818BB0}"/>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BB186773-AE0F-7F89-9165-34F8FC1E4B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E92448C2-828C-CC21-FE79-D59128FB3F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EC339BC-9A15-4F8B-81B7-C442FD4853A4}" type="slidenum">
              <a:rPr lang="en-US" altLang="en-US" smtClean="0"/>
              <a:pPr>
                <a:spcBef>
                  <a:spcPct val="0"/>
                </a:spcBef>
              </a:pPr>
              <a:t>56</a:t>
            </a:fld>
            <a:endParaRPr lang="en-US" altLang="en-US"/>
          </a:p>
        </p:txBody>
      </p:sp>
      <p:sp>
        <p:nvSpPr>
          <p:cNvPr id="117763" name="Rectangle 2">
            <a:extLst>
              <a:ext uri="{FF2B5EF4-FFF2-40B4-BE49-F238E27FC236}">
                <a16:creationId xmlns:a16="http://schemas.microsoft.com/office/drawing/2014/main" id="{DC8F0A34-0851-00F2-9B4B-6208CDC2FC65}"/>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1357C5BD-3361-D41E-C97F-E67C08F343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27F9A372-69EF-6EC8-EB3B-49093B967D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50B66D-5206-49E7-BCD0-A295CC2FA72A}" type="slidenum">
              <a:rPr lang="en-US" altLang="en-US" smtClean="0"/>
              <a:pPr>
                <a:spcBef>
                  <a:spcPct val="0"/>
                </a:spcBef>
              </a:pPr>
              <a:t>57</a:t>
            </a:fld>
            <a:endParaRPr lang="en-US" altLang="en-US"/>
          </a:p>
        </p:txBody>
      </p:sp>
      <p:sp>
        <p:nvSpPr>
          <p:cNvPr id="119811" name="Rectangle 2">
            <a:extLst>
              <a:ext uri="{FF2B5EF4-FFF2-40B4-BE49-F238E27FC236}">
                <a16:creationId xmlns:a16="http://schemas.microsoft.com/office/drawing/2014/main" id="{7113CBCE-0BDF-3348-ED47-EA59BA8A2863}"/>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362A36FA-CFE1-FE00-BA20-8AD2AD0C4A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7DA5D201-52FB-B34A-E4B3-0F04583D37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5B852E-4829-4F87-BD71-1467CB0BD2AC}" type="slidenum">
              <a:rPr lang="en-US" altLang="en-US" smtClean="0"/>
              <a:pPr>
                <a:spcBef>
                  <a:spcPct val="0"/>
                </a:spcBef>
              </a:pPr>
              <a:t>58</a:t>
            </a:fld>
            <a:endParaRPr lang="en-US" altLang="en-US"/>
          </a:p>
        </p:txBody>
      </p:sp>
      <p:sp>
        <p:nvSpPr>
          <p:cNvPr id="121859" name="Rectangle 2">
            <a:extLst>
              <a:ext uri="{FF2B5EF4-FFF2-40B4-BE49-F238E27FC236}">
                <a16:creationId xmlns:a16="http://schemas.microsoft.com/office/drawing/2014/main" id="{41DAC0FC-6BCA-BB91-72BE-B3CD3628A61D}"/>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F79C293E-1235-4CA3-833D-5C4C3218C2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043508D1-05AE-C9F3-50D6-AC844C5D05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95CD5F-71F3-4FE8-B179-2C53747B9579}" type="slidenum">
              <a:rPr lang="en-US" altLang="en-US" smtClean="0"/>
              <a:pPr>
                <a:spcBef>
                  <a:spcPct val="0"/>
                </a:spcBef>
              </a:pPr>
              <a:t>59</a:t>
            </a:fld>
            <a:endParaRPr lang="en-US" altLang="en-US"/>
          </a:p>
        </p:txBody>
      </p:sp>
      <p:sp>
        <p:nvSpPr>
          <p:cNvPr id="123907" name="Rectangle 2">
            <a:extLst>
              <a:ext uri="{FF2B5EF4-FFF2-40B4-BE49-F238E27FC236}">
                <a16:creationId xmlns:a16="http://schemas.microsoft.com/office/drawing/2014/main" id="{53AD5EA8-4B2A-8ABC-742D-214D82A98FD9}"/>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AFB4AB9B-E4A2-277C-3EED-DA0B663606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38AB7831-5E6C-5099-B650-9901271365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4786B9E-8DFA-4DFF-AFAC-60736B0DCF54}" type="slidenum">
              <a:rPr lang="en-US" altLang="en-US" smtClean="0"/>
              <a:pPr>
                <a:spcBef>
                  <a:spcPct val="0"/>
                </a:spcBef>
              </a:pPr>
              <a:t>6</a:t>
            </a:fld>
            <a:endParaRPr lang="en-US" altLang="en-US"/>
          </a:p>
        </p:txBody>
      </p:sp>
      <p:sp>
        <p:nvSpPr>
          <p:cNvPr id="15363" name="Rectangle 2">
            <a:extLst>
              <a:ext uri="{FF2B5EF4-FFF2-40B4-BE49-F238E27FC236}">
                <a16:creationId xmlns:a16="http://schemas.microsoft.com/office/drawing/2014/main" id="{6DDD76FF-74EE-C346-824D-D6E3AFCA296D}"/>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73714D68-911E-AEC5-1B32-67EDF5DAD1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FB191EB5-D356-14FC-E943-A139E356CC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87E868B-870E-4EEC-A988-7FA2A4AF7B1B}" type="slidenum">
              <a:rPr lang="en-US" altLang="en-US" smtClean="0"/>
              <a:pPr>
                <a:spcBef>
                  <a:spcPct val="0"/>
                </a:spcBef>
              </a:pPr>
              <a:t>60</a:t>
            </a:fld>
            <a:endParaRPr lang="en-US" altLang="en-US"/>
          </a:p>
        </p:txBody>
      </p:sp>
      <p:sp>
        <p:nvSpPr>
          <p:cNvPr id="125955" name="Rectangle 2">
            <a:extLst>
              <a:ext uri="{FF2B5EF4-FFF2-40B4-BE49-F238E27FC236}">
                <a16:creationId xmlns:a16="http://schemas.microsoft.com/office/drawing/2014/main" id="{82676C8A-962B-EDC3-5FE8-E0C64C196EFB}"/>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D2E05331-876B-5EF8-3A11-73922C620F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E9E101F8-1C7D-3DFB-AAEE-1CD2590D9D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0D6ABD-9154-417A-B6F6-C2252B870A85}" type="slidenum">
              <a:rPr lang="en-US" altLang="en-US" smtClean="0"/>
              <a:pPr>
                <a:spcBef>
                  <a:spcPct val="0"/>
                </a:spcBef>
              </a:pPr>
              <a:t>61</a:t>
            </a:fld>
            <a:endParaRPr lang="en-US" altLang="en-US"/>
          </a:p>
        </p:txBody>
      </p:sp>
      <p:sp>
        <p:nvSpPr>
          <p:cNvPr id="128003" name="Rectangle 2">
            <a:extLst>
              <a:ext uri="{FF2B5EF4-FFF2-40B4-BE49-F238E27FC236}">
                <a16:creationId xmlns:a16="http://schemas.microsoft.com/office/drawing/2014/main" id="{9F85AC61-9463-86D2-F254-BD5CABAB9599}"/>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D98C7AAD-7FB3-EB64-5018-3160DE8BC0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DC6BE165-E76B-679F-C6F4-C081B4AC45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02CB8AB-1BA0-4929-91D4-926EAD4D85CA}" type="slidenum">
              <a:rPr lang="en-US" altLang="en-US" smtClean="0"/>
              <a:pPr>
                <a:spcBef>
                  <a:spcPct val="0"/>
                </a:spcBef>
              </a:pPr>
              <a:t>62</a:t>
            </a:fld>
            <a:endParaRPr lang="en-US" altLang="en-US"/>
          </a:p>
        </p:txBody>
      </p:sp>
      <p:sp>
        <p:nvSpPr>
          <p:cNvPr id="130051" name="Rectangle 2">
            <a:extLst>
              <a:ext uri="{FF2B5EF4-FFF2-40B4-BE49-F238E27FC236}">
                <a16:creationId xmlns:a16="http://schemas.microsoft.com/office/drawing/2014/main" id="{770B8834-D346-1005-7A7A-7B40427B0D0B}"/>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6CFACD94-901E-8558-D38A-CB3393ED31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1F896778-A86D-E2F6-D4A4-2AFC55B9C7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D31E31-EB08-43B5-8A2A-DC6204755F02}" type="slidenum">
              <a:rPr lang="en-US" altLang="en-US" smtClean="0"/>
              <a:pPr>
                <a:spcBef>
                  <a:spcPct val="0"/>
                </a:spcBef>
              </a:pPr>
              <a:t>63</a:t>
            </a:fld>
            <a:endParaRPr lang="en-US" altLang="en-US"/>
          </a:p>
        </p:txBody>
      </p:sp>
      <p:sp>
        <p:nvSpPr>
          <p:cNvPr id="132099" name="Rectangle 2">
            <a:extLst>
              <a:ext uri="{FF2B5EF4-FFF2-40B4-BE49-F238E27FC236}">
                <a16:creationId xmlns:a16="http://schemas.microsoft.com/office/drawing/2014/main" id="{DD901983-CF1D-425A-AD2E-529A852E0A56}"/>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6C467D9D-9371-CD5A-9982-A71AF4E898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5D828475-75B7-EF68-DDF1-0369B90616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7138F8F-45D8-46B5-8571-2F780929E4EB}" type="slidenum">
              <a:rPr lang="en-US" altLang="en-US" smtClean="0"/>
              <a:pPr>
                <a:spcBef>
                  <a:spcPct val="0"/>
                </a:spcBef>
              </a:pPr>
              <a:t>64</a:t>
            </a:fld>
            <a:endParaRPr lang="en-US" altLang="en-US"/>
          </a:p>
        </p:txBody>
      </p:sp>
      <p:sp>
        <p:nvSpPr>
          <p:cNvPr id="134147" name="Rectangle 2">
            <a:extLst>
              <a:ext uri="{FF2B5EF4-FFF2-40B4-BE49-F238E27FC236}">
                <a16:creationId xmlns:a16="http://schemas.microsoft.com/office/drawing/2014/main" id="{D82CE416-4D5E-C5E5-7F63-E83BCD56F29B}"/>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D8ED438F-9FC2-3B7E-F309-7D7EA992B2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3246C59B-3836-AED5-3F2A-1DAA0D0BFB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BC5672-8481-45BD-9B12-310447F1888F}" type="slidenum">
              <a:rPr lang="en-US" altLang="en-US" smtClean="0"/>
              <a:pPr>
                <a:spcBef>
                  <a:spcPct val="0"/>
                </a:spcBef>
              </a:pPr>
              <a:t>65</a:t>
            </a:fld>
            <a:endParaRPr lang="en-US" altLang="en-US"/>
          </a:p>
        </p:txBody>
      </p:sp>
      <p:sp>
        <p:nvSpPr>
          <p:cNvPr id="136195" name="Rectangle 2">
            <a:extLst>
              <a:ext uri="{FF2B5EF4-FFF2-40B4-BE49-F238E27FC236}">
                <a16:creationId xmlns:a16="http://schemas.microsoft.com/office/drawing/2014/main" id="{70FA4FD2-CDE2-8688-6639-7D8A18437E95}"/>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070E5466-2BBF-94AF-37AF-7BFFAF510D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3FA393E2-EE14-0FB5-6964-38B53E234D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9CDB225-CEDC-454B-86CB-E9005533B1B6}" type="slidenum">
              <a:rPr lang="en-US" altLang="en-US" smtClean="0"/>
              <a:pPr>
                <a:spcBef>
                  <a:spcPct val="0"/>
                </a:spcBef>
              </a:pPr>
              <a:t>66</a:t>
            </a:fld>
            <a:endParaRPr lang="en-US" altLang="en-US"/>
          </a:p>
        </p:txBody>
      </p:sp>
      <p:sp>
        <p:nvSpPr>
          <p:cNvPr id="138243" name="Rectangle 2">
            <a:extLst>
              <a:ext uri="{FF2B5EF4-FFF2-40B4-BE49-F238E27FC236}">
                <a16:creationId xmlns:a16="http://schemas.microsoft.com/office/drawing/2014/main" id="{687D8B9F-9A80-50D9-E6F9-17C93EC655B1}"/>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EA607872-B20F-BF5E-6AF8-481C86A333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67A9B5B7-008F-D3D3-ED7D-0F9D66B2F2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A86847-5EC8-4FC0-8481-A45BC6C102D8}" type="slidenum">
              <a:rPr lang="en-US" altLang="en-US" smtClean="0"/>
              <a:pPr>
                <a:spcBef>
                  <a:spcPct val="0"/>
                </a:spcBef>
              </a:pPr>
              <a:t>67</a:t>
            </a:fld>
            <a:endParaRPr lang="en-US" altLang="en-US"/>
          </a:p>
        </p:txBody>
      </p:sp>
      <p:sp>
        <p:nvSpPr>
          <p:cNvPr id="140291" name="Rectangle 2">
            <a:extLst>
              <a:ext uri="{FF2B5EF4-FFF2-40B4-BE49-F238E27FC236}">
                <a16:creationId xmlns:a16="http://schemas.microsoft.com/office/drawing/2014/main" id="{C7137915-D4FA-0853-5723-22B2175BF8E4}"/>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288D4E18-AAA5-6B6B-015B-CC52D8E411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1C96E790-8951-CCC5-59AA-AAFBC6326E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4BD3E5-693B-4B0B-8BD4-B9FFD1F67A11}" type="slidenum">
              <a:rPr lang="en-US" altLang="en-US" smtClean="0"/>
              <a:pPr>
                <a:spcBef>
                  <a:spcPct val="0"/>
                </a:spcBef>
              </a:pPr>
              <a:t>68</a:t>
            </a:fld>
            <a:endParaRPr lang="en-US" altLang="en-US"/>
          </a:p>
        </p:txBody>
      </p:sp>
      <p:sp>
        <p:nvSpPr>
          <p:cNvPr id="142339" name="Rectangle 2">
            <a:extLst>
              <a:ext uri="{FF2B5EF4-FFF2-40B4-BE49-F238E27FC236}">
                <a16:creationId xmlns:a16="http://schemas.microsoft.com/office/drawing/2014/main" id="{F75F3586-08D2-5098-BBDC-660026E0DFB1}"/>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2BABF5BF-AA11-D769-B5D7-692F29B20A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2BEC12CD-FF9B-EDD9-41A3-816CE657CA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CFD96B-DAF9-4B86-999C-A4C5E578598F}" type="slidenum">
              <a:rPr lang="en-US" altLang="en-US" smtClean="0"/>
              <a:pPr>
                <a:spcBef>
                  <a:spcPct val="0"/>
                </a:spcBef>
              </a:pPr>
              <a:t>69</a:t>
            </a:fld>
            <a:endParaRPr lang="en-US" altLang="en-US"/>
          </a:p>
        </p:txBody>
      </p:sp>
      <p:sp>
        <p:nvSpPr>
          <p:cNvPr id="144387" name="Rectangle 2">
            <a:extLst>
              <a:ext uri="{FF2B5EF4-FFF2-40B4-BE49-F238E27FC236}">
                <a16:creationId xmlns:a16="http://schemas.microsoft.com/office/drawing/2014/main" id="{79A80FA6-2C79-2C7E-373B-A7C131A94953}"/>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9FFFB115-0F81-D3E4-9FF5-2BFABFD487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9E945E0B-3B8F-5B39-DD76-DD14332FB9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8D5229-912E-4549-9C81-1C0E9FE2584E}" type="slidenum">
              <a:rPr lang="en-US" altLang="en-US" smtClean="0"/>
              <a:pPr>
                <a:spcBef>
                  <a:spcPct val="0"/>
                </a:spcBef>
              </a:pPr>
              <a:t>7</a:t>
            </a:fld>
            <a:endParaRPr lang="en-US" altLang="en-US"/>
          </a:p>
        </p:txBody>
      </p:sp>
      <p:sp>
        <p:nvSpPr>
          <p:cNvPr id="17411" name="Rectangle 2">
            <a:extLst>
              <a:ext uri="{FF2B5EF4-FFF2-40B4-BE49-F238E27FC236}">
                <a16:creationId xmlns:a16="http://schemas.microsoft.com/office/drawing/2014/main" id="{7E891D9A-7CD2-63FF-FDCC-E72F74EB5867}"/>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B1FDDE57-B437-BD7E-5065-D89A5922E7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118BCA36-5338-4DA6-C15A-B16BD6791F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0C0D95-491B-4356-AA14-250F36169A31}" type="slidenum">
              <a:rPr lang="en-US" altLang="en-US" smtClean="0"/>
              <a:pPr>
                <a:spcBef>
                  <a:spcPct val="0"/>
                </a:spcBef>
              </a:pPr>
              <a:t>70</a:t>
            </a:fld>
            <a:endParaRPr lang="en-US" altLang="en-US"/>
          </a:p>
        </p:txBody>
      </p:sp>
      <p:sp>
        <p:nvSpPr>
          <p:cNvPr id="146435" name="Rectangle 2">
            <a:extLst>
              <a:ext uri="{FF2B5EF4-FFF2-40B4-BE49-F238E27FC236}">
                <a16:creationId xmlns:a16="http://schemas.microsoft.com/office/drawing/2014/main" id="{1E0DF414-6F5F-4683-257E-87CD51481E5B}"/>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97E12A79-B8FE-3D59-941D-34FBF2BF72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C06E86BF-A829-DD6B-2330-F29C0F2F09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0D0979-E250-41B1-9BF0-668491CC8641}" type="slidenum">
              <a:rPr lang="en-US" altLang="en-US" smtClean="0"/>
              <a:pPr>
                <a:spcBef>
                  <a:spcPct val="0"/>
                </a:spcBef>
              </a:pPr>
              <a:t>71</a:t>
            </a:fld>
            <a:endParaRPr lang="en-US" altLang="en-US"/>
          </a:p>
        </p:txBody>
      </p:sp>
      <p:sp>
        <p:nvSpPr>
          <p:cNvPr id="148483" name="Rectangle 2">
            <a:extLst>
              <a:ext uri="{FF2B5EF4-FFF2-40B4-BE49-F238E27FC236}">
                <a16:creationId xmlns:a16="http://schemas.microsoft.com/office/drawing/2014/main" id="{4FB80D1C-9D2C-7809-4785-282BC9822C03}"/>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4E3D05E5-2B60-FF21-3BB2-6C3756972A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5AAD302D-FE0F-3A32-52EC-6C8144B6D5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2CD5EC-8980-4409-9571-71FF25CD6CEE}" type="slidenum">
              <a:rPr lang="en-US" altLang="en-US" smtClean="0"/>
              <a:pPr>
                <a:spcBef>
                  <a:spcPct val="0"/>
                </a:spcBef>
              </a:pPr>
              <a:t>72</a:t>
            </a:fld>
            <a:endParaRPr lang="en-US" altLang="en-US"/>
          </a:p>
        </p:txBody>
      </p:sp>
      <p:sp>
        <p:nvSpPr>
          <p:cNvPr id="150531" name="Rectangle 2">
            <a:extLst>
              <a:ext uri="{FF2B5EF4-FFF2-40B4-BE49-F238E27FC236}">
                <a16:creationId xmlns:a16="http://schemas.microsoft.com/office/drawing/2014/main" id="{1BF566A3-0D0D-42BD-1456-665337C9188D}"/>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7472A36A-5A4A-0CE4-B167-92AF04A98C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B1EA2417-7B39-0623-1D6F-269EA6E14B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B614DA4-00DC-4943-ACBD-88971F367F57}" type="slidenum">
              <a:rPr lang="en-US" altLang="en-US" smtClean="0"/>
              <a:pPr>
                <a:spcBef>
                  <a:spcPct val="0"/>
                </a:spcBef>
              </a:pPr>
              <a:t>73</a:t>
            </a:fld>
            <a:endParaRPr lang="en-US" altLang="en-US"/>
          </a:p>
        </p:txBody>
      </p:sp>
      <p:sp>
        <p:nvSpPr>
          <p:cNvPr id="152579" name="Rectangle 2">
            <a:extLst>
              <a:ext uri="{FF2B5EF4-FFF2-40B4-BE49-F238E27FC236}">
                <a16:creationId xmlns:a16="http://schemas.microsoft.com/office/drawing/2014/main" id="{B059BD04-F489-D618-5341-2476B82BED12}"/>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DACA6024-50E2-696D-D709-35E0433F9D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C4E82664-3584-F2F7-A367-8304F12A98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8ABC6B2-5AFF-4B0A-A8E8-D6C046A6289C}" type="slidenum">
              <a:rPr lang="en-US" altLang="en-US" smtClean="0"/>
              <a:pPr>
                <a:spcBef>
                  <a:spcPct val="0"/>
                </a:spcBef>
              </a:pPr>
              <a:t>74</a:t>
            </a:fld>
            <a:endParaRPr lang="en-US" altLang="en-US"/>
          </a:p>
        </p:txBody>
      </p:sp>
      <p:sp>
        <p:nvSpPr>
          <p:cNvPr id="154627" name="Rectangle 2">
            <a:extLst>
              <a:ext uri="{FF2B5EF4-FFF2-40B4-BE49-F238E27FC236}">
                <a16:creationId xmlns:a16="http://schemas.microsoft.com/office/drawing/2014/main" id="{B7AF558B-773E-AF45-7A1E-81AF492A11FB}"/>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41B1CDDE-A229-9633-DD93-E574412222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D9AB96E4-F1F2-B0BE-4C03-D73EC23B76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28EDA7-2C04-4AD3-8B68-4EF36E639FC0}" type="slidenum">
              <a:rPr lang="en-US" altLang="en-US" smtClean="0"/>
              <a:pPr>
                <a:spcBef>
                  <a:spcPct val="0"/>
                </a:spcBef>
              </a:pPr>
              <a:t>75</a:t>
            </a:fld>
            <a:endParaRPr lang="en-US" altLang="en-US"/>
          </a:p>
        </p:txBody>
      </p:sp>
      <p:sp>
        <p:nvSpPr>
          <p:cNvPr id="156675" name="Rectangle 2">
            <a:extLst>
              <a:ext uri="{FF2B5EF4-FFF2-40B4-BE49-F238E27FC236}">
                <a16:creationId xmlns:a16="http://schemas.microsoft.com/office/drawing/2014/main" id="{B52A29FE-0A23-D447-D046-69B5EC6A5FB6}"/>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1396D9C3-029F-F9C9-EF24-D65158E2AB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804FB2CD-63FF-0158-BB31-686D387A07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79E4D5-BDA2-42FF-B252-6ED0951D399B}" type="slidenum">
              <a:rPr lang="en-US" altLang="en-US" smtClean="0"/>
              <a:pPr>
                <a:spcBef>
                  <a:spcPct val="0"/>
                </a:spcBef>
              </a:pPr>
              <a:t>76</a:t>
            </a:fld>
            <a:endParaRPr lang="en-US" altLang="en-US"/>
          </a:p>
        </p:txBody>
      </p:sp>
      <p:sp>
        <p:nvSpPr>
          <p:cNvPr id="158723" name="Rectangle 2">
            <a:extLst>
              <a:ext uri="{FF2B5EF4-FFF2-40B4-BE49-F238E27FC236}">
                <a16:creationId xmlns:a16="http://schemas.microsoft.com/office/drawing/2014/main" id="{B8D0BC84-1124-29EC-30D4-20D5D3FB4009}"/>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8627CC1C-1D5D-F09A-5B1C-8EBEC3AB72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6979BB29-46D0-57E4-B0C2-612B2E1A18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C1B1A3-8514-4F61-8579-4FC3D783F416}" type="slidenum">
              <a:rPr lang="en-US" altLang="en-US" smtClean="0"/>
              <a:pPr>
                <a:spcBef>
                  <a:spcPct val="0"/>
                </a:spcBef>
              </a:pPr>
              <a:t>77</a:t>
            </a:fld>
            <a:endParaRPr lang="en-US" altLang="en-US"/>
          </a:p>
        </p:txBody>
      </p:sp>
      <p:sp>
        <p:nvSpPr>
          <p:cNvPr id="160771" name="Rectangle 2">
            <a:extLst>
              <a:ext uri="{FF2B5EF4-FFF2-40B4-BE49-F238E27FC236}">
                <a16:creationId xmlns:a16="http://schemas.microsoft.com/office/drawing/2014/main" id="{639490D9-DD8D-196C-8694-177C203E770E}"/>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420C3CF6-4E1B-10A4-20E3-FFE3911056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C45FE932-5BAE-2644-A3E7-428A88CAC9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3C89D5F-1EC1-4C4B-A116-BA1D35E48F76}" type="slidenum">
              <a:rPr lang="en-US" altLang="en-US" smtClean="0"/>
              <a:pPr>
                <a:spcBef>
                  <a:spcPct val="0"/>
                </a:spcBef>
              </a:pPr>
              <a:t>78</a:t>
            </a:fld>
            <a:endParaRPr lang="en-US" altLang="en-US"/>
          </a:p>
        </p:txBody>
      </p:sp>
      <p:sp>
        <p:nvSpPr>
          <p:cNvPr id="162819" name="Rectangle 2">
            <a:extLst>
              <a:ext uri="{FF2B5EF4-FFF2-40B4-BE49-F238E27FC236}">
                <a16:creationId xmlns:a16="http://schemas.microsoft.com/office/drawing/2014/main" id="{233EF354-A444-2F79-690B-8C8C79253383}"/>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52300FB5-3B16-7572-D202-F7F246D63D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01FF9F6F-041E-ACB5-5175-35752B0277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E5BB9F3-A05F-4C8F-B055-715BDBAA1589}" type="slidenum">
              <a:rPr lang="en-US" altLang="en-US" smtClean="0"/>
              <a:pPr>
                <a:spcBef>
                  <a:spcPct val="0"/>
                </a:spcBef>
              </a:pPr>
              <a:t>79</a:t>
            </a:fld>
            <a:endParaRPr lang="en-US" altLang="en-US"/>
          </a:p>
        </p:txBody>
      </p:sp>
      <p:sp>
        <p:nvSpPr>
          <p:cNvPr id="164867" name="Rectangle 2">
            <a:extLst>
              <a:ext uri="{FF2B5EF4-FFF2-40B4-BE49-F238E27FC236}">
                <a16:creationId xmlns:a16="http://schemas.microsoft.com/office/drawing/2014/main" id="{2EC9B55F-EBFB-5E43-256F-22E6B020BCEB}"/>
              </a:ext>
            </a:extLst>
          </p:cNvPr>
          <p:cNvSpPr>
            <a:spLocks noGrp="1" noRot="1" noChangeAspect="1" noChangeArrowheads="1" noTextEdit="1"/>
          </p:cNvSpPr>
          <p:nvPr>
            <p:ph type="sldImg"/>
          </p:nvPr>
        </p:nvSpPr>
        <p:spPr>
          <a:ln/>
        </p:spPr>
      </p:sp>
      <p:sp>
        <p:nvSpPr>
          <p:cNvPr id="164868" name="Rectangle 3">
            <a:extLst>
              <a:ext uri="{FF2B5EF4-FFF2-40B4-BE49-F238E27FC236}">
                <a16:creationId xmlns:a16="http://schemas.microsoft.com/office/drawing/2014/main" id="{3F1C8A8C-37E2-30BC-D2A7-6AA9A0938F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C851B717-5189-79CB-E2D7-B90428379D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0D9F83B-609B-45F4-9956-AB9AC0DC67DC}" type="slidenum">
              <a:rPr lang="en-US" altLang="en-US" smtClean="0"/>
              <a:pPr>
                <a:spcBef>
                  <a:spcPct val="0"/>
                </a:spcBef>
              </a:pPr>
              <a:t>8</a:t>
            </a:fld>
            <a:endParaRPr lang="en-US" altLang="en-US"/>
          </a:p>
        </p:txBody>
      </p:sp>
      <p:sp>
        <p:nvSpPr>
          <p:cNvPr id="19459" name="Rectangle 2">
            <a:extLst>
              <a:ext uri="{FF2B5EF4-FFF2-40B4-BE49-F238E27FC236}">
                <a16:creationId xmlns:a16="http://schemas.microsoft.com/office/drawing/2014/main" id="{0093C3F9-91D6-7BC7-0A5B-749063F27089}"/>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5A710E9-FC0F-F8E1-8629-F0AB8C6426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DF59F96A-18DF-0E0A-A5B8-8B2C33B882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01E64CA-8DEE-4EA2-9C9D-D95F0EFB1E1A}" type="slidenum">
              <a:rPr lang="en-US" altLang="en-US" smtClean="0"/>
              <a:pPr>
                <a:spcBef>
                  <a:spcPct val="0"/>
                </a:spcBef>
              </a:pPr>
              <a:t>80</a:t>
            </a:fld>
            <a:endParaRPr lang="en-US" altLang="en-US"/>
          </a:p>
        </p:txBody>
      </p:sp>
      <p:sp>
        <p:nvSpPr>
          <p:cNvPr id="166915" name="Rectangle 2">
            <a:extLst>
              <a:ext uri="{FF2B5EF4-FFF2-40B4-BE49-F238E27FC236}">
                <a16:creationId xmlns:a16="http://schemas.microsoft.com/office/drawing/2014/main" id="{2B807B94-EE39-0F00-B84E-17360BD6F04A}"/>
              </a:ext>
            </a:extLst>
          </p:cNvPr>
          <p:cNvSpPr>
            <a:spLocks noGrp="1" noRot="1" noChangeAspect="1" noChangeArrowheads="1" noTextEdit="1"/>
          </p:cNvSpPr>
          <p:nvPr>
            <p:ph type="sldImg"/>
          </p:nvPr>
        </p:nvSpPr>
        <p:spPr>
          <a:ln/>
        </p:spPr>
      </p:sp>
      <p:sp>
        <p:nvSpPr>
          <p:cNvPr id="166916" name="Rectangle 3">
            <a:extLst>
              <a:ext uri="{FF2B5EF4-FFF2-40B4-BE49-F238E27FC236}">
                <a16:creationId xmlns:a16="http://schemas.microsoft.com/office/drawing/2014/main" id="{8479EA82-6F1A-A93A-D06A-BECCA0807F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1CDDE11D-4EA7-38BA-8297-6A76ADE017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478D32-407C-46A8-B9E1-8E91AA5EB7BC}" type="slidenum">
              <a:rPr lang="en-US" altLang="en-US" smtClean="0"/>
              <a:pPr>
                <a:spcBef>
                  <a:spcPct val="0"/>
                </a:spcBef>
              </a:pPr>
              <a:t>81</a:t>
            </a:fld>
            <a:endParaRPr lang="en-US" altLang="en-US"/>
          </a:p>
        </p:txBody>
      </p:sp>
      <p:sp>
        <p:nvSpPr>
          <p:cNvPr id="168963" name="Rectangle 2">
            <a:extLst>
              <a:ext uri="{FF2B5EF4-FFF2-40B4-BE49-F238E27FC236}">
                <a16:creationId xmlns:a16="http://schemas.microsoft.com/office/drawing/2014/main" id="{ABD7AC8D-6CC7-3EAB-2FEE-5584207BF9E5}"/>
              </a:ext>
            </a:extLst>
          </p:cNvPr>
          <p:cNvSpPr>
            <a:spLocks noGrp="1" noRot="1" noChangeAspect="1" noChangeArrowheads="1" noTextEdit="1"/>
          </p:cNvSpPr>
          <p:nvPr>
            <p:ph type="sldImg"/>
          </p:nvPr>
        </p:nvSpPr>
        <p:spPr>
          <a:ln/>
        </p:spPr>
      </p:sp>
      <p:sp>
        <p:nvSpPr>
          <p:cNvPr id="168964" name="Rectangle 3">
            <a:extLst>
              <a:ext uri="{FF2B5EF4-FFF2-40B4-BE49-F238E27FC236}">
                <a16:creationId xmlns:a16="http://schemas.microsoft.com/office/drawing/2014/main" id="{76F19977-E3EB-58FE-E49F-BDF9022C87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7B6D3F1A-AA8C-5724-9E98-55146D0DF7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19BD788-8C15-406B-B249-FD50B4EEE81C}" type="slidenum">
              <a:rPr lang="en-US" altLang="en-US" smtClean="0"/>
              <a:pPr>
                <a:spcBef>
                  <a:spcPct val="0"/>
                </a:spcBef>
              </a:pPr>
              <a:t>82</a:t>
            </a:fld>
            <a:endParaRPr lang="en-US" altLang="en-US"/>
          </a:p>
        </p:txBody>
      </p:sp>
      <p:sp>
        <p:nvSpPr>
          <p:cNvPr id="171011" name="Rectangle 2">
            <a:extLst>
              <a:ext uri="{FF2B5EF4-FFF2-40B4-BE49-F238E27FC236}">
                <a16:creationId xmlns:a16="http://schemas.microsoft.com/office/drawing/2014/main" id="{51962F32-0F2E-E2D9-8993-C203278E68E9}"/>
              </a:ext>
            </a:extLst>
          </p:cNvPr>
          <p:cNvSpPr>
            <a:spLocks noGrp="1" noRot="1" noChangeAspect="1" noChangeArrowheads="1" noTextEdit="1"/>
          </p:cNvSpPr>
          <p:nvPr>
            <p:ph type="sldImg"/>
          </p:nvPr>
        </p:nvSpPr>
        <p:spPr>
          <a:ln/>
        </p:spPr>
      </p:sp>
      <p:sp>
        <p:nvSpPr>
          <p:cNvPr id="171012" name="Rectangle 3">
            <a:extLst>
              <a:ext uri="{FF2B5EF4-FFF2-40B4-BE49-F238E27FC236}">
                <a16:creationId xmlns:a16="http://schemas.microsoft.com/office/drawing/2014/main" id="{64A9F22D-95C9-3664-3193-794AF40B1B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E4CD02BF-4904-36D4-1FA3-6AB761B03D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F1DA0A-4BE4-4D22-8B2B-D87D705B7E89}" type="slidenum">
              <a:rPr lang="en-US" altLang="en-US" smtClean="0"/>
              <a:pPr>
                <a:spcBef>
                  <a:spcPct val="0"/>
                </a:spcBef>
              </a:pPr>
              <a:t>9</a:t>
            </a:fld>
            <a:endParaRPr lang="en-US" altLang="en-US"/>
          </a:p>
        </p:txBody>
      </p:sp>
      <p:sp>
        <p:nvSpPr>
          <p:cNvPr id="21507" name="Rectangle 2">
            <a:extLst>
              <a:ext uri="{FF2B5EF4-FFF2-40B4-BE49-F238E27FC236}">
                <a16:creationId xmlns:a16="http://schemas.microsoft.com/office/drawing/2014/main" id="{CBDD8C9C-7DFB-A62D-380F-350BBE58B36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570C2A19-512B-B830-0EBF-56FDB6D7D7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Freeform 7">
            <a:extLst>
              <a:ext uri="{FF2B5EF4-FFF2-40B4-BE49-F238E27FC236}">
                <a16:creationId xmlns:a16="http://schemas.microsoft.com/office/drawing/2014/main" id="{FF455A72-A6CF-B3D3-31D4-748E83C9BCED}"/>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 name="Line 8">
            <a:extLst>
              <a:ext uri="{FF2B5EF4-FFF2-40B4-BE49-F238E27FC236}">
                <a16:creationId xmlns:a16="http://schemas.microsoft.com/office/drawing/2014/main" id="{4521CECE-44C9-A951-4836-185B4E7084EF}"/>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06" name="Rectangle 2"/>
          <p:cNvSpPr>
            <a:spLocks noGrp="1" noChangeArrowheads="1"/>
          </p:cNvSpPr>
          <p:nvPr>
            <p:ph type="ctrTitle"/>
          </p:nvPr>
        </p:nvSpPr>
        <p:spPr>
          <a:xfrm>
            <a:off x="914400" y="1524000"/>
            <a:ext cx="7623175" cy="1752600"/>
          </a:xfrm>
        </p:spPr>
        <p:txBody>
          <a:bodyPr/>
          <a:lstStyle>
            <a:lvl1pPr>
              <a:defRPr sz="4800"/>
            </a:lvl1pPr>
          </a:lstStyle>
          <a:p>
            <a:r>
              <a:rPr lang="en-US" altLang="en-US"/>
              <a:t>Click to edit Master title style</a:t>
            </a:r>
          </a:p>
        </p:txBody>
      </p:sp>
      <p:sp>
        <p:nvSpPr>
          <p:cNvPr id="4710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4" name="Rectangle 4">
            <a:extLst>
              <a:ext uri="{FF2B5EF4-FFF2-40B4-BE49-F238E27FC236}">
                <a16:creationId xmlns:a16="http://schemas.microsoft.com/office/drawing/2014/main" id="{34A9EE03-FF66-78E7-9DFC-34A1D39569B3}"/>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13D45A3-0917-83D5-412F-DAEBDD923DBA}"/>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67FA1536-DADD-C1D3-CF53-248DCC2C9138}"/>
              </a:ext>
            </a:extLst>
          </p:cNvPr>
          <p:cNvSpPr>
            <a:spLocks noGrp="1" noChangeArrowheads="1"/>
          </p:cNvSpPr>
          <p:nvPr>
            <p:ph type="sldNum" sz="quarter" idx="12"/>
          </p:nvPr>
        </p:nvSpPr>
        <p:spPr/>
        <p:txBody>
          <a:bodyPr/>
          <a:lstStyle>
            <a:lvl1pPr>
              <a:defRPr/>
            </a:lvl1pPr>
          </a:lstStyle>
          <a:p>
            <a:pPr>
              <a:defRPr/>
            </a:pPr>
            <a:fld id="{8E0FB1FB-4EE5-4663-923E-45E15FF8CA63}" type="slidenum">
              <a:rPr lang="en-US" altLang="en-US"/>
              <a:pPr>
                <a:defRPr/>
              </a:pPr>
              <a:t>‹#›</a:t>
            </a:fld>
            <a:endParaRPr lang="en-US" altLang="en-US"/>
          </a:p>
        </p:txBody>
      </p:sp>
    </p:spTree>
    <p:extLst>
      <p:ext uri="{BB962C8B-B14F-4D97-AF65-F5344CB8AC3E}">
        <p14:creationId xmlns:p14="http://schemas.microsoft.com/office/powerpoint/2010/main" val="3338505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7A8C2FD-E6BF-B6F7-64C1-07227C082B30}"/>
              </a:ext>
            </a:extLst>
          </p:cNvPr>
          <p:cNvSpPr>
            <a:spLocks noGrp="1" noChangeArrowheads="1"/>
          </p:cNvSpPr>
          <p:nvPr>
            <p:ph type="dt" sz="half" idx="10"/>
          </p:nvPr>
        </p:nvSpPr>
        <p:spPr>
          <a:ln/>
        </p:spPr>
        <p:txBody>
          <a:bodyPr/>
          <a:lstStyle>
            <a:lvl1pPr>
              <a:defRPr/>
            </a:lvl1pPr>
          </a:lstStyle>
          <a:p>
            <a:pPr>
              <a:defRPr/>
            </a:pPr>
            <a:r>
              <a:rPr lang="en-US"/>
              <a:t>October 09, 2007</a:t>
            </a:r>
            <a:endParaRPr lang="en-US" altLang="en-US"/>
          </a:p>
        </p:txBody>
      </p:sp>
      <p:sp>
        <p:nvSpPr>
          <p:cNvPr id="5" name="Rectangle 5">
            <a:extLst>
              <a:ext uri="{FF2B5EF4-FFF2-40B4-BE49-F238E27FC236}">
                <a16:creationId xmlns:a16="http://schemas.microsoft.com/office/drawing/2014/main" id="{C83C1250-2F87-4E7D-B494-1CDEC2A7C932}"/>
              </a:ext>
            </a:extLst>
          </p:cNvPr>
          <p:cNvSpPr>
            <a:spLocks noGrp="1" noChangeArrowheads="1"/>
          </p:cNvSpPr>
          <p:nvPr>
            <p:ph type="ftr" sz="quarter" idx="11"/>
          </p:nvPr>
        </p:nvSpPr>
        <p:spPr>
          <a:ln/>
        </p:spPr>
        <p:txBody>
          <a:bodyPr/>
          <a:lstStyle>
            <a:lvl1pPr>
              <a:defRPr/>
            </a:lvl1pPr>
          </a:lstStyle>
          <a:p>
            <a:pPr>
              <a:defRPr/>
            </a:pPr>
            <a:r>
              <a:rPr lang="en-US" altLang="en-US"/>
              <a:t>Version 5.2</a:t>
            </a:r>
          </a:p>
          <a:p>
            <a:pPr>
              <a:defRPr/>
            </a:pPr>
            <a:r>
              <a:rPr lang="en-US" altLang="en-US"/>
              <a:t>CS301 – Algorithms [ </a:t>
            </a:r>
            <a:r>
              <a:rPr lang="en-US" altLang="en-US" i="1"/>
              <a:t>Fall 2007-2008</a:t>
            </a:r>
            <a:r>
              <a:rPr lang="en-US" altLang="en-US"/>
              <a:t> ]</a:t>
            </a:r>
          </a:p>
        </p:txBody>
      </p:sp>
      <p:sp>
        <p:nvSpPr>
          <p:cNvPr id="6" name="Rectangle 6">
            <a:extLst>
              <a:ext uri="{FF2B5EF4-FFF2-40B4-BE49-F238E27FC236}">
                <a16:creationId xmlns:a16="http://schemas.microsoft.com/office/drawing/2014/main" id="{AB0EF163-F560-45A2-4EB7-059A945090CC}"/>
              </a:ext>
            </a:extLst>
          </p:cNvPr>
          <p:cNvSpPr>
            <a:spLocks noGrp="1" noChangeArrowheads="1"/>
          </p:cNvSpPr>
          <p:nvPr>
            <p:ph type="sldNum" sz="quarter" idx="12"/>
          </p:nvPr>
        </p:nvSpPr>
        <p:spPr>
          <a:ln/>
        </p:spPr>
        <p:txBody>
          <a:bodyPr/>
          <a:lstStyle>
            <a:lvl1pPr>
              <a:defRPr/>
            </a:lvl1pPr>
          </a:lstStyle>
          <a:p>
            <a:pPr>
              <a:defRPr/>
            </a:pPr>
            <a:fld id="{A952A52F-9CFA-4A5F-8531-1AC155190ABA}" type="slidenum">
              <a:rPr lang="en-US" altLang="en-US"/>
              <a:pPr>
                <a:defRPr/>
              </a:pPr>
              <a:t>‹#›</a:t>
            </a:fld>
            <a:endParaRPr lang="en-US" altLang="en-US"/>
          </a:p>
        </p:txBody>
      </p:sp>
    </p:spTree>
    <p:extLst>
      <p:ext uri="{BB962C8B-B14F-4D97-AF65-F5344CB8AC3E}">
        <p14:creationId xmlns:p14="http://schemas.microsoft.com/office/powerpoint/2010/main" val="401605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A578FBD-4E57-9200-9C83-8D161101D995}"/>
              </a:ext>
            </a:extLst>
          </p:cNvPr>
          <p:cNvSpPr>
            <a:spLocks noGrp="1" noChangeArrowheads="1"/>
          </p:cNvSpPr>
          <p:nvPr>
            <p:ph type="dt" sz="half" idx="10"/>
          </p:nvPr>
        </p:nvSpPr>
        <p:spPr>
          <a:ln/>
        </p:spPr>
        <p:txBody>
          <a:bodyPr/>
          <a:lstStyle>
            <a:lvl1pPr>
              <a:defRPr/>
            </a:lvl1pPr>
          </a:lstStyle>
          <a:p>
            <a:pPr>
              <a:defRPr/>
            </a:pPr>
            <a:r>
              <a:rPr lang="en-US"/>
              <a:t>October 09, 2007</a:t>
            </a:r>
            <a:endParaRPr lang="en-US" altLang="en-US"/>
          </a:p>
        </p:txBody>
      </p:sp>
      <p:sp>
        <p:nvSpPr>
          <p:cNvPr id="5" name="Rectangle 5">
            <a:extLst>
              <a:ext uri="{FF2B5EF4-FFF2-40B4-BE49-F238E27FC236}">
                <a16:creationId xmlns:a16="http://schemas.microsoft.com/office/drawing/2014/main" id="{EBE957BB-5F5D-60C8-4B7E-42E92112DB81}"/>
              </a:ext>
            </a:extLst>
          </p:cNvPr>
          <p:cNvSpPr>
            <a:spLocks noGrp="1" noChangeArrowheads="1"/>
          </p:cNvSpPr>
          <p:nvPr>
            <p:ph type="ftr" sz="quarter" idx="11"/>
          </p:nvPr>
        </p:nvSpPr>
        <p:spPr>
          <a:ln/>
        </p:spPr>
        <p:txBody>
          <a:bodyPr/>
          <a:lstStyle>
            <a:lvl1pPr>
              <a:defRPr/>
            </a:lvl1pPr>
          </a:lstStyle>
          <a:p>
            <a:pPr>
              <a:defRPr/>
            </a:pPr>
            <a:r>
              <a:rPr lang="en-US" altLang="en-US"/>
              <a:t>Version 5.2</a:t>
            </a:r>
          </a:p>
          <a:p>
            <a:pPr>
              <a:defRPr/>
            </a:pPr>
            <a:r>
              <a:rPr lang="en-US" altLang="en-US"/>
              <a:t>CS301 – Algorithms [ </a:t>
            </a:r>
            <a:r>
              <a:rPr lang="en-US" altLang="en-US" i="1"/>
              <a:t>Fall 2007-2008</a:t>
            </a:r>
            <a:r>
              <a:rPr lang="en-US" altLang="en-US"/>
              <a:t> ]</a:t>
            </a:r>
          </a:p>
        </p:txBody>
      </p:sp>
      <p:sp>
        <p:nvSpPr>
          <p:cNvPr id="6" name="Rectangle 6">
            <a:extLst>
              <a:ext uri="{FF2B5EF4-FFF2-40B4-BE49-F238E27FC236}">
                <a16:creationId xmlns:a16="http://schemas.microsoft.com/office/drawing/2014/main" id="{F787D681-8F72-4825-885A-5A07FCA5E226}"/>
              </a:ext>
            </a:extLst>
          </p:cNvPr>
          <p:cNvSpPr>
            <a:spLocks noGrp="1" noChangeArrowheads="1"/>
          </p:cNvSpPr>
          <p:nvPr>
            <p:ph type="sldNum" sz="quarter" idx="12"/>
          </p:nvPr>
        </p:nvSpPr>
        <p:spPr>
          <a:ln/>
        </p:spPr>
        <p:txBody>
          <a:bodyPr/>
          <a:lstStyle>
            <a:lvl1pPr>
              <a:defRPr/>
            </a:lvl1pPr>
          </a:lstStyle>
          <a:p>
            <a:pPr>
              <a:defRPr/>
            </a:pPr>
            <a:fld id="{08179E61-91FB-4D77-B498-806DA79E41E9}" type="slidenum">
              <a:rPr lang="en-US" altLang="en-US"/>
              <a:pPr>
                <a:defRPr/>
              </a:pPr>
              <a:t>‹#›</a:t>
            </a:fld>
            <a:endParaRPr lang="en-US" altLang="en-US"/>
          </a:p>
        </p:txBody>
      </p:sp>
    </p:spTree>
    <p:extLst>
      <p:ext uri="{BB962C8B-B14F-4D97-AF65-F5344CB8AC3E}">
        <p14:creationId xmlns:p14="http://schemas.microsoft.com/office/powerpoint/2010/main" val="1228815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7EE44FD-761F-B6CA-4BF2-FE85C13D4C82}"/>
              </a:ext>
            </a:extLst>
          </p:cNvPr>
          <p:cNvSpPr>
            <a:spLocks noGrp="1" noChangeArrowheads="1"/>
          </p:cNvSpPr>
          <p:nvPr>
            <p:ph type="dt" sz="half" idx="10"/>
          </p:nvPr>
        </p:nvSpPr>
        <p:spPr>
          <a:ln/>
        </p:spPr>
        <p:txBody>
          <a:bodyPr/>
          <a:lstStyle>
            <a:lvl1pPr>
              <a:defRPr/>
            </a:lvl1pPr>
          </a:lstStyle>
          <a:p>
            <a:pPr>
              <a:defRPr/>
            </a:pPr>
            <a:r>
              <a:rPr lang="en-US"/>
              <a:t>October 09, 2007</a:t>
            </a:r>
            <a:endParaRPr lang="en-US" altLang="en-US"/>
          </a:p>
        </p:txBody>
      </p:sp>
      <p:sp>
        <p:nvSpPr>
          <p:cNvPr id="5" name="Rectangle 5">
            <a:extLst>
              <a:ext uri="{FF2B5EF4-FFF2-40B4-BE49-F238E27FC236}">
                <a16:creationId xmlns:a16="http://schemas.microsoft.com/office/drawing/2014/main" id="{ACC1887E-17B1-AF23-45DC-CF69C2C230E6}"/>
              </a:ext>
            </a:extLst>
          </p:cNvPr>
          <p:cNvSpPr>
            <a:spLocks noGrp="1" noChangeArrowheads="1"/>
          </p:cNvSpPr>
          <p:nvPr>
            <p:ph type="ftr" sz="quarter" idx="11"/>
          </p:nvPr>
        </p:nvSpPr>
        <p:spPr>
          <a:ln/>
        </p:spPr>
        <p:txBody>
          <a:bodyPr/>
          <a:lstStyle>
            <a:lvl1pPr>
              <a:defRPr/>
            </a:lvl1pPr>
          </a:lstStyle>
          <a:p>
            <a:pPr>
              <a:defRPr/>
            </a:pPr>
            <a:r>
              <a:rPr lang="en-US" altLang="en-US"/>
              <a:t>Version 5.2</a:t>
            </a:r>
          </a:p>
          <a:p>
            <a:pPr>
              <a:defRPr/>
            </a:pPr>
            <a:r>
              <a:rPr lang="en-US" altLang="en-US"/>
              <a:t>CS301 – Algorithms [ </a:t>
            </a:r>
            <a:r>
              <a:rPr lang="en-US" altLang="en-US" i="1"/>
              <a:t>Fall 2007-2008</a:t>
            </a:r>
            <a:r>
              <a:rPr lang="en-US" altLang="en-US"/>
              <a:t> ]</a:t>
            </a:r>
          </a:p>
        </p:txBody>
      </p:sp>
      <p:sp>
        <p:nvSpPr>
          <p:cNvPr id="6" name="Rectangle 6">
            <a:extLst>
              <a:ext uri="{FF2B5EF4-FFF2-40B4-BE49-F238E27FC236}">
                <a16:creationId xmlns:a16="http://schemas.microsoft.com/office/drawing/2014/main" id="{B87CE319-98FC-0D4A-19EC-FE3298225F8B}"/>
              </a:ext>
            </a:extLst>
          </p:cNvPr>
          <p:cNvSpPr>
            <a:spLocks noGrp="1" noChangeArrowheads="1"/>
          </p:cNvSpPr>
          <p:nvPr>
            <p:ph type="sldNum" sz="quarter" idx="12"/>
          </p:nvPr>
        </p:nvSpPr>
        <p:spPr>
          <a:ln/>
        </p:spPr>
        <p:txBody>
          <a:bodyPr/>
          <a:lstStyle>
            <a:lvl1pPr>
              <a:defRPr/>
            </a:lvl1pPr>
          </a:lstStyle>
          <a:p>
            <a:pPr>
              <a:defRPr/>
            </a:pPr>
            <a:fld id="{73C534D7-5B3D-4A3C-8008-2E89DDCC79C5}" type="slidenum">
              <a:rPr lang="en-US" altLang="en-US"/>
              <a:pPr>
                <a:defRPr/>
              </a:pPr>
              <a:t>‹#›</a:t>
            </a:fld>
            <a:endParaRPr lang="en-US" altLang="en-US"/>
          </a:p>
        </p:txBody>
      </p:sp>
    </p:spTree>
    <p:extLst>
      <p:ext uri="{BB962C8B-B14F-4D97-AF65-F5344CB8AC3E}">
        <p14:creationId xmlns:p14="http://schemas.microsoft.com/office/powerpoint/2010/main" val="17589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47F47F5-7ECB-7A57-D439-BED1A5B90946}"/>
              </a:ext>
            </a:extLst>
          </p:cNvPr>
          <p:cNvSpPr>
            <a:spLocks noGrp="1" noChangeArrowheads="1"/>
          </p:cNvSpPr>
          <p:nvPr>
            <p:ph type="dt" sz="half" idx="10"/>
          </p:nvPr>
        </p:nvSpPr>
        <p:spPr>
          <a:ln/>
        </p:spPr>
        <p:txBody>
          <a:bodyPr/>
          <a:lstStyle>
            <a:lvl1pPr>
              <a:defRPr/>
            </a:lvl1pPr>
          </a:lstStyle>
          <a:p>
            <a:pPr>
              <a:defRPr/>
            </a:pPr>
            <a:r>
              <a:rPr lang="en-US"/>
              <a:t>October 09, 2007</a:t>
            </a:r>
            <a:endParaRPr lang="en-US" altLang="en-US"/>
          </a:p>
        </p:txBody>
      </p:sp>
      <p:sp>
        <p:nvSpPr>
          <p:cNvPr id="5" name="Rectangle 5">
            <a:extLst>
              <a:ext uri="{FF2B5EF4-FFF2-40B4-BE49-F238E27FC236}">
                <a16:creationId xmlns:a16="http://schemas.microsoft.com/office/drawing/2014/main" id="{AA853DFB-B849-695E-E177-EF2D01E3BF0A}"/>
              </a:ext>
            </a:extLst>
          </p:cNvPr>
          <p:cNvSpPr>
            <a:spLocks noGrp="1" noChangeArrowheads="1"/>
          </p:cNvSpPr>
          <p:nvPr>
            <p:ph type="ftr" sz="quarter" idx="11"/>
          </p:nvPr>
        </p:nvSpPr>
        <p:spPr>
          <a:ln/>
        </p:spPr>
        <p:txBody>
          <a:bodyPr/>
          <a:lstStyle>
            <a:lvl1pPr>
              <a:defRPr/>
            </a:lvl1pPr>
          </a:lstStyle>
          <a:p>
            <a:pPr>
              <a:defRPr/>
            </a:pPr>
            <a:r>
              <a:rPr lang="en-US" altLang="en-US"/>
              <a:t>Version 5.2</a:t>
            </a:r>
          </a:p>
          <a:p>
            <a:pPr>
              <a:defRPr/>
            </a:pPr>
            <a:r>
              <a:rPr lang="en-US" altLang="en-US"/>
              <a:t>CS301 – Algorithms [ </a:t>
            </a:r>
            <a:r>
              <a:rPr lang="en-US" altLang="en-US" i="1"/>
              <a:t>Fall 2007-2008</a:t>
            </a:r>
            <a:r>
              <a:rPr lang="en-US" altLang="en-US"/>
              <a:t> ]</a:t>
            </a:r>
          </a:p>
        </p:txBody>
      </p:sp>
      <p:sp>
        <p:nvSpPr>
          <p:cNvPr id="6" name="Rectangle 6">
            <a:extLst>
              <a:ext uri="{FF2B5EF4-FFF2-40B4-BE49-F238E27FC236}">
                <a16:creationId xmlns:a16="http://schemas.microsoft.com/office/drawing/2014/main" id="{FDD2FFFC-3B0B-2C75-AE51-012DD17FE9EF}"/>
              </a:ext>
            </a:extLst>
          </p:cNvPr>
          <p:cNvSpPr>
            <a:spLocks noGrp="1" noChangeArrowheads="1"/>
          </p:cNvSpPr>
          <p:nvPr>
            <p:ph type="sldNum" sz="quarter" idx="12"/>
          </p:nvPr>
        </p:nvSpPr>
        <p:spPr>
          <a:ln/>
        </p:spPr>
        <p:txBody>
          <a:bodyPr/>
          <a:lstStyle>
            <a:lvl1pPr>
              <a:defRPr/>
            </a:lvl1pPr>
          </a:lstStyle>
          <a:p>
            <a:pPr>
              <a:defRPr/>
            </a:pPr>
            <a:fld id="{78B6CEFA-186D-4C57-B2AF-0B01D84B4AF0}" type="slidenum">
              <a:rPr lang="en-US" altLang="en-US"/>
              <a:pPr>
                <a:defRPr/>
              </a:pPr>
              <a:t>‹#›</a:t>
            </a:fld>
            <a:endParaRPr lang="en-US" altLang="en-US"/>
          </a:p>
        </p:txBody>
      </p:sp>
    </p:spTree>
    <p:extLst>
      <p:ext uri="{BB962C8B-B14F-4D97-AF65-F5344CB8AC3E}">
        <p14:creationId xmlns:p14="http://schemas.microsoft.com/office/powerpoint/2010/main" val="7752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3D12710-D09D-67D2-BFBB-1293BFB9DC72}"/>
              </a:ext>
            </a:extLst>
          </p:cNvPr>
          <p:cNvSpPr>
            <a:spLocks noGrp="1" noChangeArrowheads="1"/>
          </p:cNvSpPr>
          <p:nvPr>
            <p:ph type="dt" sz="half" idx="10"/>
          </p:nvPr>
        </p:nvSpPr>
        <p:spPr>
          <a:ln/>
        </p:spPr>
        <p:txBody>
          <a:bodyPr/>
          <a:lstStyle>
            <a:lvl1pPr>
              <a:defRPr/>
            </a:lvl1pPr>
          </a:lstStyle>
          <a:p>
            <a:pPr>
              <a:defRPr/>
            </a:pPr>
            <a:r>
              <a:rPr lang="en-US"/>
              <a:t>October 09, 2007</a:t>
            </a:r>
            <a:endParaRPr lang="en-US" altLang="en-US"/>
          </a:p>
        </p:txBody>
      </p:sp>
      <p:sp>
        <p:nvSpPr>
          <p:cNvPr id="6" name="Rectangle 5">
            <a:extLst>
              <a:ext uri="{FF2B5EF4-FFF2-40B4-BE49-F238E27FC236}">
                <a16:creationId xmlns:a16="http://schemas.microsoft.com/office/drawing/2014/main" id="{97F9628D-5406-E467-018F-F7A5C81034E4}"/>
              </a:ext>
            </a:extLst>
          </p:cNvPr>
          <p:cNvSpPr>
            <a:spLocks noGrp="1" noChangeArrowheads="1"/>
          </p:cNvSpPr>
          <p:nvPr>
            <p:ph type="ftr" sz="quarter" idx="11"/>
          </p:nvPr>
        </p:nvSpPr>
        <p:spPr>
          <a:ln/>
        </p:spPr>
        <p:txBody>
          <a:bodyPr/>
          <a:lstStyle>
            <a:lvl1pPr>
              <a:defRPr/>
            </a:lvl1pPr>
          </a:lstStyle>
          <a:p>
            <a:pPr>
              <a:defRPr/>
            </a:pPr>
            <a:r>
              <a:rPr lang="en-US" altLang="en-US"/>
              <a:t>Version 5.2</a:t>
            </a:r>
          </a:p>
          <a:p>
            <a:pPr>
              <a:defRPr/>
            </a:pPr>
            <a:r>
              <a:rPr lang="en-US" altLang="en-US"/>
              <a:t>CS301 – Algorithms [ </a:t>
            </a:r>
            <a:r>
              <a:rPr lang="en-US" altLang="en-US" i="1"/>
              <a:t>Fall 2007-2008</a:t>
            </a:r>
            <a:r>
              <a:rPr lang="en-US" altLang="en-US"/>
              <a:t> ]</a:t>
            </a:r>
          </a:p>
        </p:txBody>
      </p:sp>
      <p:sp>
        <p:nvSpPr>
          <p:cNvPr id="7" name="Rectangle 6">
            <a:extLst>
              <a:ext uri="{FF2B5EF4-FFF2-40B4-BE49-F238E27FC236}">
                <a16:creationId xmlns:a16="http://schemas.microsoft.com/office/drawing/2014/main" id="{D18645D5-60C0-6E8A-6C0B-CBE2E93EAE48}"/>
              </a:ext>
            </a:extLst>
          </p:cNvPr>
          <p:cNvSpPr>
            <a:spLocks noGrp="1" noChangeArrowheads="1"/>
          </p:cNvSpPr>
          <p:nvPr>
            <p:ph type="sldNum" sz="quarter" idx="12"/>
          </p:nvPr>
        </p:nvSpPr>
        <p:spPr>
          <a:ln/>
        </p:spPr>
        <p:txBody>
          <a:bodyPr/>
          <a:lstStyle>
            <a:lvl1pPr>
              <a:defRPr/>
            </a:lvl1pPr>
          </a:lstStyle>
          <a:p>
            <a:pPr>
              <a:defRPr/>
            </a:pPr>
            <a:fld id="{24DAFE19-F15B-400C-99C9-5058843934B0}" type="slidenum">
              <a:rPr lang="en-US" altLang="en-US"/>
              <a:pPr>
                <a:defRPr/>
              </a:pPr>
              <a:t>‹#›</a:t>
            </a:fld>
            <a:endParaRPr lang="en-US" altLang="en-US"/>
          </a:p>
        </p:txBody>
      </p:sp>
    </p:spTree>
    <p:extLst>
      <p:ext uri="{BB962C8B-B14F-4D97-AF65-F5344CB8AC3E}">
        <p14:creationId xmlns:p14="http://schemas.microsoft.com/office/powerpoint/2010/main" val="171542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8C8336F-FE52-246C-7FC5-9DED50836327}"/>
              </a:ext>
            </a:extLst>
          </p:cNvPr>
          <p:cNvSpPr>
            <a:spLocks noGrp="1" noChangeArrowheads="1"/>
          </p:cNvSpPr>
          <p:nvPr>
            <p:ph type="dt" sz="half" idx="10"/>
          </p:nvPr>
        </p:nvSpPr>
        <p:spPr>
          <a:ln/>
        </p:spPr>
        <p:txBody>
          <a:bodyPr/>
          <a:lstStyle>
            <a:lvl1pPr>
              <a:defRPr/>
            </a:lvl1pPr>
          </a:lstStyle>
          <a:p>
            <a:pPr>
              <a:defRPr/>
            </a:pPr>
            <a:r>
              <a:rPr lang="en-US"/>
              <a:t>October 09, 2007</a:t>
            </a:r>
            <a:endParaRPr lang="en-US" altLang="en-US"/>
          </a:p>
        </p:txBody>
      </p:sp>
      <p:sp>
        <p:nvSpPr>
          <p:cNvPr id="8" name="Rectangle 5">
            <a:extLst>
              <a:ext uri="{FF2B5EF4-FFF2-40B4-BE49-F238E27FC236}">
                <a16:creationId xmlns:a16="http://schemas.microsoft.com/office/drawing/2014/main" id="{A9047347-F1DF-C409-46ED-82B280546E44}"/>
              </a:ext>
            </a:extLst>
          </p:cNvPr>
          <p:cNvSpPr>
            <a:spLocks noGrp="1" noChangeArrowheads="1"/>
          </p:cNvSpPr>
          <p:nvPr>
            <p:ph type="ftr" sz="quarter" idx="11"/>
          </p:nvPr>
        </p:nvSpPr>
        <p:spPr>
          <a:ln/>
        </p:spPr>
        <p:txBody>
          <a:bodyPr/>
          <a:lstStyle>
            <a:lvl1pPr>
              <a:defRPr/>
            </a:lvl1pPr>
          </a:lstStyle>
          <a:p>
            <a:pPr>
              <a:defRPr/>
            </a:pPr>
            <a:r>
              <a:rPr lang="en-US" altLang="en-US"/>
              <a:t>Version 5.2</a:t>
            </a:r>
          </a:p>
          <a:p>
            <a:pPr>
              <a:defRPr/>
            </a:pPr>
            <a:r>
              <a:rPr lang="en-US" altLang="en-US"/>
              <a:t>CS301 – Algorithms [ </a:t>
            </a:r>
            <a:r>
              <a:rPr lang="en-US" altLang="en-US" i="1"/>
              <a:t>Fall 2007-2008</a:t>
            </a:r>
            <a:r>
              <a:rPr lang="en-US" altLang="en-US"/>
              <a:t> ]</a:t>
            </a:r>
          </a:p>
        </p:txBody>
      </p:sp>
      <p:sp>
        <p:nvSpPr>
          <p:cNvPr id="9" name="Rectangle 6">
            <a:extLst>
              <a:ext uri="{FF2B5EF4-FFF2-40B4-BE49-F238E27FC236}">
                <a16:creationId xmlns:a16="http://schemas.microsoft.com/office/drawing/2014/main" id="{3D7CBB96-2DF1-5376-6384-6B73F7726A0D}"/>
              </a:ext>
            </a:extLst>
          </p:cNvPr>
          <p:cNvSpPr>
            <a:spLocks noGrp="1" noChangeArrowheads="1"/>
          </p:cNvSpPr>
          <p:nvPr>
            <p:ph type="sldNum" sz="quarter" idx="12"/>
          </p:nvPr>
        </p:nvSpPr>
        <p:spPr>
          <a:ln/>
        </p:spPr>
        <p:txBody>
          <a:bodyPr/>
          <a:lstStyle>
            <a:lvl1pPr>
              <a:defRPr/>
            </a:lvl1pPr>
          </a:lstStyle>
          <a:p>
            <a:pPr>
              <a:defRPr/>
            </a:pPr>
            <a:fld id="{B9B5A475-B7FF-4BDC-88AE-7AD4685D5CB1}" type="slidenum">
              <a:rPr lang="en-US" altLang="en-US"/>
              <a:pPr>
                <a:defRPr/>
              </a:pPr>
              <a:t>‹#›</a:t>
            </a:fld>
            <a:endParaRPr lang="en-US" altLang="en-US"/>
          </a:p>
        </p:txBody>
      </p:sp>
    </p:spTree>
    <p:extLst>
      <p:ext uri="{BB962C8B-B14F-4D97-AF65-F5344CB8AC3E}">
        <p14:creationId xmlns:p14="http://schemas.microsoft.com/office/powerpoint/2010/main" val="1057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5997AAE-D979-4BD2-1CC2-674810083701}"/>
              </a:ext>
            </a:extLst>
          </p:cNvPr>
          <p:cNvSpPr>
            <a:spLocks noGrp="1" noChangeArrowheads="1"/>
          </p:cNvSpPr>
          <p:nvPr>
            <p:ph type="dt" sz="half" idx="10"/>
          </p:nvPr>
        </p:nvSpPr>
        <p:spPr>
          <a:ln/>
        </p:spPr>
        <p:txBody>
          <a:bodyPr/>
          <a:lstStyle>
            <a:lvl1pPr>
              <a:defRPr/>
            </a:lvl1pPr>
          </a:lstStyle>
          <a:p>
            <a:pPr>
              <a:defRPr/>
            </a:pPr>
            <a:r>
              <a:rPr lang="en-US"/>
              <a:t>October 09, 2007</a:t>
            </a:r>
            <a:endParaRPr lang="en-US" altLang="en-US"/>
          </a:p>
        </p:txBody>
      </p:sp>
      <p:sp>
        <p:nvSpPr>
          <p:cNvPr id="4" name="Rectangle 5">
            <a:extLst>
              <a:ext uri="{FF2B5EF4-FFF2-40B4-BE49-F238E27FC236}">
                <a16:creationId xmlns:a16="http://schemas.microsoft.com/office/drawing/2014/main" id="{1AB0C0E2-A7A4-6AC4-E36F-77EF0C15E239}"/>
              </a:ext>
            </a:extLst>
          </p:cNvPr>
          <p:cNvSpPr>
            <a:spLocks noGrp="1" noChangeArrowheads="1"/>
          </p:cNvSpPr>
          <p:nvPr>
            <p:ph type="ftr" sz="quarter" idx="11"/>
          </p:nvPr>
        </p:nvSpPr>
        <p:spPr>
          <a:ln/>
        </p:spPr>
        <p:txBody>
          <a:bodyPr/>
          <a:lstStyle>
            <a:lvl1pPr>
              <a:defRPr/>
            </a:lvl1pPr>
          </a:lstStyle>
          <a:p>
            <a:pPr>
              <a:defRPr/>
            </a:pPr>
            <a:r>
              <a:rPr lang="en-US" altLang="en-US"/>
              <a:t>Version 5.2</a:t>
            </a:r>
          </a:p>
          <a:p>
            <a:pPr>
              <a:defRPr/>
            </a:pPr>
            <a:r>
              <a:rPr lang="en-US" altLang="en-US"/>
              <a:t>CS301 – Algorithms [ </a:t>
            </a:r>
            <a:r>
              <a:rPr lang="en-US" altLang="en-US" i="1"/>
              <a:t>Fall 2007-2008</a:t>
            </a:r>
            <a:r>
              <a:rPr lang="en-US" altLang="en-US"/>
              <a:t> ]</a:t>
            </a:r>
          </a:p>
        </p:txBody>
      </p:sp>
      <p:sp>
        <p:nvSpPr>
          <p:cNvPr id="5" name="Rectangle 6">
            <a:extLst>
              <a:ext uri="{FF2B5EF4-FFF2-40B4-BE49-F238E27FC236}">
                <a16:creationId xmlns:a16="http://schemas.microsoft.com/office/drawing/2014/main" id="{5E63AD21-AA08-F60A-9C76-9CD0C891F20D}"/>
              </a:ext>
            </a:extLst>
          </p:cNvPr>
          <p:cNvSpPr>
            <a:spLocks noGrp="1" noChangeArrowheads="1"/>
          </p:cNvSpPr>
          <p:nvPr>
            <p:ph type="sldNum" sz="quarter" idx="12"/>
          </p:nvPr>
        </p:nvSpPr>
        <p:spPr>
          <a:ln/>
        </p:spPr>
        <p:txBody>
          <a:bodyPr/>
          <a:lstStyle>
            <a:lvl1pPr>
              <a:defRPr/>
            </a:lvl1pPr>
          </a:lstStyle>
          <a:p>
            <a:pPr>
              <a:defRPr/>
            </a:pPr>
            <a:fld id="{E0F7932E-EBF1-42E8-9B80-757C66B5CA81}" type="slidenum">
              <a:rPr lang="en-US" altLang="en-US"/>
              <a:pPr>
                <a:defRPr/>
              </a:pPr>
              <a:t>‹#›</a:t>
            </a:fld>
            <a:endParaRPr lang="en-US" altLang="en-US"/>
          </a:p>
        </p:txBody>
      </p:sp>
    </p:spTree>
    <p:extLst>
      <p:ext uri="{BB962C8B-B14F-4D97-AF65-F5344CB8AC3E}">
        <p14:creationId xmlns:p14="http://schemas.microsoft.com/office/powerpoint/2010/main" val="3208923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F83BC37-D7B0-9EE2-C642-0DAECE7EB9C5}"/>
              </a:ext>
            </a:extLst>
          </p:cNvPr>
          <p:cNvSpPr>
            <a:spLocks noGrp="1" noChangeArrowheads="1"/>
          </p:cNvSpPr>
          <p:nvPr>
            <p:ph type="dt" sz="half" idx="10"/>
          </p:nvPr>
        </p:nvSpPr>
        <p:spPr>
          <a:ln/>
        </p:spPr>
        <p:txBody>
          <a:bodyPr/>
          <a:lstStyle>
            <a:lvl1pPr>
              <a:defRPr/>
            </a:lvl1pPr>
          </a:lstStyle>
          <a:p>
            <a:pPr>
              <a:defRPr/>
            </a:pPr>
            <a:r>
              <a:rPr lang="en-US"/>
              <a:t>October 09, 2007</a:t>
            </a:r>
            <a:endParaRPr lang="en-US" altLang="en-US"/>
          </a:p>
        </p:txBody>
      </p:sp>
      <p:sp>
        <p:nvSpPr>
          <p:cNvPr id="3" name="Rectangle 5">
            <a:extLst>
              <a:ext uri="{FF2B5EF4-FFF2-40B4-BE49-F238E27FC236}">
                <a16:creationId xmlns:a16="http://schemas.microsoft.com/office/drawing/2014/main" id="{CBCCEB7E-C787-3549-5011-BB0050B7D3C4}"/>
              </a:ext>
            </a:extLst>
          </p:cNvPr>
          <p:cNvSpPr>
            <a:spLocks noGrp="1" noChangeArrowheads="1"/>
          </p:cNvSpPr>
          <p:nvPr>
            <p:ph type="ftr" sz="quarter" idx="11"/>
          </p:nvPr>
        </p:nvSpPr>
        <p:spPr>
          <a:ln/>
        </p:spPr>
        <p:txBody>
          <a:bodyPr/>
          <a:lstStyle>
            <a:lvl1pPr>
              <a:defRPr/>
            </a:lvl1pPr>
          </a:lstStyle>
          <a:p>
            <a:pPr>
              <a:defRPr/>
            </a:pPr>
            <a:r>
              <a:rPr lang="en-US" altLang="en-US"/>
              <a:t>Version 5.2</a:t>
            </a:r>
          </a:p>
          <a:p>
            <a:pPr>
              <a:defRPr/>
            </a:pPr>
            <a:r>
              <a:rPr lang="en-US" altLang="en-US"/>
              <a:t>CS301 – Algorithms [ </a:t>
            </a:r>
            <a:r>
              <a:rPr lang="en-US" altLang="en-US" i="1"/>
              <a:t>Fall 2007-2008</a:t>
            </a:r>
            <a:r>
              <a:rPr lang="en-US" altLang="en-US"/>
              <a:t> ]</a:t>
            </a:r>
          </a:p>
        </p:txBody>
      </p:sp>
      <p:sp>
        <p:nvSpPr>
          <p:cNvPr id="4" name="Rectangle 6">
            <a:extLst>
              <a:ext uri="{FF2B5EF4-FFF2-40B4-BE49-F238E27FC236}">
                <a16:creationId xmlns:a16="http://schemas.microsoft.com/office/drawing/2014/main" id="{ED736C63-6462-2037-2E27-EE47BFBCA32E}"/>
              </a:ext>
            </a:extLst>
          </p:cNvPr>
          <p:cNvSpPr>
            <a:spLocks noGrp="1" noChangeArrowheads="1"/>
          </p:cNvSpPr>
          <p:nvPr>
            <p:ph type="sldNum" sz="quarter" idx="12"/>
          </p:nvPr>
        </p:nvSpPr>
        <p:spPr>
          <a:ln/>
        </p:spPr>
        <p:txBody>
          <a:bodyPr/>
          <a:lstStyle>
            <a:lvl1pPr>
              <a:defRPr/>
            </a:lvl1pPr>
          </a:lstStyle>
          <a:p>
            <a:pPr>
              <a:defRPr/>
            </a:pPr>
            <a:fld id="{656A322F-E274-46A7-8ACF-B5F195DC2649}" type="slidenum">
              <a:rPr lang="en-US" altLang="en-US"/>
              <a:pPr>
                <a:defRPr/>
              </a:pPr>
              <a:t>‹#›</a:t>
            </a:fld>
            <a:endParaRPr lang="en-US" altLang="en-US"/>
          </a:p>
        </p:txBody>
      </p:sp>
    </p:spTree>
    <p:extLst>
      <p:ext uri="{BB962C8B-B14F-4D97-AF65-F5344CB8AC3E}">
        <p14:creationId xmlns:p14="http://schemas.microsoft.com/office/powerpoint/2010/main" val="2182172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350B955-AC3B-9472-97EA-5F041BE9E1B0}"/>
              </a:ext>
            </a:extLst>
          </p:cNvPr>
          <p:cNvSpPr>
            <a:spLocks noGrp="1" noChangeArrowheads="1"/>
          </p:cNvSpPr>
          <p:nvPr>
            <p:ph type="dt" sz="half" idx="10"/>
          </p:nvPr>
        </p:nvSpPr>
        <p:spPr>
          <a:ln/>
        </p:spPr>
        <p:txBody>
          <a:bodyPr/>
          <a:lstStyle>
            <a:lvl1pPr>
              <a:defRPr/>
            </a:lvl1pPr>
          </a:lstStyle>
          <a:p>
            <a:pPr>
              <a:defRPr/>
            </a:pPr>
            <a:r>
              <a:rPr lang="en-US"/>
              <a:t>October 09, 2007</a:t>
            </a:r>
            <a:endParaRPr lang="en-US" altLang="en-US"/>
          </a:p>
        </p:txBody>
      </p:sp>
      <p:sp>
        <p:nvSpPr>
          <p:cNvPr id="6" name="Rectangle 5">
            <a:extLst>
              <a:ext uri="{FF2B5EF4-FFF2-40B4-BE49-F238E27FC236}">
                <a16:creationId xmlns:a16="http://schemas.microsoft.com/office/drawing/2014/main" id="{93E9A333-1FD1-8E3E-720B-02770D4B82B5}"/>
              </a:ext>
            </a:extLst>
          </p:cNvPr>
          <p:cNvSpPr>
            <a:spLocks noGrp="1" noChangeArrowheads="1"/>
          </p:cNvSpPr>
          <p:nvPr>
            <p:ph type="ftr" sz="quarter" idx="11"/>
          </p:nvPr>
        </p:nvSpPr>
        <p:spPr>
          <a:ln/>
        </p:spPr>
        <p:txBody>
          <a:bodyPr/>
          <a:lstStyle>
            <a:lvl1pPr>
              <a:defRPr/>
            </a:lvl1pPr>
          </a:lstStyle>
          <a:p>
            <a:pPr>
              <a:defRPr/>
            </a:pPr>
            <a:r>
              <a:rPr lang="en-US" altLang="en-US"/>
              <a:t>Version 5.2</a:t>
            </a:r>
          </a:p>
          <a:p>
            <a:pPr>
              <a:defRPr/>
            </a:pPr>
            <a:r>
              <a:rPr lang="en-US" altLang="en-US"/>
              <a:t>CS301 – Algorithms [ </a:t>
            </a:r>
            <a:r>
              <a:rPr lang="en-US" altLang="en-US" i="1"/>
              <a:t>Fall 2007-2008</a:t>
            </a:r>
            <a:r>
              <a:rPr lang="en-US" altLang="en-US"/>
              <a:t> ]</a:t>
            </a:r>
          </a:p>
        </p:txBody>
      </p:sp>
      <p:sp>
        <p:nvSpPr>
          <p:cNvPr id="7" name="Rectangle 6">
            <a:extLst>
              <a:ext uri="{FF2B5EF4-FFF2-40B4-BE49-F238E27FC236}">
                <a16:creationId xmlns:a16="http://schemas.microsoft.com/office/drawing/2014/main" id="{8A089357-D682-1B69-C8BC-4FCAB4D8889B}"/>
              </a:ext>
            </a:extLst>
          </p:cNvPr>
          <p:cNvSpPr>
            <a:spLocks noGrp="1" noChangeArrowheads="1"/>
          </p:cNvSpPr>
          <p:nvPr>
            <p:ph type="sldNum" sz="quarter" idx="12"/>
          </p:nvPr>
        </p:nvSpPr>
        <p:spPr>
          <a:ln/>
        </p:spPr>
        <p:txBody>
          <a:bodyPr/>
          <a:lstStyle>
            <a:lvl1pPr>
              <a:defRPr/>
            </a:lvl1pPr>
          </a:lstStyle>
          <a:p>
            <a:pPr>
              <a:defRPr/>
            </a:pPr>
            <a:fld id="{413047C8-D9AE-449B-B472-C198C7F27A80}" type="slidenum">
              <a:rPr lang="en-US" altLang="en-US"/>
              <a:pPr>
                <a:defRPr/>
              </a:pPr>
              <a:t>‹#›</a:t>
            </a:fld>
            <a:endParaRPr lang="en-US" altLang="en-US"/>
          </a:p>
        </p:txBody>
      </p:sp>
    </p:spTree>
    <p:extLst>
      <p:ext uri="{BB962C8B-B14F-4D97-AF65-F5344CB8AC3E}">
        <p14:creationId xmlns:p14="http://schemas.microsoft.com/office/powerpoint/2010/main" val="1935039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795A777-F032-B02B-564D-0CCE226D75C3}"/>
              </a:ext>
            </a:extLst>
          </p:cNvPr>
          <p:cNvSpPr>
            <a:spLocks noGrp="1" noChangeArrowheads="1"/>
          </p:cNvSpPr>
          <p:nvPr>
            <p:ph type="dt" sz="half" idx="10"/>
          </p:nvPr>
        </p:nvSpPr>
        <p:spPr>
          <a:ln/>
        </p:spPr>
        <p:txBody>
          <a:bodyPr/>
          <a:lstStyle>
            <a:lvl1pPr>
              <a:defRPr/>
            </a:lvl1pPr>
          </a:lstStyle>
          <a:p>
            <a:pPr>
              <a:defRPr/>
            </a:pPr>
            <a:r>
              <a:rPr lang="en-US"/>
              <a:t>October 09, 2007</a:t>
            </a:r>
            <a:endParaRPr lang="en-US" altLang="en-US"/>
          </a:p>
        </p:txBody>
      </p:sp>
      <p:sp>
        <p:nvSpPr>
          <p:cNvPr id="6" name="Rectangle 5">
            <a:extLst>
              <a:ext uri="{FF2B5EF4-FFF2-40B4-BE49-F238E27FC236}">
                <a16:creationId xmlns:a16="http://schemas.microsoft.com/office/drawing/2014/main" id="{38316DCB-6E93-FCCE-CE4D-EB5462A6A8F3}"/>
              </a:ext>
            </a:extLst>
          </p:cNvPr>
          <p:cNvSpPr>
            <a:spLocks noGrp="1" noChangeArrowheads="1"/>
          </p:cNvSpPr>
          <p:nvPr>
            <p:ph type="ftr" sz="quarter" idx="11"/>
          </p:nvPr>
        </p:nvSpPr>
        <p:spPr>
          <a:ln/>
        </p:spPr>
        <p:txBody>
          <a:bodyPr/>
          <a:lstStyle>
            <a:lvl1pPr>
              <a:defRPr/>
            </a:lvl1pPr>
          </a:lstStyle>
          <a:p>
            <a:pPr>
              <a:defRPr/>
            </a:pPr>
            <a:r>
              <a:rPr lang="en-US" altLang="en-US"/>
              <a:t>Version 5.2</a:t>
            </a:r>
          </a:p>
          <a:p>
            <a:pPr>
              <a:defRPr/>
            </a:pPr>
            <a:r>
              <a:rPr lang="en-US" altLang="en-US"/>
              <a:t>CS301 – Algorithms [ </a:t>
            </a:r>
            <a:r>
              <a:rPr lang="en-US" altLang="en-US" i="1"/>
              <a:t>Fall 2007-2008</a:t>
            </a:r>
            <a:r>
              <a:rPr lang="en-US" altLang="en-US"/>
              <a:t> ]</a:t>
            </a:r>
          </a:p>
        </p:txBody>
      </p:sp>
      <p:sp>
        <p:nvSpPr>
          <p:cNvPr id="7" name="Rectangle 6">
            <a:extLst>
              <a:ext uri="{FF2B5EF4-FFF2-40B4-BE49-F238E27FC236}">
                <a16:creationId xmlns:a16="http://schemas.microsoft.com/office/drawing/2014/main" id="{0E518A2F-A326-D87D-27A5-FBBBE2033493}"/>
              </a:ext>
            </a:extLst>
          </p:cNvPr>
          <p:cNvSpPr>
            <a:spLocks noGrp="1" noChangeArrowheads="1"/>
          </p:cNvSpPr>
          <p:nvPr>
            <p:ph type="sldNum" sz="quarter" idx="12"/>
          </p:nvPr>
        </p:nvSpPr>
        <p:spPr>
          <a:ln/>
        </p:spPr>
        <p:txBody>
          <a:bodyPr/>
          <a:lstStyle>
            <a:lvl1pPr>
              <a:defRPr/>
            </a:lvl1pPr>
          </a:lstStyle>
          <a:p>
            <a:pPr>
              <a:defRPr/>
            </a:pPr>
            <a:fld id="{40DC8751-FBEA-443F-89B7-5BFF279F7ABE}" type="slidenum">
              <a:rPr lang="en-US" altLang="en-US"/>
              <a:pPr>
                <a:defRPr/>
              </a:pPr>
              <a:t>‹#›</a:t>
            </a:fld>
            <a:endParaRPr lang="en-US" altLang="en-US"/>
          </a:p>
        </p:txBody>
      </p:sp>
    </p:spTree>
    <p:extLst>
      <p:ext uri="{BB962C8B-B14F-4D97-AF65-F5344CB8AC3E}">
        <p14:creationId xmlns:p14="http://schemas.microsoft.com/office/powerpoint/2010/main" val="4188072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803E32-78B6-01C3-25C6-8B1F63FAC2DE}"/>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77F74F6-DC33-8868-8567-E7B31106ED48}"/>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4" name="Rectangle 4">
            <a:extLst>
              <a:ext uri="{FF2B5EF4-FFF2-40B4-BE49-F238E27FC236}">
                <a16:creationId xmlns:a16="http://schemas.microsoft.com/office/drawing/2014/main" id="{F3CFB6CE-7067-19B0-3F5F-FAC1442EAF66}"/>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mj-lt"/>
              </a:defRPr>
            </a:lvl1pPr>
          </a:lstStyle>
          <a:p>
            <a:pPr>
              <a:defRPr/>
            </a:pPr>
            <a:r>
              <a:rPr lang="en-US"/>
              <a:t>October 09, 2007</a:t>
            </a:r>
            <a:endParaRPr lang="en-US" altLang="en-US"/>
          </a:p>
        </p:txBody>
      </p:sp>
      <p:sp>
        <p:nvSpPr>
          <p:cNvPr id="46085" name="Rectangle 5">
            <a:extLst>
              <a:ext uri="{FF2B5EF4-FFF2-40B4-BE49-F238E27FC236}">
                <a16:creationId xmlns:a16="http://schemas.microsoft.com/office/drawing/2014/main" id="{71B5D017-4982-A110-BB1C-6DFF971A385E}"/>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r>
              <a:rPr lang="en-US" altLang="en-US"/>
              <a:t>Version 5.2</a:t>
            </a:r>
          </a:p>
          <a:p>
            <a:pPr>
              <a:defRPr/>
            </a:pPr>
            <a:r>
              <a:rPr lang="en-US" altLang="en-US"/>
              <a:t>CS301 – Algorithms [ </a:t>
            </a:r>
            <a:r>
              <a:rPr lang="en-US" altLang="en-US" i="1"/>
              <a:t>Fall 2007-2008</a:t>
            </a:r>
            <a:r>
              <a:rPr lang="en-US" altLang="en-US"/>
              <a:t> ]</a:t>
            </a:r>
          </a:p>
        </p:txBody>
      </p:sp>
      <p:sp>
        <p:nvSpPr>
          <p:cNvPr id="46086" name="Rectangle 6">
            <a:extLst>
              <a:ext uri="{FF2B5EF4-FFF2-40B4-BE49-F238E27FC236}">
                <a16:creationId xmlns:a16="http://schemas.microsoft.com/office/drawing/2014/main" id="{C36DF6A3-C0D9-B955-1591-3579A79FCC9B}"/>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FD26EEDA-44D5-4432-ACF4-A3D07E6A0BB7}" type="slidenum">
              <a:rPr lang="en-US" altLang="en-US"/>
              <a:pPr>
                <a:defRPr/>
              </a:pPr>
              <a:t>‹#›</a:t>
            </a:fld>
            <a:endParaRPr lang="en-US" altLang="en-US"/>
          </a:p>
        </p:txBody>
      </p:sp>
      <p:sp>
        <p:nvSpPr>
          <p:cNvPr id="1031" name="Freeform 7">
            <a:extLst>
              <a:ext uri="{FF2B5EF4-FFF2-40B4-BE49-F238E27FC236}">
                <a16:creationId xmlns:a16="http://schemas.microsoft.com/office/drawing/2014/main" id="{4A1D2FB8-E60D-2D17-096E-29B6F456F9D6}"/>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a:extLst>
              <a:ext uri="{FF2B5EF4-FFF2-40B4-BE49-F238E27FC236}">
                <a16:creationId xmlns:a16="http://schemas.microsoft.com/office/drawing/2014/main" id="{41371295-BC77-4C10-5846-EDCC39EFF296}"/>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116"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hf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21.bin"/><Relationship Id="rId4" Type="http://schemas.openxmlformats.org/officeDocument/2006/relationships/image" Target="../media/image20.wmf"/></Relationships>
</file>

<file path=ppt/slides/_rels/slide12.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7.bin"/><Relationship Id="rId18" Type="http://schemas.openxmlformats.org/officeDocument/2006/relationships/image" Target="../media/image29.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26.wmf"/><Relationship Id="rId17" Type="http://schemas.openxmlformats.org/officeDocument/2006/relationships/oleObject" Target="../embeddings/oleObject29.bin"/><Relationship Id="rId2" Type="http://schemas.openxmlformats.org/officeDocument/2006/relationships/notesSlide" Target="../notesSlides/notesSlide12.xml"/><Relationship Id="rId16" Type="http://schemas.openxmlformats.org/officeDocument/2006/relationships/image" Target="../media/image28.wmf"/><Relationship Id="rId20" Type="http://schemas.openxmlformats.org/officeDocument/2006/relationships/image" Target="../media/image30.wmf"/><Relationship Id="rId1" Type="http://schemas.openxmlformats.org/officeDocument/2006/relationships/slideLayout" Target="../slideLayouts/slideLayout2.xml"/><Relationship Id="rId6" Type="http://schemas.openxmlformats.org/officeDocument/2006/relationships/image" Target="../media/image23.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oleObject" Target="../embeddings/oleObject28.bin"/><Relationship Id="rId10" Type="http://schemas.openxmlformats.org/officeDocument/2006/relationships/image" Target="../media/image25.wmf"/><Relationship Id="rId19" Type="http://schemas.openxmlformats.org/officeDocument/2006/relationships/oleObject" Target="../embeddings/oleObject30.bin"/><Relationship Id="rId4" Type="http://schemas.openxmlformats.org/officeDocument/2006/relationships/image" Target="../media/image22.wmf"/><Relationship Id="rId9" Type="http://schemas.openxmlformats.org/officeDocument/2006/relationships/oleObject" Target="../embeddings/oleObject25.bin"/><Relationship Id="rId14" Type="http://schemas.openxmlformats.org/officeDocument/2006/relationships/image" Target="../media/image27.wmf"/></Relationships>
</file>

<file path=ppt/slides/_rels/slide13.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5.wmf"/><Relationship Id="rId2" Type="http://schemas.openxmlformats.org/officeDocument/2006/relationships/notesSlide" Target="../notesSlides/notesSlide13.xml"/><Relationship Id="rId16" Type="http://schemas.openxmlformats.org/officeDocument/2006/relationships/image" Target="../media/image37.wmf"/><Relationship Id="rId1" Type="http://schemas.openxmlformats.org/officeDocument/2006/relationships/slideLayout" Target="../slideLayouts/slideLayout2.xml"/><Relationship Id="rId6" Type="http://schemas.openxmlformats.org/officeDocument/2006/relationships/image" Target="../media/image32.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4.bin"/><Relationship Id="rId14" Type="http://schemas.openxmlformats.org/officeDocument/2006/relationships/image" Target="../media/image36.wmf"/></Relationships>
</file>

<file path=ppt/slides/_rels/slide14.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39.bin"/><Relationship Id="rId10" Type="http://schemas.openxmlformats.org/officeDocument/2006/relationships/image" Target="../media/image39.wmf"/><Relationship Id="rId4" Type="http://schemas.openxmlformats.org/officeDocument/2006/relationships/image" Target="../media/image14.wmf"/><Relationship Id="rId9" Type="http://schemas.openxmlformats.org/officeDocument/2006/relationships/oleObject" Target="../embeddings/oleObject41.bin"/></Relationships>
</file>

<file path=ppt/slides/_rels/slide15.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47.bin"/><Relationship Id="rId18" Type="http://schemas.openxmlformats.org/officeDocument/2006/relationships/image" Target="../media/image44.wmf"/><Relationship Id="rId3" Type="http://schemas.openxmlformats.org/officeDocument/2006/relationships/oleObject" Target="../embeddings/oleObject42.bin"/><Relationship Id="rId21" Type="http://schemas.openxmlformats.org/officeDocument/2006/relationships/oleObject" Target="../embeddings/oleObject51.bin"/><Relationship Id="rId7" Type="http://schemas.openxmlformats.org/officeDocument/2006/relationships/oleObject" Target="../embeddings/oleObject44.bin"/><Relationship Id="rId12" Type="http://schemas.openxmlformats.org/officeDocument/2006/relationships/image" Target="../media/image41.wmf"/><Relationship Id="rId17" Type="http://schemas.openxmlformats.org/officeDocument/2006/relationships/oleObject" Target="../embeddings/oleObject49.bin"/><Relationship Id="rId2" Type="http://schemas.openxmlformats.org/officeDocument/2006/relationships/notesSlide" Target="../notesSlides/notesSlide15.xml"/><Relationship Id="rId16" Type="http://schemas.openxmlformats.org/officeDocument/2006/relationships/image" Target="../media/image43.wmf"/><Relationship Id="rId20" Type="http://schemas.openxmlformats.org/officeDocument/2006/relationships/image" Target="../media/image45.wmf"/><Relationship Id="rId1" Type="http://schemas.openxmlformats.org/officeDocument/2006/relationships/slideLayout" Target="../slideLayouts/slideLayout2.xml"/><Relationship Id="rId6" Type="http://schemas.openxmlformats.org/officeDocument/2006/relationships/image" Target="../media/image15.wmf"/><Relationship Id="rId11" Type="http://schemas.openxmlformats.org/officeDocument/2006/relationships/oleObject" Target="../embeddings/oleObject46.bin"/><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2.bin"/><Relationship Id="rId10" Type="http://schemas.openxmlformats.org/officeDocument/2006/relationships/image" Target="../media/image17.wmf"/><Relationship Id="rId19" Type="http://schemas.openxmlformats.org/officeDocument/2006/relationships/oleObject" Target="../embeddings/oleObject50.bin"/><Relationship Id="rId4" Type="http://schemas.openxmlformats.org/officeDocument/2006/relationships/image" Target="../media/image40.wmf"/><Relationship Id="rId9" Type="http://schemas.openxmlformats.org/officeDocument/2006/relationships/oleObject" Target="../embeddings/oleObject45.bin"/><Relationship Id="rId14" Type="http://schemas.openxmlformats.org/officeDocument/2006/relationships/image" Target="../media/image42.wmf"/><Relationship Id="rId22" Type="http://schemas.openxmlformats.org/officeDocument/2006/relationships/image" Target="../media/image46.wmf"/></Relationships>
</file>

<file path=ppt/slides/_rels/slide16.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58.bin"/><Relationship Id="rId18" Type="http://schemas.openxmlformats.org/officeDocument/2006/relationships/image" Target="../media/image54.wmf"/><Relationship Id="rId26" Type="http://schemas.openxmlformats.org/officeDocument/2006/relationships/image" Target="../media/image58.wmf"/><Relationship Id="rId3" Type="http://schemas.openxmlformats.org/officeDocument/2006/relationships/oleObject" Target="../embeddings/oleObject53.bin"/><Relationship Id="rId21" Type="http://schemas.openxmlformats.org/officeDocument/2006/relationships/oleObject" Target="../embeddings/oleObject62.bin"/><Relationship Id="rId7" Type="http://schemas.openxmlformats.org/officeDocument/2006/relationships/oleObject" Target="../embeddings/oleObject55.bin"/><Relationship Id="rId12" Type="http://schemas.openxmlformats.org/officeDocument/2006/relationships/image" Target="../media/image51.wmf"/><Relationship Id="rId17" Type="http://schemas.openxmlformats.org/officeDocument/2006/relationships/oleObject" Target="../embeddings/oleObject60.bin"/><Relationship Id="rId25" Type="http://schemas.openxmlformats.org/officeDocument/2006/relationships/oleObject" Target="../embeddings/oleObject64.bin"/><Relationship Id="rId2" Type="http://schemas.openxmlformats.org/officeDocument/2006/relationships/notesSlide" Target="../notesSlides/notesSlide16.xml"/><Relationship Id="rId16" Type="http://schemas.openxmlformats.org/officeDocument/2006/relationships/image" Target="../media/image53.wmf"/><Relationship Id="rId20" Type="http://schemas.openxmlformats.org/officeDocument/2006/relationships/image" Target="../media/image55.wmf"/><Relationship Id="rId1" Type="http://schemas.openxmlformats.org/officeDocument/2006/relationships/slideLayout" Target="../slideLayouts/slideLayout2.xml"/><Relationship Id="rId6" Type="http://schemas.openxmlformats.org/officeDocument/2006/relationships/image" Target="../media/image48.wmf"/><Relationship Id="rId11" Type="http://schemas.openxmlformats.org/officeDocument/2006/relationships/oleObject" Target="../embeddings/oleObject57.bin"/><Relationship Id="rId24" Type="http://schemas.openxmlformats.org/officeDocument/2006/relationships/image" Target="../media/image57.wmf"/><Relationship Id="rId5" Type="http://schemas.openxmlformats.org/officeDocument/2006/relationships/oleObject" Target="../embeddings/oleObject54.bin"/><Relationship Id="rId15" Type="http://schemas.openxmlformats.org/officeDocument/2006/relationships/oleObject" Target="../embeddings/oleObject59.bin"/><Relationship Id="rId23" Type="http://schemas.openxmlformats.org/officeDocument/2006/relationships/oleObject" Target="../embeddings/oleObject63.bin"/><Relationship Id="rId28" Type="http://schemas.openxmlformats.org/officeDocument/2006/relationships/image" Target="../media/image59.wmf"/><Relationship Id="rId10" Type="http://schemas.openxmlformats.org/officeDocument/2006/relationships/image" Target="../media/image50.wmf"/><Relationship Id="rId19" Type="http://schemas.openxmlformats.org/officeDocument/2006/relationships/oleObject" Target="../embeddings/oleObject61.bin"/><Relationship Id="rId4" Type="http://schemas.openxmlformats.org/officeDocument/2006/relationships/image" Target="../media/image47.wmf"/><Relationship Id="rId9" Type="http://schemas.openxmlformats.org/officeDocument/2006/relationships/oleObject" Target="../embeddings/oleObject56.bin"/><Relationship Id="rId14" Type="http://schemas.openxmlformats.org/officeDocument/2006/relationships/image" Target="../media/image52.wmf"/><Relationship Id="rId22" Type="http://schemas.openxmlformats.org/officeDocument/2006/relationships/image" Target="../media/image56.wmf"/><Relationship Id="rId27" Type="http://schemas.openxmlformats.org/officeDocument/2006/relationships/oleObject" Target="../embeddings/oleObject65.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0.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2.wmf"/><Relationship Id="rId5" Type="http://schemas.openxmlformats.org/officeDocument/2006/relationships/oleObject" Target="../embeddings/oleObject68.bin"/><Relationship Id="rId10" Type="http://schemas.openxmlformats.org/officeDocument/2006/relationships/oleObject" Target="../embeddings/oleObject71.bin"/><Relationship Id="rId4" Type="http://schemas.openxmlformats.org/officeDocument/2006/relationships/image" Target="../media/image61.wmf"/><Relationship Id="rId9" Type="http://schemas.openxmlformats.org/officeDocument/2006/relationships/image" Target="../media/image63.wmf"/></Relationships>
</file>

<file path=ppt/slides/_rels/slide22.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5.wmf"/><Relationship Id="rId5" Type="http://schemas.openxmlformats.org/officeDocument/2006/relationships/oleObject" Target="../embeddings/oleObject73.bin"/><Relationship Id="rId4" Type="http://schemas.openxmlformats.org/officeDocument/2006/relationships/image" Target="../media/image64.wmf"/></Relationships>
</file>

<file path=ppt/slides/_rels/slide23.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80.bin"/><Relationship Id="rId18" Type="http://schemas.openxmlformats.org/officeDocument/2006/relationships/image" Target="../media/image74.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71.wmf"/><Relationship Id="rId17" Type="http://schemas.openxmlformats.org/officeDocument/2006/relationships/oleObject" Target="../embeddings/oleObject82.bin"/><Relationship Id="rId2" Type="http://schemas.openxmlformats.org/officeDocument/2006/relationships/notesSlide" Target="../notesSlides/notesSlide23.xml"/><Relationship Id="rId16" Type="http://schemas.openxmlformats.org/officeDocument/2006/relationships/image" Target="../media/image73.wmf"/><Relationship Id="rId20" Type="http://schemas.openxmlformats.org/officeDocument/2006/relationships/image" Target="../media/image75.wmf"/><Relationship Id="rId1" Type="http://schemas.openxmlformats.org/officeDocument/2006/relationships/slideLayout" Target="../slideLayouts/slideLayout2.xml"/><Relationship Id="rId6" Type="http://schemas.openxmlformats.org/officeDocument/2006/relationships/image" Target="../media/image68.wmf"/><Relationship Id="rId11" Type="http://schemas.openxmlformats.org/officeDocument/2006/relationships/oleObject" Target="../embeddings/oleObject79.bin"/><Relationship Id="rId5" Type="http://schemas.openxmlformats.org/officeDocument/2006/relationships/oleObject" Target="../embeddings/oleObject76.bin"/><Relationship Id="rId15" Type="http://schemas.openxmlformats.org/officeDocument/2006/relationships/oleObject" Target="../embeddings/oleObject81.bin"/><Relationship Id="rId10" Type="http://schemas.openxmlformats.org/officeDocument/2006/relationships/image" Target="../media/image70.wmf"/><Relationship Id="rId19" Type="http://schemas.openxmlformats.org/officeDocument/2006/relationships/oleObject" Target="../embeddings/oleObject83.bin"/><Relationship Id="rId4" Type="http://schemas.openxmlformats.org/officeDocument/2006/relationships/image" Target="../media/image67.wmf"/><Relationship Id="rId9" Type="http://schemas.openxmlformats.org/officeDocument/2006/relationships/oleObject" Target="../embeddings/oleObject78.bin"/><Relationship Id="rId14" Type="http://schemas.openxmlformats.org/officeDocument/2006/relationships/image" Target="../media/image72.wmf"/></Relationships>
</file>

<file path=ppt/slides/_rels/slide24.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2.wmf"/><Relationship Id="rId5" Type="http://schemas.openxmlformats.org/officeDocument/2006/relationships/oleObject" Target="../embeddings/oleObject85.bin"/><Relationship Id="rId4" Type="http://schemas.openxmlformats.org/officeDocument/2006/relationships/image" Target="../media/image61.wmf"/></Relationships>
</file>

<file path=ppt/slides/_rels/slide25.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92.bin"/><Relationship Id="rId18" Type="http://schemas.openxmlformats.org/officeDocument/2006/relationships/image" Target="../media/image82.wmf"/><Relationship Id="rId3" Type="http://schemas.openxmlformats.org/officeDocument/2006/relationships/oleObject" Target="../embeddings/oleObject87.bin"/><Relationship Id="rId7" Type="http://schemas.openxmlformats.org/officeDocument/2006/relationships/oleObject" Target="../embeddings/oleObject89.bin"/><Relationship Id="rId12" Type="http://schemas.openxmlformats.org/officeDocument/2006/relationships/image" Target="../media/image80.wmf"/><Relationship Id="rId17" Type="http://schemas.openxmlformats.org/officeDocument/2006/relationships/oleObject" Target="../embeddings/oleObject94.bin"/><Relationship Id="rId2" Type="http://schemas.openxmlformats.org/officeDocument/2006/relationships/notesSlide" Target="../notesSlides/notesSlide25.xml"/><Relationship Id="rId16" Type="http://schemas.openxmlformats.org/officeDocument/2006/relationships/image" Target="../media/image76.wmf"/><Relationship Id="rId1" Type="http://schemas.openxmlformats.org/officeDocument/2006/relationships/slideLayout" Target="../slideLayouts/slideLayout2.xml"/><Relationship Id="rId6" Type="http://schemas.openxmlformats.org/officeDocument/2006/relationships/image" Target="../media/image67.wmf"/><Relationship Id="rId11" Type="http://schemas.openxmlformats.org/officeDocument/2006/relationships/oleObject" Target="../embeddings/oleObject91.bin"/><Relationship Id="rId5" Type="http://schemas.openxmlformats.org/officeDocument/2006/relationships/oleObject" Target="../embeddings/oleObject88.bin"/><Relationship Id="rId15" Type="http://schemas.openxmlformats.org/officeDocument/2006/relationships/oleObject" Target="../embeddings/oleObject93.bin"/><Relationship Id="rId10" Type="http://schemas.openxmlformats.org/officeDocument/2006/relationships/image" Target="../media/image79.wmf"/><Relationship Id="rId4" Type="http://schemas.openxmlformats.org/officeDocument/2006/relationships/image" Target="../media/image77.wmf"/><Relationship Id="rId9" Type="http://schemas.openxmlformats.org/officeDocument/2006/relationships/oleObject" Target="../embeddings/oleObject90.bin"/><Relationship Id="rId14" Type="http://schemas.openxmlformats.org/officeDocument/2006/relationships/image" Target="../media/image81.wmf"/></Relationships>
</file>

<file path=ppt/slides/_rels/slide26.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85.w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oleObject" Target="../embeddings/oleObject96.bin"/><Relationship Id="rId5" Type="http://schemas.openxmlformats.org/officeDocument/2006/relationships/image" Target="../media/image84.wmf"/><Relationship Id="rId4" Type="http://schemas.openxmlformats.org/officeDocument/2006/relationships/oleObject" Target="../embeddings/oleObject95.bin"/></Relationships>
</file>

<file path=ppt/slides/_rels/slide27.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102.bin"/><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90.wmf"/><Relationship Id="rId2" Type="http://schemas.openxmlformats.org/officeDocument/2006/relationships/notesSlide" Target="../notesSlides/notesSlide27.xml"/><Relationship Id="rId16" Type="http://schemas.openxmlformats.org/officeDocument/2006/relationships/image" Target="../media/image92.wmf"/><Relationship Id="rId1" Type="http://schemas.openxmlformats.org/officeDocument/2006/relationships/slideLayout" Target="../slideLayouts/slideLayout2.xml"/><Relationship Id="rId6" Type="http://schemas.openxmlformats.org/officeDocument/2006/relationships/image" Target="../media/image87.wmf"/><Relationship Id="rId11" Type="http://schemas.openxmlformats.org/officeDocument/2006/relationships/oleObject" Target="../embeddings/oleObject101.bin"/><Relationship Id="rId5" Type="http://schemas.openxmlformats.org/officeDocument/2006/relationships/oleObject" Target="../embeddings/oleObject98.bin"/><Relationship Id="rId15" Type="http://schemas.openxmlformats.org/officeDocument/2006/relationships/oleObject" Target="../embeddings/oleObject103.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100.bin"/><Relationship Id="rId14" Type="http://schemas.openxmlformats.org/officeDocument/2006/relationships/image" Target="../media/image9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4.bin"/><Relationship Id="rId7" Type="http://schemas.openxmlformats.org/officeDocument/2006/relationships/image" Target="../media/image76.w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oleObject" Target="../embeddings/oleObject86.bin"/><Relationship Id="rId5" Type="http://schemas.openxmlformats.org/officeDocument/2006/relationships/image" Target="../media/image93.png"/><Relationship Id="rId4" Type="http://schemas.openxmlformats.org/officeDocument/2006/relationships/image" Target="../media/image88.wmf"/></Relationships>
</file>

<file path=ppt/slides/_rels/slide29.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image" Target="../media/image96.wmf"/><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oleObject" Target="../embeddings/oleObject110.bin"/><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93.wmf"/><Relationship Id="rId11" Type="http://schemas.openxmlformats.org/officeDocument/2006/relationships/image" Target="../media/image95.wmf"/><Relationship Id="rId5" Type="http://schemas.openxmlformats.org/officeDocument/2006/relationships/oleObject" Target="../embeddings/oleObject106.bin"/><Relationship Id="rId15" Type="http://schemas.openxmlformats.org/officeDocument/2006/relationships/image" Target="../media/image97.wmf"/><Relationship Id="rId10" Type="http://schemas.openxmlformats.org/officeDocument/2006/relationships/oleObject" Target="../embeddings/oleObject109.bin"/><Relationship Id="rId4" Type="http://schemas.openxmlformats.org/officeDocument/2006/relationships/image" Target="../media/image88.wmf"/><Relationship Id="rId9" Type="http://schemas.openxmlformats.org/officeDocument/2006/relationships/oleObject" Target="../embeddings/oleObject108.bin"/><Relationship Id="rId14" Type="http://schemas.openxmlformats.org/officeDocument/2006/relationships/oleObject" Target="../embeddings/oleObject111.bin"/></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98.wmf"/><Relationship Id="rId5" Type="http://schemas.openxmlformats.org/officeDocument/2006/relationships/oleObject" Target="../embeddings/oleObject113.bin"/><Relationship Id="rId4" Type="http://schemas.openxmlformats.org/officeDocument/2006/relationships/image" Target="../media/image8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00.wmf"/></Relationships>
</file>

<file path=ppt/slides/_rels/slide32.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21.bin"/><Relationship Id="rId18" Type="http://schemas.openxmlformats.org/officeDocument/2006/relationships/image" Target="../media/image107.wmf"/><Relationship Id="rId26" Type="http://schemas.openxmlformats.org/officeDocument/2006/relationships/image" Target="../media/image111.wmf"/><Relationship Id="rId3" Type="http://schemas.openxmlformats.org/officeDocument/2006/relationships/oleObject" Target="../embeddings/oleObject116.bin"/><Relationship Id="rId21" Type="http://schemas.openxmlformats.org/officeDocument/2006/relationships/oleObject" Target="../embeddings/oleObject125.bin"/><Relationship Id="rId7" Type="http://schemas.openxmlformats.org/officeDocument/2006/relationships/oleObject" Target="../embeddings/oleObject118.bin"/><Relationship Id="rId12" Type="http://schemas.openxmlformats.org/officeDocument/2006/relationships/image" Target="../media/image104.wmf"/><Relationship Id="rId17" Type="http://schemas.openxmlformats.org/officeDocument/2006/relationships/oleObject" Target="../embeddings/oleObject123.bin"/><Relationship Id="rId25" Type="http://schemas.openxmlformats.org/officeDocument/2006/relationships/oleObject" Target="../embeddings/oleObject127.bin"/><Relationship Id="rId2" Type="http://schemas.openxmlformats.org/officeDocument/2006/relationships/notesSlide" Target="../notesSlides/notesSlide32.xml"/><Relationship Id="rId16" Type="http://schemas.openxmlformats.org/officeDocument/2006/relationships/image" Target="../media/image106.wmf"/><Relationship Id="rId20" Type="http://schemas.openxmlformats.org/officeDocument/2006/relationships/image" Target="../media/image108.wmf"/><Relationship Id="rId29" Type="http://schemas.openxmlformats.org/officeDocument/2006/relationships/oleObject" Target="../embeddings/oleObject129.bin"/><Relationship Id="rId1" Type="http://schemas.openxmlformats.org/officeDocument/2006/relationships/slideLayout" Target="../slideLayouts/slideLayout2.xml"/><Relationship Id="rId6" Type="http://schemas.openxmlformats.org/officeDocument/2006/relationships/image" Target="../media/image100.wmf"/><Relationship Id="rId11" Type="http://schemas.openxmlformats.org/officeDocument/2006/relationships/oleObject" Target="../embeddings/oleObject120.bin"/><Relationship Id="rId24" Type="http://schemas.openxmlformats.org/officeDocument/2006/relationships/image" Target="../media/image110.wmf"/><Relationship Id="rId32" Type="http://schemas.openxmlformats.org/officeDocument/2006/relationships/image" Target="../media/image114.wmf"/><Relationship Id="rId5" Type="http://schemas.openxmlformats.org/officeDocument/2006/relationships/oleObject" Target="../embeddings/oleObject117.bin"/><Relationship Id="rId15" Type="http://schemas.openxmlformats.org/officeDocument/2006/relationships/oleObject" Target="../embeddings/oleObject122.bin"/><Relationship Id="rId23" Type="http://schemas.openxmlformats.org/officeDocument/2006/relationships/oleObject" Target="../embeddings/oleObject126.bin"/><Relationship Id="rId28" Type="http://schemas.openxmlformats.org/officeDocument/2006/relationships/image" Target="../media/image112.wmf"/><Relationship Id="rId10" Type="http://schemas.openxmlformats.org/officeDocument/2006/relationships/image" Target="../media/image103.wmf"/><Relationship Id="rId19" Type="http://schemas.openxmlformats.org/officeDocument/2006/relationships/oleObject" Target="../embeddings/oleObject124.bin"/><Relationship Id="rId31" Type="http://schemas.openxmlformats.org/officeDocument/2006/relationships/oleObject" Target="../embeddings/oleObject130.bin"/><Relationship Id="rId4" Type="http://schemas.openxmlformats.org/officeDocument/2006/relationships/image" Target="../media/image101.wmf"/><Relationship Id="rId9" Type="http://schemas.openxmlformats.org/officeDocument/2006/relationships/oleObject" Target="../embeddings/oleObject119.bin"/><Relationship Id="rId14" Type="http://schemas.openxmlformats.org/officeDocument/2006/relationships/image" Target="../media/image105.wmf"/><Relationship Id="rId22" Type="http://schemas.openxmlformats.org/officeDocument/2006/relationships/image" Target="../media/image109.wmf"/><Relationship Id="rId27" Type="http://schemas.openxmlformats.org/officeDocument/2006/relationships/oleObject" Target="../embeddings/oleObject128.bin"/><Relationship Id="rId30" Type="http://schemas.openxmlformats.org/officeDocument/2006/relationships/image" Target="../media/image113.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136.bin"/><Relationship Id="rId18" Type="http://schemas.openxmlformats.org/officeDocument/2006/relationships/image" Target="../media/image122.wmf"/><Relationship Id="rId26" Type="http://schemas.openxmlformats.org/officeDocument/2006/relationships/image" Target="../media/image126.wmf"/><Relationship Id="rId3" Type="http://schemas.openxmlformats.org/officeDocument/2006/relationships/oleObject" Target="../embeddings/oleObject131.bin"/><Relationship Id="rId21" Type="http://schemas.openxmlformats.org/officeDocument/2006/relationships/oleObject" Target="../embeddings/oleObject140.bin"/><Relationship Id="rId7" Type="http://schemas.openxmlformats.org/officeDocument/2006/relationships/oleObject" Target="../embeddings/oleObject133.bin"/><Relationship Id="rId12" Type="http://schemas.openxmlformats.org/officeDocument/2006/relationships/image" Target="../media/image119.wmf"/><Relationship Id="rId17" Type="http://schemas.openxmlformats.org/officeDocument/2006/relationships/oleObject" Target="../embeddings/oleObject138.bin"/><Relationship Id="rId25" Type="http://schemas.openxmlformats.org/officeDocument/2006/relationships/oleObject" Target="../embeddings/oleObject142.bin"/><Relationship Id="rId2" Type="http://schemas.openxmlformats.org/officeDocument/2006/relationships/notesSlide" Target="../notesSlides/notesSlide34.xml"/><Relationship Id="rId16" Type="http://schemas.openxmlformats.org/officeDocument/2006/relationships/image" Target="../media/image121.wmf"/><Relationship Id="rId20" Type="http://schemas.openxmlformats.org/officeDocument/2006/relationships/image" Target="../media/image123.wmf"/><Relationship Id="rId29" Type="http://schemas.openxmlformats.org/officeDocument/2006/relationships/oleObject" Target="../embeddings/oleObject144.bin"/><Relationship Id="rId1" Type="http://schemas.openxmlformats.org/officeDocument/2006/relationships/slideLayout" Target="../slideLayouts/slideLayout2.xml"/><Relationship Id="rId6" Type="http://schemas.openxmlformats.org/officeDocument/2006/relationships/image" Target="../media/image116.wmf"/><Relationship Id="rId11" Type="http://schemas.openxmlformats.org/officeDocument/2006/relationships/oleObject" Target="../embeddings/oleObject135.bin"/><Relationship Id="rId24" Type="http://schemas.openxmlformats.org/officeDocument/2006/relationships/image" Target="../media/image125.wmf"/><Relationship Id="rId32" Type="http://schemas.openxmlformats.org/officeDocument/2006/relationships/image" Target="../media/image129.wmf"/><Relationship Id="rId5" Type="http://schemas.openxmlformats.org/officeDocument/2006/relationships/oleObject" Target="../embeddings/oleObject132.bin"/><Relationship Id="rId15" Type="http://schemas.openxmlformats.org/officeDocument/2006/relationships/oleObject" Target="../embeddings/oleObject137.bin"/><Relationship Id="rId23" Type="http://schemas.openxmlformats.org/officeDocument/2006/relationships/oleObject" Target="../embeddings/oleObject141.bin"/><Relationship Id="rId28" Type="http://schemas.openxmlformats.org/officeDocument/2006/relationships/image" Target="../media/image127.wmf"/><Relationship Id="rId10" Type="http://schemas.openxmlformats.org/officeDocument/2006/relationships/image" Target="../media/image118.wmf"/><Relationship Id="rId19" Type="http://schemas.openxmlformats.org/officeDocument/2006/relationships/oleObject" Target="../embeddings/oleObject139.bin"/><Relationship Id="rId31" Type="http://schemas.openxmlformats.org/officeDocument/2006/relationships/oleObject" Target="../embeddings/oleObject145.bin"/><Relationship Id="rId4" Type="http://schemas.openxmlformats.org/officeDocument/2006/relationships/image" Target="../media/image115.wmf"/><Relationship Id="rId9" Type="http://schemas.openxmlformats.org/officeDocument/2006/relationships/oleObject" Target="../embeddings/oleObject134.bin"/><Relationship Id="rId14" Type="http://schemas.openxmlformats.org/officeDocument/2006/relationships/image" Target="../media/image120.wmf"/><Relationship Id="rId22" Type="http://schemas.openxmlformats.org/officeDocument/2006/relationships/image" Target="../media/image124.wmf"/><Relationship Id="rId27" Type="http://schemas.openxmlformats.org/officeDocument/2006/relationships/oleObject" Target="../embeddings/oleObject143.bin"/><Relationship Id="rId30" Type="http://schemas.openxmlformats.org/officeDocument/2006/relationships/image" Target="../media/image128.wmf"/></Relationships>
</file>

<file path=ppt/slides/_rels/slide35.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oleObject" Target="../embeddings/oleObject151.bin"/><Relationship Id="rId18" Type="http://schemas.openxmlformats.org/officeDocument/2006/relationships/image" Target="../media/image137.wmf"/><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34.wmf"/><Relationship Id="rId17" Type="http://schemas.openxmlformats.org/officeDocument/2006/relationships/oleObject" Target="../embeddings/oleObject153.bin"/><Relationship Id="rId2" Type="http://schemas.openxmlformats.org/officeDocument/2006/relationships/notesSlide" Target="../notesSlides/notesSlide35.xml"/><Relationship Id="rId16" Type="http://schemas.openxmlformats.org/officeDocument/2006/relationships/image" Target="../media/image136.wmf"/><Relationship Id="rId1" Type="http://schemas.openxmlformats.org/officeDocument/2006/relationships/slideLayout" Target="../slideLayouts/slideLayout2.xml"/><Relationship Id="rId6" Type="http://schemas.openxmlformats.org/officeDocument/2006/relationships/image" Target="../media/image131.wmf"/><Relationship Id="rId11" Type="http://schemas.openxmlformats.org/officeDocument/2006/relationships/oleObject" Target="../embeddings/oleObject150.bin"/><Relationship Id="rId5" Type="http://schemas.openxmlformats.org/officeDocument/2006/relationships/oleObject" Target="../embeddings/oleObject147.bin"/><Relationship Id="rId15" Type="http://schemas.openxmlformats.org/officeDocument/2006/relationships/oleObject" Target="../embeddings/oleObject152.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49.bin"/><Relationship Id="rId14" Type="http://schemas.openxmlformats.org/officeDocument/2006/relationships/image" Target="../media/image135.wmf"/></Relationships>
</file>

<file path=ppt/slides/_rels/slide36.xml.rels><?xml version="1.0" encoding="UTF-8" standalone="yes"?>
<Relationships xmlns="http://schemas.openxmlformats.org/package/2006/relationships"><Relationship Id="rId13" Type="http://schemas.openxmlformats.org/officeDocument/2006/relationships/image" Target="../media/image140.wmf"/><Relationship Id="rId18" Type="http://schemas.openxmlformats.org/officeDocument/2006/relationships/oleObject" Target="../embeddings/oleObject164.bin"/><Relationship Id="rId26" Type="http://schemas.openxmlformats.org/officeDocument/2006/relationships/image" Target="../media/image145.wmf"/><Relationship Id="rId39" Type="http://schemas.openxmlformats.org/officeDocument/2006/relationships/image" Target="../media/image150.wmf"/><Relationship Id="rId21" Type="http://schemas.openxmlformats.org/officeDocument/2006/relationships/oleObject" Target="../embeddings/oleObject166.bin"/><Relationship Id="rId34" Type="http://schemas.openxmlformats.org/officeDocument/2006/relationships/oleObject" Target="../embeddings/oleObject173.bin"/><Relationship Id="rId42" Type="http://schemas.openxmlformats.org/officeDocument/2006/relationships/oleObject" Target="../embeddings/oleObject178.bin"/><Relationship Id="rId47" Type="http://schemas.openxmlformats.org/officeDocument/2006/relationships/image" Target="../media/image154.wmf"/><Relationship Id="rId50" Type="http://schemas.openxmlformats.org/officeDocument/2006/relationships/oleObject" Target="../embeddings/oleObject182.bin"/><Relationship Id="rId55" Type="http://schemas.openxmlformats.org/officeDocument/2006/relationships/image" Target="../media/image158.wmf"/><Relationship Id="rId7" Type="http://schemas.openxmlformats.org/officeDocument/2006/relationships/oleObject" Target="../embeddings/oleObject156.bin"/><Relationship Id="rId2" Type="http://schemas.openxmlformats.org/officeDocument/2006/relationships/notesSlide" Target="../notesSlides/notesSlide36.xml"/><Relationship Id="rId16" Type="http://schemas.openxmlformats.org/officeDocument/2006/relationships/oleObject" Target="../embeddings/oleObject162.bin"/><Relationship Id="rId29" Type="http://schemas.openxmlformats.org/officeDocument/2006/relationships/oleObject" Target="../embeddings/oleObject170.bin"/><Relationship Id="rId11" Type="http://schemas.openxmlformats.org/officeDocument/2006/relationships/oleObject" Target="../embeddings/oleObject159.bin"/><Relationship Id="rId24" Type="http://schemas.openxmlformats.org/officeDocument/2006/relationships/image" Target="../media/image144.wmf"/><Relationship Id="rId32" Type="http://schemas.openxmlformats.org/officeDocument/2006/relationships/oleObject" Target="../embeddings/oleObject172.bin"/><Relationship Id="rId37" Type="http://schemas.openxmlformats.org/officeDocument/2006/relationships/image" Target="../media/image149.wmf"/><Relationship Id="rId40" Type="http://schemas.openxmlformats.org/officeDocument/2006/relationships/oleObject" Target="../embeddings/oleObject177.bin"/><Relationship Id="rId45" Type="http://schemas.openxmlformats.org/officeDocument/2006/relationships/image" Target="../media/image153.wmf"/><Relationship Id="rId53" Type="http://schemas.openxmlformats.org/officeDocument/2006/relationships/image" Target="../media/image157.wmf"/><Relationship Id="rId58" Type="http://schemas.openxmlformats.org/officeDocument/2006/relationships/image" Target="../media/image159.wmf"/><Relationship Id="rId5" Type="http://schemas.openxmlformats.org/officeDocument/2006/relationships/oleObject" Target="../embeddings/oleObject155.bin"/><Relationship Id="rId61" Type="http://schemas.openxmlformats.org/officeDocument/2006/relationships/image" Target="../media/image160.wmf"/><Relationship Id="rId19" Type="http://schemas.openxmlformats.org/officeDocument/2006/relationships/oleObject" Target="../embeddings/oleObject165.bin"/><Relationship Id="rId14" Type="http://schemas.openxmlformats.org/officeDocument/2006/relationships/oleObject" Target="../embeddings/oleObject161.bin"/><Relationship Id="rId22" Type="http://schemas.openxmlformats.org/officeDocument/2006/relationships/image" Target="../media/image143.wmf"/><Relationship Id="rId27" Type="http://schemas.openxmlformats.org/officeDocument/2006/relationships/oleObject" Target="../embeddings/oleObject169.bin"/><Relationship Id="rId30" Type="http://schemas.openxmlformats.org/officeDocument/2006/relationships/oleObject" Target="../embeddings/oleObject171.bin"/><Relationship Id="rId35" Type="http://schemas.openxmlformats.org/officeDocument/2006/relationships/oleObject" Target="../embeddings/oleObject174.bin"/><Relationship Id="rId43" Type="http://schemas.openxmlformats.org/officeDocument/2006/relationships/image" Target="../media/image152.wmf"/><Relationship Id="rId48" Type="http://schemas.openxmlformats.org/officeDocument/2006/relationships/oleObject" Target="../embeddings/oleObject181.bin"/><Relationship Id="rId56" Type="http://schemas.openxmlformats.org/officeDocument/2006/relationships/oleObject" Target="../embeddings/oleObject185.bin"/><Relationship Id="rId8" Type="http://schemas.openxmlformats.org/officeDocument/2006/relationships/image" Target="../media/image139.wmf"/><Relationship Id="rId51" Type="http://schemas.openxmlformats.org/officeDocument/2006/relationships/image" Target="../media/image156.wmf"/><Relationship Id="rId3" Type="http://schemas.openxmlformats.org/officeDocument/2006/relationships/oleObject" Target="../embeddings/oleObject154.bin"/><Relationship Id="rId12" Type="http://schemas.openxmlformats.org/officeDocument/2006/relationships/oleObject" Target="../embeddings/oleObject160.bin"/><Relationship Id="rId17" Type="http://schemas.openxmlformats.org/officeDocument/2006/relationships/oleObject" Target="../embeddings/oleObject163.bin"/><Relationship Id="rId25" Type="http://schemas.openxmlformats.org/officeDocument/2006/relationships/oleObject" Target="../embeddings/oleObject168.bin"/><Relationship Id="rId33" Type="http://schemas.openxmlformats.org/officeDocument/2006/relationships/image" Target="../media/image148.wmf"/><Relationship Id="rId38" Type="http://schemas.openxmlformats.org/officeDocument/2006/relationships/oleObject" Target="../embeddings/oleObject176.bin"/><Relationship Id="rId46" Type="http://schemas.openxmlformats.org/officeDocument/2006/relationships/oleObject" Target="../embeddings/oleObject180.bin"/><Relationship Id="rId59" Type="http://schemas.openxmlformats.org/officeDocument/2006/relationships/oleObject" Target="../embeddings/oleObject187.bin"/><Relationship Id="rId20" Type="http://schemas.openxmlformats.org/officeDocument/2006/relationships/image" Target="../media/image142.wmf"/><Relationship Id="rId41" Type="http://schemas.openxmlformats.org/officeDocument/2006/relationships/image" Target="../media/image151.wmf"/><Relationship Id="rId54" Type="http://schemas.openxmlformats.org/officeDocument/2006/relationships/oleObject" Target="../embeddings/oleObject184.bin"/><Relationship Id="rId1" Type="http://schemas.openxmlformats.org/officeDocument/2006/relationships/slideLayout" Target="../slideLayouts/slideLayout2.xml"/><Relationship Id="rId6" Type="http://schemas.openxmlformats.org/officeDocument/2006/relationships/image" Target="../media/image138.wmf"/><Relationship Id="rId15" Type="http://schemas.openxmlformats.org/officeDocument/2006/relationships/image" Target="../media/image141.wmf"/><Relationship Id="rId23" Type="http://schemas.openxmlformats.org/officeDocument/2006/relationships/oleObject" Target="../embeddings/oleObject167.bin"/><Relationship Id="rId28" Type="http://schemas.openxmlformats.org/officeDocument/2006/relationships/image" Target="../media/image146.wmf"/><Relationship Id="rId36" Type="http://schemas.openxmlformats.org/officeDocument/2006/relationships/oleObject" Target="../embeddings/oleObject175.bin"/><Relationship Id="rId49" Type="http://schemas.openxmlformats.org/officeDocument/2006/relationships/image" Target="../media/image155.wmf"/><Relationship Id="rId57" Type="http://schemas.openxmlformats.org/officeDocument/2006/relationships/oleObject" Target="../embeddings/oleObject186.bin"/><Relationship Id="rId10" Type="http://schemas.openxmlformats.org/officeDocument/2006/relationships/oleObject" Target="../embeddings/oleObject158.bin"/><Relationship Id="rId31" Type="http://schemas.openxmlformats.org/officeDocument/2006/relationships/image" Target="../media/image147.wmf"/><Relationship Id="rId44" Type="http://schemas.openxmlformats.org/officeDocument/2006/relationships/oleObject" Target="../embeddings/oleObject179.bin"/><Relationship Id="rId52" Type="http://schemas.openxmlformats.org/officeDocument/2006/relationships/oleObject" Target="../embeddings/oleObject183.bin"/><Relationship Id="rId60" Type="http://schemas.openxmlformats.org/officeDocument/2006/relationships/oleObject" Target="../embeddings/oleObject188.bin"/><Relationship Id="rId4" Type="http://schemas.openxmlformats.org/officeDocument/2006/relationships/image" Target="../media/image115.wmf"/><Relationship Id="rId9" Type="http://schemas.openxmlformats.org/officeDocument/2006/relationships/oleObject" Target="../embeddings/oleObject157.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89.bin"/><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62.wmf"/><Relationship Id="rId5" Type="http://schemas.openxmlformats.org/officeDocument/2006/relationships/oleObject" Target="../embeddings/oleObject190.bin"/><Relationship Id="rId4" Type="http://schemas.openxmlformats.org/officeDocument/2006/relationships/image" Target="../media/image161.wmf"/></Relationships>
</file>

<file path=ppt/slides/_rels/slide38.xml.rels><?xml version="1.0" encoding="UTF-8" standalone="yes"?>
<Relationships xmlns="http://schemas.openxmlformats.org/package/2006/relationships"><Relationship Id="rId13" Type="http://schemas.openxmlformats.org/officeDocument/2006/relationships/oleObject" Target="../embeddings/oleObject196.bin"/><Relationship Id="rId18" Type="http://schemas.openxmlformats.org/officeDocument/2006/relationships/image" Target="../media/image142.wmf"/><Relationship Id="rId26" Type="http://schemas.openxmlformats.org/officeDocument/2006/relationships/image" Target="../media/image171.wmf"/><Relationship Id="rId39" Type="http://schemas.openxmlformats.org/officeDocument/2006/relationships/oleObject" Target="../embeddings/oleObject209.bin"/><Relationship Id="rId21" Type="http://schemas.openxmlformats.org/officeDocument/2006/relationships/oleObject" Target="../embeddings/oleObject200.bin"/><Relationship Id="rId34" Type="http://schemas.openxmlformats.org/officeDocument/2006/relationships/image" Target="../media/image152.wmf"/><Relationship Id="rId42" Type="http://schemas.openxmlformats.org/officeDocument/2006/relationships/image" Target="../media/image176.wmf"/><Relationship Id="rId47" Type="http://schemas.openxmlformats.org/officeDocument/2006/relationships/oleObject" Target="../embeddings/oleObject214.bin"/><Relationship Id="rId50" Type="http://schemas.openxmlformats.org/officeDocument/2006/relationships/oleObject" Target="../embeddings/oleObject216.bin"/><Relationship Id="rId7" Type="http://schemas.openxmlformats.org/officeDocument/2006/relationships/oleObject" Target="../embeddings/oleObject193.bin"/><Relationship Id="rId2" Type="http://schemas.openxmlformats.org/officeDocument/2006/relationships/notesSlide" Target="../notesSlides/notesSlide38.xml"/><Relationship Id="rId16" Type="http://schemas.openxmlformats.org/officeDocument/2006/relationships/image" Target="../media/image167.wmf"/><Relationship Id="rId29" Type="http://schemas.openxmlformats.org/officeDocument/2006/relationships/oleObject" Target="../embeddings/oleObject204.bin"/><Relationship Id="rId11" Type="http://schemas.openxmlformats.org/officeDocument/2006/relationships/oleObject" Target="../embeddings/oleObject195.bin"/><Relationship Id="rId24" Type="http://schemas.openxmlformats.org/officeDocument/2006/relationships/image" Target="../media/image170.wmf"/><Relationship Id="rId32" Type="http://schemas.openxmlformats.org/officeDocument/2006/relationships/image" Target="../media/image151.wmf"/><Relationship Id="rId37" Type="http://schemas.openxmlformats.org/officeDocument/2006/relationships/oleObject" Target="../embeddings/oleObject208.bin"/><Relationship Id="rId40" Type="http://schemas.openxmlformats.org/officeDocument/2006/relationships/image" Target="../media/image175.wmf"/><Relationship Id="rId45" Type="http://schemas.openxmlformats.org/officeDocument/2006/relationships/image" Target="../media/image177.wmf"/><Relationship Id="rId53" Type="http://schemas.openxmlformats.org/officeDocument/2006/relationships/oleObject" Target="../embeddings/oleObject218.bin"/><Relationship Id="rId5" Type="http://schemas.openxmlformats.org/officeDocument/2006/relationships/oleObject" Target="../embeddings/oleObject192.bin"/><Relationship Id="rId10" Type="http://schemas.openxmlformats.org/officeDocument/2006/relationships/image" Target="../media/image165.wmf"/><Relationship Id="rId19" Type="http://schemas.openxmlformats.org/officeDocument/2006/relationships/oleObject" Target="../embeddings/oleObject199.bin"/><Relationship Id="rId31" Type="http://schemas.openxmlformats.org/officeDocument/2006/relationships/oleObject" Target="../embeddings/oleObject205.bin"/><Relationship Id="rId44" Type="http://schemas.openxmlformats.org/officeDocument/2006/relationships/oleObject" Target="../embeddings/oleObject212.bin"/><Relationship Id="rId52" Type="http://schemas.openxmlformats.org/officeDocument/2006/relationships/image" Target="../media/image179.wmf"/><Relationship Id="rId4" Type="http://schemas.openxmlformats.org/officeDocument/2006/relationships/image" Target="../media/image163.wmf"/><Relationship Id="rId9" Type="http://schemas.openxmlformats.org/officeDocument/2006/relationships/oleObject" Target="../embeddings/oleObject194.bin"/><Relationship Id="rId14" Type="http://schemas.openxmlformats.org/officeDocument/2006/relationships/image" Target="../media/image166.wmf"/><Relationship Id="rId22" Type="http://schemas.openxmlformats.org/officeDocument/2006/relationships/image" Target="../media/image169.wmf"/><Relationship Id="rId27" Type="http://schemas.openxmlformats.org/officeDocument/2006/relationships/oleObject" Target="../embeddings/oleObject203.bin"/><Relationship Id="rId30" Type="http://schemas.openxmlformats.org/officeDocument/2006/relationships/image" Target="../media/image150.wmf"/><Relationship Id="rId35" Type="http://schemas.openxmlformats.org/officeDocument/2006/relationships/oleObject" Target="../embeddings/oleObject207.bin"/><Relationship Id="rId43" Type="http://schemas.openxmlformats.org/officeDocument/2006/relationships/oleObject" Target="../embeddings/oleObject211.bin"/><Relationship Id="rId48" Type="http://schemas.openxmlformats.org/officeDocument/2006/relationships/image" Target="../media/image178.wmf"/><Relationship Id="rId8" Type="http://schemas.openxmlformats.org/officeDocument/2006/relationships/image" Target="../media/image164.wmf"/><Relationship Id="rId51" Type="http://schemas.openxmlformats.org/officeDocument/2006/relationships/oleObject" Target="../embeddings/oleObject217.bin"/><Relationship Id="rId3" Type="http://schemas.openxmlformats.org/officeDocument/2006/relationships/oleObject" Target="../embeddings/oleObject191.bin"/><Relationship Id="rId12" Type="http://schemas.openxmlformats.org/officeDocument/2006/relationships/image" Target="../media/image140.wmf"/><Relationship Id="rId17" Type="http://schemas.openxmlformats.org/officeDocument/2006/relationships/oleObject" Target="../embeddings/oleObject198.bin"/><Relationship Id="rId25" Type="http://schemas.openxmlformats.org/officeDocument/2006/relationships/oleObject" Target="../embeddings/oleObject202.bin"/><Relationship Id="rId33" Type="http://schemas.openxmlformats.org/officeDocument/2006/relationships/oleObject" Target="../embeddings/oleObject206.bin"/><Relationship Id="rId38" Type="http://schemas.openxmlformats.org/officeDocument/2006/relationships/image" Target="../media/image174.wmf"/><Relationship Id="rId46" Type="http://schemas.openxmlformats.org/officeDocument/2006/relationships/oleObject" Target="../embeddings/oleObject213.bin"/><Relationship Id="rId20" Type="http://schemas.openxmlformats.org/officeDocument/2006/relationships/image" Target="../media/image168.wmf"/><Relationship Id="rId41" Type="http://schemas.openxmlformats.org/officeDocument/2006/relationships/oleObject" Target="../embeddings/oleObject210.bin"/><Relationship Id="rId1" Type="http://schemas.openxmlformats.org/officeDocument/2006/relationships/slideLayout" Target="../slideLayouts/slideLayout2.xml"/><Relationship Id="rId6" Type="http://schemas.openxmlformats.org/officeDocument/2006/relationships/image" Target="../media/image138.wmf"/><Relationship Id="rId15" Type="http://schemas.openxmlformats.org/officeDocument/2006/relationships/oleObject" Target="../embeddings/oleObject197.bin"/><Relationship Id="rId23" Type="http://schemas.openxmlformats.org/officeDocument/2006/relationships/oleObject" Target="../embeddings/oleObject201.bin"/><Relationship Id="rId28" Type="http://schemas.openxmlformats.org/officeDocument/2006/relationships/image" Target="../media/image172.wmf"/><Relationship Id="rId36" Type="http://schemas.openxmlformats.org/officeDocument/2006/relationships/image" Target="../media/image173.wmf"/><Relationship Id="rId49" Type="http://schemas.openxmlformats.org/officeDocument/2006/relationships/oleObject" Target="../embeddings/oleObject215.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19.bin"/><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81.wmf"/><Relationship Id="rId5" Type="http://schemas.openxmlformats.org/officeDocument/2006/relationships/oleObject" Target="../embeddings/oleObject220.bin"/><Relationship Id="rId4" Type="http://schemas.openxmlformats.org/officeDocument/2006/relationships/image" Target="../media/image180.wmf"/></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9.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8.bin"/></Relationships>
</file>

<file path=ppt/slides/_rels/slide40.xml.rels><?xml version="1.0" encoding="UTF-8" standalone="yes"?>
<Relationships xmlns="http://schemas.openxmlformats.org/package/2006/relationships"><Relationship Id="rId8" Type="http://schemas.openxmlformats.org/officeDocument/2006/relationships/image" Target="../media/image183.wmf"/><Relationship Id="rId13" Type="http://schemas.openxmlformats.org/officeDocument/2006/relationships/oleObject" Target="../embeddings/oleObject226.bin"/><Relationship Id="rId18" Type="http://schemas.openxmlformats.org/officeDocument/2006/relationships/image" Target="../media/image188.wmf"/><Relationship Id="rId3" Type="http://schemas.openxmlformats.org/officeDocument/2006/relationships/oleObject" Target="../embeddings/oleObject221.bin"/><Relationship Id="rId7" Type="http://schemas.openxmlformats.org/officeDocument/2006/relationships/oleObject" Target="../embeddings/oleObject223.bin"/><Relationship Id="rId12" Type="http://schemas.openxmlformats.org/officeDocument/2006/relationships/image" Target="../media/image185.wmf"/><Relationship Id="rId17" Type="http://schemas.openxmlformats.org/officeDocument/2006/relationships/oleObject" Target="../embeddings/oleObject228.bin"/><Relationship Id="rId2" Type="http://schemas.openxmlformats.org/officeDocument/2006/relationships/notesSlide" Target="../notesSlides/notesSlide40.xml"/><Relationship Id="rId16" Type="http://schemas.openxmlformats.org/officeDocument/2006/relationships/image" Target="../media/image187.wmf"/><Relationship Id="rId1" Type="http://schemas.openxmlformats.org/officeDocument/2006/relationships/slideLayout" Target="../slideLayouts/slideLayout2.xml"/><Relationship Id="rId6" Type="http://schemas.openxmlformats.org/officeDocument/2006/relationships/image" Target="../media/image182.wmf"/><Relationship Id="rId11" Type="http://schemas.openxmlformats.org/officeDocument/2006/relationships/oleObject" Target="../embeddings/oleObject225.bin"/><Relationship Id="rId5" Type="http://schemas.openxmlformats.org/officeDocument/2006/relationships/oleObject" Target="../embeddings/oleObject222.bin"/><Relationship Id="rId15" Type="http://schemas.openxmlformats.org/officeDocument/2006/relationships/oleObject" Target="../embeddings/oleObject227.bin"/><Relationship Id="rId10" Type="http://schemas.openxmlformats.org/officeDocument/2006/relationships/image" Target="../media/image184.wmf"/><Relationship Id="rId4" Type="http://schemas.openxmlformats.org/officeDocument/2006/relationships/image" Target="../media/image180.wmf"/><Relationship Id="rId9" Type="http://schemas.openxmlformats.org/officeDocument/2006/relationships/oleObject" Target="../embeddings/oleObject224.bin"/><Relationship Id="rId14" Type="http://schemas.openxmlformats.org/officeDocument/2006/relationships/image" Target="../media/image186.wmf"/></Relationships>
</file>

<file path=ppt/slides/_rels/slide41.xml.rels><?xml version="1.0" encoding="UTF-8" standalone="yes"?>
<Relationships xmlns="http://schemas.openxmlformats.org/package/2006/relationships"><Relationship Id="rId8" Type="http://schemas.openxmlformats.org/officeDocument/2006/relationships/image" Target="../media/image191.wmf"/><Relationship Id="rId13" Type="http://schemas.openxmlformats.org/officeDocument/2006/relationships/oleObject" Target="../embeddings/oleObject234.bin"/><Relationship Id="rId3" Type="http://schemas.openxmlformats.org/officeDocument/2006/relationships/oleObject" Target="../embeddings/oleObject229.bin"/><Relationship Id="rId7" Type="http://schemas.openxmlformats.org/officeDocument/2006/relationships/oleObject" Target="../embeddings/oleObject231.bin"/><Relationship Id="rId12" Type="http://schemas.openxmlformats.org/officeDocument/2006/relationships/image" Target="../media/image193.wmf"/><Relationship Id="rId2" Type="http://schemas.openxmlformats.org/officeDocument/2006/relationships/notesSlide" Target="../notesSlides/notesSlide41.xml"/><Relationship Id="rId16" Type="http://schemas.openxmlformats.org/officeDocument/2006/relationships/image" Target="../media/image195.wmf"/><Relationship Id="rId1" Type="http://schemas.openxmlformats.org/officeDocument/2006/relationships/slideLayout" Target="../slideLayouts/slideLayout2.xml"/><Relationship Id="rId6" Type="http://schemas.openxmlformats.org/officeDocument/2006/relationships/image" Target="../media/image190.wmf"/><Relationship Id="rId11" Type="http://schemas.openxmlformats.org/officeDocument/2006/relationships/oleObject" Target="../embeddings/oleObject233.bin"/><Relationship Id="rId5" Type="http://schemas.openxmlformats.org/officeDocument/2006/relationships/oleObject" Target="../embeddings/oleObject230.bin"/><Relationship Id="rId15" Type="http://schemas.openxmlformats.org/officeDocument/2006/relationships/oleObject" Target="../embeddings/oleObject235.bin"/><Relationship Id="rId10" Type="http://schemas.openxmlformats.org/officeDocument/2006/relationships/image" Target="../media/image192.wmf"/><Relationship Id="rId4" Type="http://schemas.openxmlformats.org/officeDocument/2006/relationships/image" Target="../media/image189.wmf"/><Relationship Id="rId9" Type="http://schemas.openxmlformats.org/officeDocument/2006/relationships/oleObject" Target="../embeddings/oleObject232.bin"/><Relationship Id="rId14" Type="http://schemas.openxmlformats.org/officeDocument/2006/relationships/image" Target="../media/image194.wmf"/></Relationships>
</file>

<file path=ppt/slides/_rels/slide42.xml.rels><?xml version="1.0" encoding="UTF-8" standalone="yes"?>
<Relationships xmlns="http://schemas.openxmlformats.org/package/2006/relationships"><Relationship Id="rId8" Type="http://schemas.openxmlformats.org/officeDocument/2006/relationships/image" Target="../media/image198.wmf"/><Relationship Id="rId13" Type="http://schemas.openxmlformats.org/officeDocument/2006/relationships/oleObject" Target="../embeddings/oleObject241.bin"/><Relationship Id="rId18" Type="http://schemas.openxmlformats.org/officeDocument/2006/relationships/image" Target="../media/image201.wmf"/><Relationship Id="rId3" Type="http://schemas.openxmlformats.org/officeDocument/2006/relationships/oleObject" Target="../embeddings/oleObject236.bin"/><Relationship Id="rId7" Type="http://schemas.openxmlformats.org/officeDocument/2006/relationships/oleObject" Target="../embeddings/oleObject238.bin"/><Relationship Id="rId12" Type="http://schemas.openxmlformats.org/officeDocument/2006/relationships/image" Target="../media/image193.wmf"/><Relationship Id="rId17" Type="http://schemas.openxmlformats.org/officeDocument/2006/relationships/oleObject" Target="../embeddings/oleObject243.bin"/><Relationship Id="rId2" Type="http://schemas.openxmlformats.org/officeDocument/2006/relationships/notesSlide" Target="../notesSlides/notesSlide42.xml"/><Relationship Id="rId16" Type="http://schemas.openxmlformats.org/officeDocument/2006/relationships/image" Target="../media/image200.wmf"/><Relationship Id="rId1" Type="http://schemas.openxmlformats.org/officeDocument/2006/relationships/slideLayout" Target="../slideLayouts/slideLayout2.xml"/><Relationship Id="rId6" Type="http://schemas.openxmlformats.org/officeDocument/2006/relationships/image" Target="../media/image197.wmf"/><Relationship Id="rId11" Type="http://schemas.openxmlformats.org/officeDocument/2006/relationships/oleObject" Target="../embeddings/oleObject240.bin"/><Relationship Id="rId5" Type="http://schemas.openxmlformats.org/officeDocument/2006/relationships/oleObject" Target="../embeddings/oleObject237.bin"/><Relationship Id="rId15" Type="http://schemas.openxmlformats.org/officeDocument/2006/relationships/oleObject" Target="../embeddings/oleObject242.bin"/><Relationship Id="rId10" Type="http://schemas.openxmlformats.org/officeDocument/2006/relationships/image" Target="../media/image199.wmf"/><Relationship Id="rId4" Type="http://schemas.openxmlformats.org/officeDocument/2006/relationships/image" Target="../media/image196.wmf"/><Relationship Id="rId9" Type="http://schemas.openxmlformats.org/officeDocument/2006/relationships/oleObject" Target="../embeddings/oleObject239.bin"/><Relationship Id="rId14" Type="http://schemas.openxmlformats.org/officeDocument/2006/relationships/image" Target="../media/image194.wmf"/></Relationships>
</file>

<file path=ppt/slides/_rels/slide43.xml.rels><?xml version="1.0" encoding="UTF-8" standalone="yes"?>
<Relationships xmlns="http://schemas.openxmlformats.org/package/2006/relationships"><Relationship Id="rId8" Type="http://schemas.openxmlformats.org/officeDocument/2006/relationships/image" Target="../media/image204.wmf"/><Relationship Id="rId13" Type="http://schemas.openxmlformats.org/officeDocument/2006/relationships/oleObject" Target="../embeddings/oleObject249.bin"/><Relationship Id="rId18" Type="http://schemas.openxmlformats.org/officeDocument/2006/relationships/image" Target="../media/image207.wmf"/><Relationship Id="rId3" Type="http://schemas.openxmlformats.org/officeDocument/2006/relationships/oleObject" Target="../embeddings/oleObject244.bin"/><Relationship Id="rId21" Type="http://schemas.openxmlformats.org/officeDocument/2006/relationships/oleObject" Target="../embeddings/oleObject253.bin"/><Relationship Id="rId7" Type="http://schemas.openxmlformats.org/officeDocument/2006/relationships/oleObject" Target="../embeddings/oleObject246.bin"/><Relationship Id="rId12" Type="http://schemas.openxmlformats.org/officeDocument/2006/relationships/image" Target="../media/image193.wmf"/><Relationship Id="rId17" Type="http://schemas.openxmlformats.org/officeDocument/2006/relationships/oleObject" Target="../embeddings/oleObject251.bin"/><Relationship Id="rId2" Type="http://schemas.openxmlformats.org/officeDocument/2006/relationships/notesSlide" Target="../notesSlides/notesSlide43.xml"/><Relationship Id="rId16" Type="http://schemas.openxmlformats.org/officeDocument/2006/relationships/image" Target="../media/image206.wmf"/><Relationship Id="rId20" Type="http://schemas.openxmlformats.org/officeDocument/2006/relationships/image" Target="../media/image208.wmf"/><Relationship Id="rId1" Type="http://schemas.openxmlformats.org/officeDocument/2006/relationships/slideLayout" Target="../slideLayouts/slideLayout2.xml"/><Relationship Id="rId6" Type="http://schemas.openxmlformats.org/officeDocument/2006/relationships/image" Target="../media/image203.wmf"/><Relationship Id="rId11" Type="http://schemas.openxmlformats.org/officeDocument/2006/relationships/oleObject" Target="../embeddings/oleObject248.bin"/><Relationship Id="rId24" Type="http://schemas.openxmlformats.org/officeDocument/2006/relationships/image" Target="../media/image210.wmf"/><Relationship Id="rId5" Type="http://schemas.openxmlformats.org/officeDocument/2006/relationships/oleObject" Target="../embeddings/oleObject245.bin"/><Relationship Id="rId15" Type="http://schemas.openxmlformats.org/officeDocument/2006/relationships/oleObject" Target="../embeddings/oleObject250.bin"/><Relationship Id="rId23" Type="http://schemas.openxmlformats.org/officeDocument/2006/relationships/oleObject" Target="../embeddings/oleObject254.bin"/><Relationship Id="rId10" Type="http://schemas.openxmlformats.org/officeDocument/2006/relationships/image" Target="../media/image205.wmf"/><Relationship Id="rId19" Type="http://schemas.openxmlformats.org/officeDocument/2006/relationships/oleObject" Target="../embeddings/oleObject252.bin"/><Relationship Id="rId4" Type="http://schemas.openxmlformats.org/officeDocument/2006/relationships/image" Target="../media/image202.wmf"/><Relationship Id="rId9" Type="http://schemas.openxmlformats.org/officeDocument/2006/relationships/oleObject" Target="../embeddings/oleObject247.bin"/><Relationship Id="rId14" Type="http://schemas.openxmlformats.org/officeDocument/2006/relationships/image" Target="../media/image194.wmf"/><Relationship Id="rId22" Type="http://schemas.openxmlformats.org/officeDocument/2006/relationships/image" Target="../media/image209.wmf"/></Relationships>
</file>

<file path=ppt/slides/_rels/slide44.xml.rels><?xml version="1.0" encoding="UTF-8" standalone="yes"?>
<Relationships xmlns="http://schemas.openxmlformats.org/package/2006/relationships"><Relationship Id="rId13" Type="http://schemas.openxmlformats.org/officeDocument/2006/relationships/oleObject" Target="../embeddings/oleObject260.bin"/><Relationship Id="rId18" Type="http://schemas.openxmlformats.org/officeDocument/2006/relationships/image" Target="../media/image150.wmf"/><Relationship Id="rId26" Type="http://schemas.openxmlformats.org/officeDocument/2006/relationships/image" Target="../media/image218.wmf"/><Relationship Id="rId39" Type="http://schemas.openxmlformats.org/officeDocument/2006/relationships/oleObject" Target="../embeddings/oleObject274.bin"/><Relationship Id="rId21" Type="http://schemas.openxmlformats.org/officeDocument/2006/relationships/oleObject" Target="../embeddings/oleObject264.bin"/><Relationship Id="rId34" Type="http://schemas.openxmlformats.org/officeDocument/2006/relationships/image" Target="../media/image221.wmf"/><Relationship Id="rId42" Type="http://schemas.openxmlformats.org/officeDocument/2006/relationships/image" Target="../media/image224.wmf"/><Relationship Id="rId47" Type="http://schemas.openxmlformats.org/officeDocument/2006/relationships/oleObject" Target="../embeddings/oleObject279.bin"/><Relationship Id="rId50" Type="http://schemas.openxmlformats.org/officeDocument/2006/relationships/oleObject" Target="../embeddings/oleObject281.bin"/><Relationship Id="rId55" Type="http://schemas.openxmlformats.org/officeDocument/2006/relationships/oleObject" Target="../embeddings/oleObject285.bin"/><Relationship Id="rId7" Type="http://schemas.openxmlformats.org/officeDocument/2006/relationships/oleObject" Target="../embeddings/oleObject257.bin"/><Relationship Id="rId2" Type="http://schemas.openxmlformats.org/officeDocument/2006/relationships/notesSlide" Target="../notesSlides/notesSlide44.xml"/><Relationship Id="rId16" Type="http://schemas.openxmlformats.org/officeDocument/2006/relationships/image" Target="../media/image216.wmf"/><Relationship Id="rId29" Type="http://schemas.openxmlformats.org/officeDocument/2006/relationships/oleObject" Target="../embeddings/oleObject268.bin"/><Relationship Id="rId11" Type="http://schemas.openxmlformats.org/officeDocument/2006/relationships/oleObject" Target="../embeddings/oleObject259.bin"/><Relationship Id="rId24" Type="http://schemas.openxmlformats.org/officeDocument/2006/relationships/image" Target="../media/image217.wmf"/><Relationship Id="rId32" Type="http://schemas.openxmlformats.org/officeDocument/2006/relationships/image" Target="../media/image220.wmf"/><Relationship Id="rId37" Type="http://schemas.openxmlformats.org/officeDocument/2006/relationships/oleObject" Target="../embeddings/oleObject272.bin"/><Relationship Id="rId40" Type="http://schemas.openxmlformats.org/officeDocument/2006/relationships/image" Target="../media/image223.wmf"/><Relationship Id="rId45" Type="http://schemas.openxmlformats.org/officeDocument/2006/relationships/oleObject" Target="../embeddings/oleObject277.bin"/><Relationship Id="rId53" Type="http://schemas.openxmlformats.org/officeDocument/2006/relationships/oleObject" Target="../embeddings/oleObject284.bin"/><Relationship Id="rId58" Type="http://schemas.openxmlformats.org/officeDocument/2006/relationships/image" Target="../media/image228.wmf"/><Relationship Id="rId5" Type="http://schemas.openxmlformats.org/officeDocument/2006/relationships/oleObject" Target="../embeddings/oleObject256.bin"/><Relationship Id="rId19" Type="http://schemas.openxmlformats.org/officeDocument/2006/relationships/oleObject" Target="../embeddings/oleObject263.bin"/><Relationship Id="rId4" Type="http://schemas.openxmlformats.org/officeDocument/2006/relationships/image" Target="../media/image211.wmf"/><Relationship Id="rId9" Type="http://schemas.openxmlformats.org/officeDocument/2006/relationships/oleObject" Target="../embeddings/oleObject258.bin"/><Relationship Id="rId14" Type="http://schemas.openxmlformats.org/officeDocument/2006/relationships/image" Target="../media/image215.wmf"/><Relationship Id="rId22" Type="http://schemas.openxmlformats.org/officeDocument/2006/relationships/image" Target="../media/image152.wmf"/><Relationship Id="rId27" Type="http://schemas.openxmlformats.org/officeDocument/2006/relationships/oleObject" Target="../embeddings/oleObject267.bin"/><Relationship Id="rId30" Type="http://schemas.openxmlformats.org/officeDocument/2006/relationships/image" Target="../media/image175.wmf"/><Relationship Id="rId35" Type="http://schemas.openxmlformats.org/officeDocument/2006/relationships/oleObject" Target="../embeddings/oleObject271.bin"/><Relationship Id="rId43" Type="http://schemas.openxmlformats.org/officeDocument/2006/relationships/oleObject" Target="../embeddings/oleObject276.bin"/><Relationship Id="rId48" Type="http://schemas.openxmlformats.org/officeDocument/2006/relationships/image" Target="../media/image226.wmf"/><Relationship Id="rId56" Type="http://schemas.openxmlformats.org/officeDocument/2006/relationships/oleObject" Target="../embeddings/oleObject286.bin"/><Relationship Id="rId8" Type="http://schemas.openxmlformats.org/officeDocument/2006/relationships/image" Target="../media/image212.wmf"/><Relationship Id="rId51" Type="http://schemas.openxmlformats.org/officeDocument/2006/relationships/oleObject" Target="../embeddings/oleObject282.bin"/><Relationship Id="rId3" Type="http://schemas.openxmlformats.org/officeDocument/2006/relationships/oleObject" Target="../embeddings/oleObject255.bin"/><Relationship Id="rId12" Type="http://schemas.openxmlformats.org/officeDocument/2006/relationships/image" Target="../media/image214.wmf"/><Relationship Id="rId17" Type="http://schemas.openxmlformats.org/officeDocument/2006/relationships/oleObject" Target="../embeddings/oleObject262.bin"/><Relationship Id="rId25" Type="http://schemas.openxmlformats.org/officeDocument/2006/relationships/oleObject" Target="../embeddings/oleObject266.bin"/><Relationship Id="rId33" Type="http://schemas.openxmlformats.org/officeDocument/2006/relationships/oleObject" Target="../embeddings/oleObject270.bin"/><Relationship Id="rId38" Type="http://schemas.openxmlformats.org/officeDocument/2006/relationships/oleObject" Target="../embeddings/oleObject273.bin"/><Relationship Id="rId46" Type="http://schemas.openxmlformats.org/officeDocument/2006/relationships/oleObject" Target="../embeddings/oleObject278.bin"/><Relationship Id="rId59" Type="http://schemas.openxmlformats.org/officeDocument/2006/relationships/oleObject" Target="../embeddings/oleObject288.bin"/><Relationship Id="rId20" Type="http://schemas.openxmlformats.org/officeDocument/2006/relationships/image" Target="../media/image151.wmf"/><Relationship Id="rId41" Type="http://schemas.openxmlformats.org/officeDocument/2006/relationships/oleObject" Target="../embeddings/oleObject275.bin"/><Relationship Id="rId54" Type="http://schemas.openxmlformats.org/officeDocument/2006/relationships/image" Target="../media/image227.wmf"/><Relationship Id="rId1" Type="http://schemas.openxmlformats.org/officeDocument/2006/relationships/slideLayout" Target="../slideLayouts/slideLayout2.xml"/><Relationship Id="rId6" Type="http://schemas.openxmlformats.org/officeDocument/2006/relationships/image" Target="../media/image138.wmf"/><Relationship Id="rId15" Type="http://schemas.openxmlformats.org/officeDocument/2006/relationships/oleObject" Target="../embeddings/oleObject261.bin"/><Relationship Id="rId23" Type="http://schemas.openxmlformats.org/officeDocument/2006/relationships/oleObject" Target="../embeddings/oleObject265.bin"/><Relationship Id="rId28" Type="http://schemas.openxmlformats.org/officeDocument/2006/relationships/image" Target="../media/image219.wmf"/><Relationship Id="rId36" Type="http://schemas.openxmlformats.org/officeDocument/2006/relationships/image" Target="../media/image222.wmf"/><Relationship Id="rId49" Type="http://schemas.openxmlformats.org/officeDocument/2006/relationships/oleObject" Target="../embeddings/oleObject280.bin"/><Relationship Id="rId57" Type="http://schemas.openxmlformats.org/officeDocument/2006/relationships/oleObject" Target="../embeddings/oleObject287.bin"/><Relationship Id="rId10" Type="http://schemas.openxmlformats.org/officeDocument/2006/relationships/image" Target="../media/image213.wmf"/><Relationship Id="rId31" Type="http://schemas.openxmlformats.org/officeDocument/2006/relationships/oleObject" Target="../embeddings/oleObject269.bin"/><Relationship Id="rId44" Type="http://schemas.openxmlformats.org/officeDocument/2006/relationships/image" Target="../media/image225.wmf"/><Relationship Id="rId52" Type="http://schemas.openxmlformats.org/officeDocument/2006/relationships/oleObject" Target="../embeddings/oleObject283.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89.bin"/><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29.wmf"/></Relationships>
</file>

<file path=ppt/slides/_rels/slide46.xml.rels><?xml version="1.0" encoding="UTF-8" standalone="yes"?>
<Relationships xmlns="http://schemas.openxmlformats.org/package/2006/relationships"><Relationship Id="rId8" Type="http://schemas.openxmlformats.org/officeDocument/2006/relationships/image" Target="../media/image232.wmf"/><Relationship Id="rId13" Type="http://schemas.openxmlformats.org/officeDocument/2006/relationships/oleObject" Target="../embeddings/oleObject295.bin"/><Relationship Id="rId18" Type="http://schemas.openxmlformats.org/officeDocument/2006/relationships/image" Target="../media/image239.png"/><Relationship Id="rId3" Type="http://schemas.openxmlformats.org/officeDocument/2006/relationships/oleObject" Target="../embeddings/oleObject290.bin"/><Relationship Id="rId7" Type="http://schemas.openxmlformats.org/officeDocument/2006/relationships/oleObject" Target="../embeddings/oleObject292.bin"/><Relationship Id="rId12" Type="http://schemas.openxmlformats.org/officeDocument/2006/relationships/image" Target="../media/image234.wmf"/><Relationship Id="rId17" Type="http://schemas.openxmlformats.org/officeDocument/2006/relationships/image" Target="../media/image238.png"/><Relationship Id="rId2" Type="http://schemas.openxmlformats.org/officeDocument/2006/relationships/notesSlide" Target="../notesSlides/notesSlide46.xml"/><Relationship Id="rId16" Type="http://schemas.openxmlformats.org/officeDocument/2006/relationships/image" Target="../media/image237.png"/><Relationship Id="rId1" Type="http://schemas.openxmlformats.org/officeDocument/2006/relationships/slideLayout" Target="../slideLayouts/slideLayout2.xml"/><Relationship Id="rId6" Type="http://schemas.openxmlformats.org/officeDocument/2006/relationships/image" Target="../media/image231.wmf"/><Relationship Id="rId11" Type="http://schemas.openxmlformats.org/officeDocument/2006/relationships/oleObject" Target="../embeddings/oleObject294.bin"/><Relationship Id="rId5" Type="http://schemas.openxmlformats.org/officeDocument/2006/relationships/oleObject" Target="../embeddings/oleObject291.bin"/><Relationship Id="rId15" Type="http://schemas.openxmlformats.org/officeDocument/2006/relationships/image" Target="../media/image236.png"/><Relationship Id="rId10" Type="http://schemas.openxmlformats.org/officeDocument/2006/relationships/image" Target="../media/image233.wmf"/><Relationship Id="rId4" Type="http://schemas.openxmlformats.org/officeDocument/2006/relationships/image" Target="../media/image230.wmf"/><Relationship Id="rId9" Type="http://schemas.openxmlformats.org/officeDocument/2006/relationships/oleObject" Target="../embeddings/oleObject293.bin"/><Relationship Id="rId14" Type="http://schemas.openxmlformats.org/officeDocument/2006/relationships/image" Target="../media/image235.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96.bin"/><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241.wmf"/><Relationship Id="rId5" Type="http://schemas.openxmlformats.org/officeDocument/2006/relationships/oleObject" Target="../embeddings/oleObject297.bin"/><Relationship Id="rId4" Type="http://schemas.openxmlformats.org/officeDocument/2006/relationships/image" Target="../media/image240.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98.bin"/><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243.wmf"/><Relationship Id="rId5" Type="http://schemas.openxmlformats.org/officeDocument/2006/relationships/oleObject" Target="../embeddings/oleObject299.bin"/><Relationship Id="rId4" Type="http://schemas.openxmlformats.org/officeDocument/2006/relationships/image" Target="../media/image24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00.bin"/><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44.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01.bin"/><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246.wmf"/><Relationship Id="rId5" Type="http://schemas.openxmlformats.org/officeDocument/2006/relationships/oleObject" Target="../embeddings/oleObject302.bin"/><Relationship Id="rId4" Type="http://schemas.openxmlformats.org/officeDocument/2006/relationships/image" Target="../media/image245.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03.bin"/><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248.wmf"/><Relationship Id="rId5" Type="http://schemas.openxmlformats.org/officeDocument/2006/relationships/oleObject" Target="../embeddings/oleObject304.bin"/><Relationship Id="rId4" Type="http://schemas.openxmlformats.org/officeDocument/2006/relationships/image" Target="../media/image247.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05.bin"/><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246.wmf"/><Relationship Id="rId5" Type="http://schemas.openxmlformats.org/officeDocument/2006/relationships/oleObject" Target="../embeddings/oleObject306.bin"/><Relationship Id="rId4" Type="http://schemas.openxmlformats.org/officeDocument/2006/relationships/image" Target="../media/image249.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3" Type="http://schemas.openxmlformats.org/officeDocument/2006/relationships/oleObject" Target="../embeddings/oleObject313.bin"/><Relationship Id="rId18" Type="http://schemas.openxmlformats.org/officeDocument/2006/relationships/image" Target="../media/image260.wmf"/><Relationship Id="rId26" Type="http://schemas.openxmlformats.org/officeDocument/2006/relationships/oleObject" Target="../embeddings/oleObject320.bin"/><Relationship Id="rId3" Type="http://schemas.openxmlformats.org/officeDocument/2006/relationships/oleObject" Target="../embeddings/oleObject307.bin"/><Relationship Id="rId21" Type="http://schemas.openxmlformats.org/officeDocument/2006/relationships/oleObject" Target="../embeddings/oleObject317.bin"/><Relationship Id="rId34" Type="http://schemas.openxmlformats.org/officeDocument/2006/relationships/oleObject" Target="../embeddings/oleObject327.bin"/><Relationship Id="rId7" Type="http://schemas.openxmlformats.org/officeDocument/2006/relationships/oleObject" Target="../embeddings/oleObject309.bin"/><Relationship Id="rId12" Type="http://schemas.openxmlformats.org/officeDocument/2006/relationships/image" Target="../media/image257.wmf"/><Relationship Id="rId17" Type="http://schemas.openxmlformats.org/officeDocument/2006/relationships/oleObject" Target="../embeddings/oleObject315.bin"/><Relationship Id="rId25" Type="http://schemas.openxmlformats.org/officeDocument/2006/relationships/oleObject" Target="../embeddings/oleObject319.bin"/><Relationship Id="rId33" Type="http://schemas.openxmlformats.org/officeDocument/2006/relationships/oleObject" Target="../embeddings/oleObject326.bin"/><Relationship Id="rId2" Type="http://schemas.openxmlformats.org/officeDocument/2006/relationships/notesSlide" Target="../notesSlides/notesSlide62.xml"/><Relationship Id="rId16" Type="http://schemas.openxmlformats.org/officeDocument/2006/relationships/image" Target="../media/image259.wmf"/><Relationship Id="rId20" Type="http://schemas.openxmlformats.org/officeDocument/2006/relationships/image" Target="../media/image261.wmf"/><Relationship Id="rId29" Type="http://schemas.openxmlformats.org/officeDocument/2006/relationships/oleObject" Target="../embeddings/oleObject323.bin"/><Relationship Id="rId1" Type="http://schemas.openxmlformats.org/officeDocument/2006/relationships/slideLayout" Target="../slideLayouts/slideLayout2.xml"/><Relationship Id="rId6" Type="http://schemas.openxmlformats.org/officeDocument/2006/relationships/image" Target="../media/image255.wmf"/><Relationship Id="rId11" Type="http://schemas.openxmlformats.org/officeDocument/2006/relationships/oleObject" Target="../embeddings/oleObject312.bin"/><Relationship Id="rId24" Type="http://schemas.openxmlformats.org/officeDocument/2006/relationships/image" Target="../media/image263.wmf"/><Relationship Id="rId32" Type="http://schemas.openxmlformats.org/officeDocument/2006/relationships/oleObject" Target="../embeddings/oleObject325.bin"/><Relationship Id="rId5" Type="http://schemas.openxmlformats.org/officeDocument/2006/relationships/oleObject" Target="../embeddings/oleObject308.bin"/><Relationship Id="rId15" Type="http://schemas.openxmlformats.org/officeDocument/2006/relationships/oleObject" Target="../embeddings/oleObject314.bin"/><Relationship Id="rId23" Type="http://schemas.openxmlformats.org/officeDocument/2006/relationships/oleObject" Target="../embeddings/oleObject318.bin"/><Relationship Id="rId28" Type="http://schemas.openxmlformats.org/officeDocument/2006/relationships/oleObject" Target="../embeddings/oleObject322.bin"/><Relationship Id="rId10" Type="http://schemas.openxmlformats.org/officeDocument/2006/relationships/oleObject" Target="../embeddings/oleObject311.bin"/><Relationship Id="rId19" Type="http://schemas.openxmlformats.org/officeDocument/2006/relationships/oleObject" Target="../embeddings/oleObject316.bin"/><Relationship Id="rId31" Type="http://schemas.openxmlformats.org/officeDocument/2006/relationships/oleObject" Target="../embeddings/oleObject324.bin"/><Relationship Id="rId4" Type="http://schemas.openxmlformats.org/officeDocument/2006/relationships/image" Target="../media/image254.wmf"/><Relationship Id="rId9" Type="http://schemas.openxmlformats.org/officeDocument/2006/relationships/oleObject" Target="../embeddings/oleObject310.bin"/><Relationship Id="rId14" Type="http://schemas.openxmlformats.org/officeDocument/2006/relationships/image" Target="../media/image258.wmf"/><Relationship Id="rId22" Type="http://schemas.openxmlformats.org/officeDocument/2006/relationships/image" Target="../media/image262.wmf"/><Relationship Id="rId27" Type="http://schemas.openxmlformats.org/officeDocument/2006/relationships/oleObject" Target="../embeddings/oleObject321.bin"/><Relationship Id="rId30" Type="http://schemas.openxmlformats.org/officeDocument/2006/relationships/image" Target="../media/image264.wmf"/><Relationship Id="rId8" Type="http://schemas.openxmlformats.org/officeDocument/2006/relationships/image" Target="../media/image256.wmf"/></Relationships>
</file>

<file path=ppt/slides/_rels/slide63.xml.rels><?xml version="1.0" encoding="UTF-8" standalone="yes"?>
<Relationships xmlns="http://schemas.openxmlformats.org/package/2006/relationships"><Relationship Id="rId13" Type="http://schemas.openxmlformats.org/officeDocument/2006/relationships/oleObject" Target="../embeddings/oleObject334.bin"/><Relationship Id="rId18" Type="http://schemas.openxmlformats.org/officeDocument/2006/relationships/image" Target="../media/image260.wmf"/><Relationship Id="rId26" Type="http://schemas.openxmlformats.org/officeDocument/2006/relationships/oleObject" Target="../embeddings/oleObject341.bin"/><Relationship Id="rId3" Type="http://schemas.openxmlformats.org/officeDocument/2006/relationships/oleObject" Target="../embeddings/oleObject328.bin"/><Relationship Id="rId21" Type="http://schemas.openxmlformats.org/officeDocument/2006/relationships/oleObject" Target="../embeddings/oleObject338.bin"/><Relationship Id="rId34" Type="http://schemas.openxmlformats.org/officeDocument/2006/relationships/oleObject" Target="../embeddings/oleObject348.bin"/><Relationship Id="rId7" Type="http://schemas.openxmlformats.org/officeDocument/2006/relationships/oleObject" Target="../embeddings/oleObject330.bin"/><Relationship Id="rId12" Type="http://schemas.openxmlformats.org/officeDocument/2006/relationships/image" Target="../media/image257.wmf"/><Relationship Id="rId17" Type="http://schemas.openxmlformats.org/officeDocument/2006/relationships/oleObject" Target="../embeddings/oleObject336.bin"/><Relationship Id="rId25" Type="http://schemas.openxmlformats.org/officeDocument/2006/relationships/oleObject" Target="../embeddings/oleObject340.bin"/><Relationship Id="rId33" Type="http://schemas.openxmlformats.org/officeDocument/2006/relationships/oleObject" Target="../embeddings/oleObject347.bin"/><Relationship Id="rId2" Type="http://schemas.openxmlformats.org/officeDocument/2006/relationships/notesSlide" Target="../notesSlides/notesSlide63.xml"/><Relationship Id="rId16" Type="http://schemas.openxmlformats.org/officeDocument/2006/relationships/image" Target="../media/image259.wmf"/><Relationship Id="rId20" Type="http://schemas.openxmlformats.org/officeDocument/2006/relationships/image" Target="../media/image261.wmf"/><Relationship Id="rId29" Type="http://schemas.openxmlformats.org/officeDocument/2006/relationships/oleObject" Target="../embeddings/oleObject344.bin"/><Relationship Id="rId1" Type="http://schemas.openxmlformats.org/officeDocument/2006/relationships/slideLayout" Target="../slideLayouts/slideLayout2.xml"/><Relationship Id="rId6" Type="http://schemas.openxmlformats.org/officeDocument/2006/relationships/image" Target="../media/image255.wmf"/><Relationship Id="rId11" Type="http://schemas.openxmlformats.org/officeDocument/2006/relationships/oleObject" Target="../embeddings/oleObject333.bin"/><Relationship Id="rId24" Type="http://schemas.openxmlformats.org/officeDocument/2006/relationships/image" Target="../media/image263.wmf"/><Relationship Id="rId32" Type="http://schemas.openxmlformats.org/officeDocument/2006/relationships/oleObject" Target="../embeddings/oleObject346.bin"/><Relationship Id="rId5" Type="http://schemas.openxmlformats.org/officeDocument/2006/relationships/oleObject" Target="../embeddings/oleObject329.bin"/><Relationship Id="rId15" Type="http://schemas.openxmlformats.org/officeDocument/2006/relationships/oleObject" Target="../embeddings/oleObject335.bin"/><Relationship Id="rId23" Type="http://schemas.openxmlformats.org/officeDocument/2006/relationships/oleObject" Target="../embeddings/oleObject339.bin"/><Relationship Id="rId28" Type="http://schemas.openxmlformats.org/officeDocument/2006/relationships/oleObject" Target="../embeddings/oleObject343.bin"/><Relationship Id="rId10" Type="http://schemas.openxmlformats.org/officeDocument/2006/relationships/oleObject" Target="../embeddings/oleObject332.bin"/><Relationship Id="rId19" Type="http://schemas.openxmlformats.org/officeDocument/2006/relationships/oleObject" Target="../embeddings/oleObject337.bin"/><Relationship Id="rId31" Type="http://schemas.openxmlformats.org/officeDocument/2006/relationships/oleObject" Target="../embeddings/oleObject345.bin"/><Relationship Id="rId4" Type="http://schemas.openxmlformats.org/officeDocument/2006/relationships/image" Target="../media/image254.wmf"/><Relationship Id="rId9" Type="http://schemas.openxmlformats.org/officeDocument/2006/relationships/oleObject" Target="../embeddings/oleObject331.bin"/><Relationship Id="rId14" Type="http://schemas.openxmlformats.org/officeDocument/2006/relationships/image" Target="../media/image258.wmf"/><Relationship Id="rId22" Type="http://schemas.openxmlformats.org/officeDocument/2006/relationships/image" Target="../media/image262.wmf"/><Relationship Id="rId27" Type="http://schemas.openxmlformats.org/officeDocument/2006/relationships/oleObject" Target="../embeddings/oleObject342.bin"/><Relationship Id="rId30" Type="http://schemas.openxmlformats.org/officeDocument/2006/relationships/image" Target="../media/image264.wmf"/><Relationship Id="rId8" Type="http://schemas.openxmlformats.org/officeDocument/2006/relationships/image" Target="../media/image256.wmf"/></Relationships>
</file>

<file path=ppt/slides/_rels/slide64.xml.rels><?xml version="1.0" encoding="UTF-8" standalone="yes"?>
<Relationships xmlns="http://schemas.openxmlformats.org/package/2006/relationships"><Relationship Id="rId13" Type="http://schemas.openxmlformats.org/officeDocument/2006/relationships/oleObject" Target="../embeddings/oleObject355.bin"/><Relationship Id="rId18" Type="http://schemas.openxmlformats.org/officeDocument/2006/relationships/image" Target="../media/image260.wmf"/><Relationship Id="rId26" Type="http://schemas.openxmlformats.org/officeDocument/2006/relationships/oleObject" Target="../embeddings/oleObject362.bin"/><Relationship Id="rId3" Type="http://schemas.openxmlformats.org/officeDocument/2006/relationships/oleObject" Target="../embeddings/oleObject349.bin"/><Relationship Id="rId21" Type="http://schemas.openxmlformats.org/officeDocument/2006/relationships/oleObject" Target="../embeddings/oleObject359.bin"/><Relationship Id="rId34" Type="http://schemas.openxmlformats.org/officeDocument/2006/relationships/oleObject" Target="../embeddings/oleObject369.bin"/><Relationship Id="rId7" Type="http://schemas.openxmlformats.org/officeDocument/2006/relationships/oleObject" Target="../embeddings/oleObject351.bin"/><Relationship Id="rId12" Type="http://schemas.openxmlformats.org/officeDocument/2006/relationships/image" Target="../media/image257.wmf"/><Relationship Id="rId17" Type="http://schemas.openxmlformats.org/officeDocument/2006/relationships/oleObject" Target="../embeddings/oleObject357.bin"/><Relationship Id="rId25" Type="http://schemas.openxmlformats.org/officeDocument/2006/relationships/oleObject" Target="../embeddings/oleObject361.bin"/><Relationship Id="rId33" Type="http://schemas.openxmlformats.org/officeDocument/2006/relationships/oleObject" Target="../embeddings/oleObject368.bin"/><Relationship Id="rId2" Type="http://schemas.openxmlformats.org/officeDocument/2006/relationships/notesSlide" Target="../notesSlides/notesSlide64.xml"/><Relationship Id="rId16" Type="http://schemas.openxmlformats.org/officeDocument/2006/relationships/image" Target="../media/image259.wmf"/><Relationship Id="rId20" Type="http://schemas.openxmlformats.org/officeDocument/2006/relationships/image" Target="../media/image261.wmf"/><Relationship Id="rId29" Type="http://schemas.openxmlformats.org/officeDocument/2006/relationships/oleObject" Target="../embeddings/oleObject365.bin"/><Relationship Id="rId1" Type="http://schemas.openxmlformats.org/officeDocument/2006/relationships/slideLayout" Target="../slideLayouts/slideLayout2.xml"/><Relationship Id="rId6" Type="http://schemas.openxmlformats.org/officeDocument/2006/relationships/image" Target="../media/image255.wmf"/><Relationship Id="rId11" Type="http://schemas.openxmlformats.org/officeDocument/2006/relationships/oleObject" Target="../embeddings/oleObject354.bin"/><Relationship Id="rId24" Type="http://schemas.openxmlformats.org/officeDocument/2006/relationships/image" Target="../media/image263.wmf"/><Relationship Id="rId32" Type="http://schemas.openxmlformats.org/officeDocument/2006/relationships/oleObject" Target="../embeddings/oleObject367.bin"/><Relationship Id="rId5" Type="http://schemas.openxmlformats.org/officeDocument/2006/relationships/oleObject" Target="../embeddings/oleObject350.bin"/><Relationship Id="rId15" Type="http://schemas.openxmlformats.org/officeDocument/2006/relationships/oleObject" Target="../embeddings/oleObject356.bin"/><Relationship Id="rId23" Type="http://schemas.openxmlformats.org/officeDocument/2006/relationships/oleObject" Target="../embeddings/oleObject360.bin"/><Relationship Id="rId28" Type="http://schemas.openxmlformats.org/officeDocument/2006/relationships/oleObject" Target="../embeddings/oleObject364.bin"/><Relationship Id="rId10" Type="http://schemas.openxmlformats.org/officeDocument/2006/relationships/oleObject" Target="../embeddings/oleObject353.bin"/><Relationship Id="rId19" Type="http://schemas.openxmlformats.org/officeDocument/2006/relationships/oleObject" Target="../embeddings/oleObject358.bin"/><Relationship Id="rId31" Type="http://schemas.openxmlformats.org/officeDocument/2006/relationships/oleObject" Target="../embeddings/oleObject366.bin"/><Relationship Id="rId4" Type="http://schemas.openxmlformats.org/officeDocument/2006/relationships/image" Target="../media/image254.wmf"/><Relationship Id="rId9" Type="http://schemas.openxmlformats.org/officeDocument/2006/relationships/oleObject" Target="../embeddings/oleObject352.bin"/><Relationship Id="rId14" Type="http://schemas.openxmlformats.org/officeDocument/2006/relationships/image" Target="../media/image258.wmf"/><Relationship Id="rId22" Type="http://schemas.openxmlformats.org/officeDocument/2006/relationships/image" Target="../media/image262.wmf"/><Relationship Id="rId27" Type="http://schemas.openxmlformats.org/officeDocument/2006/relationships/oleObject" Target="../embeddings/oleObject363.bin"/><Relationship Id="rId30" Type="http://schemas.openxmlformats.org/officeDocument/2006/relationships/image" Target="../media/image264.wmf"/><Relationship Id="rId8" Type="http://schemas.openxmlformats.org/officeDocument/2006/relationships/image" Target="../media/image256.wmf"/></Relationships>
</file>

<file path=ppt/slides/_rels/slide65.xml.rels><?xml version="1.0" encoding="UTF-8" standalone="yes"?>
<Relationships xmlns="http://schemas.openxmlformats.org/package/2006/relationships"><Relationship Id="rId13" Type="http://schemas.openxmlformats.org/officeDocument/2006/relationships/oleObject" Target="../embeddings/oleObject376.bin"/><Relationship Id="rId18" Type="http://schemas.openxmlformats.org/officeDocument/2006/relationships/image" Target="../media/image260.wmf"/><Relationship Id="rId26" Type="http://schemas.openxmlformats.org/officeDocument/2006/relationships/oleObject" Target="../embeddings/oleObject383.bin"/><Relationship Id="rId3" Type="http://schemas.openxmlformats.org/officeDocument/2006/relationships/oleObject" Target="../embeddings/oleObject370.bin"/><Relationship Id="rId21" Type="http://schemas.openxmlformats.org/officeDocument/2006/relationships/oleObject" Target="../embeddings/oleObject380.bin"/><Relationship Id="rId34" Type="http://schemas.openxmlformats.org/officeDocument/2006/relationships/oleObject" Target="../embeddings/oleObject390.bin"/><Relationship Id="rId7" Type="http://schemas.openxmlformats.org/officeDocument/2006/relationships/oleObject" Target="../embeddings/oleObject372.bin"/><Relationship Id="rId12" Type="http://schemas.openxmlformats.org/officeDocument/2006/relationships/image" Target="../media/image257.wmf"/><Relationship Id="rId17" Type="http://schemas.openxmlformats.org/officeDocument/2006/relationships/oleObject" Target="../embeddings/oleObject378.bin"/><Relationship Id="rId25" Type="http://schemas.openxmlformats.org/officeDocument/2006/relationships/oleObject" Target="../embeddings/oleObject382.bin"/><Relationship Id="rId33" Type="http://schemas.openxmlformats.org/officeDocument/2006/relationships/oleObject" Target="../embeddings/oleObject389.bin"/><Relationship Id="rId2" Type="http://schemas.openxmlformats.org/officeDocument/2006/relationships/notesSlide" Target="../notesSlides/notesSlide65.xml"/><Relationship Id="rId16" Type="http://schemas.openxmlformats.org/officeDocument/2006/relationships/image" Target="../media/image259.wmf"/><Relationship Id="rId20" Type="http://schemas.openxmlformats.org/officeDocument/2006/relationships/image" Target="../media/image261.wmf"/><Relationship Id="rId29" Type="http://schemas.openxmlformats.org/officeDocument/2006/relationships/oleObject" Target="../embeddings/oleObject386.bin"/><Relationship Id="rId1" Type="http://schemas.openxmlformats.org/officeDocument/2006/relationships/slideLayout" Target="../slideLayouts/slideLayout2.xml"/><Relationship Id="rId6" Type="http://schemas.openxmlformats.org/officeDocument/2006/relationships/image" Target="../media/image255.wmf"/><Relationship Id="rId11" Type="http://schemas.openxmlformats.org/officeDocument/2006/relationships/oleObject" Target="../embeddings/oleObject375.bin"/><Relationship Id="rId24" Type="http://schemas.openxmlformats.org/officeDocument/2006/relationships/image" Target="../media/image263.wmf"/><Relationship Id="rId32" Type="http://schemas.openxmlformats.org/officeDocument/2006/relationships/oleObject" Target="../embeddings/oleObject388.bin"/><Relationship Id="rId5" Type="http://schemas.openxmlformats.org/officeDocument/2006/relationships/oleObject" Target="../embeddings/oleObject371.bin"/><Relationship Id="rId15" Type="http://schemas.openxmlformats.org/officeDocument/2006/relationships/oleObject" Target="../embeddings/oleObject377.bin"/><Relationship Id="rId23" Type="http://schemas.openxmlformats.org/officeDocument/2006/relationships/oleObject" Target="../embeddings/oleObject381.bin"/><Relationship Id="rId28" Type="http://schemas.openxmlformats.org/officeDocument/2006/relationships/oleObject" Target="../embeddings/oleObject385.bin"/><Relationship Id="rId10" Type="http://schemas.openxmlformats.org/officeDocument/2006/relationships/oleObject" Target="../embeddings/oleObject374.bin"/><Relationship Id="rId19" Type="http://schemas.openxmlformats.org/officeDocument/2006/relationships/oleObject" Target="../embeddings/oleObject379.bin"/><Relationship Id="rId31" Type="http://schemas.openxmlformats.org/officeDocument/2006/relationships/oleObject" Target="../embeddings/oleObject387.bin"/><Relationship Id="rId4" Type="http://schemas.openxmlformats.org/officeDocument/2006/relationships/image" Target="../media/image254.wmf"/><Relationship Id="rId9" Type="http://schemas.openxmlformats.org/officeDocument/2006/relationships/oleObject" Target="../embeddings/oleObject373.bin"/><Relationship Id="rId14" Type="http://schemas.openxmlformats.org/officeDocument/2006/relationships/image" Target="../media/image258.wmf"/><Relationship Id="rId22" Type="http://schemas.openxmlformats.org/officeDocument/2006/relationships/image" Target="../media/image262.wmf"/><Relationship Id="rId27" Type="http://schemas.openxmlformats.org/officeDocument/2006/relationships/oleObject" Target="../embeddings/oleObject384.bin"/><Relationship Id="rId30" Type="http://schemas.openxmlformats.org/officeDocument/2006/relationships/image" Target="../media/image264.wmf"/><Relationship Id="rId8" Type="http://schemas.openxmlformats.org/officeDocument/2006/relationships/image" Target="../media/image256.wmf"/></Relationships>
</file>

<file path=ppt/slides/_rels/slide66.xml.rels><?xml version="1.0" encoding="UTF-8" standalone="yes"?>
<Relationships xmlns="http://schemas.openxmlformats.org/package/2006/relationships"><Relationship Id="rId8" Type="http://schemas.openxmlformats.org/officeDocument/2006/relationships/image" Target="../media/image267.wmf"/><Relationship Id="rId13" Type="http://schemas.openxmlformats.org/officeDocument/2006/relationships/oleObject" Target="../embeddings/oleObject396.bin"/><Relationship Id="rId18" Type="http://schemas.openxmlformats.org/officeDocument/2006/relationships/image" Target="../media/image272.wmf"/><Relationship Id="rId3" Type="http://schemas.openxmlformats.org/officeDocument/2006/relationships/oleObject" Target="../embeddings/oleObject391.bin"/><Relationship Id="rId7" Type="http://schemas.openxmlformats.org/officeDocument/2006/relationships/oleObject" Target="../embeddings/oleObject393.bin"/><Relationship Id="rId12" Type="http://schemas.openxmlformats.org/officeDocument/2006/relationships/image" Target="../media/image269.wmf"/><Relationship Id="rId17" Type="http://schemas.openxmlformats.org/officeDocument/2006/relationships/oleObject" Target="../embeddings/oleObject398.bin"/><Relationship Id="rId2" Type="http://schemas.openxmlformats.org/officeDocument/2006/relationships/notesSlide" Target="../notesSlides/notesSlide66.xml"/><Relationship Id="rId16" Type="http://schemas.openxmlformats.org/officeDocument/2006/relationships/image" Target="../media/image271.wmf"/><Relationship Id="rId20" Type="http://schemas.openxmlformats.org/officeDocument/2006/relationships/image" Target="../media/image273.wmf"/><Relationship Id="rId1" Type="http://schemas.openxmlformats.org/officeDocument/2006/relationships/slideLayout" Target="../slideLayouts/slideLayout2.xml"/><Relationship Id="rId6" Type="http://schemas.openxmlformats.org/officeDocument/2006/relationships/image" Target="../media/image266.wmf"/><Relationship Id="rId11" Type="http://schemas.openxmlformats.org/officeDocument/2006/relationships/oleObject" Target="../embeddings/oleObject395.bin"/><Relationship Id="rId5" Type="http://schemas.openxmlformats.org/officeDocument/2006/relationships/oleObject" Target="../embeddings/oleObject392.bin"/><Relationship Id="rId15" Type="http://schemas.openxmlformats.org/officeDocument/2006/relationships/oleObject" Target="../embeddings/oleObject397.bin"/><Relationship Id="rId10" Type="http://schemas.openxmlformats.org/officeDocument/2006/relationships/image" Target="../media/image268.wmf"/><Relationship Id="rId19" Type="http://schemas.openxmlformats.org/officeDocument/2006/relationships/oleObject" Target="../embeddings/oleObject399.bin"/><Relationship Id="rId4" Type="http://schemas.openxmlformats.org/officeDocument/2006/relationships/image" Target="../media/image265.wmf"/><Relationship Id="rId9" Type="http://schemas.openxmlformats.org/officeDocument/2006/relationships/oleObject" Target="../embeddings/oleObject394.bin"/><Relationship Id="rId14" Type="http://schemas.openxmlformats.org/officeDocument/2006/relationships/image" Target="../media/image270.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00.bin"/><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275.wmf"/><Relationship Id="rId5" Type="http://schemas.openxmlformats.org/officeDocument/2006/relationships/oleObject" Target="../embeddings/oleObject401.bin"/><Relationship Id="rId4" Type="http://schemas.openxmlformats.org/officeDocument/2006/relationships/image" Target="../media/image274.w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279.wmf"/><Relationship Id="rId3" Type="http://schemas.openxmlformats.org/officeDocument/2006/relationships/oleObject" Target="../embeddings/oleObject402.bin"/><Relationship Id="rId7" Type="http://schemas.openxmlformats.org/officeDocument/2006/relationships/oleObject" Target="../embeddings/oleObject404.bin"/><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278.wmf"/><Relationship Id="rId5" Type="http://schemas.openxmlformats.org/officeDocument/2006/relationships/oleObject" Target="../embeddings/oleObject403.bin"/><Relationship Id="rId4" Type="http://schemas.openxmlformats.org/officeDocument/2006/relationships/image" Target="../media/image277.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405.bin"/><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280.wmf"/></Relationships>
</file>

<file path=ppt/slides/_rels/slide76.xml.rels><?xml version="1.0" encoding="UTF-8" standalone="yes"?>
<Relationships xmlns="http://schemas.openxmlformats.org/package/2006/relationships"><Relationship Id="rId8" Type="http://schemas.openxmlformats.org/officeDocument/2006/relationships/image" Target="../media/image283.wmf"/><Relationship Id="rId13" Type="http://schemas.openxmlformats.org/officeDocument/2006/relationships/image" Target="../media/image285.wmf"/><Relationship Id="rId3" Type="http://schemas.openxmlformats.org/officeDocument/2006/relationships/oleObject" Target="../embeddings/oleObject406.bin"/><Relationship Id="rId7" Type="http://schemas.openxmlformats.org/officeDocument/2006/relationships/oleObject" Target="../embeddings/oleObject408.bin"/><Relationship Id="rId12" Type="http://schemas.openxmlformats.org/officeDocument/2006/relationships/oleObject" Target="../embeddings/oleObject411.bin"/><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image" Target="../media/image282.wmf"/><Relationship Id="rId11" Type="http://schemas.openxmlformats.org/officeDocument/2006/relationships/image" Target="../media/image284.wmf"/><Relationship Id="rId5" Type="http://schemas.openxmlformats.org/officeDocument/2006/relationships/oleObject" Target="../embeddings/oleObject407.bin"/><Relationship Id="rId10" Type="http://schemas.openxmlformats.org/officeDocument/2006/relationships/oleObject" Target="../embeddings/oleObject410.bin"/><Relationship Id="rId4" Type="http://schemas.openxmlformats.org/officeDocument/2006/relationships/image" Target="../media/image281.wmf"/><Relationship Id="rId9" Type="http://schemas.openxmlformats.org/officeDocument/2006/relationships/oleObject" Target="../embeddings/oleObject409.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w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8.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7.bin"/><Relationship Id="rId14"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AC59740-D8DF-FD2E-AAD7-38FB603285EB}"/>
              </a:ext>
            </a:extLst>
          </p:cNvPr>
          <p:cNvSpPr>
            <a:spLocks noGrp="1" noChangeArrowheads="1"/>
          </p:cNvSpPr>
          <p:nvPr>
            <p:ph type="ctrTitle"/>
          </p:nvPr>
        </p:nvSpPr>
        <p:spPr/>
        <p:txBody>
          <a:bodyPr/>
          <a:lstStyle/>
          <a:p>
            <a:pPr eaLnBrk="1" hangingPunct="1"/>
            <a:r>
              <a:rPr lang="en-US" altLang="en-US"/>
              <a:t>CS301 - Algorithms</a:t>
            </a:r>
          </a:p>
        </p:txBody>
      </p:sp>
      <p:sp>
        <p:nvSpPr>
          <p:cNvPr id="4099" name="Rectangle 3">
            <a:extLst>
              <a:ext uri="{FF2B5EF4-FFF2-40B4-BE49-F238E27FC236}">
                <a16:creationId xmlns:a16="http://schemas.microsoft.com/office/drawing/2014/main" id="{87B4ECFD-07D1-C679-C570-5EB7E8BD3DDC}"/>
              </a:ext>
            </a:extLst>
          </p:cNvPr>
          <p:cNvSpPr>
            <a:spLocks noGrp="1" noChangeArrowheads="1"/>
          </p:cNvSpPr>
          <p:nvPr>
            <p:ph type="subTitle" idx="1"/>
          </p:nvPr>
        </p:nvSpPr>
        <p:spPr/>
        <p:txBody>
          <a:bodyPr/>
          <a:lstStyle/>
          <a:p>
            <a:pPr eaLnBrk="1" hangingPunct="1"/>
            <a:r>
              <a:rPr lang="tr-TR" altLang="en-US"/>
              <a:t>Hüsnü Yenigün</a:t>
            </a:r>
            <a:endParaRPr lang="en-US" altLang="en-US"/>
          </a:p>
          <a:p>
            <a:pPr eaLnBrk="1" hangingPunct="1"/>
            <a:endParaRPr lang="en-US" altLang="en-US" b="1">
              <a:latin typeface="Courier New" panose="02070309020205020404" pitchFamily="49" charset="0"/>
              <a:cs typeface="Courier New" panose="02070309020205020404" pitchFamily="49" charset="0"/>
            </a:endParaRPr>
          </a:p>
          <a:p>
            <a:pPr eaLnBrk="1" hangingPunct="1"/>
            <a:endParaRPr lang="en-US" altLang="en-US"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BB6747EA-39D1-D426-C19E-7A1CB701A5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9DF03E6-4B84-4EDB-B00C-3869422D281F}" type="slidenum">
              <a:rPr lang="en-US" altLang="en-US" sz="1200" smtClean="0">
                <a:latin typeface="Garamond" panose="02020404030301010803" pitchFamily="18" charset="0"/>
              </a:rPr>
              <a:pPr>
                <a:spcBef>
                  <a:spcPct val="0"/>
                </a:spcBef>
                <a:buClrTx/>
                <a:buSzTx/>
                <a:buFontTx/>
                <a:buNone/>
              </a:pPr>
              <a:t>10</a:t>
            </a:fld>
            <a:endParaRPr lang="en-US" altLang="en-US" sz="1200">
              <a:latin typeface="Garamond" panose="02020404030301010803" pitchFamily="18" charset="0"/>
            </a:endParaRPr>
          </a:p>
        </p:txBody>
      </p:sp>
      <p:sp>
        <p:nvSpPr>
          <p:cNvPr id="22531" name="Rectangle 2">
            <a:extLst>
              <a:ext uri="{FF2B5EF4-FFF2-40B4-BE49-F238E27FC236}">
                <a16:creationId xmlns:a16="http://schemas.microsoft.com/office/drawing/2014/main" id="{E1A6B9C2-2A3D-B9BE-501D-0C2CA6F71BDE}"/>
              </a:ext>
            </a:extLst>
          </p:cNvPr>
          <p:cNvSpPr>
            <a:spLocks noGrp="1" noChangeArrowheads="1"/>
          </p:cNvSpPr>
          <p:nvPr>
            <p:ph type="title"/>
          </p:nvPr>
        </p:nvSpPr>
        <p:spPr/>
        <p:txBody>
          <a:bodyPr/>
          <a:lstStyle/>
          <a:p>
            <a:pPr eaLnBrk="1" hangingPunct="1"/>
            <a:r>
              <a:rPr lang="en-US" altLang="en-US"/>
              <a:t>Technicalities</a:t>
            </a:r>
          </a:p>
        </p:txBody>
      </p:sp>
      <p:sp>
        <p:nvSpPr>
          <p:cNvPr id="20484" name="Rectangle 3">
            <a:extLst>
              <a:ext uri="{FF2B5EF4-FFF2-40B4-BE49-F238E27FC236}">
                <a16:creationId xmlns:a16="http://schemas.microsoft.com/office/drawing/2014/main" id="{19243BAB-DDD6-81D2-B377-FB1AFFAF5232}"/>
              </a:ext>
            </a:extLst>
          </p:cNvPr>
          <p:cNvSpPr>
            <a:spLocks noGrp="1" noChangeArrowheads="1"/>
          </p:cNvSpPr>
          <p:nvPr>
            <p:ph type="body" idx="1"/>
          </p:nvPr>
        </p:nvSpPr>
        <p:spPr>
          <a:xfrm>
            <a:off x="457200" y="1219200"/>
            <a:ext cx="8153400" cy="5105400"/>
          </a:xfrm>
        </p:spPr>
        <p:txBody>
          <a:bodyPr/>
          <a:lstStyle/>
          <a:p>
            <a:pPr eaLnBrk="1" hangingPunct="1"/>
            <a:r>
              <a:rPr lang="en-US" altLang="en-US" sz="2400"/>
              <a:t>While solving recurrences, we will usually neglect some details.</a:t>
            </a:r>
          </a:p>
          <a:p>
            <a:pPr eaLnBrk="1" hangingPunct="1"/>
            <a:endParaRPr lang="en-US" altLang="en-US" sz="2400"/>
          </a:p>
          <a:p>
            <a:pPr eaLnBrk="1" hangingPunct="1"/>
            <a:r>
              <a:rPr lang="en-US" altLang="en-US" sz="2400"/>
              <a:t>We usually ignore the fact that the arguments of the running time functions should be integers.</a:t>
            </a:r>
          </a:p>
          <a:p>
            <a:pPr eaLnBrk="1" hangingPunct="1"/>
            <a:endParaRPr lang="en-US" altLang="en-US" sz="2400"/>
          </a:p>
          <a:p>
            <a:pPr eaLnBrk="1" hangingPunct="1"/>
            <a:r>
              <a:rPr lang="en-US" altLang="en-US" sz="2400"/>
              <a:t>We will also ignore the actual time required for small inputs, and assume that the algorithms require a constant time to finish on small inputs.</a:t>
            </a:r>
          </a:p>
          <a:p>
            <a:pPr eaLnBrk="1" hangingPunct="1"/>
            <a:endParaRPr lang="en-US" altLang="en-US" sz="2400"/>
          </a:p>
          <a:p>
            <a:pPr eaLnBrk="1" hangingPunct="1"/>
            <a:r>
              <a:rPr lang="en-US" altLang="en-US" sz="2400"/>
              <a:t>In fact we will assume that it takes constant time to execute any algorithm with a constant input size.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4">
                                            <p:txEl>
                                              <p:pRg st="2" end="2"/>
                                            </p:txEl>
                                          </p:spTgt>
                                        </p:tgtEl>
                                        <p:attrNameLst>
                                          <p:attrName>style.visibility</p:attrName>
                                        </p:attrNameLst>
                                      </p:cBhvr>
                                      <p:to>
                                        <p:strVal val="visible"/>
                                      </p:to>
                                    </p:set>
                                    <p:animEffect transition="in" filter="fade">
                                      <p:cBhvr>
                                        <p:cTn id="7" dur="500"/>
                                        <p:tgtEl>
                                          <p:spTgt spid="2048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4">
                                            <p:txEl>
                                              <p:pRg st="4" end="4"/>
                                            </p:txEl>
                                          </p:spTgt>
                                        </p:tgtEl>
                                        <p:attrNameLst>
                                          <p:attrName>style.visibility</p:attrName>
                                        </p:attrNameLst>
                                      </p:cBhvr>
                                      <p:to>
                                        <p:strVal val="visible"/>
                                      </p:to>
                                    </p:set>
                                    <p:animEffect transition="in" filter="fade">
                                      <p:cBhvr>
                                        <p:cTn id="12" dur="500"/>
                                        <p:tgtEl>
                                          <p:spTgt spid="20484">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0484">
                                            <p:txEl>
                                              <p:pRg st="6" end="6"/>
                                            </p:txEl>
                                          </p:spTgt>
                                        </p:tgtEl>
                                        <p:attrNameLst>
                                          <p:attrName>style.visibility</p:attrName>
                                        </p:attrNameLst>
                                      </p:cBhvr>
                                      <p:to>
                                        <p:strVal val="visible"/>
                                      </p:to>
                                    </p:set>
                                    <p:animEffect transition="in" filter="fade">
                                      <p:cBhvr>
                                        <p:cTn id="17" dur="500"/>
                                        <p:tgtEl>
                                          <p:spTgt spid="204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E01EC630-C13D-0BDB-36C1-E9374E2BB5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9CA4069-89A4-44CB-93EE-910CAF935438}" type="slidenum">
              <a:rPr lang="en-US" altLang="en-US" sz="1200" smtClean="0">
                <a:latin typeface="Garamond" panose="02020404030301010803" pitchFamily="18" charset="0"/>
              </a:rPr>
              <a:pPr>
                <a:spcBef>
                  <a:spcPct val="0"/>
                </a:spcBef>
                <a:buClrTx/>
                <a:buSzTx/>
                <a:buFontTx/>
                <a:buNone/>
              </a:pPr>
              <a:t>11</a:t>
            </a:fld>
            <a:endParaRPr lang="en-US" altLang="en-US" sz="1200">
              <a:latin typeface="Garamond" panose="02020404030301010803" pitchFamily="18" charset="0"/>
            </a:endParaRPr>
          </a:p>
        </p:txBody>
      </p:sp>
      <p:sp>
        <p:nvSpPr>
          <p:cNvPr id="24579" name="Rectangle 2">
            <a:extLst>
              <a:ext uri="{FF2B5EF4-FFF2-40B4-BE49-F238E27FC236}">
                <a16:creationId xmlns:a16="http://schemas.microsoft.com/office/drawing/2014/main" id="{03B65C58-18D9-EC6D-0452-D5E8E6F4C00B}"/>
              </a:ext>
            </a:extLst>
          </p:cNvPr>
          <p:cNvSpPr>
            <a:spLocks noGrp="1" noChangeArrowheads="1"/>
          </p:cNvSpPr>
          <p:nvPr>
            <p:ph type="title"/>
          </p:nvPr>
        </p:nvSpPr>
        <p:spPr/>
        <p:txBody>
          <a:bodyPr/>
          <a:lstStyle/>
          <a:p>
            <a:pPr eaLnBrk="1" hangingPunct="1"/>
            <a:r>
              <a:rPr lang="en-US" altLang="en-US" sz="3400"/>
              <a:t>Why integer arguments are not important</a:t>
            </a:r>
          </a:p>
        </p:txBody>
      </p:sp>
      <p:sp>
        <p:nvSpPr>
          <p:cNvPr id="22532" name="Rectangle 3">
            <a:extLst>
              <a:ext uri="{FF2B5EF4-FFF2-40B4-BE49-F238E27FC236}">
                <a16:creationId xmlns:a16="http://schemas.microsoft.com/office/drawing/2014/main" id="{5F73EEEC-8417-0E23-2457-9AC12DF97823}"/>
              </a:ext>
            </a:extLst>
          </p:cNvPr>
          <p:cNvSpPr>
            <a:spLocks noGrp="1" noChangeArrowheads="1"/>
          </p:cNvSpPr>
          <p:nvPr>
            <p:ph type="body" idx="1"/>
          </p:nvPr>
        </p:nvSpPr>
        <p:spPr/>
        <p:txBody>
          <a:bodyPr/>
          <a:lstStyle/>
          <a:p>
            <a:pPr eaLnBrk="1" hangingPunct="1"/>
            <a:r>
              <a:rPr lang="en-US" altLang="en-US" sz="2400"/>
              <a:t>Consider the following recurrence:</a:t>
            </a:r>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Let us first try to solve it for </a:t>
            </a:r>
            <a:r>
              <a:rPr lang="en-US" altLang="en-US" sz="2400" i="1"/>
              <a:t>n</a:t>
            </a:r>
            <a:r>
              <a:rPr lang="en-US" altLang="en-US" sz="2400"/>
              <a:t>=2</a:t>
            </a:r>
            <a:r>
              <a:rPr lang="en-US" altLang="en-US" sz="2400" i="1" baseline="30000"/>
              <a:t>k</a:t>
            </a:r>
            <a:r>
              <a:rPr lang="en-US" altLang="en-US" sz="2400" i="1"/>
              <a:t> </a:t>
            </a:r>
            <a:r>
              <a:rPr lang="en-US" altLang="en-US" sz="2400"/>
              <a:t>(in this case </a:t>
            </a:r>
            <a:r>
              <a:rPr lang="en-US" altLang="en-US" sz="2400" i="1"/>
              <a:t>T</a:t>
            </a:r>
            <a:r>
              <a:rPr lang="en-US" altLang="en-US" sz="2400"/>
              <a:t> always get integer arguments)</a:t>
            </a:r>
          </a:p>
          <a:p>
            <a:pPr eaLnBrk="1" hangingPunct="1"/>
            <a:endParaRPr lang="en-US" altLang="en-US" sz="2400"/>
          </a:p>
          <a:p>
            <a:pPr eaLnBrk="1" hangingPunct="1"/>
            <a:r>
              <a:rPr lang="en-US" altLang="en-US" sz="2400"/>
              <a:t>Claim:</a:t>
            </a:r>
          </a:p>
          <a:p>
            <a:pPr eaLnBrk="1" hangingPunct="1"/>
            <a:endParaRPr lang="en-US" altLang="en-US" sz="2400"/>
          </a:p>
          <a:p>
            <a:pPr eaLnBrk="1" hangingPunct="1">
              <a:buFont typeface="Wingdings" panose="05000000000000000000" pitchFamily="2" charset="2"/>
              <a:buNone/>
            </a:pPr>
            <a:endParaRPr lang="en-US" altLang="en-US" sz="2400" baseline="30000"/>
          </a:p>
        </p:txBody>
      </p:sp>
      <p:graphicFrame>
        <p:nvGraphicFramePr>
          <p:cNvPr id="24581" name="Object 4">
            <a:extLst>
              <a:ext uri="{FF2B5EF4-FFF2-40B4-BE49-F238E27FC236}">
                <a16:creationId xmlns:a16="http://schemas.microsoft.com/office/drawing/2014/main" id="{AEA02516-3F12-A6C3-A7E1-4855AB879113}"/>
              </a:ext>
            </a:extLst>
          </p:cNvPr>
          <p:cNvGraphicFramePr>
            <a:graphicFrameLocks noChangeAspect="1"/>
          </p:cNvGraphicFramePr>
          <p:nvPr/>
        </p:nvGraphicFramePr>
        <p:xfrm>
          <a:off x="2914650" y="2133600"/>
          <a:ext cx="2952750" cy="1144588"/>
        </p:xfrm>
        <a:graphic>
          <a:graphicData uri="http://schemas.openxmlformats.org/presentationml/2006/ole">
            <mc:AlternateContent xmlns:mc="http://schemas.openxmlformats.org/markup-compatibility/2006">
              <mc:Choice xmlns:v="urn:schemas-microsoft-com:vml" Requires="v">
                <p:oleObj name="Equation" r:id="rId3" imgW="1637589" imgH="634725" progId="Equation.3">
                  <p:embed/>
                </p:oleObj>
              </mc:Choice>
              <mc:Fallback>
                <p:oleObj name="Equation" r:id="rId3" imgW="1637589" imgH="63472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4650" y="2133600"/>
                        <a:ext cx="2952750"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5">
            <a:extLst>
              <a:ext uri="{FF2B5EF4-FFF2-40B4-BE49-F238E27FC236}">
                <a16:creationId xmlns:a16="http://schemas.microsoft.com/office/drawing/2014/main" id="{304DC847-A9E2-7343-59EF-7A51266E3423}"/>
              </a:ext>
            </a:extLst>
          </p:cNvPr>
          <p:cNvGraphicFramePr>
            <a:graphicFrameLocks noChangeAspect="1"/>
          </p:cNvGraphicFramePr>
          <p:nvPr/>
        </p:nvGraphicFramePr>
        <p:xfrm>
          <a:off x="1905000" y="4656138"/>
          <a:ext cx="2632075" cy="366712"/>
        </p:xfrm>
        <a:graphic>
          <a:graphicData uri="http://schemas.openxmlformats.org/presentationml/2006/ole">
            <mc:AlternateContent xmlns:mc="http://schemas.openxmlformats.org/markup-compatibility/2006">
              <mc:Choice xmlns:v="urn:schemas-microsoft-com:vml" Requires="v">
                <p:oleObj name="Equation" r:id="rId5" imgW="1459866" imgH="203112" progId="Equation.3">
                  <p:embed/>
                </p:oleObj>
              </mc:Choice>
              <mc:Fallback>
                <p:oleObj name="Equation" r:id="rId5" imgW="1459866" imgH="20311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656138"/>
                        <a:ext cx="263207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2532">
                                            <p:txEl>
                                              <p:pRg st="4" end="4"/>
                                            </p:txEl>
                                          </p:spTgt>
                                        </p:tgtEl>
                                        <p:attrNameLst>
                                          <p:attrName>style.visibility</p:attrName>
                                        </p:attrNameLst>
                                      </p:cBhvr>
                                      <p:to>
                                        <p:strVal val="visible"/>
                                      </p:to>
                                    </p:set>
                                    <p:animEffect transition="in" filter="fade">
                                      <p:cBhvr>
                                        <p:cTn id="7" dur="500"/>
                                        <p:tgtEl>
                                          <p:spTgt spid="22532">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2532">
                                            <p:txEl>
                                              <p:pRg st="6" end="6"/>
                                            </p:txEl>
                                          </p:spTgt>
                                        </p:tgtEl>
                                        <p:attrNameLst>
                                          <p:attrName>style.visibility</p:attrName>
                                        </p:attrNameLst>
                                      </p:cBhvr>
                                      <p:to>
                                        <p:strVal val="visible"/>
                                      </p:to>
                                    </p:set>
                                    <p:animEffect transition="in" filter="fade">
                                      <p:cBhvr>
                                        <p:cTn id="12" dur="500"/>
                                        <p:tgtEl>
                                          <p:spTgt spid="22532">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2534"/>
                                        </p:tgtEl>
                                        <p:attrNameLst>
                                          <p:attrName>style.visibility</p:attrName>
                                        </p:attrNameLst>
                                      </p:cBhvr>
                                      <p:to>
                                        <p:strVal val="visible"/>
                                      </p:to>
                                    </p:set>
                                    <p:animEffect transition="in" filter="fade">
                                      <p:cBhvr>
                                        <p:cTn id="15" dur="5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36A16F5C-A37B-0F6F-3F15-3881932E6F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AF7F803-0486-4034-8680-EAE9770027F4}" type="slidenum">
              <a:rPr lang="en-US" altLang="en-US" sz="1200" smtClean="0">
                <a:latin typeface="Garamond" panose="02020404030301010803" pitchFamily="18" charset="0"/>
              </a:rPr>
              <a:pPr>
                <a:spcBef>
                  <a:spcPct val="0"/>
                </a:spcBef>
                <a:buClrTx/>
                <a:buSzTx/>
                <a:buFontTx/>
                <a:buNone/>
              </a:pPr>
              <a:t>12</a:t>
            </a:fld>
            <a:endParaRPr lang="en-US" altLang="en-US" sz="1200">
              <a:latin typeface="Garamond" panose="02020404030301010803" pitchFamily="18" charset="0"/>
            </a:endParaRPr>
          </a:p>
        </p:txBody>
      </p:sp>
      <p:sp>
        <p:nvSpPr>
          <p:cNvPr id="26627" name="Rectangle 2">
            <a:extLst>
              <a:ext uri="{FF2B5EF4-FFF2-40B4-BE49-F238E27FC236}">
                <a16:creationId xmlns:a16="http://schemas.microsoft.com/office/drawing/2014/main" id="{5BFFA08F-8C0C-C1D8-5816-C01286678B2F}"/>
              </a:ext>
            </a:extLst>
          </p:cNvPr>
          <p:cNvSpPr>
            <a:spLocks noGrp="1" noChangeArrowheads="1"/>
          </p:cNvSpPr>
          <p:nvPr>
            <p:ph type="title"/>
          </p:nvPr>
        </p:nvSpPr>
        <p:spPr/>
        <p:txBody>
          <a:bodyPr/>
          <a:lstStyle/>
          <a:p>
            <a:pPr eaLnBrk="1" hangingPunct="1"/>
            <a:r>
              <a:rPr lang="en-US" altLang="en-US" sz="3400"/>
              <a:t>Why integer arguments are not important</a:t>
            </a:r>
          </a:p>
        </p:txBody>
      </p:sp>
      <p:sp>
        <p:nvSpPr>
          <p:cNvPr id="26628" name="Rectangle 3">
            <a:extLst>
              <a:ext uri="{FF2B5EF4-FFF2-40B4-BE49-F238E27FC236}">
                <a16:creationId xmlns:a16="http://schemas.microsoft.com/office/drawing/2014/main" id="{78349857-7A28-29C9-3CE8-57A296282369}"/>
              </a:ext>
            </a:extLst>
          </p:cNvPr>
          <p:cNvSpPr>
            <a:spLocks noGrp="1" noChangeArrowheads="1"/>
          </p:cNvSpPr>
          <p:nvPr>
            <p:ph type="body" idx="1"/>
          </p:nvPr>
        </p:nvSpPr>
        <p:spPr/>
        <p:txBody>
          <a:bodyPr/>
          <a:lstStyle/>
          <a:p>
            <a:pPr eaLnBrk="1" hangingPunct="1"/>
            <a:r>
              <a:rPr lang="en-US" altLang="en-US" sz="2400"/>
              <a:t>So our claim is: </a:t>
            </a:r>
          </a:p>
        </p:txBody>
      </p:sp>
      <p:graphicFrame>
        <p:nvGraphicFramePr>
          <p:cNvPr id="26629" name="Object 5">
            <a:extLst>
              <a:ext uri="{FF2B5EF4-FFF2-40B4-BE49-F238E27FC236}">
                <a16:creationId xmlns:a16="http://schemas.microsoft.com/office/drawing/2014/main" id="{CE5A374D-CE02-9AEB-77CB-3E08BADD70B8}"/>
              </a:ext>
            </a:extLst>
          </p:cNvPr>
          <p:cNvGraphicFramePr>
            <a:graphicFrameLocks noChangeAspect="1"/>
          </p:cNvGraphicFramePr>
          <p:nvPr/>
        </p:nvGraphicFramePr>
        <p:xfrm>
          <a:off x="3124200" y="1676400"/>
          <a:ext cx="1579563" cy="366713"/>
        </p:xfrm>
        <a:graphic>
          <a:graphicData uri="http://schemas.openxmlformats.org/presentationml/2006/ole">
            <mc:AlternateContent xmlns:mc="http://schemas.openxmlformats.org/markup-compatibility/2006">
              <mc:Choice xmlns:v="urn:schemas-microsoft-com:vml" Requires="v">
                <p:oleObj name="Equation" r:id="rId3" imgW="876300" imgH="203200" progId="Equation.3">
                  <p:embed/>
                </p:oleObj>
              </mc:Choice>
              <mc:Fallback>
                <p:oleObj name="Equation" r:id="rId3" imgW="876300" imgH="203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676400"/>
                        <a:ext cx="157956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66" name="Object 6">
            <a:extLst>
              <a:ext uri="{FF2B5EF4-FFF2-40B4-BE49-F238E27FC236}">
                <a16:creationId xmlns:a16="http://schemas.microsoft.com/office/drawing/2014/main" id="{81031CB8-BE08-9F29-7AC9-C2583498DD47}"/>
              </a:ext>
            </a:extLst>
          </p:cNvPr>
          <p:cNvGraphicFramePr>
            <a:graphicFrameLocks noChangeAspect="1"/>
          </p:cNvGraphicFramePr>
          <p:nvPr/>
        </p:nvGraphicFramePr>
        <p:xfrm>
          <a:off x="933450" y="2209800"/>
          <a:ext cx="2495550" cy="823913"/>
        </p:xfrm>
        <a:graphic>
          <a:graphicData uri="http://schemas.openxmlformats.org/presentationml/2006/ole">
            <mc:AlternateContent xmlns:mc="http://schemas.openxmlformats.org/markup-compatibility/2006">
              <mc:Choice xmlns:v="urn:schemas-microsoft-com:vml" Requires="v">
                <p:oleObj name="Equation" r:id="rId5" imgW="1384300" imgH="457200" progId="Equation.3">
                  <p:embed/>
                </p:oleObj>
              </mc:Choice>
              <mc:Fallback>
                <p:oleObj name="Equation" r:id="rId5" imgW="138430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450" y="2209800"/>
                        <a:ext cx="249555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67" name="Object 7">
            <a:extLst>
              <a:ext uri="{FF2B5EF4-FFF2-40B4-BE49-F238E27FC236}">
                <a16:creationId xmlns:a16="http://schemas.microsoft.com/office/drawing/2014/main" id="{AA5E8C9F-98F7-BBF8-883C-CA64DE49C6BE}"/>
              </a:ext>
            </a:extLst>
          </p:cNvPr>
          <p:cNvGraphicFramePr>
            <a:graphicFrameLocks noChangeAspect="1"/>
          </p:cNvGraphicFramePr>
          <p:nvPr/>
        </p:nvGraphicFramePr>
        <p:xfrm>
          <a:off x="914400" y="3214688"/>
          <a:ext cx="2495550" cy="823912"/>
        </p:xfrm>
        <a:graphic>
          <a:graphicData uri="http://schemas.openxmlformats.org/presentationml/2006/ole">
            <mc:AlternateContent xmlns:mc="http://schemas.openxmlformats.org/markup-compatibility/2006">
              <mc:Choice xmlns:v="urn:schemas-microsoft-com:vml" Requires="v">
                <p:oleObj name="Equation" r:id="rId7" imgW="1384300" imgH="457200" progId="Equation.3">
                  <p:embed/>
                </p:oleObj>
              </mc:Choice>
              <mc:Fallback>
                <p:oleObj name="Equation" r:id="rId7" imgW="1384300" imgH="457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3214688"/>
                        <a:ext cx="249555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68" name="Object 8">
            <a:extLst>
              <a:ext uri="{FF2B5EF4-FFF2-40B4-BE49-F238E27FC236}">
                <a16:creationId xmlns:a16="http://schemas.microsoft.com/office/drawing/2014/main" id="{EE0C2AFD-654E-49C3-65C7-2037C487D90C}"/>
              </a:ext>
            </a:extLst>
          </p:cNvPr>
          <p:cNvGraphicFramePr>
            <a:graphicFrameLocks noChangeAspect="1"/>
          </p:cNvGraphicFramePr>
          <p:nvPr/>
        </p:nvGraphicFramePr>
        <p:xfrm>
          <a:off x="914400" y="4191000"/>
          <a:ext cx="2495550" cy="823913"/>
        </p:xfrm>
        <a:graphic>
          <a:graphicData uri="http://schemas.openxmlformats.org/presentationml/2006/ole">
            <mc:AlternateContent xmlns:mc="http://schemas.openxmlformats.org/markup-compatibility/2006">
              <mc:Choice xmlns:v="urn:schemas-microsoft-com:vml" Requires="v">
                <p:oleObj name="Equation" r:id="rId9" imgW="1384300" imgH="457200" progId="Equation.3">
                  <p:embed/>
                </p:oleObj>
              </mc:Choice>
              <mc:Fallback>
                <p:oleObj name="Equation" r:id="rId9" imgW="1384300" imgH="457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4191000"/>
                        <a:ext cx="249555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69" name="Object 9">
            <a:extLst>
              <a:ext uri="{FF2B5EF4-FFF2-40B4-BE49-F238E27FC236}">
                <a16:creationId xmlns:a16="http://schemas.microsoft.com/office/drawing/2014/main" id="{597C23B2-E1B0-5489-C615-EBA2DBF4D7A4}"/>
              </a:ext>
            </a:extLst>
          </p:cNvPr>
          <p:cNvGraphicFramePr>
            <a:graphicFrameLocks noChangeAspect="1"/>
          </p:cNvGraphicFramePr>
          <p:nvPr/>
        </p:nvGraphicFramePr>
        <p:xfrm>
          <a:off x="933450" y="5272088"/>
          <a:ext cx="2495550" cy="823912"/>
        </p:xfrm>
        <a:graphic>
          <a:graphicData uri="http://schemas.openxmlformats.org/presentationml/2006/ole">
            <mc:AlternateContent xmlns:mc="http://schemas.openxmlformats.org/markup-compatibility/2006">
              <mc:Choice xmlns:v="urn:schemas-microsoft-com:vml" Requires="v">
                <p:oleObj name="Equation" r:id="rId11" imgW="1384300" imgH="457200" progId="Equation.3">
                  <p:embed/>
                </p:oleObj>
              </mc:Choice>
              <mc:Fallback>
                <p:oleObj name="Equation" r:id="rId11" imgW="1384300" imgH="4572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3450" y="5272088"/>
                        <a:ext cx="249555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70" name="Object 10">
            <a:extLst>
              <a:ext uri="{FF2B5EF4-FFF2-40B4-BE49-F238E27FC236}">
                <a16:creationId xmlns:a16="http://schemas.microsoft.com/office/drawing/2014/main" id="{92D460DD-EBFC-FD24-3E5F-C42733EA4DD4}"/>
              </a:ext>
            </a:extLst>
          </p:cNvPr>
          <p:cNvGraphicFramePr>
            <a:graphicFrameLocks noChangeAspect="1"/>
          </p:cNvGraphicFramePr>
          <p:nvPr/>
        </p:nvGraphicFramePr>
        <p:xfrm>
          <a:off x="4727575" y="2286000"/>
          <a:ext cx="3136900" cy="823913"/>
        </p:xfrm>
        <a:graphic>
          <a:graphicData uri="http://schemas.openxmlformats.org/presentationml/2006/ole">
            <mc:AlternateContent xmlns:mc="http://schemas.openxmlformats.org/markup-compatibility/2006">
              <mc:Choice xmlns:v="urn:schemas-microsoft-com:vml" Requires="v">
                <p:oleObj name="Equation" r:id="rId13" imgW="1739900" imgH="457200" progId="Equation.3">
                  <p:embed/>
                </p:oleObj>
              </mc:Choice>
              <mc:Fallback>
                <p:oleObj name="Equation" r:id="rId13" imgW="1739900" imgH="4572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7575" y="2286000"/>
                        <a:ext cx="31369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71" name="Object 11">
            <a:extLst>
              <a:ext uri="{FF2B5EF4-FFF2-40B4-BE49-F238E27FC236}">
                <a16:creationId xmlns:a16="http://schemas.microsoft.com/office/drawing/2014/main" id="{74982FA4-8FDE-5B6D-BA88-0F1CF7F78AC7}"/>
              </a:ext>
            </a:extLst>
          </p:cNvPr>
          <p:cNvGraphicFramePr>
            <a:graphicFrameLocks noChangeAspect="1"/>
          </p:cNvGraphicFramePr>
          <p:nvPr/>
        </p:nvGraphicFramePr>
        <p:xfrm>
          <a:off x="4719638" y="3214688"/>
          <a:ext cx="3433762" cy="823912"/>
        </p:xfrm>
        <a:graphic>
          <a:graphicData uri="http://schemas.openxmlformats.org/presentationml/2006/ole">
            <mc:AlternateContent xmlns:mc="http://schemas.openxmlformats.org/markup-compatibility/2006">
              <mc:Choice xmlns:v="urn:schemas-microsoft-com:vml" Requires="v">
                <p:oleObj name="Equation" r:id="rId15" imgW="1905000" imgH="457200" progId="Equation.3">
                  <p:embed/>
                </p:oleObj>
              </mc:Choice>
              <mc:Fallback>
                <p:oleObj name="Equation" r:id="rId15" imgW="1905000" imgH="4572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19638" y="3214688"/>
                        <a:ext cx="3433762"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72" name="Object 12">
            <a:extLst>
              <a:ext uri="{FF2B5EF4-FFF2-40B4-BE49-F238E27FC236}">
                <a16:creationId xmlns:a16="http://schemas.microsoft.com/office/drawing/2014/main" id="{6CD15CF2-2343-D497-BC02-911F0A79970B}"/>
              </a:ext>
            </a:extLst>
          </p:cNvPr>
          <p:cNvGraphicFramePr>
            <a:graphicFrameLocks noChangeAspect="1"/>
          </p:cNvGraphicFramePr>
          <p:nvPr/>
        </p:nvGraphicFramePr>
        <p:xfrm>
          <a:off x="4724400" y="4098925"/>
          <a:ext cx="2862263" cy="1006475"/>
        </p:xfrm>
        <a:graphic>
          <a:graphicData uri="http://schemas.openxmlformats.org/presentationml/2006/ole">
            <mc:AlternateContent xmlns:mc="http://schemas.openxmlformats.org/markup-compatibility/2006">
              <mc:Choice xmlns:v="urn:schemas-microsoft-com:vml" Requires="v">
                <p:oleObj name="Equation" r:id="rId17" imgW="1587500" imgH="558800" progId="Equation.3">
                  <p:embed/>
                </p:oleObj>
              </mc:Choice>
              <mc:Fallback>
                <p:oleObj name="Equation" r:id="rId17" imgW="1587500" imgH="558800"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24400" y="4098925"/>
                        <a:ext cx="2862263"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73" name="Object 13">
            <a:extLst>
              <a:ext uri="{FF2B5EF4-FFF2-40B4-BE49-F238E27FC236}">
                <a16:creationId xmlns:a16="http://schemas.microsoft.com/office/drawing/2014/main" id="{6429797C-2B9B-C197-F8E3-B01E7A348BE1}"/>
              </a:ext>
            </a:extLst>
          </p:cNvPr>
          <p:cNvGraphicFramePr>
            <a:graphicFrameLocks noChangeAspect="1"/>
          </p:cNvGraphicFramePr>
          <p:nvPr/>
        </p:nvGraphicFramePr>
        <p:xfrm>
          <a:off x="4724400" y="5073650"/>
          <a:ext cx="2725738" cy="1098550"/>
        </p:xfrm>
        <a:graphic>
          <a:graphicData uri="http://schemas.openxmlformats.org/presentationml/2006/ole">
            <mc:AlternateContent xmlns:mc="http://schemas.openxmlformats.org/markup-compatibility/2006">
              <mc:Choice xmlns:v="urn:schemas-microsoft-com:vml" Requires="v">
                <p:oleObj name="Equation" r:id="rId19" imgW="1511300" imgH="609600" progId="Equation.3">
                  <p:embed/>
                </p:oleObj>
              </mc:Choice>
              <mc:Fallback>
                <p:oleObj name="Equation" r:id="rId19" imgW="1511300" imgH="609600"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24400" y="5073650"/>
                        <a:ext cx="2725738"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74" name="Text Box 14">
            <a:extLst>
              <a:ext uri="{FF2B5EF4-FFF2-40B4-BE49-F238E27FC236}">
                <a16:creationId xmlns:a16="http://schemas.microsoft.com/office/drawing/2014/main" id="{76A7C754-90A9-415E-2080-4122236C6372}"/>
              </a:ext>
            </a:extLst>
          </p:cNvPr>
          <p:cNvSpPr txBox="1">
            <a:spLocks noChangeArrowheads="1"/>
          </p:cNvSpPr>
          <p:nvPr/>
        </p:nvSpPr>
        <p:spPr bwMode="auto">
          <a:xfrm>
            <a:off x="212725" y="2879725"/>
            <a:ext cx="528638" cy="336550"/>
          </a:xfrm>
          <a:prstGeom prst="rect">
            <a:avLst/>
          </a:prstGeom>
          <a:solidFill>
            <a:schemeClr val="accent1">
              <a:alpha val="2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i="1"/>
              <a:t>n=</a:t>
            </a:r>
            <a:r>
              <a:rPr lang="en-US" altLang="en-US" sz="1600"/>
              <a:t>1</a:t>
            </a:r>
          </a:p>
        </p:txBody>
      </p:sp>
      <p:sp>
        <p:nvSpPr>
          <p:cNvPr id="117775" name="Text Box 15">
            <a:extLst>
              <a:ext uri="{FF2B5EF4-FFF2-40B4-BE49-F238E27FC236}">
                <a16:creationId xmlns:a16="http://schemas.microsoft.com/office/drawing/2014/main" id="{E51B1D7A-937F-0BE3-EA28-F13ECD999CC0}"/>
              </a:ext>
            </a:extLst>
          </p:cNvPr>
          <p:cNvSpPr txBox="1">
            <a:spLocks noChangeArrowheads="1"/>
          </p:cNvSpPr>
          <p:nvPr/>
        </p:nvSpPr>
        <p:spPr bwMode="auto">
          <a:xfrm>
            <a:off x="228600" y="3930650"/>
            <a:ext cx="685800" cy="336550"/>
          </a:xfrm>
          <a:prstGeom prst="rect">
            <a:avLst/>
          </a:prstGeom>
          <a:solidFill>
            <a:schemeClr val="accent1">
              <a:alpha val="2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t>lg1=0</a:t>
            </a:r>
          </a:p>
        </p:txBody>
      </p:sp>
      <p:sp>
        <p:nvSpPr>
          <p:cNvPr id="117776" name="Text Box 16">
            <a:extLst>
              <a:ext uri="{FF2B5EF4-FFF2-40B4-BE49-F238E27FC236}">
                <a16:creationId xmlns:a16="http://schemas.microsoft.com/office/drawing/2014/main" id="{54F3476A-E355-5C15-F186-5891D31BD02E}"/>
              </a:ext>
            </a:extLst>
          </p:cNvPr>
          <p:cNvSpPr txBox="1">
            <a:spLocks noChangeArrowheads="1"/>
          </p:cNvSpPr>
          <p:nvPr/>
        </p:nvSpPr>
        <p:spPr bwMode="auto">
          <a:xfrm>
            <a:off x="228600" y="4997450"/>
            <a:ext cx="760413" cy="336550"/>
          </a:xfrm>
          <a:prstGeom prst="rect">
            <a:avLst/>
          </a:prstGeom>
          <a:solidFill>
            <a:schemeClr val="accent1">
              <a:alpha val="2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t>0+1=1</a:t>
            </a:r>
          </a:p>
        </p:txBody>
      </p:sp>
      <p:sp>
        <p:nvSpPr>
          <p:cNvPr id="117777" name="Text Box 17">
            <a:extLst>
              <a:ext uri="{FF2B5EF4-FFF2-40B4-BE49-F238E27FC236}">
                <a16:creationId xmlns:a16="http://schemas.microsoft.com/office/drawing/2014/main" id="{BE55CC5F-9426-81ED-5DAA-68692223C05A}"/>
              </a:ext>
            </a:extLst>
          </p:cNvPr>
          <p:cNvSpPr txBox="1">
            <a:spLocks noChangeArrowheads="1"/>
          </p:cNvSpPr>
          <p:nvPr/>
        </p:nvSpPr>
        <p:spPr bwMode="auto">
          <a:xfrm>
            <a:off x="3887788" y="2133600"/>
            <a:ext cx="828675" cy="336550"/>
          </a:xfrm>
          <a:prstGeom prst="rect">
            <a:avLst/>
          </a:prstGeom>
          <a:solidFill>
            <a:schemeClr val="accent1">
              <a:alpha val="2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t>-1+1=0</a:t>
            </a:r>
          </a:p>
        </p:txBody>
      </p:sp>
      <p:sp>
        <p:nvSpPr>
          <p:cNvPr id="117778" name="Text Box 18">
            <a:extLst>
              <a:ext uri="{FF2B5EF4-FFF2-40B4-BE49-F238E27FC236}">
                <a16:creationId xmlns:a16="http://schemas.microsoft.com/office/drawing/2014/main" id="{B7E08CF1-38A1-FA50-B3CF-A939895C37D0}"/>
              </a:ext>
            </a:extLst>
          </p:cNvPr>
          <p:cNvSpPr txBox="1">
            <a:spLocks noChangeArrowheads="1"/>
          </p:cNvSpPr>
          <p:nvPr/>
        </p:nvSpPr>
        <p:spPr bwMode="auto">
          <a:xfrm>
            <a:off x="3886200" y="2940050"/>
            <a:ext cx="685800" cy="336550"/>
          </a:xfrm>
          <a:prstGeom prst="rect">
            <a:avLst/>
          </a:prstGeom>
          <a:solidFill>
            <a:schemeClr val="accent1">
              <a:alpha val="2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t>1=lg2</a:t>
            </a:r>
          </a:p>
        </p:txBody>
      </p:sp>
      <p:sp>
        <p:nvSpPr>
          <p:cNvPr id="117779" name="Text Box 19">
            <a:extLst>
              <a:ext uri="{FF2B5EF4-FFF2-40B4-BE49-F238E27FC236}">
                <a16:creationId xmlns:a16="http://schemas.microsoft.com/office/drawing/2014/main" id="{75BD38B9-FBB6-35B7-2576-081B91940A1E}"/>
              </a:ext>
            </a:extLst>
          </p:cNvPr>
          <p:cNvSpPr txBox="1">
            <a:spLocks noChangeArrowheads="1"/>
          </p:cNvSpPr>
          <p:nvPr/>
        </p:nvSpPr>
        <p:spPr bwMode="auto">
          <a:xfrm>
            <a:off x="3887788" y="3930650"/>
            <a:ext cx="1522412" cy="336550"/>
          </a:xfrm>
          <a:prstGeom prst="rect">
            <a:avLst/>
          </a:prstGeom>
          <a:solidFill>
            <a:schemeClr val="accent1">
              <a:alpha val="2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t>lg </a:t>
            </a:r>
            <a:r>
              <a:rPr lang="en-US" altLang="en-US" sz="1600" i="1"/>
              <a:t>n</a:t>
            </a:r>
            <a:r>
              <a:rPr lang="en-US" altLang="en-US" sz="1600"/>
              <a:t>-lg 2=lg </a:t>
            </a:r>
            <a:r>
              <a:rPr lang="en-US" altLang="en-US" sz="1600" i="1"/>
              <a:t>n</a:t>
            </a:r>
            <a:r>
              <a:rPr lang="en-US" altLang="en-US" sz="1600"/>
              <a:t>/2</a:t>
            </a:r>
          </a:p>
        </p:txBody>
      </p:sp>
      <p:sp>
        <p:nvSpPr>
          <p:cNvPr id="117780" name="Text Box 20">
            <a:extLst>
              <a:ext uri="{FF2B5EF4-FFF2-40B4-BE49-F238E27FC236}">
                <a16:creationId xmlns:a16="http://schemas.microsoft.com/office/drawing/2014/main" id="{69C52499-72A9-CA08-E769-239E95632F3D}"/>
              </a:ext>
            </a:extLst>
          </p:cNvPr>
          <p:cNvSpPr txBox="1">
            <a:spLocks noChangeArrowheads="1"/>
          </p:cNvSpPr>
          <p:nvPr/>
        </p:nvSpPr>
        <p:spPr bwMode="auto">
          <a:xfrm>
            <a:off x="3886200" y="4921250"/>
            <a:ext cx="1574800" cy="336550"/>
          </a:xfrm>
          <a:prstGeom prst="rect">
            <a:avLst/>
          </a:prstGeom>
          <a:solidFill>
            <a:schemeClr val="accent1">
              <a:alpha val="2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i="1"/>
              <a:t>T</a:t>
            </a:r>
            <a:r>
              <a:rPr lang="en-US" altLang="en-US" sz="1600"/>
              <a:t>(</a:t>
            </a:r>
            <a:r>
              <a:rPr lang="en-US" altLang="en-US" sz="1600" i="1"/>
              <a:t>n</a:t>
            </a:r>
            <a:r>
              <a:rPr lang="en-US" altLang="en-US" sz="1600"/>
              <a:t>/2)=lg </a:t>
            </a:r>
            <a:r>
              <a:rPr lang="en-US" altLang="en-US" sz="1600" i="1"/>
              <a:t>n</a:t>
            </a:r>
            <a:r>
              <a:rPr lang="en-US" altLang="en-US" sz="1600"/>
              <a:t>/2+1</a:t>
            </a:r>
          </a:p>
        </p:txBody>
      </p:sp>
      <p:sp>
        <p:nvSpPr>
          <p:cNvPr id="117781" name="Freeform 21">
            <a:extLst>
              <a:ext uri="{FF2B5EF4-FFF2-40B4-BE49-F238E27FC236}">
                <a16:creationId xmlns:a16="http://schemas.microsoft.com/office/drawing/2014/main" id="{651E1E43-BB2C-1DEC-AA48-F92FE2995CE0}"/>
              </a:ext>
            </a:extLst>
          </p:cNvPr>
          <p:cNvSpPr>
            <a:spLocks/>
          </p:cNvSpPr>
          <p:nvPr/>
        </p:nvSpPr>
        <p:spPr bwMode="auto">
          <a:xfrm>
            <a:off x="914400" y="2819400"/>
            <a:ext cx="152400" cy="609600"/>
          </a:xfrm>
          <a:custGeom>
            <a:avLst/>
            <a:gdLst>
              <a:gd name="T0" fmla="*/ 2147483646 w 96"/>
              <a:gd name="T1" fmla="*/ 0 h 480"/>
              <a:gd name="T2" fmla="*/ 0 w 96"/>
              <a:gd name="T3" fmla="*/ 2147483646 h 480"/>
              <a:gd name="T4" fmla="*/ 2147483646 w 96"/>
              <a:gd name="T5" fmla="*/ 2147483646 h 480"/>
              <a:gd name="T6" fmla="*/ 0 60000 65536"/>
              <a:gd name="T7" fmla="*/ 0 60000 65536"/>
              <a:gd name="T8" fmla="*/ 0 60000 65536"/>
              <a:gd name="T9" fmla="*/ 0 w 96"/>
              <a:gd name="T10" fmla="*/ 0 h 480"/>
              <a:gd name="T11" fmla="*/ 96 w 96"/>
              <a:gd name="T12" fmla="*/ 480 h 480"/>
            </a:gdLst>
            <a:ahLst/>
            <a:cxnLst>
              <a:cxn ang="T6">
                <a:pos x="T0" y="T1"/>
              </a:cxn>
              <a:cxn ang="T7">
                <a:pos x="T2" y="T3"/>
              </a:cxn>
              <a:cxn ang="T8">
                <a:pos x="T4" y="T5"/>
              </a:cxn>
            </a:cxnLst>
            <a:rect l="T9" t="T10" r="T11" b="T12"/>
            <a:pathLst>
              <a:path w="96" h="480">
                <a:moveTo>
                  <a:pt x="96" y="0"/>
                </a:moveTo>
                <a:cubicBezTo>
                  <a:pt x="48" y="56"/>
                  <a:pt x="0" y="112"/>
                  <a:pt x="0" y="192"/>
                </a:cubicBezTo>
                <a:cubicBezTo>
                  <a:pt x="0" y="272"/>
                  <a:pt x="80" y="432"/>
                  <a:pt x="96" y="48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117782" name="Freeform 22">
            <a:extLst>
              <a:ext uri="{FF2B5EF4-FFF2-40B4-BE49-F238E27FC236}">
                <a16:creationId xmlns:a16="http://schemas.microsoft.com/office/drawing/2014/main" id="{28B6F637-2504-C018-A673-A96444B7413A}"/>
              </a:ext>
            </a:extLst>
          </p:cNvPr>
          <p:cNvSpPr>
            <a:spLocks/>
          </p:cNvSpPr>
          <p:nvPr/>
        </p:nvSpPr>
        <p:spPr bwMode="auto">
          <a:xfrm>
            <a:off x="990600" y="3733800"/>
            <a:ext cx="76200" cy="685800"/>
          </a:xfrm>
          <a:custGeom>
            <a:avLst/>
            <a:gdLst>
              <a:gd name="T0" fmla="*/ 2147483646 w 96"/>
              <a:gd name="T1" fmla="*/ 0 h 480"/>
              <a:gd name="T2" fmla="*/ 0 w 96"/>
              <a:gd name="T3" fmla="*/ 2147483646 h 480"/>
              <a:gd name="T4" fmla="*/ 2147483646 w 96"/>
              <a:gd name="T5" fmla="*/ 2147483646 h 480"/>
              <a:gd name="T6" fmla="*/ 0 60000 65536"/>
              <a:gd name="T7" fmla="*/ 0 60000 65536"/>
              <a:gd name="T8" fmla="*/ 0 60000 65536"/>
              <a:gd name="T9" fmla="*/ 0 w 96"/>
              <a:gd name="T10" fmla="*/ 0 h 480"/>
              <a:gd name="T11" fmla="*/ 96 w 96"/>
              <a:gd name="T12" fmla="*/ 480 h 480"/>
            </a:gdLst>
            <a:ahLst/>
            <a:cxnLst>
              <a:cxn ang="T6">
                <a:pos x="T0" y="T1"/>
              </a:cxn>
              <a:cxn ang="T7">
                <a:pos x="T2" y="T3"/>
              </a:cxn>
              <a:cxn ang="T8">
                <a:pos x="T4" y="T5"/>
              </a:cxn>
            </a:cxnLst>
            <a:rect l="T9" t="T10" r="T11" b="T12"/>
            <a:pathLst>
              <a:path w="96" h="480">
                <a:moveTo>
                  <a:pt x="96" y="0"/>
                </a:moveTo>
                <a:cubicBezTo>
                  <a:pt x="48" y="56"/>
                  <a:pt x="0" y="112"/>
                  <a:pt x="0" y="192"/>
                </a:cubicBezTo>
                <a:cubicBezTo>
                  <a:pt x="0" y="272"/>
                  <a:pt x="80" y="432"/>
                  <a:pt x="96" y="48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117783" name="Freeform 23">
            <a:extLst>
              <a:ext uri="{FF2B5EF4-FFF2-40B4-BE49-F238E27FC236}">
                <a16:creationId xmlns:a16="http://schemas.microsoft.com/office/drawing/2014/main" id="{586561E5-AD36-D9F9-2F4D-7D5D014EBA4B}"/>
              </a:ext>
            </a:extLst>
          </p:cNvPr>
          <p:cNvSpPr>
            <a:spLocks/>
          </p:cNvSpPr>
          <p:nvPr/>
        </p:nvSpPr>
        <p:spPr bwMode="auto">
          <a:xfrm>
            <a:off x="1143000" y="4800600"/>
            <a:ext cx="76200" cy="685800"/>
          </a:xfrm>
          <a:custGeom>
            <a:avLst/>
            <a:gdLst>
              <a:gd name="T0" fmla="*/ 2147483646 w 96"/>
              <a:gd name="T1" fmla="*/ 0 h 480"/>
              <a:gd name="T2" fmla="*/ 0 w 96"/>
              <a:gd name="T3" fmla="*/ 2147483646 h 480"/>
              <a:gd name="T4" fmla="*/ 2147483646 w 96"/>
              <a:gd name="T5" fmla="*/ 2147483646 h 480"/>
              <a:gd name="T6" fmla="*/ 0 60000 65536"/>
              <a:gd name="T7" fmla="*/ 0 60000 65536"/>
              <a:gd name="T8" fmla="*/ 0 60000 65536"/>
              <a:gd name="T9" fmla="*/ 0 w 96"/>
              <a:gd name="T10" fmla="*/ 0 h 480"/>
              <a:gd name="T11" fmla="*/ 96 w 96"/>
              <a:gd name="T12" fmla="*/ 480 h 480"/>
            </a:gdLst>
            <a:ahLst/>
            <a:cxnLst>
              <a:cxn ang="T6">
                <a:pos x="T0" y="T1"/>
              </a:cxn>
              <a:cxn ang="T7">
                <a:pos x="T2" y="T3"/>
              </a:cxn>
              <a:cxn ang="T8">
                <a:pos x="T4" y="T5"/>
              </a:cxn>
            </a:cxnLst>
            <a:rect l="T9" t="T10" r="T11" b="T12"/>
            <a:pathLst>
              <a:path w="96" h="480">
                <a:moveTo>
                  <a:pt x="96" y="0"/>
                </a:moveTo>
                <a:cubicBezTo>
                  <a:pt x="48" y="56"/>
                  <a:pt x="0" y="112"/>
                  <a:pt x="0" y="192"/>
                </a:cubicBezTo>
                <a:cubicBezTo>
                  <a:pt x="0" y="272"/>
                  <a:pt x="80" y="432"/>
                  <a:pt x="96" y="48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117785" name="Freeform 25">
            <a:extLst>
              <a:ext uri="{FF2B5EF4-FFF2-40B4-BE49-F238E27FC236}">
                <a16:creationId xmlns:a16="http://schemas.microsoft.com/office/drawing/2014/main" id="{D7F9B1E4-3978-FF22-4DD6-36467C3FECB0}"/>
              </a:ext>
            </a:extLst>
          </p:cNvPr>
          <p:cNvSpPr>
            <a:spLocks/>
          </p:cNvSpPr>
          <p:nvPr/>
        </p:nvSpPr>
        <p:spPr bwMode="auto">
          <a:xfrm>
            <a:off x="4876800" y="2819400"/>
            <a:ext cx="152400" cy="609600"/>
          </a:xfrm>
          <a:custGeom>
            <a:avLst/>
            <a:gdLst>
              <a:gd name="T0" fmla="*/ 2147483646 w 96"/>
              <a:gd name="T1" fmla="*/ 0 h 480"/>
              <a:gd name="T2" fmla="*/ 0 w 96"/>
              <a:gd name="T3" fmla="*/ 2147483646 h 480"/>
              <a:gd name="T4" fmla="*/ 2147483646 w 96"/>
              <a:gd name="T5" fmla="*/ 2147483646 h 480"/>
              <a:gd name="T6" fmla="*/ 0 60000 65536"/>
              <a:gd name="T7" fmla="*/ 0 60000 65536"/>
              <a:gd name="T8" fmla="*/ 0 60000 65536"/>
              <a:gd name="T9" fmla="*/ 0 w 96"/>
              <a:gd name="T10" fmla="*/ 0 h 480"/>
              <a:gd name="T11" fmla="*/ 96 w 96"/>
              <a:gd name="T12" fmla="*/ 480 h 480"/>
            </a:gdLst>
            <a:ahLst/>
            <a:cxnLst>
              <a:cxn ang="T6">
                <a:pos x="T0" y="T1"/>
              </a:cxn>
              <a:cxn ang="T7">
                <a:pos x="T2" y="T3"/>
              </a:cxn>
              <a:cxn ang="T8">
                <a:pos x="T4" y="T5"/>
              </a:cxn>
            </a:cxnLst>
            <a:rect l="T9" t="T10" r="T11" b="T12"/>
            <a:pathLst>
              <a:path w="96" h="480">
                <a:moveTo>
                  <a:pt x="96" y="0"/>
                </a:moveTo>
                <a:cubicBezTo>
                  <a:pt x="48" y="56"/>
                  <a:pt x="0" y="112"/>
                  <a:pt x="0" y="192"/>
                </a:cubicBezTo>
                <a:cubicBezTo>
                  <a:pt x="0" y="272"/>
                  <a:pt x="80" y="432"/>
                  <a:pt x="96" y="48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117786" name="Freeform 26">
            <a:extLst>
              <a:ext uri="{FF2B5EF4-FFF2-40B4-BE49-F238E27FC236}">
                <a16:creationId xmlns:a16="http://schemas.microsoft.com/office/drawing/2014/main" id="{C83ADF41-8DCC-424C-13D6-773317C94E74}"/>
              </a:ext>
            </a:extLst>
          </p:cNvPr>
          <p:cNvSpPr>
            <a:spLocks/>
          </p:cNvSpPr>
          <p:nvPr/>
        </p:nvSpPr>
        <p:spPr bwMode="auto">
          <a:xfrm flipH="1">
            <a:off x="5334000" y="3810000"/>
            <a:ext cx="228600" cy="609600"/>
          </a:xfrm>
          <a:custGeom>
            <a:avLst/>
            <a:gdLst>
              <a:gd name="T0" fmla="*/ 2147483646 w 96"/>
              <a:gd name="T1" fmla="*/ 0 h 480"/>
              <a:gd name="T2" fmla="*/ 0 w 96"/>
              <a:gd name="T3" fmla="*/ 2147483646 h 480"/>
              <a:gd name="T4" fmla="*/ 2147483646 w 96"/>
              <a:gd name="T5" fmla="*/ 2147483646 h 480"/>
              <a:gd name="T6" fmla="*/ 0 60000 65536"/>
              <a:gd name="T7" fmla="*/ 0 60000 65536"/>
              <a:gd name="T8" fmla="*/ 0 60000 65536"/>
              <a:gd name="T9" fmla="*/ 0 w 96"/>
              <a:gd name="T10" fmla="*/ 0 h 480"/>
              <a:gd name="T11" fmla="*/ 96 w 96"/>
              <a:gd name="T12" fmla="*/ 480 h 480"/>
            </a:gdLst>
            <a:ahLst/>
            <a:cxnLst>
              <a:cxn ang="T6">
                <a:pos x="T0" y="T1"/>
              </a:cxn>
              <a:cxn ang="T7">
                <a:pos x="T2" y="T3"/>
              </a:cxn>
              <a:cxn ang="T8">
                <a:pos x="T4" y="T5"/>
              </a:cxn>
            </a:cxnLst>
            <a:rect l="T9" t="T10" r="T11" b="T12"/>
            <a:pathLst>
              <a:path w="96" h="480">
                <a:moveTo>
                  <a:pt x="96" y="0"/>
                </a:moveTo>
                <a:cubicBezTo>
                  <a:pt x="48" y="56"/>
                  <a:pt x="0" y="112"/>
                  <a:pt x="0" y="192"/>
                </a:cubicBezTo>
                <a:cubicBezTo>
                  <a:pt x="0" y="272"/>
                  <a:pt x="80" y="432"/>
                  <a:pt x="96" y="48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117787" name="Freeform 27">
            <a:extLst>
              <a:ext uri="{FF2B5EF4-FFF2-40B4-BE49-F238E27FC236}">
                <a16:creationId xmlns:a16="http://schemas.microsoft.com/office/drawing/2014/main" id="{27CA777C-1108-44D0-38C6-85D579234CA1}"/>
              </a:ext>
            </a:extLst>
          </p:cNvPr>
          <p:cNvSpPr>
            <a:spLocks/>
          </p:cNvSpPr>
          <p:nvPr/>
        </p:nvSpPr>
        <p:spPr bwMode="auto">
          <a:xfrm flipH="1">
            <a:off x="5334000" y="4800600"/>
            <a:ext cx="228600" cy="609600"/>
          </a:xfrm>
          <a:custGeom>
            <a:avLst/>
            <a:gdLst>
              <a:gd name="T0" fmla="*/ 2147483646 w 96"/>
              <a:gd name="T1" fmla="*/ 0 h 480"/>
              <a:gd name="T2" fmla="*/ 0 w 96"/>
              <a:gd name="T3" fmla="*/ 2147483646 h 480"/>
              <a:gd name="T4" fmla="*/ 2147483646 w 96"/>
              <a:gd name="T5" fmla="*/ 2147483646 h 480"/>
              <a:gd name="T6" fmla="*/ 0 60000 65536"/>
              <a:gd name="T7" fmla="*/ 0 60000 65536"/>
              <a:gd name="T8" fmla="*/ 0 60000 65536"/>
              <a:gd name="T9" fmla="*/ 0 w 96"/>
              <a:gd name="T10" fmla="*/ 0 h 480"/>
              <a:gd name="T11" fmla="*/ 96 w 96"/>
              <a:gd name="T12" fmla="*/ 480 h 480"/>
            </a:gdLst>
            <a:ahLst/>
            <a:cxnLst>
              <a:cxn ang="T6">
                <a:pos x="T0" y="T1"/>
              </a:cxn>
              <a:cxn ang="T7">
                <a:pos x="T2" y="T3"/>
              </a:cxn>
              <a:cxn ang="T8">
                <a:pos x="T4" y="T5"/>
              </a:cxn>
            </a:cxnLst>
            <a:rect l="T9" t="T10" r="T11" b="T12"/>
            <a:pathLst>
              <a:path w="96" h="480">
                <a:moveTo>
                  <a:pt x="96" y="0"/>
                </a:moveTo>
                <a:cubicBezTo>
                  <a:pt x="48" y="56"/>
                  <a:pt x="0" y="112"/>
                  <a:pt x="0" y="192"/>
                </a:cubicBezTo>
                <a:cubicBezTo>
                  <a:pt x="0" y="272"/>
                  <a:pt x="80" y="432"/>
                  <a:pt x="96" y="48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117788" name="Freeform 28">
            <a:extLst>
              <a:ext uri="{FF2B5EF4-FFF2-40B4-BE49-F238E27FC236}">
                <a16:creationId xmlns:a16="http://schemas.microsoft.com/office/drawing/2014/main" id="{019B4B0D-642D-334B-DC28-62BAAF204C97}"/>
              </a:ext>
            </a:extLst>
          </p:cNvPr>
          <p:cNvSpPr>
            <a:spLocks/>
          </p:cNvSpPr>
          <p:nvPr/>
        </p:nvSpPr>
        <p:spPr bwMode="auto">
          <a:xfrm>
            <a:off x="4876800" y="2006600"/>
            <a:ext cx="254000" cy="431800"/>
          </a:xfrm>
          <a:custGeom>
            <a:avLst/>
            <a:gdLst>
              <a:gd name="T0" fmla="*/ 0 w 160"/>
              <a:gd name="T1" fmla="*/ 2147483646 h 272"/>
              <a:gd name="T2" fmla="*/ 2147483646 w 160"/>
              <a:gd name="T3" fmla="*/ 2147483646 h 272"/>
              <a:gd name="T4" fmla="*/ 2147483646 w 160"/>
              <a:gd name="T5" fmla="*/ 2147483646 h 272"/>
              <a:gd name="T6" fmla="*/ 0 60000 65536"/>
              <a:gd name="T7" fmla="*/ 0 60000 65536"/>
              <a:gd name="T8" fmla="*/ 0 60000 65536"/>
              <a:gd name="T9" fmla="*/ 0 w 160"/>
              <a:gd name="T10" fmla="*/ 0 h 272"/>
              <a:gd name="T11" fmla="*/ 160 w 160"/>
              <a:gd name="T12" fmla="*/ 272 h 272"/>
            </a:gdLst>
            <a:ahLst/>
            <a:cxnLst>
              <a:cxn ang="T6">
                <a:pos x="T0" y="T1"/>
              </a:cxn>
              <a:cxn ang="T7">
                <a:pos x="T2" y="T3"/>
              </a:cxn>
              <a:cxn ang="T8">
                <a:pos x="T4" y="T5"/>
              </a:cxn>
            </a:cxnLst>
            <a:rect l="T9" t="T10" r="T11" b="T12"/>
            <a:pathLst>
              <a:path w="160" h="272">
                <a:moveTo>
                  <a:pt x="0" y="80"/>
                </a:moveTo>
                <a:cubicBezTo>
                  <a:pt x="64" y="40"/>
                  <a:pt x="128" y="0"/>
                  <a:pt x="144" y="32"/>
                </a:cubicBezTo>
                <a:cubicBezTo>
                  <a:pt x="160" y="64"/>
                  <a:pt x="128" y="168"/>
                  <a:pt x="96" y="27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7766"/>
                                        </p:tgtEl>
                                        <p:attrNameLst>
                                          <p:attrName>style.visibility</p:attrName>
                                        </p:attrNameLst>
                                      </p:cBhvr>
                                      <p:to>
                                        <p:strVal val="visible"/>
                                      </p:to>
                                    </p:set>
                                    <p:animEffect transition="in" filter="blinds(horizontal)">
                                      <p:cBhvr>
                                        <p:cTn id="7" dur="500"/>
                                        <p:tgtEl>
                                          <p:spTgt spid="1177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7774"/>
                                        </p:tgtEl>
                                        <p:attrNameLst>
                                          <p:attrName>style.visibility</p:attrName>
                                        </p:attrNameLst>
                                      </p:cBhvr>
                                      <p:to>
                                        <p:strVal val="visible"/>
                                      </p:to>
                                    </p:set>
                                    <p:animEffect transition="in" filter="blinds(horizontal)">
                                      <p:cBhvr>
                                        <p:cTn id="12" dur="500"/>
                                        <p:tgtEl>
                                          <p:spTgt spid="117774"/>
                                        </p:tgtEl>
                                      </p:cBhvr>
                                    </p:animEffect>
                                  </p:childTnLst>
                                </p:cTn>
                              </p:par>
                              <p:par>
                                <p:cTn id="13" presetID="3" presetClass="entr" presetSubtype="10" fill="hold" nodeType="withEffect">
                                  <p:stCondLst>
                                    <p:cond delay="0"/>
                                  </p:stCondLst>
                                  <p:childTnLst>
                                    <p:set>
                                      <p:cBhvr>
                                        <p:cTn id="14" dur="1" fill="hold">
                                          <p:stCondLst>
                                            <p:cond delay="0"/>
                                          </p:stCondLst>
                                        </p:cTn>
                                        <p:tgtEl>
                                          <p:spTgt spid="117781"/>
                                        </p:tgtEl>
                                        <p:attrNameLst>
                                          <p:attrName>style.visibility</p:attrName>
                                        </p:attrNameLst>
                                      </p:cBhvr>
                                      <p:to>
                                        <p:strVal val="visible"/>
                                      </p:to>
                                    </p:set>
                                    <p:animEffect transition="in" filter="blinds(horizontal)">
                                      <p:cBhvr>
                                        <p:cTn id="15" dur="500"/>
                                        <p:tgtEl>
                                          <p:spTgt spid="117781"/>
                                        </p:tgtEl>
                                      </p:cBhvr>
                                    </p:animEffect>
                                  </p:childTnLst>
                                </p:cTn>
                              </p:par>
                              <p:par>
                                <p:cTn id="16" presetID="3" presetClass="entr" presetSubtype="10" fill="hold" nodeType="withEffect">
                                  <p:stCondLst>
                                    <p:cond delay="0"/>
                                  </p:stCondLst>
                                  <p:childTnLst>
                                    <p:set>
                                      <p:cBhvr>
                                        <p:cTn id="17" dur="1" fill="hold">
                                          <p:stCondLst>
                                            <p:cond delay="0"/>
                                          </p:stCondLst>
                                        </p:cTn>
                                        <p:tgtEl>
                                          <p:spTgt spid="117767"/>
                                        </p:tgtEl>
                                        <p:attrNameLst>
                                          <p:attrName>style.visibility</p:attrName>
                                        </p:attrNameLst>
                                      </p:cBhvr>
                                      <p:to>
                                        <p:strVal val="visible"/>
                                      </p:to>
                                    </p:set>
                                    <p:animEffect transition="in" filter="blinds(horizontal)">
                                      <p:cBhvr>
                                        <p:cTn id="18" dur="500"/>
                                        <p:tgtEl>
                                          <p:spTgt spid="11776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17775"/>
                                        </p:tgtEl>
                                        <p:attrNameLst>
                                          <p:attrName>style.visibility</p:attrName>
                                        </p:attrNameLst>
                                      </p:cBhvr>
                                      <p:to>
                                        <p:strVal val="visible"/>
                                      </p:to>
                                    </p:set>
                                    <p:animEffect transition="in" filter="blinds(horizontal)">
                                      <p:cBhvr>
                                        <p:cTn id="23" dur="500"/>
                                        <p:tgtEl>
                                          <p:spTgt spid="117775"/>
                                        </p:tgtEl>
                                      </p:cBhvr>
                                    </p:animEffect>
                                  </p:childTnLst>
                                </p:cTn>
                              </p:par>
                              <p:par>
                                <p:cTn id="24" presetID="3" presetClass="entr" presetSubtype="10" fill="hold" nodeType="withEffect">
                                  <p:stCondLst>
                                    <p:cond delay="0"/>
                                  </p:stCondLst>
                                  <p:childTnLst>
                                    <p:set>
                                      <p:cBhvr>
                                        <p:cTn id="25" dur="1" fill="hold">
                                          <p:stCondLst>
                                            <p:cond delay="0"/>
                                          </p:stCondLst>
                                        </p:cTn>
                                        <p:tgtEl>
                                          <p:spTgt spid="117782"/>
                                        </p:tgtEl>
                                        <p:attrNameLst>
                                          <p:attrName>style.visibility</p:attrName>
                                        </p:attrNameLst>
                                      </p:cBhvr>
                                      <p:to>
                                        <p:strVal val="visible"/>
                                      </p:to>
                                    </p:set>
                                    <p:animEffect transition="in" filter="blinds(horizontal)">
                                      <p:cBhvr>
                                        <p:cTn id="26" dur="500"/>
                                        <p:tgtEl>
                                          <p:spTgt spid="117782"/>
                                        </p:tgtEl>
                                      </p:cBhvr>
                                    </p:animEffect>
                                  </p:childTnLst>
                                </p:cTn>
                              </p:par>
                              <p:par>
                                <p:cTn id="27" presetID="3" presetClass="entr" presetSubtype="10" fill="hold" nodeType="withEffect">
                                  <p:stCondLst>
                                    <p:cond delay="0"/>
                                  </p:stCondLst>
                                  <p:childTnLst>
                                    <p:set>
                                      <p:cBhvr>
                                        <p:cTn id="28" dur="1" fill="hold">
                                          <p:stCondLst>
                                            <p:cond delay="0"/>
                                          </p:stCondLst>
                                        </p:cTn>
                                        <p:tgtEl>
                                          <p:spTgt spid="117768"/>
                                        </p:tgtEl>
                                        <p:attrNameLst>
                                          <p:attrName>style.visibility</p:attrName>
                                        </p:attrNameLst>
                                      </p:cBhvr>
                                      <p:to>
                                        <p:strVal val="visible"/>
                                      </p:to>
                                    </p:set>
                                    <p:animEffect transition="in" filter="blinds(horizontal)">
                                      <p:cBhvr>
                                        <p:cTn id="29" dur="500"/>
                                        <p:tgtEl>
                                          <p:spTgt spid="11776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17776"/>
                                        </p:tgtEl>
                                        <p:attrNameLst>
                                          <p:attrName>style.visibility</p:attrName>
                                        </p:attrNameLst>
                                      </p:cBhvr>
                                      <p:to>
                                        <p:strVal val="visible"/>
                                      </p:to>
                                    </p:set>
                                    <p:animEffect transition="in" filter="blinds(horizontal)">
                                      <p:cBhvr>
                                        <p:cTn id="34" dur="500"/>
                                        <p:tgtEl>
                                          <p:spTgt spid="117776"/>
                                        </p:tgtEl>
                                      </p:cBhvr>
                                    </p:animEffect>
                                  </p:childTnLst>
                                </p:cTn>
                              </p:par>
                              <p:par>
                                <p:cTn id="35" presetID="3" presetClass="entr" presetSubtype="10" fill="hold" nodeType="withEffect">
                                  <p:stCondLst>
                                    <p:cond delay="0"/>
                                  </p:stCondLst>
                                  <p:childTnLst>
                                    <p:set>
                                      <p:cBhvr>
                                        <p:cTn id="36" dur="1" fill="hold">
                                          <p:stCondLst>
                                            <p:cond delay="0"/>
                                          </p:stCondLst>
                                        </p:cTn>
                                        <p:tgtEl>
                                          <p:spTgt spid="117783"/>
                                        </p:tgtEl>
                                        <p:attrNameLst>
                                          <p:attrName>style.visibility</p:attrName>
                                        </p:attrNameLst>
                                      </p:cBhvr>
                                      <p:to>
                                        <p:strVal val="visible"/>
                                      </p:to>
                                    </p:set>
                                    <p:animEffect transition="in" filter="blinds(horizontal)">
                                      <p:cBhvr>
                                        <p:cTn id="37" dur="500"/>
                                        <p:tgtEl>
                                          <p:spTgt spid="117783"/>
                                        </p:tgtEl>
                                      </p:cBhvr>
                                    </p:animEffect>
                                  </p:childTnLst>
                                </p:cTn>
                              </p:par>
                              <p:par>
                                <p:cTn id="38" presetID="3" presetClass="entr" presetSubtype="10" fill="hold" nodeType="withEffect">
                                  <p:stCondLst>
                                    <p:cond delay="0"/>
                                  </p:stCondLst>
                                  <p:childTnLst>
                                    <p:set>
                                      <p:cBhvr>
                                        <p:cTn id="39" dur="1" fill="hold">
                                          <p:stCondLst>
                                            <p:cond delay="0"/>
                                          </p:stCondLst>
                                        </p:cTn>
                                        <p:tgtEl>
                                          <p:spTgt spid="117769"/>
                                        </p:tgtEl>
                                        <p:attrNameLst>
                                          <p:attrName>style.visibility</p:attrName>
                                        </p:attrNameLst>
                                      </p:cBhvr>
                                      <p:to>
                                        <p:strVal val="visible"/>
                                      </p:to>
                                    </p:set>
                                    <p:animEffect transition="in" filter="blinds(horizontal)">
                                      <p:cBhvr>
                                        <p:cTn id="40" dur="500"/>
                                        <p:tgtEl>
                                          <p:spTgt spid="11776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17777"/>
                                        </p:tgtEl>
                                        <p:attrNameLst>
                                          <p:attrName>style.visibility</p:attrName>
                                        </p:attrNameLst>
                                      </p:cBhvr>
                                      <p:to>
                                        <p:strVal val="visible"/>
                                      </p:to>
                                    </p:set>
                                    <p:animEffect transition="in" filter="blinds(horizontal)">
                                      <p:cBhvr>
                                        <p:cTn id="45" dur="500"/>
                                        <p:tgtEl>
                                          <p:spTgt spid="117777"/>
                                        </p:tgtEl>
                                      </p:cBhvr>
                                    </p:animEffect>
                                  </p:childTnLst>
                                </p:cTn>
                              </p:par>
                              <p:par>
                                <p:cTn id="46" presetID="3" presetClass="entr" presetSubtype="10" fill="hold" nodeType="withEffect">
                                  <p:stCondLst>
                                    <p:cond delay="0"/>
                                  </p:stCondLst>
                                  <p:childTnLst>
                                    <p:set>
                                      <p:cBhvr>
                                        <p:cTn id="47" dur="1" fill="hold">
                                          <p:stCondLst>
                                            <p:cond delay="0"/>
                                          </p:stCondLst>
                                        </p:cTn>
                                        <p:tgtEl>
                                          <p:spTgt spid="117788"/>
                                        </p:tgtEl>
                                        <p:attrNameLst>
                                          <p:attrName>style.visibility</p:attrName>
                                        </p:attrNameLst>
                                      </p:cBhvr>
                                      <p:to>
                                        <p:strVal val="visible"/>
                                      </p:to>
                                    </p:set>
                                    <p:animEffect transition="in" filter="blinds(horizontal)">
                                      <p:cBhvr>
                                        <p:cTn id="48" dur="500"/>
                                        <p:tgtEl>
                                          <p:spTgt spid="117788"/>
                                        </p:tgtEl>
                                      </p:cBhvr>
                                    </p:animEffect>
                                  </p:childTnLst>
                                </p:cTn>
                              </p:par>
                              <p:par>
                                <p:cTn id="49" presetID="3" presetClass="entr" presetSubtype="10" fill="hold" nodeType="withEffect">
                                  <p:stCondLst>
                                    <p:cond delay="0"/>
                                  </p:stCondLst>
                                  <p:childTnLst>
                                    <p:set>
                                      <p:cBhvr>
                                        <p:cTn id="50" dur="1" fill="hold">
                                          <p:stCondLst>
                                            <p:cond delay="0"/>
                                          </p:stCondLst>
                                        </p:cTn>
                                        <p:tgtEl>
                                          <p:spTgt spid="117770"/>
                                        </p:tgtEl>
                                        <p:attrNameLst>
                                          <p:attrName>style.visibility</p:attrName>
                                        </p:attrNameLst>
                                      </p:cBhvr>
                                      <p:to>
                                        <p:strVal val="visible"/>
                                      </p:to>
                                    </p:set>
                                    <p:animEffect transition="in" filter="blinds(horizontal)">
                                      <p:cBhvr>
                                        <p:cTn id="51" dur="500"/>
                                        <p:tgtEl>
                                          <p:spTgt spid="11777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117778"/>
                                        </p:tgtEl>
                                        <p:attrNameLst>
                                          <p:attrName>style.visibility</p:attrName>
                                        </p:attrNameLst>
                                      </p:cBhvr>
                                      <p:to>
                                        <p:strVal val="visible"/>
                                      </p:to>
                                    </p:set>
                                    <p:animEffect transition="in" filter="blinds(horizontal)">
                                      <p:cBhvr>
                                        <p:cTn id="56" dur="500"/>
                                        <p:tgtEl>
                                          <p:spTgt spid="117778"/>
                                        </p:tgtEl>
                                      </p:cBhvr>
                                    </p:animEffect>
                                  </p:childTnLst>
                                </p:cTn>
                              </p:par>
                              <p:par>
                                <p:cTn id="57" presetID="3" presetClass="entr" presetSubtype="10" fill="hold" nodeType="withEffect">
                                  <p:stCondLst>
                                    <p:cond delay="0"/>
                                  </p:stCondLst>
                                  <p:childTnLst>
                                    <p:set>
                                      <p:cBhvr>
                                        <p:cTn id="58" dur="1" fill="hold">
                                          <p:stCondLst>
                                            <p:cond delay="0"/>
                                          </p:stCondLst>
                                        </p:cTn>
                                        <p:tgtEl>
                                          <p:spTgt spid="117785"/>
                                        </p:tgtEl>
                                        <p:attrNameLst>
                                          <p:attrName>style.visibility</p:attrName>
                                        </p:attrNameLst>
                                      </p:cBhvr>
                                      <p:to>
                                        <p:strVal val="visible"/>
                                      </p:to>
                                    </p:set>
                                    <p:animEffect transition="in" filter="blinds(horizontal)">
                                      <p:cBhvr>
                                        <p:cTn id="59" dur="500"/>
                                        <p:tgtEl>
                                          <p:spTgt spid="117785"/>
                                        </p:tgtEl>
                                      </p:cBhvr>
                                    </p:animEffect>
                                  </p:childTnLst>
                                </p:cTn>
                              </p:par>
                              <p:par>
                                <p:cTn id="60" presetID="3" presetClass="entr" presetSubtype="10" fill="hold" nodeType="withEffect">
                                  <p:stCondLst>
                                    <p:cond delay="0"/>
                                  </p:stCondLst>
                                  <p:childTnLst>
                                    <p:set>
                                      <p:cBhvr>
                                        <p:cTn id="61" dur="1" fill="hold">
                                          <p:stCondLst>
                                            <p:cond delay="0"/>
                                          </p:stCondLst>
                                        </p:cTn>
                                        <p:tgtEl>
                                          <p:spTgt spid="117771"/>
                                        </p:tgtEl>
                                        <p:attrNameLst>
                                          <p:attrName>style.visibility</p:attrName>
                                        </p:attrNameLst>
                                      </p:cBhvr>
                                      <p:to>
                                        <p:strVal val="visible"/>
                                      </p:to>
                                    </p:set>
                                    <p:animEffect transition="in" filter="blinds(horizontal)">
                                      <p:cBhvr>
                                        <p:cTn id="62" dur="500"/>
                                        <p:tgtEl>
                                          <p:spTgt spid="11777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17779"/>
                                        </p:tgtEl>
                                        <p:attrNameLst>
                                          <p:attrName>style.visibility</p:attrName>
                                        </p:attrNameLst>
                                      </p:cBhvr>
                                      <p:to>
                                        <p:strVal val="visible"/>
                                      </p:to>
                                    </p:set>
                                    <p:animEffect transition="in" filter="blinds(horizontal)">
                                      <p:cBhvr>
                                        <p:cTn id="67" dur="500"/>
                                        <p:tgtEl>
                                          <p:spTgt spid="117779"/>
                                        </p:tgtEl>
                                      </p:cBhvr>
                                    </p:animEffect>
                                  </p:childTnLst>
                                </p:cTn>
                              </p:par>
                              <p:par>
                                <p:cTn id="68" presetID="3" presetClass="entr" presetSubtype="10" fill="hold" nodeType="withEffect">
                                  <p:stCondLst>
                                    <p:cond delay="0"/>
                                  </p:stCondLst>
                                  <p:childTnLst>
                                    <p:set>
                                      <p:cBhvr>
                                        <p:cTn id="69" dur="1" fill="hold">
                                          <p:stCondLst>
                                            <p:cond delay="0"/>
                                          </p:stCondLst>
                                        </p:cTn>
                                        <p:tgtEl>
                                          <p:spTgt spid="117786"/>
                                        </p:tgtEl>
                                        <p:attrNameLst>
                                          <p:attrName>style.visibility</p:attrName>
                                        </p:attrNameLst>
                                      </p:cBhvr>
                                      <p:to>
                                        <p:strVal val="visible"/>
                                      </p:to>
                                    </p:set>
                                    <p:animEffect transition="in" filter="blinds(horizontal)">
                                      <p:cBhvr>
                                        <p:cTn id="70" dur="500"/>
                                        <p:tgtEl>
                                          <p:spTgt spid="117786"/>
                                        </p:tgtEl>
                                      </p:cBhvr>
                                    </p:animEffect>
                                  </p:childTnLst>
                                </p:cTn>
                              </p:par>
                              <p:par>
                                <p:cTn id="71" presetID="3" presetClass="entr" presetSubtype="10" fill="hold" nodeType="withEffect">
                                  <p:stCondLst>
                                    <p:cond delay="0"/>
                                  </p:stCondLst>
                                  <p:childTnLst>
                                    <p:set>
                                      <p:cBhvr>
                                        <p:cTn id="72" dur="1" fill="hold">
                                          <p:stCondLst>
                                            <p:cond delay="0"/>
                                          </p:stCondLst>
                                        </p:cTn>
                                        <p:tgtEl>
                                          <p:spTgt spid="117772"/>
                                        </p:tgtEl>
                                        <p:attrNameLst>
                                          <p:attrName>style.visibility</p:attrName>
                                        </p:attrNameLst>
                                      </p:cBhvr>
                                      <p:to>
                                        <p:strVal val="visible"/>
                                      </p:to>
                                    </p:set>
                                    <p:animEffect transition="in" filter="blinds(horizontal)">
                                      <p:cBhvr>
                                        <p:cTn id="73" dur="500"/>
                                        <p:tgtEl>
                                          <p:spTgt spid="11777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nodeType="clickEffect">
                                  <p:stCondLst>
                                    <p:cond delay="0"/>
                                  </p:stCondLst>
                                  <p:childTnLst>
                                    <p:set>
                                      <p:cBhvr>
                                        <p:cTn id="77" dur="1" fill="hold">
                                          <p:stCondLst>
                                            <p:cond delay="0"/>
                                          </p:stCondLst>
                                        </p:cTn>
                                        <p:tgtEl>
                                          <p:spTgt spid="117780"/>
                                        </p:tgtEl>
                                        <p:attrNameLst>
                                          <p:attrName>style.visibility</p:attrName>
                                        </p:attrNameLst>
                                      </p:cBhvr>
                                      <p:to>
                                        <p:strVal val="visible"/>
                                      </p:to>
                                    </p:set>
                                    <p:animEffect transition="in" filter="blinds(horizontal)">
                                      <p:cBhvr>
                                        <p:cTn id="78" dur="500"/>
                                        <p:tgtEl>
                                          <p:spTgt spid="117780"/>
                                        </p:tgtEl>
                                      </p:cBhvr>
                                    </p:animEffect>
                                  </p:childTnLst>
                                </p:cTn>
                              </p:par>
                              <p:par>
                                <p:cTn id="79" presetID="3" presetClass="entr" presetSubtype="10" fill="hold" nodeType="withEffect">
                                  <p:stCondLst>
                                    <p:cond delay="0"/>
                                  </p:stCondLst>
                                  <p:childTnLst>
                                    <p:set>
                                      <p:cBhvr>
                                        <p:cTn id="80" dur="1" fill="hold">
                                          <p:stCondLst>
                                            <p:cond delay="0"/>
                                          </p:stCondLst>
                                        </p:cTn>
                                        <p:tgtEl>
                                          <p:spTgt spid="117787"/>
                                        </p:tgtEl>
                                        <p:attrNameLst>
                                          <p:attrName>style.visibility</p:attrName>
                                        </p:attrNameLst>
                                      </p:cBhvr>
                                      <p:to>
                                        <p:strVal val="visible"/>
                                      </p:to>
                                    </p:set>
                                    <p:animEffect transition="in" filter="blinds(horizontal)">
                                      <p:cBhvr>
                                        <p:cTn id="81" dur="500"/>
                                        <p:tgtEl>
                                          <p:spTgt spid="117787"/>
                                        </p:tgtEl>
                                      </p:cBhvr>
                                    </p:animEffect>
                                  </p:childTnLst>
                                </p:cTn>
                              </p:par>
                              <p:par>
                                <p:cTn id="82" presetID="3" presetClass="entr" presetSubtype="10" fill="hold" nodeType="withEffect">
                                  <p:stCondLst>
                                    <p:cond delay="0"/>
                                  </p:stCondLst>
                                  <p:childTnLst>
                                    <p:set>
                                      <p:cBhvr>
                                        <p:cTn id="83" dur="1" fill="hold">
                                          <p:stCondLst>
                                            <p:cond delay="0"/>
                                          </p:stCondLst>
                                        </p:cTn>
                                        <p:tgtEl>
                                          <p:spTgt spid="117773"/>
                                        </p:tgtEl>
                                        <p:attrNameLst>
                                          <p:attrName>style.visibility</p:attrName>
                                        </p:attrNameLst>
                                      </p:cBhvr>
                                      <p:to>
                                        <p:strVal val="visible"/>
                                      </p:to>
                                    </p:set>
                                    <p:animEffect transition="in" filter="blinds(horizontal)">
                                      <p:cBhvr>
                                        <p:cTn id="84" dur="500"/>
                                        <p:tgtEl>
                                          <p:spTgt spid="117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4" grpId="0" animBg="1"/>
      <p:bldP spid="117775" grpId="0" animBg="1"/>
      <p:bldP spid="117776" grpId="0" animBg="1"/>
      <p:bldP spid="117777" grpId="0" animBg="1"/>
      <p:bldP spid="117778" grpId="0" animBg="1"/>
      <p:bldP spid="117779" grpId="0" animBg="1"/>
      <p:bldP spid="11778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F95F39B9-11A0-5EDE-9767-7CAB1AEEEC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40F1896-30AF-45F6-9ECA-CC43DC7F7A60}" type="slidenum">
              <a:rPr lang="en-US" altLang="en-US" sz="1200" smtClean="0">
                <a:latin typeface="Garamond" panose="02020404030301010803" pitchFamily="18" charset="0"/>
              </a:rPr>
              <a:pPr>
                <a:spcBef>
                  <a:spcPct val="0"/>
                </a:spcBef>
                <a:buClrTx/>
                <a:buSzTx/>
                <a:buFontTx/>
                <a:buNone/>
              </a:pPr>
              <a:t>13</a:t>
            </a:fld>
            <a:endParaRPr lang="en-US" altLang="en-US" sz="1200">
              <a:latin typeface="Garamond" panose="02020404030301010803" pitchFamily="18" charset="0"/>
            </a:endParaRPr>
          </a:p>
        </p:txBody>
      </p:sp>
      <p:sp>
        <p:nvSpPr>
          <p:cNvPr id="28675" name="Rectangle 2">
            <a:extLst>
              <a:ext uri="{FF2B5EF4-FFF2-40B4-BE49-F238E27FC236}">
                <a16:creationId xmlns:a16="http://schemas.microsoft.com/office/drawing/2014/main" id="{FB5686CC-ADDF-020D-2BCA-0847DADB9803}"/>
              </a:ext>
            </a:extLst>
          </p:cNvPr>
          <p:cNvSpPr>
            <a:spLocks noGrp="1" noChangeArrowheads="1"/>
          </p:cNvSpPr>
          <p:nvPr>
            <p:ph type="title"/>
          </p:nvPr>
        </p:nvSpPr>
        <p:spPr/>
        <p:txBody>
          <a:bodyPr/>
          <a:lstStyle/>
          <a:p>
            <a:pPr eaLnBrk="1" hangingPunct="1"/>
            <a:r>
              <a:rPr lang="en-US" altLang="en-US" sz="3400"/>
              <a:t>Why integer arguments are not important</a:t>
            </a:r>
          </a:p>
        </p:txBody>
      </p:sp>
      <p:sp>
        <p:nvSpPr>
          <p:cNvPr id="118787" name="Rectangle 3">
            <a:extLst>
              <a:ext uri="{FF2B5EF4-FFF2-40B4-BE49-F238E27FC236}">
                <a16:creationId xmlns:a16="http://schemas.microsoft.com/office/drawing/2014/main" id="{C505CD03-898A-F3C7-703C-4426DA4CF203}"/>
              </a:ext>
            </a:extLst>
          </p:cNvPr>
          <p:cNvSpPr>
            <a:spLocks noGrp="1" noChangeArrowheads="1"/>
          </p:cNvSpPr>
          <p:nvPr>
            <p:ph type="body" idx="1"/>
          </p:nvPr>
        </p:nvSpPr>
        <p:spPr/>
        <p:txBody>
          <a:bodyPr/>
          <a:lstStyle/>
          <a:p>
            <a:pPr eaLnBrk="1" hangingPunct="1"/>
            <a:r>
              <a:rPr lang="en-US" altLang="en-US" sz="2400"/>
              <a:t>When </a:t>
            </a:r>
            <a:r>
              <a:rPr lang="en-US" altLang="en-US" sz="2400" i="1"/>
              <a:t>n</a:t>
            </a:r>
            <a:r>
              <a:rPr lang="en-US" altLang="en-US" sz="2400"/>
              <a:t> is not an exact power of 2?</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So, for asymptotic analysis, the floor and ceilings do not make a difference…</a:t>
            </a:r>
          </a:p>
        </p:txBody>
      </p:sp>
      <p:graphicFrame>
        <p:nvGraphicFramePr>
          <p:cNvPr id="118788" name="Object 4">
            <a:extLst>
              <a:ext uri="{FF2B5EF4-FFF2-40B4-BE49-F238E27FC236}">
                <a16:creationId xmlns:a16="http://schemas.microsoft.com/office/drawing/2014/main" id="{EEC9DEE5-A3A9-6EDC-5543-64E00DD5A9FA}"/>
              </a:ext>
            </a:extLst>
          </p:cNvPr>
          <p:cNvGraphicFramePr>
            <a:graphicFrameLocks noChangeAspect="1"/>
          </p:cNvGraphicFramePr>
          <p:nvPr/>
        </p:nvGraphicFramePr>
        <p:xfrm>
          <a:off x="990600" y="2209800"/>
          <a:ext cx="1447800" cy="449263"/>
        </p:xfrm>
        <a:graphic>
          <a:graphicData uri="http://schemas.openxmlformats.org/presentationml/2006/ole">
            <mc:AlternateContent xmlns:mc="http://schemas.openxmlformats.org/markup-compatibility/2006">
              <mc:Choice xmlns:v="urn:schemas-microsoft-com:vml" Requires="v">
                <p:oleObj name="Equation" r:id="rId3" imgW="736600" imgH="228600" progId="Equation.3">
                  <p:embed/>
                </p:oleObj>
              </mc:Choice>
              <mc:Fallback>
                <p:oleObj name="Equation" r:id="rId3" imgW="736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09800"/>
                        <a:ext cx="144780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89" name="Object 5">
            <a:extLst>
              <a:ext uri="{FF2B5EF4-FFF2-40B4-BE49-F238E27FC236}">
                <a16:creationId xmlns:a16="http://schemas.microsoft.com/office/drawing/2014/main" id="{C3133CC4-3F47-C2E5-A46E-BAEFFAE0A3EC}"/>
              </a:ext>
            </a:extLst>
          </p:cNvPr>
          <p:cNvGraphicFramePr>
            <a:graphicFrameLocks noChangeAspect="1"/>
          </p:cNvGraphicFramePr>
          <p:nvPr/>
        </p:nvGraphicFramePr>
        <p:xfrm>
          <a:off x="914400" y="3124200"/>
          <a:ext cx="1563688" cy="427038"/>
        </p:xfrm>
        <a:graphic>
          <a:graphicData uri="http://schemas.openxmlformats.org/presentationml/2006/ole">
            <mc:AlternateContent xmlns:mc="http://schemas.openxmlformats.org/markup-compatibility/2006">
              <mc:Choice xmlns:v="urn:schemas-microsoft-com:vml" Requires="v">
                <p:oleObj name="Equation" r:id="rId5" imgW="698500" imgH="190500" progId="Equation.3">
                  <p:embed/>
                </p:oleObj>
              </mc:Choice>
              <mc:Fallback>
                <p:oleObj name="Equation" r:id="rId5" imgW="698500" imgH="190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124200"/>
                        <a:ext cx="1563688"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90" name="Object 6">
            <a:extLst>
              <a:ext uri="{FF2B5EF4-FFF2-40B4-BE49-F238E27FC236}">
                <a16:creationId xmlns:a16="http://schemas.microsoft.com/office/drawing/2014/main" id="{86FC0E1E-0CBC-523A-6395-A950D725201C}"/>
              </a:ext>
            </a:extLst>
          </p:cNvPr>
          <p:cNvGraphicFramePr>
            <a:graphicFrameLocks noChangeAspect="1"/>
          </p:cNvGraphicFramePr>
          <p:nvPr/>
        </p:nvGraphicFramePr>
        <p:xfrm>
          <a:off x="1263650" y="3963988"/>
          <a:ext cx="1250950" cy="455612"/>
        </p:xfrm>
        <a:graphic>
          <a:graphicData uri="http://schemas.openxmlformats.org/presentationml/2006/ole">
            <mc:AlternateContent xmlns:mc="http://schemas.openxmlformats.org/markup-compatibility/2006">
              <mc:Choice xmlns:v="urn:schemas-microsoft-com:vml" Requires="v">
                <p:oleObj name="Equation" r:id="rId7" imgW="558558" imgH="203112" progId="Equation.3">
                  <p:embed/>
                </p:oleObj>
              </mc:Choice>
              <mc:Fallback>
                <p:oleObj name="Equation" r:id="rId7" imgW="558558" imgH="203112"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3650" y="3963988"/>
                        <a:ext cx="1250950"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91" name="Object 7">
            <a:extLst>
              <a:ext uri="{FF2B5EF4-FFF2-40B4-BE49-F238E27FC236}">
                <a16:creationId xmlns:a16="http://schemas.microsoft.com/office/drawing/2014/main" id="{49CC66EB-AE8B-D6E2-ABD4-105FE1063EAD}"/>
              </a:ext>
            </a:extLst>
          </p:cNvPr>
          <p:cNvGraphicFramePr>
            <a:graphicFrameLocks noChangeAspect="1"/>
          </p:cNvGraphicFramePr>
          <p:nvPr/>
        </p:nvGraphicFramePr>
        <p:xfrm>
          <a:off x="4268788" y="2209800"/>
          <a:ext cx="2132012" cy="512763"/>
        </p:xfrm>
        <a:graphic>
          <a:graphicData uri="http://schemas.openxmlformats.org/presentationml/2006/ole">
            <mc:AlternateContent xmlns:mc="http://schemas.openxmlformats.org/markup-compatibility/2006">
              <mc:Choice xmlns:v="urn:schemas-microsoft-com:vml" Requires="v">
                <p:oleObj name="Equation" r:id="rId9" imgW="952087" imgH="228501" progId="Equation.3">
                  <p:embed/>
                </p:oleObj>
              </mc:Choice>
              <mc:Fallback>
                <p:oleObj name="Equation" r:id="rId9" imgW="952087" imgH="228501"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8788" y="2209800"/>
                        <a:ext cx="2132012"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92" name="Object 8">
            <a:extLst>
              <a:ext uri="{FF2B5EF4-FFF2-40B4-BE49-F238E27FC236}">
                <a16:creationId xmlns:a16="http://schemas.microsoft.com/office/drawing/2014/main" id="{1159CDC9-4660-3F45-9F24-8B0CAFF1E9EF}"/>
              </a:ext>
            </a:extLst>
          </p:cNvPr>
          <p:cNvGraphicFramePr>
            <a:graphicFrameLocks noChangeAspect="1"/>
          </p:cNvGraphicFramePr>
          <p:nvPr/>
        </p:nvGraphicFramePr>
        <p:xfrm>
          <a:off x="4967288" y="2874963"/>
          <a:ext cx="1733550" cy="512762"/>
        </p:xfrm>
        <a:graphic>
          <a:graphicData uri="http://schemas.openxmlformats.org/presentationml/2006/ole">
            <mc:AlternateContent xmlns:mc="http://schemas.openxmlformats.org/markup-compatibility/2006">
              <mc:Choice xmlns:v="urn:schemas-microsoft-com:vml" Requires="v">
                <p:oleObj name="Denklem" r:id="rId11" imgW="774364" imgH="228501" progId="Equation.3">
                  <p:embed/>
                </p:oleObj>
              </mc:Choice>
              <mc:Fallback>
                <p:oleObj name="Denklem" r:id="rId11" imgW="774364" imgH="228501"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67288" y="2874963"/>
                        <a:ext cx="1733550"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93" name="Object 9">
            <a:extLst>
              <a:ext uri="{FF2B5EF4-FFF2-40B4-BE49-F238E27FC236}">
                <a16:creationId xmlns:a16="http://schemas.microsoft.com/office/drawing/2014/main" id="{500EE420-D958-5D4B-00C0-A08118947766}"/>
              </a:ext>
            </a:extLst>
          </p:cNvPr>
          <p:cNvGraphicFramePr>
            <a:graphicFrameLocks noChangeAspect="1"/>
          </p:cNvGraphicFramePr>
          <p:nvPr/>
        </p:nvGraphicFramePr>
        <p:xfrm>
          <a:off x="4953000" y="3525838"/>
          <a:ext cx="1506538" cy="512762"/>
        </p:xfrm>
        <a:graphic>
          <a:graphicData uri="http://schemas.openxmlformats.org/presentationml/2006/ole">
            <mc:AlternateContent xmlns:mc="http://schemas.openxmlformats.org/markup-compatibility/2006">
              <mc:Choice xmlns:v="urn:schemas-microsoft-com:vml" Requires="v">
                <p:oleObj name="Equation" r:id="rId13" imgW="672808" imgH="228501" progId="Equation.3">
                  <p:embed/>
                </p:oleObj>
              </mc:Choice>
              <mc:Fallback>
                <p:oleObj name="Equation" r:id="rId13" imgW="672808" imgH="228501"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3525838"/>
                        <a:ext cx="1506538"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94" name="Object 10">
            <a:extLst>
              <a:ext uri="{FF2B5EF4-FFF2-40B4-BE49-F238E27FC236}">
                <a16:creationId xmlns:a16="http://schemas.microsoft.com/office/drawing/2014/main" id="{A9547E77-7F6B-F037-6FA9-537E0BF066B9}"/>
              </a:ext>
            </a:extLst>
          </p:cNvPr>
          <p:cNvGraphicFramePr>
            <a:graphicFrameLocks noChangeAspect="1"/>
          </p:cNvGraphicFramePr>
          <p:nvPr/>
        </p:nvGraphicFramePr>
        <p:xfrm>
          <a:off x="4953000" y="4116388"/>
          <a:ext cx="1336675" cy="455612"/>
        </p:xfrm>
        <a:graphic>
          <a:graphicData uri="http://schemas.openxmlformats.org/presentationml/2006/ole">
            <mc:AlternateContent xmlns:mc="http://schemas.openxmlformats.org/markup-compatibility/2006">
              <mc:Choice xmlns:v="urn:schemas-microsoft-com:vml" Requires="v">
                <p:oleObj name="Equation" r:id="rId15" imgW="596641" imgH="203112" progId="Equation.3">
                  <p:embed/>
                </p:oleObj>
              </mc:Choice>
              <mc:Fallback>
                <p:oleObj name="Equation" r:id="rId15" imgW="596641" imgH="203112"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53000" y="4116388"/>
                        <a:ext cx="133667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5">
            <a:extLst>
              <a:ext uri="{FF2B5EF4-FFF2-40B4-BE49-F238E27FC236}">
                <a16:creationId xmlns:a16="http://schemas.microsoft.com/office/drawing/2014/main" id="{4DF14196-7A82-9181-4DC9-319274E27661}"/>
              </a:ext>
            </a:extLst>
          </p:cNvPr>
          <p:cNvSpPr txBox="1">
            <a:spLocks noChangeArrowheads="1"/>
          </p:cNvSpPr>
          <p:nvPr/>
        </p:nvSpPr>
        <p:spPr bwMode="auto">
          <a:xfrm>
            <a:off x="2971800" y="3048000"/>
            <a:ext cx="1528763" cy="830263"/>
          </a:xfrm>
          <a:prstGeom prst="rect">
            <a:avLst/>
          </a:prstGeom>
          <a:solidFill>
            <a:schemeClr val="accent1">
              <a:alpha val="2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tr-TR" altLang="en-US" sz="1600"/>
              <a:t>T(</a:t>
            </a:r>
            <a:r>
              <a:rPr lang="en-US" altLang="en-US" sz="1600"/>
              <a:t>.) is a</a:t>
            </a:r>
          </a:p>
          <a:p>
            <a:pPr algn="ctr" eaLnBrk="1" hangingPunct="1">
              <a:spcBef>
                <a:spcPct val="0"/>
              </a:spcBef>
              <a:buClrTx/>
              <a:buSzTx/>
              <a:buFontTx/>
              <a:buNone/>
            </a:pPr>
            <a:r>
              <a:rPr lang="en-US" altLang="en-US" sz="1600"/>
              <a:t>nondecreasing</a:t>
            </a:r>
          </a:p>
          <a:p>
            <a:pPr algn="ctr" eaLnBrk="1" hangingPunct="1">
              <a:spcBef>
                <a:spcPct val="0"/>
              </a:spcBef>
              <a:buClrTx/>
              <a:buSzTx/>
              <a:buFontTx/>
              <a:buNone/>
            </a:pPr>
            <a:r>
              <a:rPr lang="en-US" altLang="en-US" sz="1600"/>
              <a:t>function</a:t>
            </a:r>
          </a:p>
        </p:txBody>
      </p:sp>
      <p:sp>
        <p:nvSpPr>
          <p:cNvPr id="8205" name="Freeform 13">
            <a:extLst>
              <a:ext uri="{FF2B5EF4-FFF2-40B4-BE49-F238E27FC236}">
                <a16:creationId xmlns:a16="http://schemas.microsoft.com/office/drawing/2014/main" id="{E3ED14D8-621A-6796-8282-F65B33341E43}"/>
              </a:ext>
            </a:extLst>
          </p:cNvPr>
          <p:cNvSpPr>
            <a:spLocks/>
          </p:cNvSpPr>
          <p:nvPr/>
        </p:nvSpPr>
        <p:spPr bwMode="auto">
          <a:xfrm>
            <a:off x="2686050" y="2495550"/>
            <a:ext cx="1419225" cy="1485900"/>
          </a:xfrm>
          <a:custGeom>
            <a:avLst/>
            <a:gdLst>
              <a:gd name="T0" fmla="*/ 0 w 1419225"/>
              <a:gd name="T1" fmla="*/ 1485900 h 1485900"/>
              <a:gd name="T2" fmla="*/ 333375 w 1419225"/>
              <a:gd name="T3" fmla="*/ 400050 h 1485900"/>
              <a:gd name="T4" fmla="*/ 1419225 w 1419225"/>
              <a:gd name="T5" fmla="*/ 0 h 1485900"/>
              <a:gd name="T6" fmla="*/ 0 60000 65536"/>
              <a:gd name="T7" fmla="*/ 0 60000 65536"/>
              <a:gd name="T8" fmla="*/ 0 60000 65536"/>
              <a:gd name="T9" fmla="*/ 0 w 1419225"/>
              <a:gd name="T10" fmla="*/ 0 h 1485900"/>
              <a:gd name="T11" fmla="*/ 1419225 w 1419225"/>
              <a:gd name="T12" fmla="*/ 1485900 h 1485900"/>
            </a:gdLst>
            <a:ahLst/>
            <a:cxnLst>
              <a:cxn ang="T6">
                <a:pos x="T0" y="T1"/>
              </a:cxn>
              <a:cxn ang="T7">
                <a:pos x="T2" y="T3"/>
              </a:cxn>
              <a:cxn ang="T8">
                <a:pos x="T4" y="T5"/>
              </a:cxn>
            </a:cxnLst>
            <a:rect l="T9" t="T10" r="T11" b="T12"/>
            <a:pathLst>
              <a:path w="1419225" h="1485900">
                <a:moveTo>
                  <a:pt x="0" y="1485900"/>
                </a:moveTo>
                <a:cubicBezTo>
                  <a:pt x="48419" y="1066800"/>
                  <a:pt x="96838" y="647700"/>
                  <a:pt x="333375" y="400050"/>
                </a:cubicBezTo>
                <a:cubicBezTo>
                  <a:pt x="569912" y="152400"/>
                  <a:pt x="1239838" y="68263"/>
                  <a:pt x="1419225" y="0"/>
                </a:cubicBezTo>
              </a:path>
            </a:pathLst>
          </a:custGeom>
          <a:noFill/>
          <a:ln w="9525"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sp>
        <p:nvSpPr>
          <p:cNvPr id="15" name="Text Box 15">
            <a:extLst>
              <a:ext uri="{FF2B5EF4-FFF2-40B4-BE49-F238E27FC236}">
                <a16:creationId xmlns:a16="http://schemas.microsoft.com/office/drawing/2014/main" id="{77FB8C83-2767-BD00-591B-0AEF0C3CEECF}"/>
              </a:ext>
            </a:extLst>
          </p:cNvPr>
          <p:cNvSpPr txBox="1">
            <a:spLocks noChangeArrowheads="1"/>
          </p:cNvSpPr>
          <p:nvPr/>
        </p:nvSpPr>
        <p:spPr bwMode="auto">
          <a:xfrm>
            <a:off x="6934200" y="2133600"/>
            <a:ext cx="1516063" cy="1077913"/>
          </a:xfrm>
          <a:prstGeom prst="rect">
            <a:avLst/>
          </a:prstGeom>
          <a:solidFill>
            <a:schemeClr val="accent1">
              <a:alpha val="2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claim is shown</a:t>
            </a:r>
          </a:p>
          <a:p>
            <a:pPr algn="ctr" eaLnBrk="1" hangingPunct="1">
              <a:spcBef>
                <a:spcPct val="0"/>
              </a:spcBef>
              <a:buClrTx/>
              <a:buSzTx/>
              <a:buFontTx/>
              <a:buNone/>
            </a:pPr>
            <a:r>
              <a:rPr lang="en-US" altLang="en-US" sz="1600"/>
              <a:t>to be correct</a:t>
            </a:r>
          </a:p>
          <a:p>
            <a:pPr algn="ctr" eaLnBrk="1" hangingPunct="1">
              <a:spcBef>
                <a:spcPct val="0"/>
              </a:spcBef>
              <a:buClrTx/>
              <a:buSzTx/>
              <a:buFontTx/>
              <a:buNone/>
            </a:pPr>
            <a:r>
              <a:rPr lang="en-US" altLang="en-US" sz="1600"/>
              <a:t>for exact </a:t>
            </a:r>
          </a:p>
          <a:p>
            <a:pPr algn="ctr" eaLnBrk="1" hangingPunct="1">
              <a:spcBef>
                <a:spcPct val="0"/>
              </a:spcBef>
              <a:buClrTx/>
              <a:buSzTx/>
              <a:buFontTx/>
              <a:buNone/>
            </a:pPr>
            <a:r>
              <a:rPr lang="en-US" altLang="en-US" sz="1600"/>
              <a:t>powers of 2</a:t>
            </a:r>
          </a:p>
        </p:txBody>
      </p:sp>
      <p:sp>
        <p:nvSpPr>
          <p:cNvPr id="8207" name="Freeform 15">
            <a:extLst>
              <a:ext uri="{FF2B5EF4-FFF2-40B4-BE49-F238E27FC236}">
                <a16:creationId xmlns:a16="http://schemas.microsoft.com/office/drawing/2014/main" id="{4FD100BC-0F4C-55E3-26FF-D9D5A5B48A18}"/>
              </a:ext>
            </a:extLst>
          </p:cNvPr>
          <p:cNvSpPr>
            <a:spLocks/>
          </p:cNvSpPr>
          <p:nvPr/>
        </p:nvSpPr>
        <p:spPr bwMode="auto">
          <a:xfrm>
            <a:off x="6562725" y="2476500"/>
            <a:ext cx="376238" cy="485775"/>
          </a:xfrm>
          <a:custGeom>
            <a:avLst/>
            <a:gdLst>
              <a:gd name="T0" fmla="*/ 0 w 376237"/>
              <a:gd name="T1" fmla="*/ 0 h 485775"/>
              <a:gd name="T2" fmla="*/ 352452 w 376237"/>
              <a:gd name="T3" fmla="*/ 200025 h 485775"/>
              <a:gd name="T4" fmla="*/ 142875 w 376237"/>
              <a:gd name="T5" fmla="*/ 485775 h 485775"/>
              <a:gd name="T6" fmla="*/ 0 60000 65536"/>
              <a:gd name="T7" fmla="*/ 0 60000 65536"/>
              <a:gd name="T8" fmla="*/ 0 60000 65536"/>
              <a:gd name="T9" fmla="*/ 0 w 376237"/>
              <a:gd name="T10" fmla="*/ 0 h 485775"/>
              <a:gd name="T11" fmla="*/ 376237 w 376237"/>
              <a:gd name="T12" fmla="*/ 485775 h 485775"/>
            </a:gdLst>
            <a:ahLst/>
            <a:cxnLst>
              <a:cxn ang="T6">
                <a:pos x="T0" y="T1"/>
              </a:cxn>
              <a:cxn ang="T7">
                <a:pos x="T2" y="T3"/>
              </a:cxn>
              <a:cxn ang="T8">
                <a:pos x="T4" y="T5"/>
              </a:cxn>
            </a:cxnLst>
            <a:rect l="T9" t="T10" r="T11" b="T12"/>
            <a:pathLst>
              <a:path w="376237" h="485775">
                <a:moveTo>
                  <a:pt x="0" y="0"/>
                </a:moveTo>
                <a:cubicBezTo>
                  <a:pt x="164306" y="59531"/>
                  <a:pt x="328613" y="119063"/>
                  <a:pt x="352425" y="200025"/>
                </a:cubicBezTo>
                <a:cubicBezTo>
                  <a:pt x="376237" y="280987"/>
                  <a:pt x="259556" y="383381"/>
                  <a:pt x="142875" y="485775"/>
                </a:cubicBezTo>
              </a:path>
            </a:pathLst>
          </a:custGeom>
          <a:noFill/>
          <a:ln w="9525"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blinds(horizontal)">
                                      <p:cBhvr>
                                        <p:cTn id="7" dur="500"/>
                                        <p:tgtEl>
                                          <p:spTgt spid="118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8788"/>
                                        </p:tgtEl>
                                        <p:attrNameLst>
                                          <p:attrName>style.visibility</p:attrName>
                                        </p:attrNameLst>
                                      </p:cBhvr>
                                      <p:to>
                                        <p:strVal val="visible"/>
                                      </p:to>
                                    </p:set>
                                    <p:animEffect transition="in" filter="blinds(horizontal)">
                                      <p:cBhvr>
                                        <p:cTn id="12" dur="500"/>
                                        <p:tgtEl>
                                          <p:spTgt spid="1187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8789"/>
                                        </p:tgtEl>
                                        <p:attrNameLst>
                                          <p:attrName>style.visibility</p:attrName>
                                        </p:attrNameLst>
                                      </p:cBhvr>
                                      <p:to>
                                        <p:strVal val="visible"/>
                                      </p:to>
                                    </p:set>
                                    <p:animEffect transition="in" filter="blinds(horizontal)">
                                      <p:cBhvr>
                                        <p:cTn id="17" dur="500"/>
                                        <p:tgtEl>
                                          <p:spTgt spid="1187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8790"/>
                                        </p:tgtEl>
                                        <p:attrNameLst>
                                          <p:attrName>style.visibility</p:attrName>
                                        </p:attrNameLst>
                                      </p:cBhvr>
                                      <p:to>
                                        <p:strVal val="visible"/>
                                      </p:to>
                                    </p:set>
                                    <p:animEffect transition="in" filter="blinds(horizontal)">
                                      <p:cBhvr>
                                        <p:cTn id="22" dur="500"/>
                                        <p:tgtEl>
                                          <p:spTgt spid="1187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8791"/>
                                        </p:tgtEl>
                                        <p:attrNameLst>
                                          <p:attrName>style.visibility</p:attrName>
                                        </p:attrNameLst>
                                      </p:cBhvr>
                                      <p:to>
                                        <p:strVal val="visible"/>
                                      </p:to>
                                    </p:set>
                                    <p:animEffect transition="in" filter="blinds(horizontal)">
                                      <p:cBhvr>
                                        <p:cTn id="27" dur="500"/>
                                        <p:tgtEl>
                                          <p:spTgt spid="118791"/>
                                        </p:tgtEl>
                                      </p:cBhvr>
                                    </p:animEffect>
                                  </p:childTnLst>
                                </p:cTn>
                              </p:par>
                              <p:par>
                                <p:cTn id="28" presetID="3" presetClass="entr" presetSubtype="1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8205"/>
                                        </p:tgtEl>
                                        <p:attrNameLst>
                                          <p:attrName>style.visibility</p:attrName>
                                        </p:attrNameLst>
                                      </p:cBhvr>
                                      <p:to>
                                        <p:strVal val="visible"/>
                                      </p:to>
                                    </p:set>
                                    <p:animEffect transition="in" filter="fade">
                                      <p:cBhvr>
                                        <p:cTn id="33" dur="2000"/>
                                        <p:tgtEl>
                                          <p:spTgt spid="820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18792"/>
                                        </p:tgtEl>
                                        <p:attrNameLst>
                                          <p:attrName>style.visibility</p:attrName>
                                        </p:attrNameLst>
                                      </p:cBhvr>
                                      <p:to>
                                        <p:strVal val="visible"/>
                                      </p:to>
                                    </p:set>
                                    <p:animEffect transition="in" filter="blinds(horizontal)">
                                      <p:cBhvr>
                                        <p:cTn id="38" dur="500"/>
                                        <p:tgtEl>
                                          <p:spTgt spid="118792"/>
                                        </p:tgtEl>
                                      </p:cBhvr>
                                    </p:animEffect>
                                  </p:childTnLst>
                                </p:cTn>
                              </p:par>
                              <p:par>
                                <p:cTn id="39" presetID="3" presetClass="entr" presetSubtype="1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par>
                                <p:cTn id="42" presetID="10" presetClass="entr" presetSubtype="0" fill="hold" nodeType="withEffect">
                                  <p:stCondLst>
                                    <p:cond delay="0"/>
                                  </p:stCondLst>
                                  <p:childTnLst>
                                    <p:set>
                                      <p:cBhvr>
                                        <p:cTn id="43" dur="1" fill="hold">
                                          <p:stCondLst>
                                            <p:cond delay="0"/>
                                          </p:stCondLst>
                                        </p:cTn>
                                        <p:tgtEl>
                                          <p:spTgt spid="8207"/>
                                        </p:tgtEl>
                                        <p:attrNameLst>
                                          <p:attrName>style.visibility</p:attrName>
                                        </p:attrNameLst>
                                      </p:cBhvr>
                                      <p:to>
                                        <p:strVal val="visible"/>
                                      </p:to>
                                    </p:set>
                                    <p:animEffect transition="in" filter="fade">
                                      <p:cBhvr>
                                        <p:cTn id="44" dur="2000"/>
                                        <p:tgtEl>
                                          <p:spTgt spid="820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18793"/>
                                        </p:tgtEl>
                                        <p:attrNameLst>
                                          <p:attrName>style.visibility</p:attrName>
                                        </p:attrNameLst>
                                      </p:cBhvr>
                                      <p:to>
                                        <p:strVal val="visible"/>
                                      </p:to>
                                    </p:set>
                                    <p:animEffect transition="in" filter="blinds(horizontal)">
                                      <p:cBhvr>
                                        <p:cTn id="49" dur="500"/>
                                        <p:tgtEl>
                                          <p:spTgt spid="11879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118794"/>
                                        </p:tgtEl>
                                        <p:attrNameLst>
                                          <p:attrName>style.visibility</p:attrName>
                                        </p:attrNameLst>
                                      </p:cBhvr>
                                      <p:to>
                                        <p:strVal val="visible"/>
                                      </p:to>
                                    </p:set>
                                    <p:animEffect transition="in" filter="blinds(horizontal)">
                                      <p:cBhvr>
                                        <p:cTn id="54" dur="500"/>
                                        <p:tgtEl>
                                          <p:spTgt spid="11879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118787">
                                            <p:txEl>
                                              <p:pRg st="8" end="8"/>
                                            </p:txEl>
                                          </p:spTgt>
                                        </p:tgtEl>
                                        <p:attrNameLst>
                                          <p:attrName>style.visibility</p:attrName>
                                        </p:attrNameLst>
                                      </p:cBhvr>
                                      <p:to>
                                        <p:strVal val="visible"/>
                                      </p:to>
                                    </p:set>
                                    <p:animEffect transition="in" filter="blinds(horizontal)">
                                      <p:cBhvr>
                                        <p:cTn id="59" dur="500"/>
                                        <p:tgtEl>
                                          <p:spTgt spid="1187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D02775E0-5BBE-87B4-61E8-B96F58383B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852E001-9A56-479D-B433-6A10FF71F578}" type="slidenum">
              <a:rPr lang="en-US" altLang="en-US" sz="1200" smtClean="0">
                <a:latin typeface="Garamond" panose="02020404030301010803" pitchFamily="18" charset="0"/>
              </a:rPr>
              <a:pPr>
                <a:spcBef>
                  <a:spcPct val="0"/>
                </a:spcBef>
                <a:buClrTx/>
                <a:buSzTx/>
                <a:buFontTx/>
                <a:buNone/>
              </a:pPr>
              <a:t>14</a:t>
            </a:fld>
            <a:endParaRPr lang="en-US" altLang="en-US" sz="1200">
              <a:latin typeface="Garamond" panose="02020404030301010803" pitchFamily="18" charset="0"/>
            </a:endParaRPr>
          </a:p>
        </p:txBody>
      </p:sp>
      <p:sp>
        <p:nvSpPr>
          <p:cNvPr id="30723" name="Rectangle 2">
            <a:extLst>
              <a:ext uri="{FF2B5EF4-FFF2-40B4-BE49-F238E27FC236}">
                <a16:creationId xmlns:a16="http://schemas.microsoft.com/office/drawing/2014/main" id="{429CF114-1695-0EA2-BABC-D2CC7A001A08}"/>
              </a:ext>
            </a:extLst>
          </p:cNvPr>
          <p:cNvSpPr>
            <a:spLocks noGrp="1" noChangeArrowheads="1"/>
          </p:cNvSpPr>
          <p:nvPr>
            <p:ph type="title"/>
          </p:nvPr>
        </p:nvSpPr>
        <p:spPr/>
        <p:txBody>
          <a:bodyPr/>
          <a:lstStyle/>
          <a:p>
            <a:pPr eaLnBrk="1" hangingPunct="1"/>
            <a:r>
              <a:rPr lang="en-US" altLang="en-US" sz="3400"/>
              <a:t>Why we can assume constant time on small inputs</a:t>
            </a:r>
          </a:p>
        </p:txBody>
      </p:sp>
      <p:sp>
        <p:nvSpPr>
          <p:cNvPr id="119811" name="Rectangle 3">
            <a:extLst>
              <a:ext uri="{FF2B5EF4-FFF2-40B4-BE49-F238E27FC236}">
                <a16:creationId xmlns:a16="http://schemas.microsoft.com/office/drawing/2014/main" id="{CD764367-BB88-0293-CF4E-9A964BDA909D}"/>
              </a:ext>
            </a:extLst>
          </p:cNvPr>
          <p:cNvSpPr>
            <a:spLocks noGrp="1" noChangeArrowheads="1"/>
          </p:cNvSpPr>
          <p:nvPr>
            <p:ph type="body" idx="1"/>
          </p:nvPr>
        </p:nvSpPr>
        <p:spPr/>
        <p:txBody>
          <a:bodyPr/>
          <a:lstStyle/>
          <a:p>
            <a:pPr eaLnBrk="1" hangingPunct="1"/>
            <a:r>
              <a:rPr lang="en-US" altLang="en-US" sz="2400" dirty="0"/>
              <a:t>Usually, instead of</a:t>
            </a:r>
          </a:p>
          <a:p>
            <a:pPr eaLnBrk="1" hangingPunct="1"/>
            <a:endParaRPr lang="en-US" altLang="en-US" sz="2400" dirty="0"/>
          </a:p>
          <a:p>
            <a:pPr eaLnBrk="1" hangingPunct="1">
              <a:buFont typeface="Wingdings" panose="05000000000000000000" pitchFamily="2" charset="2"/>
              <a:buNone/>
            </a:pPr>
            <a:r>
              <a:rPr lang="en-US" altLang="en-US" sz="2400" dirty="0"/>
              <a:t>    or</a:t>
            </a:r>
          </a:p>
          <a:p>
            <a:pPr eaLnBrk="1" hangingPunct="1"/>
            <a:endParaRPr lang="en-US" altLang="en-US" sz="2400" dirty="0"/>
          </a:p>
          <a:p>
            <a:pPr eaLnBrk="1" hangingPunct="1"/>
            <a:endParaRPr lang="en-US" altLang="en-US" sz="2400" dirty="0"/>
          </a:p>
          <a:p>
            <a:pPr eaLnBrk="1" hangingPunct="1"/>
            <a:r>
              <a:rPr lang="en-US" altLang="en-US" sz="2400" dirty="0"/>
              <a:t>We will write </a:t>
            </a:r>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r>
              <a:rPr lang="en-US" altLang="en-US" sz="2400" dirty="0"/>
              <a:t>skipping the boundary conditions</a:t>
            </a:r>
            <a:r>
              <a:rPr lang="tr-TR" altLang="en-US" sz="2400" dirty="0"/>
              <a:t>.</a:t>
            </a:r>
            <a:endParaRPr lang="en-US" altLang="en-US" sz="2400" dirty="0"/>
          </a:p>
        </p:txBody>
      </p:sp>
      <p:graphicFrame>
        <p:nvGraphicFramePr>
          <p:cNvPr id="119812" name="Object 4">
            <a:extLst>
              <a:ext uri="{FF2B5EF4-FFF2-40B4-BE49-F238E27FC236}">
                <a16:creationId xmlns:a16="http://schemas.microsoft.com/office/drawing/2014/main" id="{34D8D6E0-69AC-CC61-0E25-08E428DA99B3}"/>
              </a:ext>
            </a:extLst>
          </p:cNvPr>
          <p:cNvGraphicFramePr>
            <a:graphicFrameLocks noChangeAspect="1"/>
          </p:cNvGraphicFramePr>
          <p:nvPr/>
        </p:nvGraphicFramePr>
        <p:xfrm>
          <a:off x="1404938" y="2176463"/>
          <a:ext cx="4310062" cy="414337"/>
        </p:xfrm>
        <a:graphic>
          <a:graphicData uri="http://schemas.openxmlformats.org/presentationml/2006/ole">
            <mc:AlternateContent xmlns:mc="http://schemas.openxmlformats.org/markup-compatibility/2006">
              <mc:Choice xmlns:v="urn:schemas-microsoft-com:vml" Requires="v">
                <p:oleObj name="Equation" r:id="rId3" imgW="2108200" imgH="203200" progId="Equation.3">
                  <p:embed/>
                </p:oleObj>
              </mc:Choice>
              <mc:Fallback>
                <p:oleObj name="Equation" r:id="rId3" imgW="21082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4938" y="2176463"/>
                        <a:ext cx="4310062"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13" name="Object 5">
            <a:extLst>
              <a:ext uri="{FF2B5EF4-FFF2-40B4-BE49-F238E27FC236}">
                <a16:creationId xmlns:a16="http://schemas.microsoft.com/office/drawing/2014/main" id="{7F5A29D1-04A2-6056-473D-A40BDC2BA9CD}"/>
              </a:ext>
            </a:extLst>
          </p:cNvPr>
          <p:cNvGraphicFramePr>
            <a:graphicFrameLocks noChangeAspect="1"/>
          </p:cNvGraphicFramePr>
          <p:nvPr/>
        </p:nvGraphicFramePr>
        <p:xfrm>
          <a:off x="1447800" y="2590800"/>
          <a:ext cx="3352800" cy="1300163"/>
        </p:xfrm>
        <a:graphic>
          <a:graphicData uri="http://schemas.openxmlformats.org/presentationml/2006/ole">
            <mc:AlternateContent xmlns:mc="http://schemas.openxmlformats.org/markup-compatibility/2006">
              <mc:Choice xmlns:v="urn:schemas-microsoft-com:vml" Requires="v">
                <p:oleObj name="Equation" r:id="rId5" imgW="1637589" imgH="634725" progId="Equation.3">
                  <p:embed/>
                </p:oleObj>
              </mc:Choice>
              <mc:Fallback>
                <p:oleObj name="Equation" r:id="rId5" imgW="1637589" imgH="63472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590800"/>
                        <a:ext cx="3352800" cy="1300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14" name="Object 6">
            <a:extLst>
              <a:ext uri="{FF2B5EF4-FFF2-40B4-BE49-F238E27FC236}">
                <a16:creationId xmlns:a16="http://schemas.microsoft.com/office/drawing/2014/main" id="{F73A16A2-42CE-F44F-69F3-D3FF265E0B08}"/>
              </a:ext>
            </a:extLst>
          </p:cNvPr>
          <p:cNvGraphicFramePr>
            <a:graphicFrameLocks noChangeAspect="1"/>
          </p:cNvGraphicFramePr>
          <p:nvPr/>
        </p:nvGraphicFramePr>
        <p:xfrm>
          <a:off x="2971800" y="4092575"/>
          <a:ext cx="2311400" cy="414338"/>
        </p:xfrm>
        <a:graphic>
          <a:graphicData uri="http://schemas.openxmlformats.org/presentationml/2006/ole">
            <mc:AlternateContent xmlns:mc="http://schemas.openxmlformats.org/markup-compatibility/2006">
              <mc:Choice xmlns:v="urn:schemas-microsoft-com:vml" Requires="v">
                <p:oleObj name="Equation" r:id="rId7" imgW="1129810" imgH="203112" progId="Equation.3">
                  <p:embed/>
                </p:oleObj>
              </mc:Choice>
              <mc:Fallback>
                <p:oleObj name="Equation" r:id="rId7" imgW="1129810" imgH="203112"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4092575"/>
                        <a:ext cx="2311400"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15" name="Object 7">
            <a:extLst>
              <a:ext uri="{FF2B5EF4-FFF2-40B4-BE49-F238E27FC236}">
                <a16:creationId xmlns:a16="http://schemas.microsoft.com/office/drawing/2014/main" id="{79710F82-534C-FAA2-C6AB-83F70A045B51}"/>
              </a:ext>
            </a:extLst>
          </p:cNvPr>
          <p:cNvGraphicFramePr>
            <a:graphicFrameLocks noChangeAspect="1"/>
          </p:cNvGraphicFramePr>
          <p:nvPr/>
        </p:nvGraphicFramePr>
        <p:xfrm>
          <a:off x="2997200" y="4549775"/>
          <a:ext cx="2339975" cy="936625"/>
        </p:xfrm>
        <a:graphic>
          <a:graphicData uri="http://schemas.openxmlformats.org/presentationml/2006/ole">
            <mc:AlternateContent xmlns:mc="http://schemas.openxmlformats.org/markup-compatibility/2006">
              <mc:Choice xmlns:v="urn:schemas-microsoft-com:vml" Requires="v">
                <p:oleObj name="Equation" r:id="rId9" imgW="1143000" imgH="457200" progId="Equation.3">
                  <p:embed/>
                </p:oleObj>
              </mc:Choice>
              <mc:Fallback>
                <p:oleObj name="Equation" r:id="rId9" imgW="1143000" imgH="457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7200" y="4549775"/>
                        <a:ext cx="2339975"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blinds(horizontal)">
                                      <p:cBhvr>
                                        <p:cTn id="7" dur="500"/>
                                        <p:tgtEl>
                                          <p:spTgt spid="11981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9811">
                                            <p:txEl>
                                              <p:pRg st="2" end="2"/>
                                            </p:txEl>
                                          </p:spTgt>
                                        </p:tgtEl>
                                        <p:attrNameLst>
                                          <p:attrName>style.visibility</p:attrName>
                                        </p:attrNameLst>
                                      </p:cBhvr>
                                      <p:to>
                                        <p:strVal val="visible"/>
                                      </p:to>
                                    </p:set>
                                    <p:animEffect transition="in" filter="blinds(horizontal)">
                                      <p:cBhvr>
                                        <p:cTn id="10" dur="500"/>
                                        <p:tgtEl>
                                          <p:spTgt spid="11981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9812"/>
                                        </p:tgtEl>
                                        <p:attrNameLst>
                                          <p:attrName>style.visibility</p:attrName>
                                        </p:attrNameLst>
                                      </p:cBhvr>
                                      <p:to>
                                        <p:strVal val="visible"/>
                                      </p:to>
                                    </p:set>
                                    <p:animEffect transition="in" filter="blinds(horizontal)">
                                      <p:cBhvr>
                                        <p:cTn id="13" dur="500"/>
                                        <p:tgtEl>
                                          <p:spTgt spid="119812"/>
                                        </p:tgtEl>
                                      </p:cBhvr>
                                    </p:animEffect>
                                  </p:childTnLst>
                                </p:cTn>
                              </p:par>
                              <p:par>
                                <p:cTn id="14" presetID="3" presetClass="entr" presetSubtype="10" fill="hold" nodeType="withEffect">
                                  <p:stCondLst>
                                    <p:cond delay="0"/>
                                  </p:stCondLst>
                                  <p:childTnLst>
                                    <p:set>
                                      <p:cBhvr>
                                        <p:cTn id="15" dur="1" fill="hold">
                                          <p:stCondLst>
                                            <p:cond delay="0"/>
                                          </p:stCondLst>
                                        </p:cTn>
                                        <p:tgtEl>
                                          <p:spTgt spid="119813"/>
                                        </p:tgtEl>
                                        <p:attrNameLst>
                                          <p:attrName>style.visibility</p:attrName>
                                        </p:attrNameLst>
                                      </p:cBhvr>
                                      <p:to>
                                        <p:strVal val="visible"/>
                                      </p:to>
                                    </p:set>
                                    <p:animEffect transition="in" filter="blinds(horizontal)">
                                      <p:cBhvr>
                                        <p:cTn id="16" dur="500"/>
                                        <p:tgtEl>
                                          <p:spTgt spid="1198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19811">
                                            <p:txEl>
                                              <p:pRg st="5" end="5"/>
                                            </p:txEl>
                                          </p:spTgt>
                                        </p:tgtEl>
                                        <p:attrNameLst>
                                          <p:attrName>style.visibility</p:attrName>
                                        </p:attrNameLst>
                                      </p:cBhvr>
                                      <p:to>
                                        <p:strVal val="visible"/>
                                      </p:to>
                                    </p:set>
                                    <p:animEffect transition="in" filter="blinds(horizontal)">
                                      <p:cBhvr>
                                        <p:cTn id="21" dur="500"/>
                                        <p:tgtEl>
                                          <p:spTgt spid="119811">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19811">
                                            <p:txEl>
                                              <p:pRg st="9" end="9"/>
                                            </p:txEl>
                                          </p:spTgt>
                                        </p:tgtEl>
                                        <p:attrNameLst>
                                          <p:attrName>style.visibility</p:attrName>
                                        </p:attrNameLst>
                                      </p:cBhvr>
                                      <p:to>
                                        <p:strVal val="visible"/>
                                      </p:to>
                                    </p:set>
                                    <p:animEffect transition="in" filter="blinds(horizontal)">
                                      <p:cBhvr>
                                        <p:cTn id="24" dur="500"/>
                                        <p:tgtEl>
                                          <p:spTgt spid="119811">
                                            <p:txEl>
                                              <p:pRg st="9" end="9"/>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19814"/>
                                        </p:tgtEl>
                                        <p:attrNameLst>
                                          <p:attrName>style.visibility</p:attrName>
                                        </p:attrNameLst>
                                      </p:cBhvr>
                                      <p:to>
                                        <p:strVal val="visible"/>
                                      </p:to>
                                    </p:set>
                                    <p:animEffect transition="in" filter="blinds(horizontal)">
                                      <p:cBhvr>
                                        <p:cTn id="27" dur="500"/>
                                        <p:tgtEl>
                                          <p:spTgt spid="119814"/>
                                        </p:tgtEl>
                                      </p:cBhvr>
                                    </p:animEffect>
                                  </p:childTnLst>
                                </p:cTn>
                              </p:par>
                              <p:par>
                                <p:cTn id="28" presetID="3" presetClass="entr" presetSubtype="10" fill="hold" nodeType="withEffect">
                                  <p:stCondLst>
                                    <p:cond delay="0"/>
                                  </p:stCondLst>
                                  <p:childTnLst>
                                    <p:set>
                                      <p:cBhvr>
                                        <p:cTn id="29" dur="1" fill="hold">
                                          <p:stCondLst>
                                            <p:cond delay="0"/>
                                          </p:stCondLst>
                                        </p:cTn>
                                        <p:tgtEl>
                                          <p:spTgt spid="119815"/>
                                        </p:tgtEl>
                                        <p:attrNameLst>
                                          <p:attrName>style.visibility</p:attrName>
                                        </p:attrNameLst>
                                      </p:cBhvr>
                                      <p:to>
                                        <p:strVal val="visible"/>
                                      </p:to>
                                    </p:set>
                                    <p:animEffect transition="in" filter="blinds(horizontal)">
                                      <p:cBhvr>
                                        <p:cTn id="30" dur="500"/>
                                        <p:tgtEl>
                                          <p:spTgt spid="119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32C5CBDA-33A4-8A20-BF27-5E3AF13363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49B3262-5524-4B6C-B705-2C7FB50445C3}" type="slidenum">
              <a:rPr lang="en-US" altLang="en-US" sz="1200" smtClean="0">
                <a:latin typeface="Garamond" panose="02020404030301010803" pitchFamily="18" charset="0"/>
              </a:rPr>
              <a:pPr>
                <a:spcBef>
                  <a:spcPct val="0"/>
                </a:spcBef>
                <a:buClrTx/>
                <a:buSzTx/>
                <a:buFontTx/>
                <a:buNone/>
              </a:pPr>
              <a:t>15</a:t>
            </a:fld>
            <a:endParaRPr lang="en-US" altLang="en-US" sz="1200">
              <a:latin typeface="Garamond" panose="02020404030301010803" pitchFamily="18" charset="0"/>
            </a:endParaRPr>
          </a:p>
        </p:txBody>
      </p:sp>
      <p:sp>
        <p:nvSpPr>
          <p:cNvPr id="32771" name="Rectangle 2">
            <a:extLst>
              <a:ext uri="{FF2B5EF4-FFF2-40B4-BE49-F238E27FC236}">
                <a16:creationId xmlns:a16="http://schemas.microsoft.com/office/drawing/2014/main" id="{2E078240-1967-B9FB-3F3C-C237306C4940}"/>
              </a:ext>
            </a:extLst>
          </p:cNvPr>
          <p:cNvSpPr>
            <a:spLocks noGrp="1" noChangeArrowheads="1"/>
          </p:cNvSpPr>
          <p:nvPr>
            <p:ph type="title"/>
          </p:nvPr>
        </p:nvSpPr>
        <p:spPr/>
        <p:txBody>
          <a:bodyPr/>
          <a:lstStyle/>
          <a:p>
            <a:pPr eaLnBrk="1" hangingPunct="1"/>
            <a:r>
              <a:rPr lang="en-US" altLang="en-US" sz="3400"/>
              <a:t>Why we can assume constant time on small inputs</a:t>
            </a:r>
          </a:p>
        </p:txBody>
      </p:sp>
      <p:sp>
        <p:nvSpPr>
          <p:cNvPr id="32772" name="Rectangle 3">
            <a:extLst>
              <a:ext uri="{FF2B5EF4-FFF2-40B4-BE49-F238E27FC236}">
                <a16:creationId xmlns:a16="http://schemas.microsoft.com/office/drawing/2014/main" id="{FCC35D0E-29B3-A6A7-55E6-78482D75FC31}"/>
              </a:ext>
            </a:extLst>
          </p:cNvPr>
          <p:cNvSpPr>
            <a:spLocks noGrp="1" noChangeArrowheads="1"/>
          </p:cNvSpPr>
          <p:nvPr>
            <p:ph type="body" idx="1"/>
          </p:nvPr>
        </p:nvSpPr>
        <p:spPr/>
        <p:txBody>
          <a:bodyPr/>
          <a:lstStyle/>
          <a:p>
            <a:pPr eaLnBrk="1" hangingPunct="1"/>
            <a:r>
              <a:rPr lang="en-US" altLang="en-US" sz="2400"/>
              <a:t>When functions are polynomially bounded, the initial conditions (the value on small inputs) do not make a difference for the solution in asymptotic notations.</a:t>
            </a:r>
          </a:p>
        </p:txBody>
      </p:sp>
      <p:graphicFrame>
        <p:nvGraphicFramePr>
          <p:cNvPr id="120836" name="Object 4">
            <a:extLst>
              <a:ext uri="{FF2B5EF4-FFF2-40B4-BE49-F238E27FC236}">
                <a16:creationId xmlns:a16="http://schemas.microsoft.com/office/drawing/2014/main" id="{31A65DF0-C734-EE34-ABB2-C7185A497DF8}"/>
              </a:ext>
            </a:extLst>
          </p:cNvPr>
          <p:cNvGraphicFramePr>
            <a:graphicFrameLocks noChangeAspect="1"/>
          </p:cNvGraphicFramePr>
          <p:nvPr/>
        </p:nvGraphicFramePr>
        <p:xfrm>
          <a:off x="3352800" y="2786063"/>
          <a:ext cx="2387600" cy="414337"/>
        </p:xfrm>
        <a:graphic>
          <a:graphicData uri="http://schemas.openxmlformats.org/presentationml/2006/ole">
            <mc:AlternateContent xmlns:mc="http://schemas.openxmlformats.org/markup-compatibility/2006">
              <mc:Choice xmlns:v="urn:schemas-microsoft-com:vml" Requires="v">
                <p:oleObj name="Equation" r:id="rId3" imgW="1167893" imgH="203112" progId="Equation.3">
                  <p:embed/>
                </p:oleObj>
              </mc:Choice>
              <mc:Fallback>
                <p:oleObj name="Equation" r:id="rId3" imgW="1167893"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786063"/>
                        <a:ext cx="2387600"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37" name="Object 5">
            <a:extLst>
              <a:ext uri="{FF2B5EF4-FFF2-40B4-BE49-F238E27FC236}">
                <a16:creationId xmlns:a16="http://schemas.microsoft.com/office/drawing/2014/main" id="{162FA6BD-7C44-B37A-04C8-C425C00C2BF7}"/>
              </a:ext>
            </a:extLst>
          </p:cNvPr>
          <p:cNvGraphicFramePr>
            <a:graphicFrameLocks noChangeAspect="1"/>
          </p:cNvGraphicFramePr>
          <p:nvPr/>
        </p:nvGraphicFramePr>
        <p:xfrm>
          <a:off x="990600" y="3471863"/>
          <a:ext cx="1116013" cy="414337"/>
        </p:xfrm>
        <a:graphic>
          <a:graphicData uri="http://schemas.openxmlformats.org/presentationml/2006/ole">
            <mc:AlternateContent xmlns:mc="http://schemas.openxmlformats.org/markup-compatibility/2006">
              <mc:Choice xmlns:v="urn:schemas-microsoft-com:vml" Requires="v">
                <p:oleObj name="Equation" r:id="rId5" imgW="545626" imgH="203024" progId="Equation.3">
                  <p:embed/>
                </p:oleObj>
              </mc:Choice>
              <mc:Fallback>
                <p:oleObj name="Equation" r:id="rId5" imgW="545626" imgH="20302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471863"/>
                        <a:ext cx="1116013"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38" name="Object 6">
            <a:extLst>
              <a:ext uri="{FF2B5EF4-FFF2-40B4-BE49-F238E27FC236}">
                <a16:creationId xmlns:a16="http://schemas.microsoft.com/office/drawing/2014/main" id="{3C983A66-4992-2F41-D07C-58659E048E65}"/>
              </a:ext>
            </a:extLst>
          </p:cNvPr>
          <p:cNvGraphicFramePr>
            <a:graphicFrameLocks noChangeAspect="1"/>
          </p:cNvGraphicFramePr>
          <p:nvPr/>
        </p:nvGraphicFramePr>
        <p:xfrm>
          <a:off x="990600" y="3929063"/>
          <a:ext cx="3140075" cy="414337"/>
        </p:xfrm>
        <a:graphic>
          <a:graphicData uri="http://schemas.openxmlformats.org/presentationml/2006/ole">
            <mc:AlternateContent xmlns:mc="http://schemas.openxmlformats.org/markup-compatibility/2006">
              <mc:Choice xmlns:v="urn:schemas-microsoft-com:vml" Requires="v">
                <p:oleObj name="Equation" r:id="rId7" imgW="1536033" imgH="203112" progId="Equation.3">
                  <p:embed/>
                </p:oleObj>
              </mc:Choice>
              <mc:Fallback>
                <p:oleObj name="Equation" r:id="rId7" imgW="1536033" imgH="203112"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929063"/>
                        <a:ext cx="3140075"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39" name="Object 7">
            <a:extLst>
              <a:ext uri="{FF2B5EF4-FFF2-40B4-BE49-F238E27FC236}">
                <a16:creationId xmlns:a16="http://schemas.microsoft.com/office/drawing/2014/main" id="{C878B934-8EAD-1B73-3F19-6ECD42A7CFF1}"/>
              </a:ext>
            </a:extLst>
          </p:cNvPr>
          <p:cNvGraphicFramePr>
            <a:graphicFrameLocks noChangeAspect="1"/>
          </p:cNvGraphicFramePr>
          <p:nvPr/>
        </p:nvGraphicFramePr>
        <p:xfrm>
          <a:off x="990600" y="4386263"/>
          <a:ext cx="3165475" cy="414337"/>
        </p:xfrm>
        <a:graphic>
          <a:graphicData uri="http://schemas.openxmlformats.org/presentationml/2006/ole">
            <mc:AlternateContent xmlns:mc="http://schemas.openxmlformats.org/markup-compatibility/2006">
              <mc:Choice xmlns:v="urn:schemas-microsoft-com:vml" Requires="v">
                <p:oleObj name="Equation" r:id="rId9" imgW="1548728" imgH="203112" progId="Equation.3">
                  <p:embed/>
                </p:oleObj>
              </mc:Choice>
              <mc:Fallback>
                <p:oleObj name="Equation" r:id="rId9" imgW="1548728" imgH="203112"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4386263"/>
                        <a:ext cx="3165475"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0" name="Object 8">
            <a:extLst>
              <a:ext uri="{FF2B5EF4-FFF2-40B4-BE49-F238E27FC236}">
                <a16:creationId xmlns:a16="http://schemas.microsoft.com/office/drawing/2014/main" id="{2DA63787-BEBE-5E9B-7540-5CF6A8818B8B}"/>
              </a:ext>
            </a:extLst>
          </p:cNvPr>
          <p:cNvGraphicFramePr>
            <a:graphicFrameLocks noChangeAspect="1"/>
          </p:cNvGraphicFramePr>
          <p:nvPr/>
        </p:nvGraphicFramePr>
        <p:xfrm>
          <a:off x="4953000" y="3471863"/>
          <a:ext cx="1116013" cy="414337"/>
        </p:xfrm>
        <a:graphic>
          <a:graphicData uri="http://schemas.openxmlformats.org/presentationml/2006/ole">
            <mc:AlternateContent xmlns:mc="http://schemas.openxmlformats.org/markup-compatibility/2006">
              <mc:Choice xmlns:v="urn:schemas-microsoft-com:vml" Requires="v">
                <p:oleObj name="Equation" r:id="rId11" imgW="545626" imgH="203024" progId="Equation.3">
                  <p:embed/>
                </p:oleObj>
              </mc:Choice>
              <mc:Fallback>
                <p:oleObj name="Equation" r:id="rId11" imgW="545626" imgH="203024"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3000" y="3471863"/>
                        <a:ext cx="1116013"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1" name="Object 9">
            <a:extLst>
              <a:ext uri="{FF2B5EF4-FFF2-40B4-BE49-F238E27FC236}">
                <a16:creationId xmlns:a16="http://schemas.microsoft.com/office/drawing/2014/main" id="{5F8AE0AE-CCC4-FB12-8014-3B66B42796BF}"/>
              </a:ext>
            </a:extLst>
          </p:cNvPr>
          <p:cNvGraphicFramePr>
            <a:graphicFrameLocks noChangeAspect="1"/>
          </p:cNvGraphicFramePr>
          <p:nvPr/>
        </p:nvGraphicFramePr>
        <p:xfrm>
          <a:off x="4953000" y="3929063"/>
          <a:ext cx="3140075" cy="414337"/>
        </p:xfrm>
        <a:graphic>
          <a:graphicData uri="http://schemas.openxmlformats.org/presentationml/2006/ole">
            <mc:AlternateContent xmlns:mc="http://schemas.openxmlformats.org/markup-compatibility/2006">
              <mc:Choice xmlns:v="urn:schemas-microsoft-com:vml" Requires="v">
                <p:oleObj name="Equation" r:id="rId13" imgW="1536033" imgH="203112" progId="Equation.3">
                  <p:embed/>
                </p:oleObj>
              </mc:Choice>
              <mc:Fallback>
                <p:oleObj name="Equation" r:id="rId13" imgW="1536033" imgH="203112"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3929063"/>
                        <a:ext cx="3140075"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2" name="Object 10">
            <a:extLst>
              <a:ext uri="{FF2B5EF4-FFF2-40B4-BE49-F238E27FC236}">
                <a16:creationId xmlns:a16="http://schemas.microsoft.com/office/drawing/2014/main" id="{F616652A-6A27-2DAE-CDD3-7DD9A0F33BDE}"/>
              </a:ext>
            </a:extLst>
          </p:cNvPr>
          <p:cNvGraphicFramePr>
            <a:graphicFrameLocks noChangeAspect="1"/>
          </p:cNvGraphicFramePr>
          <p:nvPr/>
        </p:nvGraphicFramePr>
        <p:xfrm>
          <a:off x="4953000" y="4386263"/>
          <a:ext cx="3165475" cy="414337"/>
        </p:xfrm>
        <a:graphic>
          <a:graphicData uri="http://schemas.openxmlformats.org/presentationml/2006/ole">
            <mc:AlternateContent xmlns:mc="http://schemas.openxmlformats.org/markup-compatibility/2006">
              <mc:Choice xmlns:v="urn:schemas-microsoft-com:vml" Requires="v">
                <p:oleObj name="Equation" r:id="rId15" imgW="1548728" imgH="203112" progId="Equation.3">
                  <p:embed/>
                </p:oleObj>
              </mc:Choice>
              <mc:Fallback>
                <p:oleObj name="Equation" r:id="rId15" imgW="1548728" imgH="203112"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53000" y="4386263"/>
                        <a:ext cx="3165475"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3" name="Object 11">
            <a:extLst>
              <a:ext uri="{FF2B5EF4-FFF2-40B4-BE49-F238E27FC236}">
                <a16:creationId xmlns:a16="http://schemas.microsoft.com/office/drawing/2014/main" id="{6D8334C8-6F14-BFBA-1059-7BB38B30461C}"/>
              </a:ext>
            </a:extLst>
          </p:cNvPr>
          <p:cNvGraphicFramePr>
            <a:graphicFrameLocks noChangeAspect="1"/>
          </p:cNvGraphicFramePr>
          <p:nvPr/>
        </p:nvGraphicFramePr>
        <p:xfrm>
          <a:off x="990600" y="5105400"/>
          <a:ext cx="1557338" cy="414338"/>
        </p:xfrm>
        <a:graphic>
          <a:graphicData uri="http://schemas.openxmlformats.org/presentationml/2006/ole">
            <mc:AlternateContent xmlns:mc="http://schemas.openxmlformats.org/markup-compatibility/2006">
              <mc:Choice xmlns:v="urn:schemas-microsoft-com:vml" Requires="v">
                <p:oleObj name="Equation" r:id="rId17" imgW="761669" imgH="203112" progId="Equation.3">
                  <p:embed/>
                </p:oleObj>
              </mc:Choice>
              <mc:Fallback>
                <p:oleObj name="Equation" r:id="rId17" imgW="761669" imgH="203112"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0600" y="5105400"/>
                        <a:ext cx="1557338"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4" name="Object 12">
            <a:extLst>
              <a:ext uri="{FF2B5EF4-FFF2-40B4-BE49-F238E27FC236}">
                <a16:creationId xmlns:a16="http://schemas.microsoft.com/office/drawing/2014/main" id="{6A292AC3-62B7-E340-0B53-670B13FEB0DD}"/>
              </a:ext>
            </a:extLst>
          </p:cNvPr>
          <p:cNvGraphicFramePr>
            <a:graphicFrameLocks noChangeAspect="1"/>
          </p:cNvGraphicFramePr>
          <p:nvPr/>
        </p:nvGraphicFramePr>
        <p:xfrm>
          <a:off x="4953000" y="5105400"/>
          <a:ext cx="1555750" cy="414338"/>
        </p:xfrm>
        <a:graphic>
          <a:graphicData uri="http://schemas.openxmlformats.org/presentationml/2006/ole">
            <mc:AlternateContent xmlns:mc="http://schemas.openxmlformats.org/markup-compatibility/2006">
              <mc:Choice xmlns:v="urn:schemas-microsoft-com:vml" Requires="v">
                <p:oleObj name="Equation" r:id="rId19" imgW="761669" imgH="203112" progId="Equation.3">
                  <p:embed/>
                </p:oleObj>
              </mc:Choice>
              <mc:Fallback>
                <p:oleObj name="Equation" r:id="rId19" imgW="761669" imgH="203112"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53000" y="5105400"/>
                        <a:ext cx="1555750"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5" name="Object 13">
            <a:extLst>
              <a:ext uri="{FF2B5EF4-FFF2-40B4-BE49-F238E27FC236}">
                <a16:creationId xmlns:a16="http://schemas.microsoft.com/office/drawing/2014/main" id="{79343A3B-3B2F-B2E8-3D33-332A5AAB03D6}"/>
              </a:ext>
            </a:extLst>
          </p:cNvPr>
          <p:cNvGraphicFramePr>
            <a:graphicFrameLocks noChangeAspect="1"/>
          </p:cNvGraphicFramePr>
          <p:nvPr/>
        </p:nvGraphicFramePr>
        <p:xfrm>
          <a:off x="4970463" y="5529263"/>
          <a:ext cx="1582737" cy="414337"/>
        </p:xfrm>
        <a:graphic>
          <a:graphicData uri="http://schemas.openxmlformats.org/presentationml/2006/ole">
            <mc:AlternateContent xmlns:mc="http://schemas.openxmlformats.org/markup-compatibility/2006">
              <mc:Choice xmlns:v="urn:schemas-microsoft-com:vml" Requires="v">
                <p:oleObj name="Equation" r:id="rId21" imgW="774364" imgH="203112" progId="Equation.3">
                  <p:embed/>
                </p:oleObj>
              </mc:Choice>
              <mc:Fallback>
                <p:oleObj name="Equation" r:id="rId21" imgW="774364" imgH="203112" progId="Equation.3">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70463" y="5529263"/>
                        <a:ext cx="1582737"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6" name="Object 14">
            <a:extLst>
              <a:ext uri="{FF2B5EF4-FFF2-40B4-BE49-F238E27FC236}">
                <a16:creationId xmlns:a16="http://schemas.microsoft.com/office/drawing/2014/main" id="{4E9C4D7D-5C33-D3E0-2394-EA46841969C9}"/>
              </a:ext>
            </a:extLst>
          </p:cNvPr>
          <p:cNvGraphicFramePr>
            <a:graphicFrameLocks noChangeAspect="1"/>
          </p:cNvGraphicFramePr>
          <p:nvPr/>
        </p:nvGraphicFramePr>
        <p:xfrm>
          <a:off x="1008063" y="5562600"/>
          <a:ext cx="1582737" cy="414338"/>
        </p:xfrm>
        <a:graphic>
          <a:graphicData uri="http://schemas.openxmlformats.org/presentationml/2006/ole">
            <mc:AlternateContent xmlns:mc="http://schemas.openxmlformats.org/markup-compatibility/2006">
              <mc:Choice xmlns:v="urn:schemas-microsoft-com:vml" Requires="v">
                <p:oleObj name="Equation" r:id="rId23" imgW="774364" imgH="203112" progId="Equation.3">
                  <p:embed/>
                </p:oleObj>
              </mc:Choice>
              <mc:Fallback>
                <p:oleObj name="Equation" r:id="rId23" imgW="774364" imgH="203112" progId="Equation.3">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08063" y="5562600"/>
                        <a:ext cx="158273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47" name="Line 15">
            <a:extLst>
              <a:ext uri="{FF2B5EF4-FFF2-40B4-BE49-F238E27FC236}">
                <a16:creationId xmlns:a16="http://schemas.microsoft.com/office/drawing/2014/main" id="{547066D3-9916-08E2-7F61-8BEF020C6AF1}"/>
              </a:ext>
            </a:extLst>
          </p:cNvPr>
          <p:cNvSpPr>
            <a:spLocks noChangeShapeType="1"/>
          </p:cNvSpPr>
          <p:nvPr/>
        </p:nvSpPr>
        <p:spPr bwMode="auto">
          <a:xfrm>
            <a:off x="1752600" y="47244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0848" name="Line 16">
            <a:extLst>
              <a:ext uri="{FF2B5EF4-FFF2-40B4-BE49-F238E27FC236}">
                <a16:creationId xmlns:a16="http://schemas.microsoft.com/office/drawing/2014/main" id="{F5B37242-1EB9-C0F7-103E-57CEA81522B5}"/>
              </a:ext>
            </a:extLst>
          </p:cNvPr>
          <p:cNvSpPr>
            <a:spLocks noChangeShapeType="1"/>
          </p:cNvSpPr>
          <p:nvPr/>
        </p:nvSpPr>
        <p:spPr bwMode="auto">
          <a:xfrm>
            <a:off x="5715000" y="47244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blinds(horizontal)">
                                      <p:cBhvr>
                                        <p:cTn id="7" dur="500"/>
                                        <p:tgtEl>
                                          <p:spTgt spid="1208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0837"/>
                                        </p:tgtEl>
                                        <p:attrNameLst>
                                          <p:attrName>style.visibility</p:attrName>
                                        </p:attrNameLst>
                                      </p:cBhvr>
                                      <p:to>
                                        <p:strVal val="visible"/>
                                      </p:to>
                                    </p:set>
                                    <p:animEffect transition="in" filter="blinds(horizontal)">
                                      <p:cBhvr>
                                        <p:cTn id="12" dur="500"/>
                                        <p:tgtEl>
                                          <p:spTgt spid="120837"/>
                                        </p:tgtEl>
                                      </p:cBhvr>
                                    </p:animEffect>
                                  </p:childTnLst>
                                </p:cTn>
                              </p:par>
                              <p:par>
                                <p:cTn id="13" presetID="3" presetClass="entr" presetSubtype="10" fill="hold" nodeType="withEffect">
                                  <p:stCondLst>
                                    <p:cond delay="0"/>
                                  </p:stCondLst>
                                  <p:childTnLst>
                                    <p:set>
                                      <p:cBhvr>
                                        <p:cTn id="14" dur="1" fill="hold">
                                          <p:stCondLst>
                                            <p:cond delay="0"/>
                                          </p:stCondLst>
                                        </p:cTn>
                                        <p:tgtEl>
                                          <p:spTgt spid="120840"/>
                                        </p:tgtEl>
                                        <p:attrNameLst>
                                          <p:attrName>style.visibility</p:attrName>
                                        </p:attrNameLst>
                                      </p:cBhvr>
                                      <p:to>
                                        <p:strVal val="visible"/>
                                      </p:to>
                                    </p:set>
                                    <p:animEffect transition="in" filter="blinds(horizontal)">
                                      <p:cBhvr>
                                        <p:cTn id="15" dur="500"/>
                                        <p:tgtEl>
                                          <p:spTgt spid="12084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20838"/>
                                        </p:tgtEl>
                                        <p:attrNameLst>
                                          <p:attrName>style.visibility</p:attrName>
                                        </p:attrNameLst>
                                      </p:cBhvr>
                                      <p:to>
                                        <p:strVal val="visible"/>
                                      </p:to>
                                    </p:set>
                                    <p:animEffect transition="in" filter="blinds(horizontal)">
                                      <p:cBhvr>
                                        <p:cTn id="20" dur="500"/>
                                        <p:tgtEl>
                                          <p:spTgt spid="12083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20839"/>
                                        </p:tgtEl>
                                        <p:attrNameLst>
                                          <p:attrName>style.visibility</p:attrName>
                                        </p:attrNameLst>
                                      </p:cBhvr>
                                      <p:to>
                                        <p:strVal val="visible"/>
                                      </p:to>
                                    </p:set>
                                    <p:animEffect transition="in" filter="blinds(horizontal)">
                                      <p:cBhvr>
                                        <p:cTn id="25" dur="500"/>
                                        <p:tgtEl>
                                          <p:spTgt spid="12083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20847"/>
                                        </p:tgtEl>
                                        <p:attrNameLst>
                                          <p:attrName>style.visibility</p:attrName>
                                        </p:attrNameLst>
                                      </p:cBhvr>
                                      <p:to>
                                        <p:strVal val="visible"/>
                                      </p:to>
                                    </p:set>
                                    <p:animEffect transition="in" filter="blinds(horizontal)">
                                      <p:cBhvr>
                                        <p:cTn id="30" dur="500"/>
                                        <p:tgtEl>
                                          <p:spTgt spid="12084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20843"/>
                                        </p:tgtEl>
                                        <p:attrNameLst>
                                          <p:attrName>style.visibility</p:attrName>
                                        </p:attrNameLst>
                                      </p:cBhvr>
                                      <p:to>
                                        <p:strVal val="visible"/>
                                      </p:to>
                                    </p:set>
                                    <p:animEffect transition="in" filter="blinds(horizontal)">
                                      <p:cBhvr>
                                        <p:cTn id="35" dur="500"/>
                                        <p:tgtEl>
                                          <p:spTgt spid="12084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20846"/>
                                        </p:tgtEl>
                                        <p:attrNameLst>
                                          <p:attrName>style.visibility</p:attrName>
                                        </p:attrNameLst>
                                      </p:cBhvr>
                                      <p:to>
                                        <p:strVal val="visible"/>
                                      </p:to>
                                    </p:set>
                                    <p:animEffect transition="in" filter="blinds(horizontal)">
                                      <p:cBhvr>
                                        <p:cTn id="40" dur="500"/>
                                        <p:tgtEl>
                                          <p:spTgt spid="12084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20841"/>
                                        </p:tgtEl>
                                        <p:attrNameLst>
                                          <p:attrName>style.visibility</p:attrName>
                                        </p:attrNameLst>
                                      </p:cBhvr>
                                      <p:to>
                                        <p:strVal val="visible"/>
                                      </p:to>
                                    </p:set>
                                    <p:animEffect transition="in" filter="blinds(horizontal)">
                                      <p:cBhvr>
                                        <p:cTn id="45" dur="500"/>
                                        <p:tgtEl>
                                          <p:spTgt spid="12084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20842"/>
                                        </p:tgtEl>
                                        <p:attrNameLst>
                                          <p:attrName>style.visibility</p:attrName>
                                        </p:attrNameLst>
                                      </p:cBhvr>
                                      <p:to>
                                        <p:strVal val="visible"/>
                                      </p:to>
                                    </p:set>
                                    <p:animEffect transition="in" filter="blinds(horizontal)">
                                      <p:cBhvr>
                                        <p:cTn id="50" dur="500"/>
                                        <p:tgtEl>
                                          <p:spTgt spid="12084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120848"/>
                                        </p:tgtEl>
                                        <p:attrNameLst>
                                          <p:attrName>style.visibility</p:attrName>
                                        </p:attrNameLst>
                                      </p:cBhvr>
                                      <p:to>
                                        <p:strVal val="visible"/>
                                      </p:to>
                                    </p:set>
                                    <p:animEffect transition="in" filter="blinds(horizontal)">
                                      <p:cBhvr>
                                        <p:cTn id="55" dur="500"/>
                                        <p:tgtEl>
                                          <p:spTgt spid="12084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120844"/>
                                        </p:tgtEl>
                                        <p:attrNameLst>
                                          <p:attrName>style.visibility</p:attrName>
                                        </p:attrNameLst>
                                      </p:cBhvr>
                                      <p:to>
                                        <p:strVal val="visible"/>
                                      </p:to>
                                    </p:set>
                                    <p:animEffect transition="in" filter="blinds(horizontal)">
                                      <p:cBhvr>
                                        <p:cTn id="60" dur="500"/>
                                        <p:tgtEl>
                                          <p:spTgt spid="12084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120845"/>
                                        </p:tgtEl>
                                        <p:attrNameLst>
                                          <p:attrName>style.visibility</p:attrName>
                                        </p:attrNameLst>
                                      </p:cBhvr>
                                      <p:to>
                                        <p:strVal val="visible"/>
                                      </p:to>
                                    </p:set>
                                    <p:animEffect transition="in" filter="blinds(horizontal)">
                                      <p:cBhvr>
                                        <p:cTn id="65" dur="500"/>
                                        <p:tgtEl>
                                          <p:spTgt spid="120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5515F7E5-4C10-83A0-C5CB-37831D6AF4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EC936EA-F5AD-4503-853A-CCF386FD39ED}" type="slidenum">
              <a:rPr lang="en-US" altLang="en-US" sz="1200" smtClean="0">
                <a:latin typeface="Garamond" panose="02020404030301010803" pitchFamily="18" charset="0"/>
              </a:rPr>
              <a:pPr>
                <a:spcBef>
                  <a:spcPct val="0"/>
                </a:spcBef>
                <a:buClrTx/>
                <a:buSzTx/>
                <a:buFontTx/>
                <a:buNone/>
              </a:pPr>
              <a:t>16</a:t>
            </a:fld>
            <a:endParaRPr lang="en-US" altLang="en-US" sz="1200">
              <a:latin typeface="Garamond" panose="02020404030301010803" pitchFamily="18" charset="0"/>
            </a:endParaRPr>
          </a:p>
        </p:txBody>
      </p:sp>
      <p:sp>
        <p:nvSpPr>
          <p:cNvPr id="34819" name="Rectangle 2">
            <a:extLst>
              <a:ext uri="{FF2B5EF4-FFF2-40B4-BE49-F238E27FC236}">
                <a16:creationId xmlns:a16="http://schemas.microsoft.com/office/drawing/2014/main" id="{6F644702-E6A4-34E1-B319-B0B4ED122F92}"/>
              </a:ext>
            </a:extLst>
          </p:cNvPr>
          <p:cNvSpPr>
            <a:spLocks noGrp="1" noChangeArrowheads="1"/>
          </p:cNvSpPr>
          <p:nvPr>
            <p:ph type="title"/>
          </p:nvPr>
        </p:nvSpPr>
        <p:spPr/>
        <p:txBody>
          <a:bodyPr/>
          <a:lstStyle/>
          <a:p>
            <a:pPr eaLnBrk="1" hangingPunct="1"/>
            <a:r>
              <a:rPr lang="en-US" altLang="en-US" sz="3400"/>
              <a:t>Does matter when exponentially bounded!!!</a:t>
            </a:r>
          </a:p>
        </p:txBody>
      </p:sp>
      <p:sp>
        <p:nvSpPr>
          <p:cNvPr id="34820" name="Rectangle 3">
            <a:extLst>
              <a:ext uri="{FF2B5EF4-FFF2-40B4-BE49-F238E27FC236}">
                <a16:creationId xmlns:a16="http://schemas.microsoft.com/office/drawing/2014/main" id="{4667BEA1-02E3-B71E-B833-4A43CD94AEE0}"/>
              </a:ext>
            </a:extLst>
          </p:cNvPr>
          <p:cNvSpPr>
            <a:spLocks noGrp="1" noChangeArrowheads="1"/>
          </p:cNvSpPr>
          <p:nvPr>
            <p:ph type="body" idx="1"/>
          </p:nvPr>
        </p:nvSpPr>
        <p:spPr/>
        <p:txBody>
          <a:bodyPr/>
          <a:lstStyle/>
          <a:p>
            <a:pPr eaLnBrk="1" hangingPunct="1"/>
            <a:r>
              <a:rPr lang="en-US" altLang="en-US" sz="2400"/>
              <a:t>The initial conditions can make a difference, when the function is not polynomially bounded.</a:t>
            </a:r>
          </a:p>
          <a:p>
            <a:pPr eaLnBrk="1" hangingPunct="1"/>
            <a:endParaRPr lang="en-US" altLang="en-US" sz="2400"/>
          </a:p>
          <a:p>
            <a:pPr eaLnBrk="1" hangingPunct="1"/>
            <a:r>
              <a:rPr lang="en-US" altLang="en-US" sz="2400"/>
              <a:t>For example:</a:t>
            </a:r>
          </a:p>
        </p:txBody>
      </p:sp>
      <p:graphicFrame>
        <p:nvGraphicFramePr>
          <p:cNvPr id="121860" name="Object 4">
            <a:extLst>
              <a:ext uri="{FF2B5EF4-FFF2-40B4-BE49-F238E27FC236}">
                <a16:creationId xmlns:a16="http://schemas.microsoft.com/office/drawing/2014/main" id="{37372114-C866-66A1-72EA-844660B23993}"/>
              </a:ext>
            </a:extLst>
          </p:cNvPr>
          <p:cNvGraphicFramePr>
            <a:graphicFrameLocks noChangeAspect="1"/>
          </p:cNvGraphicFramePr>
          <p:nvPr/>
        </p:nvGraphicFramePr>
        <p:xfrm>
          <a:off x="3455988" y="2747963"/>
          <a:ext cx="2181225" cy="492125"/>
        </p:xfrm>
        <a:graphic>
          <a:graphicData uri="http://schemas.openxmlformats.org/presentationml/2006/ole">
            <mc:AlternateContent xmlns:mc="http://schemas.openxmlformats.org/markup-compatibility/2006">
              <mc:Choice xmlns:v="urn:schemas-microsoft-com:vml" Requires="v">
                <p:oleObj name="Equation" r:id="rId3" imgW="1066800" imgH="241300" progId="Equation.3">
                  <p:embed/>
                </p:oleObj>
              </mc:Choice>
              <mc:Fallback>
                <p:oleObj name="Equation" r:id="rId3" imgW="10668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988" y="2747963"/>
                        <a:ext cx="2181225"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61" name="Object 5">
            <a:extLst>
              <a:ext uri="{FF2B5EF4-FFF2-40B4-BE49-F238E27FC236}">
                <a16:creationId xmlns:a16="http://schemas.microsoft.com/office/drawing/2014/main" id="{07CFF156-17B4-4401-AD0D-9B7E2B5C7924}"/>
              </a:ext>
            </a:extLst>
          </p:cNvPr>
          <p:cNvGraphicFramePr>
            <a:graphicFrameLocks noChangeAspect="1"/>
          </p:cNvGraphicFramePr>
          <p:nvPr/>
        </p:nvGraphicFramePr>
        <p:xfrm>
          <a:off x="1016000" y="3429000"/>
          <a:ext cx="1063625" cy="414338"/>
        </p:xfrm>
        <a:graphic>
          <a:graphicData uri="http://schemas.openxmlformats.org/presentationml/2006/ole">
            <mc:AlternateContent xmlns:mc="http://schemas.openxmlformats.org/markup-compatibility/2006">
              <mc:Choice xmlns:v="urn:schemas-microsoft-com:vml" Requires="v">
                <p:oleObj name="Equation" r:id="rId5" imgW="520474" imgH="203112" progId="Equation.3">
                  <p:embed/>
                </p:oleObj>
              </mc:Choice>
              <mc:Fallback>
                <p:oleObj name="Equation" r:id="rId5" imgW="520474" imgH="20311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000" y="3429000"/>
                        <a:ext cx="1063625"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62" name="Object 6">
            <a:extLst>
              <a:ext uri="{FF2B5EF4-FFF2-40B4-BE49-F238E27FC236}">
                <a16:creationId xmlns:a16="http://schemas.microsoft.com/office/drawing/2014/main" id="{D20DD9D8-AA0D-690E-E1D1-734A28615F23}"/>
              </a:ext>
            </a:extLst>
          </p:cNvPr>
          <p:cNvGraphicFramePr>
            <a:graphicFrameLocks noChangeAspect="1"/>
          </p:cNvGraphicFramePr>
          <p:nvPr/>
        </p:nvGraphicFramePr>
        <p:xfrm>
          <a:off x="990600" y="3851275"/>
          <a:ext cx="2387600" cy="492125"/>
        </p:xfrm>
        <a:graphic>
          <a:graphicData uri="http://schemas.openxmlformats.org/presentationml/2006/ole">
            <mc:AlternateContent xmlns:mc="http://schemas.openxmlformats.org/markup-compatibility/2006">
              <mc:Choice xmlns:v="urn:schemas-microsoft-com:vml" Requires="v">
                <p:oleObj name="Equation" r:id="rId7" imgW="1168400" imgH="241300" progId="Equation.3">
                  <p:embed/>
                </p:oleObj>
              </mc:Choice>
              <mc:Fallback>
                <p:oleObj name="Equation" r:id="rId7" imgW="11684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851275"/>
                        <a:ext cx="2387600"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63" name="Object 7">
            <a:extLst>
              <a:ext uri="{FF2B5EF4-FFF2-40B4-BE49-F238E27FC236}">
                <a16:creationId xmlns:a16="http://schemas.microsoft.com/office/drawing/2014/main" id="{A764BFD6-22D7-4485-B0A2-653F9BCC5A49}"/>
              </a:ext>
            </a:extLst>
          </p:cNvPr>
          <p:cNvGraphicFramePr>
            <a:graphicFrameLocks noChangeAspect="1"/>
          </p:cNvGraphicFramePr>
          <p:nvPr/>
        </p:nvGraphicFramePr>
        <p:xfrm>
          <a:off x="1016000" y="4381500"/>
          <a:ext cx="2439988" cy="492125"/>
        </p:xfrm>
        <a:graphic>
          <a:graphicData uri="http://schemas.openxmlformats.org/presentationml/2006/ole">
            <mc:AlternateContent xmlns:mc="http://schemas.openxmlformats.org/markup-compatibility/2006">
              <mc:Choice xmlns:v="urn:schemas-microsoft-com:vml" Requires="v">
                <p:oleObj name="Equation" r:id="rId9" imgW="1193800" imgH="241300" progId="Equation.3">
                  <p:embed/>
                </p:oleObj>
              </mc:Choice>
              <mc:Fallback>
                <p:oleObj name="Equation" r:id="rId9" imgW="1193800" imgH="241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6000" y="4381500"/>
                        <a:ext cx="2439988"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64" name="Object 8">
            <a:extLst>
              <a:ext uri="{FF2B5EF4-FFF2-40B4-BE49-F238E27FC236}">
                <a16:creationId xmlns:a16="http://schemas.microsoft.com/office/drawing/2014/main" id="{F493BEFD-68C1-D4AA-674C-537C01949C22}"/>
              </a:ext>
            </a:extLst>
          </p:cNvPr>
          <p:cNvGraphicFramePr>
            <a:graphicFrameLocks noChangeAspect="1"/>
          </p:cNvGraphicFramePr>
          <p:nvPr/>
        </p:nvGraphicFramePr>
        <p:xfrm>
          <a:off x="3925888" y="3471863"/>
          <a:ext cx="1063625" cy="414337"/>
        </p:xfrm>
        <a:graphic>
          <a:graphicData uri="http://schemas.openxmlformats.org/presentationml/2006/ole">
            <mc:AlternateContent xmlns:mc="http://schemas.openxmlformats.org/markup-compatibility/2006">
              <mc:Choice xmlns:v="urn:schemas-microsoft-com:vml" Requires="v">
                <p:oleObj name="Equation" r:id="rId11" imgW="520474" imgH="203112" progId="Equation.3">
                  <p:embed/>
                </p:oleObj>
              </mc:Choice>
              <mc:Fallback>
                <p:oleObj name="Equation" r:id="rId11" imgW="520474" imgH="203112"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3471863"/>
                        <a:ext cx="1063625"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67" name="Object 11">
            <a:extLst>
              <a:ext uri="{FF2B5EF4-FFF2-40B4-BE49-F238E27FC236}">
                <a16:creationId xmlns:a16="http://schemas.microsoft.com/office/drawing/2014/main" id="{BC370940-FB19-9EF6-1DB0-6DA45D207295}"/>
              </a:ext>
            </a:extLst>
          </p:cNvPr>
          <p:cNvGraphicFramePr>
            <a:graphicFrameLocks noChangeAspect="1"/>
          </p:cNvGraphicFramePr>
          <p:nvPr/>
        </p:nvGraphicFramePr>
        <p:xfrm>
          <a:off x="1016000" y="4957763"/>
          <a:ext cx="2414588" cy="492125"/>
        </p:xfrm>
        <a:graphic>
          <a:graphicData uri="http://schemas.openxmlformats.org/presentationml/2006/ole">
            <mc:AlternateContent xmlns:mc="http://schemas.openxmlformats.org/markup-compatibility/2006">
              <mc:Choice xmlns:v="urn:schemas-microsoft-com:vml" Requires="v">
                <p:oleObj name="Equation" r:id="rId13" imgW="1180588" imgH="241195" progId="Equation.3">
                  <p:embed/>
                </p:oleObj>
              </mc:Choice>
              <mc:Fallback>
                <p:oleObj name="Equation" r:id="rId13" imgW="1180588" imgH="241195"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6000" y="4957763"/>
                        <a:ext cx="2414588"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70" name="Object 14">
            <a:extLst>
              <a:ext uri="{FF2B5EF4-FFF2-40B4-BE49-F238E27FC236}">
                <a16:creationId xmlns:a16="http://schemas.microsoft.com/office/drawing/2014/main" id="{32C494AD-A4FB-64FF-F1B2-94C2D37EAB5E}"/>
              </a:ext>
            </a:extLst>
          </p:cNvPr>
          <p:cNvGraphicFramePr>
            <a:graphicFrameLocks noChangeAspect="1"/>
          </p:cNvGraphicFramePr>
          <p:nvPr/>
        </p:nvGraphicFramePr>
        <p:xfrm>
          <a:off x="1016000" y="5537200"/>
          <a:ext cx="1739900" cy="466725"/>
        </p:xfrm>
        <a:graphic>
          <a:graphicData uri="http://schemas.openxmlformats.org/presentationml/2006/ole">
            <mc:AlternateContent xmlns:mc="http://schemas.openxmlformats.org/markup-compatibility/2006">
              <mc:Choice xmlns:v="urn:schemas-microsoft-com:vml" Requires="v">
                <p:oleObj name="Equation" r:id="rId15" imgW="850900" imgH="228600" progId="Equation.3">
                  <p:embed/>
                </p:oleObj>
              </mc:Choice>
              <mc:Fallback>
                <p:oleObj name="Equation" r:id="rId15" imgW="850900" imgH="2286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16000" y="5537200"/>
                        <a:ext cx="17399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73" name="Object 17">
            <a:extLst>
              <a:ext uri="{FF2B5EF4-FFF2-40B4-BE49-F238E27FC236}">
                <a16:creationId xmlns:a16="http://schemas.microsoft.com/office/drawing/2014/main" id="{806CD57F-F93E-FD9A-BC09-9B4ECACCF51B}"/>
              </a:ext>
            </a:extLst>
          </p:cNvPr>
          <p:cNvGraphicFramePr>
            <a:graphicFrameLocks noChangeAspect="1"/>
          </p:cNvGraphicFramePr>
          <p:nvPr/>
        </p:nvGraphicFramePr>
        <p:xfrm>
          <a:off x="3886200" y="3810000"/>
          <a:ext cx="2362200" cy="492125"/>
        </p:xfrm>
        <a:graphic>
          <a:graphicData uri="http://schemas.openxmlformats.org/presentationml/2006/ole">
            <mc:AlternateContent xmlns:mc="http://schemas.openxmlformats.org/markup-compatibility/2006">
              <mc:Choice xmlns:v="urn:schemas-microsoft-com:vml" Requires="v">
                <p:oleObj name="Equation" r:id="rId17" imgW="1155700" imgH="241300" progId="Equation.3">
                  <p:embed/>
                </p:oleObj>
              </mc:Choice>
              <mc:Fallback>
                <p:oleObj name="Equation" r:id="rId17" imgW="1155700" imgH="241300"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6200" y="3810000"/>
                        <a:ext cx="2362200"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74" name="Object 18">
            <a:extLst>
              <a:ext uri="{FF2B5EF4-FFF2-40B4-BE49-F238E27FC236}">
                <a16:creationId xmlns:a16="http://schemas.microsoft.com/office/drawing/2014/main" id="{178F2937-4136-3865-F279-FBF4D2824AB8}"/>
              </a:ext>
            </a:extLst>
          </p:cNvPr>
          <p:cNvGraphicFramePr>
            <a:graphicFrameLocks noChangeAspect="1"/>
          </p:cNvGraphicFramePr>
          <p:nvPr/>
        </p:nvGraphicFramePr>
        <p:xfrm>
          <a:off x="3911600" y="4340225"/>
          <a:ext cx="2413000" cy="492125"/>
        </p:xfrm>
        <a:graphic>
          <a:graphicData uri="http://schemas.openxmlformats.org/presentationml/2006/ole">
            <mc:AlternateContent xmlns:mc="http://schemas.openxmlformats.org/markup-compatibility/2006">
              <mc:Choice xmlns:v="urn:schemas-microsoft-com:vml" Requires="v">
                <p:oleObj name="Equation" r:id="rId19" imgW="1180588" imgH="241195" progId="Equation.3">
                  <p:embed/>
                </p:oleObj>
              </mc:Choice>
              <mc:Fallback>
                <p:oleObj name="Equation" r:id="rId19" imgW="1180588" imgH="241195"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11600" y="4340225"/>
                        <a:ext cx="2413000"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75" name="Object 19">
            <a:extLst>
              <a:ext uri="{FF2B5EF4-FFF2-40B4-BE49-F238E27FC236}">
                <a16:creationId xmlns:a16="http://schemas.microsoft.com/office/drawing/2014/main" id="{33C78EE6-3C80-E73B-7660-444279742E2A}"/>
              </a:ext>
            </a:extLst>
          </p:cNvPr>
          <p:cNvGraphicFramePr>
            <a:graphicFrameLocks noChangeAspect="1"/>
          </p:cNvGraphicFramePr>
          <p:nvPr/>
        </p:nvGraphicFramePr>
        <p:xfrm>
          <a:off x="3911600" y="4916488"/>
          <a:ext cx="2389188" cy="492125"/>
        </p:xfrm>
        <a:graphic>
          <a:graphicData uri="http://schemas.openxmlformats.org/presentationml/2006/ole">
            <mc:AlternateContent xmlns:mc="http://schemas.openxmlformats.org/markup-compatibility/2006">
              <mc:Choice xmlns:v="urn:schemas-microsoft-com:vml" Requires="v">
                <p:oleObj name="Equation" r:id="rId21" imgW="1168400" imgH="241300" progId="Equation.3">
                  <p:embed/>
                </p:oleObj>
              </mc:Choice>
              <mc:Fallback>
                <p:oleObj name="Equation" r:id="rId21" imgW="1168400" imgH="241300" progId="Equation.3">
                  <p:embed/>
                  <p:pic>
                    <p:nvPicPr>
                      <p:cNvPr id="0"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11600" y="4916488"/>
                        <a:ext cx="2389188"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76" name="Object 20">
            <a:extLst>
              <a:ext uri="{FF2B5EF4-FFF2-40B4-BE49-F238E27FC236}">
                <a16:creationId xmlns:a16="http://schemas.microsoft.com/office/drawing/2014/main" id="{33D5199C-D58E-295B-4294-EEF3C4024564}"/>
              </a:ext>
            </a:extLst>
          </p:cNvPr>
          <p:cNvGraphicFramePr>
            <a:graphicFrameLocks noChangeAspect="1"/>
          </p:cNvGraphicFramePr>
          <p:nvPr/>
        </p:nvGraphicFramePr>
        <p:xfrm>
          <a:off x="3911600" y="5495925"/>
          <a:ext cx="1714500" cy="466725"/>
        </p:xfrm>
        <a:graphic>
          <a:graphicData uri="http://schemas.openxmlformats.org/presentationml/2006/ole">
            <mc:AlternateContent xmlns:mc="http://schemas.openxmlformats.org/markup-compatibility/2006">
              <mc:Choice xmlns:v="urn:schemas-microsoft-com:vml" Requires="v">
                <p:oleObj name="Equation" r:id="rId23" imgW="838200" imgH="228600" progId="Equation.3">
                  <p:embed/>
                </p:oleObj>
              </mc:Choice>
              <mc:Fallback>
                <p:oleObj name="Equation" r:id="rId23" imgW="838200" imgH="228600" progId="Equation.3">
                  <p:embed/>
                  <p:pic>
                    <p:nvPicPr>
                      <p:cNvPr id="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11600" y="5495925"/>
                        <a:ext cx="17145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77" name="Line 21">
            <a:extLst>
              <a:ext uri="{FF2B5EF4-FFF2-40B4-BE49-F238E27FC236}">
                <a16:creationId xmlns:a16="http://schemas.microsoft.com/office/drawing/2014/main" id="{F554C3F0-5EFA-F926-4899-DE434EF11C1C}"/>
              </a:ext>
            </a:extLst>
          </p:cNvPr>
          <p:cNvSpPr>
            <a:spLocks noChangeShapeType="1"/>
          </p:cNvSpPr>
          <p:nvPr/>
        </p:nvSpPr>
        <p:spPr bwMode="auto">
          <a:xfrm>
            <a:off x="3581400" y="3352800"/>
            <a:ext cx="0" cy="27432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21878" name="Line 22">
            <a:extLst>
              <a:ext uri="{FF2B5EF4-FFF2-40B4-BE49-F238E27FC236}">
                <a16:creationId xmlns:a16="http://schemas.microsoft.com/office/drawing/2014/main" id="{2EAEAFD3-8C74-3161-A2C1-194D5EA6A53C}"/>
              </a:ext>
            </a:extLst>
          </p:cNvPr>
          <p:cNvSpPr>
            <a:spLocks noChangeShapeType="1"/>
          </p:cNvSpPr>
          <p:nvPr/>
        </p:nvSpPr>
        <p:spPr bwMode="auto">
          <a:xfrm>
            <a:off x="6553200" y="3352800"/>
            <a:ext cx="0" cy="27432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aphicFrame>
        <p:nvGraphicFramePr>
          <p:cNvPr id="121879" name="Object 23">
            <a:extLst>
              <a:ext uri="{FF2B5EF4-FFF2-40B4-BE49-F238E27FC236}">
                <a16:creationId xmlns:a16="http://schemas.microsoft.com/office/drawing/2014/main" id="{CE0B0655-703C-1246-6849-20CA195942B7}"/>
              </a:ext>
            </a:extLst>
          </p:cNvPr>
          <p:cNvGraphicFramePr>
            <a:graphicFrameLocks noChangeAspect="1"/>
          </p:cNvGraphicFramePr>
          <p:nvPr/>
        </p:nvGraphicFramePr>
        <p:xfrm>
          <a:off x="7035800" y="3471863"/>
          <a:ext cx="1011238" cy="414337"/>
        </p:xfrm>
        <a:graphic>
          <a:graphicData uri="http://schemas.openxmlformats.org/presentationml/2006/ole">
            <mc:AlternateContent xmlns:mc="http://schemas.openxmlformats.org/markup-compatibility/2006">
              <mc:Choice xmlns:v="urn:schemas-microsoft-com:vml" Requires="v">
                <p:oleObj name="Equation" r:id="rId25" imgW="494870" imgH="203024" progId="Equation.3">
                  <p:embed/>
                </p:oleObj>
              </mc:Choice>
              <mc:Fallback>
                <p:oleObj name="Equation" r:id="rId25" imgW="494870" imgH="203024" progId="Equation.3">
                  <p:embed/>
                  <p:pic>
                    <p:nvPicPr>
                      <p:cNvPr id="0" name="Object 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035800" y="3471863"/>
                        <a:ext cx="1011238"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80" name="Text Box 24">
            <a:extLst>
              <a:ext uri="{FF2B5EF4-FFF2-40B4-BE49-F238E27FC236}">
                <a16:creationId xmlns:a16="http://schemas.microsoft.com/office/drawing/2014/main" id="{BD94CC0D-6835-4D6F-1779-5716790BAECB}"/>
              </a:ext>
            </a:extLst>
          </p:cNvPr>
          <p:cNvSpPr txBox="1">
            <a:spLocks noChangeArrowheads="1"/>
          </p:cNvSpPr>
          <p:nvPr/>
        </p:nvSpPr>
        <p:spPr bwMode="auto">
          <a:xfrm>
            <a:off x="7305675" y="3962400"/>
            <a:ext cx="619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3600"/>
              <a:t>?</a:t>
            </a:r>
          </a:p>
        </p:txBody>
      </p:sp>
      <p:graphicFrame>
        <p:nvGraphicFramePr>
          <p:cNvPr id="121881" name="Object 25">
            <a:extLst>
              <a:ext uri="{FF2B5EF4-FFF2-40B4-BE49-F238E27FC236}">
                <a16:creationId xmlns:a16="http://schemas.microsoft.com/office/drawing/2014/main" id="{F35B0EFD-3BF7-6BE6-833F-D1332AA62E9A}"/>
              </a:ext>
            </a:extLst>
          </p:cNvPr>
          <p:cNvGraphicFramePr>
            <a:graphicFrameLocks noChangeAspect="1"/>
          </p:cNvGraphicFramePr>
          <p:nvPr/>
        </p:nvGraphicFramePr>
        <p:xfrm>
          <a:off x="6858000" y="4648200"/>
          <a:ext cx="1533525" cy="414338"/>
        </p:xfrm>
        <a:graphic>
          <a:graphicData uri="http://schemas.openxmlformats.org/presentationml/2006/ole">
            <mc:AlternateContent xmlns:mc="http://schemas.openxmlformats.org/markup-compatibility/2006">
              <mc:Choice xmlns:v="urn:schemas-microsoft-com:vml" Requires="v">
                <p:oleObj name="Equation" r:id="rId27" imgW="748975" imgH="203112" progId="Equation.3">
                  <p:embed/>
                </p:oleObj>
              </mc:Choice>
              <mc:Fallback>
                <p:oleObj name="Equation" r:id="rId27" imgW="748975" imgH="203112" progId="Equation.3">
                  <p:embed/>
                  <p:pic>
                    <p:nvPicPr>
                      <p:cNvPr id="0" name="Object 2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858000" y="4648200"/>
                        <a:ext cx="1533525"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1860"/>
                                        </p:tgtEl>
                                        <p:attrNameLst>
                                          <p:attrName>style.visibility</p:attrName>
                                        </p:attrNameLst>
                                      </p:cBhvr>
                                      <p:to>
                                        <p:strVal val="visible"/>
                                      </p:to>
                                    </p:set>
                                    <p:animEffect transition="in" filter="blinds(horizontal)">
                                      <p:cBhvr>
                                        <p:cTn id="7" dur="500"/>
                                        <p:tgtEl>
                                          <p:spTgt spid="1218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1861"/>
                                        </p:tgtEl>
                                        <p:attrNameLst>
                                          <p:attrName>style.visibility</p:attrName>
                                        </p:attrNameLst>
                                      </p:cBhvr>
                                      <p:to>
                                        <p:strVal val="visible"/>
                                      </p:to>
                                    </p:set>
                                    <p:animEffect transition="in" filter="blinds(horizontal)">
                                      <p:cBhvr>
                                        <p:cTn id="12" dur="500"/>
                                        <p:tgtEl>
                                          <p:spTgt spid="121861"/>
                                        </p:tgtEl>
                                      </p:cBhvr>
                                    </p:animEffect>
                                  </p:childTnLst>
                                </p:cTn>
                              </p:par>
                              <p:par>
                                <p:cTn id="13" presetID="3" presetClass="entr" presetSubtype="10" fill="hold" nodeType="withEffect">
                                  <p:stCondLst>
                                    <p:cond delay="0"/>
                                  </p:stCondLst>
                                  <p:childTnLst>
                                    <p:set>
                                      <p:cBhvr>
                                        <p:cTn id="14" dur="1" fill="hold">
                                          <p:stCondLst>
                                            <p:cond delay="0"/>
                                          </p:stCondLst>
                                        </p:cTn>
                                        <p:tgtEl>
                                          <p:spTgt spid="121864"/>
                                        </p:tgtEl>
                                        <p:attrNameLst>
                                          <p:attrName>style.visibility</p:attrName>
                                        </p:attrNameLst>
                                      </p:cBhvr>
                                      <p:to>
                                        <p:strVal val="visible"/>
                                      </p:to>
                                    </p:set>
                                    <p:animEffect transition="in" filter="blinds(horizontal)">
                                      <p:cBhvr>
                                        <p:cTn id="15" dur="500"/>
                                        <p:tgtEl>
                                          <p:spTgt spid="121864"/>
                                        </p:tgtEl>
                                      </p:cBhvr>
                                    </p:animEffect>
                                  </p:childTnLst>
                                </p:cTn>
                              </p:par>
                              <p:par>
                                <p:cTn id="16" presetID="3" presetClass="entr" presetSubtype="10" fill="hold" nodeType="withEffect">
                                  <p:stCondLst>
                                    <p:cond delay="0"/>
                                  </p:stCondLst>
                                  <p:childTnLst>
                                    <p:set>
                                      <p:cBhvr>
                                        <p:cTn id="17" dur="1" fill="hold">
                                          <p:stCondLst>
                                            <p:cond delay="0"/>
                                          </p:stCondLst>
                                        </p:cTn>
                                        <p:tgtEl>
                                          <p:spTgt spid="121877"/>
                                        </p:tgtEl>
                                        <p:attrNameLst>
                                          <p:attrName>style.visibility</p:attrName>
                                        </p:attrNameLst>
                                      </p:cBhvr>
                                      <p:to>
                                        <p:strVal val="visible"/>
                                      </p:to>
                                    </p:set>
                                    <p:animEffect transition="in" filter="blinds(horizontal)">
                                      <p:cBhvr>
                                        <p:cTn id="18" dur="500"/>
                                        <p:tgtEl>
                                          <p:spTgt spid="121877"/>
                                        </p:tgtEl>
                                      </p:cBhvr>
                                    </p:animEffect>
                                  </p:childTnLst>
                                </p:cTn>
                              </p:par>
                              <p:par>
                                <p:cTn id="19" presetID="3" presetClass="entr" presetSubtype="10" fill="hold" nodeType="withEffect">
                                  <p:stCondLst>
                                    <p:cond delay="0"/>
                                  </p:stCondLst>
                                  <p:childTnLst>
                                    <p:set>
                                      <p:cBhvr>
                                        <p:cTn id="20" dur="1" fill="hold">
                                          <p:stCondLst>
                                            <p:cond delay="0"/>
                                          </p:stCondLst>
                                        </p:cTn>
                                        <p:tgtEl>
                                          <p:spTgt spid="121878"/>
                                        </p:tgtEl>
                                        <p:attrNameLst>
                                          <p:attrName>style.visibility</p:attrName>
                                        </p:attrNameLst>
                                      </p:cBhvr>
                                      <p:to>
                                        <p:strVal val="visible"/>
                                      </p:to>
                                    </p:set>
                                    <p:animEffect transition="in" filter="blinds(horizontal)">
                                      <p:cBhvr>
                                        <p:cTn id="21" dur="500"/>
                                        <p:tgtEl>
                                          <p:spTgt spid="121878"/>
                                        </p:tgtEl>
                                      </p:cBhvr>
                                    </p:animEffect>
                                  </p:childTnLst>
                                </p:cTn>
                              </p:par>
                              <p:par>
                                <p:cTn id="22" presetID="3" presetClass="entr" presetSubtype="10" fill="hold" nodeType="withEffect">
                                  <p:stCondLst>
                                    <p:cond delay="0"/>
                                  </p:stCondLst>
                                  <p:childTnLst>
                                    <p:set>
                                      <p:cBhvr>
                                        <p:cTn id="23" dur="1" fill="hold">
                                          <p:stCondLst>
                                            <p:cond delay="0"/>
                                          </p:stCondLst>
                                        </p:cTn>
                                        <p:tgtEl>
                                          <p:spTgt spid="121879"/>
                                        </p:tgtEl>
                                        <p:attrNameLst>
                                          <p:attrName>style.visibility</p:attrName>
                                        </p:attrNameLst>
                                      </p:cBhvr>
                                      <p:to>
                                        <p:strVal val="visible"/>
                                      </p:to>
                                    </p:set>
                                    <p:animEffect transition="in" filter="blinds(horizontal)">
                                      <p:cBhvr>
                                        <p:cTn id="24" dur="500"/>
                                        <p:tgtEl>
                                          <p:spTgt spid="12187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21862"/>
                                        </p:tgtEl>
                                        <p:attrNameLst>
                                          <p:attrName>style.visibility</p:attrName>
                                        </p:attrNameLst>
                                      </p:cBhvr>
                                      <p:to>
                                        <p:strVal val="visible"/>
                                      </p:to>
                                    </p:set>
                                    <p:animEffect transition="in" filter="blinds(horizontal)">
                                      <p:cBhvr>
                                        <p:cTn id="29" dur="500"/>
                                        <p:tgtEl>
                                          <p:spTgt spid="12186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21863"/>
                                        </p:tgtEl>
                                        <p:attrNameLst>
                                          <p:attrName>style.visibility</p:attrName>
                                        </p:attrNameLst>
                                      </p:cBhvr>
                                      <p:to>
                                        <p:strVal val="visible"/>
                                      </p:to>
                                    </p:set>
                                    <p:animEffect transition="in" filter="blinds(horizontal)">
                                      <p:cBhvr>
                                        <p:cTn id="34" dur="500"/>
                                        <p:tgtEl>
                                          <p:spTgt spid="12186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121867"/>
                                        </p:tgtEl>
                                        <p:attrNameLst>
                                          <p:attrName>style.visibility</p:attrName>
                                        </p:attrNameLst>
                                      </p:cBhvr>
                                      <p:to>
                                        <p:strVal val="visible"/>
                                      </p:to>
                                    </p:set>
                                    <p:animEffect transition="in" filter="blinds(horizontal)">
                                      <p:cBhvr>
                                        <p:cTn id="39" dur="500"/>
                                        <p:tgtEl>
                                          <p:spTgt spid="12186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121870"/>
                                        </p:tgtEl>
                                        <p:attrNameLst>
                                          <p:attrName>style.visibility</p:attrName>
                                        </p:attrNameLst>
                                      </p:cBhvr>
                                      <p:to>
                                        <p:strVal val="visible"/>
                                      </p:to>
                                    </p:set>
                                    <p:animEffect transition="in" filter="blinds(horizontal)">
                                      <p:cBhvr>
                                        <p:cTn id="44" dur="500"/>
                                        <p:tgtEl>
                                          <p:spTgt spid="12187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21873"/>
                                        </p:tgtEl>
                                        <p:attrNameLst>
                                          <p:attrName>style.visibility</p:attrName>
                                        </p:attrNameLst>
                                      </p:cBhvr>
                                      <p:to>
                                        <p:strVal val="visible"/>
                                      </p:to>
                                    </p:set>
                                    <p:animEffect transition="in" filter="blinds(horizontal)">
                                      <p:cBhvr>
                                        <p:cTn id="49" dur="500"/>
                                        <p:tgtEl>
                                          <p:spTgt spid="12187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121874"/>
                                        </p:tgtEl>
                                        <p:attrNameLst>
                                          <p:attrName>style.visibility</p:attrName>
                                        </p:attrNameLst>
                                      </p:cBhvr>
                                      <p:to>
                                        <p:strVal val="visible"/>
                                      </p:to>
                                    </p:set>
                                    <p:animEffect transition="in" filter="blinds(horizontal)">
                                      <p:cBhvr>
                                        <p:cTn id="54" dur="500"/>
                                        <p:tgtEl>
                                          <p:spTgt spid="12187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121875"/>
                                        </p:tgtEl>
                                        <p:attrNameLst>
                                          <p:attrName>style.visibility</p:attrName>
                                        </p:attrNameLst>
                                      </p:cBhvr>
                                      <p:to>
                                        <p:strVal val="visible"/>
                                      </p:to>
                                    </p:set>
                                    <p:animEffect transition="in" filter="blinds(horizontal)">
                                      <p:cBhvr>
                                        <p:cTn id="59" dur="500"/>
                                        <p:tgtEl>
                                          <p:spTgt spid="12187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121876"/>
                                        </p:tgtEl>
                                        <p:attrNameLst>
                                          <p:attrName>style.visibility</p:attrName>
                                        </p:attrNameLst>
                                      </p:cBhvr>
                                      <p:to>
                                        <p:strVal val="visible"/>
                                      </p:to>
                                    </p:set>
                                    <p:animEffect transition="in" filter="blinds(horizontal)">
                                      <p:cBhvr>
                                        <p:cTn id="64" dur="500"/>
                                        <p:tgtEl>
                                          <p:spTgt spid="12187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121880"/>
                                        </p:tgtEl>
                                        <p:attrNameLst>
                                          <p:attrName>style.visibility</p:attrName>
                                        </p:attrNameLst>
                                      </p:cBhvr>
                                      <p:to>
                                        <p:strVal val="visible"/>
                                      </p:to>
                                    </p:set>
                                    <p:animEffect transition="in" filter="blinds(horizontal)">
                                      <p:cBhvr>
                                        <p:cTn id="69" dur="500"/>
                                        <p:tgtEl>
                                          <p:spTgt spid="12188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nodeType="clickEffect">
                                  <p:stCondLst>
                                    <p:cond delay="0"/>
                                  </p:stCondLst>
                                  <p:childTnLst>
                                    <p:set>
                                      <p:cBhvr>
                                        <p:cTn id="73" dur="1" fill="hold">
                                          <p:stCondLst>
                                            <p:cond delay="0"/>
                                          </p:stCondLst>
                                        </p:cTn>
                                        <p:tgtEl>
                                          <p:spTgt spid="121881"/>
                                        </p:tgtEl>
                                        <p:attrNameLst>
                                          <p:attrName>style.visibility</p:attrName>
                                        </p:attrNameLst>
                                      </p:cBhvr>
                                      <p:to>
                                        <p:strVal val="visible"/>
                                      </p:to>
                                    </p:set>
                                    <p:animEffect transition="in" filter="blinds(horizontal)">
                                      <p:cBhvr>
                                        <p:cTn id="74" dur="500"/>
                                        <p:tgtEl>
                                          <p:spTgt spid="121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D889D0C2-6470-A9B9-CC22-18B85BDCFB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4BA3001-BA9F-4452-97AC-8F32C5115574}" type="slidenum">
              <a:rPr lang="en-US" altLang="en-US" sz="1200" smtClean="0">
                <a:latin typeface="Garamond" panose="02020404030301010803" pitchFamily="18" charset="0"/>
              </a:rPr>
              <a:pPr>
                <a:spcBef>
                  <a:spcPct val="0"/>
                </a:spcBef>
                <a:buClrTx/>
                <a:buSzTx/>
                <a:buFontTx/>
                <a:buNone/>
              </a:pPr>
              <a:t>17</a:t>
            </a:fld>
            <a:endParaRPr lang="en-US" altLang="en-US" sz="1200">
              <a:latin typeface="Garamond" panose="02020404030301010803" pitchFamily="18" charset="0"/>
            </a:endParaRPr>
          </a:p>
        </p:txBody>
      </p:sp>
      <p:sp>
        <p:nvSpPr>
          <p:cNvPr id="36867" name="Rectangle 2">
            <a:extLst>
              <a:ext uri="{FF2B5EF4-FFF2-40B4-BE49-F238E27FC236}">
                <a16:creationId xmlns:a16="http://schemas.microsoft.com/office/drawing/2014/main" id="{7A64CF71-F618-3073-5AFB-B3BED4DABFE5}"/>
              </a:ext>
            </a:extLst>
          </p:cNvPr>
          <p:cNvSpPr>
            <a:spLocks noGrp="1" noChangeArrowheads="1"/>
          </p:cNvSpPr>
          <p:nvPr>
            <p:ph type="title"/>
          </p:nvPr>
        </p:nvSpPr>
        <p:spPr/>
        <p:txBody>
          <a:bodyPr/>
          <a:lstStyle/>
          <a:p>
            <a:pPr eaLnBrk="1" hangingPunct="1"/>
            <a:r>
              <a:rPr lang="en-US" altLang="en-US" sz="3400"/>
              <a:t>Paying attention to the technicalities</a:t>
            </a:r>
          </a:p>
        </p:txBody>
      </p:sp>
      <p:sp>
        <p:nvSpPr>
          <p:cNvPr id="34820" name="Rectangle 3">
            <a:extLst>
              <a:ext uri="{FF2B5EF4-FFF2-40B4-BE49-F238E27FC236}">
                <a16:creationId xmlns:a16="http://schemas.microsoft.com/office/drawing/2014/main" id="{12F2A5CF-3CD9-A9B0-06C6-6D9D2ECEC3DE}"/>
              </a:ext>
            </a:extLst>
          </p:cNvPr>
          <p:cNvSpPr>
            <a:spLocks noGrp="1" noChangeArrowheads="1"/>
          </p:cNvSpPr>
          <p:nvPr>
            <p:ph type="body" idx="1"/>
          </p:nvPr>
        </p:nvSpPr>
        <p:spPr/>
        <p:txBody>
          <a:bodyPr/>
          <a:lstStyle/>
          <a:p>
            <a:pPr eaLnBrk="1" hangingPunct="1"/>
            <a:r>
              <a:rPr lang="en-US" altLang="en-US" sz="2400"/>
              <a:t>Therefore, the integer arguments and the initial conditions do not actually make a difference when we try to find asymptotic solutions to the recurrences.</a:t>
            </a:r>
          </a:p>
          <a:p>
            <a:pPr eaLnBrk="1" hangingPunct="1"/>
            <a:endParaRPr lang="en-US" altLang="en-US" sz="2400"/>
          </a:p>
          <a:p>
            <a:pPr eaLnBrk="1" hangingPunct="1"/>
            <a:r>
              <a:rPr lang="en-US" altLang="en-US" sz="2400"/>
              <a:t>However, it is important to know when these technicalities do make a difference on the result.</a:t>
            </a:r>
          </a:p>
          <a:p>
            <a:pPr eaLnBrk="1" hangingPunct="1"/>
            <a:endParaRPr lang="en-US" altLang="en-US" sz="2400"/>
          </a:p>
          <a:p>
            <a:pPr eaLnBrk="1" hangingPunct="1"/>
            <a:r>
              <a:rPr lang="en-US" altLang="en-US" sz="2400"/>
              <a:t>In general, go ahead and solve the recurrence. Then, check if it makes a difference or not.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4820">
                                            <p:txEl>
                                              <p:pRg st="2" end="2"/>
                                            </p:txEl>
                                          </p:spTgt>
                                        </p:tgtEl>
                                        <p:attrNameLst>
                                          <p:attrName>style.visibility</p:attrName>
                                        </p:attrNameLst>
                                      </p:cBhvr>
                                      <p:to>
                                        <p:strVal val="visible"/>
                                      </p:to>
                                    </p:set>
                                    <p:animEffect transition="in" filter="fade">
                                      <p:cBhvr>
                                        <p:cTn id="7" dur="500"/>
                                        <p:tgtEl>
                                          <p:spTgt spid="34820">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4820">
                                            <p:txEl>
                                              <p:pRg st="4" end="4"/>
                                            </p:txEl>
                                          </p:spTgt>
                                        </p:tgtEl>
                                        <p:attrNameLst>
                                          <p:attrName>style.visibility</p:attrName>
                                        </p:attrNameLst>
                                      </p:cBhvr>
                                      <p:to>
                                        <p:strVal val="visible"/>
                                      </p:to>
                                    </p:set>
                                    <p:animEffect transition="in" filter="fade">
                                      <p:cBhvr>
                                        <p:cTn id="12" dur="500"/>
                                        <p:tgtEl>
                                          <p:spTgt spid="348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B234E886-8B4D-4A17-151F-CCD430C885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B638C8B-9D0E-4BF0-8B02-3EC4AC99F852}" type="slidenum">
              <a:rPr lang="en-US" altLang="en-US" sz="1200" smtClean="0">
                <a:latin typeface="Garamond" panose="02020404030301010803" pitchFamily="18" charset="0"/>
              </a:rPr>
              <a:pPr>
                <a:spcBef>
                  <a:spcPct val="0"/>
                </a:spcBef>
                <a:buClrTx/>
                <a:buSzTx/>
                <a:buFontTx/>
                <a:buNone/>
              </a:pPr>
              <a:t>18</a:t>
            </a:fld>
            <a:endParaRPr lang="en-US" altLang="en-US" sz="1200">
              <a:latin typeface="Garamond" panose="02020404030301010803" pitchFamily="18" charset="0"/>
            </a:endParaRPr>
          </a:p>
        </p:txBody>
      </p:sp>
      <p:sp>
        <p:nvSpPr>
          <p:cNvPr id="38915" name="Rectangle 2">
            <a:extLst>
              <a:ext uri="{FF2B5EF4-FFF2-40B4-BE49-F238E27FC236}">
                <a16:creationId xmlns:a16="http://schemas.microsoft.com/office/drawing/2014/main" id="{D76A1E20-AD11-D7F3-68E9-8D66B8E38370}"/>
              </a:ext>
            </a:extLst>
          </p:cNvPr>
          <p:cNvSpPr>
            <a:spLocks noChangeArrowheads="1"/>
          </p:cNvSpPr>
          <p:nvPr/>
        </p:nvSpPr>
        <p:spPr bwMode="auto">
          <a:xfrm>
            <a:off x="457200" y="3054350"/>
            <a:ext cx="82296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4000">
                <a:solidFill>
                  <a:schemeClr val="tx2"/>
                </a:solidFill>
                <a:latin typeface="Garamond" panose="02020404030301010803" pitchFamily="18" charset="0"/>
              </a:rPr>
              <a:t>SOLVING RECURRENCES</a:t>
            </a:r>
          </a:p>
        </p:txBody>
      </p:sp>
      <p:sp>
        <p:nvSpPr>
          <p:cNvPr id="38916" name="Freeform 3">
            <a:extLst>
              <a:ext uri="{FF2B5EF4-FFF2-40B4-BE49-F238E27FC236}">
                <a16:creationId xmlns:a16="http://schemas.microsoft.com/office/drawing/2014/main" id="{9A75AE8B-605F-B231-A443-47D2547D6632}"/>
              </a:ext>
            </a:extLst>
          </p:cNvPr>
          <p:cNvSpPr>
            <a:spLocks noChangeArrowheads="1"/>
          </p:cNvSpPr>
          <p:nvPr/>
        </p:nvSpPr>
        <p:spPr bwMode="auto">
          <a:xfrm rot="10800000">
            <a:off x="457200" y="5562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 name="T9" fmla="*/ 0 w 1000"/>
              <a:gd name="T10" fmla="*/ 0 h 1000"/>
              <a:gd name="T11" fmla="*/ 1000 w 1000"/>
              <a:gd name="T12" fmla="*/ 1000 h 1000"/>
            </a:gdLst>
            <a:ahLst/>
            <a:cxnLst>
              <a:cxn ang="T6">
                <a:pos x="T0" y="T1"/>
              </a:cxn>
              <a:cxn ang="T7">
                <a:pos x="T2" y="T3"/>
              </a:cxn>
              <a:cxn ang="T8">
                <a:pos x="T4" y="T5"/>
              </a:cxn>
            </a:cxnLst>
            <a:rect l="T9" t="T10" r="T11" b="T12"/>
            <a:pathLst>
              <a:path w="1000" h="1000">
                <a:moveTo>
                  <a:pt x="0" y="1000"/>
                </a:moveTo>
                <a:lnTo>
                  <a:pt x="0" y="0"/>
                </a:lnTo>
                <a:lnTo>
                  <a:pt x="1000" y="0"/>
                </a:lnTo>
              </a:path>
            </a:pathLst>
          </a:cu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573F1992-2A49-9DAB-4BCB-A01A1E9017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A0104B9-FD3C-406C-9218-09EC48BF6D65}" type="slidenum">
              <a:rPr lang="en-US" altLang="en-US" sz="1200" smtClean="0">
                <a:latin typeface="Garamond" panose="02020404030301010803" pitchFamily="18" charset="0"/>
              </a:rPr>
              <a:pPr>
                <a:spcBef>
                  <a:spcPct val="0"/>
                </a:spcBef>
                <a:buClrTx/>
                <a:buSzTx/>
                <a:buFontTx/>
                <a:buNone/>
              </a:pPr>
              <a:t>19</a:t>
            </a:fld>
            <a:endParaRPr lang="en-US" altLang="en-US" sz="1200">
              <a:latin typeface="Garamond" panose="02020404030301010803" pitchFamily="18" charset="0"/>
            </a:endParaRPr>
          </a:p>
        </p:txBody>
      </p:sp>
      <p:sp>
        <p:nvSpPr>
          <p:cNvPr id="40963" name="Rectangle 2">
            <a:extLst>
              <a:ext uri="{FF2B5EF4-FFF2-40B4-BE49-F238E27FC236}">
                <a16:creationId xmlns:a16="http://schemas.microsoft.com/office/drawing/2014/main" id="{E7A34CB7-5DAC-52BC-88C6-34AC2349329B}"/>
              </a:ext>
            </a:extLst>
          </p:cNvPr>
          <p:cNvSpPr>
            <a:spLocks noGrp="1" noChangeArrowheads="1"/>
          </p:cNvSpPr>
          <p:nvPr>
            <p:ph type="title"/>
          </p:nvPr>
        </p:nvSpPr>
        <p:spPr/>
        <p:txBody>
          <a:bodyPr/>
          <a:lstStyle/>
          <a:p>
            <a:pPr eaLnBrk="1" hangingPunct="1"/>
            <a:r>
              <a:rPr lang="en-US" altLang="en-US" sz="3400"/>
              <a:t>Method 1: The Substitution Method</a:t>
            </a:r>
          </a:p>
        </p:txBody>
      </p:sp>
      <p:sp>
        <p:nvSpPr>
          <p:cNvPr id="38916" name="Rectangle 3">
            <a:extLst>
              <a:ext uri="{FF2B5EF4-FFF2-40B4-BE49-F238E27FC236}">
                <a16:creationId xmlns:a16="http://schemas.microsoft.com/office/drawing/2014/main" id="{43116465-09AA-1DD3-C016-9FFE9C0E00A1}"/>
              </a:ext>
            </a:extLst>
          </p:cNvPr>
          <p:cNvSpPr>
            <a:spLocks noGrp="1" noChangeArrowheads="1"/>
          </p:cNvSpPr>
          <p:nvPr>
            <p:ph type="body" idx="1"/>
          </p:nvPr>
        </p:nvSpPr>
        <p:spPr/>
        <p:txBody>
          <a:bodyPr/>
          <a:lstStyle/>
          <a:p>
            <a:pPr marL="571500" indent="-571500" eaLnBrk="1" hangingPunct="1"/>
            <a:r>
              <a:rPr lang="en-US" altLang="en-US" sz="2400"/>
              <a:t>Two step approach:</a:t>
            </a:r>
          </a:p>
          <a:p>
            <a:pPr marL="839788" lvl="1" indent="-495300" eaLnBrk="1" hangingPunct="1">
              <a:buFont typeface="Wingdings" panose="05000000000000000000" pitchFamily="2" charset="2"/>
              <a:buAutoNum type="arabicPeriod"/>
            </a:pPr>
            <a:r>
              <a:rPr lang="en-US" altLang="en-US" sz="2000"/>
              <a:t>Guess the solution</a:t>
            </a:r>
          </a:p>
          <a:p>
            <a:pPr marL="839788" lvl="1" indent="-495300" eaLnBrk="1" hangingPunct="1">
              <a:buFont typeface="Wingdings" panose="05000000000000000000" pitchFamily="2" charset="2"/>
              <a:buAutoNum type="arabicPeriod"/>
            </a:pPr>
            <a:r>
              <a:rPr lang="en-US" altLang="en-US" sz="2000"/>
              <a:t>Verify the solution</a:t>
            </a:r>
          </a:p>
          <a:p>
            <a:pPr marL="571500" indent="-571500" eaLnBrk="1" hangingPunct="1"/>
            <a:endParaRPr lang="en-US" altLang="en-US" sz="2400"/>
          </a:p>
          <a:p>
            <a:pPr marL="571500" indent="-571500" eaLnBrk="1" hangingPunct="1"/>
            <a:r>
              <a:rPr lang="en-US" altLang="en-US" sz="2400"/>
              <a:t>It is a very powerful method for showing upper and lower bounds (</a:t>
            </a:r>
            <a:r>
              <a:rPr lang="en-US" altLang="en-US" sz="2400" i="1"/>
              <a:t>O</a:t>
            </a:r>
            <a:r>
              <a:rPr lang="en-US" altLang="en-US" sz="2400"/>
              <a:t> and </a:t>
            </a:r>
            <a:r>
              <a:rPr lang="en-US" altLang="en-US" sz="2400">
                <a:cs typeface="Arial" panose="020B0604020202020204" pitchFamily="34" charset="0"/>
              </a:rPr>
              <a:t>Ω)</a:t>
            </a:r>
          </a:p>
          <a:p>
            <a:pPr marL="571500" indent="-571500" eaLnBrk="1" hangingPunct="1"/>
            <a:endParaRPr lang="en-US" altLang="en-US" sz="2400"/>
          </a:p>
          <a:p>
            <a:pPr marL="571500" indent="-571500" eaLnBrk="1" hangingPunct="1"/>
            <a:r>
              <a:rPr lang="en-US" altLang="en-US" sz="2400"/>
              <a:t>Tight bounds can be shown by: </a:t>
            </a:r>
          </a:p>
          <a:p>
            <a:pPr marL="571500" indent="-571500" eaLnBrk="1" hangingPunct="1">
              <a:buFont typeface="Wingdings" panose="05000000000000000000" pitchFamily="2" charset="2"/>
              <a:buNone/>
            </a:pPr>
            <a:endParaRPr lang="en-US" altLang="en-US" sz="2400"/>
          </a:p>
        </p:txBody>
      </p:sp>
      <p:graphicFrame>
        <p:nvGraphicFramePr>
          <p:cNvPr id="123908" name="Object 4">
            <a:extLst>
              <a:ext uri="{FF2B5EF4-FFF2-40B4-BE49-F238E27FC236}">
                <a16:creationId xmlns:a16="http://schemas.microsoft.com/office/drawing/2014/main" id="{47084286-5CCF-D1AC-D134-3FED5F9A602C}"/>
              </a:ext>
            </a:extLst>
          </p:cNvPr>
          <p:cNvGraphicFramePr>
            <a:graphicFrameLocks noChangeAspect="1"/>
          </p:cNvGraphicFramePr>
          <p:nvPr/>
        </p:nvGraphicFramePr>
        <p:xfrm>
          <a:off x="1350963" y="5105400"/>
          <a:ext cx="6831012" cy="414338"/>
        </p:xfrm>
        <a:graphic>
          <a:graphicData uri="http://schemas.openxmlformats.org/presentationml/2006/ole">
            <mc:AlternateContent xmlns:mc="http://schemas.openxmlformats.org/markup-compatibility/2006">
              <mc:Choice xmlns:v="urn:schemas-microsoft-com:vml" Requires="v">
                <p:oleObj name="Denklem" r:id="rId3" imgW="3340100" imgH="203200" progId="Equation.3">
                  <p:embed/>
                </p:oleObj>
              </mc:Choice>
              <mc:Fallback>
                <p:oleObj name="Denklem" r:id="rId3" imgW="33401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963" y="5105400"/>
                        <a:ext cx="6831012"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8916">
                                            <p:txEl>
                                              <p:pRg st="4" end="4"/>
                                            </p:txEl>
                                          </p:spTgt>
                                        </p:tgtEl>
                                        <p:attrNameLst>
                                          <p:attrName>style.visibility</p:attrName>
                                        </p:attrNameLst>
                                      </p:cBhvr>
                                      <p:to>
                                        <p:strVal val="visible"/>
                                      </p:to>
                                    </p:set>
                                    <p:animEffect transition="in" filter="fade">
                                      <p:cBhvr>
                                        <p:cTn id="7" dur="500"/>
                                        <p:tgtEl>
                                          <p:spTgt spid="38916">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8916">
                                            <p:txEl>
                                              <p:pRg st="6" end="6"/>
                                            </p:txEl>
                                          </p:spTgt>
                                        </p:tgtEl>
                                        <p:attrNameLst>
                                          <p:attrName>style.visibility</p:attrName>
                                        </p:attrNameLst>
                                      </p:cBhvr>
                                      <p:to>
                                        <p:strVal val="visible"/>
                                      </p:to>
                                    </p:set>
                                    <p:animEffect transition="in" filter="fade">
                                      <p:cBhvr>
                                        <p:cTn id="12" dur="500"/>
                                        <p:tgtEl>
                                          <p:spTgt spid="38916">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3908"/>
                                        </p:tgtEl>
                                        <p:attrNameLst>
                                          <p:attrName>style.visibility</p:attrName>
                                        </p:attrNameLst>
                                      </p:cBhvr>
                                      <p:to>
                                        <p:strVal val="visible"/>
                                      </p:to>
                                    </p:set>
                                    <p:animEffect transition="in" filter="blinds(horizontal)">
                                      <p:cBhvr>
                                        <p:cTn id="17" dur="500"/>
                                        <p:tgtEl>
                                          <p:spTgt spid="123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EBA22BD4-A5F7-F892-99FB-0238A82467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722869D-4021-4005-9DA3-687CA487C707}" type="slidenum">
              <a:rPr lang="en-US" altLang="en-US" sz="1200" smtClean="0">
                <a:latin typeface="Garamond" panose="02020404030301010803" pitchFamily="18" charset="0"/>
              </a:rPr>
              <a:pPr>
                <a:spcBef>
                  <a:spcPct val="0"/>
                </a:spcBef>
                <a:buClrTx/>
                <a:buSzTx/>
                <a:buFontTx/>
                <a:buNone/>
              </a:pPr>
              <a:t>2</a:t>
            </a:fld>
            <a:endParaRPr lang="en-US" altLang="en-US" sz="1200">
              <a:latin typeface="Garamond" panose="02020404030301010803" pitchFamily="18" charset="0"/>
            </a:endParaRPr>
          </a:p>
        </p:txBody>
      </p:sp>
      <p:sp>
        <p:nvSpPr>
          <p:cNvPr id="6147" name="Rectangle 4">
            <a:extLst>
              <a:ext uri="{FF2B5EF4-FFF2-40B4-BE49-F238E27FC236}">
                <a16:creationId xmlns:a16="http://schemas.microsoft.com/office/drawing/2014/main" id="{D7C80FCB-5676-17FE-5A43-63F6F1859DF4}"/>
              </a:ext>
            </a:extLst>
          </p:cNvPr>
          <p:cNvSpPr>
            <a:spLocks noChangeArrowheads="1"/>
          </p:cNvSpPr>
          <p:nvPr/>
        </p:nvSpPr>
        <p:spPr bwMode="auto">
          <a:xfrm>
            <a:off x="457200" y="3054350"/>
            <a:ext cx="82296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4000">
                <a:solidFill>
                  <a:schemeClr val="tx2"/>
                </a:solidFill>
                <a:latin typeface="Garamond" panose="02020404030301010803" pitchFamily="18" charset="0"/>
              </a:rPr>
              <a:t>BACKGROUND</a:t>
            </a:r>
          </a:p>
        </p:txBody>
      </p:sp>
      <p:sp>
        <p:nvSpPr>
          <p:cNvPr id="6148" name="Freeform 5">
            <a:extLst>
              <a:ext uri="{FF2B5EF4-FFF2-40B4-BE49-F238E27FC236}">
                <a16:creationId xmlns:a16="http://schemas.microsoft.com/office/drawing/2014/main" id="{935D1B8C-E76A-B8E6-2A18-060C37A01E35}"/>
              </a:ext>
            </a:extLst>
          </p:cNvPr>
          <p:cNvSpPr>
            <a:spLocks noChangeArrowheads="1"/>
          </p:cNvSpPr>
          <p:nvPr/>
        </p:nvSpPr>
        <p:spPr bwMode="auto">
          <a:xfrm rot="10800000">
            <a:off x="457200" y="5562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 name="T9" fmla="*/ 0 w 1000"/>
              <a:gd name="T10" fmla="*/ 0 h 1000"/>
              <a:gd name="T11" fmla="*/ 1000 w 1000"/>
              <a:gd name="T12" fmla="*/ 1000 h 1000"/>
            </a:gdLst>
            <a:ahLst/>
            <a:cxnLst>
              <a:cxn ang="T6">
                <a:pos x="T0" y="T1"/>
              </a:cxn>
              <a:cxn ang="T7">
                <a:pos x="T2" y="T3"/>
              </a:cxn>
              <a:cxn ang="T8">
                <a:pos x="T4" y="T5"/>
              </a:cxn>
            </a:cxnLst>
            <a:rect l="T9" t="T10" r="T11" b="T12"/>
            <a:pathLst>
              <a:path w="1000" h="1000">
                <a:moveTo>
                  <a:pt x="0" y="1000"/>
                </a:moveTo>
                <a:lnTo>
                  <a:pt x="0" y="0"/>
                </a:lnTo>
                <a:lnTo>
                  <a:pt x="1000" y="0"/>
                </a:lnTo>
              </a:path>
            </a:pathLst>
          </a:cu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2F5F063C-B9A5-112A-BA4C-09742A1E3D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4385C8A-A5B1-46B3-857F-299A9C0F54E3}" type="slidenum">
              <a:rPr lang="en-US" altLang="en-US" sz="1200" smtClean="0">
                <a:latin typeface="Garamond" panose="02020404030301010803" pitchFamily="18" charset="0"/>
              </a:rPr>
              <a:pPr>
                <a:spcBef>
                  <a:spcPct val="0"/>
                </a:spcBef>
                <a:buClrTx/>
                <a:buSzTx/>
                <a:buFontTx/>
                <a:buNone/>
              </a:pPr>
              <a:t>20</a:t>
            </a:fld>
            <a:endParaRPr lang="en-US" altLang="en-US" sz="1200">
              <a:latin typeface="Garamond" panose="02020404030301010803" pitchFamily="18" charset="0"/>
            </a:endParaRPr>
          </a:p>
        </p:txBody>
      </p:sp>
      <p:sp>
        <p:nvSpPr>
          <p:cNvPr id="43011" name="Rectangle 2">
            <a:extLst>
              <a:ext uri="{FF2B5EF4-FFF2-40B4-BE49-F238E27FC236}">
                <a16:creationId xmlns:a16="http://schemas.microsoft.com/office/drawing/2014/main" id="{B1CF5B04-4FD9-CA9E-D37A-954CECC8E21A}"/>
              </a:ext>
            </a:extLst>
          </p:cNvPr>
          <p:cNvSpPr>
            <a:spLocks noGrp="1" noChangeArrowheads="1"/>
          </p:cNvSpPr>
          <p:nvPr>
            <p:ph type="title"/>
          </p:nvPr>
        </p:nvSpPr>
        <p:spPr/>
        <p:txBody>
          <a:bodyPr/>
          <a:lstStyle/>
          <a:p>
            <a:pPr eaLnBrk="1" hangingPunct="1"/>
            <a:r>
              <a:rPr lang="en-US" altLang="en-US" sz="3400"/>
              <a:t>Method 1: The Substitution Method</a:t>
            </a:r>
          </a:p>
        </p:txBody>
      </p:sp>
      <p:sp>
        <p:nvSpPr>
          <p:cNvPr id="40964" name="Rectangle 3">
            <a:extLst>
              <a:ext uri="{FF2B5EF4-FFF2-40B4-BE49-F238E27FC236}">
                <a16:creationId xmlns:a16="http://schemas.microsoft.com/office/drawing/2014/main" id="{E966DE0A-BDED-B8F3-0AF4-469CC27394C2}"/>
              </a:ext>
            </a:extLst>
          </p:cNvPr>
          <p:cNvSpPr>
            <a:spLocks noGrp="1" noChangeArrowheads="1"/>
          </p:cNvSpPr>
          <p:nvPr>
            <p:ph type="body" idx="1"/>
          </p:nvPr>
        </p:nvSpPr>
        <p:spPr/>
        <p:txBody>
          <a:bodyPr/>
          <a:lstStyle/>
          <a:p>
            <a:pPr eaLnBrk="1" hangingPunct="1"/>
            <a:r>
              <a:rPr lang="en-US" altLang="en-US" sz="2400"/>
              <a:t>The difficulty of the substitution method is to guess a solution.</a:t>
            </a:r>
          </a:p>
          <a:p>
            <a:pPr eaLnBrk="1" hangingPunct="1"/>
            <a:endParaRPr lang="en-US" altLang="en-US" sz="800"/>
          </a:p>
          <a:p>
            <a:pPr lvl="1" eaLnBrk="1" hangingPunct="1"/>
            <a:r>
              <a:rPr lang="en-US" altLang="en-US" sz="2000"/>
              <a:t>In general, there is no way to find a</a:t>
            </a:r>
            <a:r>
              <a:rPr lang="tr-TR" altLang="en-US" sz="2000"/>
              <a:t>n initial</a:t>
            </a:r>
            <a:r>
              <a:rPr lang="en-US" altLang="en-US" sz="2000"/>
              <a:t> good guess.</a:t>
            </a:r>
          </a:p>
          <a:p>
            <a:pPr eaLnBrk="1" hangingPunct="1">
              <a:buFont typeface="Wingdings" panose="05000000000000000000" pitchFamily="2" charset="2"/>
              <a:buNone/>
            </a:pPr>
            <a:endParaRPr lang="en-US" altLang="en-US" sz="800"/>
          </a:p>
          <a:p>
            <a:pPr lvl="1" eaLnBrk="1" hangingPunct="1"/>
            <a:r>
              <a:rPr lang="en-US" altLang="en-US" sz="2000"/>
              <a:t>It requires experience and intuition to come up with good guesses.</a:t>
            </a:r>
          </a:p>
          <a:p>
            <a:pPr eaLnBrk="1" hangingPunct="1"/>
            <a:endParaRPr lang="en-US" altLang="en-US" sz="800"/>
          </a:p>
          <a:p>
            <a:pPr lvl="1" eaLnBrk="1" hangingPunct="1"/>
            <a:r>
              <a:rPr lang="en-US" altLang="en-US" sz="2000"/>
              <a:t>Usually try a loose bound first, and then try to improve and tighten it gradually.</a:t>
            </a:r>
          </a:p>
          <a:p>
            <a:pPr eaLnBrk="1" hangingPunct="1"/>
            <a:endParaRPr lang="en-US" altLang="en-US" sz="800"/>
          </a:p>
          <a:p>
            <a:pPr eaLnBrk="1" hangingPunct="1"/>
            <a:r>
              <a:rPr lang="en-US" altLang="en-US" sz="2400"/>
              <a:t>The second step (verification step) requires to perform an induction proof.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0964">
                                            <p:txEl>
                                              <p:pRg st="2" end="2"/>
                                            </p:txEl>
                                          </p:spTgt>
                                        </p:tgtEl>
                                        <p:attrNameLst>
                                          <p:attrName>style.visibility</p:attrName>
                                        </p:attrNameLst>
                                      </p:cBhvr>
                                      <p:to>
                                        <p:strVal val="visible"/>
                                      </p:to>
                                    </p:set>
                                    <p:animEffect transition="in" filter="fade">
                                      <p:cBhvr>
                                        <p:cTn id="7" dur="500"/>
                                        <p:tgtEl>
                                          <p:spTgt spid="4096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0964">
                                            <p:txEl>
                                              <p:pRg st="4" end="4"/>
                                            </p:txEl>
                                          </p:spTgt>
                                        </p:tgtEl>
                                        <p:attrNameLst>
                                          <p:attrName>style.visibility</p:attrName>
                                        </p:attrNameLst>
                                      </p:cBhvr>
                                      <p:to>
                                        <p:strVal val="visible"/>
                                      </p:to>
                                    </p:set>
                                    <p:animEffect transition="in" filter="fade">
                                      <p:cBhvr>
                                        <p:cTn id="12" dur="500"/>
                                        <p:tgtEl>
                                          <p:spTgt spid="40964">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0964">
                                            <p:txEl>
                                              <p:pRg st="6" end="6"/>
                                            </p:txEl>
                                          </p:spTgt>
                                        </p:tgtEl>
                                        <p:attrNameLst>
                                          <p:attrName>style.visibility</p:attrName>
                                        </p:attrNameLst>
                                      </p:cBhvr>
                                      <p:to>
                                        <p:strVal val="visible"/>
                                      </p:to>
                                    </p:set>
                                    <p:animEffect transition="in" filter="fade">
                                      <p:cBhvr>
                                        <p:cTn id="17" dur="500"/>
                                        <p:tgtEl>
                                          <p:spTgt spid="40964">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0964">
                                            <p:txEl>
                                              <p:pRg st="8" end="8"/>
                                            </p:txEl>
                                          </p:spTgt>
                                        </p:tgtEl>
                                        <p:attrNameLst>
                                          <p:attrName>style.visibility</p:attrName>
                                        </p:attrNameLst>
                                      </p:cBhvr>
                                      <p:to>
                                        <p:strVal val="visible"/>
                                      </p:to>
                                    </p:set>
                                    <p:animEffect transition="in" filter="fade">
                                      <p:cBhvr>
                                        <p:cTn id="22" dur="500"/>
                                        <p:tgtEl>
                                          <p:spTgt spid="4096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2C08792C-53A5-C86A-7B93-E774CBE3E2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1C23779-03AA-4B86-97FA-8456C1D574D6}" type="slidenum">
              <a:rPr lang="en-US" altLang="en-US" sz="1200" smtClean="0">
                <a:latin typeface="Garamond" panose="02020404030301010803" pitchFamily="18" charset="0"/>
              </a:rPr>
              <a:pPr>
                <a:spcBef>
                  <a:spcPct val="0"/>
                </a:spcBef>
                <a:buClrTx/>
                <a:buSzTx/>
                <a:buFontTx/>
                <a:buNone/>
              </a:pPr>
              <a:t>21</a:t>
            </a:fld>
            <a:endParaRPr lang="en-US" altLang="en-US" sz="1200">
              <a:latin typeface="Garamond" panose="02020404030301010803" pitchFamily="18" charset="0"/>
            </a:endParaRPr>
          </a:p>
        </p:txBody>
      </p:sp>
      <p:sp>
        <p:nvSpPr>
          <p:cNvPr id="45059" name="Rectangle 2">
            <a:extLst>
              <a:ext uri="{FF2B5EF4-FFF2-40B4-BE49-F238E27FC236}">
                <a16:creationId xmlns:a16="http://schemas.microsoft.com/office/drawing/2014/main" id="{919F138B-4945-BF92-0964-2150BEB23A6B}"/>
              </a:ext>
            </a:extLst>
          </p:cNvPr>
          <p:cNvSpPr>
            <a:spLocks noGrp="1" noChangeArrowheads="1"/>
          </p:cNvSpPr>
          <p:nvPr>
            <p:ph type="title"/>
          </p:nvPr>
        </p:nvSpPr>
        <p:spPr/>
        <p:txBody>
          <a:bodyPr/>
          <a:lstStyle/>
          <a:p>
            <a:pPr eaLnBrk="1" hangingPunct="1"/>
            <a:r>
              <a:rPr lang="en-US" altLang="en-US" sz="3400"/>
              <a:t>Example for the substitution method</a:t>
            </a:r>
          </a:p>
        </p:txBody>
      </p:sp>
      <p:sp>
        <p:nvSpPr>
          <p:cNvPr id="13322" name="Rectangle 3">
            <a:extLst>
              <a:ext uri="{FF2B5EF4-FFF2-40B4-BE49-F238E27FC236}">
                <a16:creationId xmlns:a16="http://schemas.microsoft.com/office/drawing/2014/main" id="{3BFC742A-F5E1-81EE-D27A-E50F7625538F}"/>
              </a:ext>
            </a:extLst>
          </p:cNvPr>
          <p:cNvSpPr>
            <a:spLocks noGrp="1" noChangeArrowheads="1"/>
          </p:cNvSpPr>
          <p:nvPr>
            <p:ph type="body" idx="1"/>
          </p:nvPr>
        </p:nvSpPr>
        <p:spPr/>
        <p:txBody>
          <a:bodyPr/>
          <a:lstStyle/>
          <a:p>
            <a:pPr eaLnBrk="1" hangingPunct="1"/>
            <a:r>
              <a:rPr lang="en-US" altLang="en-US" sz="2400"/>
              <a:t>Let us try to find an asymptotic upper bound on the recurrence:</a:t>
            </a:r>
          </a:p>
          <a:p>
            <a:pPr eaLnBrk="1" hangingPunct="1"/>
            <a:endParaRPr lang="en-US" altLang="en-US" sz="2400"/>
          </a:p>
          <a:p>
            <a:pPr eaLnBrk="1" hangingPunct="1"/>
            <a:endParaRPr lang="en-US" altLang="en-US" sz="2400"/>
          </a:p>
          <a:p>
            <a:pPr eaLnBrk="1" hangingPunct="1"/>
            <a:r>
              <a:rPr lang="en-US" altLang="en-US" sz="2400"/>
              <a:t>Step 1 (Guessing): Claim that</a:t>
            </a:r>
          </a:p>
          <a:p>
            <a:pPr eaLnBrk="1" hangingPunct="1"/>
            <a:endParaRPr lang="en-US" altLang="en-US" sz="2400"/>
          </a:p>
          <a:p>
            <a:pPr eaLnBrk="1" hangingPunct="1"/>
            <a:r>
              <a:rPr lang="en-US" altLang="en-US" sz="2400"/>
              <a:t>Step 2 (Verification): Use induction to prove </a:t>
            </a:r>
          </a:p>
          <a:p>
            <a:pPr eaLnBrk="1" hangingPunct="1"/>
            <a:endParaRPr lang="en-US" altLang="en-US" sz="2400"/>
          </a:p>
          <a:p>
            <a:pPr eaLnBrk="1" hangingPunct="1"/>
            <a:r>
              <a:rPr lang="en-US" altLang="en-US" sz="2400"/>
              <a:t>Note that, </a:t>
            </a:r>
            <a:r>
              <a:rPr lang="tr-TR" altLang="en-US" sz="2400"/>
              <a:t>we would prove                      if we can show</a:t>
            </a:r>
            <a:endParaRPr lang="en-US" altLang="en-US" sz="2400"/>
          </a:p>
        </p:txBody>
      </p:sp>
      <p:graphicFrame>
        <p:nvGraphicFramePr>
          <p:cNvPr id="45061" name="Object 4">
            <a:extLst>
              <a:ext uri="{FF2B5EF4-FFF2-40B4-BE49-F238E27FC236}">
                <a16:creationId xmlns:a16="http://schemas.microsoft.com/office/drawing/2014/main" id="{B1571577-078E-FE84-AB77-D1561B9B3487}"/>
              </a:ext>
            </a:extLst>
          </p:cNvPr>
          <p:cNvGraphicFramePr>
            <a:graphicFrameLocks noChangeAspect="1"/>
          </p:cNvGraphicFramePr>
          <p:nvPr/>
        </p:nvGraphicFramePr>
        <p:xfrm>
          <a:off x="3352800" y="2328863"/>
          <a:ext cx="2493963" cy="414337"/>
        </p:xfrm>
        <a:graphic>
          <a:graphicData uri="http://schemas.openxmlformats.org/presentationml/2006/ole">
            <mc:AlternateContent xmlns:mc="http://schemas.openxmlformats.org/markup-compatibility/2006">
              <mc:Choice xmlns:v="urn:schemas-microsoft-com:vml" Requires="v">
                <p:oleObj name="Equation" r:id="rId3" imgW="1218671" imgH="203112" progId="Equation.3">
                  <p:embed/>
                </p:oleObj>
              </mc:Choice>
              <mc:Fallback>
                <p:oleObj name="Equation" r:id="rId3" imgW="1218671"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328863"/>
                        <a:ext cx="2493963"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5">
            <a:extLst>
              <a:ext uri="{FF2B5EF4-FFF2-40B4-BE49-F238E27FC236}">
                <a16:creationId xmlns:a16="http://schemas.microsoft.com/office/drawing/2014/main" id="{017AE8EA-4848-56FE-DBF7-6BD8224FFF35}"/>
              </a:ext>
            </a:extLst>
          </p:cNvPr>
          <p:cNvGraphicFramePr>
            <a:graphicFrameLocks noChangeAspect="1"/>
          </p:cNvGraphicFramePr>
          <p:nvPr/>
        </p:nvGraphicFramePr>
        <p:xfrm>
          <a:off x="4991100" y="3276600"/>
          <a:ext cx="1714500" cy="466725"/>
        </p:xfrm>
        <a:graphic>
          <a:graphicData uri="http://schemas.openxmlformats.org/presentationml/2006/ole">
            <mc:AlternateContent xmlns:mc="http://schemas.openxmlformats.org/markup-compatibility/2006">
              <mc:Choice xmlns:v="urn:schemas-microsoft-com:vml" Requires="v">
                <p:oleObj name="Equation" r:id="rId5" imgW="838200" imgH="228600" progId="Equation.3">
                  <p:embed/>
                </p:oleObj>
              </mc:Choice>
              <mc:Fallback>
                <p:oleObj name="Equation" r:id="rId5" imgW="8382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1100" y="3276600"/>
                        <a:ext cx="17145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6">
            <a:extLst>
              <a:ext uri="{FF2B5EF4-FFF2-40B4-BE49-F238E27FC236}">
                <a16:creationId xmlns:a16="http://schemas.microsoft.com/office/drawing/2014/main" id="{6791FE1C-5180-5479-ED3B-064A54AEDE38}"/>
              </a:ext>
            </a:extLst>
          </p:cNvPr>
          <p:cNvGraphicFramePr>
            <a:graphicFrameLocks noChangeAspect="1"/>
          </p:cNvGraphicFramePr>
          <p:nvPr/>
        </p:nvGraphicFramePr>
        <p:xfrm>
          <a:off x="6896100" y="4181475"/>
          <a:ext cx="1714500" cy="466725"/>
        </p:xfrm>
        <a:graphic>
          <a:graphicData uri="http://schemas.openxmlformats.org/presentationml/2006/ole">
            <mc:AlternateContent xmlns:mc="http://schemas.openxmlformats.org/markup-compatibility/2006">
              <mc:Choice xmlns:v="urn:schemas-microsoft-com:vml" Requires="v">
                <p:oleObj name="Equation" r:id="rId7" imgW="838200" imgH="228600" progId="Equation.3">
                  <p:embed/>
                </p:oleObj>
              </mc:Choice>
              <mc:Fallback>
                <p:oleObj name="Equation" r:id="rId7" imgW="8382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6100" y="4181475"/>
                        <a:ext cx="17145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7">
            <a:extLst>
              <a:ext uri="{FF2B5EF4-FFF2-40B4-BE49-F238E27FC236}">
                <a16:creationId xmlns:a16="http://schemas.microsoft.com/office/drawing/2014/main" id="{AB4F57E4-6348-7D3D-C275-B61B1533DF88}"/>
              </a:ext>
            </a:extLst>
          </p:cNvPr>
          <p:cNvGraphicFramePr>
            <a:graphicFrameLocks noChangeAspect="1"/>
          </p:cNvGraphicFramePr>
          <p:nvPr/>
        </p:nvGraphicFramePr>
        <p:xfrm>
          <a:off x="2401888" y="5527675"/>
          <a:ext cx="5065712" cy="492125"/>
        </p:xfrm>
        <a:graphic>
          <a:graphicData uri="http://schemas.openxmlformats.org/presentationml/2006/ole">
            <mc:AlternateContent xmlns:mc="http://schemas.openxmlformats.org/markup-compatibility/2006">
              <mc:Choice xmlns:v="urn:schemas-microsoft-com:vml" Requires="v">
                <p:oleObj name="Equation" r:id="rId8" imgW="2476500" imgH="241300" progId="Equation.3">
                  <p:embed/>
                </p:oleObj>
              </mc:Choice>
              <mc:Fallback>
                <p:oleObj name="Equation" r:id="rId8" imgW="2476500" imgH="2413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01888" y="5527675"/>
                        <a:ext cx="5065712"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6">
            <a:extLst>
              <a:ext uri="{FF2B5EF4-FFF2-40B4-BE49-F238E27FC236}">
                <a16:creationId xmlns:a16="http://schemas.microsoft.com/office/drawing/2014/main" id="{DE0121A2-486B-3247-70F3-B8C27D10EE71}"/>
              </a:ext>
            </a:extLst>
          </p:cNvPr>
          <p:cNvGraphicFramePr>
            <a:graphicFrameLocks noChangeAspect="1"/>
          </p:cNvGraphicFramePr>
          <p:nvPr/>
        </p:nvGraphicFramePr>
        <p:xfrm>
          <a:off x="4495800" y="5024438"/>
          <a:ext cx="1714500" cy="466725"/>
        </p:xfrm>
        <a:graphic>
          <a:graphicData uri="http://schemas.openxmlformats.org/presentationml/2006/ole">
            <mc:AlternateContent xmlns:mc="http://schemas.openxmlformats.org/markup-compatibility/2006">
              <mc:Choice xmlns:v="urn:schemas-microsoft-com:vml" Requires="v">
                <p:oleObj name="Equation" r:id="rId10" imgW="838200" imgH="228600" progId="Equation.3">
                  <p:embed/>
                </p:oleObj>
              </mc:Choice>
              <mc:Fallback>
                <p:oleObj name="Equation" r:id="rId10" imgW="8382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5024438"/>
                        <a:ext cx="17145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2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332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C3CFF07D-02D4-9509-F97C-D4BF6A1E7F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67087DB-9ED6-4D3F-8E49-2D066C613E0F}" type="slidenum">
              <a:rPr lang="en-US" altLang="en-US" sz="1200" smtClean="0">
                <a:latin typeface="Garamond" panose="02020404030301010803" pitchFamily="18" charset="0"/>
              </a:rPr>
              <a:pPr>
                <a:spcBef>
                  <a:spcPct val="0"/>
                </a:spcBef>
                <a:buClrTx/>
                <a:buSzTx/>
                <a:buFontTx/>
                <a:buNone/>
              </a:pPr>
              <a:t>22</a:t>
            </a:fld>
            <a:endParaRPr lang="en-US" altLang="en-US" sz="1200">
              <a:latin typeface="Garamond" panose="02020404030301010803" pitchFamily="18" charset="0"/>
            </a:endParaRPr>
          </a:p>
        </p:txBody>
      </p:sp>
      <p:sp>
        <p:nvSpPr>
          <p:cNvPr id="47107" name="Rectangle 2">
            <a:extLst>
              <a:ext uri="{FF2B5EF4-FFF2-40B4-BE49-F238E27FC236}">
                <a16:creationId xmlns:a16="http://schemas.microsoft.com/office/drawing/2014/main" id="{398D3B2B-9A0A-02FC-12AB-14665623C490}"/>
              </a:ext>
            </a:extLst>
          </p:cNvPr>
          <p:cNvSpPr>
            <a:spLocks noGrp="1" noChangeArrowheads="1"/>
          </p:cNvSpPr>
          <p:nvPr>
            <p:ph type="title"/>
          </p:nvPr>
        </p:nvSpPr>
        <p:spPr/>
        <p:txBody>
          <a:bodyPr/>
          <a:lstStyle/>
          <a:p>
            <a:pPr eaLnBrk="1" hangingPunct="1"/>
            <a:r>
              <a:rPr lang="en-US" altLang="en-US" sz="3400"/>
              <a:t>Example for the substitution method</a:t>
            </a:r>
          </a:p>
        </p:txBody>
      </p:sp>
      <p:sp>
        <p:nvSpPr>
          <p:cNvPr id="126979" name="Rectangle 3">
            <a:extLst>
              <a:ext uri="{FF2B5EF4-FFF2-40B4-BE49-F238E27FC236}">
                <a16:creationId xmlns:a16="http://schemas.microsoft.com/office/drawing/2014/main" id="{9E3B72FA-8855-4B30-D4BA-7787D01A62CC}"/>
              </a:ext>
            </a:extLst>
          </p:cNvPr>
          <p:cNvSpPr>
            <a:spLocks noGrp="1" noChangeArrowheads="1"/>
          </p:cNvSpPr>
          <p:nvPr>
            <p:ph type="body" idx="1"/>
          </p:nvPr>
        </p:nvSpPr>
        <p:spPr/>
        <p:txBody>
          <a:bodyPr/>
          <a:lstStyle/>
          <a:p>
            <a:pPr marL="619125" indent="-619125" eaLnBrk="1" hangingPunct="1"/>
            <a:r>
              <a:rPr lang="en-US" altLang="en-US" sz="2400"/>
              <a:t>Induction proof itself has two steps:</a:t>
            </a:r>
          </a:p>
          <a:p>
            <a:pPr marL="881063" lvl="1" indent="-536575" eaLnBrk="1" hangingPunct="1">
              <a:buFont typeface="Wingdings" panose="05000000000000000000" pitchFamily="2" charset="2"/>
              <a:buAutoNum type="romanLcPeriod"/>
            </a:pPr>
            <a:r>
              <a:rPr lang="en-US" altLang="en-US" sz="2000"/>
              <a:t>Induction base:</a:t>
            </a:r>
          </a:p>
          <a:p>
            <a:pPr marL="881063" lvl="1" indent="-536575" eaLnBrk="1" hangingPunct="1">
              <a:buFont typeface="Wingdings" panose="05000000000000000000" pitchFamily="2" charset="2"/>
              <a:buNone/>
            </a:pPr>
            <a:r>
              <a:rPr lang="en-US" altLang="en-US" sz="2000"/>
              <a:t>	</a:t>
            </a:r>
          </a:p>
          <a:p>
            <a:pPr marL="881063" lvl="1" indent="-536575" eaLnBrk="1" hangingPunct="1">
              <a:buFont typeface="Wingdings" panose="05000000000000000000" pitchFamily="2" charset="2"/>
              <a:buNone/>
            </a:pPr>
            <a:r>
              <a:rPr lang="en-US" altLang="en-US" sz="2000"/>
              <a:t>       </a:t>
            </a:r>
          </a:p>
          <a:p>
            <a:pPr marL="881063" lvl="1" indent="-536575" eaLnBrk="1" hangingPunct="1">
              <a:buFont typeface="Wingdings" panose="05000000000000000000" pitchFamily="2" charset="2"/>
              <a:buNone/>
            </a:pPr>
            <a:r>
              <a:rPr lang="en-US" altLang="en-US" sz="2000"/>
              <a:t>       </a:t>
            </a:r>
            <a:r>
              <a:rPr lang="en-US" altLang="en-US" sz="2000" i="1"/>
              <a:t>This is usually the case, and therefore we will skip the induction base step in the inductive proofs of the substitution method most of the time…</a:t>
            </a:r>
          </a:p>
          <a:p>
            <a:pPr marL="881063" lvl="1" indent="-536575" eaLnBrk="1" hangingPunct="1">
              <a:buFont typeface="Wingdings" panose="05000000000000000000" pitchFamily="2" charset="2"/>
              <a:buNone/>
            </a:pPr>
            <a:endParaRPr lang="en-US" altLang="en-US" sz="2000"/>
          </a:p>
          <a:p>
            <a:pPr marL="881063" lvl="1" indent="-536575" eaLnBrk="1" hangingPunct="1">
              <a:buFont typeface="Wingdings" panose="05000000000000000000" pitchFamily="2" charset="2"/>
              <a:buAutoNum type="romanLcPeriod" startAt="2"/>
            </a:pPr>
            <a:r>
              <a:rPr lang="en-US" altLang="en-US" sz="2000"/>
              <a:t>Inductive step:</a:t>
            </a:r>
          </a:p>
          <a:p>
            <a:pPr marL="1125538" lvl="2" indent="-454025" eaLnBrk="1" hangingPunct="1">
              <a:buFont typeface="Wingdings" panose="05000000000000000000" pitchFamily="2" charset="2"/>
              <a:buAutoNum type="alphaLcPeriod"/>
            </a:pPr>
            <a:r>
              <a:rPr lang="en-US" altLang="en-US" sz="1800"/>
              <a:t>Assume that:</a:t>
            </a:r>
          </a:p>
          <a:p>
            <a:pPr marL="1125538" lvl="2" indent="-454025" eaLnBrk="1" hangingPunct="1">
              <a:buFont typeface="Wingdings" panose="05000000000000000000" pitchFamily="2" charset="2"/>
              <a:buNone/>
            </a:pPr>
            <a:endParaRPr lang="en-US" altLang="en-US" sz="1800"/>
          </a:p>
          <a:p>
            <a:pPr marL="1125538" lvl="2" indent="-454025" eaLnBrk="1" hangingPunct="1">
              <a:buFont typeface="Wingdings" panose="05000000000000000000" pitchFamily="2" charset="2"/>
              <a:buAutoNum type="alphaLcPeriod" startAt="2"/>
            </a:pPr>
            <a:r>
              <a:rPr lang="en-US" altLang="en-US" sz="1800"/>
              <a:t>And show that:</a:t>
            </a:r>
          </a:p>
        </p:txBody>
      </p:sp>
      <p:graphicFrame>
        <p:nvGraphicFramePr>
          <p:cNvPr id="126980" name="Object 4">
            <a:extLst>
              <a:ext uri="{FF2B5EF4-FFF2-40B4-BE49-F238E27FC236}">
                <a16:creationId xmlns:a16="http://schemas.microsoft.com/office/drawing/2014/main" id="{EF75CB9A-FA18-975A-3E06-2FE6F951E0E4}"/>
              </a:ext>
            </a:extLst>
          </p:cNvPr>
          <p:cNvGraphicFramePr>
            <a:graphicFrameLocks noChangeAspect="1"/>
          </p:cNvGraphicFramePr>
          <p:nvPr/>
        </p:nvGraphicFramePr>
        <p:xfrm>
          <a:off x="3341688" y="2209800"/>
          <a:ext cx="1611312" cy="620713"/>
        </p:xfrm>
        <a:graphic>
          <a:graphicData uri="http://schemas.openxmlformats.org/presentationml/2006/ole">
            <mc:AlternateContent xmlns:mc="http://schemas.openxmlformats.org/markup-compatibility/2006">
              <mc:Choice xmlns:v="urn:schemas-microsoft-com:vml" Requires="v">
                <p:oleObj name="Equation" r:id="rId3" imgW="787058" imgH="304668" progId="Equation.3">
                  <p:embed/>
                </p:oleObj>
              </mc:Choice>
              <mc:Fallback>
                <p:oleObj name="Equation" r:id="rId3" imgW="787058" imgH="30466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1688" y="2209800"/>
                        <a:ext cx="1611312"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81" name="Text Box 5">
            <a:extLst>
              <a:ext uri="{FF2B5EF4-FFF2-40B4-BE49-F238E27FC236}">
                <a16:creationId xmlns:a16="http://schemas.microsoft.com/office/drawing/2014/main" id="{5011C440-64DB-46A6-993E-DBD696A2DE4B}"/>
              </a:ext>
            </a:extLst>
          </p:cNvPr>
          <p:cNvSpPr txBox="1">
            <a:spLocks noChangeArrowheads="1"/>
          </p:cNvSpPr>
          <p:nvPr/>
        </p:nvSpPr>
        <p:spPr bwMode="auto">
          <a:xfrm>
            <a:off x="5162550" y="2225675"/>
            <a:ext cx="3524250" cy="822325"/>
          </a:xfrm>
          <a:prstGeom prst="rect">
            <a:avLst/>
          </a:prstGeom>
          <a:solidFill>
            <a:schemeClr val="accent1">
              <a:alpha val="2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t>we can always pick</a:t>
            </a:r>
            <a:r>
              <a:rPr lang="en-US" altLang="en-US" sz="2400" i="1"/>
              <a:t> c </a:t>
            </a:r>
            <a:r>
              <a:rPr lang="en-US" altLang="en-US" sz="2400"/>
              <a:t>big</a:t>
            </a:r>
          </a:p>
          <a:p>
            <a:pPr eaLnBrk="1" hangingPunct="1">
              <a:spcBef>
                <a:spcPct val="0"/>
              </a:spcBef>
              <a:buClrTx/>
              <a:buSzTx/>
              <a:buFontTx/>
              <a:buNone/>
            </a:pPr>
            <a:r>
              <a:rPr lang="en-US" altLang="en-US" sz="2400"/>
              <a:t>enough to satisfy this</a:t>
            </a:r>
          </a:p>
        </p:txBody>
      </p:sp>
      <p:graphicFrame>
        <p:nvGraphicFramePr>
          <p:cNvPr id="126982" name="Object 6">
            <a:extLst>
              <a:ext uri="{FF2B5EF4-FFF2-40B4-BE49-F238E27FC236}">
                <a16:creationId xmlns:a16="http://schemas.microsoft.com/office/drawing/2014/main" id="{F48630EB-EADE-BB12-A86F-01F3EC7FA734}"/>
              </a:ext>
            </a:extLst>
          </p:cNvPr>
          <p:cNvGraphicFramePr>
            <a:graphicFrameLocks noChangeAspect="1"/>
          </p:cNvGraphicFramePr>
          <p:nvPr/>
        </p:nvGraphicFramePr>
        <p:xfrm>
          <a:off x="3073400" y="4724400"/>
          <a:ext cx="2884488" cy="465138"/>
        </p:xfrm>
        <a:graphic>
          <a:graphicData uri="http://schemas.openxmlformats.org/presentationml/2006/ole">
            <mc:AlternateContent xmlns:mc="http://schemas.openxmlformats.org/markup-compatibility/2006">
              <mc:Choice xmlns:v="urn:schemas-microsoft-com:vml" Requires="v">
                <p:oleObj name="Equation" r:id="rId5" imgW="1409700" imgH="228600" progId="Equation.3">
                  <p:embed/>
                </p:oleObj>
              </mc:Choice>
              <mc:Fallback>
                <p:oleObj name="Equation" r:id="rId5" imgW="14097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3400" y="4724400"/>
                        <a:ext cx="2884488"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3" name="Object 7">
            <a:extLst>
              <a:ext uri="{FF2B5EF4-FFF2-40B4-BE49-F238E27FC236}">
                <a16:creationId xmlns:a16="http://schemas.microsoft.com/office/drawing/2014/main" id="{BCB83CC5-4468-E155-043F-D38D5FE7FCFB}"/>
              </a:ext>
            </a:extLst>
          </p:cNvPr>
          <p:cNvGraphicFramePr>
            <a:graphicFrameLocks noChangeAspect="1"/>
          </p:cNvGraphicFramePr>
          <p:nvPr/>
        </p:nvGraphicFramePr>
        <p:xfrm>
          <a:off x="3200400" y="5402263"/>
          <a:ext cx="1377950" cy="465137"/>
        </p:xfrm>
        <a:graphic>
          <a:graphicData uri="http://schemas.openxmlformats.org/presentationml/2006/ole">
            <mc:AlternateContent xmlns:mc="http://schemas.openxmlformats.org/markup-compatibility/2006">
              <mc:Choice xmlns:v="urn:schemas-microsoft-com:vml" Requires="v">
                <p:oleObj name="Equation" r:id="rId7" imgW="672808" imgH="228501" progId="Equation.3">
                  <p:embed/>
                </p:oleObj>
              </mc:Choice>
              <mc:Fallback>
                <p:oleObj name="Equation" r:id="rId7" imgW="672808" imgH="228501"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5402263"/>
                        <a:ext cx="1377950"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84" name="Text Box 8">
            <a:extLst>
              <a:ext uri="{FF2B5EF4-FFF2-40B4-BE49-F238E27FC236}">
                <a16:creationId xmlns:a16="http://schemas.microsoft.com/office/drawing/2014/main" id="{477F9651-685B-2CAD-7935-1DF98721CCE6}"/>
              </a:ext>
            </a:extLst>
          </p:cNvPr>
          <p:cNvSpPr txBox="1">
            <a:spLocks noChangeArrowheads="1"/>
          </p:cNvSpPr>
          <p:nvPr/>
        </p:nvSpPr>
        <p:spPr bwMode="auto">
          <a:xfrm>
            <a:off x="6042025" y="4724400"/>
            <a:ext cx="2949575" cy="457200"/>
          </a:xfrm>
          <a:prstGeom prst="rect">
            <a:avLst/>
          </a:prstGeom>
          <a:solidFill>
            <a:schemeClr val="accent1">
              <a:alpha val="2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t>induction hypothesis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blinds(horizontal)">
                                      <p:cBhvr>
                                        <p:cTn id="7" dur="500"/>
                                        <p:tgtEl>
                                          <p:spTgt spid="126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6979">
                                            <p:txEl>
                                              <p:pRg st="1" end="1"/>
                                            </p:txEl>
                                          </p:spTgt>
                                        </p:tgtEl>
                                        <p:attrNameLst>
                                          <p:attrName>style.visibility</p:attrName>
                                        </p:attrNameLst>
                                      </p:cBhvr>
                                      <p:to>
                                        <p:strVal val="visible"/>
                                      </p:to>
                                    </p:set>
                                    <p:animEffect transition="in" filter="blinds(horizontal)">
                                      <p:cBhvr>
                                        <p:cTn id="12" dur="500"/>
                                        <p:tgtEl>
                                          <p:spTgt spid="12697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6979">
                                            <p:txEl>
                                              <p:pRg st="6" end="6"/>
                                            </p:txEl>
                                          </p:spTgt>
                                        </p:tgtEl>
                                        <p:attrNameLst>
                                          <p:attrName>style.visibility</p:attrName>
                                        </p:attrNameLst>
                                      </p:cBhvr>
                                      <p:to>
                                        <p:strVal val="visible"/>
                                      </p:to>
                                    </p:set>
                                    <p:animEffect transition="in" filter="blinds(horizontal)">
                                      <p:cBhvr>
                                        <p:cTn id="15" dur="500"/>
                                        <p:tgtEl>
                                          <p:spTgt spid="126979">
                                            <p:txEl>
                                              <p:pRg st="6" end="6"/>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26980"/>
                                        </p:tgtEl>
                                        <p:attrNameLst>
                                          <p:attrName>style.visibility</p:attrName>
                                        </p:attrNameLst>
                                      </p:cBhvr>
                                      <p:to>
                                        <p:strVal val="visible"/>
                                      </p:to>
                                    </p:set>
                                    <p:animEffect transition="in" filter="blinds(horizontal)">
                                      <p:cBhvr>
                                        <p:cTn id="20" dur="500"/>
                                        <p:tgtEl>
                                          <p:spTgt spid="12698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26981"/>
                                        </p:tgtEl>
                                        <p:attrNameLst>
                                          <p:attrName>style.visibility</p:attrName>
                                        </p:attrNameLst>
                                      </p:cBhvr>
                                      <p:to>
                                        <p:strVal val="visible"/>
                                      </p:to>
                                    </p:set>
                                    <p:animEffect transition="in" filter="blinds(horizontal)">
                                      <p:cBhvr>
                                        <p:cTn id="25" dur="500"/>
                                        <p:tgtEl>
                                          <p:spTgt spid="12698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26979">
                                            <p:txEl>
                                              <p:pRg st="4" end="4"/>
                                            </p:txEl>
                                          </p:spTgt>
                                        </p:tgtEl>
                                        <p:attrNameLst>
                                          <p:attrName>style.visibility</p:attrName>
                                        </p:attrNameLst>
                                      </p:cBhvr>
                                      <p:to>
                                        <p:strVal val="visible"/>
                                      </p:to>
                                    </p:set>
                                    <p:animEffect transition="in" filter="blinds(horizontal)">
                                      <p:cBhvr>
                                        <p:cTn id="30" dur="500"/>
                                        <p:tgtEl>
                                          <p:spTgt spid="126979">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26979">
                                            <p:txEl>
                                              <p:pRg st="7" end="7"/>
                                            </p:txEl>
                                          </p:spTgt>
                                        </p:tgtEl>
                                        <p:attrNameLst>
                                          <p:attrName>style.visibility</p:attrName>
                                        </p:attrNameLst>
                                      </p:cBhvr>
                                      <p:to>
                                        <p:strVal val="visible"/>
                                      </p:to>
                                    </p:set>
                                    <p:animEffect transition="in" filter="blinds(horizontal)">
                                      <p:cBhvr>
                                        <p:cTn id="35" dur="500"/>
                                        <p:tgtEl>
                                          <p:spTgt spid="126979">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26982"/>
                                        </p:tgtEl>
                                        <p:attrNameLst>
                                          <p:attrName>style.visibility</p:attrName>
                                        </p:attrNameLst>
                                      </p:cBhvr>
                                      <p:to>
                                        <p:strVal val="visible"/>
                                      </p:to>
                                    </p:set>
                                    <p:animEffect transition="in" filter="blinds(horizontal)">
                                      <p:cBhvr>
                                        <p:cTn id="38" dur="500"/>
                                        <p:tgtEl>
                                          <p:spTgt spid="12698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26984"/>
                                        </p:tgtEl>
                                        <p:attrNameLst>
                                          <p:attrName>style.visibility</p:attrName>
                                        </p:attrNameLst>
                                      </p:cBhvr>
                                      <p:to>
                                        <p:strVal val="visible"/>
                                      </p:to>
                                    </p:set>
                                    <p:animEffect transition="in" filter="blinds(horizontal)">
                                      <p:cBhvr>
                                        <p:cTn id="43" dur="500"/>
                                        <p:tgtEl>
                                          <p:spTgt spid="12698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126979">
                                            <p:txEl>
                                              <p:pRg st="9" end="9"/>
                                            </p:txEl>
                                          </p:spTgt>
                                        </p:tgtEl>
                                        <p:attrNameLst>
                                          <p:attrName>style.visibility</p:attrName>
                                        </p:attrNameLst>
                                      </p:cBhvr>
                                      <p:to>
                                        <p:strVal val="visible"/>
                                      </p:to>
                                    </p:set>
                                    <p:animEffect transition="in" filter="blinds(horizontal)">
                                      <p:cBhvr>
                                        <p:cTn id="48" dur="500"/>
                                        <p:tgtEl>
                                          <p:spTgt spid="126979">
                                            <p:txEl>
                                              <p:pRg st="9" end="9"/>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126983"/>
                                        </p:tgtEl>
                                        <p:attrNameLst>
                                          <p:attrName>style.visibility</p:attrName>
                                        </p:attrNameLst>
                                      </p:cBhvr>
                                      <p:to>
                                        <p:strVal val="visible"/>
                                      </p:to>
                                    </p:set>
                                    <p:animEffect transition="in" filter="blinds(horizontal)">
                                      <p:cBhvr>
                                        <p:cTn id="53" dur="500"/>
                                        <p:tgtEl>
                                          <p:spTgt spid="126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animBg="1"/>
      <p:bldP spid="12698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E178EDBB-BA3F-A693-7879-B0681855A9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32F02EA-97FD-4680-AE6F-941ED5FCF713}" type="slidenum">
              <a:rPr lang="en-US" altLang="en-US" sz="1200" smtClean="0">
                <a:latin typeface="Garamond" panose="02020404030301010803" pitchFamily="18" charset="0"/>
              </a:rPr>
              <a:pPr>
                <a:spcBef>
                  <a:spcPct val="0"/>
                </a:spcBef>
                <a:buClrTx/>
                <a:buSzTx/>
                <a:buFontTx/>
                <a:buNone/>
              </a:pPr>
              <a:t>23</a:t>
            </a:fld>
            <a:endParaRPr lang="en-US" altLang="en-US" sz="1200">
              <a:latin typeface="Garamond" panose="02020404030301010803" pitchFamily="18" charset="0"/>
            </a:endParaRPr>
          </a:p>
        </p:txBody>
      </p:sp>
      <p:sp>
        <p:nvSpPr>
          <p:cNvPr id="49155" name="Rectangle 2">
            <a:extLst>
              <a:ext uri="{FF2B5EF4-FFF2-40B4-BE49-F238E27FC236}">
                <a16:creationId xmlns:a16="http://schemas.microsoft.com/office/drawing/2014/main" id="{C51517F8-849E-1695-75CE-3E8407D2D208}"/>
              </a:ext>
            </a:extLst>
          </p:cNvPr>
          <p:cNvSpPr>
            <a:spLocks noGrp="1" noChangeArrowheads="1"/>
          </p:cNvSpPr>
          <p:nvPr>
            <p:ph type="title"/>
          </p:nvPr>
        </p:nvSpPr>
        <p:spPr/>
        <p:txBody>
          <a:bodyPr/>
          <a:lstStyle/>
          <a:p>
            <a:pPr eaLnBrk="1" hangingPunct="1"/>
            <a:r>
              <a:rPr lang="en-US" altLang="en-US" sz="3400"/>
              <a:t>Example for the substitution method</a:t>
            </a:r>
          </a:p>
        </p:txBody>
      </p:sp>
      <p:graphicFrame>
        <p:nvGraphicFramePr>
          <p:cNvPr id="128004" name="Object 4">
            <a:extLst>
              <a:ext uri="{FF2B5EF4-FFF2-40B4-BE49-F238E27FC236}">
                <a16:creationId xmlns:a16="http://schemas.microsoft.com/office/drawing/2014/main" id="{32DBF006-482B-C5B4-4EDE-F06F24BA1A5F}"/>
              </a:ext>
            </a:extLst>
          </p:cNvPr>
          <p:cNvGraphicFramePr>
            <a:graphicFrameLocks noChangeAspect="1"/>
          </p:cNvGraphicFramePr>
          <p:nvPr/>
        </p:nvGraphicFramePr>
        <p:xfrm>
          <a:off x="552450" y="1263650"/>
          <a:ext cx="2495550" cy="412750"/>
        </p:xfrm>
        <a:graphic>
          <a:graphicData uri="http://schemas.openxmlformats.org/presentationml/2006/ole">
            <mc:AlternateContent xmlns:mc="http://schemas.openxmlformats.org/markup-compatibility/2006">
              <mc:Choice xmlns:v="urn:schemas-microsoft-com:vml" Requires="v">
                <p:oleObj name="Equation" r:id="rId3" imgW="1218671" imgH="203112" progId="Equation.3">
                  <p:embed/>
                </p:oleObj>
              </mc:Choice>
              <mc:Fallback>
                <p:oleObj name="Equation" r:id="rId3" imgW="1218671"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1263650"/>
                        <a:ext cx="249555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05" name="Object 5">
            <a:extLst>
              <a:ext uri="{FF2B5EF4-FFF2-40B4-BE49-F238E27FC236}">
                <a16:creationId xmlns:a16="http://schemas.microsoft.com/office/drawing/2014/main" id="{D1B36DC2-1836-FE4C-46D7-77870D18C63A}"/>
              </a:ext>
            </a:extLst>
          </p:cNvPr>
          <p:cNvGraphicFramePr>
            <a:graphicFrameLocks noChangeAspect="1"/>
          </p:cNvGraphicFramePr>
          <p:nvPr/>
        </p:nvGraphicFramePr>
        <p:xfrm>
          <a:off x="1179513" y="1958975"/>
          <a:ext cx="1716087" cy="952500"/>
        </p:xfrm>
        <a:graphic>
          <a:graphicData uri="http://schemas.openxmlformats.org/presentationml/2006/ole">
            <mc:AlternateContent xmlns:mc="http://schemas.openxmlformats.org/markup-compatibility/2006">
              <mc:Choice xmlns:v="urn:schemas-microsoft-com:vml" Requires="v">
                <p:oleObj name="Equation" r:id="rId5" imgW="838200" imgH="469900" progId="Equation.3">
                  <p:embed/>
                </p:oleObj>
              </mc:Choice>
              <mc:Fallback>
                <p:oleObj name="Equation" r:id="rId5" imgW="838200" imgH="4699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9513" y="1958975"/>
                        <a:ext cx="1716087"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06" name="Object 6">
            <a:extLst>
              <a:ext uri="{FF2B5EF4-FFF2-40B4-BE49-F238E27FC236}">
                <a16:creationId xmlns:a16="http://schemas.microsoft.com/office/drawing/2014/main" id="{8A6A4EA3-FF2E-686B-0F34-B717FAC02B4A}"/>
              </a:ext>
            </a:extLst>
          </p:cNvPr>
          <p:cNvGraphicFramePr>
            <a:graphicFrameLocks noChangeAspect="1"/>
          </p:cNvGraphicFramePr>
          <p:nvPr/>
        </p:nvGraphicFramePr>
        <p:xfrm>
          <a:off x="1211263" y="3189288"/>
          <a:ext cx="1455737" cy="849312"/>
        </p:xfrm>
        <a:graphic>
          <a:graphicData uri="http://schemas.openxmlformats.org/presentationml/2006/ole">
            <mc:AlternateContent xmlns:mc="http://schemas.openxmlformats.org/markup-compatibility/2006">
              <mc:Choice xmlns:v="urn:schemas-microsoft-com:vml" Requires="v">
                <p:oleObj name="Equation" r:id="rId7" imgW="710891" imgH="418918" progId="Equation.3">
                  <p:embed/>
                </p:oleObj>
              </mc:Choice>
              <mc:Fallback>
                <p:oleObj name="Equation" r:id="rId7" imgW="710891" imgH="418918"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1263" y="3189288"/>
                        <a:ext cx="1455737" cy="849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07" name="Object 7">
            <a:extLst>
              <a:ext uri="{FF2B5EF4-FFF2-40B4-BE49-F238E27FC236}">
                <a16:creationId xmlns:a16="http://schemas.microsoft.com/office/drawing/2014/main" id="{D7626A99-8381-BB62-D81E-185EEA719BAC}"/>
              </a:ext>
            </a:extLst>
          </p:cNvPr>
          <p:cNvGraphicFramePr>
            <a:graphicFrameLocks noChangeAspect="1"/>
          </p:cNvGraphicFramePr>
          <p:nvPr/>
        </p:nvGraphicFramePr>
        <p:xfrm>
          <a:off x="1219200" y="4205288"/>
          <a:ext cx="1325563" cy="798512"/>
        </p:xfrm>
        <a:graphic>
          <a:graphicData uri="http://schemas.openxmlformats.org/presentationml/2006/ole">
            <mc:AlternateContent xmlns:mc="http://schemas.openxmlformats.org/markup-compatibility/2006">
              <mc:Choice xmlns:v="urn:schemas-microsoft-com:vml" Requires="v">
                <p:oleObj name="Equation" r:id="rId9" imgW="647419" imgH="393529" progId="Equation.3">
                  <p:embed/>
                </p:oleObj>
              </mc:Choice>
              <mc:Fallback>
                <p:oleObj name="Equation" r:id="rId9" imgW="647419" imgH="393529"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4205288"/>
                        <a:ext cx="1325563"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09" name="Object 9">
            <a:extLst>
              <a:ext uri="{FF2B5EF4-FFF2-40B4-BE49-F238E27FC236}">
                <a16:creationId xmlns:a16="http://schemas.microsoft.com/office/drawing/2014/main" id="{D817A521-3300-FA82-A8E1-3F439697B6C3}"/>
              </a:ext>
            </a:extLst>
          </p:cNvPr>
          <p:cNvGraphicFramePr>
            <a:graphicFrameLocks noChangeAspect="1"/>
          </p:cNvGraphicFramePr>
          <p:nvPr/>
        </p:nvGraphicFramePr>
        <p:xfrm>
          <a:off x="3849688" y="5410200"/>
          <a:ext cx="493712" cy="411163"/>
        </p:xfrm>
        <a:graphic>
          <a:graphicData uri="http://schemas.openxmlformats.org/presentationml/2006/ole">
            <mc:AlternateContent xmlns:mc="http://schemas.openxmlformats.org/markup-compatibility/2006">
              <mc:Choice xmlns:v="urn:schemas-microsoft-com:vml" Requires="v">
                <p:oleObj name="Equation" r:id="rId11" imgW="241195" imgH="203112" progId="Equation.3">
                  <p:embed/>
                </p:oleObj>
              </mc:Choice>
              <mc:Fallback>
                <p:oleObj name="Equation" r:id="rId11" imgW="241195" imgH="203112"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49688" y="5410200"/>
                        <a:ext cx="493712"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10" name="Text Box 10">
            <a:extLst>
              <a:ext uri="{FF2B5EF4-FFF2-40B4-BE49-F238E27FC236}">
                <a16:creationId xmlns:a16="http://schemas.microsoft.com/office/drawing/2014/main" id="{7FA04A23-7003-8A4B-D291-4A6316F9CE94}"/>
              </a:ext>
            </a:extLst>
          </p:cNvPr>
          <p:cNvSpPr txBox="1">
            <a:spLocks noChangeArrowheads="1"/>
          </p:cNvSpPr>
          <p:nvPr/>
        </p:nvSpPr>
        <p:spPr bwMode="auto">
          <a:xfrm>
            <a:off x="1219200" y="5486400"/>
            <a:ext cx="2584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we want this to look like</a:t>
            </a:r>
          </a:p>
        </p:txBody>
      </p:sp>
      <p:sp>
        <p:nvSpPr>
          <p:cNvPr id="128011" name="Text Box 11">
            <a:extLst>
              <a:ext uri="{FF2B5EF4-FFF2-40B4-BE49-F238E27FC236}">
                <a16:creationId xmlns:a16="http://schemas.microsoft.com/office/drawing/2014/main" id="{848920C1-24F8-4BFF-5E63-E5457A15110D}"/>
              </a:ext>
            </a:extLst>
          </p:cNvPr>
          <p:cNvSpPr txBox="1">
            <a:spLocks noChangeArrowheads="1"/>
          </p:cNvSpPr>
          <p:nvPr/>
        </p:nvSpPr>
        <p:spPr bwMode="auto">
          <a:xfrm>
            <a:off x="3721100" y="1306513"/>
            <a:ext cx="4965700" cy="701675"/>
          </a:xfrm>
          <a:prstGeom prst="rect">
            <a:avLst/>
          </a:prstGeom>
          <a:solidFill>
            <a:schemeClr val="accent1">
              <a:alpha val="25098"/>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trick is to try to write it as:</a:t>
            </a:r>
          </a:p>
          <a:p>
            <a:pPr algn="ctr" eaLnBrk="1" hangingPunct="1">
              <a:spcBef>
                <a:spcPct val="0"/>
              </a:spcBef>
              <a:buClrTx/>
              <a:buSzTx/>
              <a:buFontTx/>
              <a:buNone/>
            </a:pPr>
            <a:r>
              <a:rPr lang="en-US" altLang="en-US" sz="2000"/>
              <a:t>“what we want” – “something nonnegative”</a:t>
            </a:r>
          </a:p>
        </p:txBody>
      </p:sp>
      <p:sp>
        <p:nvSpPr>
          <p:cNvPr id="128014" name="Text Box 14">
            <a:extLst>
              <a:ext uri="{FF2B5EF4-FFF2-40B4-BE49-F238E27FC236}">
                <a16:creationId xmlns:a16="http://schemas.microsoft.com/office/drawing/2014/main" id="{3DDAD4B2-8C68-6EBF-F4D2-C9E4C8009404}"/>
              </a:ext>
            </a:extLst>
          </p:cNvPr>
          <p:cNvSpPr txBox="1">
            <a:spLocks noChangeArrowheads="1"/>
          </p:cNvSpPr>
          <p:nvPr/>
        </p:nvSpPr>
        <p:spPr bwMode="auto">
          <a:xfrm>
            <a:off x="76200" y="1725613"/>
            <a:ext cx="1154113" cy="581025"/>
          </a:xfrm>
          <a:prstGeom prst="rect">
            <a:avLst/>
          </a:prstGeom>
          <a:solidFill>
            <a:schemeClr val="accent1">
              <a:alpha val="25098"/>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induction </a:t>
            </a:r>
          </a:p>
          <a:p>
            <a:pPr algn="ctr" eaLnBrk="1" hangingPunct="1">
              <a:spcBef>
                <a:spcPct val="0"/>
              </a:spcBef>
              <a:buClrTx/>
              <a:buSzTx/>
              <a:buFontTx/>
              <a:buNone/>
            </a:pPr>
            <a:r>
              <a:rPr lang="en-US" altLang="en-US" sz="1600"/>
              <a:t>hypothesis</a:t>
            </a:r>
          </a:p>
        </p:txBody>
      </p:sp>
      <p:sp>
        <p:nvSpPr>
          <p:cNvPr id="128015" name="Line 15">
            <a:extLst>
              <a:ext uri="{FF2B5EF4-FFF2-40B4-BE49-F238E27FC236}">
                <a16:creationId xmlns:a16="http://schemas.microsoft.com/office/drawing/2014/main" id="{961697EC-18AE-38D0-8119-600BD178098B}"/>
              </a:ext>
            </a:extLst>
          </p:cNvPr>
          <p:cNvSpPr>
            <a:spLocks noChangeShapeType="1"/>
          </p:cNvSpPr>
          <p:nvPr/>
        </p:nvSpPr>
        <p:spPr bwMode="auto">
          <a:xfrm>
            <a:off x="1371600" y="1676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aphicFrame>
        <p:nvGraphicFramePr>
          <p:cNvPr id="128016" name="Object 16">
            <a:extLst>
              <a:ext uri="{FF2B5EF4-FFF2-40B4-BE49-F238E27FC236}">
                <a16:creationId xmlns:a16="http://schemas.microsoft.com/office/drawing/2014/main" id="{0DCA4DBB-C7D4-93FA-F193-824C7194D7CE}"/>
              </a:ext>
            </a:extLst>
          </p:cNvPr>
          <p:cNvGraphicFramePr>
            <a:graphicFrameLocks noChangeAspect="1"/>
          </p:cNvGraphicFramePr>
          <p:nvPr/>
        </p:nvGraphicFramePr>
        <p:xfrm>
          <a:off x="4425950" y="2092325"/>
          <a:ext cx="1949450" cy="800100"/>
        </p:xfrm>
        <a:graphic>
          <a:graphicData uri="http://schemas.openxmlformats.org/presentationml/2006/ole">
            <mc:AlternateContent xmlns:mc="http://schemas.openxmlformats.org/markup-compatibility/2006">
              <mc:Choice xmlns:v="urn:schemas-microsoft-com:vml" Requires="v">
                <p:oleObj name="Equation" r:id="rId13" imgW="952087" imgH="393529" progId="Equation.3">
                  <p:embed/>
                </p:oleObj>
              </mc:Choice>
              <mc:Fallback>
                <p:oleObj name="Equation" r:id="rId13" imgW="952087" imgH="393529"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25950" y="2092325"/>
                        <a:ext cx="194945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17" name="Object 17">
            <a:extLst>
              <a:ext uri="{FF2B5EF4-FFF2-40B4-BE49-F238E27FC236}">
                <a16:creationId xmlns:a16="http://schemas.microsoft.com/office/drawing/2014/main" id="{ADA380DA-DE8F-CC2D-97A8-C477BCE89B0A}"/>
              </a:ext>
            </a:extLst>
          </p:cNvPr>
          <p:cNvGraphicFramePr>
            <a:graphicFrameLocks noChangeAspect="1"/>
          </p:cNvGraphicFramePr>
          <p:nvPr/>
        </p:nvGraphicFramePr>
        <p:xfrm>
          <a:off x="4419600" y="2901950"/>
          <a:ext cx="2990850" cy="1212850"/>
        </p:xfrm>
        <a:graphic>
          <a:graphicData uri="http://schemas.openxmlformats.org/presentationml/2006/ole">
            <mc:AlternateContent xmlns:mc="http://schemas.openxmlformats.org/markup-compatibility/2006">
              <mc:Choice xmlns:v="urn:schemas-microsoft-com:vml" Requires="v">
                <p:oleObj name="Equation" r:id="rId15" imgW="1460500" imgH="596900" progId="Equation.3">
                  <p:embed/>
                </p:oleObj>
              </mc:Choice>
              <mc:Fallback>
                <p:oleObj name="Equation" r:id="rId15" imgW="1460500" imgH="59690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9600" y="2901950"/>
                        <a:ext cx="2990850" cy="121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18" name="Object 18">
            <a:extLst>
              <a:ext uri="{FF2B5EF4-FFF2-40B4-BE49-F238E27FC236}">
                <a16:creationId xmlns:a16="http://schemas.microsoft.com/office/drawing/2014/main" id="{C427A2E5-6925-5006-6A6C-BD79CB8D1043}"/>
              </a:ext>
            </a:extLst>
          </p:cNvPr>
          <p:cNvGraphicFramePr>
            <a:graphicFrameLocks noChangeAspect="1"/>
          </p:cNvGraphicFramePr>
          <p:nvPr/>
        </p:nvGraphicFramePr>
        <p:xfrm>
          <a:off x="7467600" y="3127375"/>
          <a:ext cx="728663" cy="411163"/>
        </p:xfrm>
        <a:graphic>
          <a:graphicData uri="http://schemas.openxmlformats.org/presentationml/2006/ole">
            <mc:AlternateContent xmlns:mc="http://schemas.openxmlformats.org/markup-compatibility/2006">
              <mc:Choice xmlns:v="urn:schemas-microsoft-com:vml" Requires="v">
                <p:oleObj name="Equation" r:id="rId17" imgW="355292" imgH="203024" progId="Equation.3">
                  <p:embed/>
                </p:oleObj>
              </mc:Choice>
              <mc:Fallback>
                <p:oleObj name="Equation" r:id="rId17" imgW="355292" imgH="203024"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67600" y="3127375"/>
                        <a:ext cx="728663"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19" name="AutoShape 19">
            <a:extLst>
              <a:ext uri="{FF2B5EF4-FFF2-40B4-BE49-F238E27FC236}">
                <a16:creationId xmlns:a16="http://schemas.microsoft.com/office/drawing/2014/main" id="{A3E57548-E3F4-FFBB-C23C-AE2939A348E7}"/>
              </a:ext>
            </a:extLst>
          </p:cNvPr>
          <p:cNvSpPr>
            <a:spLocks noChangeArrowheads="1"/>
          </p:cNvSpPr>
          <p:nvPr/>
        </p:nvSpPr>
        <p:spPr bwMode="auto">
          <a:xfrm>
            <a:off x="5915025" y="4689475"/>
            <a:ext cx="381000" cy="381000"/>
          </a:xfrm>
          <a:prstGeom prst="smileyFace">
            <a:avLst>
              <a:gd name="adj" fmla="val 4653"/>
            </a:avLst>
          </a:prstGeom>
          <a:solidFill>
            <a:schemeClr val="accent1"/>
          </a:solidFill>
          <a:ln w="9525">
            <a:solidFill>
              <a:schemeClr val="tx1"/>
            </a:solidFill>
            <a:round/>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aphicFrame>
        <p:nvGraphicFramePr>
          <p:cNvPr id="17" name="Object 17">
            <a:extLst>
              <a:ext uri="{FF2B5EF4-FFF2-40B4-BE49-F238E27FC236}">
                <a16:creationId xmlns:a16="http://schemas.microsoft.com/office/drawing/2014/main" id="{F758FCA3-9947-DF61-70B5-1E40DD7D338C}"/>
              </a:ext>
            </a:extLst>
          </p:cNvPr>
          <p:cNvGraphicFramePr>
            <a:graphicFrameLocks noChangeAspect="1"/>
          </p:cNvGraphicFramePr>
          <p:nvPr/>
        </p:nvGraphicFramePr>
        <p:xfrm>
          <a:off x="4419600" y="4605338"/>
          <a:ext cx="1377950" cy="465137"/>
        </p:xfrm>
        <a:graphic>
          <a:graphicData uri="http://schemas.openxmlformats.org/presentationml/2006/ole">
            <mc:AlternateContent xmlns:mc="http://schemas.openxmlformats.org/markup-compatibility/2006">
              <mc:Choice xmlns:v="urn:schemas-microsoft-com:vml" Requires="v">
                <p:oleObj name="Equation" r:id="rId19" imgW="672808" imgH="228501" progId="Equation.3">
                  <p:embed/>
                </p:oleObj>
              </mc:Choice>
              <mc:Fallback>
                <p:oleObj name="Equation" r:id="rId19" imgW="672808" imgH="228501" progId="Equation.3">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19600" y="4605338"/>
                        <a:ext cx="1377950"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8004"/>
                                        </p:tgtEl>
                                        <p:attrNameLst>
                                          <p:attrName>style.visibility</p:attrName>
                                        </p:attrNameLst>
                                      </p:cBhvr>
                                      <p:to>
                                        <p:strVal val="visible"/>
                                      </p:to>
                                    </p:set>
                                    <p:animEffect transition="in" filter="blinds(horizontal)">
                                      <p:cBhvr>
                                        <p:cTn id="7" dur="500"/>
                                        <p:tgtEl>
                                          <p:spTgt spid="1280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8014"/>
                                        </p:tgtEl>
                                        <p:attrNameLst>
                                          <p:attrName>style.visibility</p:attrName>
                                        </p:attrNameLst>
                                      </p:cBhvr>
                                      <p:to>
                                        <p:strVal val="visible"/>
                                      </p:to>
                                    </p:set>
                                    <p:animEffect transition="in" filter="blinds(horizontal)">
                                      <p:cBhvr>
                                        <p:cTn id="12" dur="500"/>
                                        <p:tgtEl>
                                          <p:spTgt spid="128014"/>
                                        </p:tgtEl>
                                      </p:cBhvr>
                                    </p:animEffect>
                                  </p:childTnLst>
                                </p:cTn>
                              </p:par>
                              <p:par>
                                <p:cTn id="13" presetID="3" presetClass="entr" presetSubtype="10" fill="hold" nodeType="withEffect">
                                  <p:stCondLst>
                                    <p:cond delay="0"/>
                                  </p:stCondLst>
                                  <p:childTnLst>
                                    <p:set>
                                      <p:cBhvr>
                                        <p:cTn id="14" dur="1" fill="hold">
                                          <p:stCondLst>
                                            <p:cond delay="0"/>
                                          </p:stCondLst>
                                        </p:cTn>
                                        <p:tgtEl>
                                          <p:spTgt spid="128015"/>
                                        </p:tgtEl>
                                        <p:attrNameLst>
                                          <p:attrName>style.visibility</p:attrName>
                                        </p:attrNameLst>
                                      </p:cBhvr>
                                      <p:to>
                                        <p:strVal val="visible"/>
                                      </p:to>
                                    </p:set>
                                    <p:animEffect transition="in" filter="blinds(horizontal)">
                                      <p:cBhvr>
                                        <p:cTn id="15" dur="500"/>
                                        <p:tgtEl>
                                          <p:spTgt spid="128015"/>
                                        </p:tgtEl>
                                      </p:cBhvr>
                                    </p:animEffect>
                                  </p:childTnLst>
                                </p:cTn>
                              </p:par>
                              <p:par>
                                <p:cTn id="16" presetID="3" presetClass="entr" presetSubtype="10" fill="hold" nodeType="withEffect">
                                  <p:stCondLst>
                                    <p:cond delay="0"/>
                                  </p:stCondLst>
                                  <p:childTnLst>
                                    <p:set>
                                      <p:cBhvr>
                                        <p:cTn id="17" dur="1" fill="hold">
                                          <p:stCondLst>
                                            <p:cond delay="0"/>
                                          </p:stCondLst>
                                        </p:cTn>
                                        <p:tgtEl>
                                          <p:spTgt spid="128005"/>
                                        </p:tgtEl>
                                        <p:attrNameLst>
                                          <p:attrName>style.visibility</p:attrName>
                                        </p:attrNameLst>
                                      </p:cBhvr>
                                      <p:to>
                                        <p:strVal val="visible"/>
                                      </p:to>
                                    </p:set>
                                    <p:animEffect transition="in" filter="blinds(horizontal)">
                                      <p:cBhvr>
                                        <p:cTn id="18" dur="500"/>
                                        <p:tgtEl>
                                          <p:spTgt spid="1280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28006"/>
                                        </p:tgtEl>
                                        <p:attrNameLst>
                                          <p:attrName>style.visibility</p:attrName>
                                        </p:attrNameLst>
                                      </p:cBhvr>
                                      <p:to>
                                        <p:strVal val="visible"/>
                                      </p:to>
                                    </p:set>
                                    <p:animEffect transition="in" filter="blinds(horizontal)">
                                      <p:cBhvr>
                                        <p:cTn id="23" dur="500"/>
                                        <p:tgtEl>
                                          <p:spTgt spid="128006"/>
                                        </p:tgtEl>
                                      </p:cBhvr>
                                    </p:animEffect>
                                  </p:childTnLst>
                                </p:cTn>
                              </p:par>
                              <p:par>
                                <p:cTn id="24" presetID="3" presetClass="entr" presetSubtype="10" fill="hold" nodeType="withEffect">
                                  <p:stCondLst>
                                    <p:cond delay="0"/>
                                  </p:stCondLst>
                                  <p:childTnLst>
                                    <p:set>
                                      <p:cBhvr>
                                        <p:cTn id="25" dur="1" fill="hold">
                                          <p:stCondLst>
                                            <p:cond delay="0"/>
                                          </p:stCondLst>
                                        </p:cTn>
                                        <p:tgtEl>
                                          <p:spTgt spid="128007"/>
                                        </p:tgtEl>
                                        <p:attrNameLst>
                                          <p:attrName>style.visibility</p:attrName>
                                        </p:attrNameLst>
                                      </p:cBhvr>
                                      <p:to>
                                        <p:strVal val="visible"/>
                                      </p:to>
                                    </p:set>
                                    <p:animEffect transition="in" filter="blinds(horizontal)">
                                      <p:cBhvr>
                                        <p:cTn id="26" dur="500"/>
                                        <p:tgtEl>
                                          <p:spTgt spid="12800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28010"/>
                                        </p:tgtEl>
                                        <p:attrNameLst>
                                          <p:attrName>style.visibility</p:attrName>
                                        </p:attrNameLst>
                                      </p:cBhvr>
                                      <p:to>
                                        <p:strVal val="visible"/>
                                      </p:to>
                                    </p:set>
                                    <p:animEffect transition="in" filter="blinds(horizontal)">
                                      <p:cBhvr>
                                        <p:cTn id="31" dur="500"/>
                                        <p:tgtEl>
                                          <p:spTgt spid="128010"/>
                                        </p:tgtEl>
                                      </p:cBhvr>
                                    </p:animEffect>
                                  </p:childTnLst>
                                </p:cTn>
                              </p:par>
                              <p:par>
                                <p:cTn id="32" presetID="3" presetClass="entr" presetSubtype="10" fill="hold" nodeType="withEffect">
                                  <p:stCondLst>
                                    <p:cond delay="0"/>
                                  </p:stCondLst>
                                  <p:childTnLst>
                                    <p:set>
                                      <p:cBhvr>
                                        <p:cTn id="33" dur="1" fill="hold">
                                          <p:stCondLst>
                                            <p:cond delay="0"/>
                                          </p:stCondLst>
                                        </p:cTn>
                                        <p:tgtEl>
                                          <p:spTgt spid="128009"/>
                                        </p:tgtEl>
                                        <p:attrNameLst>
                                          <p:attrName>style.visibility</p:attrName>
                                        </p:attrNameLst>
                                      </p:cBhvr>
                                      <p:to>
                                        <p:strVal val="visible"/>
                                      </p:to>
                                    </p:set>
                                    <p:animEffect transition="in" filter="blinds(horizontal)">
                                      <p:cBhvr>
                                        <p:cTn id="34" dur="500"/>
                                        <p:tgtEl>
                                          <p:spTgt spid="12800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128011"/>
                                        </p:tgtEl>
                                        <p:attrNameLst>
                                          <p:attrName>style.visibility</p:attrName>
                                        </p:attrNameLst>
                                      </p:cBhvr>
                                      <p:to>
                                        <p:strVal val="visible"/>
                                      </p:to>
                                    </p:set>
                                    <p:animEffect transition="in" filter="blinds(horizontal)">
                                      <p:cBhvr>
                                        <p:cTn id="39" dur="500"/>
                                        <p:tgtEl>
                                          <p:spTgt spid="12801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128016"/>
                                        </p:tgtEl>
                                        <p:attrNameLst>
                                          <p:attrName>style.visibility</p:attrName>
                                        </p:attrNameLst>
                                      </p:cBhvr>
                                      <p:to>
                                        <p:strVal val="visible"/>
                                      </p:to>
                                    </p:set>
                                    <p:animEffect transition="in" filter="blinds(horizontal)">
                                      <p:cBhvr>
                                        <p:cTn id="44" dur="500"/>
                                        <p:tgtEl>
                                          <p:spTgt spid="12801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28017"/>
                                        </p:tgtEl>
                                        <p:attrNameLst>
                                          <p:attrName>style.visibility</p:attrName>
                                        </p:attrNameLst>
                                      </p:cBhvr>
                                      <p:to>
                                        <p:strVal val="visible"/>
                                      </p:to>
                                    </p:set>
                                    <p:animEffect transition="in" filter="blinds(horizontal)">
                                      <p:cBhvr>
                                        <p:cTn id="49" dur="500"/>
                                        <p:tgtEl>
                                          <p:spTgt spid="12801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128018"/>
                                        </p:tgtEl>
                                        <p:attrNameLst>
                                          <p:attrName>style.visibility</p:attrName>
                                        </p:attrNameLst>
                                      </p:cBhvr>
                                      <p:to>
                                        <p:strVal val="visible"/>
                                      </p:to>
                                    </p:set>
                                    <p:animEffect transition="in" filter="blinds(horizontal)">
                                      <p:cBhvr>
                                        <p:cTn id="54" dur="500"/>
                                        <p:tgtEl>
                                          <p:spTgt spid="12801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blinds(horizontal)">
                                      <p:cBhvr>
                                        <p:cTn id="59" dur="500"/>
                                        <p:tgtEl>
                                          <p:spTgt spid="1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128019"/>
                                        </p:tgtEl>
                                        <p:attrNameLst>
                                          <p:attrName>style.visibility</p:attrName>
                                        </p:attrNameLst>
                                      </p:cBhvr>
                                      <p:to>
                                        <p:strVal val="visible"/>
                                      </p:to>
                                    </p:set>
                                    <p:animEffect transition="in" filter="blinds(horizontal)">
                                      <p:cBhvr>
                                        <p:cTn id="64" dur="500"/>
                                        <p:tgtEl>
                                          <p:spTgt spid="128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0" grpId="0"/>
      <p:bldP spid="128011" grpId="0" animBg="1"/>
      <p:bldP spid="128014" grpId="0" animBg="1"/>
      <p:bldP spid="1280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F5AE8815-3DAA-0C70-36E8-D43126E87E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4F6BBC8-2FEE-424E-AB37-CA6E979C6DFC}" type="slidenum">
              <a:rPr lang="en-US" altLang="en-US" sz="1200" smtClean="0">
                <a:latin typeface="Garamond" panose="02020404030301010803" pitchFamily="18" charset="0"/>
              </a:rPr>
              <a:pPr>
                <a:spcBef>
                  <a:spcPct val="0"/>
                </a:spcBef>
                <a:buClrTx/>
                <a:buSzTx/>
                <a:buFontTx/>
                <a:buNone/>
              </a:pPr>
              <a:t>24</a:t>
            </a:fld>
            <a:endParaRPr lang="en-US" altLang="en-US" sz="1200">
              <a:latin typeface="Garamond" panose="02020404030301010803" pitchFamily="18" charset="0"/>
            </a:endParaRPr>
          </a:p>
        </p:txBody>
      </p:sp>
      <p:sp>
        <p:nvSpPr>
          <p:cNvPr id="51203" name="Rectangle 2">
            <a:extLst>
              <a:ext uri="{FF2B5EF4-FFF2-40B4-BE49-F238E27FC236}">
                <a16:creationId xmlns:a16="http://schemas.microsoft.com/office/drawing/2014/main" id="{FDCEE9FE-31B0-42FB-32F6-8772EE1A5C02}"/>
              </a:ext>
            </a:extLst>
          </p:cNvPr>
          <p:cNvSpPr>
            <a:spLocks noGrp="1" noChangeArrowheads="1"/>
          </p:cNvSpPr>
          <p:nvPr>
            <p:ph type="title"/>
          </p:nvPr>
        </p:nvSpPr>
        <p:spPr/>
        <p:txBody>
          <a:bodyPr/>
          <a:lstStyle/>
          <a:p>
            <a:pPr eaLnBrk="1" hangingPunct="1"/>
            <a:r>
              <a:rPr lang="en-US" altLang="en-US" sz="3400"/>
              <a:t>Example for the substitution method</a:t>
            </a:r>
          </a:p>
        </p:txBody>
      </p:sp>
      <p:sp>
        <p:nvSpPr>
          <p:cNvPr id="129027" name="Rectangle 3">
            <a:extLst>
              <a:ext uri="{FF2B5EF4-FFF2-40B4-BE49-F238E27FC236}">
                <a16:creationId xmlns:a16="http://schemas.microsoft.com/office/drawing/2014/main" id="{2A1E0949-C9F1-3275-41E1-C272E60B37A1}"/>
              </a:ext>
            </a:extLst>
          </p:cNvPr>
          <p:cNvSpPr>
            <a:spLocks noGrp="1" noChangeArrowheads="1"/>
          </p:cNvSpPr>
          <p:nvPr>
            <p:ph type="body" idx="1"/>
          </p:nvPr>
        </p:nvSpPr>
        <p:spPr/>
        <p:txBody>
          <a:bodyPr/>
          <a:lstStyle/>
          <a:p>
            <a:pPr eaLnBrk="1" hangingPunct="1"/>
            <a:r>
              <a:rPr lang="en-US" altLang="en-US" sz="2400"/>
              <a:t>OK, we have shown that</a:t>
            </a:r>
          </a:p>
          <a:p>
            <a:pPr eaLnBrk="1" hangingPunct="1"/>
            <a:endParaRPr lang="en-US" altLang="en-US" sz="2400"/>
          </a:p>
          <a:p>
            <a:pPr eaLnBrk="1" hangingPunct="1"/>
            <a:endParaRPr lang="en-US" altLang="en-US" sz="2400"/>
          </a:p>
          <a:p>
            <a:pPr eaLnBrk="1" hangingPunct="1"/>
            <a:r>
              <a:rPr lang="en-US" altLang="en-US" sz="2400"/>
              <a:t>However, this may be a loose upper bound.</a:t>
            </a:r>
          </a:p>
          <a:p>
            <a:pPr eaLnBrk="1" hangingPunct="1"/>
            <a:r>
              <a:rPr lang="en-US" altLang="en-US" sz="2400"/>
              <a:t> Let us try to find a better upper bound.</a:t>
            </a:r>
          </a:p>
          <a:p>
            <a:pPr eaLnBrk="1" hangingPunct="1"/>
            <a:endParaRPr lang="en-US" altLang="en-US" sz="2400"/>
          </a:p>
          <a:p>
            <a:pPr eaLnBrk="1" hangingPunct="1"/>
            <a:r>
              <a:rPr lang="en-US" altLang="en-US" sz="2400"/>
              <a:t>New claim is: </a:t>
            </a:r>
          </a:p>
        </p:txBody>
      </p:sp>
      <p:graphicFrame>
        <p:nvGraphicFramePr>
          <p:cNvPr id="51205" name="Object 4">
            <a:extLst>
              <a:ext uri="{FF2B5EF4-FFF2-40B4-BE49-F238E27FC236}">
                <a16:creationId xmlns:a16="http://schemas.microsoft.com/office/drawing/2014/main" id="{732B2E31-F2D6-C186-6348-34A35839F937}"/>
              </a:ext>
            </a:extLst>
          </p:cNvPr>
          <p:cNvGraphicFramePr>
            <a:graphicFrameLocks noChangeAspect="1"/>
          </p:cNvGraphicFramePr>
          <p:nvPr/>
        </p:nvGraphicFramePr>
        <p:xfrm>
          <a:off x="1219200" y="2209800"/>
          <a:ext cx="2493963" cy="414338"/>
        </p:xfrm>
        <a:graphic>
          <a:graphicData uri="http://schemas.openxmlformats.org/presentationml/2006/ole">
            <mc:AlternateContent xmlns:mc="http://schemas.openxmlformats.org/markup-compatibility/2006">
              <mc:Choice xmlns:v="urn:schemas-microsoft-com:vml" Requires="v">
                <p:oleObj name="Equation" r:id="rId3" imgW="1218671" imgH="203112" progId="Equation.3">
                  <p:embed/>
                </p:oleObj>
              </mc:Choice>
              <mc:Fallback>
                <p:oleObj name="Equation" r:id="rId3" imgW="1218671"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209800"/>
                        <a:ext cx="2493963"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6" name="Object 5">
            <a:extLst>
              <a:ext uri="{FF2B5EF4-FFF2-40B4-BE49-F238E27FC236}">
                <a16:creationId xmlns:a16="http://schemas.microsoft.com/office/drawing/2014/main" id="{C4D82B16-4C2E-D76D-4171-70F70D24DEAB}"/>
              </a:ext>
            </a:extLst>
          </p:cNvPr>
          <p:cNvGraphicFramePr>
            <a:graphicFrameLocks noChangeAspect="1"/>
          </p:cNvGraphicFramePr>
          <p:nvPr/>
        </p:nvGraphicFramePr>
        <p:xfrm>
          <a:off x="4991100" y="2133600"/>
          <a:ext cx="1714500" cy="466725"/>
        </p:xfrm>
        <a:graphic>
          <a:graphicData uri="http://schemas.openxmlformats.org/presentationml/2006/ole">
            <mc:AlternateContent xmlns:mc="http://schemas.openxmlformats.org/markup-compatibility/2006">
              <mc:Choice xmlns:v="urn:schemas-microsoft-com:vml" Requires="v">
                <p:oleObj name="Equation" r:id="rId5" imgW="838200" imgH="228600" progId="Equation.3">
                  <p:embed/>
                </p:oleObj>
              </mc:Choice>
              <mc:Fallback>
                <p:oleObj name="Equation" r:id="rId5" imgW="8382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1100" y="2133600"/>
                        <a:ext cx="17145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7" name="Line 6">
            <a:extLst>
              <a:ext uri="{FF2B5EF4-FFF2-40B4-BE49-F238E27FC236}">
                <a16:creationId xmlns:a16="http://schemas.microsoft.com/office/drawing/2014/main" id="{DD42A1A9-415A-9F40-3474-C29EA911771D}"/>
              </a:ext>
            </a:extLst>
          </p:cNvPr>
          <p:cNvSpPr>
            <a:spLocks noChangeShapeType="1"/>
          </p:cNvSpPr>
          <p:nvPr/>
        </p:nvSpPr>
        <p:spPr bwMode="auto">
          <a:xfrm>
            <a:off x="3962400" y="2362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aphicFrame>
        <p:nvGraphicFramePr>
          <p:cNvPr id="129031" name="Object 7">
            <a:extLst>
              <a:ext uri="{FF2B5EF4-FFF2-40B4-BE49-F238E27FC236}">
                <a16:creationId xmlns:a16="http://schemas.microsoft.com/office/drawing/2014/main" id="{02626F10-BAE2-E8AA-F649-5C00C889E60E}"/>
              </a:ext>
            </a:extLst>
          </p:cNvPr>
          <p:cNvGraphicFramePr>
            <a:graphicFrameLocks noChangeAspect="1"/>
          </p:cNvGraphicFramePr>
          <p:nvPr/>
        </p:nvGraphicFramePr>
        <p:xfrm>
          <a:off x="2895600" y="4191000"/>
          <a:ext cx="1714500" cy="466725"/>
        </p:xfrm>
        <a:graphic>
          <a:graphicData uri="http://schemas.openxmlformats.org/presentationml/2006/ole">
            <mc:AlternateContent xmlns:mc="http://schemas.openxmlformats.org/markup-compatibility/2006">
              <mc:Choice xmlns:v="urn:schemas-microsoft-com:vml" Requires="v">
                <p:oleObj name="Equation" r:id="rId7" imgW="838200" imgH="228600" progId="Equation.3">
                  <p:embed/>
                </p:oleObj>
              </mc:Choice>
              <mc:Fallback>
                <p:oleObj name="Equation" r:id="rId7" imgW="8382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4191000"/>
                        <a:ext cx="17145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9027">
                                            <p:txEl>
                                              <p:pRg st="3" end="3"/>
                                            </p:txEl>
                                          </p:spTgt>
                                        </p:tgtEl>
                                        <p:attrNameLst>
                                          <p:attrName>style.visibility</p:attrName>
                                        </p:attrNameLst>
                                      </p:cBhvr>
                                      <p:to>
                                        <p:strVal val="visible"/>
                                      </p:to>
                                    </p:set>
                                    <p:animEffect transition="in" filter="blinds(horizontal)">
                                      <p:cBhvr>
                                        <p:cTn id="7" dur="500"/>
                                        <p:tgtEl>
                                          <p:spTgt spid="12902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9027">
                                            <p:txEl>
                                              <p:pRg st="4" end="4"/>
                                            </p:txEl>
                                          </p:spTgt>
                                        </p:tgtEl>
                                        <p:attrNameLst>
                                          <p:attrName>style.visibility</p:attrName>
                                        </p:attrNameLst>
                                      </p:cBhvr>
                                      <p:to>
                                        <p:strVal val="visible"/>
                                      </p:to>
                                    </p:set>
                                    <p:animEffect transition="in" filter="blinds(horizontal)">
                                      <p:cBhvr>
                                        <p:cTn id="12" dur="500"/>
                                        <p:tgtEl>
                                          <p:spTgt spid="12902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9027">
                                            <p:txEl>
                                              <p:pRg st="6" end="6"/>
                                            </p:txEl>
                                          </p:spTgt>
                                        </p:tgtEl>
                                        <p:attrNameLst>
                                          <p:attrName>style.visibility</p:attrName>
                                        </p:attrNameLst>
                                      </p:cBhvr>
                                      <p:to>
                                        <p:strVal val="visible"/>
                                      </p:to>
                                    </p:set>
                                    <p:animEffect transition="in" filter="blinds(horizontal)">
                                      <p:cBhvr>
                                        <p:cTn id="17" dur="500"/>
                                        <p:tgtEl>
                                          <p:spTgt spid="129027">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9031"/>
                                        </p:tgtEl>
                                        <p:attrNameLst>
                                          <p:attrName>style.visibility</p:attrName>
                                        </p:attrNameLst>
                                      </p:cBhvr>
                                      <p:to>
                                        <p:strVal val="visible"/>
                                      </p:to>
                                    </p:set>
                                    <p:animEffect transition="in" filter="blinds(horizontal)">
                                      <p:cBhvr>
                                        <p:cTn id="22" dur="500"/>
                                        <p:tgtEl>
                                          <p:spTgt spid="129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08048DA9-4BA3-EA13-E674-EDD0311FD7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F7B78FF-6BFE-4523-921A-56A6D80E784F}" type="slidenum">
              <a:rPr lang="en-US" altLang="en-US" sz="1200" smtClean="0">
                <a:latin typeface="Garamond" panose="02020404030301010803" pitchFamily="18" charset="0"/>
              </a:rPr>
              <a:pPr>
                <a:spcBef>
                  <a:spcPct val="0"/>
                </a:spcBef>
                <a:buClrTx/>
                <a:buSzTx/>
                <a:buFontTx/>
                <a:buNone/>
              </a:pPr>
              <a:t>25</a:t>
            </a:fld>
            <a:endParaRPr lang="en-US" altLang="en-US" sz="1200">
              <a:latin typeface="Garamond" panose="02020404030301010803" pitchFamily="18" charset="0"/>
            </a:endParaRPr>
          </a:p>
        </p:txBody>
      </p:sp>
      <p:sp>
        <p:nvSpPr>
          <p:cNvPr id="53251" name="Rectangle 2">
            <a:extLst>
              <a:ext uri="{FF2B5EF4-FFF2-40B4-BE49-F238E27FC236}">
                <a16:creationId xmlns:a16="http://schemas.microsoft.com/office/drawing/2014/main" id="{989DF7BF-1B30-9E1C-77D9-CE2EF6AA1BEE}"/>
              </a:ext>
            </a:extLst>
          </p:cNvPr>
          <p:cNvSpPr>
            <a:spLocks noGrp="1" noChangeArrowheads="1"/>
          </p:cNvSpPr>
          <p:nvPr>
            <p:ph type="title"/>
          </p:nvPr>
        </p:nvSpPr>
        <p:spPr/>
        <p:txBody>
          <a:bodyPr/>
          <a:lstStyle/>
          <a:p>
            <a:pPr eaLnBrk="1" hangingPunct="1"/>
            <a:r>
              <a:rPr lang="en-US" altLang="en-US" sz="3400"/>
              <a:t>Example for the substitution method</a:t>
            </a:r>
          </a:p>
        </p:txBody>
      </p:sp>
      <p:sp>
        <p:nvSpPr>
          <p:cNvPr id="53252" name="Rectangle 3">
            <a:extLst>
              <a:ext uri="{FF2B5EF4-FFF2-40B4-BE49-F238E27FC236}">
                <a16:creationId xmlns:a16="http://schemas.microsoft.com/office/drawing/2014/main" id="{1303834F-6E86-2668-1804-7022B57E4500}"/>
              </a:ext>
            </a:extLst>
          </p:cNvPr>
          <p:cNvSpPr>
            <a:spLocks noGrp="1" noChangeArrowheads="1"/>
          </p:cNvSpPr>
          <p:nvPr>
            <p:ph type="body" idx="1"/>
          </p:nvPr>
        </p:nvSpPr>
        <p:spPr/>
        <p:txBody>
          <a:bodyPr/>
          <a:lstStyle/>
          <a:p>
            <a:pPr eaLnBrk="1" hangingPunct="1"/>
            <a:r>
              <a:rPr lang="en-US" altLang="en-US" sz="2400"/>
              <a:t>We directly jump to the proof of inductive step:</a:t>
            </a:r>
          </a:p>
          <a:p>
            <a:pPr eaLnBrk="1" hangingPunct="1">
              <a:buFont typeface="Wingdings" panose="05000000000000000000" pitchFamily="2" charset="2"/>
              <a:buNone/>
            </a:pPr>
            <a:endParaRPr lang="en-US" altLang="en-US" sz="2400"/>
          </a:p>
          <a:p>
            <a:pPr eaLnBrk="1" hangingPunct="1">
              <a:buFont typeface="Wingdings" panose="05000000000000000000" pitchFamily="2" charset="2"/>
              <a:buNone/>
            </a:pPr>
            <a:endParaRPr lang="en-US" altLang="en-US" sz="2400"/>
          </a:p>
        </p:txBody>
      </p:sp>
      <p:graphicFrame>
        <p:nvGraphicFramePr>
          <p:cNvPr id="130052" name="Object 4">
            <a:extLst>
              <a:ext uri="{FF2B5EF4-FFF2-40B4-BE49-F238E27FC236}">
                <a16:creationId xmlns:a16="http://schemas.microsoft.com/office/drawing/2014/main" id="{3D1C4675-97B1-220D-164E-2DF01734DAC9}"/>
              </a:ext>
            </a:extLst>
          </p:cNvPr>
          <p:cNvGraphicFramePr>
            <a:graphicFrameLocks noChangeAspect="1"/>
          </p:cNvGraphicFramePr>
          <p:nvPr/>
        </p:nvGraphicFramePr>
        <p:xfrm>
          <a:off x="608013" y="2209800"/>
          <a:ext cx="7693025" cy="465138"/>
        </p:xfrm>
        <a:graphic>
          <a:graphicData uri="http://schemas.openxmlformats.org/presentationml/2006/ole">
            <mc:AlternateContent xmlns:mc="http://schemas.openxmlformats.org/markup-compatibility/2006">
              <mc:Choice xmlns:v="urn:schemas-microsoft-com:vml" Requires="v">
                <p:oleObj name="Equation" r:id="rId3" imgW="3759200" imgH="228600" progId="Equation.3">
                  <p:embed/>
                </p:oleObj>
              </mc:Choice>
              <mc:Fallback>
                <p:oleObj name="Equation" r:id="rId3" imgW="37592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13" y="2209800"/>
                        <a:ext cx="7693025"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54" name="Object 6">
            <a:extLst>
              <a:ext uri="{FF2B5EF4-FFF2-40B4-BE49-F238E27FC236}">
                <a16:creationId xmlns:a16="http://schemas.microsoft.com/office/drawing/2014/main" id="{B4A68776-FC0F-5619-9C8F-14374E13DBAE}"/>
              </a:ext>
            </a:extLst>
          </p:cNvPr>
          <p:cNvGraphicFramePr>
            <a:graphicFrameLocks noChangeAspect="1"/>
          </p:cNvGraphicFramePr>
          <p:nvPr/>
        </p:nvGraphicFramePr>
        <p:xfrm>
          <a:off x="552450" y="2736850"/>
          <a:ext cx="2495550" cy="412750"/>
        </p:xfrm>
        <a:graphic>
          <a:graphicData uri="http://schemas.openxmlformats.org/presentationml/2006/ole">
            <mc:AlternateContent xmlns:mc="http://schemas.openxmlformats.org/markup-compatibility/2006">
              <mc:Choice xmlns:v="urn:schemas-microsoft-com:vml" Requires="v">
                <p:oleObj name="Equation" r:id="rId5" imgW="1218671" imgH="203112" progId="Equation.3">
                  <p:embed/>
                </p:oleObj>
              </mc:Choice>
              <mc:Fallback>
                <p:oleObj name="Equation" r:id="rId5" imgW="1218671" imgH="20311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450" y="2736850"/>
                        <a:ext cx="249555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55" name="Object 7">
            <a:extLst>
              <a:ext uri="{FF2B5EF4-FFF2-40B4-BE49-F238E27FC236}">
                <a16:creationId xmlns:a16="http://schemas.microsoft.com/office/drawing/2014/main" id="{7A883E30-1E12-C618-7AAE-949D30BCDD69}"/>
              </a:ext>
            </a:extLst>
          </p:cNvPr>
          <p:cNvGraphicFramePr>
            <a:graphicFrameLocks noChangeAspect="1"/>
          </p:cNvGraphicFramePr>
          <p:nvPr/>
        </p:nvGraphicFramePr>
        <p:xfrm>
          <a:off x="1179513" y="3432175"/>
          <a:ext cx="1716087" cy="952500"/>
        </p:xfrm>
        <a:graphic>
          <a:graphicData uri="http://schemas.openxmlformats.org/presentationml/2006/ole">
            <mc:AlternateContent xmlns:mc="http://schemas.openxmlformats.org/markup-compatibility/2006">
              <mc:Choice xmlns:v="urn:schemas-microsoft-com:vml" Requires="v">
                <p:oleObj name="Equation" r:id="rId7" imgW="838200" imgH="469900" progId="Equation.3">
                  <p:embed/>
                </p:oleObj>
              </mc:Choice>
              <mc:Fallback>
                <p:oleObj name="Equation" r:id="rId7" imgW="838200" imgH="4699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9513" y="3432175"/>
                        <a:ext cx="1716087"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56" name="Object 8">
            <a:extLst>
              <a:ext uri="{FF2B5EF4-FFF2-40B4-BE49-F238E27FC236}">
                <a16:creationId xmlns:a16="http://schemas.microsoft.com/office/drawing/2014/main" id="{3EF6EF88-CB9B-F067-1612-68F18FA42509}"/>
              </a:ext>
            </a:extLst>
          </p:cNvPr>
          <p:cNvGraphicFramePr>
            <a:graphicFrameLocks noChangeAspect="1"/>
          </p:cNvGraphicFramePr>
          <p:nvPr/>
        </p:nvGraphicFramePr>
        <p:xfrm>
          <a:off x="1198563" y="4419600"/>
          <a:ext cx="1481137" cy="849313"/>
        </p:xfrm>
        <a:graphic>
          <a:graphicData uri="http://schemas.openxmlformats.org/presentationml/2006/ole">
            <mc:AlternateContent xmlns:mc="http://schemas.openxmlformats.org/markup-compatibility/2006">
              <mc:Choice xmlns:v="urn:schemas-microsoft-com:vml" Requires="v">
                <p:oleObj name="Equation" r:id="rId9" imgW="723586" imgH="418918" progId="Equation.3">
                  <p:embed/>
                </p:oleObj>
              </mc:Choice>
              <mc:Fallback>
                <p:oleObj name="Equation" r:id="rId9" imgW="723586" imgH="418918"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8563" y="4419600"/>
                        <a:ext cx="1481137"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57" name="Object 9">
            <a:extLst>
              <a:ext uri="{FF2B5EF4-FFF2-40B4-BE49-F238E27FC236}">
                <a16:creationId xmlns:a16="http://schemas.microsoft.com/office/drawing/2014/main" id="{1BBC676A-BA8D-57EE-9395-569990642969}"/>
              </a:ext>
            </a:extLst>
          </p:cNvPr>
          <p:cNvGraphicFramePr>
            <a:graphicFrameLocks noChangeAspect="1"/>
          </p:cNvGraphicFramePr>
          <p:nvPr/>
        </p:nvGraphicFramePr>
        <p:xfrm>
          <a:off x="1217613" y="5257800"/>
          <a:ext cx="1220787" cy="412750"/>
        </p:xfrm>
        <a:graphic>
          <a:graphicData uri="http://schemas.openxmlformats.org/presentationml/2006/ole">
            <mc:AlternateContent xmlns:mc="http://schemas.openxmlformats.org/markup-compatibility/2006">
              <mc:Choice xmlns:v="urn:schemas-microsoft-com:vml" Requires="v">
                <p:oleObj name="Equation" r:id="rId11" imgW="596641" imgH="203112" progId="Equation.3">
                  <p:embed/>
                </p:oleObj>
              </mc:Choice>
              <mc:Fallback>
                <p:oleObj name="Equation" r:id="rId11" imgW="596641" imgH="203112"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7613" y="5257800"/>
                        <a:ext cx="1220787"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58" name="Text Box 10">
            <a:extLst>
              <a:ext uri="{FF2B5EF4-FFF2-40B4-BE49-F238E27FC236}">
                <a16:creationId xmlns:a16="http://schemas.microsoft.com/office/drawing/2014/main" id="{0556AE72-0541-E762-053D-47A556902C04}"/>
              </a:ext>
            </a:extLst>
          </p:cNvPr>
          <p:cNvSpPr txBox="1">
            <a:spLocks noChangeArrowheads="1"/>
          </p:cNvSpPr>
          <p:nvPr/>
        </p:nvSpPr>
        <p:spPr bwMode="auto">
          <a:xfrm>
            <a:off x="76200" y="3198813"/>
            <a:ext cx="1154113" cy="581025"/>
          </a:xfrm>
          <a:prstGeom prst="rect">
            <a:avLst/>
          </a:prstGeom>
          <a:solidFill>
            <a:schemeClr val="accent1">
              <a:alpha val="25098"/>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induction </a:t>
            </a:r>
          </a:p>
          <a:p>
            <a:pPr algn="ctr" eaLnBrk="1" hangingPunct="1">
              <a:spcBef>
                <a:spcPct val="0"/>
              </a:spcBef>
              <a:buClrTx/>
              <a:buSzTx/>
              <a:buFontTx/>
              <a:buNone/>
            </a:pPr>
            <a:r>
              <a:rPr lang="en-US" altLang="en-US" sz="1600"/>
              <a:t>hypothesis</a:t>
            </a:r>
          </a:p>
        </p:txBody>
      </p:sp>
      <p:sp>
        <p:nvSpPr>
          <p:cNvPr id="130059" name="Line 11">
            <a:extLst>
              <a:ext uri="{FF2B5EF4-FFF2-40B4-BE49-F238E27FC236}">
                <a16:creationId xmlns:a16="http://schemas.microsoft.com/office/drawing/2014/main" id="{EDA740AB-865B-E032-3B09-A8DEE9C398AE}"/>
              </a:ext>
            </a:extLst>
          </p:cNvPr>
          <p:cNvSpPr>
            <a:spLocks noChangeShapeType="1"/>
          </p:cNvSpPr>
          <p:nvPr/>
        </p:nvSpPr>
        <p:spPr bwMode="auto">
          <a:xfrm>
            <a:off x="1371600" y="31496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aphicFrame>
        <p:nvGraphicFramePr>
          <p:cNvPr id="130060" name="Object 12">
            <a:extLst>
              <a:ext uri="{FF2B5EF4-FFF2-40B4-BE49-F238E27FC236}">
                <a16:creationId xmlns:a16="http://schemas.microsoft.com/office/drawing/2014/main" id="{8D982C96-3759-D8F3-CF4F-6ADDCD6A71FC}"/>
              </a:ext>
            </a:extLst>
          </p:cNvPr>
          <p:cNvGraphicFramePr>
            <a:graphicFrameLocks noChangeAspect="1"/>
          </p:cNvGraphicFramePr>
          <p:nvPr/>
        </p:nvGraphicFramePr>
        <p:xfrm>
          <a:off x="1219200" y="5708650"/>
          <a:ext cx="1090613" cy="463550"/>
        </p:xfrm>
        <a:graphic>
          <a:graphicData uri="http://schemas.openxmlformats.org/presentationml/2006/ole">
            <mc:AlternateContent xmlns:mc="http://schemas.openxmlformats.org/markup-compatibility/2006">
              <mc:Choice xmlns:v="urn:schemas-microsoft-com:vml" Requires="v">
                <p:oleObj name="Equation" r:id="rId13" imgW="533169" imgH="228501" progId="Equation.3">
                  <p:embed/>
                </p:oleObj>
              </mc:Choice>
              <mc:Fallback>
                <p:oleObj name="Equation" r:id="rId13" imgW="533169" imgH="228501"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5708650"/>
                        <a:ext cx="1090613" cy="463550"/>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61" name="Text Box 13">
            <a:extLst>
              <a:ext uri="{FF2B5EF4-FFF2-40B4-BE49-F238E27FC236}">
                <a16:creationId xmlns:a16="http://schemas.microsoft.com/office/drawing/2014/main" id="{522CEF3A-5495-9E9A-BC16-B722E7DE0C74}"/>
              </a:ext>
            </a:extLst>
          </p:cNvPr>
          <p:cNvSpPr txBox="1">
            <a:spLocks noChangeArrowheads="1"/>
          </p:cNvSpPr>
          <p:nvPr/>
        </p:nvSpPr>
        <p:spPr bwMode="auto">
          <a:xfrm>
            <a:off x="3502025" y="3429000"/>
            <a:ext cx="282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This is a usual mistake.</a:t>
            </a:r>
          </a:p>
        </p:txBody>
      </p:sp>
      <p:sp>
        <p:nvSpPr>
          <p:cNvPr id="130062" name="Text Box 14">
            <a:extLst>
              <a:ext uri="{FF2B5EF4-FFF2-40B4-BE49-F238E27FC236}">
                <a16:creationId xmlns:a16="http://schemas.microsoft.com/office/drawing/2014/main" id="{B332444B-F559-4746-6A0D-6A1E5A399CEF}"/>
              </a:ext>
            </a:extLst>
          </p:cNvPr>
          <p:cNvSpPr txBox="1">
            <a:spLocks noChangeArrowheads="1"/>
          </p:cNvSpPr>
          <p:nvPr/>
        </p:nvSpPr>
        <p:spPr bwMode="auto">
          <a:xfrm>
            <a:off x="3538538" y="3794125"/>
            <a:ext cx="499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Be careful, while doing this inductive proof,</a:t>
            </a:r>
          </a:p>
        </p:txBody>
      </p:sp>
      <p:graphicFrame>
        <p:nvGraphicFramePr>
          <p:cNvPr id="130063" name="Object 15">
            <a:extLst>
              <a:ext uri="{FF2B5EF4-FFF2-40B4-BE49-F238E27FC236}">
                <a16:creationId xmlns:a16="http://schemas.microsoft.com/office/drawing/2014/main" id="{978A8C7F-C12E-078F-C5A4-36B930481851}"/>
              </a:ext>
            </a:extLst>
          </p:cNvPr>
          <p:cNvGraphicFramePr>
            <a:graphicFrameLocks noChangeAspect="1"/>
          </p:cNvGraphicFramePr>
          <p:nvPr/>
        </p:nvGraphicFramePr>
        <p:xfrm>
          <a:off x="4648200" y="5410200"/>
          <a:ext cx="1714500" cy="466725"/>
        </p:xfrm>
        <a:graphic>
          <a:graphicData uri="http://schemas.openxmlformats.org/presentationml/2006/ole">
            <mc:AlternateContent xmlns:mc="http://schemas.openxmlformats.org/markup-compatibility/2006">
              <mc:Choice xmlns:v="urn:schemas-microsoft-com:vml" Requires="v">
                <p:oleObj name="Equation" r:id="rId15" imgW="838200" imgH="228600" progId="Equation.3">
                  <p:embed/>
                </p:oleObj>
              </mc:Choice>
              <mc:Fallback>
                <p:oleObj name="Equation" r:id="rId15" imgW="838200" imgH="22860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48200" y="5410200"/>
                        <a:ext cx="17145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64" name="Object 16">
            <a:extLst>
              <a:ext uri="{FF2B5EF4-FFF2-40B4-BE49-F238E27FC236}">
                <a16:creationId xmlns:a16="http://schemas.microsoft.com/office/drawing/2014/main" id="{4231773E-F495-9242-BDEF-4A107619CC4F}"/>
              </a:ext>
            </a:extLst>
          </p:cNvPr>
          <p:cNvGraphicFramePr>
            <a:graphicFrameLocks noChangeAspect="1"/>
          </p:cNvGraphicFramePr>
          <p:nvPr/>
        </p:nvGraphicFramePr>
        <p:xfrm>
          <a:off x="4641850" y="4564063"/>
          <a:ext cx="1377950" cy="465137"/>
        </p:xfrm>
        <a:graphic>
          <a:graphicData uri="http://schemas.openxmlformats.org/presentationml/2006/ole">
            <mc:AlternateContent xmlns:mc="http://schemas.openxmlformats.org/markup-compatibility/2006">
              <mc:Choice xmlns:v="urn:schemas-microsoft-com:vml" Requires="v">
                <p:oleObj name="Equation" r:id="rId17" imgW="672808" imgH="228501" progId="Equation.3">
                  <p:embed/>
                </p:oleObj>
              </mc:Choice>
              <mc:Fallback>
                <p:oleObj name="Equation" r:id="rId17" imgW="672808" imgH="228501"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1850" y="4564063"/>
                        <a:ext cx="1377950"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65" name="Text Box 17">
            <a:extLst>
              <a:ext uri="{FF2B5EF4-FFF2-40B4-BE49-F238E27FC236}">
                <a16:creationId xmlns:a16="http://schemas.microsoft.com/office/drawing/2014/main" id="{7DBC8D5D-FE1C-86E8-E61C-DFA9EF00E963}"/>
              </a:ext>
            </a:extLst>
          </p:cNvPr>
          <p:cNvSpPr txBox="1">
            <a:spLocks noChangeArrowheads="1"/>
          </p:cNvSpPr>
          <p:nvPr/>
        </p:nvSpPr>
        <p:spPr bwMode="auto">
          <a:xfrm>
            <a:off x="3505200" y="5013325"/>
            <a:ext cx="293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which will in turn give us</a:t>
            </a:r>
          </a:p>
        </p:txBody>
      </p:sp>
      <p:sp>
        <p:nvSpPr>
          <p:cNvPr id="130066" name="Text Box 18">
            <a:extLst>
              <a:ext uri="{FF2B5EF4-FFF2-40B4-BE49-F238E27FC236}">
                <a16:creationId xmlns:a16="http://schemas.microsoft.com/office/drawing/2014/main" id="{7C5FBF08-A3E3-336E-C786-006E02AE807B}"/>
              </a:ext>
            </a:extLst>
          </p:cNvPr>
          <p:cNvSpPr txBox="1">
            <a:spLocks noChangeArrowheads="1"/>
          </p:cNvSpPr>
          <p:nvPr/>
        </p:nvSpPr>
        <p:spPr bwMode="auto">
          <a:xfrm>
            <a:off x="3505200" y="4191000"/>
            <a:ext cx="3259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we are now trying to prove: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0052"/>
                                        </p:tgtEl>
                                        <p:attrNameLst>
                                          <p:attrName>style.visibility</p:attrName>
                                        </p:attrNameLst>
                                      </p:cBhvr>
                                      <p:to>
                                        <p:strVal val="visible"/>
                                      </p:to>
                                    </p:set>
                                    <p:animEffect transition="in" filter="blinds(horizontal)">
                                      <p:cBhvr>
                                        <p:cTn id="7" dur="500"/>
                                        <p:tgtEl>
                                          <p:spTgt spid="130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0054"/>
                                        </p:tgtEl>
                                        <p:attrNameLst>
                                          <p:attrName>style.visibility</p:attrName>
                                        </p:attrNameLst>
                                      </p:cBhvr>
                                      <p:to>
                                        <p:strVal val="visible"/>
                                      </p:to>
                                    </p:set>
                                    <p:animEffect transition="in" filter="blinds(horizontal)">
                                      <p:cBhvr>
                                        <p:cTn id="12" dur="500"/>
                                        <p:tgtEl>
                                          <p:spTgt spid="1300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0058"/>
                                        </p:tgtEl>
                                        <p:attrNameLst>
                                          <p:attrName>style.visibility</p:attrName>
                                        </p:attrNameLst>
                                      </p:cBhvr>
                                      <p:to>
                                        <p:strVal val="visible"/>
                                      </p:to>
                                    </p:set>
                                    <p:animEffect transition="in" filter="blinds(horizontal)">
                                      <p:cBhvr>
                                        <p:cTn id="17" dur="500"/>
                                        <p:tgtEl>
                                          <p:spTgt spid="130058"/>
                                        </p:tgtEl>
                                      </p:cBhvr>
                                    </p:animEffect>
                                  </p:childTnLst>
                                </p:cTn>
                              </p:par>
                              <p:par>
                                <p:cTn id="18" presetID="3" presetClass="entr" presetSubtype="10" fill="hold" nodeType="withEffect">
                                  <p:stCondLst>
                                    <p:cond delay="0"/>
                                  </p:stCondLst>
                                  <p:childTnLst>
                                    <p:set>
                                      <p:cBhvr>
                                        <p:cTn id="19" dur="1" fill="hold">
                                          <p:stCondLst>
                                            <p:cond delay="0"/>
                                          </p:stCondLst>
                                        </p:cTn>
                                        <p:tgtEl>
                                          <p:spTgt spid="130059"/>
                                        </p:tgtEl>
                                        <p:attrNameLst>
                                          <p:attrName>style.visibility</p:attrName>
                                        </p:attrNameLst>
                                      </p:cBhvr>
                                      <p:to>
                                        <p:strVal val="visible"/>
                                      </p:to>
                                    </p:set>
                                    <p:animEffect transition="in" filter="blinds(horizontal)">
                                      <p:cBhvr>
                                        <p:cTn id="20" dur="500"/>
                                        <p:tgtEl>
                                          <p:spTgt spid="130059"/>
                                        </p:tgtEl>
                                      </p:cBhvr>
                                    </p:animEffect>
                                  </p:childTnLst>
                                </p:cTn>
                              </p:par>
                              <p:par>
                                <p:cTn id="21" presetID="3" presetClass="entr" presetSubtype="10" fill="hold" nodeType="withEffect">
                                  <p:stCondLst>
                                    <p:cond delay="0"/>
                                  </p:stCondLst>
                                  <p:childTnLst>
                                    <p:set>
                                      <p:cBhvr>
                                        <p:cTn id="22" dur="1" fill="hold">
                                          <p:stCondLst>
                                            <p:cond delay="0"/>
                                          </p:stCondLst>
                                        </p:cTn>
                                        <p:tgtEl>
                                          <p:spTgt spid="130055"/>
                                        </p:tgtEl>
                                        <p:attrNameLst>
                                          <p:attrName>style.visibility</p:attrName>
                                        </p:attrNameLst>
                                      </p:cBhvr>
                                      <p:to>
                                        <p:strVal val="visible"/>
                                      </p:to>
                                    </p:set>
                                    <p:animEffect transition="in" filter="blinds(horizontal)">
                                      <p:cBhvr>
                                        <p:cTn id="23" dur="500"/>
                                        <p:tgtEl>
                                          <p:spTgt spid="1300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30056"/>
                                        </p:tgtEl>
                                        <p:attrNameLst>
                                          <p:attrName>style.visibility</p:attrName>
                                        </p:attrNameLst>
                                      </p:cBhvr>
                                      <p:to>
                                        <p:strVal val="visible"/>
                                      </p:to>
                                    </p:set>
                                    <p:animEffect transition="in" filter="blinds(horizontal)">
                                      <p:cBhvr>
                                        <p:cTn id="28" dur="500"/>
                                        <p:tgtEl>
                                          <p:spTgt spid="1300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30057"/>
                                        </p:tgtEl>
                                        <p:attrNameLst>
                                          <p:attrName>style.visibility</p:attrName>
                                        </p:attrNameLst>
                                      </p:cBhvr>
                                      <p:to>
                                        <p:strVal val="visible"/>
                                      </p:to>
                                    </p:set>
                                    <p:animEffect transition="in" filter="blinds(horizontal)">
                                      <p:cBhvr>
                                        <p:cTn id="33" dur="500"/>
                                        <p:tgtEl>
                                          <p:spTgt spid="13005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30060"/>
                                        </p:tgtEl>
                                        <p:attrNameLst>
                                          <p:attrName>style.visibility</p:attrName>
                                        </p:attrNameLst>
                                      </p:cBhvr>
                                      <p:to>
                                        <p:strVal val="visible"/>
                                      </p:to>
                                    </p:set>
                                    <p:animEffect transition="in" filter="blinds(horizontal)">
                                      <p:cBhvr>
                                        <p:cTn id="38" dur="500"/>
                                        <p:tgtEl>
                                          <p:spTgt spid="13006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30061"/>
                                        </p:tgtEl>
                                        <p:attrNameLst>
                                          <p:attrName>style.visibility</p:attrName>
                                        </p:attrNameLst>
                                      </p:cBhvr>
                                      <p:to>
                                        <p:strVal val="visible"/>
                                      </p:to>
                                    </p:set>
                                    <p:animEffect transition="in" filter="blinds(horizontal)">
                                      <p:cBhvr>
                                        <p:cTn id="43" dur="500"/>
                                        <p:tgtEl>
                                          <p:spTgt spid="130061"/>
                                        </p:tgtEl>
                                      </p:cBhvr>
                                    </p:animEffect>
                                  </p:childTnLst>
                                </p:cTn>
                              </p:par>
                              <p:par>
                                <p:cTn id="44" presetID="3" presetClass="entr" presetSubtype="10" fill="hold" nodeType="withEffect">
                                  <p:stCondLst>
                                    <p:cond delay="0"/>
                                  </p:stCondLst>
                                  <p:childTnLst>
                                    <p:set>
                                      <p:cBhvr>
                                        <p:cTn id="45" dur="1" fill="hold">
                                          <p:stCondLst>
                                            <p:cond delay="0"/>
                                          </p:stCondLst>
                                        </p:cTn>
                                        <p:tgtEl>
                                          <p:spTgt spid="130062"/>
                                        </p:tgtEl>
                                        <p:attrNameLst>
                                          <p:attrName>style.visibility</p:attrName>
                                        </p:attrNameLst>
                                      </p:cBhvr>
                                      <p:to>
                                        <p:strVal val="visible"/>
                                      </p:to>
                                    </p:set>
                                    <p:animEffect transition="in" filter="blinds(horizontal)">
                                      <p:cBhvr>
                                        <p:cTn id="46" dur="500"/>
                                        <p:tgtEl>
                                          <p:spTgt spid="130062"/>
                                        </p:tgtEl>
                                      </p:cBhvr>
                                    </p:animEffect>
                                  </p:childTnLst>
                                </p:cTn>
                              </p:par>
                              <p:par>
                                <p:cTn id="47" presetID="3" presetClass="entr" presetSubtype="10" fill="hold" nodeType="withEffect">
                                  <p:stCondLst>
                                    <p:cond delay="0"/>
                                  </p:stCondLst>
                                  <p:childTnLst>
                                    <p:set>
                                      <p:cBhvr>
                                        <p:cTn id="48" dur="1" fill="hold">
                                          <p:stCondLst>
                                            <p:cond delay="0"/>
                                          </p:stCondLst>
                                        </p:cTn>
                                        <p:tgtEl>
                                          <p:spTgt spid="130066"/>
                                        </p:tgtEl>
                                        <p:attrNameLst>
                                          <p:attrName>style.visibility</p:attrName>
                                        </p:attrNameLst>
                                      </p:cBhvr>
                                      <p:to>
                                        <p:strVal val="visible"/>
                                      </p:to>
                                    </p:set>
                                    <p:animEffect transition="in" filter="blinds(horizontal)">
                                      <p:cBhvr>
                                        <p:cTn id="49" dur="500"/>
                                        <p:tgtEl>
                                          <p:spTgt spid="130066"/>
                                        </p:tgtEl>
                                      </p:cBhvr>
                                    </p:animEffect>
                                  </p:childTnLst>
                                </p:cTn>
                              </p:par>
                              <p:par>
                                <p:cTn id="50" presetID="3" presetClass="entr" presetSubtype="10" fill="hold" nodeType="withEffect">
                                  <p:stCondLst>
                                    <p:cond delay="0"/>
                                  </p:stCondLst>
                                  <p:childTnLst>
                                    <p:set>
                                      <p:cBhvr>
                                        <p:cTn id="51" dur="1" fill="hold">
                                          <p:stCondLst>
                                            <p:cond delay="0"/>
                                          </p:stCondLst>
                                        </p:cTn>
                                        <p:tgtEl>
                                          <p:spTgt spid="130064"/>
                                        </p:tgtEl>
                                        <p:attrNameLst>
                                          <p:attrName>style.visibility</p:attrName>
                                        </p:attrNameLst>
                                      </p:cBhvr>
                                      <p:to>
                                        <p:strVal val="visible"/>
                                      </p:to>
                                    </p:set>
                                    <p:animEffect transition="in" filter="blinds(horizontal)">
                                      <p:cBhvr>
                                        <p:cTn id="52" dur="500"/>
                                        <p:tgtEl>
                                          <p:spTgt spid="13006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30065"/>
                                        </p:tgtEl>
                                        <p:attrNameLst>
                                          <p:attrName>style.visibility</p:attrName>
                                        </p:attrNameLst>
                                      </p:cBhvr>
                                      <p:to>
                                        <p:strVal val="visible"/>
                                      </p:to>
                                    </p:set>
                                    <p:animEffect transition="in" filter="blinds(horizontal)">
                                      <p:cBhvr>
                                        <p:cTn id="57" dur="500"/>
                                        <p:tgtEl>
                                          <p:spTgt spid="130065"/>
                                        </p:tgtEl>
                                      </p:cBhvr>
                                    </p:animEffect>
                                  </p:childTnLst>
                                </p:cTn>
                              </p:par>
                              <p:par>
                                <p:cTn id="58" presetID="3" presetClass="entr" presetSubtype="10" fill="hold" nodeType="withEffect">
                                  <p:stCondLst>
                                    <p:cond delay="0"/>
                                  </p:stCondLst>
                                  <p:childTnLst>
                                    <p:set>
                                      <p:cBhvr>
                                        <p:cTn id="59" dur="1" fill="hold">
                                          <p:stCondLst>
                                            <p:cond delay="0"/>
                                          </p:stCondLst>
                                        </p:cTn>
                                        <p:tgtEl>
                                          <p:spTgt spid="130063"/>
                                        </p:tgtEl>
                                        <p:attrNameLst>
                                          <p:attrName>style.visibility</p:attrName>
                                        </p:attrNameLst>
                                      </p:cBhvr>
                                      <p:to>
                                        <p:strVal val="visible"/>
                                      </p:to>
                                    </p:set>
                                    <p:animEffect transition="in" filter="blinds(horizontal)">
                                      <p:cBhvr>
                                        <p:cTn id="60" dur="500"/>
                                        <p:tgtEl>
                                          <p:spTgt spid="130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8" grpId="0" animBg="1"/>
      <p:bldP spid="130061" grpId="0"/>
      <p:bldP spid="130062" grpId="0"/>
      <p:bldP spid="130065" grpId="0"/>
      <p:bldP spid="13006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1C9E6843-0A91-2BA9-4909-AFBC718466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F9BA892-28CA-4E9B-B0D6-D13B7F7E29A2}" type="slidenum">
              <a:rPr lang="en-US" altLang="en-US" sz="1200" smtClean="0">
                <a:latin typeface="Garamond" panose="02020404030301010803" pitchFamily="18" charset="0"/>
              </a:rPr>
              <a:pPr>
                <a:spcBef>
                  <a:spcPct val="0"/>
                </a:spcBef>
                <a:buClrTx/>
                <a:buSzTx/>
                <a:buFontTx/>
                <a:buNone/>
              </a:pPr>
              <a:t>26</a:t>
            </a:fld>
            <a:endParaRPr lang="en-US" altLang="en-US" sz="1200">
              <a:latin typeface="Garamond" panose="02020404030301010803" pitchFamily="18" charset="0"/>
            </a:endParaRPr>
          </a:p>
        </p:txBody>
      </p:sp>
      <p:sp>
        <p:nvSpPr>
          <p:cNvPr id="55299" name="Rectangle 2">
            <a:extLst>
              <a:ext uri="{FF2B5EF4-FFF2-40B4-BE49-F238E27FC236}">
                <a16:creationId xmlns:a16="http://schemas.microsoft.com/office/drawing/2014/main" id="{43333DB1-2E7A-AA31-7A0A-A468966665F0}"/>
              </a:ext>
            </a:extLst>
          </p:cNvPr>
          <p:cNvSpPr>
            <a:spLocks noGrp="1" noChangeArrowheads="1"/>
          </p:cNvSpPr>
          <p:nvPr>
            <p:ph type="title"/>
          </p:nvPr>
        </p:nvSpPr>
        <p:spPr/>
        <p:txBody>
          <a:bodyPr/>
          <a:lstStyle/>
          <a:p>
            <a:pPr eaLnBrk="1" hangingPunct="1"/>
            <a:r>
              <a:rPr lang="en-US" altLang="en-US" sz="3400"/>
              <a:t>Example for the substitution method</a:t>
            </a:r>
          </a:p>
        </p:txBody>
      </p:sp>
      <p:sp>
        <p:nvSpPr>
          <p:cNvPr id="53252" name="Rectangle 3">
            <a:extLst>
              <a:ext uri="{FF2B5EF4-FFF2-40B4-BE49-F238E27FC236}">
                <a16:creationId xmlns:a16="http://schemas.microsoft.com/office/drawing/2014/main" id="{12743A81-0CB1-2C2D-F45A-D09FCFC86144}"/>
              </a:ext>
            </a:extLst>
          </p:cNvPr>
          <p:cNvSpPr>
            <a:spLocks noGrp="1" noRot="1" noChangeAspect="1" noMove="1" noResize="1" noEditPoints="1" noAdjustHandles="1" noChangeArrowheads="1" noChangeShapeType="1" noTextEdit="1"/>
          </p:cNvSpPr>
          <p:nvPr>
            <p:ph type="body" idx="1"/>
          </p:nvPr>
        </p:nvSpPr>
        <p:spPr>
          <a:xfrm>
            <a:off x="457200" y="1184275"/>
            <a:ext cx="8229600" cy="4530725"/>
          </a:xfrm>
          <a:blipFill>
            <a:blip r:embed="rId3"/>
            <a:stretch>
              <a:fillRect l="-296" t="-941" b="-14919"/>
            </a:stretch>
          </a:blipFill>
        </p:spPr>
        <p:txBody>
          <a:bodyPr/>
          <a:lstStyle/>
          <a:p>
            <a:pPr>
              <a:defRPr/>
            </a:pPr>
            <a:r>
              <a:rPr lang="en-US" dirty="0">
                <a:noFill/>
              </a:rPr>
              <a:t> </a:t>
            </a:r>
          </a:p>
        </p:txBody>
      </p:sp>
      <p:graphicFrame>
        <p:nvGraphicFramePr>
          <p:cNvPr id="55301" name="Object 5">
            <a:extLst>
              <a:ext uri="{FF2B5EF4-FFF2-40B4-BE49-F238E27FC236}">
                <a16:creationId xmlns:a16="http://schemas.microsoft.com/office/drawing/2014/main" id="{258B7E43-13A1-02EB-D176-960475C955B7}"/>
              </a:ext>
            </a:extLst>
          </p:cNvPr>
          <p:cNvGraphicFramePr>
            <a:graphicFrameLocks noChangeAspect="1"/>
          </p:cNvGraphicFramePr>
          <p:nvPr/>
        </p:nvGraphicFramePr>
        <p:xfrm>
          <a:off x="3886200" y="1143000"/>
          <a:ext cx="1843088" cy="465138"/>
        </p:xfrm>
        <a:graphic>
          <a:graphicData uri="http://schemas.openxmlformats.org/presentationml/2006/ole">
            <mc:AlternateContent xmlns:mc="http://schemas.openxmlformats.org/markup-compatibility/2006">
              <mc:Choice xmlns:v="urn:schemas-microsoft-com:vml" Requires="v">
                <p:oleObj name="Equation" r:id="rId4" imgW="901309" imgH="228501" progId="Equation.3">
                  <p:embed/>
                </p:oleObj>
              </mc:Choice>
              <mc:Fallback>
                <p:oleObj name="Equation" r:id="rId4" imgW="901309" imgH="22850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1143000"/>
                        <a:ext cx="1843088"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4" name="Object 6">
            <a:extLst>
              <a:ext uri="{FF2B5EF4-FFF2-40B4-BE49-F238E27FC236}">
                <a16:creationId xmlns:a16="http://schemas.microsoft.com/office/drawing/2014/main" id="{2EE851B7-E146-A612-9F94-5F0B687A25A2}"/>
              </a:ext>
            </a:extLst>
          </p:cNvPr>
          <p:cNvGraphicFramePr>
            <a:graphicFrameLocks noChangeAspect="1"/>
          </p:cNvGraphicFramePr>
          <p:nvPr/>
        </p:nvGraphicFramePr>
        <p:xfrm>
          <a:off x="2695575" y="2057400"/>
          <a:ext cx="4102100" cy="930275"/>
        </p:xfrm>
        <a:graphic>
          <a:graphicData uri="http://schemas.openxmlformats.org/presentationml/2006/ole">
            <mc:AlternateContent xmlns:mc="http://schemas.openxmlformats.org/markup-compatibility/2006">
              <mc:Choice xmlns:v="urn:schemas-microsoft-com:vml" Requires="v">
                <p:oleObj name="Equation" r:id="rId6" imgW="2006600" imgH="457200" progId="Equation.3">
                  <p:embed/>
                </p:oleObj>
              </mc:Choice>
              <mc:Fallback>
                <p:oleObj name="Equation" r:id="rId6" imgW="2006600" imgH="457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5575" y="2057400"/>
                        <a:ext cx="41021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3254"/>
                                        </p:tgtEl>
                                        <p:attrNameLst>
                                          <p:attrName>style.visibility</p:attrName>
                                        </p:attrNameLst>
                                      </p:cBhvr>
                                      <p:to>
                                        <p:strVal val="visible"/>
                                      </p:to>
                                    </p:set>
                                    <p:animEffect transition="in" filter="fade">
                                      <p:cBhvr>
                                        <p:cTn id="7" dur="500"/>
                                        <p:tgtEl>
                                          <p:spTgt spid="53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a:extLst>
              <a:ext uri="{FF2B5EF4-FFF2-40B4-BE49-F238E27FC236}">
                <a16:creationId xmlns:a16="http://schemas.microsoft.com/office/drawing/2014/main" id="{7229BE64-C730-B60A-FED5-875420A790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7908DBB-9025-4969-956B-E5DE810B9CB1}" type="slidenum">
              <a:rPr lang="en-US" altLang="en-US" sz="1200" smtClean="0">
                <a:latin typeface="Garamond" panose="02020404030301010803" pitchFamily="18" charset="0"/>
              </a:rPr>
              <a:pPr>
                <a:spcBef>
                  <a:spcPct val="0"/>
                </a:spcBef>
                <a:buClrTx/>
                <a:buSzTx/>
                <a:buFontTx/>
                <a:buNone/>
              </a:pPr>
              <a:t>27</a:t>
            </a:fld>
            <a:endParaRPr lang="en-US" altLang="en-US" sz="1200">
              <a:latin typeface="Garamond" panose="02020404030301010803" pitchFamily="18" charset="0"/>
            </a:endParaRPr>
          </a:p>
        </p:txBody>
      </p:sp>
      <p:sp>
        <p:nvSpPr>
          <p:cNvPr id="57347" name="Rectangle 2">
            <a:extLst>
              <a:ext uri="{FF2B5EF4-FFF2-40B4-BE49-F238E27FC236}">
                <a16:creationId xmlns:a16="http://schemas.microsoft.com/office/drawing/2014/main" id="{12BC6AEE-CB14-ABE1-A736-A9E6CF3B9A93}"/>
              </a:ext>
            </a:extLst>
          </p:cNvPr>
          <p:cNvSpPr>
            <a:spLocks noGrp="1" noChangeArrowheads="1"/>
          </p:cNvSpPr>
          <p:nvPr>
            <p:ph type="title"/>
          </p:nvPr>
        </p:nvSpPr>
        <p:spPr/>
        <p:txBody>
          <a:bodyPr/>
          <a:lstStyle/>
          <a:p>
            <a:pPr eaLnBrk="1" hangingPunct="1"/>
            <a:r>
              <a:rPr lang="en-US" altLang="en-US" sz="3400"/>
              <a:t>Example for the substitution method</a:t>
            </a:r>
          </a:p>
        </p:txBody>
      </p:sp>
      <p:graphicFrame>
        <p:nvGraphicFramePr>
          <p:cNvPr id="57348" name="Object 4">
            <a:extLst>
              <a:ext uri="{FF2B5EF4-FFF2-40B4-BE49-F238E27FC236}">
                <a16:creationId xmlns:a16="http://schemas.microsoft.com/office/drawing/2014/main" id="{398FADE4-06B7-B170-A01E-2748DBE6DBCE}"/>
              </a:ext>
            </a:extLst>
          </p:cNvPr>
          <p:cNvGraphicFramePr>
            <a:graphicFrameLocks noChangeAspect="1"/>
          </p:cNvGraphicFramePr>
          <p:nvPr/>
        </p:nvGraphicFramePr>
        <p:xfrm>
          <a:off x="815975" y="1592263"/>
          <a:ext cx="5249863" cy="465137"/>
        </p:xfrm>
        <a:graphic>
          <a:graphicData uri="http://schemas.openxmlformats.org/presentationml/2006/ole">
            <mc:AlternateContent xmlns:mc="http://schemas.openxmlformats.org/markup-compatibility/2006">
              <mc:Choice xmlns:v="urn:schemas-microsoft-com:vml" Requires="v">
                <p:oleObj name="Equation" r:id="rId3" imgW="2565400" imgH="228600" progId="Equation.3">
                  <p:embed/>
                </p:oleObj>
              </mc:Choice>
              <mc:Fallback>
                <p:oleObj name="Equation" r:id="rId3" imgW="25654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975" y="1592263"/>
                        <a:ext cx="5249863"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9" name="Object 5">
            <a:extLst>
              <a:ext uri="{FF2B5EF4-FFF2-40B4-BE49-F238E27FC236}">
                <a16:creationId xmlns:a16="http://schemas.microsoft.com/office/drawing/2014/main" id="{1ED2DA97-7633-6485-2311-2374E284E882}"/>
              </a:ext>
            </a:extLst>
          </p:cNvPr>
          <p:cNvGraphicFramePr>
            <a:graphicFrameLocks noChangeAspect="1"/>
          </p:cNvGraphicFramePr>
          <p:nvPr/>
        </p:nvGraphicFramePr>
        <p:xfrm>
          <a:off x="488950" y="1973263"/>
          <a:ext cx="4159250" cy="465137"/>
        </p:xfrm>
        <a:graphic>
          <a:graphicData uri="http://schemas.openxmlformats.org/presentationml/2006/ole">
            <mc:AlternateContent xmlns:mc="http://schemas.openxmlformats.org/markup-compatibility/2006">
              <mc:Choice xmlns:v="urn:schemas-microsoft-com:vml" Requires="v">
                <p:oleObj name="Equation" r:id="rId5" imgW="2032000" imgH="228600" progId="Equation.3">
                  <p:embed/>
                </p:oleObj>
              </mc:Choice>
              <mc:Fallback>
                <p:oleObj name="Equation" r:id="rId5" imgW="20320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950" y="1973263"/>
                        <a:ext cx="4159250"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02" name="Object 6">
            <a:extLst>
              <a:ext uri="{FF2B5EF4-FFF2-40B4-BE49-F238E27FC236}">
                <a16:creationId xmlns:a16="http://schemas.microsoft.com/office/drawing/2014/main" id="{8AC95DE2-3F31-AB90-82E8-45CF57362551}"/>
              </a:ext>
            </a:extLst>
          </p:cNvPr>
          <p:cNvGraphicFramePr>
            <a:graphicFrameLocks noChangeAspect="1"/>
          </p:cNvGraphicFramePr>
          <p:nvPr/>
        </p:nvGraphicFramePr>
        <p:xfrm>
          <a:off x="533400" y="2590800"/>
          <a:ext cx="2495550" cy="412750"/>
        </p:xfrm>
        <a:graphic>
          <a:graphicData uri="http://schemas.openxmlformats.org/presentationml/2006/ole">
            <mc:AlternateContent xmlns:mc="http://schemas.openxmlformats.org/markup-compatibility/2006">
              <mc:Choice xmlns:v="urn:schemas-microsoft-com:vml" Requires="v">
                <p:oleObj name="Equation" r:id="rId7" imgW="1218671" imgH="203112" progId="Equation.3">
                  <p:embed/>
                </p:oleObj>
              </mc:Choice>
              <mc:Fallback>
                <p:oleObj name="Equation" r:id="rId7" imgW="1218671" imgH="203112"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2590800"/>
                        <a:ext cx="249555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03" name="Object 7">
            <a:extLst>
              <a:ext uri="{FF2B5EF4-FFF2-40B4-BE49-F238E27FC236}">
                <a16:creationId xmlns:a16="http://schemas.microsoft.com/office/drawing/2014/main" id="{5A157779-394A-8B6A-C6BB-806064756ED6}"/>
              </a:ext>
            </a:extLst>
          </p:cNvPr>
          <p:cNvGraphicFramePr>
            <a:graphicFrameLocks noChangeAspect="1"/>
          </p:cNvGraphicFramePr>
          <p:nvPr/>
        </p:nvGraphicFramePr>
        <p:xfrm>
          <a:off x="1219200" y="2971800"/>
          <a:ext cx="2886075" cy="1081088"/>
        </p:xfrm>
        <a:graphic>
          <a:graphicData uri="http://schemas.openxmlformats.org/presentationml/2006/ole">
            <mc:AlternateContent xmlns:mc="http://schemas.openxmlformats.org/markup-compatibility/2006">
              <mc:Choice xmlns:v="urn:schemas-microsoft-com:vml" Requires="v">
                <p:oleObj name="Equation" r:id="rId9" imgW="1409088" imgH="533169" progId="Equation.3">
                  <p:embed/>
                </p:oleObj>
              </mc:Choice>
              <mc:Fallback>
                <p:oleObj name="Equation" r:id="rId9" imgW="1409088" imgH="533169"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2971800"/>
                        <a:ext cx="2886075"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04" name="Object 8">
            <a:extLst>
              <a:ext uri="{FF2B5EF4-FFF2-40B4-BE49-F238E27FC236}">
                <a16:creationId xmlns:a16="http://schemas.microsoft.com/office/drawing/2014/main" id="{95C20268-4D56-64CC-B04C-E7B3D11E0DF8}"/>
              </a:ext>
            </a:extLst>
          </p:cNvPr>
          <p:cNvGraphicFramePr>
            <a:graphicFrameLocks noChangeAspect="1"/>
          </p:cNvGraphicFramePr>
          <p:nvPr/>
        </p:nvGraphicFramePr>
        <p:xfrm>
          <a:off x="1371600" y="4038600"/>
          <a:ext cx="2130425" cy="463550"/>
        </p:xfrm>
        <a:graphic>
          <a:graphicData uri="http://schemas.openxmlformats.org/presentationml/2006/ole">
            <mc:AlternateContent xmlns:mc="http://schemas.openxmlformats.org/markup-compatibility/2006">
              <mc:Choice xmlns:v="urn:schemas-microsoft-com:vml" Requires="v">
                <p:oleObj name="Equation" r:id="rId11" imgW="1040948" imgH="228501" progId="Equation.3">
                  <p:embed/>
                </p:oleObj>
              </mc:Choice>
              <mc:Fallback>
                <p:oleObj name="Equation" r:id="rId11" imgW="1040948" imgH="228501"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600" y="4038600"/>
                        <a:ext cx="21304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05" name="Object 9">
            <a:extLst>
              <a:ext uri="{FF2B5EF4-FFF2-40B4-BE49-F238E27FC236}">
                <a16:creationId xmlns:a16="http://schemas.microsoft.com/office/drawing/2014/main" id="{9A78F756-B6EF-21AA-41F8-C0E939FA6B40}"/>
              </a:ext>
            </a:extLst>
          </p:cNvPr>
          <p:cNvGraphicFramePr>
            <a:graphicFrameLocks noChangeAspect="1"/>
          </p:cNvGraphicFramePr>
          <p:nvPr/>
        </p:nvGraphicFramePr>
        <p:xfrm>
          <a:off x="1355725" y="4560888"/>
          <a:ext cx="2987675" cy="849312"/>
        </p:xfrm>
        <a:graphic>
          <a:graphicData uri="http://schemas.openxmlformats.org/presentationml/2006/ole">
            <mc:AlternateContent xmlns:mc="http://schemas.openxmlformats.org/markup-compatibility/2006">
              <mc:Choice xmlns:v="urn:schemas-microsoft-com:vml" Requires="v">
                <p:oleObj name="Equation" r:id="rId13" imgW="1460500" imgH="419100" progId="Equation.3">
                  <p:embed/>
                </p:oleObj>
              </mc:Choice>
              <mc:Fallback>
                <p:oleObj name="Equation" r:id="rId13" imgW="1460500" imgH="4191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55725" y="4560888"/>
                        <a:ext cx="2987675" cy="849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06" name="Object 10">
            <a:extLst>
              <a:ext uri="{FF2B5EF4-FFF2-40B4-BE49-F238E27FC236}">
                <a16:creationId xmlns:a16="http://schemas.microsoft.com/office/drawing/2014/main" id="{A9AA2222-4F08-8E96-6697-320EA50A9B68}"/>
              </a:ext>
            </a:extLst>
          </p:cNvPr>
          <p:cNvGraphicFramePr>
            <a:graphicFrameLocks noChangeAspect="1"/>
          </p:cNvGraphicFramePr>
          <p:nvPr/>
        </p:nvGraphicFramePr>
        <p:xfrm>
          <a:off x="1465263" y="5486400"/>
          <a:ext cx="1506537" cy="463550"/>
        </p:xfrm>
        <a:graphic>
          <a:graphicData uri="http://schemas.openxmlformats.org/presentationml/2006/ole">
            <mc:AlternateContent xmlns:mc="http://schemas.openxmlformats.org/markup-compatibility/2006">
              <mc:Choice xmlns:v="urn:schemas-microsoft-com:vml" Requires="v">
                <p:oleObj name="Equation" r:id="rId15" imgW="736600" imgH="228600" progId="Equation.3">
                  <p:embed/>
                </p:oleObj>
              </mc:Choice>
              <mc:Fallback>
                <p:oleObj name="Equation" r:id="rId15" imgW="736600" imgH="2286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65263" y="5486400"/>
                        <a:ext cx="1506537"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07" name="AutoShape 11">
            <a:extLst>
              <a:ext uri="{FF2B5EF4-FFF2-40B4-BE49-F238E27FC236}">
                <a16:creationId xmlns:a16="http://schemas.microsoft.com/office/drawing/2014/main" id="{1F142507-93B8-6F19-3737-11372D3A6AC1}"/>
              </a:ext>
            </a:extLst>
          </p:cNvPr>
          <p:cNvSpPr>
            <a:spLocks noChangeArrowheads="1"/>
          </p:cNvSpPr>
          <p:nvPr/>
        </p:nvSpPr>
        <p:spPr bwMode="auto">
          <a:xfrm>
            <a:off x="3276600" y="5638800"/>
            <a:ext cx="381000" cy="381000"/>
          </a:xfrm>
          <a:prstGeom prst="smileyFace">
            <a:avLst>
              <a:gd name="adj" fmla="val 4653"/>
            </a:avLst>
          </a:prstGeom>
          <a:solidFill>
            <a:schemeClr val="accent1"/>
          </a:solidFill>
          <a:ln w="9525">
            <a:solidFill>
              <a:schemeClr val="tx1"/>
            </a:solidFill>
            <a:round/>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2102"/>
                                        </p:tgtEl>
                                        <p:attrNameLst>
                                          <p:attrName>style.visibility</p:attrName>
                                        </p:attrNameLst>
                                      </p:cBhvr>
                                      <p:to>
                                        <p:strVal val="visible"/>
                                      </p:to>
                                    </p:set>
                                    <p:animEffect transition="in" filter="blinds(horizontal)">
                                      <p:cBhvr>
                                        <p:cTn id="7" dur="500"/>
                                        <p:tgtEl>
                                          <p:spTgt spid="1321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2103"/>
                                        </p:tgtEl>
                                        <p:attrNameLst>
                                          <p:attrName>style.visibility</p:attrName>
                                        </p:attrNameLst>
                                      </p:cBhvr>
                                      <p:to>
                                        <p:strVal val="visible"/>
                                      </p:to>
                                    </p:set>
                                    <p:animEffect transition="in" filter="blinds(horizontal)">
                                      <p:cBhvr>
                                        <p:cTn id="12" dur="500"/>
                                        <p:tgtEl>
                                          <p:spTgt spid="1321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2104"/>
                                        </p:tgtEl>
                                        <p:attrNameLst>
                                          <p:attrName>style.visibility</p:attrName>
                                        </p:attrNameLst>
                                      </p:cBhvr>
                                      <p:to>
                                        <p:strVal val="visible"/>
                                      </p:to>
                                    </p:set>
                                    <p:animEffect transition="in" filter="blinds(horizontal)">
                                      <p:cBhvr>
                                        <p:cTn id="17" dur="500"/>
                                        <p:tgtEl>
                                          <p:spTgt spid="1321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2105"/>
                                        </p:tgtEl>
                                        <p:attrNameLst>
                                          <p:attrName>style.visibility</p:attrName>
                                        </p:attrNameLst>
                                      </p:cBhvr>
                                      <p:to>
                                        <p:strVal val="visible"/>
                                      </p:to>
                                    </p:set>
                                    <p:animEffect transition="in" filter="blinds(horizontal)">
                                      <p:cBhvr>
                                        <p:cTn id="22" dur="500"/>
                                        <p:tgtEl>
                                          <p:spTgt spid="1321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2106"/>
                                        </p:tgtEl>
                                        <p:attrNameLst>
                                          <p:attrName>style.visibility</p:attrName>
                                        </p:attrNameLst>
                                      </p:cBhvr>
                                      <p:to>
                                        <p:strVal val="visible"/>
                                      </p:to>
                                    </p:set>
                                    <p:animEffect transition="in" filter="blinds(horizontal)">
                                      <p:cBhvr>
                                        <p:cTn id="27" dur="500"/>
                                        <p:tgtEl>
                                          <p:spTgt spid="1321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2107"/>
                                        </p:tgtEl>
                                        <p:attrNameLst>
                                          <p:attrName>style.visibility</p:attrName>
                                        </p:attrNameLst>
                                      </p:cBhvr>
                                      <p:to>
                                        <p:strVal val="visible"/>
                                      </p:to>
                                    </p:set>
                                    <p:animEffect transition="in" filter="blinds(horizontal)">
                                      <p:cBhvr>
                                        <p:cTn id="32" dur="500"/>
                                        <p:tgtEl>
                                          <p:spTgt spid="132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346800DC-82EA-097B-1011-F0FE59E2A4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6549924-5916-4F7B-B8B5-077935974198}" type="slidenum">
              <a:rPr lang="en-US" altLang="en-US" sz="1200" smtClean="0">
                <a:latin typeface="Garamond" panose="02020404030301010803" pitchFamily="18" charset="0"/>
              </a:rPr>
              <a:pPr>
                <a:spcBef>
                  <a:spcPct val="0"/>
                </a:spcBef>
                <a:buClrTx/>
                <a:buSzTx/>
                <a:buFontTx/>
                <a:buNone/>
              </a:pPr>
              <a:t>28</a:t>
            </a:fld>
            <a:endParaRPr lang="en-US" altLang="en-US" sz="1200">
              <a:latin typeface="Garamond" panose="02020404030301010803" pitchFamily="18" charset="0"/>
            </a:endParaRPr>
          </a:p>
        </p:txBody>
      </p:sp>
      <p:sp>
        <p:nvSpPr>
          <p:cNvPr id="59395" name="Rectangle 2">
            <a:extLst>
              <a:ext uri="{FF2B5EF4-FFF2-40B4-BE49-F238E27FC236}">
                <a16:creationId xmlns:a16="http://schemas.microsoft.com/office/drawing/2014/main" id="{A00C7CD4-33A2-297A-9932-7A1FD0B47305}"/>
              </a:ext>
            </a:extLst>
          </p:cNvPr>
          <p:cNvSpPr>
            <a:spLocks noGrp="1" noChangeArrowheads="1"/>
          </p:cNvSpPr>
          <p:nvPr>
            <p:ph type="title"/>
          </p:nvPr>
        </p:nvSpPr>
        <p:spPr/>
        <p:txBody>
          <a:bodyPr/>
          <a:lstStyle/>
          <a:p>
            <a:pPr eaLnBrk="1" hangingPunct="1"/>
            <a:r>
              <a:rPr lang="en-US" altLang="en-US" sz="3400"/>
              <a:t>Showing lower bounds using the substitution method</a:t>
            </a:r>
          </a:p>
        </p:txBody>
      </p:sp>
      <p:sp>
        <p:nvSpPr>
          <p:cNvPr id="133123" name="Rectangle 3">
            <a:extLst>
              <a:ext uri="{FF2B5EF4-FFF2-40B4-BE49-F238E27FC236}">
                <a16:creationId xmlns:a16="http://schemas.microsoft.com/office/drawing/2014/main" id="{34F0346F-EDA1-4159-86D3-96943DDB08A9}"/>
              </a:ext>
            </a:extLst>
          </p:cNvPr>
          <p:cNvSpPr>
            <a:spLocks noGrp="1" noChangeArrowheads="1"/>
          </p:cNvSpPr>
          <p:nvPr>
            <p:ph type="body" idx="1"/>
          </p:nvPr>
        </p:nvSpPr>
        <p:spPr/>
        <p:txBody>
          <a:bodyPr/>
          <a:lstStyle/>
          <a:p>
            <a:pPr eaLnBrk="1" hangingPunct="1"/>
            <a:r>
              <a:rPr lang="en-US" altLang="en-US" sz="2400" dirty="0"/>
              <a:t>Consider again:</a:t>
            </a:r>
          </a:p>
          <a:p>
            <a:pPr eaLnBrk="1" hangingPunct="1"/>
            <a:endParaRPr lang="en-US" altLang="en-US" sz="2400" dirty="0"/>
          </a:p>
          <a:p>
            <a:pPr eaLnBrk="1" hangingPunct="1"/>
            <a:r>
              <a:rPr lang="en-US" altLang="en-US" sz="2400" dirty="0"/>
              <a:t>Step1 (Guess and claim):</a:t>
            </a:r>
          </a:p>
          <a:p>
            <a:pPr eaLnBrk="1" hangingPunct="1"/>
            <a:endParaRPr lang="en-US" altLang="en-US" sz="2400" dirty="0"/>
          </a:p>
          <a:p>
            <a:pPr eaLnBrk="1" hangingPunct="1"/>
            <a:r>
              <a:rPr lang="en-US" altLang="en-US" sz="2400" dirty="0"/>
              <a:t>Step2 (prove by induction):</a:t>
            </a:r>
          </a:p>
          <a:p>
            <a:pPr lvl="1" eaLnBrk="1" hangingPunct="1"/>
            <a:r>
              <a:rPr lang="en-US" altLang="en-US" sz="2000" dirty="0"/>
              <a:t>Would not work !!!</a:t>
            </a:r>
          </a:p>
          <a:p>
            <a:pPr lvl="1" eaLnBrk="1" hangingPunct="1"/>
            <a:r>
              <a:rPr lang="en-US" altLang="en-US" sz="2000" dirty="0"/>
              <a:t>We already know </a:t>
            </a:r>
          </a:p>
        </p:txBody>
      </p:sp>
      <p:graphicFrame>
        <p:nvGraphicFramePr>
          <p:cNvPr id="59397" name="Object 4">
            <a:extLst>
              <a:ext uri="{FF2B5EF4-FFF2-40B4-BE49-F238E27FC236}">
                <a16:creationId xmlns:a16="http://schemas.microsoft.com/office/drawing/2014/main" id="{A99A5BCB-E6FB-D082-7E2D-68A714432810}"/>
              </a:ext>
            </a:extLst>
          </p:cNvPr>
          <p:cNvGraphicFramePr>
            <a:graphicFrameLocks noChangeAspect="1"/>
          </p:cNvGraphicFramePr>
          <p:nvPr/>
        </p:nvGraphicFramePr>
        <p:xfrm>
          <a:off x="3276600" y="1644650"/>
          <a:ext cx="2495550" cy="412750"/>
        </p:xfrm>
        <a:graphic>
          <a:graphicData uri="http://schemas.openxmlformats.org/presentationml/2006/ole">
            <mc:AlternateContent xmlns:mc="http://schemas.openxmlformats.org/markup-compatibility/2006">
              <mc:Choice xmlns:v="urn:schemas-microsoft-com:vml" Requires="v">
                <p:oleObj name="Equation" r:id="rId3" imgW="1218671" imgH="203112" progId="Equation.3">
                  <p:embed/>
                </p:oleObj>
              </mc:Choice>
              <mc:Fallback>
                <p:oleObj name="Equation" r:id="rId3" imgW="1218671"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644650"/>
                        <a:ext cx="249555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33125" name="Object 5">
                <a:extLst>
                  <a:ext uri="{FF2B5EF4-FFF2-40B4-BE49-F238E27FC236}">
                    <a16:creationId xmlns:a16="http://schemas.microsoft.com/office/drawing/2014/main" id="{5845E3B1-E755-5EEC-2FD3-EE0C295BDF29}"/>
                  </a:ext>
                </a:extLst>
              </p:cNvPr>
              <p:cNvSpPr txBox="1"/>
              <p:nvPr/>
            </p:nvSpPr>
            <p:spPr bwMode="auto">
              <a:xfrm>
                <a:off x="4419600" y="2465387"/>
                <a:ext cx="2495550" cy="50641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i="1" smtClean="0">
                          <a:solidFill>
                            <a:srgbClr val="000000"/>
                          </a:solidFill>
                          <a:latin typeface="Cambria Math" panose="02040503050406030204" pitchFamily="18" charset="0"/>
                        </a:rPr>
                        <m:t>𝑇</m:t>
                      </m:r>
                      <m:r>
                        <a:rPr lang="en-US" sz="2400" i="1" smtClean="0">
                          <a:solidFill>
                            <a:srgbClr val="000000"/>
                          </a:solidFill>
                          <a:latin typeface="Cambria Math" panose="02040503050406030204" pitchFamily="18" charset="0"/>
                        </a:rPr>
                        <m:t>(</m:t>
                      </m:r>
                      <m:r>
                        <a:rPr lang="en-US" sz="2400" i="1" smtClean="0">
                          <a:solidFill>
                            <a:srgbClr val="000000"/>
                          </a:solidFill>
                          <a:latin typeface="Cambria Math" panose="02040503050406030204" pitchFamily="18" charset="0"/>
                        </a:rPr>
                        <m:t>𝑛</m:t>
                      </m:r>
                      <m:r>
                        <a:rPr lang="en-US" sz="2400" i="1" smtClean="0">
                          <a:solidFill>
                            <a:srgbClr val="000000"/>
                          </a:solidFill>
                          <a:latin typeface="Cambria Math" panose="02040503050406030204" pitchFamily="18" charset="0"/>
                        </a:rPr>
                        <m:t>)=</m:t>
                      </m:r>
                      <m:r>
                        <m:rPr>
                          <m:sty m:val="p"/>
                        </m:rPr>
                        <a:rPr lang="en-US" sz="2400" i="1" smtClean="0">
                          <a:solidFill>
                            <a:srgbClr val="000000"/>
                          </a:solidFill>
                          <a:latin typeface="Cambria Math" panose="02040503050406030204" pitchFamily="18" charset="0"/>
                        </a:rPr>
                        <m:t>Ω</m:t>
                      </m:r>
                      <m:r>
                        <a:rPr lang="en-US" sz="2400" i="1" smtClean="0">
                          <a:solidFill>
                            <a:srgbClr val="000000"/>
                          </a:solidFill>
                          <a:latin typeface="Cambria Math" panose="02040503050406030204" pitchFamily="18" charset="0"/>
                        </a:rPr>
                        <m:t>(</m:t>
                      </m:r>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𝑛</m:t>
                          </m:r>
                        </m:e>
                        <m:sup>
                          <m:r>
                            <a:rPr lang="en-US" sz="2400" b="0" i="1" smtClean="0">
                              <a:solidFill>
                                <a:srgbClr val="000000"/>
                              </a:solidFill>
                              <a:latin typeface="Cambria Math" panose="02040503050406030204" pitchFamily="18" charset="0"/>
                            </a:rPr>
                            <m:t>3</m:t>
                          </m:r>
                        </m:sup>
                      </m:sSup>
                      <m:r>
                        <a:rPr lang="en-US" sz="2400" i="1">
                          <a:solidFill>
                            <a:srgbClr val="000000"/>
                          </a:solidFill>
                          <a:latin typeface="Cambria Math" panose="02040503050406030204" pitchFamily="18" charset="0"/>
                        </a:rPr>
                        <m:t>)</m:t>
                      </m:r>
                    </m:oMath>
                  </m:oMathPara>
                </a14:m>
                <a:endParaRPr lang="en-US" sz="2400" dirty="0"/>
              </a:p>
            </p:txBody>
          </p:sp>
        </mc:Choice>
        <mc:Fallback xmlns="">
          <p:sp>
            <p:nvSpPr>
              <p:cNvPr id="133125" name="Object 5">
                <a:extLst>
                  <a:ext uri="{FF2B5EF4-FFF2-40B4-BE49-F238E27FC236}">
                    <a16:creationId xmlns:a16="http://schemas.microsoft.com/office/drawing/2014/main" id="{5845E3B1-E755-5EEC-2FD3-EE0C295BDF29}"/>
                  </a:ext>
                </a:extLst>
              </p:cNvPr>
              <p:cNvSpPr txBox="1">
                <a:spLocks noRot="1" noChangeAspect="1" noMove="1" noResize="1" noEditPoints="1" noAdjustHandles="1" noChangeArrowheads="1" noChangeShapeType="1" noTextEdit="1"/>
              </p:cNvSpPr>
              <p:nvPr/>
            </p:nvSpPr>
            <p:spPr bwMode="auto">
              <a:xfrm>
                <a:off x="4419600" y="2465387"/>
                <a:ext cx="2495550" cy="506413"/>
              </a:xfrm>
              <a:prstGeom prst="rect">
                <a:avLst/>
              </a:prstGeom>
              <a:blipFill>
                <a:blip r:embed="rId5"/>
                <a:stretch>
                  <a:fillRect l="-489" b="-8333"/>
                </a:stretch>
              </a:blipFill>
              <a:ln>
                <a:noFill/>
              </a:ln>
              <a:effectLst/>
            </p:spPr>
            <p:txBody>
              <a:bodyPr/>
              <a:lstStyle/>
              <a:p>
                <a:r>
                  <a:rPr lang="en-US">
                    <a:noFill/>
                  </a:rPr>
                  <a:t> </a:t>
                </a:r>
              </a:p>
            </p:txBody>
          </p:sp>
        </mc:Fallback>
      </mc:AlternateContent>
      <p:graphicFrame>
        <p:nvGraphicFramePr>
          <p:cNvPr id="4" name="Object 7">
            <a:extLst>
              <a:ext uri="{FF2B5EF4-FFF2-40B4-BE49-F238E27FC236}">
                <a16:creationId xmlns:a16="http://schemas.microsoft.com/office/drawing/2014/main" id="{61A1B1FF-3A33-0401-8341-44B2973A2EE2}"/>
              </a:ext>
            </a:extLst>
          </p:cNvPr>
          <p:cNvGraphicFramePr>
            <a:graphicFrameLocks noChangeAspect="1"/>
          </p:cNvGraphicFramePr>
          <p:nvPr>
            <p:extLst>
              <p:ext uri="{D42A27DB-BD31-4B8C-83A1-F6EECF244321}">
                <p14:modId xmlns:p14="http://schemas.microsoft.com/office/powerpoint/2010/main" val="3285459741"/>
              </p:ext>
            </p:extLst>
          </p:nvPr>
        </p:nvGraphicFramePr>
        <p:xfrm>
          <a:off x="4419600" y="4142040"/>
          <a:ext cx="1714500" cy="466725"/>
        </p:xfrm>
        <a:graphic>
          <a:graphicData uri="http://schemas.openxmlformats.org/presentationml/2006/ole">
            <mc:AlternateContent xmlns:mc="http://schemas.openxmlformats.org/markup-compatibility/2006">
              <mc:Choice xmlns:v="urn:schemas-microsoft-com:vml" Requires="v">
                <p:oleObj name="Equation" r:id="rId6" imgW="838200" imgH="228600" progId="Equation.3">
                  <p:embed/>
                </p:oleObj>
              </mc:Choice>
              <mc:Fallback>
                <p:oleObj name="Equation" r:id="rId6" imgW="838200" imgH="228600" progId="Equation.3">
                  <p:embed/>
                  <p:pic>
                    <p:nvPicPr>
                      <p:cNvPr id="129031" name="Object 7">
                        <a:extLst>
                          <a:ext uri="{FF2B5EF4-FFF2-40B4-BE49-F238E27FC236}">
                            <a16:creationId xmlns:a16="http://schemas.microsoft.com/office/drawing/2014/main" id="{02626F10-BAE2-E8AA-F649-5C00C889E6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4142040"/>
                        <a:ext cx="17145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Arrow: Right 4">
            <a:extLst>
              <a:ext uri="{FF2B5EF4-FFF2-40B4-BE49-F238E27FC236}">
                <a16:creationId xmlns:a16="http://schemas.microsoft.com/office/drawing/2014/main" id="{0B6978ED-B1FA-2BA6-8293-F7366B2B566E}"/>
              </a:ext>
            </a:extLst>
          </p:cNvPr>
          <p:cNvSpPr/>
          <p:nvPr/>
        </p:nvSpPr>
        <p:spPr bwMode="auto">
          <a:xfrm>
            <a:off x="3334512" y="4205541"/>
            <a:ext cx="1051560" cy="33972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23">
                                            <p:txEl>
                                              <p:pRg st="2" end="2"/>
                                            </p:txEl>
                                          </p:spTgt>
                                        </p:tgtEl>
                                        <p:attrNameLst>
                                          <p:attrName>style.visibility</p:attrName>
                                        </p:attrNameLst>
                                      </p:cBhvr>
                                      <p:to>
                                        <p:strVal val="visible"/>
                                      </p:to>
                                    </p:set>
                                    <p:animEffect transition="in" filter="blinds(horizontal)">
                                      <p:cBhvr>
                                        <p:cTn id="7" dur="500"/>
                                        <p:tgtEl>
                                          <p:spTgt spid="1331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25"/>
                                        </p:tgtEl>
                                        <p:attrNameLst>
                                          <p:attrName>style.visibility</p:attrName>
                                        </p:attrNameLst>
                                      </p:cBhvr>
                                      <p:to>
                                        <p:strVal val="visible"/>
                                      </p:to>
                                    </p:set>
                                    <p:animEffect transition="in" filter="fade">
                                      <p:cBhvr>
                                        <p:cTn id="12" dur="500"/>
                                        <p:tgtEl>
                                          <p:spTgt spid="133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23">
                                            <p:txEl>
                                              <p:pRg st="4" end="4"/>
                                            </p:txEl>
                                          </p:spTgt>
                                        </p:tgtEl>
                                        <p:attrNameLst>
                                          <p:attrName>style.visibility</p:attrName>
                                        </p:attrNameLst>
                                      </p:cBhvr>
                                      <p:to>
                                        <p:strVal val="visible"/>
                                      </p:to>
                                    </p:set>
                                    <p:animEffect transition="in" filter="blinds(horizontal)">
                                      <p:cBhvr>
                                        <p:cTn id="17" dur="500"/>
                                        <p:tgtEl>
                                          <p:spTgt spid="1331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3123">
                                            <p:txEl>
                                              <p:pRg st="5" end="5"/>
                                            </p:txEl>
                                          </p:spTgt>
                                        </p:tgtEl>
                                        <p:attrNameLst>
                                          <p:attrName>style.visibility</p:attrName>
                                        </p:attrNameLst>
                                      </p:cBhvr>
                                      <p:to>
                                        <p:strVal val="visible"/>
                                      </p:to>
                                    </p:set>
                                    <p:animEffect transition="in" filter="blinds(horizontal)">
                                      <p:cBhvr>
                                        <p:cTn id="22" dur="500"/>
                                        <p:tgtEl>
                                          <p:spTgt spid="13312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3123">
                                            <p:txEl>
                                              <p:pRg st="6" end="6"/>
                                            </p:txEl>
                                          </p:spTgt>
                                        </p:tgtEl>
                                        <p:attrNameLst>
                                          <p:attrName>style.visibility</p:attrName>
                                        </p:attrNameLst>
                                      </p:cBhvr>
                                      <p:to>
                                        <p:strVal val="visible"/>
                                      </p:to>
                                    </p:set>
                                    <p:animEffect transition="in" filter="blinds(horizontal)">
                                      <p:cBhvr>
                                        <p:cTn id="27" dur="500"/>
                                        <p:tgtEl>
                                          <p:spTgt spid="13312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346800DC-82EA-097B-1011-F0FE59E2A4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6549924-5916-4F7B-B8B5-077935974198}" type="slidenum">
              <a:rPr lang="en-US" altLang="en-US" sz="1200" smtClean="0">
                <a:latin typeface="Garamond" panose="02020404030301010803" pitchFamily="18" charset="0"/>
              </a:rPr>
              <a:pPr>
                <a:spcBef>
                  <a:spcPct val="0"/>
                </a:spcBef>
                <a:buClrTx/>
                <a:buSzTx/>
                <a:buFontTx/>
                <a:buNone/>
              </a:pPr>
              <a:t>29</a:t>
            </a:fld>
            <a:endParaRPr lang="en-US" altLang="en-US" sz="1200">
              <a:latin typeface="Garamond" panose="02020404030301010803" pitchFamily="18" charset="0"/>
            </a:endParaRPr>
          </a:p>
        </p:txBody>
      </p:sp>
      <p:sp>
        <p:nvSpPr>
          <p:cNvPr id="59395" name="Rectangle 2">
            <a:extLst>
              <a:ext uri="{FF2B5EF4-FFF2-40B4-BE49-F238E27FC236}">
                <a16:creationId xmlns:a16="http://schemas.microsoft.com/office/drawing/2014/main" id="{A00C7CD4-33A2-297A-9932-7A1FD0B47305}"/>
              </a:ext>
            </a:extLst>
          </p:cNvPr>
          <p:cNvSpPr>
            <a:spLocks noGrp="1" noChangeArrowheads="1"/>
          </p:cNvSpPr>
          <p:nvPr>
            <p:ph type="title"/>
          </p:nvPr>
        </p:nvSpPr>
        <p:spPr/>
        <p:txBody>
          <a:bodyPr/>
          <a:lstStyle/>
          <a:p>
            <a:pPr eaLnBrk="1" hangingPunct="1"/>
            <a:r>
              <a:rPr lang="en-US" altLang="en-US" sz="3400"/>
              <a:t>Showing lower bounds using the substitution method</a:t>
            </a:r>
          </a:p>
        </p:txBody>
      </p:sp>
      <p:sp>
        <p:nvSpPr>
          <p:cNvPr id="133123" name="Rectangle 3">
            <a:extLst>
              <a:ext uri="{FF2B5EF4-FFF2-40B4-BE49-F238E27FC236}">
                <a16:creationId xmlns:a16="http://schemas.microsoft.com/office/drawing/2014/main" id="{34F0346F-EDA1-4159-86D3-96943DDB08A9}"/>
              </a:ext>
            </a:extLst>
          </p:cNvPr>
          <p:cNvSpPr>
            <a:spLocks noGrp="1" noChangeArrowheads="1"/>
          </p:cNvSpPr>
          <p:nvPr>
            <p:ph type="body" idx="1"/>
          </p:nvPr>
        </p:nvSpPr>
        <p:spPr/>
        <p:txBody>
          <a:bodyPr/>
          <a:lstStyle/>
          <a:p>
            <a:pPr eaLnBrk="1" hangingPunct="1"/>
            <a:r>
              <a:rPr lang="en-US" altLang="en-US" sz="2400"/>
              <a:t>Consider again:</a:t>
            </a:r>
          </a:p>
          <a:p>
            <a:pPr eaLnBrk="1" hangingPunct="1"/>
            <a:endParaRPr lang="en-US" altLang="en-US" sz="2400"/>
          </a:p>
          <a:p>
            <a:pPr eaLnBrk="1" hangingPunct="1"/>
            <a:r>
              <a:rPr lang="en-US" altLang="en-US" sz="2400"/>
              <a:t>Step1 (Guess and claim):</a:t>
            </a:r>
          </a:p>
          <a:p>
            <a:pPr eaLnBrk="1" hangingPunct="1"/>
            <a:endParaRPr lang="en-US" altLang="en-US" sz="2400"/>
          </a:p>
          <a:p>
            <a:pPr eaLnBrk="1" hangingPunct="1"/>
            <a:r>
              <a:rPr lang="en-US" altLang="en-US" sz="2400"/>
              <a:t>Step2 (prove by induction):</a:t>
            </a:r>
          </a:p>
        </p:txBody>
      </p:sp>
      <p:graphicFrame>
        <p:nvGraphicFramePr>
          <p:cNvPr id="59397" name="Object 4">
            <a:extLst>
              <a:ext uri="{FF2B5EF4-FFF2-40B4-BE49-F238E27FC236}">
                <a16:creationId xmlns:a16="http://schemas.microsoft.com/office/drawing/2014/main" id="{A99A5BCB-E6FB-D082-7E2D-68A714432810}"/>
              </a:ext>
            </a:extLst>
          </p:cNvPr>
          <p:cNvGraphicFramePr>
            <a:graphicFrameLocks noChangeAspect="1"/>
          </p:cNvGraphicFramePr>
          <p:nvPr/>
        </p:nvGraphicFramePr>
        <p:xfrm>
          <a:off x="3276600" y="1644650"/>
          <a:ext cx="2495550" cy="412750"/>
        </p:xfrm>
        <a:graphic>
          <a:graphicData uri="http://schemas.openxmlformats.org/presentationml/2006/ole">
            <mc:AlternateContent xmlns:mc="http://schemas.openxmlformats.org/markup-compatibility/2006">
              <mc:Choice xmlns:v="urn:schemas-microsoft-com:vml" Requires="v">
                <p:oleObj name="Equation" r:id="rId3" imgW="1218671" imgH="203112" progId="Equation.3">
                  <p:embed/>
                </p:oleObj>
              </mc:Choice>
              <mc:Fallback>
                <p:oleObj name="Equation" r:id="rId3" imgW="1218671" imgH="203112" progId="Equation.3">
                  <p:embed/>
                  <p:pic>
                    <p:nvPicPr>
                      <p:cNvPr id="59397" name="Object 4">
                        <a:extLst>
                          <a:ext uri="{FF2B5EF4-FFF2-40B4-BE49-F238E27FC236}">
                            <a16:creationId xmlns:a16="http://schemas.microsoft.com/office/drawing/2014/main" id="{A99A5BCB-E6FB-D082-7E2D-68A7144328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644650"/>
                        <a:ext cx="249555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5" name="Object 5">
            <a:extLst>
              <a:ext uri="{FF2B5EF4-FFF2-40B4-BE49-F238E27FC236}">
                <a16:creationId xmlns:a16="http://schemas.microsoft.com/office/drawing/2014/main" id="{5845E3B1-E755-5EEC-2FD3-EE0C295BDF29}"/>
              </a:ext>
            </a:extLst>
          </p:cNvPr>
          <p:cNvGraphicFramePr>
            <a:graphicFrameLocks noChangeAspect="1"/>
          </p:cNvGraphicFramePr>
          <p:nvPr/>
        </p:nvGraphicFramePr>
        <p:xfrm>
          <a:off x="4430713" y="2438400"/>
          <a:ext cx="1893887" cy="506413"/>
        </p:xfrm>
        <a:graphic>
          <a:graphicData uri="http://schemas.openxmlformats.org/presentationml/2006/ole">
            <mc:AlternateContent xmlns:mc="http://schemas.openxmlformats.org/markup-compatibility/2006">
              <mc:Choice xmlns:v="urn:schemas-microsoft-com:vml" Requires="v">
                <p:oleObj name="Equation" r:id="rId5" imgW="850900" imgH="228600" progId="Equation.3">
                  <p:embed/>
                </p:oleObj>
              </mc:Choice>
              <mc:Fallback>
                <p:oleObj name="Equation" r:id="rId5" imgW="850900" imgH="228600" progId="Equation.3">
                  <p:embed/>
                  <p:pic>
                    <p:nvPicPr>
                      <p:cNvPr id="133125" name="Object 5">
                        <a:extLst>
                          <a:ext uri="{FF2B5EF4-FFF2-40B4-BE49-F238E27FC236}">
                            <a16:creationId xmlns:a16="http://schemas.microsoft.com/office/drawing/2014/main" id="{5845E3B1-E755-5EEC-2FD3-EE0C295BDF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0713" y="2438400"/>
                        <a:ext cx="1893887"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6" name="Object 6">
            <a:extLst>
              <a:ext uri="{FF2B5EF4-FFF2-40B4-BE49-F238E27FC236}">
                <a16:creationId xmlns:a16="http://schemas.microsoft.com/office/drawing/2014/main" id="{C28DB8D9-7BC6-D862-86B3-2286A8B014AE}"/>
              </a:ext>
            </a:extLst>
          </p:cNvPr>
          <p:cNvGraphicFramePr>
            <a:graphicFrameLocks noChangeAspect="1"/>
          </p:cNvGraphicFramePr>
          <p:nvPr/>
        </p:nvGraphicFramePr>
        <p:xfrm>
          <a:off x="4699000" y="3303588"/>
          <a:ext cx="3816350" cy="506412"/>
        </p:xfrm>
        <a:graphic>
          <a:graphicData uri="http://schemas.openxmlformats.org/presentationml/2006/ole">
            <mc:AlternateContent xmlns:mc="http://schemas.openxmlformats.org/markup-compatibility/2006">
              <mc:Choice xmlns:v="urn:schemas-microsoft-com:vml" Requires="v">
                <p:oleObj name="Equation" r:id="rId7" imgW="1714500" imgH="228600" progId="Equation.3">
                  <p:embed/>
                </p:oleObj>
              </mc:Choice>
              <mc:Fallback>
                <p:oleObj name="Equation" r:id="rId7" imgW="1714500" imgH="228600" progId="Equation.3">
                  <p:embed/>
                  <p:pic>
                    <p:nvPicPr>
                      <p:cNvPr id="133126" name="Object 6">
                        <a:extLst>
                          <a:ext uri="{FF2B5EF4-FFF2-40B4-BE49-F238E27FC236}">
                            <a16:creationId xmlns:a16="http://schemas.microsoft.com/office/drawing/2014/main" id="{C28DB8D9-7BC6-D862-86B3-2286A8B014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9000" y="3303588"/>
                        <a:ext cx="3816350"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7" name="Object 7">
            <a:extLst>
              <a:ext uri="{FF2B5EF4-FFF2-40B4-BE49-F238E27FC236}">
                <a16:creationId xmlns:a16="http://schemas.microsoft.com/office/drawing/2014/main" id="{41FB71AC-15FF-2787-CEAE-AE1378356777}"/>
              </a:ext>
            </a:extLst>
          </p:cNvPr>
          <p:cNvGraphicFramePr>
            <a:graphicFrameLocks noChangeAspect="1"/>
          </p:cNvGraphicFramePr>
          <p:nvPr/>
        </p:nvGraphicFramePr>
        <p:xfrm>
          <a:off x="933450" y="3886200"/>
          <a:ext cx="2495550" cy="412750"/>
        </p:xfrm>
        <a:graphic>
          <a:graphicData uri="http://schemas.openxmlformats.org/presentationml/2006/ole">
            <mc:AlternateContent xmlns:mc="http://schemas.openxmlformats.org/markup-compatibility/2006">
              <mc:Choice xmlns:v="urn:schemas-microsoft-com:vml" Requires="v">
                <p:oleObj name="Equation" r:id="rId9" imgW="1218671" imgH="203112" progId="Equation.3">
                  <p:embed/>
                </p:oleObj>
              </mc:Choice>
              <mc:Fallback>
                <p:oleObj name="Equation" r:id="rId9" imgW="1218671" imgH="203112" progId="Equation.3">
                  <p:embed/>
                  <p:pic>
                    <p:nvPicPr>
                      <p:cNvPr id="133127" name="Object 7">
                        <a:extLst>
                          <a:ext uri="{FF2B5EF4-FFF2-40B4-BE49-F238E27FC236}">
                            <a16:creationId xmlns:a16="http://schemas.microsoft.com/office/drawing/2014/main" id="{41FB71AC-15FF-2787-CEAE-AE13783567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50" y="3886200"/>
                        <a:ext cx="249555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8" name="Object 8">
            <a:extLst>
              <a:ext uri="{FF2B5EF4-FFF2-40B4-BE49-F238E27FC236}">
                <a16:creationId xmlns:a16="http://schemas.microsoft.com/office/drawing/2014/main" id="{E28E1EFF-B50A-B58E-BEE7-DEE88D75A2EC}"/>
              </a:ext>
            </a:extLst>
          </p:cNvPr>
          <p:cNvGraphicFramePr>
            <a:graphicFrameLocks noChangeAspect="1"/>
          </p:cNvGraphicFramePr>
          <p:nvPr/>
        </p:nvGraphicFramePr>
        <p:xfrm>
          <a:off x="1560513" y="4229100"/>
          <a:ext cx="1716087" cy="952500"/>
        </p:xfrm>
        <a:graphic>
          <a:graphicData uri="http://schemas.openxmlformats.org/presentationml/2006/ole">
            <mc:AlternateContent xmlns:mc="http://schemas.openxmlformats.org/markup-compatibility/2006">
              <mc:Choice xmlns:v="urn:schemas-microsoft-com:vml" Requires="v">
                <p:oleObj name="Equation" r:id="rId10" imgW="838200" imgH="469900" progId="Equation.3">
                  <p:embed/>
                </p:oleObj>
              </mc:Choice>
              <mc:Fallback>
                <p:oleObj name="Equation" r:id="rId10" imgW="838200" imgH="469900" progId="Equation.3">
                  <p:embed/>
                  <p:pic>
                    <p:nvPicPr>
                      <p:cNvPr id="133128" name="Object 8">
                        <a:extLst>
                          <a:ext uri="{FF2B5EF4-FFF2-40B4-BE49-F238E27FC236}">
                            <a16:creationId xmlns:a16="http://schemas.microsoft.com/office/drawing/2014/main" id="{E28E1EFF-B50A-B58E-BEE7-DEE88D75A2E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60513" y="4229100"/>
                        <a:ext cx="1716087"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9" name="Object 9">
            <a:extLst>
              <a:ext uri="{FF2B5EF4-FFF2-40B4-BE49-F238E27FC236}">
                <a16:creationId xmlns:a16="http://schemas.microsoft.com/office/drawing/2014/main" id="{ED5708A0-D2D1-E96E-49E3-2296B438B79D}"/>
              </a:ext>
            </a:extLst>
          </p:cNvPr>
          <p:cNvGraphicFramePr>
            <a:graphicFrameLocks noChangeAspect="1"/>
          </p:cNvGraphicFramePr>
          <p:nvPr/>
        </p:nvGraphicFramePr>
        <p:xfrm>
          <a:off x="1524000" y="5170488"/>
          <a:ext cx="2389188" cy="925512"/>
        </p:xfrm>
        <a:graphic>
          <a:graphicData uri="http://schemas.openxmlformats.org/presentationml/2006/ole">
            <mc:AlternateContent xmlns:mc="http://schemas.openxmlformats.org/markup-compatibility/2006">
              <mc:Choice xmlns:v="urn:schemas-microsoft-com:vml" Requires="v">
                <p:oleObj name="Equation" r:id="rId12" imgW="1168400" imgH="457200" progId="Equation.3">
                  <p:embed/>
                </p:oleObj>
              </mc:Choice>
              <mc:Fallback>
                <p:oleObj name="Equation" r:id="rId12" imgW="1168400" imgH="457200" progId="Equation.3">
                  <p:embed/>
                  <p:pic>
                    <p:nvPicPr>
                      <p:cNvPr id="133129" name="Object 9">
                        <a:extLst>
                          <a:ext uri="{FF2B5EF4-FFF2-40B4-BE49-F238E27FC236}">
                            <a16:creationId xmlns:a16="http://schemas.microsoft.com/office/drawing/2014/main" id="{ED5708A0-D2D1-E96E-49E3-2296B438B79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0" y="5170488"/>
                        <a:ext cx="2389188" cy="92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32" name="AutoShape 12">
            <a:extLst>
              <a:ext uri="{FF2B5EF4-FFF2-40B4-BE49-F238E27FC236}">
                <a16:creationId xmlns:a16="http://schemas.microsoft.com/office/drawing/2014/main" id="{19FE0B9F-1C68-8599-1A22-F24CBA15D1F4}"/>
              </a:ext>
            </a:extLst>
          </p:cNvPr>
          <p:cNvSpPr>
            <a:spLocks/>
          </p:cNvSpPr>
          <p:nvPr/>
        </p:nvSpPr>
        <p:spPr bwMode="auto">
          <a:xfrm>
            <a:off x="4341813" y="4040188"/>
            <a:ext cx="230187" cy="1905000"/>
          </a:xfrm>
          <a:prstGeom prst="rightBrace">
            <a:avLst>
              <a:gd name="adj1" fmla="val 6896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aphicFrame>
        <p:nvGraphicFramePr>
          <p:cNvPr id="133133" name="Object 13">
            <a:extLst>
              <a:ext uri="{FF2B5EF4-FFF2-40B4-BE49-F238E27FC236}">
                <a16:creationId xmlns:a16="http://schemas.microsoft.com/office/drawing/2014/main" id="{42235130-9C32-A9BA-EDA6-9B1F4B4DC95A}"/>
              </a:ext>
            </a:extLst>
          </p:cNvPr>
          <p:cNvGraphicFramePr>
            <a:graphicFrameLocks noChangeAspect="1"/>
          </p:cNvGraphicFramePr>
          <p:nvPr/>
        </p:nvGraphicFramePr>
        <p:xfrm>
          <a:off x="4800600" y="4718050"/>
          <a:ext cx="1377950" cy="463550"/>
        </p:xfrm>
        <a:graphic>
          <a:graphicData uri="http://schemas.openxmlformats.org/presentationml/2006/ole">
            <mc:AlternateContent xmlns:mc="http://schemas.openxmlformats.org/markup-compatibility/2006">
              <mc:Choice xmlns:v="urn:schemas-microsoft-com:vml" Requires="v">
                <p:oleObj name="Equation" r:id="rId14" imgW="672808" imgH="228501" progId="Equation.3">
                  <p:embed/>
                </p:oleObj>
              </mc:Choice>
              <mc:Fallback>
                <p:oleObj name="Equation" r:id="rId14" imgW="672808" imgH="228501" progId="Equation.3">
                  <p:embed/>
                  <p:pic>
                    <p:nvPicPr>
                      <p:cNvPr id="133133" name="Object 13">
                        <a:extLst>
                          <a:ext uri="{FF2B5EF4-FFF2-40B4-BE49-F238E27FC236}">
                            <a16:creationId xmlns:a16="http://schemas.microsoft.com/office/drawing/2014/main" id="{42235130-9C32-A9BA-EDA6-9B1F4B4DC95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00600" y="4718050"/>
                        <a:ext cx="13779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34" name="AutoShape 14">
            <a:extLst>
              <a:ext uri="{FF2B5EF4-FFF2-40B4-BE49-F238E27FC236}">
                <a16:creationId xmlns:a16="http://schemas.microsoft.com/office/drawing/2014/main" id="{DC5EA418-8551-8F69-C97B-C4F64DEDE3FD}"/>
              </a:ext>
            </a:extLst>
          </p:cNvPr>
          <p:cNvSpPr>
            <a:spLocks noChangeArrowheads="1"/>
          </p:cNvSpPr>
          <p:nvPr/>
        </p:nvSpPr>
        <p:spPr bwMode="auto">
          <a:xfrm>
            <a:off x="6400800" y="4800600"/>
            <a:ext cx="381000" cy="381000"/>
          </a:xfrm>
          <a:prstGeom prst="smileyFace">
            <a:avLst>
              <a:gd name="adj" fmla="val 4653"/>
            </a:avLst>
          </a:prstGeom>
          <a:solidFill>
            <a:schemeClr val="accent1"/>
          </a:solidFill>
          <a:ln w="9525">
            <a:solidFill>
              <a:schemeClr val="tx1"/>
            </a:solidFill>
            <a:round/>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Tree>
    <p:extLst>
      <p:ext uri="{BB962C8B-B14F-4D97-AF65-F5344CB8AC3E}">
        <p14:creationId xmlns:p14="http://schemas.microsoft.com/office/powerpoint/2010/main" val="2567250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23">
                                            <p:txEl>
                                              <p:pRg st="4" end="4"/>
                                            </p:txEl>
                                          </p:spTgt>
                                        </p:tgtEl>
                                        <p:attrNameLst>
                                          <p:attrName>style.visibility</p:attrName>
                                        </p:attrNameLst>
                                      </p:cBhvr>
                                      <p:to>
                                        <p:strVal val="visible"/>
                                      </p:to>
                                    </p:set>
                                    <p:animEffect transition="in" filter="blinds(horizontal)">
                                      <p:cBhvr>
                                        <p:cTn id="7" dur="500"/>
                                        <p:tgtEl>
                                          <p:spTgt spid="13312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3126"/>
                                        </p:tgtEl>
                                        <p:attrNameLst>
                                          <p:attrName>style.visibility</p:attrName>
                                        </p:attrNameLst>
                                      </p:cBhvr>
                                      <p:to>
                                        <p:strVal val="visible"/>
                                      </p:to>
                                    </p:set>
                                    <p:animEffect transition="in" filter="blinds(horizontal)">
                                      <p:cBhvr>
                                        <p:cTn id="10" dur="500"/>
                                        <p:tgtEl>
                                          <p:spTgt spid="1331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33127"/>
                                        </p:tgtEl>
                                        <p:attrNameLst>
                                          <p:attrName>style.visibility</p:attrName>
                                        </p:attrNameLst>
                                      </p:cBhvr>
                                      <p:to>
                                        <p:strVal val="visible"/>
                                      </p:to>
                                    </p:set>
                                    <p:animEffect transition="in" filter="blinds(horizontal)">
                                      <p:cBhvr>
                                        <p:cTn id="15" dur="500"/>
                                        <p:tgtEl>
                                          <p:spTgt spid="13312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33128"/>
                                        </p:tgtEl>
                                        <p:attrNameLst>
                                          <p:attrName>style.visibility</p:attrName>
                                        </p:attrNameLst>
                                      </p:cBhvr>
                                      <p:to>
                                        <p:strVal val="visible"/>
                                      </p:to>
                                    </p:set>
                                    <p:animEffect transition="in" filter="blinds(horizontal)">
                                      <p:cBhvr>
                                        <p:cTn id="20" dur="500"/>
                                        <p:tgtEl>
                                          <p:spTgt spid="13312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33129"/>
                                        </p:tgtEl>
                                        <p:attrNameLst>
                                          <p:attrName>style.visibility</p:attrName>
                                        </p:attrNameLst>
                                      </p:cBhvr>
                                      <p:to>
                                        <p:strVal val="visible"/>
                                      </p:to>
                                    </p:set>
                                    <p:animEffect transition="in" filter="blinds(horizontal)">
                                      <p:cBhvr>
                                        <p:cTn id="25" dur="500"/>
                                        <p:tgtEl>
                                          <p:spTgt spid="13312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33132"/>
                                        </p:tgtEl>
                                        <p:attrNameLst>
                                          <p:attrName>style.visibility</p:attrName>
                                        </p:attrNameLst>
                                      </p:cBhvr>
                                      <p:to>
                                        <p:strVal val="visible"/>
                                      </p:to>
                                    </p:set>
                                    <p:animEffect transition="in" filter="blinds(horizontal)">
                                      <p:cBhvr>
                                        <p:cTn id="30" dur="500"/>
                                        <p:tgtEl>
                                          <p:spTgt spid="13313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33133"/>
                                        </p:tgtEl>
                                        <p:attrNameLst>
                                          <p:attrName>style.visibility</p:attrName>
                                        </p:attrNameLst>
                                      </p:cBhvr>
                                      <p:to>
                                        <p:strVal val="visible"/>
                                      </p:to>
                                    </p:set>
                                    <p:animEffect transition="in" filter="blinds(horizontal)">
                                      <p:cBhvr>
                                        <p:cTn id="35" dur="500"/>
                                        <p:tgtEl>
                                          <p:spTgt spid="13313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33134"/>
                                        </p:tgtEl>
                                        <p:attrNameLst>
                                          <p:attrName>style.visibility</p:attrName>
                                        </p:attrNameLst>
                                      </p:cBhvr>
                                      <p:to>
                                        <p:strVal val="visible"/>
                                      </p:to>
                                    </p:set>
                                    <p:animEffect transition="in" filter="blinds(horizontal)">
                                      <p:cBhvr>
                                        <p:cTn id="40" dur="500"/>
                                        <p:tgtEl>
                                          <p:spTgt spid="133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2" grpId="0" animBg="1"/>
      <p:bldP spid="1331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FC1004FF-13AC-36E4-EAA5-6B907E5D0D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C699029-3FBA-4322-8A51-D55ACB8EFEAA}" type="slidenum">
              <a:rPr lang="en-US" altLang="en-US" sz="1200" smtClean="0">
                <a:latin typeface="Garamond" panose="02020404030301010803" pitchFamily="18" charset="0"/>
              </a:rPr>
              <a:pPr>
                <a:spcBef>
                  <a:spcPct val="0"/>
                </a:spcBef>
                <a:buClrTx/>
                <a:buSzTx/>
                <a:buFontTx/>
                <a:buNone/>
              </a:pPr>
              <a:t>3</a:t>
            </a:fld>
            <a:endParaRPr lang="en-US" altLang="en-US" sz="1200">
              <a:latin typeface="Garamond" panose="02020404030301010803" pitchFamily="18" charset="0"/>
            </a:endParaRPr>
          </a:p>
        </p:txBody>
      </p:sp>
      <p:sp>
        <p:nvSpPr>
          <p:cNvPr id="8195" name="Rectangle 2">
            <a:extLst>
              <a:ext uri="{FF2B5EF4-FFF2-40B4-BE49-F238E27FC236}">
                <a16:creationId xmlns:a16="http://schemas.microsoft.com/office/drawing/2014/main" id="{AE028A8E-12B9-41D1-6A1E-FBA060574581}"/>
              </a:ext>
            </a:extLst>
          </p:cNvPr>
          <p:cNvSpPr>
            <a:spLocks noGrp="1" noChangeArrowheads="1"/>
          </p:cNvSpPr>
          <p:nvPr>
            <p:ph type="title"/>
          </p:nvPr>
        </p:nvSpPr>
        <p:spPr/>
        <p:txBody>
          <a:bodyPr/>
          <a:lstStyle/>
          <a:p>
            <a:pPr eaLnBrk="1" hangingPunct="1"/>
            <a:r>
              <a:rPr lang="en-US" altLang="en-US" sz="3400"/>
              <a:t>Logarithms</a:t>
            </a:r>
          </a:p>
        </p:txBody>
      </p:sp>
      <p:sp>
        <p:nvSpPr>
          <p:cNvPr id="8196" name="Rectangle 3">
            <a:extLst>
              <a:ext uri="{FF2B5EF4-FFF2-40B4-BE49-F238E27FC236}">
                <a16:creationId xmlns:a16="http://schemas.microsoft.com/office/drawing/2014/main" id="{AEB44256-3A78-D9BB-041F-58943DF90EB6}"/>
              </a:ext>
            </a:extLst>
          </p:cNvPr>
          <p:cNvSpPr>
            <a:spLocks noGrp="1" noChangeArrowheads="1"/>
          </p:cNvSpPr>
          <p:nvPr>
            <p:ph type="body" idx="1"/>
          </p:nvPr>
        </p:nvSpPr>
        <p:spPr/>
        <p:txBody>
          <a:bodyPr/>
          <a:lstStyle/>
          <a:p>
            <a:pPr eaLnBrk="1" hangingPunct="1"/>
            <a:r>
              <a:rPr lang="en-US" altLang="en-US" sz="2400"/>
              <a:t>The following notations will be used:</a:t>
            </a:r>
          </a:p>
        </p:txBody>
      </p:sp>
      <p:graphicFrame>
        <p:nvGraphicFramePr>
          <p:cNvPr id="164868" name="Object 4">
            <a:extLst>
              <a:ext uri="{FF2B5EF4-FFF2-40B4-BE49-F238E27FC236}">
                <a16:creationId xmlns:a16="http://schemas.microsoft.com/office/drawing/2014/main" id="{C3C0C5F5-9DE3-3389-6BD7-584638D626CD}"/>
              </a:ext>
            </a:extLst>
          </p:cNvPr>
          <p:cNvGraphicFramePr>
            <a:graphicFrameLocks noChangeAspect="1"/>
          </p:cNvGraphicFramePr>
          <p:nvPr/>
        </p:nvGraphicFramePr>
        <p:xfrm>
          <a:off x="1371600" y="2438400"/>
          <a:ext cx="3970338" cy="439738"/>
        </p:xfrm>
        <a:graphic>
          <a:graphicData uri="http://schemas.openxmlformats.org/presentationml/2006/ole">
            <mc:AlternateContent xmlns:mc="http://schemas.openxmlformats.org/markup-compatibility/2006">
              <mc:Choice xmlns:v="urn:schemas-microsoft-com:vml" Requires="v">
                <p:oleObj name="Equation" r:id="rId3" imgW="1943100" imgH="215900" progId="Equation.3">
                  <p:embed/>
                </p:oleObj>
              </mc:Choice>
              <mc:Fallback>
                <p:oleObj name="Equation" r:id="rId3" imgW="1943100" imgH="215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438400"/>
                        <a:ext cx="3970338"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69" name="Object 5">
            <a:extLst>
              <a:ext uri="{FF2B5EF4-FFF2-40B4-BE49-F238E27FC236}">
                <a16:creationId xmlns:a16="http://schemas.microsoft.com/office/drawing/2014/main" id="{0FCFB07D-7D38-2C18-F9CB-9EA5F483A49B}"/>
              </a:ext>
            </a:extLst>
          </p:cNvPr>
          <p:cNvGraphicFramePr>
            <a:graphicFrameLocks noChangeAspect="1"/>
          </p:cNvGraphicFramePr>
          <p:nvPr/>
        </p:nvGraphicFramePr>
        <p:xfrm>
          <a:off x="1333500" y="2963863"/>
          <a:ext cx="4048125" cy="465137"/>
        </p:xfrm>
        <a:graphic>
          <a:graphicData uri="http://schemas.openxmlformats.org/presentationml/2006/ole">
            <mc:AlternateContent xmlns:mc="http://schemas.openxmlformats.org/markup-compatibility/2006">
              <mc:Choice xmlns:v="urn:schemas-microsoft-com:vml" Requires="v">
                <p:oleObj name="Equation" r:id="rId5" imgW="1981200" imgH="228600" progId="Equation.3">
                  <p:embed/>
                </p:oleObj>
              </mc:Choice>
              <mc:Fallback>
                <p:oleObj name="Equation" r:id="rId5" imgW="19812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3500" y="2963863"/>
                        <a:ext cx="4048125"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70" name="Object 6">
            <a:extLst>
              <a:ext uri="{FF2B5EF4-FFF2-40B4-BE49-F238E27FC236}">
                <a16:creationId xmlns:a16="http://schemas.microsoft.com/office/drawing/2014/main" id="{06DF7ED0-A5DF-D323-939F-AF9BEE3E4E9C}"/>
              </a:ext>
            </a:extLst>
          </p:cNvPr>
          <p:cNvGraphicFramePr>
            <a:graphicFrameLocks noChangeAspect="1"/>
          </p:cNvGraphicFramePr>
          <p:nvPr/>
        </p:nvGraphicFramePr>
        <p:xfrm>
          <a:off x="1219200" y="3471863"/>
          <a:ext cx="3867150" cy="490537"/>
        </p:xfrm>
        <a:graphic>
          <a:graphicData uri="http://schemas.openxmlformats.org/presentationml/2006/ole">
            <mc:AlternateContent xmlns:mc="http://schemas.openxmlformats.org/markup-compatibility/2006">
              <mc:Choice xmlns:v="urn:schemas-microsoft-com:vml" Requires="v">
                <p:oleObj name="Equation" r:id="rId7" imgW="1892300" imgH="241300" progId="Equation.3">
                  <p:embed/>
                </p:oleObj>
              </mc:Choice>
              <mc:Fallback>
                <p:oleObj name="Equation" r:id="rId7" imgW="18923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471863"/>
                        <a:ext cx="3867150"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71" name="Object 7">
            <a:extLst>
              <a:ext uri="{FF2B5EF4-FFF2-40B4-BE49-F238E27FC236}">
                <a16:creationId xmlns:a16="http://schemas.microsoft.com/office/drawing/2014/main" id="{303FAFE0-B3A4-0890-4F50-D15B2CE7C6C8}"/>
              </a:ext>
            </a:extLst>
          </p:cNvPr>
          <p:cNvGraphicFramePr>
            <a:graphicFrameLocks noChangeAspect="1"/>
          </p:cNvGraphicFramePr>
          <p:nvPr/>
        </p:nvGraphicFramePr>
        <p:xfrm>
          <a:off x="1065213" y="4056063"/>
          <a:ext cx="3816350" cy="439737"/>
        </p:xfrm>
        <a:graphic>
          <a:graphicData uri="http://schemas.openxmlformats.org/presentationml/2006/ole">
            <mc:AlternateContent xmlns:mc="http://schemas.openxmlformats.org/markup-compatibility/2006">
              <mc:Choice xmlns:v="urn:schemas-microsoft-com:vml" Requires="v">
                <p:oleObj name="Equation" r:id="rId9" imgW="1866090" imgH="215806" progId="Equation.3">
                  <p:embed/>
                </p:oleObj>
              </mc:Choice>
              <mc:Fallback>
                <p:oleObj name="Equation" r:id="rId9" imgW="1866090" imgH="215806"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5213" y="4056063"/>
                        <a:ext cx="3816350"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4868"/>
                                        </p:tgtEl>
                                        <p:attrNameLst>
                                          <p:attrName>style.visibility</p:attrName>
                                        </p:attrNameLst>
                                      </p:cBhvr>
                                      <p:to>
                                        <p:strVal val="visible"/>
                                      </p:to>
                                    </p:set>
                                    <p:animEffect transition="in" filter="blinds(horizontal)">
                                      <p:cBhvr>
                                        <p:cTn id="7" dur="500"/>
                                        <p:tgtEl>
                                          <p:spTgt spid="164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4869"/>
                                        </p:tgtEl>
                                        <p:attrNameLst>
                                          <p:attrName>style.visibility</p:attrName>
                                        </p:attrNameLst>
                                      </p:cBhvr>
                                      <p:to>
                                        <p:strVal val="visible"/>
                                      </p:to>
                                    </p:set>
                                    <p:animEffect transition="in" filter="blinds(horizontal)">
                                      <p:cBhvr>
                                        <p:cTn id="12" dur="500"/>
                                        <p:tgtEl>
                                          <p:spTgt spid="164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4870"/>
                                        </p:tgtEl>
                                        <p:attrNameLst>
                                          <p:attrName>style.visibility</p:attrName>
                                        </p:attrNameLst>
                                      </p:cBhvr>
                                      <p:to>
                                        <p:strVal val="visible"/>
                                      </p:to>
                                    </p:set>
                                    <p:animEffect transition="in" filter="blinds(horizontal)">
                                      <p:cBhvr>
                                        <p:cTn id="17" dur="500"/>
                                        <p:tgtEl>
                                          <p:spTgt spid="1648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4871"/>
                                        </p:tgtEl>
                                        <p:attrNameLst>
                                          <p:attrName>style.visibility</p:attrName>
                                        </p:attrNameLst>
                                      </p:cBhvr>
                                      <p:to>
                                        <p:strVal val="visible"/>
                                      </p:to>
                                    </p:set>
                                    <p:animEffect transition="in" filter="blinds(horizontal)">
                                      <p:cBhvr>
                                        <p:cTn id="22" dur="500"/>
                                        <p:tgtEl>
                                          <p:spTgt spid="164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7DC3C90C-5ABF-19A6-7C3C-C5D39D2B02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9075256-63C6-4F24-99B4-CD29584E386B}" type="slidenum">
              <a:rPr lang="en-US" altLang="en-US" sz="1200" smtClean="0">
                <a:latin typeface="Garamond" panose="02020404030301010803" pitchFamily="18" charset="0"/>
              </a:rPr>
              <a:pPr>
                <a:spcBef>
                  <a:spcPct val="0"/>
                </a:spcBef>
                <a:buClrTx/>
                <a:buSzTx/>
                <a:buFontTx/>
                <a:buNone/>
              </a:pPr>
              <a:t>30</a:t>
            </a:fld>
            <a:endParaRPr lang="en-US" altLang="en-US" sz="1200">
              <a:latin typeface="Garamond" panose="02020404030301010803" pitchFamily="18" charset="0"/>
            </a:endParaRPr>
          </a:p>
        </p:txBody>
      </p:sp>
      <p:sp>
        <p:nvSpPr>
          <p:cNvPr id="61443" name="Rectangle 2">
            <a:extLst>
              <a:ext uri="{FF2B5EF4-FFF2-40B4-BE49-F238E27FC236}">
                <a16:creationId xmlns:a16="http://schemas.microsoft.com/office/drawing/2014/main" id="{03FD05B3-BE5F-E403-F883-F5670CBA95B4}"/>
              </a:ext>
            </a:extLst>
          </p:cNvPr>
          <p:cNvSpPr>
            <a:spLocks noGrp="1" noChangeArrowheads="1"/>
          </p:cNvSpPr>
          <p:nvPr>
            <p:ph type="title"/>
          </p:nvPr>
        </p:nvSpPr>
        <p:spPr/>
        <p:txBody>
          <a:bodyPr/>
          <a:lstStyle/>
          <a:p>
            <a:pPr eaLnBrk="1" hangingPunct="1"/>
            <a:r>
              <a:rPr lang="en-US" altLang="en-US" sz="3400"/>
              <a:t>Showing tight bounds using the substitution method</a:t>
            </a:r>
          </a:p>
        </p:txBody>
      </p:sp>
      <p:sp>
        <p:nvSpPr>
          <p:cNvPr id="134147" name="Rectangle 3">
            <a:extLst>
              <a:ext uri="{FF2B5EF4-FFF2-40B4-BE49-F238E27FC236}">
                <a16:creationId xmlns:a16="http://schemas.microsoft.com/office/drawing/2014/main" id="{B7489106-DA6F-A7DF-7A7D-8A037E151D6D}"/>
              </a:ext>
            </a:extLst>
          </p:cNvPr>
          <p:cNvSpPr>
            <a:spLocks noGrp="1" noChangeArrowheads="1"/>
          </p:cNvSpPr>
          <p:nvPr>
            <p:ph type="body" idx="1"/>
          </p:nvPr>
        </p:nvSpPr>
        <p:spPr/>
        <p:txBody>
          <a:bodyPr/>
          <a:lstStyle/>
          <a:p>
            <a:pPr eaLnBrk="1" hangingPunct="1"/>
            <a:r>
              <a:rPr lang="en-US" altLang="en-US" sz="2400"/>
              <a:t>Note that for</a:t>
            </a:r>
          </a:p>
          <a:p>
            <a:pPr eaLnBrk="1" hangingPunct="1"/>
            <a:endParaRPr lang="en-US" altLang="en-US" sz="2400"/>
          </a:p>
          <a:p>
            <a:pPr eaLnBrk="1" hangingPunct="1"/>
            <a:r>
              <a:rPr lang="en-US" altLang="en-US" sz="2400"/>
              <a:t>We have shown that:</a:t>
            </a:r>
          </a:p>
          <a:p>
            <a:pPr eaLnBrk="1" hangingPunct="1">
              <a:buFont typeface="Wingdings" panose="05000000000000000000" pitchFamily="2" charset="2"/>
              <a:buNone/>
            </a:pPr>
            <a:endParaRPr lang="en-US" altLang="en-US" sz="2400"/>
          </a:p>
          <a:p>
            <a:pPr eaLnBrk="1" hangingPunct="1"/>
            <a:r>
              <a:rPr lang="en-US" altLang="en-US" sz="2400"/>
              <a:t>Therefore:</a:t>
            </a:r>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To find tight bounds for recurrences using the substitution method, this is the way to follow.</a:t>
            </a:r>
          </a:p>
        </p:txBody>
      </p:sp>
      <p:graphicFrame>
        <p:nvGraphicFramePr>
          <p:cNvPr id="61445" name="Object 4">
            <a:extLst>
              <a:ext uri="{FF2B5EF4-FFF2-40B4-BE49-F238E27FC236}">
                <a16:creationId xmlns:a16="http://schemas.microsoft.com/office/drawing/2014/main" id="{EDA9D3AF-DFC9-FA42-DDE0-3AFB96170339}"/>
              </a:ext>
            </a:extLst>
          </p:cNvPr>
          <p:cNvGraphicFramePr>
            <a:graphicFrameLocks noChangeAspect="1"/>
          </p:cNvGraphicFramePr>
          <p:nvPr/>
        </p:nvGraphicFramePr>
        <p:xfrm>
          <a:off x="3371850" y="1981200"/>
          <a:ext cx="2495550" cy="412750"/>
        </p:xfrm>
        <a:graphic>
          <a:graphicData uri="http://schemas.openxmlformats.org/presentationml/2006/ole">
            <mc:AlternateContent xmlns:mc="http://schemas.openxmlformats.org/markup-compatibility/2006">
              <mc:Choice xmlns:v="urn:schemas-microsoft-com:vml" Requires="v">
                <p:oleObj name="Equation" r:id="rId3" imgW="1218671" imgH="203112" progId="Equation.3">
                  <p:embed/>
                </p:oleObj>
              </mc:Choice>
              <mc:Fallback>
                <p:oleObj name="Equation" r:id="rId3" imgW="1218671"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1981200"/>
                        <a:ext cx="249555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6" name="Object 6">
            <a:extLst>
              <a:ext uri="{FF2B5EF4-FFF2-40B4-BE49-F238E27FC236}">
                <a16:creationId xmlns:a16="http://schemas.microsoft.com/office/drawing/2014/main" id="{FEFE37EF-844B-F4D5-330E-E825C028B713}"/>
              </a:ext>
            </a:extLst>
          </p:cNvPr>
          <p:cNvGraphicFramePr>
            <a:graphicFrameLocks noChangeAspect="1"/>
          </p:cNvGraphicFramePr>
          <p:nvPr/>
        </p:nvGraphicFramePr>
        <p:xfrm>
          <a:off x="2438400" y="2895600"/>
          <a:ext cx="4352925" cy="506413"/>
        </p:xfrm>
        <a:graphic>
          <a:graphicData uri="http://schemas.openxmlformats.org/presentationml/2006/ole">
            <mc:AlternateContent xmlns:mc="http://schemas.openxmlformats.org/markup-compatibility/2006">
              <mc:Choice xmlns:v="urn:schemas-microsoft-com:vml" Requires="v">
                <p:oleObj name="Equation" r:id="rId5" imgW="1955800" imgH="228600" progId="Equation.3">
                  <p:embed/>
                </p:oleObj>
              </mc:Choice>
              <mc:Fallback>
                <p:oleObj name="Equation" r:id="rId5" imgW="19558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2895600"/>
                        <a:ext cx="435292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51" name="Object 7">
            <a:extLst>
              <a:ext uri="{FF2B5EF4-FFF2-40B4-BE49-F238E27FC236}">
                <a16:creationId xmlns:a16="http://schemas.microsoft.com/office/drawing/2014/main" id="{A26ABEA0-0284-CF41-6A58-9F0D246DB161}"/>
              </a:ext>
            </a:extLst>
          </p:cNvPr>
          <p:cNvGraphicFramePr>
            <a:graphicFrameLocks noChangeAspect="1"/>
          </p:cNvGraphicFramePr>
          <p:nvPr/>
        </p:nvGraphicFramePr>
        <p:xfrm>
          <a:off x="3440113" y="3760788"/>
          <a:ext cx="1893887" cy="506412"/>
        </p:xfrm>
        <a:graphic>
          <a:graphicData uri="http://schemas.openxmlformats.org/presentationml/2006/ole">
            <mc:AlternateContent xmlns:mc="http://schemas.openxmlformats.org/markup-compatibility/2006">
              <mc:Choice xmlns:v="urn:schemas-microsoft-com:vml" Requires="v">
                <p:oleObj name="Equation" r:id="rId7" imgW="850900" imgH="228600" progId="Equation.3">
                  <p:embed/>
                </p:oleObj>
              </mc:Choice>
              <mc:Fallback>
                <p:oleObj name="Equation" r:id="rId7" imgW="8509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0113" y="3760788"/>
                        <a:ext cx="1893887"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4147">
                                            <p:txEl>
                                              <p:pRg st="4" end="4"/>
                                            </p:txEl>
                                          </p:spTgt>
                                        </p:tgtEl>
                                        <p:attrNameLst>
                                          <p:attrName>style.visibility</p:attrName>
                                        </p:attrNameLst>
                                      </p:cBhvr>
                                      <p:to>
                                        <p:strVal val="visible"/>
                                      </p:to>
                                    </p:set>
                                    <p:animEffect transition="in" filter="blinds(horizontal)">
                                      <p:cBhvr>
                                        <p:cTn id="7" dur="500"/>
                                        <p:tgtEl>
                                          <p:spTgt spid="13414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4151"/>
                                        </p:tgtEl>
                                        <p:attrNameLst>
                                          <p:attrName>style.visibility</p:attrName>
                                        </p:attrNameLst>
                                      </p:cBhvr>
                                      <p:to>
                                        <p:strVal val="visible"/>
                                      </p:to>
                                    </p:set>
                                    <p:animEffect transition="in" filter="blinds(horizontal)">
                                      <p:cBhvr>
                                        <p:cTn id="12" dur="500"/>
                                        <p:tgtEl>
                                          <p:spTgt spid="1341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4147">
                                            <p:txEl>
                                              <p:pRg st="8" end="8"/>
                                            </p:txEl>
                                          </p:spTgt>
                                        </p:tgtEl>
                                        <p:attrNameLst>
                                          <p:attrName>style.visibility</p:attrName>
                                        </p:attrNameLst>
                                      </p:cBhvr>
                                      <p:to>
                                        <p:strVal val="visible"/>
                                      </p:to>
                                    </p:set>
                                    <p:animEffect transition="in" filter="blinds(horizontal)">
                                      <p:cBhvr>
                                        <p:cTn id="17" dur="500"/>
                                        <p:tgtEl>
                                          <p:spTgt spid="134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a:extLst>
              <a:ext uri="{FF2B5EF4-FFF2-40B4-BE49-F238E27FC236}">
                <a16:creationId xmlns:a16="http://schemas.microsoft.com/office/drawing/2014/main" id="{CA728C8A-2311-324D-2469-5B740C8149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FD55B81-E88C-4ECC-9D26-E549C779A3FB}" type="slidenum">
              <a:rPr lang="en-US" altLang="en-US" sz="1200" smtClean="0">
                <a:latin typeface="Garamond" panose="02020404030301010803" pitchFamily="18" charset="0"/>
              </a:rPr>
              <a:pPr>
                <a:spcBef>
                  <a:spcPct val="0"/>
                </a:spcBef>
                <a:buClrTx/>
                <a:buSzTx/>
                <a:buFontTx/>
                <a:buNone/>
              </a:pPr>
              <a:t>31</a:t>
            </a:fld>
            <a:endParaRPr lang="en-US" altLang="en-US" sz="1200">
              <a:latin typeface="Garamond" panose="02020404030301010803" pitchFamily="18" charset="0"/>
            </a:endParaRPr>
          </a:p>
        </p:txBody>
      </p:sp>
      <p:sp>
        <p:nvSpPr>
          <p:cNvPr id="63491" name="Rectangle 2">
            <a:extLst>
              <a:ext uri="{FF2B5EF4-FFF2-40B4-BE49-F238E27FC236}">
                <a16:creationId xmlns:a16="http://schemas.microsoft.com/office/drawing/2014/main" id="{C84ED301-0AD7-DB09-ADA8-0D305BC9B576}"/>
              </a:ext>
            </a:extLst>
          </p:cNvPr>
          <p:cNvSpPr>
            <a:spLocks noGrp="1" noChangeArrowheads="1"/>
          </p:cNvSpPr>
          <p:nvPr>
            <p:ph type="title"/>
          </p:nvPr>
        </p:nvSpPr>
        <p:spPr/>
        <p:txBody>
          <a:bodyPr/>
          <a:lstStyle/>
          <a:p>
            <a:pPr eaLnBrk="1" hangingPunct="1"/>
            <a:r>
              <a:rPr lang="en-US" altLang="en-US" sz="3400"/>
              <a:t>Method 2: Changing variables</a:t>
            </a:r>
          </a:p>
        </p:txBody>
      </p:sp>
      <p:sp>
        <p:nvSpPr>
          <p:cNvPr id="63492" name="Rectangle 3">
            <a:extLst>
              <a:ext uri="{FF2B5EF4-FFF2-40B4-BE49-F238E27FC236}">
                <a16:creationId xmlns:a16="http://schemas.microsoft.com/office/drawing/2014/main" id="{F9DB0237-C7A0-3DDA-77A2-E20F6660AEFB}"/>
              </a:ext>
            </a:extLst>
          </p:cNvPr>
          <p:cNvSpPr>
            <a:spLocks noGrp="1" noChangeArrowheads="1"/>
          </p:cNvSpPr>
          <p:nvPr>
            <p:ph type="body" idx="1"/>
          </p:nvPr>
        </p:nvSpPr>
        <p:spPr/>
        <p:txBody>
          <a:bodyPr/>
          <a:lstStyle/>
          <a:p>
            <a:pPr eaLnBrk="1" hangingPunct="1"/>
            <a:r>
              <a:rPr lang="en-US" altLang="en-US" sz="2400"/>
              <a:t>A scary looking recurrence:</a:t>
            </a:r>
          </a:p>
          <a:p>
            <a:pPr eaLnBrk="1" hangingPunct="1"/>
            <a:endParaRPr lang="en-US" altLang="en-US" sz="2400"/>
          </a:p>
          <a:p>
            <a:pPr eaLnBrk="1" hangingPunct="1"/>
            <a:endParaRPr lang="en-US" altLang="en-US" sz="2400"/>
          </a:p>
          <a:p>
            <a:pPr eaLnBrk="1" hangingPunct="1"/>
            <a:r>
              <a:rPr lang="en-US" altLang="en-US" sz="2400"/>
              <a:t>By making some algebraic manipulations, we can usually put such a recurrence into a form that is familiar to us, or that looks easier to solve…</a:t>
            </a:r>
          </a:p>
        </p:txBody>
      </p:sp>
      <p:graphicFrame>
        <p:nvGraphicFramePr>
          <p:cNvPr id="63493" name="Object 4">
            <a:extLst>
              <a:ext uri="{FF2B5EF4-FFF2-40B4-BE49-F238E27FC236}">
                <a16:creationId xmlns:a16="http://schemas.microsoft.com/office/drawing/2014/main" id="{DE5A07C1-E562-52D5-7128-FF1F155D7A1A}"/>
              </a:ext>
            </a:extLst>
          </p:cNvPr>
          <p:cNvGraphicFramePr>
            <a:graphicFrameLocks noChangeAspect="1"/>
          </p:cNvGraphicFramePr>
          <p:nvPr/>
        </p:nvGraphicFramePr>
        <p:xfrm>
          <a:off x="3186113" y="2100263"/>
          <a:ext cx="2676525" cy="490537"/>
        </p:xfrm>
        <a:graphic>
          <a:graphicData uri="http://schemas.openxmlformats.org/presentationml/2006/ole">
            <mc:AlternateContent xmlns:mc="http://schemas.openxmlformats.org/markup-compatibility/2006">
              <mc:Choice xmlns:v="urn:schemas-microsoft-com:vml" Requires="v">
                <p:oleObj name="Equation" r:id="rId3" imgW="1308100" imgH="241300" progId="Equation.3">
                  <p:embed/>
                </p:oleObj>
              </mc:Choice>
              <mc:Fallback>
                <p:oleObj name="Equation" r:id="rId3" imgW="13081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6113" y="2100263"/>
                        <a:ext cx="26765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7EE0E7CE-95A4-B27F-A551-A087E958B9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DC803A9-4E0B-47C0-85BE-49F8E231284B}" type="slidenum">
              <a:rPr lang="en-US" altLang="en-US" sz="1200" smtClean="0">
                <a:latin typeface="Garamond" panose="02020404030301010803" pitchFamily="18" charset="0"/>
              </a:rPr>
              <a:pPr>
                <a:spcBef>
                  <a:spcPct val="0"/>
                </a:spcBef>
                <a:buClrTx/>
                <a:buSzTx/>
                <a:buFontTx/>
                <a:buNone/>
              </a:pPr>
              <a:t>32</a:t>
            </a:fld>
            <a:endParaRPr lang="en-US" altLang="en-US" sz="1200">
              <a:latin typeface="Garamond" panose="02020404030301010803" pitchFamily="18" charset="0"/>
            </a:endParaRPr>
          </a:p>
        </p:txBody>
      </p:sp>
      <p:sp>
        <p:nvSpPr>
          <p:cNvPr id="65539" name="Rectangle 2">
            <a:extLst>
              <a:ext uri="{FF2B5EF4-FFF2-40B4-BE49-F238E27FC236}">
                <a16:creationId xmlns:a16="http://schemas.microsoft.com/office/drawing/2014/main" id="{0B3635A0-64CA-03E2-6EE1-1627B97863F9}"/>
              </a:ext>
            </a:extLst>
          </p:cNvPr>
          <p:cNvSpPr>
            <a:spLocks noGrp="1" noChangeArrowheads="1"/>
          </p:cNvSpPr>
          <p:nvPr>
            <p:ph type="title"/>
          </p:nvPr>
        </p:nvSpPr>
        <p:spPr/>
        <p:txBody>
          <a:bodyPr/>
          <a:lstStyle/>
          <a:p>
            <a:pPr eaLnBrk="1" hangingPunct="1"/>
            <a:r>
              <a:rPr lang="en-US" altLang="en-US" sz="3400"/>
              <a:t>Method 2: Changing variables</a:t>
            </a:r>
          </a:p>
        </p:txBody>
      </p:sp>
      <p:sp>
        <p:nvSpPr>
          <p:cNvPr id="136195" name="Rectangle 3">
            <a:extLst>
              <a:ext uri="{FF2B5EF4-FFF2-40B4-BE49-F238E27FC236}">
                <a16:creationId xmlns:a16="http://schemas.microsoft.com/office/drawing/2014/main" id="{BC52565E-9564-946A-D846-70D8836C356C}"/>
              </a:ext>
            </a:extLst>
          </p:cNvPr>
          <p:cNvSpPr>
            <a:spLocks noGrp="1" noChangeArrowheads="1"/>
          </p:cNvSpPr>
          <p:nvPr>
            <p:ph type="body" idx="1"/>
          </p:nvPr>
        </p:nvSpPr>
        <p:spPr/>
        <p:txBody>
          <a:bodyPr/>
          <a:lstStyle/>
          <a:p>
            <a:pPr eaLnBrk="1" hangingPunct="1"/>
            <a:r>
              <a:rPr lang="en-US" altLang="en-US" sz="2400"/>
              <a:t>For this recurrence, let us substitute:</a:t>
            </a:r>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Note that, the expression            is a function in </a:t>
            </a:r>
            <a:r>
              <a:rPr lang="en-US" altLang="en-US" sz="2400" i="1"/>
              <a:t>m</a:t>
            </a:r>
            <a:r>
              <a:rPr lang="en-US" altLang="en-US" sz="2400"/>
              <a:t>, let us call it </a:t>
            </a:r>
            <a:endParaRPr lang="en-US" altLang="en-US" sz="2400" i="1"/>
          </a:p>
        </p:txBody>
      </p:sp>
      <p:graphicFrame>
        <p:nvGraphicFramePr>
          <p:cNvPr id="65541" name="Object 4">
            <a:extLst>
              <a:ext uri="{FF2B5EF4-FFF2-40B4-BE49-F238E27FC236}">
                <a16:creationId xmlns:a16="http://schemas.microsoft.com/office/drawing/2014/main" id="{6B5D6C6F-A2E8-BC01-416B-4525F8ED47A4}"/>
              </a:ext>
            </a:extLst>
          </p:cNvPr>
          <p:cNvGraphicFramePr>
            <a:graphicFrameLocks noChangeAspect="1"/>
          </p:cNvGraphicFramePr>
          <p:nvPr/>
        </p:nvGraphicFramePr>
        <p:xfrm>
          <a:off x="5905500" y="1619250"/>
          <a:ext cx="2781300" cy="463550"/>
        </p:xfrm>
        <a:graphic>
          <a:graphicData uri="http://schemas.openxmlformats.org/presentationml/2006/ole">
            <mc:AlternateContent xmlns:mc="http://schemas.openxmlformats.org/markup-compatibility/2006">
              <mc:Choice xmlns:v="urn:schemas-microsoft-com:vml" Requires="v">
                <p:oleObj name="Equation" r:id="rId3" imgW="1358900" imgH="228600" progId="Equation.3">
                  <p:embed/>
                </p:oleObj>
              </mc:Choice>
              <mc:Fallback>
                <p:oleObj name="Equation" r:id="rId3" imgW="13589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0" y="1619250"/>
                        <a:ext cx="27813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2" name="Object 5">
            <a:extLst>
              <a:ext uri="{FF2B5EF4-FFF2-40B4-BE49-F238E27FC236}">
                <a16:creationId xmlns:a16="http://schemas.microsoft.com/office/drawing/2014/main" id="{77EDA516-0D3C-A4AD-B8F4-B3EDD9E16235}"/>
              </a:ext>
            </a:extLst>
          </p:cNvPr>
          <p:cNvGraphicFramePr>
            <a:graphicFrameLocks noChangeAspect="1"/>
          </p:cNvGraphicFramePr>
          <p:nvPr/>
        </p:nvGraphicFramePr>
        <p:xfrm>
          <a:off x="2809875" y="2100263"/>
          <a:ext cx="2676525" cy="490537"/>
        </p:xfrm>
        <a:graphic>
          <a:graphicData uri="http://schemas.openxmlformats.org/presentationml/2006/ole">
            <mc:AlternateContent xmlns:mc="http://schemas.openxmlformats.org/markup-compatibility/2006">
              <mc:Choice xmlns:v="urn:schemas-microsoft-com:vml" Requires="v">
                <p:oleObj name="Equation" r:id="rId5" imgW="1308100" imgH="241300" progId="Equation.3">
                  <p:embed/>
                </p:oleObj>
              </mc:Choice>
              <mc:Fallback>
                <p:oleObj name="Equation" r:id="rId5" imgW="13081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9875" y="2100263"/>
                        <a:ext cx="26765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198" name="Object 6">
            <a:extLst>
              <a:ext uri="{FF2B5EF4-FFF2-40B4-BE49-F238E27FC236}">
                <a16:creationId xmlns:a16="http://schemas.microsoft.com/office/drawing/2014/main" id="{0686BB55-0B33-5A31-BC97-289D8F6B4E22}"/>
              </a:ext>
            </a:extLst>
          </p:cNvPr>
          <p:cNvGraphicFramePr>
            <a:graphicFrameLocks noChangeAspect="1"/>
          </p:cNvGraphicFramePr>
          <p:nvPr/>
        </p:nvGraphicFramePr>
        <p:xfrm>
          <a:off x="1219200" y="2582863"/>
          <a:ext cx="2806700" cy="541337"/>
        </p:xfrm>
        <a:graphic>
          <a:graphicData uri="http://schemas.openxmlformats.org/presentationml/2006/ole">
            <mc:AlternateContent xmlns:mc="http://schemas.openxmlformats.org/markup-compatibility/2006">
              <mc:Choice xmlns:v="urn:schemas-microsoft-com:vml" Requires="v">
                <p:oleObj name="Equation" r:id="rId7" imgW="1371600" imgH="266700" progId="Equation.3">
                  <p:embed/>
                </p:oleObj>
              </mc:Choice>
              <mc:Fallback>
                <p:oleObj name="Equation" r:id="rId7" imgW="1371600" imgH="2667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582863"/>
                        <a:ext cx="2806700"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199" name="Object 7">
            <a:extLst>
              <a:ext uri="{FF2B5EF4-FFF2-40B4-BE49-F238E27FC236}">
                <a16:creationId xmlns:a16="http://schemas.microsoft.com/office/drawing/2014/main" id="{1C5388A2-C9D9-82BA-F260-E6DD84167B83}"/>
              </a:ext>
            </a:extLst>
          </p:cNvPr>
          <p:cNvGraphicFramePr>
            <a:graphicFrameLocks noChangeAspect="1"/>
          </p:cNvGraphicFramePr>
          <p:nvPr/>
        </p:nvGraphicFramePr>
        <p:xfrm>
          <a:off x="762000" y="5608638"/>
          <a:ext cx="2701925" cy="409575"/>
        </p:xfrm>
        <a:graphic>
          <a:graphicData uri="http://schemas.openxmlformats.org/presentationml/2006/ole">
            <mc:AlternateContent xmlns:mc="http://schemas.openxmlformats.org/markup-compatibility/2006">
              <mc:Choice xmlns:v="urn:schemas-microsoft-com:vml" Requires="v">
                <p:oleObj name="Equation" r:id="rId9" imgW="1320227" imgH="203112" progId="Equation.3">
                  <p:embed/>
                </p:oleObj>
              </mc:Choice>
              <mc:Fallback>
                <p:oleObj name="Equation" r:id="rId9" imgW="1320227" imgH="203112"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5608638"/>
                        <a:ext cx="2701925"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0" name="Object 8">
            <a:extLst>
              <a:ext uri="{FF2B5EF4-FFF2-40B4-BE49-F238E27FC236}">
                <a16:creationId xmlns:a16="http://schemas.microsoft.com/office/drawing/2014/main" id="{0712ECD1-F0F7-994F-9FCB-0E1BD24E1ADB}"/>
              </a:ext>
            </a:extLst>
          </p:cNvPr>
          <p:cNvGraphicFramePr>
            <a:graphicFrameLocks noChangeAspect="1"/>
          </p:cNvGraphicFramePr>
          <p:nvPr/>
        </p:nvGraphicFramePr>
        <p:xfrm>
          <a:off x="1676400" y="3779838"/>
          <a:ext cx="727075" cy="411162"/>
        </p:xfrm>
        <a:graphic>
          <a:graphicData uri="http://schemas.openxmlformats.org/presentationml/2006/ole">
            <mc:AlternateContent xmlns:mc="http://schemas.openxmlformats.org/markup-compatibility/2006">
              <mc:Choice xmlns:v="urn:schemas-microsoft-com:vml" Requires="v">
                <p:oleObj name="Equation" r:id="rId11" imgW="355292" imgH="203024" progId="Equation.3">
                  <p:embed/>
                </p:oleObj>
              </mc:Choice>
              <mc:Fallback>
                <p:oleObj name="Equation" r:id="rId11" imgW="355292" imgH="203024"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3779838"/>
                        <a:ext cx="727075"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1" name="Object 9">
            <a:extLst>
              <a:ext uri="{FF2B5EF4-FFF2-40B4-BE49-F238E27FC236}">
                <a16:creationId xmlns:a16="http://schemas.microsoft.com/office/drawing/2014/main" id="{55E326B9-04D7-3F20-2985-F3BDCAA3FA02}"/>
              </a:ext>
            </a:extLst>
          </p:cNvPr>
          <p:cNvGraphicFramePr>
            <a:graphicFrameLocks noChangeAspect="1"/>
          </p:cNvGraphicFramePr>
          <p:nvPr/>
        </p:nvGraphicFramePr>
        <p:xfrm>
          <a:off x="4400550" y="3352800"/>
          <a:ext cx="857250" cy="463550"/>
        </p:xfrm>
        <a:graphic>
          <a:graphicData uri="http://schemas.openxmlformats.org/presentationml/2006/ole">
            <mc:AlternateContent xmlns:mc="http://schemas.openxmlformats.org/markup-compatibility/2006">
              <mc:Choice xmlns:v="urn:schemas-microsoft-com:vml" Requires="v">
                <p:oleObj name="Equation" r:id="rId13" imgW="419100" imgH="228600" progId="Equation.3">
                  <p:embed/>
                </p:oleObj>
              </mc:Choice>
              <mc:Fallback>
                <p:oleObj name="Equation" r:id="rId13" imgW="419100" imgH="2286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00550" y="3352800"/>
                        <a:ext cx="8572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2" name="Object 10">
            <a:extLst>
              <a:ext uri="{FF2B5EF4-FFF2-40B4-BE49-F238E27FC236}">
                <a16:creationId xmlns:a16="http://schemas.microsoft.com/office/drawing/2014/main" id="{C3432F46-C0C2-636B-C68F-D35E222E900F}"/>
              </a:ext>
            </a:extLst>
          </p:cNvPr>
          <p:cNvGraphicFramePr>
            <a:graphicFrameLocks noChangeAspect="1"/>
          </p:cNvGraphicFramePr>
          <p:nvPr/>
        </p:nvGraphicFramePr>
        <p:xfrm>
          <a:off x="1103313" y="4267200"/>
          <a:ext cx="1792287" cy="463550"/>
        </p:xfrm>
        <a:graphic>
          <a:graphicData uri="http://schemas.openxmlformats.org/presentationml/2006/ole">
            <mc:AlternateContent xmlns:mc="http://schemas.openxmlformats.org/markup-compatibility/2006">
              <mc:Choice xmlns:v="urn:schemas-microsoft-com:vml" Requires="v">
                <p:oleObj name="Equation" r:id="rId15" imgW="876300" imgH="228600" progId="Equation.3">
                  <p:embed/>
                </p:oleObj>
              </mc:Choice>
              <mc:Fallback>
                <p:oleObj name="Equation" r:id="rId15" imgW="876300" imgH="2286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3313" y="4267200"/>
                        <a:ext cx="1792287"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3" name="Object 11">
            <a:extLst>
              <a:ext uri="{FF2B5EF4-FFF2-40B4-BE49-F238E27FC236}">
                <a16:creationId xmlns:a16="http://schemas.microsoft.com/office/drawing/2014/main" id="{6491B0E2-5ED4-3C3D-CFAE-B8CDB2ACB0D4}"/>
              </a:ext>
            </a:extLst>
          </p:cNvPr>
          <p:cNvGraphicFramePr>
            <a:graphicFrameLocks noChangeAspect="1"/>
          </p:cNvGraphicFramePr>
          <p:nvPr/>
        </p:nvGraphicFramePr>
        <p:xfrm>
          <a:off x="4992688" y="2659063"/>
          <a:ext cx="2779712" cy="463550"/>
        </p:xfrm>
        <a:graphic>
          <a:graphicData uri="http://schemas.openxmlformats.org/presentationml/2006/ole">
            <mc:AlternateContent xmlns:mc="http://schemas.openxmlformats.org/markup-compatibility/2006">
              <mc:Choice xmlns:v="urn:schemas-microsoft-com:vml" Requires="v">
                <p:oleObj name="Equation" r:id="rId17" imgW="1358900" imgH="228600" progId="Equation.3">
                  <p:embed/>
                </p:oleObj>
              </mc:Choice>
              <mc:Fallback>
                <p:oleObj name="Equation" r:id="rId17" imgW="1358900" imgH="22860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92688" y="2659063"/>
                        <a:ext cx="27797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05" name="Line 13">
            <a:extLst>
              <a:ext uri="{FF2B5EF4-FFF2-40B4-BE49-F238E27FC236}">
                <a16:creationId xmlns:a16="http://schemas.microsoft.com/office/drawing/2014/main" id="{DEFA3FB0-81BF-CB6F-8B01-EB221FC23E17}"/>
              </a:ext>
            </a:extLst>
          </p:cNvPr>
          <p:cNvSpPr>
            <a:spLocks noChangeShapeType="1"/>
          </p:cNvSpPr>
          <p:nvPr/>
        </p:nvSpPr>
        <p:spPr bwMode="auto">
          <a:xfrm>
            <a:off x="4191000" y="28956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aphicFrame>
        <p:nvGraphicFramePr>
          <p:cNvPr id="136206" name="Object 14">
            <a:extLst>
              <a:ext uri="{FF2B5EF4-FFF2-40B4-BE49-F238E27FC236}">
                <a16:creationId xmlns:a16="http://schemas.microsoft.com/office/drawing/2014/main" id="{09AEE094-593F-640D-E5A4-CB6FE3094EFB}"/>
              </a:ext>
            </a:extLst>
          </p:cNvPr>
          <p:cNvGraphicFramePr>
            <a:graphicFrameLocks noChangeAspect="1"/>
          </p:cNvGraphicFramePr>
          <p:nvPr/>
        </p:nvGraphicFramePr>
        <p:xfrm>
          <a:off x="762000" y="4718050"/>
          <a:ext cx="2338388" cy="463550"/>
        </p:xfrm>
        <a:graphic>
          <a:graphicData uri="http://schemas.openxmlformats.org/presentationml/2006/ole">
            <mc:AlternateContent xmlns:mc="http://schemas.openxmlformats.org/markup-compatibility/2006">
              <mc:Choice xmlns:v="urn:schemas-microsoft-com:vml" Requires="v">
                <p:oleObj name="Equation" r:id="rId19" imgW="1143000" imgH="228600" progId="Equation.3">
                  <p:embed/>
                </p:oleObj>
              </mc:Choice>
              <mc:Fallback>
                <p:oleObj name="Equation" r:id="rId19" imgW="1143000" imgH="228600" progId="Equation.3">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2000" y="4718050"/>
                        <a:ext cx="2338388"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08" name="AutoShape 16">
            <a:extLst>
              <a:ext uri="{FF2B5EF4-FFF2-40B4-BE49-F238E27FC236}">
                <a16:creationId xmlns:a16="http://schemas.microsoft.com/office/drawing/2014/main" id="{56560AF3-4F9A-83E7-79AD-550D9D3D9C85}"/>
              </a:ext>
            </a:extLst>
          </p:cNvPr>
          <p:cNvSpPr>
            <a:spLocks/>
          </p:cNvSpPr>
          <p:nvPr/>
        </p:nvSpPr>
        <p:spPr bwMode="auto">
          <a:xfrm rot="-5400000">
            <a:off x="1981200" y="4114800"/>
            <a:ext cx="152400" cy="2438400"/>
          </a:xfrm>
          <a:prstGeom prst="leftBrace">
            <a:avLst>
              <a:gd name="adj1" fmla="val 1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36209" name="Line 17">
            <a:extLst>
              <a:ext uri="{FF2B5EF4-FFF2-40B4-BE49-F238E27FC236}">
                <a16:creationId xmlns:a16="http://schemas.microsoft.com/office/drawing/2014/main" id="{3E55786B-B6FD-4D3F-FC96-3564648EF6FD}"/>
              </a:ext>
            </a:extLst>
          </p:cNvPr>
          <p:cNvSpPr>
            <a:spLocks noChangeShapeType="1"/>
          </p:cNvSpPr>
          <p:nvPr/>
        </p:nvSpPr>
        <p:spPr bwMode="auto">
          <a:xfrm>
            <a:off x="6172200" y="57912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aphicFrame>
        <p:nvGraphicFramePr>
          <p:cNvPr id="136210" name="Object 18">
            <a:extLst>
              <a:ext uri="{FF2B5EF4-FFF2-40B4-BE49-F238E27FC236}">
                <a16:creationId xmlns:a16="http://schemas.microsoft.com/office/drawing/2014/main" id="{0D37CA9E-5D76-AF85-C856-CA0D088799B6}"/>
              </a:ext>
            </a:extLst>
          </p:cNvPr>
          <p:cNvGraphicFramePr>
            <a:graphicFrameLocks noChangeAspect="1"/>
          </p:cNvGraphicFramePr>
          <p:nvPr/>
        </p:nvGraphicFramePr>
        <p:xfrm>
          <a:off x="6816725" y="5562600"/>
          <a:ext cx="1870075" cy="461963"/>
        </p:xfrm>
        <a:graphic>
          <a:graphicData uri="http://schemas.openxmlformats.org/presentationml/2006/ole">
            <mc:AlternateContent xmlns:mc="http://schemas.openxmlformats.org/markup-compatibility/2006">
              <mc:Choice xmlns:v="urn:schemas-microsoft-com:vml" Requires="v">
                <p:oleObj name="Equation" r:id="rId21" imgW="914400" imgH="228600" progId="Equation.3">
                  <p:embed/>
                </p:oleObj>
              </mc:Choice>
              <mc:Fallback>
                <p:oleObj name="Equation" r:id="rId21" imgW="914400" imgH="228600" progId="Equation.3">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16725" y="5562600"/>
                        <a:ext cx="18700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11" name="Object 19">
            <a:extLst>
              <a:ext uri="{FF2B5EF4-FFF2-40B4-BE49-F238E27FC236}">
                <a16:creationId xmlns:a16="http://schemas.microsoft.com/office/drawing/2014/main" id="{5E88D0E4-177A-88DA-118E-DBA08834EC66}"/>
              </a:ext>
            </a:extLst>
          </p:cNvPr>
          <p:cNvGraphicFramePr>
            <a:graphicFrameLocks noChangeAspect="1"/>
          </p:cNvGraphicFramePr>
          <p:nvPr/>
        </p:nvGraphicFramePr>
        <p:xfrm>
          <a:off x="6858000" y="4719638"/>
          <a:ext cx="1739900" cy="461962"/>
        </p:xfrm>
        <a:graphic>
          <a:graphicData uri="http://schemas.openxmlformats.org/presentationml/2006/ole">
            <mc:AlternateContent xmlns:mc="http://schemas.openxmlformats.org/markup-compatibility/2006">
              <mc:Choice xmlns:v="urn:schemas-microsoft-com:vml" Requires="v">
                <p:oleObj name="Equation" r:id="rId23" imgW="850900" imgH="228600" progId="Equation.3">
                  <p:embed/>
                </p:oleObj>
              </mc:Choice>
              <mc:Fallback>
                <p:oleObj name="Equation" r:id="rId23" imgW="850900" imgH="228600" progId="Equation.3">
                  <p:embed/>
                  <p:pic>
                    <p:nvPicPr>
                      <p:cNvPr id="0" name="Object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58000" y="4719638"/>
                        <a:ext cx="1739900"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12" name="Object 20">
            <a:extLst>
              <a:ext uri="{FF2B5EF4-FFF2-40B4-BE49-F238E27FC236}">
                <a16:creationId xmlns:a16="http://schemas.microsoft.com/office/drawing/2014/main" id="{ADBF15C7-4A49-8902-5DD2-3CFDB76C2096}"/>
              </a:ext>
            </a:extLst>
          </p:cNvPr>
          <p:cNvGraphicFramePr>
            <a:graphicFrameLocks noChangeAspect="1"/>
          </p:cNvGraphicFramePr>
          <p:nvPr/>
        </p:nvGraphicFramePr>
        <p:xfrm>
          <a:off x="6781800" y="3962400"/>
          <a:ext cx="1609725" cy="411163"/>
        </p:xfrm>
        <a:graphic>
          <a:graphicData uri="http://schemas.openxmlformats.org/presentationml/2006/ole">
            <mc:AlternateContent xmlns:mc="http://schemas.openxmlformats.org/markup-compatibility/2006">
              <mc:Choice xmlns:v="urn:schemas-microsoft-com:vml" Requires="v">
                <p:oleObj name="Equation" r:id="rId25" imgW="787058" imgH="203112" progId="Equation.3">
                  <p:embed/>
                </p:oleObj>
              </mc:Choice>
              <mc:Fallback>
                <p:oleObj name="Equation" r:id="rId25" imgW="787058" imgH="203112" progId="Equation.3">
                  <p:embed/>
                  <p:pic>
                    <p:nvPicPr>
                      <p:cNvPr id="0" name="Object 2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781800" y="3962400"/>
                        <a:ext cx="160972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13" name="Object 21">
            <a:extLst>
              <a:ext uri="{FF2B5EF4-FFF2-40B4-BE49-F238E27FC236}">
                <a16:creationId xmlns:a16="http://schemas.microsoft.com/office/drawing/2014/main" id="{46401FBF-9D01-A71D-BE68-CE5447B5CFA0}"/>
              </a:ext>
            </a:extLst>
          </p:cNvPr>
          <p:cNvGraphicFramePr>
            <a:graphicFrameLocks noChangeAspect="1"/>
          </p:cNvGraphicFramePr>
          <p:nvPr/>
        </p:nvGraphicFramePr>
        <p:xfrm>
          <a:off x="4114800" y="3886200"/>
          <a:ext cx="1790700" cy="461963"/>
        </p:xfrm>
        <a:graphic>
          <a:graphicData uri="http://schemas.openxmlformats.org/presentationml/2006/ole">
            <mc:AlternateContent xmlns:mc="http://schemas.openxmlformats.org/markup-compatibility/2006">
              <mc:Choice xmlns:v="urn:schemas-microsoft-com:vml" Requires="v">
                <p:oleObj name="Equation" r:id="rId27" imgW="876300" imgH="228600" progId="Equation.3">
                  <p:embed/>
                </p:oleObj>
              </mc:Choice>
              <mc:Fallback>
                <p:oleObj name="Equation" r:id="rId27" imgW="876300" imgH="228600" progId="Equation.3">
                  <p:embed/>
                  <p:pic>
                    <p:nvPicPr>
                      <p:cNvPr id="0" name="Object 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114800" y="3886200"/>
                        <a:ext cx="1790700"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14" name="Object 22">
            <a:extLst>
              <a:ext uri="{FF2B5EF4-FFF2-40B4-BE49-F238E27FC236}">
                <a16:creationId xmlns:a16="http://schemas.microsoft.com/office/drawing/2014/main" id="{1081D7C0-BAAB-1043-74C9-DF63B23A1626}"/>
              </a:ext>
            </a:extLst>
          </p:cNvPr>
          <p:cNvGraphicFramePr>
            <a:graphicFrameLocks noChangeAspect="1"/>
          </p:cNvGraphicFramePr>
          <p:nvPr/>
        </p:nvGraphicFramePr>
        <p:xfrm>
          <a:off x="4038600" y="4724400"/>
          <a:ext cx="1998663" cy="461963"/>
        </p:xfrm>
        <a:graphic>
          <a:graphicData uri="http://schemas.openxmlformats.org/presentationml/2006/ole">
            <mc:AlternateContent xmlns:mc="http://schemas.openxmlformats.org/markup-compatibility/2006">
              <mc:Choice xmlns:v="urn:schemas-microsoft-com:vml" Requires="v">
                <p:oleObj name="Equation" r:id="rId29" imgW="977900" imgH="228600" progId="Equation.3">
                  <p:embed/>
                </p:oleObj>
              </mc:Choice>
              <mc:Fallback>
                <p:oleObj name="Equation" r:id="rId29" imgW="977900" imgH="228600" progId="Equation.3">
                  <p:embed/>
                  <p:pic>
                    <p:nvPicPr>
                      <p:cNvPr id="0" name="Object 2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38600" y="4724400"/>
                        <a:ext cx="1998663"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15" name="Line 23">
            <a:extLst>
              <a:ext uri="{FF2B5EF4-FFF2-40B4-BE49-F238E27FC236}">
                <a16:creationId xmlns:a16="http://schemas.microsoft.com/office/drawing/2014/main" id="{192EA1DD-CD2D-EBA2-A004-88D7392A7BB3}"/>
              </a:ext>
            </a:extLst>
          </p:cNvPr>
          <p:cNvSpPr>
            <a:spLocks noChangeShapeType="1"/>
          </p:cNvSpPr>
          <p:nvPr/>
        </p:nvSpPr>
        <p:spPr bwMode="auto">
          <a:xfrm flipV="1">
            <a:off x="7620000" y="5181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36216" name="Line 24">
            <a:extLst>
              <a:ext uri="{FF2B5EF4-FFF2-40B4-BE49-F238E27FC236}">
                <a16:creationId xmlns:a16="http://schemas.microsoft.com/office/drawing/2014/main" id="{4B091758-32AE-0566-341D-0962198242B1}"/>
              </a:ext>
            </a:extLst>
          </p:cNvPr>
          <p:cNvSpPr>
            <a:spLocks noChangeShapeType="1"/>
          </p:cNvSpPr>
          <p:nvPr/>
        </p:nvSpPr>
        <p:spPr bwMode="auto">
          <a:xfrm flipV="1">
            <a:off x="7620000" y="4343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36217" name="Line 25">
            <a:extLst>
              <a:ext uri="{FF2B5EF4-FFF2-40B4-BE49-F238E27FC236}">
                <a16:creationId xmlns:a16="http://schemas.microsoft.com/office/drawing/2014/main" id="{B144B195-736F-AAC9-F1CB-3BDF83F8A57F}"/>
              </a:ext>
            </a:extLst>
          </p:cNvPr>
          <p:cNvSpPr>
            <a:spLocks noChangeShapeType="1"/>
          </p:cNvSpPr>
          <p:nvPr/>
        </p:nvSpPr>
        <p:spPr bwMode="auto">
          <a:xfrm flipH="1">
            <a:off x="6019800" y="41910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36218" name="Line 26">
            <a:extLst>
              <a:ext uri="{FF2B5EF4-FFF2-40B4-BE49-F238E27FC236}">
                <a16:creationId xmlns:a16="http://schemas.microsoft.com/office/drawing/2014/main" id="{DDE29FF1-3073-5130-2F5D-53941B1B424F}"/>
              </a:ext>
            </a:extLst>
          </p:cNvPr>
          <p:cNvSpPr>
            <a:spLocks noChangeShapeType="1"/>
          </p:cNvSpPr>
          <p:nvPr/>
        </p:nvSpPr>
        <p:spPr bwMode="auto">
          <a:xfrm>
            <a:off x="4953000" y="4343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36219" name="Rectangle 27">
            <a:extLst>
              <a:ext uri="{FF2B5EF4-FFF2-40B4-BE49-F238E27FC236}">
                <a16:creationId xmlns:a16="http://schemas.microsoft.com/office/drawing/2014/main" id="{B1348E3B-BC40-0DA1-BD33-AEDB53EE34AB}"/>
              </a:ext>
            </a:extLst>
          </p:cNvPr>
          <p:cNvSpPr>
            <a:spLocks noChangeArrowheads="1"/>
          </p:cNvSpPr>
          <p:nvPr/>
        </p:nvSpPr>
        <p:spPr bwMode="auto">
          <a:xfrm>
            <a:off x="3962400" y="4724400"/>
            <a:ext cx="2209800" cy="457200"/>
          </a:xfrm>
          <a:prstGeom prst="rect">
            <a:avLst/>
          </a:prstGeom>
          <a:solidFill>
            <a:schemeClr val="accent1">
              <a:alpha val="25098"/>
            </a:schemeClr>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aphicFrame>
        <p:nvGraphicFramePr>
          <p:cNvPr id="136220" name="Object 28">
            <a:extLst>
              <a:ext uri="{FF2B5EF4-FFF2-40B4-BE49-F238E27FC236}">
                <a16:creationId xmlns:a16="http://schemas.microsoft.com/office/drawing/2014/main" id="{A0565336-0096-3D43-9413-1BA6E1F788B0}"/>
              </a:ext>
            </a:extLst>
          </p:cNvPr>
          <p:cNvGraphicFramePr>
            <a:graphicFrameLocks noChangeAspect="1"/>
          </p:cNvGraphicFramePr>
          <p:nvPr/>
        </p:nvGraphicFramePr>
        <p:xfrm>
          <a:off x="3522663" y="5562600"/>
          <a:ext cx="2649537" cy="436563"/>
        </p:xfrm>
        <a:graphic>
          <a:graphicData uri="http://schemas.openxmlformats.org/presentationml/2006/ole">
            <mc:AlternateContent xmlns:mc="http://schemas.openxmlformats.org/markup-compatibility/2006">
              <mc:Choice xmlns:v="urn:schemas-microsoft-com:vml" Requires="v">
                <p:oleObj name="Equation" r:id="rId31" imgW="1294838" imgH="215806" progId="Equation.3">
                  <p:embed/>
                </p:oleObj>
              </mc:Choice>
              <mc:Fallback>
                <p:oleObj name="Equation" r:id="rId31" imgW="1294838" imgH="215806" progId="Equation.3">
                  <p:embed/>
                  <p:pic>
                    <p:nvPicPr>
                      <p:cNvPr id="0" name="Object 2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522663" y="5562600"/>
                        <a:ext cx="2649537"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6198"/>
                                        </p:tgtEl>
                                        <p:attrNameLst>
                                          <p:attrName>style.visibility</p:attrName>
                                        </p:attrNameLst>
                                      </p:cBhvr>
                                      <p:to>
                                        <p:strVal val="visible"/>
                                      </p:to>
                                    </p:set>
                                    <p:animEffect transition="in" filter="blinds(horizontal)">
                                      <p:cBhvr>
                                        <p:cTn id="7" dur="500"/>
                                        <p:tgtEl>
                                          <p:spTgt spid="1361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6205"/>
                                        </p:tgtEl>
                                        <p:attrNameLst>
                                          <p:attrName>style.visibility</p:attrName>
                                        </p:attrNameLst>
                                      </p:cBhvr>
                                      <p:to>
                                        <p:strVal val="visible"/>
                                      </p:to>
                                    </p:set>
                                    <p:animEffect transition="in" filter="blinds(horizontal)">
                                      <p:cBhvr>
                                        <p:cTn id="12" dur="500"/>
                                        <p:tgtEl>
                                          <p:spTgt spid="136205"/>
                                        </p:tgtEl>
                                      </p:cBhvr>
                                    </p:animEffect>
                                  </p:childTnLst>
                                </p:cTn>
                              </p:par>
                              <p:par>
                                <p:cTn id="13" presetID="3" presetClass="entr" presetSubtype="10" fill="hold" nodeType="withEffect">
                                  <p:stCondLst>
                                    <p:cond delay="0"/>
                                  </p:stCondLst>
                                  <p:childTnLst>
                                    <p:set>
                                      <p:cBhvr>
                                        <p:cTn id="14" dur="1" fill="hold">
                                          <p:stCondLst>
                                            <p:cond delay="0"/>
                                          </p:stCondLst>
                                        </p:cTn>
                                        <p:tgtEl>
                                          <p:spTgt spid="136203"/>
                                        </p:tgtEl>
                                        <p:attrNameLst>
                                          <p:attrName>style.visibility</p:attrName>
                                        </p:attrNameLst>
                                      </p:cBhvr>
                                      <p:to>
                                        <p:strVal val="visible"/>
                                      </p:to>
                                    </p:set>
                                    <p:animEffect transition="in" filter="blinds(horizontal)">
                                      <p:cBhvr>
                                        <p:cTn id="15" dur="500"/>
                                        <p:tgtEl>
                                          <p:spTgt spid="13620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36195">
                                            <p:txEl>
                                              <p:pRg st="4" end="4"/>
                                            </p:txEl>
                                          </p:spTgt>
                                        </p:tgtEl>
                                        <p:attrNameLst>
                                          <p:attrName>style.visibility</p:attrName>
                                        </p:attrNameLst>
                                      </p:cBhvr>
                                      <p:to>
                                        <p:strVal val="visible"/>
                                      </p:to>
                                    </p:set>
                                    <p:animEffect transition="in" filter="blinds(horizontal)">
                                      <p:cBhvr>
                                        <p:cTn id="20" dur="500"/>
                                        <p:tgtEl>
                                          <p:spTgt spid="136195">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36201"/>
                                        </p:tgtEl>
                                        <p:attrNameLst>
                                          <p:attrName>style.visibility</p:attrName>
                                        </p:attrNameLst>
                                      </p:cBhvr>
                                      <p:to>
                                        <p:strVal val="visible"/>
                                      </p:to>
                                    </p:set>
                                    <p:animEffect transition="in" filter="blinds(horizontal)">
                                      <p:cBhvr>
                                        <p:cTn id="23" dur="500"/>
                                        <p:tgtEl>
                                          <p:spTgt spid="136201"/>
                                        </p:tgtEl>
                                      </p:cBhvr>
                                    </p:animEffect>
                                  </p:childTnLst>
                                </p:cTn>
                              </p:par>
                              <p:par>
                                <p:cTn id="24" presetID="3" presetClass="entr" presetSubtype="10" fill="hold" nodeType="withEffect">
                                  <p:stCondLst>
                                    <p:cond delay="0"/>
                                  </p:stCondLst>
                                  <p:childTnLst>
                                    <p:set>
                                      <p:cBhvr>
                                        <p:cTn id="25" dur="1" fill="hold">
                                          <p:stCondLst>
                                            <p:cond delay="0"/>
                                          </p:stCondLst>
                                        </p:cTn>
                                        <p:tgtEl>
                                          <p:spTgt spid="136200"/>
                                        </p:tgtEl>
                                        <p:attrNameLst>
                                          <p:attrName>style.visibility</p:attrName>
                                        </p:attrNameLst>
                                      </p:cBhvr>
                                      <p:to>
                                        <p:strVal val="visible"/>
                                      </p:to>
                                    </p:set>
                                    <p:animEffect transition="in" filter="blinds(horizontal)">
                                      <p:cBhvr>
                                        <p:cTn id="26" dur="500"/>
                                        <p:tgtEl>
                                          <p:spTgt spid="13620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36202"/>
                                        </p:tgtEl>
                                        <p:attrNameLst>
                                          <p:attrName>style.visibility</p:attrName>
                                        </p:attrNameLst>
                                      </p:cBhvr>
                                      <p:to>
                                        <p:strVal val="visible"/>
                                      </p:to>
                                    </p:set>
                                    <p:animEffect transition="in" filter="blinds(horizontal)">
                                      <p:cBhvr>
                                        <p:cTn id="31" dur="500"/>
                                        <p:tgtEl>
                                          <p:spTgt spid="13620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36206"/>
                                        </p:tgtEl>
                                        <p:attrNameLst>
                                          <p:attrName>style.visibility</p:attrName>
                                        </p:attrNameLst>
                                      </p:cBhvr>
                                      <p:to>
                                        <p:strVal val="visible"/>
                                      </p:to>
                                    </p:set>
                                    <p:animEffect transition="in" filter="blinds(horizontal)">
                                      <p:cBhvr>
                                        <p:cTn id="36" dur="500"/>
                                        <p:tgtEl>
                                          <p:spTgt spid="13620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36208"/>
                                        </p:tgtEl>
                                        <p:attrNameLst>
                                          <p:attrName>style.visibility</p:attrName>
                                        </p:attrNameLst>
                                      </p:cBhvr>
                                      <p:to>
                                        <p:strVal val="visible"/>
                                      </p:to>
                                    </p:set>
                                    <p:animEffect transition="in" filter="blinds(horizontal)">
                                      <p:cBhvr>
                                        <p:cTn id="41" dur="500"/>
                                        <p:tgtEl>
                                          <p:spTgt spid="136208"/>
                                        </p:tgtEl>
                                      </p:cBhvr>
                                    </p:animEffect>
                                  </p:childTnLst>
                                </p:cTn>
                              </p:par>
                              <p:par>
                                <p:cTn id="42" presetID="3" presetClass="entr" presetSubtype="10" fill="hold" nodeType="withEffect">
                                  <p:stCondLst>
                                    <p:cond delay="0"/>
                                  </p:stCondLst>
                                  <p:childTnLst>
                                    <p:set>
                                      <p:cBhvr>
                                        <p:cTn id="43" dur="1" fill="hold">
                                          <p:stCondLst>
                                            <p:cond delay="0"/>
                                          </p:stCondLst>
                                        </p:cTn>
                                        <p:tgtEl>
                                          <p:spTgt spid="136199"/>
                                        </p:tgtEl>
                                        <p:attrNameLst>
                                          <p:attrName>style.visibility</p:attrName>
                                        </p:attrNameLst>
                                      </p:cBhvr>
                                      <p:to>
                                        <p:strVal val="visible"/>
                                      </p:to>
                                    </p:set>
                                    <p:animEffect transition="in" filter="blinds(horizontal)">
                                      <p:cBhvr>
                                        <p:cTn id="44" dur="500"/>
                                        <p:tgtEl>
                                          <p:spTgt spid="13619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36220"/>
                                        </p:tgtEl>
                                        <p:attrNameLst>
                                          <p:attrName>style.visibility</p:attrName>
                                        </p:attrNameLst>
                                      </p:cBhvr>
                                      <p:to>
                                        <p:strVal val="visible"/>
                                      </p:to>
                                    </p:set>
                                    <p:animEffect transition="in" filter="blinds(horizontal)">
                                      <p:cBhvr>
                                        <p:cTn id="49" dur="500"/>
                                        <p:tgtEl>
                                          <p:spTgt spid="13622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136209"/>
                                        </p:tgtEl>
                                        <p:attrNameLst>
                                          <p:attrName>style.visibility</p:attrName>
                                        </p:attrNameLst>
                                      </p:cBhvr>
                                      <p:to>
                                        <p:strVal val="visible"/>
                                      </p:to>
                                    </p:set>
                                    <p:animEffect transition="in" filter="blinds(horizontal)">
                                      <p:cBhvr>
                                        <p:cTn id="54" dur="500"/>
                                        <p:tgtEl>
                                          <p:spTgt spid="136209"/>
                                        </p:tgtEl>
                                      </p:cBhvr>
                                    </p:animEffect>
                                  </p:childTnLst>
                                </p:cTn>
                              </p:par>
                              <p:par>
                                <p:cTn id="55" presetID="3" presetClass="entr" presetSubtype="10" fill="hold" nodeType="withEffect">
                                  <p:stCondLst>
                                    <p:cond delay="0"/>
                                  </p:stCondLst>
                                  <p:childTnLst>
                                    <p:set>
                                      <p:cBhvr>
                                        <p:cTn id="56" dur="1" fill="hold">
                                          <p:stCondLst>
                                            <p:cond delay="0"/>
                                          </p:stCondLst>
                                        </p:cTn>
                                        <p:tgtEl>
                                          <p:spTgt spid="136210"/>
                                        </p:tgtEl>
                                        <p:attrNameLst>
                                          <p:attrName>style.visibility</p:attrName>
                                        </p:attrNameLst>
                                      </p:cBhvr>
                                      <p:to>
                                        <p:strVal val="visible"/>
                                      </p:to>
                                    </p:set>
                                    <p:animEffect transition="in" filter="blinds(horizontal)">
                                      <p:cBhvr>
                                        <p:cTn id="57" dur="500"/>
                                        <p:tgtEl>
                                          <p:spTgt spid="1362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36215"/>
                                        </p:tgtEl>
                                        <p:attrNameLst>
                                          <p:attrName>style.visibility</p:attrName>
                                        </p:attrNameLst>
                                      </p:cBhvr>
                                      <p:to>
                                        <p:strVal val="visible"/>
                                      </p:to>
                                    </p:set>
                                    <p:animEffect transition="in" filter="blinds(horizontal)">
                                      <p:cBhvr>
                                        <p:cTn id="62" dur="500"/>
                                        <p:tgtEl>
                                          <p:spTgt spid="136215"/>
                                        </p:tgtEl>
                                      </p:cBhvr>
                                    </p:animEffect>
                                  </p:childTnLst>
                                </p:cTn>
                              </p:par>
                              <p:par>
                                <p:cTn id="63" presetID="3" presetClass="entr" presetSubtype="10" fill="hold" nodeType="withEffect">
                                  <p:stCondLst>
                                    <p:cond delay="0"/>
                                  </p:stCondLst>
                                  <p:childTnLst>
                                    <p:set>
                                      <p:cBhvr>
                                        <p:cTn id="64" dur="1" fill="hold">
                                          <p:stCondLst>
                                            <p:cond delay="0"/>
                                          </p:stCondLst>
                                        </p:cTn>
                                        <p:tgtEl>
                                          <p:spTgt spid="136211"/>
                                        </p:tgtEl>
                                        <p:attrNameLst>
                                          <p:attrName>style.visibility</p:attrName>
                                        </p:attrNameLst>
                                      </p:cBhvr>
                                      <p:to>
                                        <p:strVal val="visible"/>
                                      </p:to>
                                    </p:set>
                                    <p:animEffect transition="in" filter="blinds(horizontal)">
                                      <p:cBhvr>
                                        <p:cTn id="65" dur="500"/>
                                        <p:tgtEl>
                                          <p:spTgt spid="13621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136216"/>
                                        </p:tgtEl>
                                        <p:attrNameLst>
                                          <p:attrName>style.visibility</p:attrName>
                                        </p:attrNameLst>
                                      </p:cBhvr>
                                      <p:to>
                                        <p:strVal val="visible"/>
                                      </p:to>
                                    </p:set>
                                    <p:animEffect transition="in" filter="blinds(horizontal)">
                                      <p:cBhvr>
                                        <p:cTn id="70" dur="500"/>
                                        <p:tgtEl>
                                          <p:spTgt spid="136216"/>
                                        </p:tgtEl>
                                      </p:cBhvr>
                                    </p:animEffect>
                                  </p:childTnLst>
                                </p:cTn>
                              </p:par>
                              <p:par>
                                <p:cTn id="71" presetID="3" presetClass="entr" presetSubtype="10" fill="hold" nodeType="withEffect">
                                  <p:stCondLst>
                                    <p:cond delay="0"/>
                                  </p:stCondLst>
                                  <p:childTnLst>
                                    <p:set>
                                      <p:cBhvr>
                                        <p:cTn id="72" dur="1" fill="hold">
                                          <p:stCondLst>
                                            <p:cond delay="0"/>
                                          </p:stCondLst>
                                        </p:cTn>
                                        <p:tgtEl>
                                          <p:spTgt spid="136212"/>
                                        </p:tgtEl>
                                        <p:attrNameLst>
                                          <p:attrName>style.visibility</p:attrName>
                                        </p:attrNameLst>
                                      </p:cBhvr>
                                      <p:to>
                                        <p:strVal val="visible"/>
                                      </p:to>
                                    </p:set>
                                    <p:animEffect transition="in" filter="blinds(horizontal)">
                                      <p:cBhvr>
                                        <p:cTn id="73" dur="500"/>
                                        <p:tgtEl>
                                          <p:spTgt spid="13621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nodeType="clickEffect">
                                  <p:stCondLst>
                                    <p:cond delay="0"/>
                                  </p:stCondLst>
                                  <p:childTnLst>
                                    <p:set>
                                      <p:cBhvr>
                                        <p:cTn id="77" dur="1" fill="hold">
                                          <p:stCondLst>
                                            <p:cond delay="0"/>
                                          </p:stCondLst>
                                        </p:cTn>
                                        <p:tgtEl>
                                          <p:spTgt spid="136217"/>
                                        </p:tgtEl>
                                        <p:attrNameLst>
                                          <p:attrName>style.visibility</p:attrName>
                                        </p:attrNameLst>
                                      </p:cBhvr>
                                      <p:to>
                                        <p:strVal val="visible"/>
                                      </p:to>
                                    </p:set>
                                    <p:animEffect transition="in" filter="blinds(horizontal)">
                                      <p:cBhvr>
                                        <p:cTn id="78" dur="500"/>
                                        <p:tgtEl>
                                          <p:spTgt spid="136217"/>
                                        </p:tgtEl>
                                      </p:cBhvr>
                                    </p:animEffect>
                                  </p:childTnLst>
                                </p:cTn>
                              </p:par>
                              <p:par>
                                <p:cTn id="79" presetID="3" presetClass="entr" presetSubtype="10" fill="hold" nodeType="withEffect">
                                  <p:stCondLst>
                                    <p:cond delay="0"/>
                                  </p:stCondLst>
                                  <p:childTnLst>
                                    <p:set>
                                      <p:cBhvr>
                                        <p:cTn id="80" dur="1" fill="hold">
                                          <p:stCondLst>
                                            <p:cond delay="0"/>
                                          </p:stCondLst>
                                        </p:cTn>
                                        <p:tgtEl>
                                          <p:spTgt spid="136213"/>
                                        </p:tgtEl>
                                        <p:attrNameLst>
                                          <p:attrName>style.visibility</p:attrName>
                                        </p:attrNameLst>
                                      </p:cBhvr>
                                      <p:to>
                                        <p:strVal val="visible"/>
                                      </p:to>
                                    </p:set>
                                    <p:animEffect transition="in" filter="blinds(horizontal)">
                                      <p:cBhvr>
                                        <p:cTn id="81" dur="500"/>
                                        <p:tgtEl>
                                          <p:spTgt spid="13621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nodeType="clickEffect">
                                  <p:stCondLst>
                                    <p:cond delay="0"/>
                                  </p:stCondLst>
                                  <p:childTnLst>
                                    <p:set>
                                      <p:cBhvr>
                                        <p:cTn id="85" dur="1" fill="hold">
                                          <p:stCondLst>
                                            <p:cond delay="0"/>
                                          </p:stCondLst>
                                        </p:cTn>
                                        <p:tgtEl>
                                          <p:spTgt spid="136218"/>
                                        </p:tgtEl>
                                        <p:attrNameLst>
                                          <p:attrName>style.visibility</p:attrName>
                                        </p:attrNameLst>
                                      </p:cBhvr>
                                      <p:to>
                                        <p:strVal val="visible"/>
                                      </p:to>
                                    </p:set>
                                    <p:animEffect transition="in" filter="blinds(horizontal)">
                                      <p:cBhvr>
                                        <p:cTn id="86" dur="500"/>
                                        <p:tgtEl>
                                          <p:spTgt spid="136218"/>
                                        </p:tgtEl>
                                      </p:cBhvr>
                                    </p:animEffect>
                                  </p:childTnLst>
                                </p:cTn>
                              </p:par>
                              <p:par>
                                <p:cTn id="87" presetID="3" presetClass="entr" presetSubtype="10" fill="hold" nodeType="withEffect">
                                  <p:stCondLst>
                                    <p:cond delay="0"/>
                                  </p:stCondLst>
                                  <p:childTnLst>
                                    <p:set>
                                      <p:cBhvr>
                                        <p:cTn id="88" dur="1" fill="hold">
                                          <p:stCondLst>
                                            <p:cond delay="0"/>
                                          </p:stCondLst>
                                        </p:cTn>
                                        <p:tgtEl>
                                          <p:spTgt spid="136219"/>
                                        </p:tgtEl>
                                        <p:attrNameLst>
                                          <p:attrName>style.visibility</p:attrName>
                                        </p:attrNameLst>
                                      </p:cBhvr>
                                      <p:to>
                                        <p:strVal val="visible"/>
                                      </p:to>
                                    </p:set>
                                    <p:animEffect transition="in" filter="blinds(horizontal)">
                                      <p:cBhvr>
                                        <p:cTn id="89" dur="500"/>
                                        <p:tgtEl>
                                          <p:spTgt spid="136219"/>
                                        </p:tgtEl>
                                      </p:cBhvr>
                                    </p:animEffect>
                                  </p:childTnLst>
                                </p:cTn>
                              </p:par>
                              <p:par>
                                <p:cTn id="90" presetID="3" presetClass="entr" presetSubtype="10" fill="hold" nodeType="withEffect">
                                  <p:stCondLst>
                                    <p:cond delay="0"/>
                                  </p:stCondLst>
                                  <p:childTnLst>
                                    <p:set>
                                      <p:cBhvr>
                                        <p:cTn id="91" dur="1" fill="hold">
                                          <p:stCondLst>
                                            <p:cond delay="0"/>
                                          </p:stCondLst>
                                        </p:cTn>
                                        <p:tgtEl>
                                          <p:spTgt spid="136214"/>
                                        </p:tgtEl>
                                        <p:attrNameLst>
                                          <p:attrName>style.visibility</p:attrName>
                                        </p:attrNameLst>
                                      </p:cBhvr>
                                      <p:to>
                                        <p:strVal val="visible"/>
                                      </p:to>
                                    </p:set>
                                    <p:animEffect transition="in" filter="blinds(horizontal)">
                                      <p:cBhvr>
                                        <p:cTn id="92" dur="500"/>
                                        <p:tgtEl>
                                          <p:spTgt spid="136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08" grpId="0" animBg="1"/>
      <p:bldP spid="1362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a:extLst>
              <a:ext uri="{FF2B5EF4-FFF2-40B4-BE49-F238E27FC236}">
                <a16:creationId xmlns:a16="http://schemas.microsoft.com/office/drawing/2014/main" id="{14316C9A-4761-5BB5-AE48-B0466BB5A7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A8DC895-A891-4942-92A4-0C5F52EC3666}" type="slidenum">
              <a:rPr lang="en-US" altLang="en-US" sz="1200" smtClean="0">
                <a:latin typeface="Garamond" panose="02020404030301010803" pitchFamily="18" charset="0"/>
              </a:rPr>
              <a:pPr>
                <a:spcBef>
                  <a:spcPct val="0"/>
                </a:spcBef>
                <a:buClrTx/>
                <a:buSzTx/>
                <a:buFontTx/>
                <a:buNone/>
              </a:pPr>
              <a:t>33</a:t>
            </a:fld>
            <a:endParaRPr lang="en-US" altLang="en-US" sz="1200">
              <a:latin typeface="Garamond" panose="02020404030301010803" pitchFamily="18" charset="0"/>
            </a:endParaRPr>
          </a:p>
        </p:txBody>
      </p:sp>
      <p:sp>
        <p:nvSpPr>
          <p:cNvPr id="67587" name="Rectangle 2">
            <a:extLst>
              <a:ext uri="{FF2B5EF4-FFF2-40B4-BE49-F238E27FC236}">
                <a16:creationId xmlns:a16="http://schemas.microsoft.com/office/drawing/2014/main" id="{02D924DA-1318-7BEF-0E23-C8D692CC4603}"/>
              </a:ext>
            </a:extLst>
          </p:cNvPr>
          <p:cNvSpPr>
            <a:spLocks noGrp="1" noChangeArrowheads="1"/>
          </p:cNvSpPr>
          <p:nvPr>
            <p:ph type="title"/>
          </p:nvPr>
        </p:nvSpPr>
        <p:spPr/>
        <p:txBody>
          <a:bodyPr/>
          <a:lstStyle/>
          <a:p>
            <a:pPr eaLnBrk="1" hangingPunct="1"/>
            <a:r>
              <a:rPr lang="en-US" altLang="en-US" sz="3400"/>
              <a:t>Method 3: The iteration method</a:t>
            </a:r>
          </a:p>
        </p:txBody>
      </p:sp>
      <p:sp>
        <p:nvSpPr>
          <p:cNvPr id="65540" name="Rectangle 3">
            <a:extLst>
              <a:ext uri="{FF2B5EF4-FFF2-40B4-BE49-F238E27FC236}">
                <a16:creationId xmlns:a16="http://schemas.microsoft.com/office/drawing/2014/main" id="{E33A6BAD-4A18-EB95-7665-B097DD1109F2}"/>
              </a:ext>
            </a:extLst>
          </p:cNvPr>
          <p:cNvSpPr>
            <a:spLocks noGrp="1" noChangeArrowheads="1"/>
          </p:cNvSpPr>
          <p:nvPr>
            <p:ph type="body" idx="1"/>
          </p:nvPr>
        </p:nvSpPr>
        <p:spPr/>
        <p:txBody>
          <a:bodyPr/>
          <a:lstStyle/>
          <a:p>
            <a:pPr eaLnBrk="1" hangingPunct="1"/>
            <a:r>
              <a:rPr lang="en-US" altLang="en-US" sz="2400" dirty="0"/>
              <a:t>This method for solving recurrences based on the idea to iterate the recurrence a few times to come up with a summation which does not have the recursive reference to the function itself.</a:t>
            </a:r>
          </a:p>
          <a:p>
            <a:pPr eaLnBrk="1" hangingPunct="1"/>
            <a:endParaRPr lang="en-US" altLang="en-US" sz="2400" dirty="0"/>
          </a:p>
          <a:p>
            <a:pPr eaLnBrk="1" hangingPunct="1"/>
            <a:r>
              <a:rPr lang="en-US" altLang="en-US" sz="2400" dirty="0"/>
              <a:t>It requires to know the rules and intuition for series.</a:t>
            </a:r>
          </a:p>
          <a:p>
            <a:pPr eaLnBrk="1" hangingPunct="1"/>
            <a:endParaRPr lang="en-US" altLang="en-US" sz="2400" dirty="0"/>
          </a:p>
          <a:p>
            <a:pPr eaLnBrk="1" hangingPunct="1"/>
            <a:r>
              <a:rPr lang="en-US" altLang="en-US" sz="2400" dirty="0"/>
              <a:t>The mathematics used can get messy and hard.</a:t>
            </a:r>
          </a:p>
          <a:p>
            <a:pPr eaLnBrk="1" hangingPunct="1"/>
            <a:endParaRPr lang="en-US" altLang="en-US" sz="2400" dirty="0"/>
          </a:p>
          <a:p>
            <a:pPr eaLnBrk="1" hangingPunct="1"/>
            <a:r>
              <a:rPr lang="en-US" altLang="en-US" sz="2400" dirty="0"/>
              <a:t>It is often used to generate good guesses for the substitution method.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5540">
                                            <p:txEl>
                                              <p:pRg st="2" end="2"/>
                                            </p:txEl>
                                          </p:spTgt>
                                        </p:tgtEl>
                                        <p:attrNameLst>
                                          <p:attrName>style.visibility</p:attrName>
                                        </p:attrNameLst>
                                      </p:cBhvr>
                                      <p:to>
                                        <p:strVal val="visible"/>
                                      </p:to>
                                    </p:set>
                                    <p:animEffect transition="in" filter="fade">
                                      <p:cBhvr>
                                        <p:cTn id="7" dur="500"/>
                                        <p:tgtEl>
                                          <p:spTgt spid="65540">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5540">
                                            <p:txEl>
                                              <p:pRg st="4" end="4"/>
                                            </p:txEl>
                                          </p:spTgt>
                                        </p:tgtEl>
                                        <p:attrNameLst>
                                          <p:attrName>style.visibility</p:attrName>
                                        </p:attrNameLst>
                                      </p:cBhvr>
                                      <p:to>
                                        <p:strVal val="visible"/>
                                      </p:to>
                                    </p:set>
                                    <p:animEffect transition="in" filter="fade">
                                      <p:cBhvr>
                                        <p:cTn id="12" dur="500"/>
                                        <p:tgtEl>
                                          <p:spTgt spid="65540">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5540">
                                            <p:txEl>
                                              <p:pRg st="6" end="6"/>
                                            </p:txEl>
                                          </p:spTgt>
                                        </p:tgtEl>
                                        <p:attrNameLst>
                                          <p:attrName>style.visibility</p:attrName>
                                        </p:attrNameLst>
                                      </p:cBhvr>
                                      <p:to>
                                        <p:strVal val="visible"/>
                                      </p:to>
                                    </p:set>
                                    <p:animEffect transition="in" filter="fade">
                                      <p:cBhvr>
                                        <p:cTn id="17" dur="500"/>
                                        <p:tgtEl>
                                          <p:spTgt spid="655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a:extLst>
              <a:ext uri="{FF2B5EF4-FFF2-40B4-BE49-F238E27FC236}">
                <a16:creationId xmlns:a16="http://schemas.microsoft.com/office/drawing/2014/main" id="{D5A83A2F-F288-723A-1371-5F315E16AD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87D7E49-D02D-4789-8B80-8AD4D7934096}" type="slidenum">
              <a:rPr lang="en-US" altLang="en-US" sz="1200" smtClean="0">
                <a:latin typeface="Garamond" panose="02020404030301010803" pitchFamily="18" charset="0"/>
              </a:rPr>
              <a:pPr>
                <a:spcBef>
                  <a:spcPct val="0"/>
                </a:spcBef>
                <a:buClrTx/>
                <a:buSzTx/>
                <a:buFontTx/>
                <a:buNone/>
              </a:pPr>
              <a:t>34</a:t>
            </a:fld>
            <a:endParaRPr lang="en-US" altLang="en-US" sz="1200">
              <a:latin typeface="Garamond" panose="02020404030301010803" pitchFamily="18" charset="0"/>
            </a:endParaRPr>
          </a:p>
        </p:txBody>
      </p:sp>
      <p:sp>
        <p:nvSpPr>
          <p:cNvPr id="69635" name="Rectangle 2">
            <a:extLst>
              <a:ext uri="{FF2B5EF4-FFF2-40B4-BE49-F238E27FC236}">
                <a16:creationId xmlns:a16="http://schemas.microsoft.com/office/drawing/2014/main" id="{0BFBA55B-827A-BF98-9394-FE986EFAA18F}"/>
              </a:ext>
            </a:extLst>
          </p:cNvPr>
          <p:cNvSpPr>
            <a:spLocks noGrp="1" noChangeArrowheads="1"/>
          </p:cNvSpPr>
          <p:nvPr>
            <p:ph type="title"/>
          </p:nvPr>
        </p:nvSpPr>
        <p:spPr/>
        <p:txBody>
          <a:bodyPr/>
          <a:lstStyle/>
          <a:p>
            <a:pPr eaLnBrk="1" hangingPunct="1"/>
            <a:r>
              <a:rPr lang="en-US" altLang="en-US" sz="3800"/>
              <a:t>Example for the iteration method</a:t>
            </a:r>
          </a:p>
        </p:txBody>
      </p:sp>
      <p:graphicFrame>
        <p:nvGraphicFramePr>
          <p:cNvPr id="69636" name="Object 4">
            <a:extLst>
              <a:ext uri="{FF2B5EF4-FFF2-40B4-BE49-F238E27FC236}">
                <a16:creationId xmlns:a16="http://schemas.microsoft.com/office/drawing/2014/main" id="{A0F5D3DB-E683-78C1-B6B3-7CEE3D7157FB}"/>
              </a:ext>
            </a:extLst>
          </p:cNvPr>
          <p:cNvGraphicFramePr>
            <a:graphicFrameLocks noChangeAspect="1"/>
          </p:cNvGraphicFramePr>
          <p:nvPr/>
        </p:nvGraphicFramePr>
        <p:xfrm>
          <a:off x="990600" y="2189163"/>
          <a:ext cx="2493963" cy="411162"/>
        </p:xfrm>
        <a:graphic>
          <a:graphicData uri="http://schemas.openxmlformats.org/presentationml/2006/ole">
            <mc:AlternateContent xmlns:mc="http://schemas.openxmlformats.org/markup-compatibility/2006">
              <mc:Choice xmlns:v="urn:schemas-microsoft-com:vml" Requires="v">
                <p:oleObj name="Equation" r:id="rId3" imgW="1218671" imgH="203112" progId="Equation.3">
                  <p:embed/>
                </p:oleObj>
              </mc:Choice>
              <mc:Fallback>
                <p:oleObj name="Equation" r:id="rId3" imgW="1218671"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189163"/>
                        <a:ext cx="2493963"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45" name="Object 5">
            <a:extLst>
              <a:ext uri="{FF2B5EF4-FFF2-40B4-BE49-F238E27FC236}">
                <a16:creationId xmlns:a16="http://schemas.microsoft.com/office/drawing/2014/main" id="{6EC12E8C-189C-8AA8-3D89-12F281C0852A}"/>
              </a:ext>
            </a:extLst>
          </p:cNvPr>
          <p:cNvGraphicFramePr>
            <a:graphicFrameLocks noChangeAspect="1"/>
          </p:cNvGraphicFramePr>
          <p:nvPr/>
        </p:nvGraphicFramePr>
        <p:xfrm>
          <a:off x="5029200" y="2189163"/>
          <a:ext cx="3168650" cy="411162"/>
        </p:xfrm>
        <a:graphic>
          <a:graphicData uri="http://schemas.openxmlformats.org/presentationml/2006/ole">
            <mc:AlternateContent xmlns:mc="http://schemas.openxmlformats.org/markup-compatibility/2006">
              <mc:Choice xmlns:v="urn:schemas-microsoft-com:vml" Requires="v">
                <p:oleObj name="Equation" r:id="rId5" imgW="1548728" imgH="203112" progId="Equation.3">
                  <p:embed/>
                </p:oleObj>
              </mc:Choice>
              <mc:Fallback>
                <p:oleObj name="Equation" r:id="rId5" imgW="1548728" imgH="20311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2189163"/>
                        <a:ext cx="3168650"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46" name="Line 6">
            <a:extLst>
              <a:ext uri="{FF2B5EF4-FFF2-40B4-BE49-F238E27FC236}">
                <a16:creationId xmlns:a16="http://schemas.microsoft.com/office/drawing/2014/main" id="{A4FAF529-F860-4FC6-33B3-CEA2F0982CAD}"/>
              </a:ext>
            </a:extLst>
          </p:cNvPr>
          <p:cNvSpPr>
            <a:spLocks noChangeShapeType="1"/>
          </p:cNvSpPr>
          <p:nvPr/>
        </p:nvSpPr>
        <p:spPr bwMode="auto">
          <a:xfrm>
            <a:off x="4419600" y="3255963"/>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aphicFrame>
        <p:nvGraphicFramePr>
          <p:cNvPr id="138247" name="Object 7">
            <a:extLst>
              <a:ext uri="{FF2B5EF4-FFF2-40B4-BE49-F238E27FC236}">
                <a16:creationId xmlns:a16="http://schemas.microsoft.com/office/drawing/2014/main" id="{8E3A16C6-04FA-9815-D1FB-1968891A17BE}"/>
              </a:ext>
            </a:extLst>
          </p:cNvPr>
          <p:cNvGraphicFramePr>
            <a:graphicFrameLocks noChangeAspect="1"/>
          </p:cNvGraphicFramePr>
          <p:nvPr/>
        </p:nvGraphicFramePr>
        <p:xfrm>
          <a:off x="990600" y="2722563"/>
          <a:ext cx="3663950" cy="411162"/>
        </p:xfrm>
        <a:graphic>
          <a:graphicData uri="http://schemas.openxmlformats.org/presentationml/2006/ole">
            <mc:AlternateContent xmlns:mc="http://schemas.openxmlformats.org/markup-compatibility/2006">
              <mc:Choice xmlns:v="urn:schemas-microsoft-com:vml" Requires="v">
                <p:oleObj name="Equation" r:id="rId7" imgW="1790700" imgH="203200" progId="Equation.3">
                  <p:embed/>
                </p:oleObj>
              </mc:Choice>
              <mc:Fallback>
                <p:oleObj name="Equation" r:id="rId7" imgW="1790700" imgH="203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2722563"/>
                        <a:ext cx="3663950"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48" name="Object 8">
            <a:extLst>
              <a:ext uri="{FF2B5EF4-FFF2-40B4-BE49-F238E27FC236}">
                <a16:creationId xmlns:a16="http://schemas.microsoft.com/office/drawing/2014/main" id="{A7FD1617-781E-3360-0B06-1D5BCE63EE8B}"/>
              </a:ext>
            </a:extLst>
          </p:cNvPr>
          <p:cNvGraphicFramePr>
            <a:graphicFrameLocks noChangeAspect="1"/>
          </p:cNvGraphicFramePr>
          <p:nvPr/>
        </p:nvGraphicFramePr>
        <p:xfrm>
          <a:off x="1676400" y="3103563"/>
          <a:ext cx="2571750" cy="411162"/>
        </p:xfrm>
        <a:graphic>
          <a:graphicData uri="http://schemas.openxmlformats.org/presentationml/2006/ole">
            <mc:AlternateContent xmlns:mc="http://schemas.openxmlformats.org/markup-compatibility/2006">
              <mc:Choice xmlns:v="urn:schemas-microsoft-com:vml" Requires="v">
                <p:oleObj name="Equation" r:id="rId9" imgW="1256755" imgH="203112" progId="Equation.3">
                  <p:embed/>
                </p:oleObj>
              </mc:Choice>
              <mc:Fallback>
                <p:oleObj name="Equation" r:id="rId9" imgW="1256755" imgH="203112"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3103563"/>
                        <a:ext cx="2571750"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49" name="Object 9">
            <a:extLst>
              <a:ext uri="{FF2B5EF4-FFF2-40B4-BE49-F238E27FC236}">
                <a16:creationId xmlns:a16="http://schemas.microsoft.com/office/drawing/2014/main" id="{5FB9A62B-2D7D-799C-64FC-AC2216A31CF7}"/>
              </a:ext>
            </a:extLst>
          </p:cNvPr>
          <p:cNvGraphicFramePr>
            <a:graphicFrameLocks noChangeAspect="1"/>
          </p:cNvGraphicFramePr>
          <p:nvPr/>
        </p:nvGraphicFramePr>
        <p:xfrm>
          <a:off x="5029200" y="3103563"/>
          <a:ext cx="3168650" cy="411162"/>
        </p:xfrm>
        <a:graphic>
          <a:graphicData uri="http://schemas.openxmlformats.org/presentationml/2006/ole">
            <mc:AlternateContent xmlns:mc="http://schemas.openxmlformats.org/markup-compatibility/2006">
              <mc:Choice xmlns:v="urn:schemas-microsoft-com:vml" Requires="v">
                <p:oleObj name="Equation" r:id="rId11" imgW="1548728" imgH="203112" progId="Equation.3">
                  <p:embed/>
                </p:oleObj>
              </mc:Choice>
              <mc:Fallback>
                <p:oleObj name="Equation" r:id="rId11" imgW="1548728" imgH="203112"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9200" y="3103563"/>
                        <a:ext cx="3168650"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50" name="Object 10">
            <a:extLst>
              <a:ext uri="{FF2B5EF4-FFF2-40B4-BE49-F238E27FC236}">
                <a16:creationId xmlns:a16="http://schemas.microsoft.com/office/drawing/2014/main" id="{3B9D14C9-2EF9-91EE-607A-2A40A8EB91D4}"/>
              </a:ext>
            </a:extLst>
          </p:cNvPr>
          <p:cNvGraphicFramePr>
            <a:graphicFrameLocks noChangeAspect="1"/>
          </p:cNvGraphicFramePr>
          <p:nvPr/>
        </p:nvGraphicFramePr>
        <p:xfrm>
          <a:off x="1044575" y="3759200"/>
          <a:ext cx="4365625" cy="411163"/>
        </p:xfrm>
        <a:graphic>
          <a:graphicData uri="http://schemas.openxmlformats.org/presentationml/2006/ole">
            <mc:AlternateContent xmlns:mc="http://schemas.openxmlformats.org/markup-compatibility/2006">
              <mc:Choice xmlns:v="urn:schemas-microsoft-com:vml" Requires="v">
                <p:oleObj name="Equation" r:id="rId13" imgW="2133600" imgH="203200" progId="Equation.3">
                  <p:embed/>
                </p:oleObj>
              </mc:Choice>
              <mc:Fallback>
                <p:oleObj name="Equation" r:id="rId13" imgW="2133600" imgH="2032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4575" y="3759200"/>
                        <a:ext cx="436562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51" name="Object 11">
            <a:extLst>
              <a:ext uri="{FF2B5EF4-FFF2-40B4-BE49-F238E27FC236}">
                <a16:creationId xmlns:a16="http://schemas.microsoft.com/office/drawing/2014/main" id="{3DCC07B8-A9FA-31B5-3F7C-24B0190DA188}"/>
              </a:ext>
            </a:extLst>
          </p:cNvPr>
          <p:cNvGraphicFramePr>
            <a:graphicFrameLocks noChangeAspect="1"/>
          </p:cNvGraphicFramePr>
          <p:nvPr/>
        </p:nvGraphicFramePr>
        <p:xfrm>
          <a:off x="1681163" y="4140200"/>
          <a:ext cx="3195637" cy="411163"/>
        </p:xfrm>
        <a:graphic>
          <a:graphicData uri="http://schemas.openxmlformats.org/presentationml/2006/ole">
            <mc:AlternateContent xmlns:mc="http://schemas.openxmlformats.org/markup-compatibility/2006">
              <mc:Choice xmlns:v="urn:schemas-microsoft-com:vml" Requires="v">
                <p:oleObj name="Equation" r:id="rId15" imgW="1562100" imgH="203200" progId="Equation.3">
                  <p:embed/>
                </p:oleObj>
              </mc:Choice>
              <mc:Fallback>
                <p:oleObj name="Equation" r:id="rId15" imgW="1562100" imgH="2032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81163" y="4140200"/>
                        <a:ext cx="3195637"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44" name="Object 13">
            <a:extLst>
              <a:ext uri="{FF2B5EF4-FFF2-40B4-BE49-F238E27FC236}">
                <a16:creationId xmlns:a16="http://schemas.microsoft.com/office/drawing/2014/main" id="{86A4164B-DB1B-1AD7-E2BE-BB2F5CE82B83}"/>
              </a:ext>
            </a:extLst>
          </p:cNvPr>
          <p:cNvGraphicFramePr>
            <a:graphicFrameLocks noChangeAspect="1"/>
          </p:cNvGraphicFramePr>
          <p:nvPr/>
        </p:nvGraphicFramePr>
        <p:xfrm>
          <a:off x="228600" y="2189163"/>
          <a:ext cx="598488" cy="360362"/>
        </p:xfrm>
        <a:graphic>
          <a:graphicData uri="http://schemas.openxmlformats.org/presentationml/2006/ole">
            <mc:AlternateContent xmlns:mc="http://schemas.openxmlformats.org/markup-compatibility/2006">
              <mc:Choice xmlns:v="urn:schemas-microsoft-com:vml" Requires="v">
                <p:oleObj name="Equation" r:id="rId17" imgW="291847" imgH="177646" progId="Equation.3">
                  <p:embed/>
                </p:oleObj>
              </mc:Choice>
              <mc:Fallback>
                <p:oleObj name="Equation" r:id="rId17" imgW="291847" imgH="177646"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8600" y="2189163"/>
                        <a:ext cx="598488" cy="360362"/>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54" name="Object 14">
            <a:extLst>
              <a:ext uri="{FF2B5EF4-FFF2-40B4-BE49-F238E27FC236}">
                <a16:creationId xmlns:a16="http://schemas.microsoft.com/office/drawing/2014/main" id="{F74932D1-10E0-6E5E-128F-445BACDE0DF4}"/>
              </a:ext>
            </a:extLst>
          </p:cNvPr>
          <p:cNvGraphicFramePr>
            <a:graphicFrameLocks noChangeAspect="1"/>
          </p:cNvGraphicFramePr>
          <p:nvPr/>
        </p:nvGraphicFramePr>
        <p:xfrm>
          <a:off x="214313" y="2722563"/>
          <a:ext cx="650875" cy="360362"/>
        </p:xfrm>
        <a:graphic>
          <a:graphicData uri="http://schemas.openxmlformats.org/presentationml/2006/ole">
            <mc:AlternateContent xmlns:mc="http://schemas.openxmlformats.org/markup-compatibility/2006">
              <mc:Choice xmlns:v="urn:schemas-microsoft-com:vml" Requires="v">
                <p:oleObj name="Equation" r:id="rId19" imgW="317087" imgH="177569" progId="Equation.3">
                  <p:embed/>
                </p:oleObj>
              </mc:Choice>
              <mc:Fallback>
                <p:oleObj name="Equation" r:id="rId19" imgW="317087" imgH="177569" progId="Equation.3">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4313" y="2722563"/>
                        <a:ext cx="650875" cy="360362"/>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55" name="Object 15">
            <a:extLst>
              <a:ext uri="{FF2B5EF4-FFF2-40B4-BE49-F238E27FC236}">
                <a16:creationId xmlns:a16="http://schemas.microsoft.com/office/drawing/2014/main" id="{B005B24A-026F-8F21-7B03-4D41E0E72E10}"/>
              </a:ext>
            </a:extLst>
          </p:cNvPr>
          <p:cNvGraphicFramePr>
            <a:graphicFrameLocks noChangeAspect="1"/>
          </p:cNvGraphicFramePr>
          <p:nvPr/>
        </p:nvGraphicFramePr>
        <p:xfrm>
          <a:off x="227013" y="3810000"/>
          <a:ext cx="623887" cy="360363"/>
        </p:xfrm>
        <a:graphic>
          <a:graphicData uri="http://schemas.openxmlformats.org/presentationml/2006/ole">
            <mc:AlternateContent xmlns:mc="http://schemas.openxmlformats.org/markup-compatibility/2006">
              <mc:Choice xmlns:v="urn:schemas-microsoft-com:vml" Requires="v">
                <p:oleObj name="Equation" r:id="rId21" imgW="304404" imgH="177569" progId="Equation.3">
                  <p:embed/>
                </p:oleObj>
              </mc:Choice>
              <mc:Fallback>
                <p:oleObj name="Equation" r:id="rId21" imgW="304404" imgH="177569" progId="Equation.3">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7013" y="3810000"/>
                        <a:ext cx="623887" cy="360363"/>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56" name="Line 16">
            <a:extLst>
              <a:ext uri="{FF2B5EF4-FFF2-40B4-BE49-F238E27FC236}">
                <a16:creationId xmlns:a16="http://schemas.microsoft.com/office/drawing/2014/main" id="{9844EBBF-4292-93CF-96B6-2E7B90BD2CD4}"/>
              </a:ext>
            </a:extLst>
          </p:cNvPr>
          <p:cNvSpPr>
            <a:spLocks noChangeShapeType="1"/>
          </p:cNvSpPr>
          <p:nvPr/>
        </p:nvSpPr>
        <p:spPr bwMode="auto">
          <a:xfrm>
            <a:off x="4419600" y="2341563"/>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38257" name="Rectangle 17">
            <a:extLst>
              <a:ext uri="{FF2B5EF4-FFF2-40B4-BE49-F238E27FC236}">
                <a16:creationId xmlns:a16="http://schemas.microsoft.com/office/drawing/2014/main" id="{493AC5C4-69B8-5567-4CF1-F4BE8078BC93}"/>
              </a:ext>
            </a:extLst>
          </p:cNvPr>
          <p:cNvSpPr>
            <a:spLocks noChangeArrowheads="1"/>
          </p:cNvSpPr>
          <p:nvPr/>
        </p:nvSpPr>
        <p:spPr bwMode="auto">
          <a:xfrm>
            <a:off x="2971800" y="4170363"/>
            <a:ext cx="228600" cy="304800"/>
          </a:xfrm>
          <a:prstGeom prst="rect">
            <a:avLst/>
          </a:prstGeom>
          <a:solidFill>
            <a:schemeClr val="accent1">
              <a:alpha val="25098"/>
            </a:schemeClr>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38258" name="Rectangle 18">
            <a:extLst>
              <a:ext uri="{FF2B5EF4-FFF2-40B4-BE49-F238E27FC236}">
                <a16:creationId xmlns:a16="http://schemas.microsoft.com/office/drawing/2014/main" id="{023CF0E4-140D-9C37-980A-C14059A25679}"/>
              </a:ext>
            </a:extLst>
          </p:cNvPr>
          <p:cNvSpPr>
            <a:spLocks noChangeArrowheads="1"/>
          </p:cNvSpPr>
          <p:nvPr/>
        </p:nvSpPr>
        <p:spPr bwMode="auto">
          <a:xfrm>
            <a:off x="3581400" y="4170363"/>
            <a:ext cx="304800" cy="304800"/>
          </a:xfrm>
          <a:prstGeom prst="rect">
            <a:avLst/>
          </a:prstGeom>
          <a:solidFill>
            <a:schemeClr val="accent1">
              <a:alpha val="25098"/>
            </a:schemeClr>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38259" name="Rectangle 19">
            <a:extLst>
              <a:ext uri="{FF2B5EF4-FFF2-40B4-BE49-F238E27FC236}">
                <a16:creationId xmlns:a16="http://schemas.microsoft.com/office/drawing/2014/main" id="{076F795A-B5A0-6B61-58AD-4BE296208678}"/>
              </a:ext>
            </a:extLst>
          </p:cNvPr>
          <p:cNvSpPr>
            <a:spLocks noChangeArrowheads="1"/>
          </p:cNvSpPr>
          <p:nvPr/>
        </p:nvSpPr>
        <p:spPr bwMode="auto">
          <a:xfrm>
            <a:off x="4495800" y="4170363"/>
            <a:ext cx="228600" cy="304800"/>
          </a:xfrm>
          <a:prstGeom prst="rect">
            <a:avLst/>
          </a:prstGeom>
          <a:solidFill>
            <a:schemeClr val="accent1">
              <a:alpha val="25098"/>
            </a:schemeClr>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aphicFrame>
        <p:nvGraphicFramePr>
          <p:cNvPr id="138261" name="Object 21">
            <a:extLst>
              <a:ext uri="{FF2B5EF4-FFF2-40B4-BE49-F238E27FC236}">
                <a16:creationId xmlns:a16="http://schemas.microsoft.com/office/drawing/2014/main" id="{48B6BB6E-C767-7ECD-87FB-1B3839355282}"/>
              </a:ext>
            </a:extLst>
          </p:cNvPr>
          <p:cNvGraphicFramePr>
            <a:graphicFrameLocks noChangeAspect="1"/>
          </p:cNvGraphicFramePr>
          <p:nvPr/>
        </p:nvGraphicFramePr>
        <p:xfrm>
          <a:off x="2514600" y="5105400"/>
          <a:ext cx="415925" cy="325438"/>
        </p:xfrm>
        <a:graphic>
          <a:graphicData uri="http://schemas.openxmlformats.org/presentationml/2006/ole">
            <mc:AlternateContent xmlns:mc="http://schemas.openxmlformats.org/markup-compatibility/2006">
              <mc:Choice xmlns:v="urn:schemas-microsoft-com:vml" Requires="v">
                <p:oleObj name="Equation" r:id="rId23" imgW="241195" imgH="190417" progId="Equation.3">
                  <p:embed/>
                </p:oleObj>
              </mc:Choice>
              <mc:Fallback>
                <p:oleObj name="Equation" r:id="rId23" imgW="241195" imgH="190417" progId="Equation.3">
                  <p:embed/>
                  <p:pic>
                    <p:nvPicPr>
                      <p:cNvPr id="0"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14600" y="5105400"/>
                        <a:ext cx="4159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62" name="Object 22">
            <a:extLst>
              <a:ext uri="{FF2B5EF4-FFF2-40B4-BE49-F238E27FC236}">
                <a16:creationId xmlns:a16="http://schemas.microsoft.com/office/drawing/2014/main" id="{996508FE-A8B2-5854-E201-B7B04AEC1166}"/>
              </a:ext>
            </a:extLst>
          </p:cNvPr>
          <p:cNvGraphicFramePr>
            <a:graphicFrameLocks noChangeAspect="1"/>
          </p:cNvGraphicFramePr>
          <p:nvPr/>
        </p:nvGraphicFramePr>
        <p:xfrm>
          <a:off x="3581400" y="5029200"/>
          <a:ext cx="261938" cy="325438"/>
        </p:xfrm>
        <a:graphic>
          <a:graphicData uri="http://schemas.openxmlformats.org/presentationml/2006/ole">
            <mc:AlternateContent xmlns:mc="http://schemas.openxmlformats.org/markup-compatibility/2006">
              <mc:Choice xmlns:v="urn:schemas-microsoft-com:vml" Requires="v">
                <p:oleObj name="Equation" r:id="rId25" imgW="152334" imgH="190417" progId="Equation.3">
                  <p:embed/>
                </p:oleObj>
              </mc:Choice>
              <mc:Fallback>
                <p:oleObj name="Equation" r:id="rId25" imgW="152334" imgH="190417" progId="Equation.3">
                  <p:embed/>
                  <p:pic>
                    <p:nvPicPr>
                      <p:cNvPr id="0"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581400" y="5029200"/>
                        <a:ext cx="261938"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63" name="Object 23">
            <a:extLst>
              <a:ext uri="{FF2B5EF4-FFF2-40B4-BE49-F238E27FC236}">
                <a16:creationId xmlns:a16="http://schemas.microsoft.com/office/drawing/2014/main" id="{C3421E78-9BA1-CFDC-8892-23D74A8602DF}"/>
              </a:ext>
            </a:extLst>
          </p:cNvPr>
          <p:cNvGraphicFramePr>
            <a:graphicFrameLocks noChangeAspect="1"/>
          </p:cNvGraphicFramePr>
          <p:nvPr/>
        </p:nvGraphicFramePr>
        <p:xfrm>
          <a:off x="4953000" y="5105400"/>
          <a:ext cx="261938" cy="325438"/>
        </p:xfrm>
        <a:graphic>
          <a:graphicData uri="http://schemas.openxmlformats.org/presentationml/2006/ole">
            <mc:AlternateContent xmlns:mc="http://schemas.openxmlformats.org/markup-compatibility/2006">
              <mc:Choice xmlns:v="urn:schemas-microsoft-com:vml" Requires="v">
                <p:oleObj name="Equation" r:id="rId27" imgW="152334" imgH="190417" progId="Equation.3">
                  <p:embed/>
                </p:oleObj>
              </mc:Choice>
              <mc:Fallback>
                <p:oleObj name="Equation" r:id="rId27" imgW="152334" imgH="190417" progId="Equation.3">
                  <p:embed/>
                  <p:pic>
                    <p:nvPicPr>
                      <p:cNvPr id="0" name="Object 2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953000" y="5105400"/>
                        <a:ext cx="261938"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38264" name="AutoShape 24">
            <a:extLst>
              <a:ext uri="{FF2B5EF4-FFF2-40B4-BE49-F238E27FC236}">
                <a16:creationId xmlns:a16="http://schemas.microsoft.com/office/drawing/2014/main" id="{49E2BAD6-3773-3763-DFC2-4D6F44EBFC35}"/>
              </a:ext>
            </a:extLst>
          </p:cNvPr>
          <p:cNvCxnSpPr>
            <a:cxnSpLocks noChangeShapeType="1"/>
            <a:stCxn id="138257" idx="2"/>
          </p:cNvCxnSpPr>
          <p:nvPr/>
        </p:nvCxnSpPr>
        <p:spPr bwMode="auto">
          <a:xfrm rot="5400000">
            <a:off x="2589213" y="4608513"/>
            <a:ext cx="630237" cy="363537"/>
          </a:xfrm>
          <a:prstGeom prst="bentConnector3">
            <a:avLst>
              <a:gd name="adj1" fmla="val 4987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8265" name="AutoShape 25">
            <a:extLst>
              <a:ext uri="{FF2B5EF4-FFF2-40B4-BE49-F238E27FC236}">
                <a16:creationId xmlns:a16="http://schemas.microsoft.com/office/drawing/2014/main" id="{1377B424-9DA6-BAD5-B557-969066DD760F}"/>
              </a:ext>
            </a:extLst>
          </p:cNvPr>
          <p:cNvCxnSpPr>
            <a:cxnSpLocks noChangeShapeType="1"/>
            <a:stCxn id="138258" idx="2"/>
          </p:cNvCxnSpPr>
          <p:nvPr/>
        </p:nvCxnSpPr>
        <p:spPr bwMode="auto">
          <a:xfrm rot="5400000">
            <a:off x="3446463" y="4741863"/>
            <a:ext cx="554037" cy="20637"/>
          </a:xfrm>
          <a:prstGeom prst="bentConnector3">
            <a:avLst>
              <a:gd name="adj1" fmla="val 498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8266" name="AutoShape 26">
            <a:extLst>
              <a:ext uri="{FF2B5EF4-FFF2-40B4-BE49-F238E27FC236}">
                <a16:creationId xmlns:a16="http://schemas.microsoft.com/office/drawing/2014/main" id="{41D210B9-FC37-FA11-D9D4-14342D518BAD}"/>
              </a:ext>
            </a:extLst>
          </p:cNvPr>
          <p:cNvCxnSpPr>
            <a:cxnSpLocks noChangeShapeType="1"/>
            <a:stCxn id="138259" idx="2"/>
          </p:cNvCxnSpPr>
          <p:nvPr/>
        </p:nvCxnSpPr>
        <p:spPr bwMode="auto">
          <a:xfrm rot="16200000" flipH="1">
            <a:off x="4532313" y="4552950"/>
            <a:ext cx="630237" cy="474663"/>
          </a:xfrm>
          <a:prstGeom prst="bentConnector3">
            <a:avLst>
              <a:gd name="adj1" fmla="val 4987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8267" name="Text Box 27">
            <a:extLst>
              <a:ext uri="{FF2B5EF4-FFF2-40B4-BE49-F238E27FC236}">
                <a16:creationId xmlns:a16="http://schemas.microsoft.com/office/drawing/2014/main" id="{19D7F71D-155A-5567-E57C-9BD7988B5F9D}"/>
              </a:ext>
            </a:extLst>
          </p:cNvPr>
          <p:cNvSpPr txBox="1">
            <a:spLocks noChangeArrowheads="1"/>
          </p:cNvSpPr>
          <p:nvPr/>
        </p:nvSpPr>
        <p:spPr bwMode="auto">
          <a:xfrm>
            <a:off x="4800600" y="4464050"/>
            <a:ext cx="996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grows as</a:t>
            </a:r>
          </a:p>
        </p:txBody>
      </p:sp>
      <p:sp>
        <p:nvSpPr>
          <p:cNvPr id="138268" name="Text Box 28">
            <a:extLst>
              <a:ext uri="{FF2B5EF4-FFF2-40B4-BE49-F238E27FC236}">
                <a16:creationId xmlns:a16="http://schemas.microsoft.com/office/drawing/2014/main" id="{D2A8C644-18FA-0DF6-3EAB-2F1B8F249389}"/>
              </a:ext>
            </a:extLst>
          </p:cNvPr>
          <p:cNvSpPr txBox="1">
            <a:spLocks noChangeArrowheads="1"/>
          </p:cNvSpPr>
          <p:nvPr/>
        </p:nvSpPr>
        <p:spPr bwMode="auto">
          <a:xfrm>
            <a:off x="1981200" y="4464050"/>
            <a:ext cx="996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grows as</a:t>
            </a:r>
          </a:p>
        </p:txBody>
      </p:sp>
      <p:sp>
        <p:nvSpPr>
          <p:cNvPr id="138269" name="Text Box 29">
            <a:extLst>
              <a:ext uri="{FF2B5EF4-FFF2-40B4-BE49-F238E27FC236}">
                <a16:creationId xmlns:a16="http://schemas.microsoft.com/office/drawing/2014/main" id="{42351BED-6888-BBE5-7138-8A72D4356FE2}"/>
              </a:ext>
            </a:extLst>
          </p:cNvPr>
          <p:cNvSpPr txBox="1">
            <a:spLocks noChangeArrowheads="1"/>
          </p:cNvSpPr>
          <p:nvPr/>
        </p:nvSpPr>
        <p:spPr bwMode="auto">
          <a:xfrm rot="-5400000">
            <a:off x="2946400" y="4902200"/>
            <a:ext cx="996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grows as</a:t>
            </a:r>
          </a:p>
        </p:txBody>
      </p:sp>
      <p:sp>
        <p:nvSpPr>
          <p:cNvPr id="69660" name="Text Box 30">
            <a:extLst>
              <a:ext uri="{FF2B5EF4-FFF2-40B4-BE49-F238E27FC236}">
                <a16:creationId xmlns:a16="http://schemas.microsoft.com/office/drawing/2014/main" id="{75C0CFFF-87C1-4D1F-8173-AA3897070C73}"/>
              </a:ext>
            </a:extLst>
          </p:cNvPr>
          <p:cNvSpPr txBox="1">
            <a:spLocks noChangeArrowheads="1"/>
          </p:cNvSpPr>
          <p:nvPr/>
        </p:nvSpPr>
        <p:spPr bwMode="auto">
          <a:xfrm>
            <a:off x="220663" y="1219200"/>
            <a:ext cx="13795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dirty="0"/>
              <a:t>iteration level</a:t>
            </a:r>
          </a:p>
        </p:txBody>
      </p:sp>
      <p:cxnSp>
        <p:nvCxnSpPr>
          <p:cNvPr id="69661" name="AutoShape 31">
            <a:extLst>
              <a:ext uri="{FF2B5EF4-FFF2-40B4-BE49-F238E27FC236}">
                <a16:creationId xmlns:a16="http://schemas.microsoft.com/office/drawing/2014/main" id="{6C6FFC30-62D1-D457-1FC1-68AA158FA033}"/>
              </a:ext>
            </a:extLst>
          </p:cNvPr>
          <p:cNvCxnSpPr>
            <a:cxnSpLocks noChangeShapeType="1"/>
            <a:stCxn id="69660" idx="2"/>
          </p:cNvCxnSpPr>
          <p:nvPr/>
        </p:nvCxnSpPr>
        <p:spPr bwMode="auto">
          <a:xfrm rot="5400000">
            <a:off x="403225" y="1681163"/>
            <a:ext cx="633413" cy="382587"/>
          </a:xfrm>
          <a:prstGeom prst="bentConnector3">
            <a:avLst>
              <a:gd name="adj1" fmla="val 4987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aphicFrame>
        <p:nvGraphicFramePr>
          <p:cNvPr id="138272" name="Object 32">
            <a:extLst>
              <a:ext uri="{FF2B5EF4-FFF2-40B4-BE49-F238E27FC236}">
                <a16:creationId xmlns:a16="http://schemas.microsoft.com/office/drawing/2014/main" id="{90BD7B39-7DB9-8CE4-1204-ED418EE09CBB}"/>
              </a:ext>
            </a:extLst>
          </p:cNvPr>
          <p:cNvGraphicFramePr>
            <a:graphicFrameLocks noChangeAspect="1"/>
          </p:cNvGraphicFramePr>
          <p:nvPr/>
        </p:nvGraphicFramePr>
        <p:xfrm>
          <a:off x="355600" y="5410200"/>
          <a:ext cx="7791450" cy="461963"/>
        </p:xfrm>
        <a:graphic>
          <a:graphicData uri="http://schemas.openxmlformats.org/presentationml/2006/ole">
            <mc:AlternateContent xmlns:mc="http://schemas.openxmlformats.org/markup-compatibility/2006">
              <mc:Choice xmlns:v="urn:schemas-microsoft-com:vml" Requires="v">
                <p:oleObj name="Equation" r:id="rId29" imgW="3810000" imgH="228600" progId="Equation.3">
                  <p:embed/>
                </p:oleObj>
              </mc:Choice>
              <mc:Fallback>
                <p:oleObj name="Equation" r:id="rId29" imgW="3810000" imgH="228600" progId="Equation.3">
                  <p:embed/>
                  <p:pic>
                    <p:nvPicPr>
                      <p:cNvPr id="0" name="Object 3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55600" y="5410200"/>
                        <a:ext cx="7791450"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73" name="Line 33">
            <a:extLst>
              <a:ext uri="{FF2B5EF4-FFF2-40B4-BE49-F238E27FC236}">
                <a16:creationId xmlns:a16="http://schemas.microsoft.com/office/drawing/2014/main" id="{92A63D89-2D97-6362-98FA-15F928206707}"/>
              </a:ext>
            </a:extLst>
          </p:cNvPr>
          <p:cNvSpPr>
            <a:spLocks noChangeShapeType="1"/>
          </p:cNvSpPr>
          <p:nvPr/>
        </p:nvSpPr>
        <p:spPr bwMode="auto">
          <a:xfrm>
            <a:off x="609600" y="4495800"/>
            <a:ext cx="0" cy="914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aphicFrame>
        <p:nvGraphicFramePr>
          <p:cNvPr id="138274" name="Object 34">
            <a:extLst>
              <a:ext uri="{FF2B5EF4-FFF2-40B4-BE49-F238E27FC236}">
                <a16:creationId xmlns:a16="http://schemas.microsoft.com/office/drawing/2014/main" id="{68E0EE72-F69C-2005-4A92-442C4FC4E443}"/>
              </a:ext>
            </a:extLst>
          </p:cNvPr>
          <p:cNvGraphicFramePr>
            <a:graphicFrameLocks noChangeAspect="1"/>
          </p:cNvGraphicFramePr>
          <p:nvPr/>
        </p:nvGraphicFramePr>
        <p:xfrm>
          <a:off x="381000" y="5811838"/>
          <a:ext cx="6570663" cy="411162"/>
        </p:xfrm>
        <a:graphic>
          <a:graphicData uri="http://schemas.openxmlformats.org/presentationml/2006/ole">
            <mc:AlternateContent xmlns:mc="http://schemas.openxmlformats.org/markup-compatibility/2006">
              <mc:Choice xmlns:v="urn:schemas-microsoft-com:vml" Requires="v">
                <p:oleObj name="Equation" r:id="rId31" imgW="3213100" imgH="203200" progId="Equation.3">
                  <p:embed/>
                </p:oleObj>
              </mc:Choice>
              <mc:Fallback>
                <p:oleObj name="Equation" r:id="rId31" imgW="3213100" imgH="203200" progId="Equation.3">
                  <p:embed/>
                  <p:pic>
                    <p:nvPicPr>
                      <p:cNvPr id="0" name="Object 3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81000" y="5811838"/>
                        <a:ext cx="6570663"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60"/>
                                        </p:tgtEl>
                                        <p:attrNameLst>
                                          <p:attrName>style.visibility</p:attrName>
                                        </p:attrNameLst>
                                      </p:cBhvr>
                                      <p:to>
                                        <p:strVal val="visible"/>
                                      </p:to>
                                    </p:set>
                                    <p:animEffect transition="in" filter="fade">
                                      <p:cBhvr>
                                        <p:cTn id="7" dur="500"/>
                                        <p:tgtEl>
                                          <p:spTgt spid="69660"/>
                                        </p:tgtEl>
                                      </p:cBhvr>
                                    </p:animEffect>
                                  </p:childTnLst>
                                </p:cTn>
                              </p:par>
                              <p:par>
                                <p:cTn id="8" presetID="10" presetClass="entr" presetSubtype="0" fill="hold" nodeType="withEffect">
                                  <p:stCondLst>
                                    <p:cond delay="0"/>
                                  </p:stCondLst>
                                  <p:childTnLst>
                                    <p:set>
                                      <p:cBhvr>
                                        <p:cTn id="9" dur="1" fill="hold">
                                          <p:stCondLst>
                                            <p:cond delay="0"/>
                                          </p:stCondLst>
                                        </p:cTn>
                                        <p:tgtEl>
                                          <p:spTgt spid="69661"/>
                                        </p:tgtEl>
                                        <p:attrNameLst>
                                          <p:attrName>style.visibility</p:attrName>
                                        </p:attrNameLst>
                                      </p:cBhvr>
                                      <p:to>
                                        <p:strVal val="visible"/>
                                      </p:to>
                                    </p:set>
                                    <p:animEffect transition="in" filter="fade">
                                      <p:cBhvr>
                                        <p:cTn id="10" dur="500"/>
                                        <p:tgtEl>
                                          <p:spTgt spid="69661"/>
                                        </p:tgtEl>
                                      </p:cBhvr>
                                    </p:animEffect>
                                  </p:childTnLst>
                                </p:cTn>
                              </p:par>
                              <p:par>
                                <p:cTn id="11" presetID="10" presetClass="entr" presetSubtype="0" fill="hold" nodeType="withEffect">
                                  <p:stCondLst>
                                    <p:cond delay="0"/>
                                  </p:stCondLst>
                                  <p:childTnLst>
                                    <p:set>
                                      <p:cBhvr>
                                        <p:cTn id="12" dur="1" fill="hold">
                                          <p:stCondLst>
                                            <p:cond delay="0"/>
                                          </p:stCondLst>
                                        </p:cTn>
                                        <p:tgtEl>
                                          <p:spTgt spid="69644"/>
                                        </p:tgtEl>
                                        <p:attrNameLst>
                                          <p:attrName>style.visibility</p:attrName>
                                        </p:attrNameLst>
                                      </p:cBhvr>
                                      <p:to>
                                        <p:strVal val="visible"/>
                                      </p:to>
                                    </p:set>
                                    <p:animEffect transition="in" filter="fade">
                                      <p:cBhvr>
                                        <p:cTn id="13" dur="500"/>
                                        <p:tgtEl>
                                          <p:spTgt spid="6964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38256"/>
                                        </p:tgtEl>
                                        <p:attrNameLst>
                                          <p:attrName>style.visibility</p:attrName>
                                        </p:attrNameLst>
                                      </p:cBhvr>
                                      <p:to>
                                        <p:strVal val="visible"/>
                                      </p:to>
                                    </p:set>
                                    <p:animEffect transition="in" filter="blinds(horizontal)">
                                      <p:cBhvr>
                                        <p:cTn id="18" dur="500"/>
                                        <p:tgtEl>
                                          <p:spTgt spid="138256"/>
                                        </p:tgtEl>
                                      </p:cBhvr>
                                    </p:animEffect>
                                  </p:childTnLst>
                                </p:cTn>
                              </p:par>
                              <p:par>
                                <p:cTn id="19" presetID="3" presetClass="entr" presetSubtype="10" fill="hold" nodeType="withEffect">
                                  <p:stCondLst>
                                    <p:cond delay="0"/>
                                  </p:stCondLst>
                                  <p:childTnLst>
                                    <p:set>
                                      <p:cBhvr>
                                        <p:cTn id="20" dur="1" fill="hold">
                                          <p:stCondLst>
                                            <p:cond delay="0"/>
                                          </p:stCondLst>
                                        </p:cTn>
                                        <p:tgtEl>
                                          <p:spTgt spid="138245"/>
                                        </p:tgtEl>
                                        <p:attrNameLst>
                                          <p:attrName>style.visibility</p:attrName>
                                        </p:attrNameLst>
                                      </p:cBhvr>
                                      <p:to>
                                        <p:strVal val="visible"/>
                                      </p:to>
                                    </p:set>
                                    <p:animEffect transition="in" filter="blinds(horizontal)">
                                      <p:cBhvr>
                                        <p:cTn id="21" dur="500"/>
                                        <p:tgtEl>
                                          <p:spTgt spid="13824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38254"/>
                                        </p:tgtEl>
                                        <p:attrNameLst>
                                          <p:attrName>style.visibility</p:attrName>
                                        </p:attrNameLst>
                                      </p:cBhvr>
                                      <p:to>
                                        <p:strVal val="visible"/>
                                      </p:to>
                                    </p:set>
                                    <p:animEffect transition="in" filter="blinds(horizontal)">
                                      <p:cBhvr>
                                        <p:cTn id="26" dur="500"/>
                                        <p:tgtEl>
                                          <p:spTgt spid="138254"/>
                                        </p:tgtEl>
                                      </p:cBhvr>
                                    </p:animEffect>
                                  </p:childTnLst>
                                </p:cTn>
                              </p:par>
                              <p:par>
                                <p:cTn id="27" presetID="3" presetClass="entr" presetSubtype="10" fill="hold" nodeType="withEffect">
                                  <p:stCondLst>
                                    <p:cond delay="0"/>
                                  </p:stCondLst>
                                  <p:childTnLst>
                                    <p:set>
                                      <p:cBhvr>
                                        <p:cTn id="28" dur="1" fill="hold">
                                          <p:stCondLst>
                                            <p:cond delay="0"/>
                                          </p:stCondLst>
                                        </p:cTn>
                                        <p:tgtEl>
                                          <p:spTgt spid="138247"/>
                                        </p:tgtEl>
                                        <p:attrNameLst>
                                          <p:attrName>style.visibility</p:attrName>
                                        </p:attrNameLst>
                                      </p:cBhvr>
                                      <p:to>
                                        <p:strVal val="visible"/>
                                      </p:to>
                                    </p:set>
                                    <p:animEffect transition="in" filter="blinds(horizontal)">
                                      <p:cBhvr>
                                        <p:cTn id="29" dur="500"/>
                                        <p:tgtEl>
                                          <p:spTgt spid="13824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38248"/>
                                        </p:tgtEl>
                                        <p:attrNameLst>
                                          <p:attrName>style.visibility</p:attrName>
                                        </p:attrNameLst>
                                      </p:cBhvr>
                                      <p:to>
                                        <p:strVal val="visible"/>
                                      </p:to>
                                    </p:set>
                                    <p:animEffect transition="in" filter="blinds(horizontal)">
                                      <p:cBhvr>
                                        <p:cTn id="34" dur="500"/>
                                        <p:tgtEl>
                                          <p:spTgt spid="13824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138246"/>
                                        </p:tgtEl>
                                        <p:attrNameLst>
                                          <p:attrName>style.visibility</p:attrName>
                                        </p:attrNameLst>
                                      </p:cBhvr>
                                      <p:to>
                                        <p:strVal val="visible"/>
                                      </p:to>
                                    </p:set>
                                    <p:animEffect transition="in" filter="blinds(horizontal)">
                                      <p:cBhvr>
                                        <p:cTn id="39" dur="500"/>
                                        <p:tgtEl>
                                          <p:spTgt spid="138246"/>
                                        </p:tgtEl>
                                      </p:cBhvr>
                                    </p:animEffect>
                                  </p:childTnLst>
                                </p:cTn>
                              </p:par>
                              <p:par>
                                <p:cTn id="40" presetID="3" presetClass="entr" presetSubtype="10" fill="hold" nodeType="withEffect">
                                  <p:stCondLst>
                                    <p:cond delay="0"/>
                                  </p:stCondLst>
                                  <p:childTnLst>
                                    <p:set>
                                      <p:cBhvr>
                                        <p:cTn id="41" dur="1" fill="hold">
                                          <p:stCondLst>
                                            <p:cond delay="0"/>
                                          </p:stCondLst>
                                        </p:cTn>
                                        <p:tgtEl>
                                          <p:spTgt spid="138249"/>
                                        </p:tgtEl>
                                        <p:attrNameLst>
                                          <p:attrName>style.visibility</p:attrName>
                                        </p:attrNameLst>
                                      </p:cBhvr>
                                      <p:to>
                                        <p:strVal val="visible"/>
                                      </p:to>
                                    </p:set>
                                    <p:animEffect transition="in" filter="blinds(horizontal)">
                                      <p:cBhvr>
                                        <p:cTn id="42" dur="500"/>
                                        <p:tgtEl>
                                          <p:spTgt spid="1382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38255"/>
                                        </p:tgtEl>
                                        <p:attrNameLst>
                                          <p:attrName>style.visibility</p:attrName>
                                        </p:attrNameLst>
                                      </p:cBhvr>
                                      <p:to>
                                        <p:strVal val="visible"/>
                                      </p:to>
                                    </p:set>
                                    <p:animEffect transition="in" filter="blinds(horizontal)">
                                      <p:cBhvr>
                                        <p:cTn id="47" dur="500"/>
                                        <p:tgtEl>
                                          <p:spTgt spid="138255"/>
                                        </p:tgtEl>
                                      </p:cBhvr>
                                    </p:animEffect>
                                  </p:childTnLst>
                                </p:cTn>
                              </p:par>
                              <p:par>
                                <p:cTn id="48" presetID="3" presetClass="entr" presetSubtype="10" fill="hold" nodeType="withEffect">
                                  <p:stCondLst>
                                    <p:cond delay="0"/>
                                  </p:stCondLst>
                                  <p:childTnLst>
                                    <p:set>
                                      <p:cBhvr>
                                        <p:cTn id="49" dur="1" fill="hold">
                                          <p:stCondLst>
                                            <p:cond delay="0"/>
                                          </p:stCondLst>
                                        </p:cTn>
                                        <p:tgtEl>
                                          <p:spTgt spid="138250"/>
                                        </p:tgtEl>
                                        <p:attrNameLst>
                                          <p:attrName>style.visibility</p:attrName>
                                        </p:attrNameLst>
                                      </p:cBhvr>
                                      <p:to>
                                        <p:strVal val="visible"/>
                                      </p:to>
                                    </p:set>
                                    <p:animEffect transition="in" filter="blinds(horizontal)">
                                      <p:cBhvr>
                                        <p:cTn id="50" dur="500"/>
                                        <p:tgtEl>
                                          <p:spTgt spid="13825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138251"/>
                                        </p:tgtEl>
                                        <p:attrNameLst>
                                          <p:attrName>style.visibility</p:attrName>
                                        </p:attrNameLst>
                                      </p:cBhvr>
                                      <p:to>
                                        <p:strVal val="visible"/>
                                      </p:to>
                                    </p:set>
                                    <p:animEffect transition="in" filter="blinds(horizontal)">
                                      <p:cBhvr>
                                        <p:cTn id="55" dur="500"/>
                                        <p:tgtEl>
                                          <p:spTgt spid="13825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138273"/>
                                        </p:tgtEl>
                                        <p:attrNameLst>
                                          <p:attrName>style.visibility</p:attrName>
                                        </p:attrNameLst>
                                      </p:cBhvr>
                                      <p:to>
                                        <p:strVal val="visible"/>
                                      </p:to>
                                    </p:set>
                                    <p:animEffect transition="in" filter="blinds(horizontal)">
                                      <p:cBhvr>
                                        <p:cTn id="60" dur="500"/>
                                        <p:tgtEl>
                                          <p:spTgt spid="13827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138257"/>
                                        </p:tgtEl>
                                        <p:attrNameLst>
                                          <p:attrName>style.visibility</p:attrName>
                                        </p:attrNameLst>
                                      </p:cBhvr>
                                      <p:to>
                                        <p:strVal val="visible"/>
                                      </p:to>
                                    </p:set>
                                    <p:animEffect transition="in" filter="blinds(horizontal)">
                                      <p:cBhvr>
                                        <p:cTn id="65" dur="500"/>
                                        <p:tgtEl>
                                          <p:spTgt spid="138257"/>
                                        </p:tgtEl>
                                      </p:cBhvr>
                                    </p:animEffect>
                                  </p:childTnLst>
                                </p:cTn>
                              </p:par>
                              <p:par>
                                <p:cTn id="66" presetID="3" presetClass="entr" presetSubtype="10" fill="hold" nodeType="withEffect">
                                  <p:stCondLst>
                                    <p:cond delay="0"/>
                                  </p:stCondLst>
                                  <p:childTnLst>
                                    <p:set>
                                      <p:cBhvr>
                                        <p:cTn id="67" dur="1" fill="hold">
                                          <p:stCondLst>
                                            <p:cond delay="0"/>
                                          </p:stCondLst>
                                        </p:cTn>
                                        <p:tgtEl>
                                          <p:spTgt spid="138258"/>
                                        </p:tgtEl>
                                        <p:attrNameLst>
                                          <p:attrName>style.visibility</p:attrName>
                                        </p:attrNameLst>
                                      </p:cBhvr>
                                      <p:to>
                                        <p:strVal val="visible"/>
                                      </p:to>
                                    </p:set>
                                    <p:animEffect transition="in" filter="blinds(horizontal)">
                                      <p:cBhvr>
                                        <p:cTn id="68" dur="500"/>
                                        <p:tgtEl>
                                          <p:spTgt spid="138258"/>
                                        </p:tgtEl>
                                      </p:cBhvr>
                                    </p:animEffect>
                                  </p:childTnLst>
                                </p:cTn>
                              </p:par>
                              <p:par>
                                <p:cTn id="69" presetID="3" presetClass="entr" presetSubtype="10" fill="hold" nodeType="withEffect">
                                  <p:stCondLst>
                                    <p:cond delay="0"/>
                                  </p:stCondLst>
                                  <p:childTnLst>
                                    <p:set>
                                      <p:cBhvr>
                                        <p:cTn id="70" dur="1" fill="hold">
                                          <p:stCondLst>
                                            <p:cond delay="0"/>
                                          </p:stCondLst>
                                        </p:cTn>
                                        <p:tgtEl>
                                          <p:spTgt spid="138259"/>
                                        </p:tgtEl>
                                        <p:attrNameLst>
                                          <p:attrName>style.visibility</p:attrName>
                                        </p:attrNameLst>
                                      </p:cBhvr>
                                      <p:to>
                                        <p:strVal val="visible"/>
                                      </p:to>
                                    </p:set>
                                    <p:animEffect transition="in" filter="blinds(horizontal)">
                                      <p:cBhvr>
                                        <p:cTn id="71" dur="500"/>
                                        <p:tgtEl>
                                          <p:spTgt spid="13825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nodeType="clickEffect">
                                  <p:stCondLst>
                                    <p:cond delay="0"/>
                                  </p:stCondLst>
                                  <p:childTnLst>
                                    <p:set>
                                      <p:cBhvr>
                                        <p:cTn id="75" dur="1" fill="hold">
                                          <p:stCondLst>
                                            <p:cond delay="0"/>
                                          </p:stCondLst>
                                        </p:cTn>
                                        <p:tgtEl>
                                          <p:spTgt spid="138268"/>
                                        </p:tgtEl>
                                        <p:attrNameLst>
                                          <p:attrName>style.visibility</p:attrName>
                                        </p:attrNameLst>
                                      </p:cBhvr>
                                      <p:to>
                                        <p:strVal val="visible"/>
                                      </p:to>
                                    </p:set>
                                    <p:animEffect transition="in" filter="blinds(horizontal)">
                                      <p:cBhvr>
                                        <p:cTn id="76" dur="500"/>
                                        <p:tgtEl>
                                          <p:spTgt spid="138268"/>
                                        </p:tgtEl>
                                      </p:cBhvr>
                                    </p:animEffect>
                                  </p:childTnLst>
                                </p:cTn>
                              </p:par>
                              <p:par>
                                <p:cTn id="77" presetID="3" presetClass="entr" presetSubtype="10" fill="hold" nodeType="withEffect">
                                  <p:stCondLst>
                                    <p:cond delay="0"/>
                                  </p:stCondLst>
                                  <p:childTnLst>
                                    <p:set>
                                      <p:cBhvr>
                                        <p:cTn id="78" dur="1" fill="hold">
                                          <p:stCondLst>
                                            <p:cond delay="0"/>
                                          </p:stCondLst>
                                        </p:cTn>
                                        <p:tgtEl>
                                          <p:spTgt spid="138264"/>
                                        </p:tgtEl>
                                        <p:attrNameLst>
                                          <p:attrName>style.visibility</p:attrName>
                                        </p:attrNameLst>
                                      </p:cBhvr>
                                      <p:to>
                                        <p:strVal val="visible"/>
                                      </p:to>
                                    </p:set>
                                    <p:animEffect transition="in" filter="blinds(horizontal)">
                                      <p:cBhvr>
                                        <p:cTn id="79" dur="500"/>
                                        <p:tgtEl>
                                          <p:spTgt spid="138264"/>
                                        </p:tgtEl>
                                      </p:cBhvr>
                                    </p:animEffect>
                                  </p:childTnLst>
                                </p:cTn>
                              </p:par>
                              <p:par>
                                <p:cTn id="80" presetID="3" presetClass="entr" presetSubtype="10" fill="hold" nodeType="withEffect">
                                  <p:stCondLst>
                                    <p:cond delay="0"/>
                                  </p:stCondLst>
                                  <p:childTnLst>
                                    <p:set>
                                      <p:cBhvr>
                                        <p:cTn id="81" dur="1" fill="hold">
                                          <p:stCondLst>
                                            <p:cond delay="0"/>
                                          </p:stCondLst>
                                        </p:cTn>
                                        <p:tgtEl>
                                          <p:spTgt spid="138261"/>
                                        </p:tgtEl>
                                        <p:attrNameLst>
                                          <p:attrName>style.visibility</p:attrName>
                                        </p:attrNameLst>
                                      </p:cBhvr>
                                      <p:to>
                                        <p:strVal val="visible"/>
                                      </p:to>
                                    </p:set>
                                    <p:animEffect transition="in" filter="blinds(horizontal)">
                                      <p:cBhvr>
                                        <p:cTn id="82" dur="500"/>
                                        <p:tgtEl>
                                          <p:spTgt spid="138261"/>
                                        </p:tgtEl>
                                      </p:cBhvr>
                                    </p:animEffect>
                                  </p:childTnLst>
                                </p:cTn>
                              </p:par>
                              <p:par>
                                <p:cTn id="83" presetID="3" presetClass="entr" presetSubtype="10" fill="hold" nodeType="withEffect">
                                  <p:stCondLst>
                                    <p:cond delay="0"/>
                                  </p:stCondLst>
                                  <p:childTnLst>
                                    <p:set>
                                      <p:cBhvr>
                                        <p:cTn id="84" dur="1" fill="hold">
                                          <p:stCondLst>
                                            <p:cond delay="0"/>
                                          </p:stCondLst>
                                        </p:cTn>
                                        <p:tgtEl>
                                          <p:spTgt spid="138269"/>
                                        </p:tgtEl>
                                        <p:attrNameLst>
                                          <p:attrName>style.visibility</p:attrName>
                                        </p:attrNameLst>
                                      </p:cBhvr>
                                      <p:to>
                                        <p:strVal val="visible"/>
                                      </p:to>
                                    </p:set>
                                    <p:animEffect transition="in" filter="blinds(horizontal)">
                                      <p:cBhvr>
                                        <p:cTn id="85" dur="500"/>
                                        <p:tgtEl>
                                          <p:spTgt spid="138269"/>
                                        </p:tgtEl>
                                      </p:cBhvr>
                                    </p:animEffect>
                                  </p:childTnLst>
                                </p:cTn>
                              </p:par>
                              <p:par>
                                <p:cTn id="86" presetID="3" presetClass="entr" presetSubtype="10" fill="hold" nodeType="withEffect">
                                  <p:stCondLst>
                                    <p:cond delay="0"/>
                                  </p:stCondLst>
                                  <p:childTnLst>
                                    <p:set>
                                      <p:cBhvr>
                                        <p:cTn id="87" dur="1" fill="hold">
                                          <p:stCondLst>
                                            <p:cond delay="0"/>
                                          </p:stCondLst>
                                        </p:cTn>
                                        <p:tgtEl>
                                          <p:spTgt spid="138265"/>
                                        </p:tgtEl>
                                        <p:attrNameLst>
                                          <p:attrName>style.visibility</p:attrName>
                                        </p:attrNameLst>
                                      </p:cBhvr>
                                      <p:to>
                                        <p:strVal val="visible"/>
                                      </p:to>
                                    </p:set>
                                    <p:animEffect transition="in" filter="blinds(horizontal)">
                                      <p:cBhvr>
                                        <p:cTn id="88" dur="500"/>
                                        <p:tgtEl>
                                          <p:spTgt spid="138265"/>
                                        </p:tgtEl>
                                      </p:cBhvr>
                                    </p:animEffect>
                                  </p:childTnLst>
                                </p:cTn>
                              </p:par>
                              <p:par>
                                <p:cTn id="89" presetID="3" presetClass="entr" presetSubtype="10" fill="hold" nodeType="withEffect">
                                  <p:stCondLst>
                                    <p:cond delay="0"/>
                                  </p:stCondLst>
                                  <p:childTnLst>
                                    <p:set>
                                      <p:cBhvr>
                                        <p:cTn id="90" dur="1" fill="hold">
                                          <p:stCondLst>
                                            <p:cond delay="0"/>
                                          </p:stCondLst>
                                        </p:cTn>
                                        <p:tgtEl>
                                          <p:spTgt spid="138262"/>
                                        </p:tgtEl>
                                        <p:attrNameLst>
                                          <p:attrName>style.visibility</p:attrName>
                                        </p:attrNameLst>
                                      </p:cBhvr>
                                      <p:to>
                                        <p:strVal val="visible"/>
                                      </p:to>
                                    </p:set>
                                    <p:animEffect transition="in" filter="blinds(horizontal)">
                                      <p:cBhvr>
                                        <p:cTn id="91" dur="500"/>
                                        <p:tgtEl>
                                          <p:spTgt spid="138262"/>
                                        </p:tgtEl>
                                      </p:cBhvr>
                                    </p:animEffect>
                                  </p:childTnLst>
                                </p:cTn>
                              </p:par>
                              <p:par>
                                <p:cTn id="92" presetID="3" presetClass="entr" presetSubtype="10" fill="hold" nodeType="withEffect">
                                  <p:stCondLst>
                                    <p:cond delay="0"/>
                                  </p:stCondLst>
                                  <p:childTnLst>
                                    <p:set>
                                      <p:cBhvr>
                                        <p:cTn id="93" dur="1" fill="hold">
                                          <p:stCondLst>
                                            <p:cond delay="0"/>
                                          </p:stCondLst>
                                        </p:cTn>
                                        <p:tgtEl>
                                          <p:spTgt spid="138266"/>
                                        </p:tgtEl>
                                        <p:attrNameLst>
                                          <p:attrName>style.visibility</p:attrName>
                                        </p:attrNameLst>
                                      </p:cBhvr>
                                      <p:to>
                                        <p:strVal val="visible"/>
                                      </p:to>
                                    </p:set>
                                    <p:animEffect transition="in" filter="blinds(horizontal)">
                                      <p:cBhvr>
                                        <p:cTn id="94" dur="500"/>
                                        <p:tgtEl>
                                          <p:spTgt spid="138266"/>
                                        </p:tgtEl>
                                      </p:cBhvr>
                                    </p:animEffect>
                                  </p:childTnLst>
                                </p:cTn>
                              </p:par>
                              <p:par>
                                <p:cTn id="95" presetID="3" presetClass="entr" presetSubtype="10" fill="hold" nodeType="withEffect">
                                  <p:stCondLst>
                                    <p:cond delay="0"/>
                                  </p:stCondLst>
                                  <p:childTnLst>
                                    <p:set>
                                      <p:cBhvr>
                                        <p:cTn id="96" dur="1" fill="hold">
                                          <p:stCondLst>
                                            <p:cond delay="0"/>
                                          </p:stCondLst>
                                        </p:cTn>
                                        <p:tgtEl>
                                          <p:spTgt spid="138267"/>
                                        </p:tgtEl>
                                        <p:attrNameLst>
                                          <p:attrName>style.visibility</p:attrName>
                                        </p:attrNameLst>
                                      </p:cBhvr>
                                      <p:to>
                                        <p:strVal val="visible"/>
                                      </p:to>
                                    </p:set>
                                    <p:animEffect transition="in" filter="blinds(horizontal)">
                                      <p:cBhvr>
                                        <p:cTn id="97" dur="500"/>
                                        <p:tgtEl>
                                          <p:spTgt spid="138267"/>
                                        </p:tgtEl>
                                      </p:cBhvr>
                                    </p:animEffect>
                                  </p:childTnLst>
                                </p:cTn>
                              </p:par>
                              <p:par>
                                <p:cTn id="98" presetID="3" presetClass="entr" presetSubtype="10" fill="hold" nodeType="withEffect">
                                  <p:stCondLst>
                                    <p:cond delay="0"/>
                                  </p:stCondLst>
                                  <p:childTnLst>
                                    <p:set>
                                      <p:cBhvr>
                                        <p:cTn id="99" dur="1" fill="hold">
                                          <p:stCondLst>
                                            <p:cond delay="0"/>
                                          </p:stCondLst>
                                        </p:cTn>
                                        <p:tgtEl>
                                          <p:spTgt spid="138263"/>
                                        </p:tgtEl>
                                        <p:attrNameLst>
                                          <p:attrName>style.visibility</p:attrName>
                                        </p:attrNameLst>
                                      </p:cBhvr>
                                      <p:to>
                                        <p:strVal val="visible"/>
                                      </p:to>
                                    </p:set>
                                    <p:animEffect transition="in" filter="blinds(horizontal)">
                                      <p:cBhvr>
                                        <p:cTn id="100" dur="500"/>
                                        <p:tgtEl>
                                          <p:spTgt spid="138263"/>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ntr" presetSubtype="10" fill="hold" nodeType="clickEffect">
                                  <p:stCondLst>
                                    <p:cond delay="0"/>
                                  </p:stCondLst>
                                  <p:childTnLst>
                                    <p:set>
                                      <p:cBhvr>
                                        <p:cTn id="104" dur="1" fill="hold">
                                          <p:stCondLst>
                                            <p:cond delay="0"/>
                                          </p:stCondLst>
                                        </p:cTn>
                                        <p:tgtEl>
                                          <p:spTgt spid="138272"/>
                                        </p:tgtEl>
                                        <p:attrNameLst>
                                          <p:attrName>style.visibility</p:attrName>
                                        </p:attrNameLst>
                                      </p:cBhvr>
                                      <p:to>
                                        <p:strVal val="visible"/>
                                      </p:to>
                                    </p:set>
                                    <p:animEffect transition="in" filter="blinds(horizontal)">
                                      <p:cBhvr>
                                        <p:cTn id="105" dur="500"/>
                                        <p:tgtEl>
                                          <p:spTgt spid="138272"/>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 presetClass="entr" presetSubtype="10" fill="hold" nodeType="clickEffect">
                                  <p:stCondLst>
                                    <p:cond delay="0"/>
                                  </p:stCondLst>
                                  <p:childTnLst>
                                    <p:set>
                                      <p:cBhvr>
                                        <p:cTn id="109" dur="1" fill="hold">
                                          <p:stCondLst>
                                            <p:cond delay="0"/>
                                          </p:stCondLst>
                                        </p:cTn>
                                        <p:tgtEl>
                                          <p:spTgt spid="138274"/>
                                        </p:tgtEl>
                                        <p:attrNameLst>
                                          <p:attrName>style.visibility</p:attrName>
                                        </p:attrNameLst>
                                      </p:cBhvr>
                                      <p:to>
                                        <p:strVal val="visible"/>
                                      </p:to>
                                    </p:set>
                                    <p:animEffect transition="in" filter="blinds(horizontal)">
                                      <p:cBhvr>
                                        <p:cTn id="110" dur="500"/>
                                        <p:tgtEl>
                                          <p:spTgt spid="138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7" grpId="0" animBg="1"/>
      <p:bldP spid="138258" grpId="0" animBg="1"/>
      <p:bldP spid="138259" grpId="0" animBg="1"/>
      <p:bldP spid="138267" grpId="0"/>
      <p:bldP spid="138268" grpId="0"/>
      <p:bldP spid="138269" grpId="0"/>
      <p:bldP spid="6966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a:extLst>
              <a:ext uri="{FF2B5EF4-FFF2-40B4-BE49-F238E27FC236}">
                <a16:creationId xmlns:a16="http://schemas.microsoft.com/office/drawing/2014/main" id="{8B359314-4D55-838D-87A0-4EC0F483E2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4B0E918-C82B-48BB-8B0C-DBE65BF19596}" type="slidenum">
              <a:rPr lang="en-US" altLang="en-US" sz="1200" smtClean="0">
                <a:latin typeface="Garamond" panose="02020404030301010803" pitchFamily="18" charset="0"/>
              </a:rPr>
              <a:pPr>
                <a:spcBef>
                  <a:spcPct val="0"/>
                </a:spcBef>
                <a:buClrTx/>
                <a:buSzTx/>
                <a:buFontTx/>
                <a:buNone/>
              </a:pPr>
              <a:t>35</a:t>
            </a:fld>
            <a:endParaRPr lang="en-US" altLang="en-US" sz="1200">
              <a:latin typeface="Garamond" panose="02020404030301010803" pitchFamily="18" charset="0"/>
            </a:endParaRPr>
          </a:p>
        </p:txBody>
      </p:sp>
      <p:sp>
        <p:nvSpPr>
          <p:cNvPr id="71683" name="Rectangle 2">
            <a:extLst>
              <a:ext uri="{FF2B5EF4-FFF2-40B4-BE49-F238E27FC236}">
                <a16:creationId xmlns:a16="http://schemas.microsoft.com/office/drawing/2014/main" id="{4DB08C92-4D5F-5370-3996-1B8F79FDCABC}"/>
              </a:ext>
            </a:extLst>
          </p:cNvPr>
          <p:cNvSpPr>
            <a:spLocks noGrp="1" noChangeArrowheads="1"/>
          </p:cNvSpPr>
          <p:nvPr>
            <p:ph type="title"/>
          </p:nvPr>
        </p:nvSpPr>
        <p:spPr/>
        <p:txBody>
          <a:bodyPr/>
          <a:lstStyle/>
          <a:p>
            <a:pPr eaLnBrk="1" hangingPunct="1"/>
            <a:r>
              <a:rPr lang="en-US" altLang="en-US" sz="3800"/>
              <a:t>Example for the iteration method</a:t>
            </a:r>
          </a:p>
        </p:txBody>
      </p:sp>
      <p:graphicFrame>
        <p:nvGraphicFramePr>
          <p:cNvPr id="71684" name="Object 5">
            <a:extLst>
              <a:ext uri="{FF2B5EF4-FFF2-40B4-BE49-F238E27FC236}">
                <a16:creationId xmlns:a16="http://schemas.microsoft.com/office/drawing/2014/main" id="{9C122362-1F5D-F37B-03CF-9FF62C359A9F}"/>
              </a:ext>
            </a:extLst>
          </p:cNvPr>
          <p:cNvGraphicFramePr>
            <a:graphicFrameLocks noChangeAspect="1"/>
          </p:cNvGraphicFramePr>
          <p:nvPr/>
        </p:nvGraphicFramePr>
        <p:xfrm>
          <a:off x="533400" y="1190625"/>
          <a:ext cx="3998913" cy="409575"/>
        </p:xfrm>
        <a:graphic>
          <a:graphicData uri="http://schemas.openxmlformats.org/presentationml/2006/ole">
            <mc:AlternateContent xmlns:mc="http://schemas.openxmlformats.org/markup-compatibility/2006">
              <mc:Choice xmlns:v="urn:schemas-microsoft-com:vml" Requires="v">
                <p:oleObj name="Equation" r:id="rId3" imgW="1955800" imgH="203200" progId="Equation.3">
                  <p:embed/>
                </p:oleObj>
              </mc:Choice>
              <mc:Fallback>
                <p:oleObj name="Equation" r:id="rId3" imgW="1955800" imgH="203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190625"/>
                        <a:ext cx="3998913"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5" name="Object 6">
            <a:extLst>
              <a:ext uri="{FF2B5EF4-FFF2-40B4-BE49-F238E27FC236}">
                <a16:creationId xmlns:a16="http://schemas.microsoft.com/office/drawing/2014/main" id="{FA402E39-4522-3D62-0A34-DC2F29C1497E}"/>
              </a:ext>
            </a:extLst>
          </p:cNvPr>
          <p:cNvGraphicFramePr>
            <a:graphicFrameLocks noChangeAspect="1"/>
          </p:cNvGraphicFramePr>
          <p:nvPr/>
        </p:nvGraphicFramePr>
        <p:xfrm>
          <a:off x="1028700" y="1671638"/>
          <a:ext cx="5145088" cy="461962"/>
        </p:xfrm>
        <a:graphic>
          <a:graphicData uri="http://schemas.openxmlformats.org/presentationml/2006/ole">
            <mc:AlternateContent xmlns:mc="http://schemas.openxmlformats.org/markup-compatibility/2006">
              <mc:Choice xmlns:v="urn:schemas-microsoft-com:vml" Requires="v">
                <p:oleObj name="Equation" r:id="rId5" imgW="2514600" imgH="228600" progId="Equation.3">
                  <p:embed/>
                </p:oleObj>
              </mc:Choice>
              <mc:Fallback>
                <p:oleObj name="Equation" r:id="rId5" imgW="25146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8700" y="1671638"/>
                        <a:ext cx="5145088"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1" name="Object 7">
            <a:extLst>
              <a:ext uri="{FF2B5EF4-FFF2-40B4-BE49-F238E27FC236}">
                <a16:creationId xmlns:a16="http://schemas.microsoft.com/office/drawing/2014/main" id="{13301FBC-B7F5-CC01-DFDB-6B12B85CA515}"/>
              </a:ext>
            </a:extLst>
          </p:cNvPr>
          <p:cNvGraphicFramePr>
            <a:graphicFrameLocks noChangeAspect="1"/>
          </p:cNvGraphicFramePr>
          <p:nvPr/>
        </p:nvGraphicFramePr>
        <p:xfrm>
          <a:off x="1022350" y="2455863"/>
          <a:ext cx="3092450" cy="896937"/>
        </p:xfrm>
        <a:graphic>
          <a:graphicData uri="http://schemas.openxmlformats.org/presentationml/2006/ole">
            <mc:AlternateContent xmlns:mc="http://schemas.openxmlformats.org/markup-compatibility/2006">
              <mc:Choice xmlns:v="urn:schemas-microsoft-com:vml" Requires="v">
                <p:oleObj name="Equation" r:id="rId7" imgW="1511300" imgH="444500" progId="Equation.3">
                  <p:embed/>
                </p:oleObj>
              </mc:Choice>
              <mc:Fallback>
                <p:oleObj name="Equation" r:id="rId7" imgW="1511300" imgH="4445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2350" y="2455863"/>
                        <a:ext cx="3092450" cy="896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3" name="Object 9">
            <a:extLst>
              <a:ext uri="{FF2B5EF4-FFF2-40B4-BE49-F238E27FC236}">
                <a16:creationId xmlns:a16="http://schemas.microsoft.com/office/drawing/2014/main" id="{F2F1DE27-4A75-20E6-87D0-EB14CBF1DF2E}"/>
              </a:ext>
            </a:extLst>
          </p:cNvPr>
          <p:cNvGraphicFramePr>
            <a:graphicFrameLocks noChangeAspect="1"/>
          </p:cNvGraphicFramePr>
          <p:nvPr/>
        </p:nvGraphicFramePr>
        <p:xfrm>
          <a:off x="6624638" y="2103438"/>
          <a:ext cx="1300162" cy="411162"/>
        </p:xfrm>
        <a:graphic>
          <a:graphicData uri="http://schemas.openxmlformats.org/presentationml/2006/ole">
            <mc:AlternateContent xmlns:mc="http://schemas.openxmlformats.org/markup-compatibility/2006">
              <mc:Choice xmlns:v="urn:schemas-microsoft-com:vml" Requires="v">
                <p:oleObj name="Equation" r:id="rId9" imgW="634725" imgH="203112" progId="Equation.3">
                  <p:embed/>
                </p:oleObj>
              </mc:Choice>
              <mc:Fallback>
                <p:oleObj name="Equation" r:id="rId9" imgW="634725" imgH="203112"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24638" y="2103438"/>
                        <a:ext cx="1300162" cy="411162"/>
                      </a:xfrm>
                      <a:prstGeom prst="rect">
                        <a:avLst/>
                      </a:prstGeom>
                      <a:solidFill>
                        <a:schemeClr val="accent1">
                          <a:alpha val="25098"/>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4" name="Object 10">
            <a:extLst>
              <a:ext uri="{FF2B5EF4-FFF2-40B4-BE49-F238E27FC236}">
                <a16:creationId xmlns:a16="http://schemas.microsoft.com/office/drawing/2014/main" id="{E3170616-C391-CCED-C707-580B47BD34A5}"/>
              </a:ext>
            </a:extLst>
          </p:cNvPr>
          <p:cNvGraphicFramePr>
            <a:graphicFrameLocks noChangeAspect="1"/>
          </p:cNvGraphicFramePr>
          <p:nvPr/>
        </p:nvGraphicFramePr>
        <p:xfrm>
          <a:off x="6629400" y="2681288"/>
          <a:ext cx="1949450" cy="900112"/>
        </p:xfrm>
        <a:graphic>
          <a:graphicData uri="http://schemas.openxmlformats.org/presentationml/2006/ole">
            <mc:AlternateContent xmlns:mc="http://schemas.openxmlformats.org/markup-compatibility/2006">
              <mc:Choice xmlns:v="urn:schemas-microsoft-com:vml" Requires="v">
                <p:oleObj name="Equation" r:id="rId11" imgW="952087" imgH="444307" progId="Equation.3">
                  <p:embed/>
                </p:oleObj>
              </mc:Choice>
              <mc:Fallback>
                <p:oleObj name="Equation" r:id="rId11" imgW="952087" imgH="444307"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29400" y="2681288"/>
                        <a:ext cx="1949450" cy="900112"/>
                      </a:xfrm>
                      <a:prstGeom prst="rect">
                        <a:avLst/>
                      </a:prstGeom>
                      <a:solidFill>
                        <a:schemeClr val="accent1">
                          <a:alpha val="25098"/>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5" name="Object 11">
            <a:extLst>
              <a:ext uri="{FF2B5EF4-FFF2-40B4-BE49-F238E27FC236}">
                <a16:creationId xmlns:a16="http://schemas.microsoft.com/office/drawing/2014/main" id="{21CEEE33-1286-D6E5-FEF5-B685E6AD3EE8}"/>
              </a:ext>
            </a:extLst>
          </p:cNvPr>
          <p:cNvGraphicFramePr>
            <a:graphicFrameLocks noChangeAspect="1"/>
          </p:cNvGraphicFramePr>
          <p:nvPr/>
        </p:nvGraphicFramePr>
        <p:xfrm>
          <a:off x="990600" y="3505200"/>
          <a:ext cx="3378200" cy="973138"/>
        </p:xfrm>
        <a:graphic>
          <a:graphicData uri="http://schemas.openxmlformats.org/presentationml/2006/ole">
            <mc:AlternateContent xmlns:mc="http://schemas.openxmlformats.org/markup-compatibility/2006">
              <mc:Choice xmlns:v="urn:schemas-microsoft-com:vml" Requires="v">
                <p:oleObj name="Equation" r:id="rId13" imgW="1651000" imgH="482600" progId="Equation.3">
                  <p:embed/>
                </p:oleObj>
              </mc:Choice>
              <mc:Fallback>
                <p:oleObj name="Equation" r:id="rId13" imgW="1651000" imgH="4826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0600" y="3505200"/>
                        <a:ext cx="3378200"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6" name="Object 12">
            <a:extLst>
              <a:ext uri="{FF2B5EF4-FFF2-40B4-BE49-F238E27FC236}">
                <a16:creationId xmlns:a16="http://schemas.microsoft.com/office/drawing/2014/main" id="{F14C8E2B-706F-B292-1D08-87B98B62252F}"/>
              </a:ext>
            </a:extLst>
          </p:cNvPr>
          <p:cNvGraphicFramePr>
            <a:graphicFrameLocks noChangeAspect="1"/>
          </p:cNvGraphicFramePr>
          <p:nvPr/>
        </p:nvGraphicFramePr>
        <p:xfrm>
          <a:off x="990600" y="4724400"/>
          <a:ext cx="2598738" cy="460375"/>
        </p:xfrm>
        <a:graphic>
          <a:graphicData uri="http://schemas.openxmlformats.org/presentationml/2006/ole">
            <mc:AlternateContent xmlns:mc="http://schemas.openxmlformats.org/markup-compatibility/2006">
              <mc:Choice xmlns:v="urn:schemas-microsoft-com:vml" Requires="v">
                <p:oleObj name="Equation" r:id="rId15" imgW="1270000" imgH="228600" progId="Equation.3">
                  <p:embed/>
                </p:oleObj>
              </mc:Choice>
              <mc:Fallback>
                <p:oleObj name="Equation" r:id="rId15" imgW="1270000" imgH="22860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90600" y="4724400"/>
                        <a:ext cx="259873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7" name="Object 13">
            <a:extLst>
              <a:ext uri="{FF2B5EF4-FFF2-40B4-BE49-F238E27FC236}">
                <a16:creationId xmlns:a16="http://schemas.microsoft.com/office/drawing/2014/main" id="{170DD0E2-147A-1488-C6F2-3DB6154F77BB}"/>
              </a:ext>
            </a:extLst>
          </p:cNvPr>
          <p:cNvGraphicFramePr>
            <a:graphicFrameLocks noChangeAspect="1"/>
          </p:cNvGraphicFramePr>
          <p:nvPr/>
        </p:nvGraphicFramePr>
        <p:xfrm>
          <a:off x="990600" y="5483225"/>
          <a:ext cx="1741488" cy="460375"/>
        </p:xfrm>
        <a:graphic>
          <a:graphicData uri="http://schemas.openxmlformats.org/presentationml/2006/ole">
            <mc:AlternateContent xmlns:mc="http://schemas.openxmlformats.org/markup-compatibility/2006">
              <mc:Choice xmlns:v="urn:schemas-microsoft-com:vml" Requires="v">
                <p:oleObj name="Equation" r:id="rId17" imgW="850900" imgH="228600" progId="Equation.3">
                  <p:embed/>
                </p:oleObj>
              </mc:Choice>
              <mc:Fallback>
                <p:oleObj name="Equation" r:id="rId17" imgW="850900" imgH="228600"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0600" y="5483225"/>
                        <a:ext cx="174148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78" name="Text Box 14">
            <a:extLst>
              <a:ext uri="{FF2B5EF4-FFF2-40B4-BE49-F238E27FC236}">
                <a16:creationId xmlns:a16="http://schemas.microsoft.com/office/drawing/2014/main" id="{0ED2B283-FA2B-7DFA-FDAA-766CFBD2E445}"/>
              </a:ext>
            </a:extLst>
          </p:cNvPr>
          <p:cNvSpPr txBox="1">
            <a:spLocks noChangeArrowheads="1"/>
          </p:cNvSpPr>
          <p:nvPr/>
        </p:nvSpPr>
        <p:spPr bwMode="auto">
          <a:xfrm>
            <a:off x="4706938" y="5089525"/>
            <a:ext cx="39798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Book keeping can be easier if we </a:t>
            </a:r>
          </a:p>
          <a:p>
            <a:pPr eaLnBrk="1" hangingPunct="1">
              <a:spcBef>
                <a:spcPct val="0"/>
              </a:spcBef>
              <a:buClrTx/>
              <a:buSzTx/>
              <a:buFontTx/>
              <a:buNone/>
            </a:pPr>
            <a:r>
              <a:rPr lang="en-US" altLang="en-US" sz="2000"/>
              <a:t>use “recursion trees” to visualize</a:t>
            </a:r>
          </a:p>
          <a:p>
            <a:pPr eaLnBrk="1" hangingPunct="1">
              <a:spcBef>
                <a:spcPct val="0"/>
              </a:spcBef>
              <a:buClrTx/>
              <a:buSzTx/>
              <a:buFontTx/>
              <a:buNone/>
            </a:pPr>
            <a:r>
              <a:rPr lang="en-US" altLang="en-US" sz="2000"/>
              <a:t>the iterations.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9273"/>
                                        </p:tgtEl>
                                        <p:attrNameLst>
                                          <p:attrName>style.visibility</p:attrName>
                                        </p:attrNameLst>
                                      </p:cBhvr>
                                      <p:to>
                                        <p:strVal val="visible"/>
                                      </p:to>
                                    </p:set>
                                    <p:animEffect transition="in" filter="blinds(horizontal)">
                                      <p:cBhvr>
                                        <p:cTn id="7" dur="500"/>
                                        <p:tgtEl>
                                          <p:spTgt spid="1392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9271"/>
                                        </p:tgtEl>
                                        <p:attrNameLst>
                                          <p:attrName>style.visibility</p:attrName>
                                        </p:attrNameLst>
                                      </p:cBhvr>
                                      <p:to>
                                        <p:strVal val="visible"/>
                                      </p:to>
                                    </p:set>
                                    <p:animEffect transition="in" filter="blinds(horizontal)">
                                      <p:cBhvr>
                                        <p:cTn id="12" dur="500"/>
                                        <p:tgtEl>
                                          <p:spTgt spid="1392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9274"/>
                                        </p:tgtEl>
                                        <p:attrNameLst>
                                          <p:attrName>style.visibility</p:attrName>
                                        </p:attrNameLst>
                                      </p:cBhvr>
                                      <p:to>
                                        <p:strVal val="visible"/>
                                      </p:to>
                                    </p:set>
                                    <p:animEffect transition="in" filter="blinds(horizontal)">
                                      <p:cBhvr>
                                        <p:cTn id="17" dur="500"/>
                                        <p:tgtEl>
                                          <p:spTgt spid="1392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9275"/>
                                        </p:tgtEl>
                                        <p:attrNameLst>
                                          <p:attrName>style.visibility</p:attrName>
                                        </p:attrNameLst>
                                      </p:cBhvr>
                                      <p:to>
                                        <p:strVal val="visible"/>
                                      </p:to>
                                    </p:set>
                                    <p:animEffect transition="in" filter="blinds(horizontal)">
                                      <p:cBhvr>
                                        <p:cTn id="22" dur="500"/>
                                        <p:tgtEl>
                                          <p:spTgt spid="1392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9276"/>
                                        </p:tgtEl>
                                        <p:attrNameLst>
                                          <p:attrName>style.visibility</p:attrName>
                                        </p:attrNameLst>
                                      </p:cBhvr>
                                      <p:to>
                                        <p:strVal val="visible"/>
                                      </p:to>
                                    </p:set>
                                    <p:animEffect transition="in" filter="blinds(horizontal)">
                                      <p:cBhvr>
                                        <p:cTn id="27" dur="500"/>
                                        <p:tgtEl>
                                          <p:spTgt spid="1392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9277"/>
                                        </p:tgtEl>
                                        <p:attrNameLst>
                                          <p:attrName>style.visibility</p:attrName>
                                        </p:attrNameLst>
                                      </p:cBhvr>
                                      <p:to>
                                        <p:strVal val="visible"/>
                                      </p:to>
                                    </p:set>
                                    <p:animEffect transition="in" filter="blinds(horizontal)">
                                      <p:cBhvr>
                                        <p:cTn id="32" dur="500"/>
                                        <p:tgtEl>
                                          <p:spTgt spid="1392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39278"/>
                                        </p:tgtEl>
                                        <p:attrNameLst>
                                          <p:attrName>style.visibility</p:attrName>
                                        </p:attrNameLst>
                                      </p:cBhvr>
                                      <p:to>
                                        <p:strVal val="visible"/>
                                      </p:to>
                                    </p:set>
                                    <p:animEffect transition="in" filter="blinds(horizontal)">
                                      <p:cBhvr>
                                        <p:cTn id="37" dur="500"/>
                                        <p:tgtEl>
                                          <p:spTgt spid="139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a:extLst>
              <a:ext uri="{FF2B5EF4-FFF2-40B4-BE49-F238E27FC236}">
                <a16:creationId xmlns:a16="http://schemas.microsoft.com/office/drawing/2014/main" id="{DB9F7491-F83B-F076-54CB-6B4D532D73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805900D-CF5E-463C-9635-E85042F58600}" type="slidenum">
              <a:rPr lang="en-US" altLang="en-US" sz="1200" smtClean="0">
                <a:latin typeface="Garamond" panose="02020404030301010803" pitchFamily="18" charset="0"/>
              </a:rPr>
              <a:pPr>
                <a:spcBef>
                  <a:spcPct val="0"/>
                </a:spcBef>
                <a:buClrTx/>
                <a:buSzTx/>
                <a:buFontTx/>
                <a:buNone/>
              </a:pPr>
              <a:t>36</a:t>
            </a:fld>
            <a:endParaRPr lang="en-US" altLang="en-US" sz="1200">
              <a:latin typeface="Garamond" panose="02020404030301010803" pitchFamily="18" charset="0"/>
            </a:endParaRPr>
          </a:p>
        </p:txBody>
      </p:sp>
      <p:sp>
        <p:nvSpPr>
          <p:cNvPr id="73731" name="Rectangle 2">
            <a:extLst>
              <a:ext uri="{FF2B5EF4-FFF2-40B4-BE49-F238E27FC236}">
                <a16:creationId xmlns:a16="http://schemas.microsoft.com/office/drawing/2014/main" id="{2C7D17D7-D3A4-57AC-673F-A961FD66DD33}"/>
              </a:ext>
            </a:extLst>
          </p:cNvPr>
          <p:cNvSpPr>
            <a:spLocks noGrp="1" noChangeArrowheads="1"/>
          </p:cNvSpPr>
          <p:nvPr>
            <p:ph type="title"/>
          </p:nvPr>
        </p:nvSpPr>
        <p:spPr/>
        <p:txBody>
          <a:bodyPr/>
          <a:lstStyle/>
          <a:p>
            <a:pPr eaLnBrk="1" hangingPunct="1"/>
            <a:r>
              <a:rPr lang="en-US" altLang="en-US" sz="3400"/>
              <a:t>Using Recursion Trees</a:t>
            </a:r>
          </a:p>
        </p:txBody>
      </p:sp>
      <p:graphicFrame>
        <p:nvGraphicFramePr>
          <p:cNvPr id="73732" name="Object 5">
            <a:extLst>
              <a:ext uri="{FF2B5EF4-FFF2-40B4-BE49-F238E27FC236}">
                <a16:creationId xmlns:a16="http://schemas.microsoft.com/office/drawing/2014/main" id="{38EE6CAB-482D-FA89-5811-C2440CFD7DC1}"/>
              </a:ext>
            </a:extLst>
          </p:cNvPr>
          <p:cNvGraphicFramePr>
            <a:graphicFrameLocks noChangeAspect="1"/>
          </p:cNvGraphicFramePr>
          <p:nvPr/>
        </p:nvGraphicFramePr>
        <p:xfrm>
          <a:off x="2971800" y="990600"/>
          <a:ext cx="2493963" cy="411163"/>
        </p:xfrm>
        <a:graphic>
          <a:graphicData uri="http://schemas.openxmlformats.org/presentationml/2006/ole">
            <mc:AlternateContent xmlns:mc="http://schemas.openxmlformats.org/markup-compatibility/2006">
              <mc:Choice xmlns:v="urn:schemas-microsoft-com:vml" Requires="v">
                <p:oleObj name="Equation" r:id="rId3" imgW="1218671" imgH="203112" progId="Equation.3">
                  <p:embed/>
                </p:oleObj>
              </mc:Choice>
              <mc:Fallback>
                <p:oleObj name="Equation" r:id="rId3" imgW="1218671" imgH="20311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990600"/>
                        <a:ext cx="2493963"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294" name="Object 6">
            <a:extLst>
              <a:ext uri="{FF2B5EF4-FFF2-40B4-BE49-F238E27FC236}">
                <a16:creationId xmlns:a16="http://schemas.microsoft.com/office/drawing/2014/main" id="{456E59D0-F088-CD88-05DE-3DDAA81031B7}"/>
              </a:ext>
            </a:extLst>
          </p:cNvPr>
          <p:cNvGraphicFramePr>
            <a:graphicFrameLocks noChangeAspect="1"/>
          </p:cNvGraphicFramePr>
          <p:nvPr/>
        </p:nvGraphicFramePr>
        <p:xfrm>
          <a:off x="4038600" y="1371600"/>
          <a:ext cx="446088" cy="271463"/>
        </p:xfrm>
        <a:graphic>
          <a:graphicData uri="http://schemas.openxmlformats.org/presentationml/2006/ole">
            <mc:AlternateContent xmlns:mc="http://schemas.openxmlformats.org/markup-compatibility/2006">
              <mc:Choice xmlns:v="urn:schemas-microsoft-com:vml" Requires="v">
                <p:oleObj name="Equation" r:id="rId5" imgW="330057" imgH="203112" progId="Equation.3">
                  <p:embed/>
                </p:oleObj>
              </mc:Choice>
              <mc:Fallback>
                <p:oleObj name="Equation" r:id="rId5" imgW="330057" imgH="20311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1371600"/>
                        <a:ext cx="446088"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295" name="Object 7">
            <a:extLst>
              <a:ext uri="{FF2B5EF4-FFF2-40B4-BE49-F238E27FC236}">
                <a16:creationId xmlns:a16="http://schemas.microsoft.com/office/drawing/2014/main" id="{9246BDDA-2C2D-D728-9C12-ACF6FC7D665B}"/>
              </a:ext>
            </a:extLst>
          </p:cNvPr>
          <p:cNvGraphicFramePr>
            <a:graphicFrameLocks noChangeAspect="1"/>
          </p:cNvGraphicFramePr>
          <p:nvPr/>
        </p:nvGraphicFramePr>
        <p:xfrm>
          <a:off x="1524000" y="2090738"/>
          <a:ext cx="669925" cy="271462"/>
        </p:xfrm>
        <a:graphic>
          <a:graphicData uri="http://schemas.openxmlformats.org/presentationml/2006/ole">
            <mc:AlternateContent xmlns:mc="http://schemas.openxmlformats.org/markup-compatibility/2006">
              <mc:Choice xmlns:v="urn:schemas-microsoft-com:vml" Requires="v">
                <p:oleObj name="Equation" r:id="rId7" imgW="494870" imgH="203024" progId="Equation.3">
                  <p:embed/>
                </p:oleObj>
              </mc:Choice>
              <mc:Fallback>
                <p:oleObj name="Equation" r:id="rId7" imgW="494870" imgH="203024"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2090738"/>
                        <a:ext cx="669925"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296" name="Object 8">
            <a:extLst>
              <a:ext uri="{FF2B5EF4-FFF2-40B4-BE49-F238E27FC236}">
                <a16:creationId xmlns:a16="http://schemas.microsoft.com/office/drawing/2014/main" id="{3F94AE12-5A58-D40D-981F-6949A6A15C86}"/>
              </a:ext>
            </a:extLst>
          </p:cNvPr>
          <p:cNvGraphicFramePr>
            <a:graphicFrameLocks noChangeAspect="1"/>
          </p:cNvGraphicFramePr>
          <p:nvPr/>
        </p:nvGraphicFramePr>
        <p:xfrm>
          <a:off x="2946400" y="2090738"/>
          <a:ext cx="669925" cy="271462"/>
        </p:xfrm>
        <a:graphic>
          <a:graphicData uri="http://schemas.openxmlformats.org/presentationml/2006/ole">
            <mc:AlternateContent xmlns:mc="http://schemas.openxmlformats.org/markup-compatibility/2006">
              <mc:Choice xmlns:v="urn:schemas-microsoft-com:vml" Requires="v">
                <p:oleObj name="Equation" r:id="rId9" imgW="494870" imgH="203024" progId="Equation.3">
                  <p:embed/>
                </p:oleObj>
              </mc:Choice>
              <mc:Fallback>
                <p:oleObj name="Equation" r:id="rId9" imgW="494870" imgH="203024"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6400" y="2090738"/>
                        <a:ext cx="669925"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297" name="Object 9">
            <a:extLst>
              <a:ext uri="{FF2B5EF4-FFF2-40B4-BE49-F238E27FC236}">
                <a16:creationId xmlns:a16="http://schemas.microsoft.com/office/drawing/2014/main" id="{AC056EF0-6C7A-AE62-6D5C-82D42996C2D6}"/>
              </a:ext>
            </a:extLst>
          </p:cNvPr>
          <p:cNvGraphicFramePr>
            <a:graphicFrameLocks noChangeAspect="1"/>
          </p:cNvGraphicFramePr>
          <p:nvPr/>
        </p:nvGraphicFramePr>
        <p:xfrm>
          <a:off x="5848350" y="2090738"/>
          <a:ext cx="669925" cy="271462"/>
        </p:xfrm>
        <a:graphic>
          <a:graphicData uri="http://schemas.openxmlformats.org/presentationml/2006/ole">
            <mc:AlternateContent xmlns:mc="http://schemas.openxmlformats.org/markup-compatibility/2006">
              <mc:Choice xmlns:v="urn:schemas-microsoft-com:vml" Requires="v">
                <p:oleObj name="Equation" r:id="rId10" imgW="494870" imgH="203024" progId="Equation.3">
                  <p:embed/>
                </p:oleObj>
              </mc:Choice>
              <mc:Fallback>
                <p:oleObj name="Equation" r:id="rId10" imgW="494870" imgH="203024"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8350" y="2090738"/>
                        <a:ext cx="669925"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298" name="Object 10">
            <a:extLst>
              <a:ext uri="{FF2B5EF4-FFF2-40B4-BE49-F238E27FC236}">
                <a16:creationId xmlns:a16="http://schemas.microsoft.com/office/drawing/2014/main" id="{3E6443DC-0963-7907-E1A0-C49E7CFF89EF}"/>
              </a:ext>
            </a:extLst>
          </p:cNvPr>
          <p:cNvGraphicFramePr>
            <a:graphicFrameLocks noChangeAspect="1"/>
          </p:cNvGraphicFramePr>
          <p:nvPr/>
        </p:nvGraphicFramePr>
        <p:xfrm>
          <a:off x="4419600" y="2090738"/>
          <a:ext cx="669925" cy="271462"/>
        </p:xfrm>
        <a:graphic>
          <a:graphicData uri="http://schemas.openxmlformats.org/presentationml/2006/ole">
            <mc:AlternateContent xmlns:mc="http://schemas.openxmlformats.org/markup-compatibility/2006">
              <mc:Choice xmlns:v="urn:schemas-microsoft-com:vml" Requires="v">
                <p:oleObj name="Equation" r:id="rId11" imgW="494870" imgH="203024" progId="Equation.3">
                  <p:embed/>
                </p:oleObj>
              </mc:Choice>
              <mc:Fallback>
                <p:oleObj name="Equation" r:id="rId11" imgW="494870" imgH="203024"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2090738"/>
                        <a:ext cx="669925"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299" name="Object 11">
            <a:extLst>
              <a:ext uri="{FF2B5EF4-FFF2-40B4-BE49-F238E27FC236}">
                <a16:creationId xmlns:a16="http://schemas.microsoft.com/office/drawing/2014/main" id="{744F7F1E-C47A-EABF-D9A9-28F5FA1FA8F6}"/>
              </a:ext>
            </a:extLst>
          </p:cNvPr>
          <p:cNvGraphicFramePr>
            <a:graphicFrameLocks noChangeAspect="1"/>
          </p:cNvGraphicFramePr>
          <p:nvPr/>
        </p:nvGraphicFramePr>
        <p:xfrm>
          <a:off x="4495800" y="1412875"/>
          <a:ext cx="239713" cy="187325"/>
        </p:xfrm>
        <a:graphic>
          <a:graphicData uri="http://schemas.openxmlformats.org/presentationml/2006/ole">
            <mc:AlternateContent xmlns:mc="http://schemas.openxmlformats.org/markup-compatibility/2006">
              <mc:Choice xmlns:v="urn:schemas-microsoft-com:vml" Requires="v">
                <p:oleObj name="Equation" r:id="rId12" imgW="177646" imgH="139579" progId="Equation.3">
                  <p:embed/>
                </p:oleObj>
              </mc:Choice>
              <mc:Fallback>
                <p:oleObj name="Equation" r:id="rId12" imgW="177646" imgH="139579"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95800" y="1412875"/>
                        <a:ext cx="239713" cy="18732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00" name="Object 12">
            <a:extLst>
              <a:ext uri="{FF2B5EF4-FFF2-40B4-BE49-F238E27FC236}">
                <a16:creationId xmlns:a16="http://schemas.microsoft.com/office/drawing/2014/main" id="{4C96E63A-DF73-B577-6C99-0F9CD472D5B2}"/>
              </a:ext>
            </a:extLst>
          </p:cNvPr>
          <p:cNvGraphicFramePr>
            <a:graphicFrameLocks noChangeAspect="1"/>
          </p:cNvGraphicFramePr>
          <p:nvPr/>
        </p:nvGraphicFramePr>
        <p:xfrm>
          <a:off x="3575050" y="2081213"/>
          <a:ext cx="463550" cy="238125"/>
        </p:xfrm>
        <a:graphic>
          <a:graphicData uri="http://schemas.openxmlformats.org/presentationml/2006/ole">
            <mc:AlternateContent xmlns:mc="http://schemas.openxmlformats.org/markup-compatibility/2006">
              <mc:Choice xmlns:v="urn:schemas-microsoft-com:vml" Requires="v">
                <p:oleObj name="Equation" r:id="rId14" imgW="342603" imgH="177646" progId="Equation.3">
                  <p:embed/>
                </p:oleObj>
              </mc:Choice>
              <mc:Fallback>
                <p:oleObj name="Equation" r:id="rId14" imgW="342603" imgH="177646"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75050" y="2081213"/>
                        <a:ext cx="463550" cy="23812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01" name="Object 13">
            <a:extLst>
              <a:ext uri="{FF2B5EF4-FFF2-40B4-BE49-F238E27FC236}">
                <a16:creationId xmlns:a16="http://schemas.microsoft.com/office/drawing/2014/main" id="{2C0979EA-C920-E9D4-C86C-45F3E0C6C30A}"/>
              </a:ext>
            </a:extLst>
          </p:cNvPr>
          <p:cNvGraphicFramePr>
            <a:graphicFrameLocks noChangeAspect="1"/>
          </p:cNvGraphicFramePr>
          <p:nvPr/>
        </p:nvGraphicFramePr>
        <p:xfrm>
          <a:off x="2203450" y="2081213"/>
          <a:ext cx="463550" cy="238125"/>
        </p:xfrm>
        <a:graphic>
          <a:graphicData uri="http://schemas.openxmlformats.org/presentationml/2006/ole">
            <mc:AlternateContent xmlns:mc="http://schemas.openxmlformats.org/markup-compatibility/2006">
              <mc:Choice xmlns:v="urn:schemas-microsoft-com:vml" Requires="v">
                <p:oleObj name="Equation" r:id="rId16" imgW="342603" imgH="177646" progId="Equation.3">
                  <p:embed/>
                </p:oleObj>
              </mc:Choice>
              <mc:Fallback>
                <p:oleObj name="Equation" r:id="rId16" imgW="342603" imgH="177646"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03450" y="2081213"/>
                        <a:ext cx="463550" cy="23812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02" name="Object 14">
            <a:extLst>
              <a:ext uri="{FF2B5EF4-FFF2-40B4-BE49-F238E27FC236}">
                <a16:creationId xmlns:a16="http://schemas.microsoft.com/office/drawing/2014/main" id="{C53929AC-8B45-FAAB-F425-105ED0885180}"/>
              </a:ext>
            </a:extLst>
          </p:cNvPr>
          <p:cNvGraphicFramePr>
            <a:graphicFrameLocks noChangeAspect="1"/>
          </p:cNvGraphicFramePr>
          <p:nvPr/>
        </p:nvGraphicFramePr>
        <p:xfrm>
          <a:off x="6511925" y="2090738"/>
          <a:ext cx="463550" cy="238125"/>
        </p:xfrm>
        <a:graphic>
          <a:graphicData uri="http://schemas.openxmlformats.org/presentationml/2006/ole">
            <mc:AlternateContent xmlns:mc="http://schemas.openxmlformats.org/markup-compatibility/2006">
              <mc:Choice xmlns:v="urn:schemas-microsoft-com:vml" Requires="v">
                <p:oleObj name="Equation" r:id="rId17" imgW="342603" imgH="177646" progId="Equation.3">
                  <p:embed/>
                </p:oleObj>
              </mc:Choice>
              <mc:Fallback>
                <p:oleObj name="Equation" r:id="rId17" imgW="342603" imgH="177646"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11925" y="2090738"/>
                        <a:ext cx="463550" cy="23812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03" name="Object 15">
            <a:extLst>
              <a:ext uri="{FF2B5EF4-FFF2-40B4-BE49-F238E27FC236}">
                <a16:creationId xmlns:a16="http://schemas.microsoft.com/office/drawing/2014/main" id="{D6B63D50-CED7-1765-3700-FB714C69CAE8}"/>
              </a:ext>
            </a:extLst>
          </p:cNvPr>
          <p:cNvGraphicFramePr>
            <a:graphicFrameLocks noChangeAspect="1"/>
          </p:cNvGraphicFramePr>
          <p:nvPr/>
        </p:nvGraphicFramePr>
        <p:xfrm>
          <a:off x="5070475" y="2090738"/>
          <a:ext cx="463550" cy="238125"/>
        </p:xfrm>
        <a:graphic>
          <a:graphicData uri="http://schemas.openxmlformats.org/presentationml/2006/ole">
            <mc:AlternateContent xmlns:mc="http://schemas.openxmlformats.org/markup-compatibility/2006">
              <mc:Choice xmlns:v="urn:schemas-microsoft-com:vml" Requires="v">
                <p:oleObj name="Equation" r:id="rId18" imgW="342603" imgH="177646" progId="Equation.3">
                  <p:embed/>
                </p:oleObj>
              </mc:Choice>
              <mc:Fallback>
                <p:oleObj name="Equation" r:id="rId18" imgW="342603" imgH="177646"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70475" y="2090738"/>
                        <a:ext cx="463550" cy="23812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304" name="Line 16">
            <a:extLst>
              <a:ext uri="{FF2B5EF4-FFF2-40B4-BE49-F238E27FC236}">
                <a16:creationId xmlns:a16="http://schemas.microsoft.com/office/drawing/2014/main" id="{35DFE877-4924-8627-C5BB-ED8E714EFEE9}"/>
              </a:ext>
            </a:extLst>
          </p:cNvPr>
          <p:cNvSpPr>
            <a:spLocks noChangeShapeType="1"/>
          </p:cNvSpPr>
          <p:nvPr/>
        </p:nvSpPr>
        <p:spPr bwMode="auto">
          <a:xfrm>
            <a:off x="4876800" y="1524000"/>
            <a:ext cx="3200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aphicFrame>
        <p:nvGraphicFramePr>
          <p:cNvPr id="140305" name="Object 17">
            <a:extLst>
              <a:ext uri="{FF2B5EF4-FFF2-40B4-BE49-F238E27FC236}">
                <a16:creationId xmlns:a16="http://schemas.microsoft.com/office/drawing/2014/main" id="{801C8922-CB8A-FAEA-CBE6-BB2E41A81E41}"/>
              </a:ext>
            </a:extLst>
          </p:cNvPr>
          <p:cNvGraphicFramePr>
            <a:graphicFrameLocks noChangeAspect="1"/>
          </p:cNvGraphicFramePr>
          <p:nvPr/>
        </p:nvGraphicFramePr>
        <p:xfrm>
          <a:off x="8366125" y="1412875"/>
          <a:ext cx="171450" cy="187325"/>
        </p:xfrm>
        <a:graphic>
          <a:graphicData uri="http://schemas.openxmlformats.org/presentationml/2006/ole">
            <mc:AlternateContent xmlns:mc="http://schemas.openxmlformats.org/markup-compatibility/2006">
              <mc:Choice xmlns:v="urn:schemas-microsoft-com:vml" Requires="v">
                <p:oleObj name="Equation" r:id="rId19" imgW="126835" imgH="139518" progId="Equation.3">
                  <p:embed/>
                </p:oleObj>
              </mc:Choice>
              <mc:Fallback>
                <p:oleObj name="Equation" r:id="rId19" imgW="126835" imgH="139518" progId="Equation.3">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366125" y="1412875"/>
                        <a:ext cx="171450" cy="18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306" name="Line 18">
            <a:extLst>
              <a:ext uri="{FF2B5EF4-FFF2-40B4-BE49-F238E27FC236}">
                <a16:creationId xmlns:a16="http://schemas.microsoft.com/office/drawing/2014/main" id="{F4AC0A25-0B4A-5B6F-83FE-3D34F675C1E1}"/>
              </a:ext>
            </a:extLst>
          </p:cNvPr>
          <p:cNvSpPr>
            <a:spLocks noChangeShapeType="1"/>
          </p:cNvSpPr>
          <p:nvPr/>
        </p:nvSpPr>
        <p:spPr bwMode="auto">
          <a:xfrm>
            <a:off x="7162800" y="2166938"/>
            <a:ext cx="914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graphicFrame>
        <p:nvGraphicFramePr>
          <p:cNvPr id="140307" name="Object 19">
            <a:extLst>
              <a:ext uri="{FF2B5EF4-FFF2-40B4-BE49-F238E27FC236}">
                <a16:creationId xmlns:a16="http://schemas.microsoft.com/office/drawing/2014/main" id="{7B1C485E-D53A-CE86-68A2-8AC5082DA33B}"/>
              </a:ext>
            </a:extLst>
          </p:cNvPr>
          <p:cNvGraphicFramePr>
            <a:graphicFrameLocks noChangeAspect="1"/>
          </p:cNvGraphicFramePr>
          <p:nvPr/>
        </p:nvGraphicFramePr>
        <p:xfrm>
          <a:off x="8331200" y="2030413"/>
          <a:ext cx="274638" cy="239712"/>
        </p:xfrm>
        <a:graphic>
          <a:graphicData uri="http://schemas.openxmlformats.org/presentationml/2006/ole">
            <mc:AlternateContent xmlns:mc="http://schemas.openxmlformats.org/markup-compatibility/2006">
              <mc:Choice xmlns:v="urn:schemas-microsoft-com:vml" Requires="v">
                <p:oleObj name="Equation" r:id="rId21" imgW="202936" imgH="177569" progId="Equation.3">
                  <p:embed/>
                </p:oleObj>
              </mc:Choice>
              <mc:Fallback>
                <p:oleObj name="Equation" r:id="rId21" imgW="202936" imgH="177569" progId="Equation.3">
                  <p:embed/>
                  <p:pic>
                    <p:nvPicPr>
                      <p:cNvPr id="0"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331200" y="2030413"/>
                        <a:ext cx="274638"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08" name="Object 20">
            <a:extLst>
              <a:ext uri="{FF2B5EF4-FFF2-40B4-BE49-F238E27FC236}">
                <a16:creationId xmlns:a16="http://schemas.microsoft.com/office/drawing/2014/main" id="{1126BF9C-85B0-82C8-09E3-34978BB7651E}"/>
              </a:ext>
            </a:extLst>
          </p:cNvPr>
          <p:cNvGraphicFramePr>
            <a:graphicFrameLocks noChangeAspect="1"/>
          </p:cNvGraphicFramePr>
          <p:nvPr/>
        </p:nvGraphicFramePr>
        <p:xfrm>
          <a:off x="777875" y="3386138"/>
          <a:ext cx="669925" cy="271462"/>
        </p:xfrm>
        <a:graphic>
          <a:graphicData uri="http://schemas.openxmlformats.org/presentationml/2006/ole">
            <mc:AlternateContent xmlns:mc="http://schemas.openxmlformats.org/markup-compatibility/2006">
              <mc:Choice xmlns:v="urn:schemas-microsoft-com:vml" Requires="v">
                <p:oleObj name="Equation" r:id="rId23" imgW="494870" imgH="203024" progId="Equation.3">
                  <p:embed/>
                </p:oleObj>
              </mc:Choice>
              <mc:Fallback>
                <p:oleObj name="Equation" r:id="rId23" imgW="494870" imgH="203024" progId="Equation.3">
                  <p:embed/>
                  <p:pic>
                    <p:nvPicPr>
                      <p:cNvPr id="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77875" y="3386138"/>
                        <a:ext cx="669925"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09" name="Object 21">
            <a:extLst>
              <a:ext uri="{FF2B5EF4-FFF2-40B4-BE49-F238E27FC236}">
                <a16:creationId xmlns:a16="http://schemas.microsoft.com/office/drawing/2014/main" id="{E8DDAC72-0206-5DF9-B35F-9147F99CD36B}"/>
              </a:ext>
            </a:extLst>
          </p:cNvPr>
          <p:cNvGraphicFramePr>
            <a:graphicFrameLocks noChangeAspect="1"/>
          </p:cNvGraphicFramePr>
          <p:nvPr/>
        </p:nvGraphicFramePr>
        <p:xfrm>
          <a:off x="1997075" y="3376613"/>
          <a:ext cx="669925" cy="271462"/>
        </p:xfrm>
        <a:graphic>
          <a:graphicData uri="http://schemas.openxmlformats.org/presentationml/2006/ole">
            <mc:AlternateContent xmlns:mc="http://schemas.openxmlformats.org/markup-compatibility/2006">
              <mc:Choice xmlns:v="urn:schemas-microsoft-com:vml" Requires="v">
                <p:oleObj name="Equation" r:id="rId25" imgW="494870" imgH="203024" progId="Equation.3">
                  <p:embed/>
                </p:oleObj>
              </mc:Choice>
              <mc:Fallback>
                <p:oleObj name="Equation" r:id="rId25" imgW="494870" imgH="203024" progId="Equation.3">
                  <p:embed/>
                  <p:pic>
                    <p:nvPicPr>
                      <p:cNvPr id="0" name="Object 2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97075" y="3376613"/>
                        <a:ext cx="669925"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10" name="Object 22">
            <a:extLst>
              <a:ext uri="{FF2B5EF4-FFF2-40B4-BE49-F238E27FC236}">
                <a16:creationId xmlns:a16="http://schemas.microsoft.com/office/drawing/2014/main" id="{BCA52657-10B3-D25D-AF0F-F424CAD82DBC}"/>
              </a:ext>
            </a:extLst>
          </p:cNvPr>
          <p:cNvGraphicFramePr>
            <a:graphicFrameLocks noChangeAspect="1"/>
          </p:cNvGraphicFramePr>
          <p:nvPr/>
        </p:nvGraphicFramePr>
        <p:xfrm>
          <a:off x="4435475" y="3376613"/>
          <a:ext cx="669925" cy="271462"/>
        </p:xfrm>
        <a:graphic>
          <a:graphicData uri="http://schemas.openxmlformats.org/presentationml/2006/ole">
            <mc:AlternateContent xmlns:mc="http://schemas.openxmlformats.org/markup-compatibility/2006">
              <mc:Choice xmlns:v="urn:schemas-microsoft-com:vml" Requires="v">
                <p:oleObj name="Equation" r:id="rId27" imgW="494870" imgH="203024" progId="Equation.3">
                  <p:embed/>
                </p:oleObj>
              </mc:Choice>
              <mc:Fallback>
                <p:oleObj name="Equation" r:id="rId27" imgW="494870" imgH="203024" progId="Equation.3">
                  <p:embed/>
                  <p:pic>
                    <p:nvPicPr>
                      <p:cNvPr id="0" name="Object 2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35475" y="3376613"/>
                        <a:ext cx="669925"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11" name="Object 23">
            <a:extLst>
              <a:ext uri="{FF2B5EF4-FFF2-40B4-BE49-F238E27FC236}">
                <a16:creationId xmlns:a16="http://schemas.microsoft.com/office/drawing/2014/main" id="{01BC522F-2F24-1378-4A90-CD2DA5B229A0}"/>
              </a:ext>
            </a:extLst>
          </p:cNvPr>
          <p:cNvGraphicFramePr>
            <a:graphicFrameLocks noChangeAspect="1"/>
          </p:cNvGraphicFramePr>
          <p:nvPr/>
        </p:nvGraphicFramePr>
        <p:xfrm>
          <a:off x="3216275" y="3386138"/>
          <a:ext cx="669925" cy="271462"/>
        </p:xfrm>
        <a:graphic>
          <a:graphicData uri="http://schemas.openxmlformats.org/presentationml/2006/ole">
            <mc:AlternateContent xmlns:mc="http://schemas.openxmlformats.org/markup-compatibility/2006">
              <mc:Choice xmlns:v="urn:schemas-microsoft-com:vml" Requires="v">
                <p:oleObj name="Equation" r:id="rId29" imgW="494870" imgH="203024" progId="Equation.3">
                  <p:embed/>
                </p:oleObj>
              </mc:Choice>
              <mc:Fallback>
                <p:oleObj name="Equation" r:id="rId29" imgW="494870" imgH="203024" progId="Equation.3">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16275" y="3386138"/>
                        <a:ext cx="669925"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12" name="Object 24">
            <a:extLst>
              <a:ext uri="{FF2B5EF4-FFF2-40B4-BE49-F238E27FC236}">
                <a16:creationId xmlns:a16="http://schemas.microsoft.com/office/drawing/2014/main" id="{59DBE060-562C-9453-CFC4-01CFBECCCD9C}"/>
              </a:ext>
            </a:extLst>
          </p:cNvPr>
          <p:cNvGraphicFramePr>
            <a:graphicFrameLocks noChangeAspect="1"/>
          </p:cNvGraphicFramePr>
          <p:nvPr/>
        </p:nvGraphicFramePr>
        <p:xfrm>
          <a:off x="2635250" y="3376613"/>
          <a:ext cx="463550" cy="238125"/>
        </p:xfrm>
        <a:graphic>
          <a:graphicData uri="http://schemas.openxmlformats.org/presentationml/2006/ole">
            <mc:AlternateContent xmlns:mc="http://schemas.openxmlformats.org/markup-compatibility/2006">
              <mc:Choice xmlns:v="urn:schemas-microsoft-com:vml" Requires="v">
                <p:oleObj name="Equation" r:id="rId30" imgW="342603" imgH="177646" progId="Equation.3">
                  <p:embed/>
                </p:oleObj>
              </mc:Choice>
              <mc:Fallback>
                <p:oleObj name="Equation" r:id="rId30" imgW="342603" imgH="177646" progId="Equation.3">
                  <p:embed/>
                  <p:pic>
                    <p:nvPicPr>
                      <p:cNvPr id="0" name="Object 2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635250" y="3376613"/>
                        <a:ext cx="463550" cy="23812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13" name="Object 25">
            <a:extLst>
              <a:ext uri="{FF2B5EF4-FFF2-40B4-BE49-F238E27FC236}">
                <a16:creationId xmlns:a16="http://schemas.microsoft.com/office/drawing/2014/main" id="{15D565B6-BF60-E58D-4D2A-0B6587D7C7D2}"/>
              </a:ext>
            </a:extLst>
          </p:cNvPr>
          <p:cNvGraphicFramePr>
            <a:graphicFrameLocks noChangeAspect="1"/>
          </p:cNvGraphicFramePr>
          <p:nvPr/>
        </p:nvGraphicFramePr>
        <p:xfrm>
          <a:off x="1457325" y="3376613"/>
          <a:ext cx="463550" cy="238125"/>
        </p:xfrm>
        <a:graphic>
          <a:graphicData uri="http://schemas.openxmlformats.org/presentationml/2006/ole">
            <mc:AlternateContent xmlns:mc="http://schemas.openxmlformats.org/markup-compatibility/2006">
              <mc:Choice xmlns:v="urn:schemas-microsoft-com:vml" Requires="v">
                <p:oleObj name="Equation" r:id="rId32" imgW="342603" imgH="177646" progId="Equation.3">
                  <p:embed/>
                </p:oleObj>
              </mc:Choice>
              <mc:Fallback>
                <p:oleObj name="Equation" r:id="rId32" imgW="342603" imgH="177646" progId="Equation.3">
                  <p:embed/>
                  <p:pic>
                    <p:nvPicPr>
                      <p:cNvPr id="0" name="Object 2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457325" y="3376613"/>
                        <a:ext cx="463550" cy="23812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14" name="Object 26">
            <a:extLst>
              <a:ext uri="{FF2B5EF4-FFF2-40B4-BE49-F238E27FC236}">
                <a16:creationId xmlns:a16="http://schemas.microsoft.com/office/drawing/2014/main" id="{6959030D-EC84-099A-85F4-889818CDCF70}"/>
              </a:ext>
            </a:extLst>
          </p:cNvPr>
          <p:cNvGraphicFramePr>
            <a:graphicFrameLocks noChangeAspect="1"/>
          </p:cNvGraphicFramePr>
          <p:nvPr/>
        </p:nvGraphicFramePr>
        <p:xfrm>
          <a:off x="5099050" y="3386138"/>
          <a:ext cx="463550" cy="238125"/>
        </p:xfrm>
        <a:graphic>
          <a:graphicData uri="http://schemas.openxmlformats.org/presentationml/2006/ole">
            <mc:AlternateContent xmlns:mc="http://schemas.openxmlformats.org/markup-compatibility/2006">
              <mc:Choice xmlns:v="urn:schemas-microsoft-com:vml" Requires="v">
                <p:oleObj name="Equation" r:id="rId34" imgW="342603" imgH="177646" progId="Equation.3">
                  <p:embed/>
                </p:oleObj>
              </mc:Choice>
              <mc:Fallback>
                <p:oleObj name="Equation" r:id="rId34" imgW="342603" imgH="177646" progId="Equation.3">
                  <p:embed/>
                  <p:pic>
                    <p:nvPicPr>
                      <p:cNvPr id="0" name="Object 2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099050" y="3386138"/>
                        <a:ext cx="463550" cy="23812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15" name="Object 27">
            <a:extLst>
              <a:ext uri="{FF2B5EF4-FFF2-40B4-BE49-F238E27FC236}">
                <a16:creationId xmlns:a16="http://schemas.microsoft.com/office/drawing/2014/main" id="{94C9E526-5BA2-0D2D-EA0C-A5FC2BF9F557}"/>
              </a:ext>
            </a:extLst>
          </p:cNvPr>
          <p:cNvGraphicFramePr>
            <a:graphicFrameLocks noChangeAspect="1"/>
          </p:cNvGraphicFramePr>
          <p:nvPr/>
        </p:nvGraphicFramePr>
        <p:xfrm>
          <a:off x="3867150" y="3386138"/>
          <a:ext cx="463550" cy="238125"/>
        </p:xfrm>
        <a:graphic>
          <a:graphicData uri="http://schemas.openxmlformats.org/presentationml/2006/ole">
            <mc:AlternateContent xmlns:mc="http://schemas.openxmlformats.org/markup-compatibility/2006">
              <mc:Choice xmlns:v="urn:schemas-microsoft-com:vml" Requires="v">
                <p:oleObj name="Equation" r:id="rId35" imgW="342603" imgH="177646" progId="Equation.3">
                  <p:embed/>
                </p:oleObj>
              </mc:Choice>
              <mc:Fallback>
                <p:oleObj name="Equation" r:id="rId35" imgW="342603" imgH="177646" progId="Equation.3">
                  <p:embed/>
                  <p:pic>
                    <p:nvPicPr>
                      <p:cNvPr id="0" name="Object 2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867150" y="3386138"/>
                        <a:ext cx="463550" cy="23812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40316" name="AutoShape 28">
            <a:extLst>
              <a:ext uri="{FF2B5EF4-FFF2-40B4-BE49-F238E27FC236}">
                <a16:creationId xmlns:a16="http://schemas.microsoft.com/office/drawing/2014/main" id="{88E6E3DA-251F-751B-4621-C85369C20B11}"/>
              </a:ext>
            </a:extLst>
          </p:cNvPr>
          <p:cNvCxnSpPr>
            <a:cxnSpLocks noChangeShapeType="1"/>
          </p:cNvCxnSpPr>
          <p:nvPr/>
        </p:nvCxnSpPr>
        <p:spPr bwMode="auto">
          <a:xfrm rot="5400000">
            <a:off x="2836863" y="665163"/>
            <a:ext cx="447675" cy="2403475"/>
          </a:xfrm>
          <a:prstGeom prst="bentConnector3">
            <a:avLst>
              <a:gd name="adj1" fmla="val 4964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40317" name="AutoShape 29">
            <a:extLst>
              <a:ext uri="{FF2B5EF4-FFF2-40B4-BE49-F238E27FC236}">
                <a16:creationId xmlns:a16="http://schemas.microsoft.com/office/drawing/2014/main" id="{6F399310-7970-D793-B089-4E13B845CDDF}"/>
              </a:ext>
            </a:extLst>
          </p:cNvPr>
          <p:cNvCxnSpPr>
            <a:cxnSpLocks noChangeShapeType="1"/>
          </p:cNvCxnSpPr>
          <p:nvPr/>
        </p:nvCxnSpPr>
        <p:spPr bwMode="auto">
          <a:xfrm rot="5400000">
            <a:off x="3815557" y="1634331"/>
            <a:ext cx="438150" cy="455613"/>
          </a:xfrm>
          <a:prstGeom prst="bentConnector3">
            <a:avLst>
              <a:gd name="adj1" fmla="val 4963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40318" name="AutoShape 30">
            <a:extLst>
              <a:ext uri="{FF2B5EF4-FFF2-40B4-BE49-F238E27FC236}">
                <a16:creationId xmlns:a16="http://schemas.microsoft.com/office/drawing/2014/main" id="{A0F2A30B-CAFD-8296-B83C-64BFE82676B3}"/>
              </a:ext>
            </a:extLst>
          </p:cNvPr>
          <p:cNvCxnSpPr>
            <a:cxnSpLocks noChangeShapeType="1"/>
          </p:cNvCxnSpPr>
          <p:nvPr/>
        </p:nvCxnSpPr>
        <p:spPr bwMode="auto">
          <a:xfrm rot="16200000" flipH="1">
            <a:off x="4558506" y="1346995"/>
            <a:ext cx="447675" cy="1039812"/>
          </a:xfrm>
          <a:prstGeom prst="bentConnector3">
            <a:avLst>
              <a:gd name="adj1" fmla="val 4964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40319" name="AutoShape 31">
            <a:extLst>
              <a:ext uri="{FF2B5EF4-FFF2-40B4-BE49-F238E27FC236}">
                <a16:creationId xmlns:a16="http://schemas.microsoft.com/office/drawing/2014/main" id="{1EE65DA5-EA04-5A68-F33B-A160BB73E321}"/>
              </a:ext>
            </a:extLst>
          </p:cNvPr>
          <p:cNvCxnSpPr>
            <a:cxnSpLocks noChangeShapeType="1"/>
          </p:cNvCxnSpPr>
          <p:nvPr/>
        </p:nvCxnSpPr>
        <p:spPr bwMode="auto">
          <a:xfrm rot="16200000" flipH="1">
            <a:off x="5279231" y="626270"/>
            <a:ext cx="447675" cy="2481262"/>
          </a:xfrm>
          <a:prstGeom prst="bentConnector3">
            <a:avLst>
              <a:gd name="adj1" fmla="val 4964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40321" name="AutoShape 33">
            <a:extLst>
              <a:ext uri="{FF2B5EF4-FFF2-40B4-BE49-F238E27FC236}">
                <a16:creationId xmlns:a16="http://schemas.microsoft.com/office/drawing/2014/main" id="{E6227628-9D08-C70A-EBC6-AF31E0B1CBCB}"/>
              </a:ext>
            </a:extLst>
          </p:cNvPr>
          <p:cNvCxnSpPr>
            <a:cxnSpLocks noChangeShapeType="1"/>
          </p:cNvCxnSpPr>
          <p:nvPr/>
        </p:nvCxnSpPr>
        <p:spPr bwMode="auto">
          <a:xfrm rot="5400000">
            <a:off x="973932" y="2501106"/>
            <a:ext cx="1023938" cy="746125"/>
          </a:xfrm>
          <a:prstGeom prst="bentConnector3">
            <a:avLst>
              <a:gd name="adj1" fmla="val 4992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40322" name="AutoShape 34">
            <a:extLst>
              <a:ext uri="{FF2B5EF4-FFF2-40B4-BE49-F238E27FC236}">
                <a16:creationId xmlns:a16="http://schemas.microsoft.com/office/drawing/2014/main" id="{4FC97DF9-FC71-4265-23A2-1184C4036804}"/>
              </a:ext>
            </a:extLst>
          </p:cNvPr>
          <p:cNvCxnSpPr>
            <a:cxnSpLocks noChangeShapeType="1"/>
          </p:cNvCxnSpPr>
          <p:nvPr/>
        </p:nvCxnSpPr>
        <p:spPr bwMode="auto">
          <a:xfrm rot="16200000" flipH="1">
            <a:off x="1588294" y="2632869"/>
            <a:ext cx="1014413" cy="473075"/>
          </a:xfrm>
          <a:prstGeom prst="bentConnector3">
            <a:avLst>
              <a:gd name="adj1" fmla="val 4992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40323" name="AutoShape 35">
            <a:extLst>
              <a:ext uri="{FF2B5EF4-FFF2-40B4-BE49-F238E27FC236}">
                <a16:creationId xmlns:a16="http://schemas.microsoft.com/office/drawing/2014/main" id="{F0C03132-1BB4-00BC-0AB6-226207F0221D}"/>
              </a:ext>
            </a:extLst>
          </p:cNvPr>
          <p:cNvCxnSpPr>
            <a:cxnSpLocks noChangeShapeType="1"/>
          </p:cNvCxnSpPr>
          <p:nvPr/>
        </p:nvCxnSpPr>
        <p:spPr bwMode="auto">
          <a:xfrm rot="16200000" flipH="1">
            <a:off x="2193132" y="2028031"/>
            <a:ext cx="1023938" cy="1692275"/>
          </a:xfrm>
          <a:prstGeom prst="bentConnector3">
            <a:avLst>
              <a:gd name="adj1" fmla="val 4992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40325" name="AutoShape 37">
            <a:extLst>
              <a:ext uri="{FF2B5EF4-FFF2-40B4-BE49-F238E27FC236}">
                <a16:creationId xmlns:a16="http://schemas.microsoft.com/office/drawing/2014/main" id="{18C6C8DD-B698-619B-C336-83262C727DE8}"/>
              </a:ext>
            </a:extLst>
          </p:cNvPr>
          <p:cNvCxnSpPr>
            <a:cxnSpLocks noChangeShapeType="1"/>
          </p:cNvCxnSpPr>
          <p:nvPr/>
        </p:nvCxnSpPr>
        <p:spPr bwMode="auto">
          <a:xfrm rot="16200000" flipH="1">
            <a:off x="3082925" y="1138238"/>
            <a:ext cx="1023938" cy="3471862"/>
          </a:xfrm>
          <a:prstGeom prst="bentConnector3">
            <a:avLst>
              <a:gd name="adj1" fmla="val 4992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2" name="Group 42">
            <a:extLst>
              <a:ext uri="{FF2B5EF4-FFF2-40B4-BE49-F238E27FC236}">
                <a16:creationId xmlns:a16="http://schemas.microsoft.com/office/drawing/2014/main" id="{4E429900-E8AB-DD7D-B77F-87322678932E}"/>
              </a:ext>
            </a:extLst>
          </p:cNvPr>
          <p:cNvGrpSpPr>
            <a:grpSpLocks/>
          </p:cNvGrpSpPr>
          <p:nvPr/>
        </p:nvGrpSpPr>
        <p:grpSpPr bwMode="auto">
          <a:xfrm>
            <a:off x="2971800" y="2362200"/>
            <a:ext cx="609600" cy="304800"/>
            <a:chOff x="1872" y="1536"/>
            <a:chExt cx="384" cy="192"/>
          </a:xfrm>
        </p:grpSpPr>
        <p:sp>
          <p:nvSpPr>
            <p:cNvPr id="73819" name="Line 38">
              <a:extLst>
                <a:ext uri="{FF2B5EF4-FFF2-40B4-BE49-F238E27FC236}">
                  <a16:creationId xmlns:a16="http://schemas.microsoft.com/office/drawing/2014/main" id="{E6D89B48-0EE7-E8E1-12C2-FBB47371C0EF}"/>
                </a:ext>
              </a:extLst>
            </p:cNvPr>
            <p:cNvSpPr>
              <a:spLocks noChangeShapeType="1"/>
            </p:cNvSpPr>
            <p:nvPr/>
          </p:nvSpPr>
          <p:spPr bwMode="auto">
            <a:xfrm flipH="1">
              <a:off x="1872" y="1536"/>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3820" name="Line 39">
              <a:extLst>
                <a:ext uri="{FF2B5EF4-FFF2-40B4-BE49-F238E27FC236}">
                  <a16:creationId xmlns:a16="http://schemas.microsoft.com/office/drawing/2014/main" id="{8C58E197-5109-6EA6-82AC-4D3F3EF075D0}"/>
                </a:ext>
              </a:extLst>
            </p:cNvPr>
            <p:cNvSpPr>
              <a:spLocks noChangeShapeType="1"/>
            </p:cNvSpPr>
            <p:nvPr/>
          </p:nvSpPr>
          <p:spPr bwMode="auto">
            <a:xfrm flipH="1">
              <a:off x="1968" y="1536"/>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3821" name="Line 40">
              <a:extLst>
                <a:ext uri="{FF2B5EF4-FFF2-40B4-BE49-F238E27FC236}">
                  <a16:creationId xmlns:a16="http://schemas.microsoft.com/office/drawing/2014/main" id="{FCCFDCDA-ADF4-E592-1EFC-9B188E9528C3}"/>
                </a:ext>
              </a:extLst>
            </p:cNvPr>
            <p:cNvSpPr>
              <a:spLocks noChangeShapeType="1"/>
            </p:cNvSpPr>
            <p:nvPr/>
          </p:nvSpPr>
          <p:spPr bwMode="auto">
            <a:xfrm>
              <a:off x="2064" y="1536"/>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3822" name="Line 41">
              <a:extLst>
                <a:ext uri="{FF2B5EF4-FFF2-40B4-BE49-F238E27FC236}">
                  <a16:creationId xmlns:a16="http://schemas.microsoft.com/office/drawing/2014/main" id="{B125C4DB-D072-66CF-4DC7-5F5777911E8B}"/>
                </a:ext>
              </a:extLst>
            </p:cNvPr>
            <p:cNvSpPr>
              <a:spLocks noChangeShapeType="1"/>
            </p:cNvSpPr>
            <p:nvPr/>
          </p:nvSpPr>
          <p:spPr bwMode="auto">
            <a:xfrm>
              <a:off x="2064" y="1536"/>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43">
            <a:extLst>
              <a:ext uri="{FF2B5EF4-FFF2-40B4-BE49-F238E27FC236}">
                <a16:creationId xmlns:a16="http://schemas.microsoft.com/office/drawing/2014/main" id="{60475541-8BA6-2BBA-6C8A-189C9ECEB6A5}"/>
              </a:ext>
            </a:extLst>
          </p:cNvPr>
          <p:cNvGrpSpPr>
            <a:grpSpLocks/>
          </p:cNvGrpSpPr>
          <p:nvPr/>
        </p:nvGrpSpPr>
        <p:grpSpPr bwMode="auto">
          <a:xfrm>
            <a:off x="4495800" y="2362200"/>
            <a:ext cx="609600" cy="304800"/>
            <a:chOff x="1872" y="1536"/>
            <a:chExt cx="384" cy="192"/>
          </a:xfrm>
        </p:grpSpPr>
        <p:sp>
          <p:nvSpPr>
            <p:cNvPr id="73815" name="Line 44">
              <a:extLst>
                <a:ext uri="{FF2B5EF4-FFF2-40B4-BE49-F238E27FC236}">
                  <a16:creationId xmlns:a16="http://schemas.microsoft.com/office/drawing/2014/main" id="{37DC49C9-66AA-9194-9BBD-006744A97507}"/>
                </a:ext>
              </a:extLst>
            </p:cNvPr>
            <p:cNvSpPr>
              <a:spLocks noChangeShapeType="1"/>
            </p:cNvSpPr>
            <p:nvPr/>
          </p:nvSpPr>
          <p:spPr bwMode="auto">
            <a:xfrm flipH="1">
              <a:off x="1872" y="1536"/>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3816" name="Line 45">
              <a:extLst>
                <a:ext uri="{FF2B5EF4-FFF2-40B4-BE49-F238E27FC236}">
                  <a16:creationId xmlns:a16="http://schemas.microsoft.com/office/drawing/2014/main" id="{B10EDCA2-F36A-FB66-3567-1121D8625F5C}"/>
                </a:ext>
              </a:extLst>
            </p:cNvPr>
            <p:cNvSpPr>
              <a:spLocks noChangeShapeType="1"/>
            </p:cNvSpPr>
            <p:nvPr/>
          </p:nvSpPr>
          <p:spPr bwMode="auto">
            <a:xfrm flipH="1">
              <a:off x="1968" y="1536"/>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3817" name="Line 46">
              <a:extLst>
                <a:ext uri="{FF2B5EF4-FFF2-40B4-BE49-F238E27FC236}">
                  <a16:creationId xmlns:a16="http://schemas.microsoft.com/office/drawing/2014/main" id="{E0836C6D-A5A5-2360-CFFD-06121EC1FB90}"/>
                </a:ext>
              </a:extLst>
            </p:cNvPr>
            <p:cNvSpPr>
              <a:spLocks noChangeShapeType="1"/>
            </p:cNvSpPr>
            <p:nvPr/>
          </p:nvSpPr>
          <p:spPr bwMode="auto">
            <a:xfrm>
              <a:off x="2064" y="1536"/>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3818" name="Line 47">
              <a:extLst>
                <a:ext uri="{FF2B5EF4-FFF2-40B4-BE49-F238E27FC236}">
                  <a16:creationId xmlns:a16="http://schemas.microsoft.com/office/drawing/2014/main" id="{EE85F7A8-EBE9-0230-436C-D952A1B1F086}"/>
                </a:ext>
              </a:extLst>
            </p:cNvPr>
            <p:cNvSpPr>
              <a:spLocks noChangeShapeType="1"/>
            </p:cNvSpPr>
            <p:nvPr/>
          </p:nvSpPr>
          <p:spPr bwMode="auto">
            <a:xfrm>
              <a:off x="2064" y="1536"/>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48">
            <a:extLst>
              <a:ext uri="{FF2B5EF4-FFF2-40B4-BE49-F238E27FC236}">
                <a16:creationId xmlns:a16="http://schemas.microsoft.com/office/drawing/2014/main" id="{48806A5D-045F-7C55-74E4-75B50284C2BB}"/>
              </a:ext>
            </a:extLst>
          </p:cNvPr>
          <p:cNvGrpSpPr>
            <a:grpSpLocks/>
          </p:cNvGrpSpPr>
          <p:nvPr/>
        </p:nvGrpSpPr>
        <p:grpSpPr bwMode="auto">
          <a:xfrm>
            <a:off x="5943600" y="2362200"/>
            <a:ext cx="609600" cy="304800"/>
            <a:chOff x="1872" y="1536"/>
            <a:chExt cx="384" cy="192"/>
          </a:xfrm>
        </p:grpSpPr>
        <p:sp>
          <p:nvSpPr>
            <p:cNvPr id="73811" name="Line 49">
              <a:extLst>
                <a:ext uri="{FF2B5EF4-FFF2-40B4-BE49-F238E27FC236}">
                  <a16:creationId xmlns:a16="http://schemas.microsoft.com/office/drawing/2014/main" id="{9458393B-44BF-EC7A-A884-E9217361DF28}"/>
                </a:ext>
              </a:extLst>
            </p:cNvPr>
            <p:cNvSpPr>
              <a:spLocks noChangeShapeType="1"/>
            </p:cNvSpPr>
            <p:nvPr/>
          </p:nvSpPr>
          <p:spPr bwMode="auto">
            <a:xfrm flipH="1">
              <a:off x="1872" y="1536"/>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3812" name="Line 50">
              <a:extLst>
                <a:ext uri="{FF2B5EF4-FFF2-40B4-BE49-F238E27FC236}">
                  <a16:creationId xmlns:a16="http://schemas.microsoft.com/office/drawing/2014/main" id="{462FD53A-F30A-945A-9CE6-1E3B33A0ABF9}"/>
                </a:ext>
              </a:extLst>
            </p:cNvPr>
            <p:cNvSpPr>
              <a:spLocks noChangeShapeType="1"/>
            </p:cNvSpPr>
            <p:nvPr/>
          </p:nvSpPr>
          <p:spPr bwMode="auto">
            <a:xfrm flipH="1">
              <a:off x="1968" y="1536"/>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3813" name="Line 51">
              <a:extLst>
                <a:ext uri="{FF2B5EF4-FFF2-40B4-BE49-F238E27FC236}">
                  <a16:creationId xmlns:a16="http://schemas.microsoft.com/office/drawing/2014/main" id="{5E519212-9379-24F6-A978-77C0C49D7AE3}"/>
                </a:ext>
              </a:extLst>
            </p:cNvPr>
            <p:cNvSpPr>
              <a:spLocks noChangeShapeType="1"/>
            </p:cNvSpPr>
            <p:nvPr/>
          </p:nvSpPr>
          <p:spPr bwMode="auto">
            <a:xfrm>
              <a:off x="2064" y="1536"/>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3814" name="Line 52">
              <a:extLst>
                <a:ext uri="{FF2B5EF4-FFF2-40B4-BE49-F238E27FC236}">
                  <a16:creationId xmlns:a16="http://schemas.microsoft.com/office/drawing/2014/main" id="{B45B1AF1-FAFF-964E-933A-5AB0791D51CA}"/>
                </a:ext>
              </a:extLst>
            </p:cNvPr>
            <p:cNvSpPr>
              <a:spLocks noChangeShapeType="1"/>
            </p:cNvSpPr>
            <p:nvPr/>
          </p:nvSpPr>
          <p:spPr bwMode="auto">
            <a:xfrm>
              <a:off x="2064" y="1536"/>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140341" name="Line 53">
            <a:extLst>
              <a:ext uri="{FF2B5EF4-FFF2-40B4-BE49-F238E27FC236}">
                <a16:creationId xmlns:a16="http://schemas.microsoft.com/office/drawing/2014/main" id="{0EBCA79F-FA18-6F6A-DC51-E7F59C21A24E}"/>
              </a:ext>
            </a:extLst>
          </p:cNvPr>
          <p:cNvSpPr>
            <a:spLocks noChangeShapeType="1"/>
          </p:cNvSpPr>
          <p:nvPr/>
        </p:nvSpPr>
        <p:spPr bwMode="auto">
          <a:xfrm flipV="1">
            <a:off x="5867400" y="3478213"/>
            <a:ext cx="2209800" cy="269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graphicFrame>
        <p:nvGraphicFramePr>
          <p:cNvPr id="140342" name="Object 54">
            <a:extLst>
              <a:ext uri="{FF2B5EF4-FFF2-40B4-BE49-F238E27FC236}">
                <a16:creationId xmlns:a16="http://schemas.microsoft.com/office/drawing/2014/main" id="{0A2FD53D-9EB7-4C5E-2529-0F14A145780E}"/>
              </a:ext>
            </a:extLst>
          </p:cNvPr>
          <p:cNvGraphicFramePr>
            <a:graphicFrameLocks noChangeAspect="1"/>
          </p:cNvGraphicFramePr>
          <p:nvPr/>
        </p:nvGraphicFramePr>
        <p:xfrm>
          <a:off x="8305800" y="3352800"/>
          <a:ext cx="274638" cy="239713"/>
        </p:xfrm>
        <a:graphic>
          <a:graphicData uri="http://schemas.openxmlformats.org/presentationml/2006/ole">
            <mc:AlternateContent xmlns:mc="http://schemas.openxmlformats.org/markup-compatibility/2006">
              <mc:Choice xmlns:v="urn:schemas-microsoft-com:vml" Requires="v">
                <p:oleObj name="Equation" r:id="rId36" imgW="202936" imgH="177569" progId="Equation.3">
                  <p:embed/>
                </p:oleObj>
              </mc:Choice>
              <mc:Fallback>
                <p:oleObj name="Equation" r:id="rId36" imgW="202936" imgH="177569" progId="Equation.3">
                  <p:embed/>
                  <p:pic>
                    <p:nvPicPr>
                      <p:cNvPr id="0" name="Object 54"/>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8305800" y="3352800"/>
                        <a:ext cx="274638"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43" name="Object 55">
            <a:extLst>
              <a:ext uri="{FF2B5EF4-FFF2-40B4-BE49-F238E27FC236}">
                <a16:creationId xmlns:a16="http://schemas.microsoft.com/office/drawing/2014/main" id="{11384093-FB20-0CB0-BA2E-D954230D2B8E}"/>
              </a:ext>
            </a:extLst>
          </p:cNvPr>
          <p:cNvGraphicFramePr>
            <a:graphicFrameLocks noChangeAspect="1"/>
          </p:cNvGraphicFramePr>
          <p:nvPr/>
        </p:nvGraphicFramePr>
        <p:xfrm>
          <a:off x="163513" y="1447800"/>
          <a:ext cx="487362" cy="225425"/>
        </p:xfrm>
        <a:graphic>
          <a:graphicData uri="http://schemas.openxmlformats.org/presentationml/2006/ole">
            <mc:AlternateContent xmlns:mc="http://schemas.openxmlformats.org/markup-compatibility/2006">
              <mc:Choice xmlns:v="urn:schemas-microsoft-com:vml" Requires="v">
                <p:oleObj name="Equation" r:id="rId38" imgW="380670" imgH="177646" progId="Equation.3">
                  <p:embed/>
                </p:oleObj>
              </mc:Choice>
              <mc:Fallback>
                <p:oleObj name="Equation" r:id="rId38" imgW="380670" imgH="177646" progId="Equation.3">
                  <p:embed/>
                  <p:pic>
                    <p:nvPicPr>
                      <p:cNvPr id="0" name="Object 55"/>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63513" y="1447800"/>
                        <a:ext cx="487362" cy="225425"/>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44" name="Object 56">
            <a:extLst>
              <a:ext uri="{FF2B5EF4-FFF2-40B4-BE49-F238E27FC236}">
                <a16:creationId xmlns:a16="http://schemas.microsoft.com/office/drawing/2014/main" id="{0BB4C1CA-2BBF-5A68-AF66-9CEE7338A565}"/>
              </a:ext>
            </a:extLst>
          </p:cNvPr>
          <p:cNvGraphicFramePr>
            <a:graphicFrameLocks noChangeAspect="1"/>
          </p:cNvGraphicFramePr>
          <p:nvPr/>
        </p:nvGraphicFramePr>
        <p:xfrm>
          <a:off x="168275" y="2136775"/>
          <a:ext cx="454025" cy="225425"/>
        </p:xfrm>
        <a:graphic>
          <a:graphicData uri="http://schemas.openxmlformats.org/presentationml/2006/ole">
            <mc:AlternateContent xmlns:mc="http://schemas.openxmlformats.org/markup-compatibility/2006">
              <mc:Choice xmlns:v="urn:schemas-microsoft-com:vml" Requires="v">
                <p:oleObj name="Equation" r:id="rId40" imgW="355138" imgH="177569" progId="Equation.3">
                  <p:embed/>
                </p:oleObj>
              </mc:Choice>
              <mc:Fallback>
                <p:oleObj name="Equation" r:id="rId40" imgW="355138" imgH="177569" progId="Equation.3">
                  <p:embed/>
                  <p:pic>
                    <p:nvPicPr>
                      <p:cNvPr id="0" name="Object 56"/>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68275" y="2136775"/>
                        <a:ext cx="454025" cy="225425"/>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45" name="Object 57">
            <a:extLst>
              <a:ext uri="{FF2B5EF4-FFF2-40B4-BE49-F238E27FC236}">
                <a16:creationId xmlns:a16="http://schemas.microsoft.com/office/drawing/2014/main" id="{4B0993BD-2AD3-B8E0-8F17-B8A098229939}"/>
              </a:ext>
            </a:extLst>
          </p:cNvPr>
          <p:cNvGraphicFramePr>
            <a:graphicFrameLocks noChangeAspect="1"/>
          </p:cNvGraphicFramePr>
          <p:nvPr/>
        </p:nvGraphicFramePr>
        <p:xfrm>
          <a:off x="136525" y="3355975"/>
          <a:ext cx="485775" cy="225425"/>
        </p:xfrm>
        <a:graphic>
          <a:graphicData uri="http://schemas.openxmlformats.org/presentationml/2006/ole">
            <mc:AlternateContent xmlns:mc="http://schemas.openxmlformats.org/markup-compatibility/2006">
              <mc:Choice xmlns:v="urn:schemas-microsoft-com:vml" Requires="v">
                <p:oleObj name="Equation" r:id="rId42" imgW="380670" imgH="177646" progId="Equation.3">
                  <p:embed/>
                </p:oleObj>
              </mc:Choice>
              <mc:Fallback>
                <p:oleObj name="Equation" r:id="rId42" imgW="380670" imgH="177646" progId="Equation.3">
                  <p:embed/>
                  <p:pic>
                    <p:nvPicPr>
                      <p:cNvPr id="0" name="Object 57"/>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36525" y="3355975"/>
                        <a:ext cx="485775" cy="225425"/>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46" name="Object 58">
            <a:extLst>
              <a:ext uri="{FF2B5EF4-FFF2-40B4-BE49-F238E27FC236}">
                <a16:creationId xmlns:a16="http://schemas.microsoft.com/office/drawing/2014/main" id="{F0D70678-5E9E-70A6-C835-CB54955C4E57}"/>
              </a:ext>
            </a:extLst>
          </p:cNvPr>
          <p:cNvGraphicFramePr>
            <a:graphicFrameLocks noChangeAspect="1"/>
          </p:cNvGraphicFramePr>
          <p:nvPr/>
        </p:nvGraphicFramePr>
        <p:xfrm>
          <a:off x="6934200" y="3763963"/>
          <a:ext cx="1216025" cy="354012"/>
        </p:xfrm>
        <a:graphic>
          <a:graphicData uri="http://schemas.openxmlformats.org/presentationml/2006/ole">
            <mc:AlternateContent xmlns:mc="http://schemas.openxmlformats.org/markup-compatibility/2006">
              <mc:Choice xmlns:v="urn:schemas-microsoft-com:vml" Requires="v">
                <p:oleObj name="Equation" r:id="rId44" imgW="787400" imgH="228600" progId="Equation.3">
                  <p:embed/>
                </p:oleObj>
              </mc:Choice>
              <mc:Fallback>
                <p:oleObj name="Equation" r:id="rId44" imgW="787400" imgH="228600" progId="Equation.3">
                  <p:embed/>
                  <p:pic>
                    <p:nvPicPr>
                      <p:cNvPr id="0" name="Object 58"/>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6934200" y="3763963"/>
                        <a:ext cx="1216025"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40347" name="AutoShape 59">
            <a:extLst>
              <a:ext uri="{FF2B5EF4-FFF2-40B4-BE49-F238E27FC236}">
                <a16:creationId xmlns:a16="http://schemas.microsoft.com/office/drawing/2014/main" id="{F575102F-CA95-C390-CF18-D0D4913118A3}"/>
              </a:ext>
            </a:extLst>
          </p:cNvPr>
          <p:cNvCxnSpPr>
            <a:cxnSpLocks noChangeShapeType="1"/>
          </p:cNvCxnSpPr>
          <p:nvPr/>
        </p:nvCxnSpPr>
        <p:spPr bwMode="auto">
          <a:xfrm flipV="1">
            <a:off x="8150225" y="3592513"/>
            <a:ext cx="293688" cy="34925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aphicFrame>
        <p:nvGraphicFramePr>
          <p:cNvPr id="140348" name="Object 60">
            <a:extLst>
              <a:ext uri="{FF2B5EF4-FFF2-40B4-BE49-F238E27FC236}">
                <a16:creationId xmlns:a16="http://schemas.microsoft.com/office/drawing/2014/main" id="{5EE74A9A-E69E-EFAA-05A5-C16DD83A54CD}"/>
              </a:ext>
            </a:extLst>
          </p:cNvPr>
          <p:cNvGraphicFramePr>
            <a:graphicFrameLocks noChangeAspect="1"/>
          </p:cNvGraphicFramePr>
          <p:nvPr/>
        </p:nvGraphicFramePr>
        <p:xfrm>
          <a:off x="100013" y="4419600"/>
          <a:ext cx="890587" cy="258763"/>
        </p:xfrm>
        <a:graphic>
          <a:graphicData uri="http://schemas.openxmlformats.org/presentationml/2006/ole">
            <mc:AlternateContent xmlns:mc="http://schemas.openxmlformats.org/markup-compatibility/2006">
              <mc:Choice xmlns:v="urn:schemas-microsoft-com:vml" Requires="v">
                <p:oleObj name="Equation" r:id="rId46" imgW="698197" imgH="203112" progId="Equation.3">
                  <p:embed/>
                </p:oleObj>
              </mc:Choice>
              <mc:Fallback>
                <p:oleObj name="Equation" r:id="rId46" imgW="698197" imgH="203112" progId="Equation.3">
                  <p:embed/>
                  <p:pic>
                    <p:nvPicPr>
                      <p:cNvPr id="0" name="Object 60"/>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00013" y="4419600"/>
                        <a:ext cx="890587" cy="258763"/>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49" name="Object 61">
            <a:extLst>
              <a:ext uri="{FF2B5EF4-FFF2-40B4-BE49-F238E27FC236}">
                <a16:creationId xmlns:a16="http://schemas.microsoft.com/office/drawing/2014/main" id="{2C89601F-78CC-74DD-C107-D09B75F06A1E}"/>
              </a:ext>
            </a:extLst>
          </p:cNvPr>
          <p:cNvGraphicFramePr>
            <a:graphicFrameLocks noChangeAspect="1"/>
          </p:cNvGraphicFramePr>
          <p:nvPr/>
        </p:nvGraphicFramePr>
        <p:xfrm>
          <a:off x="152400" y="5029200"/>
          <a:ext cx="663575" cy="257175"/>
        </p:xfrm>
        <a:graphic>
          <a:graphicData uri="http://schemas.openxmlformats.org/presentationml/2006/ole">
            <mc:AlternateContent xmlns:mc="http://schemas.openxmlformats.org/markup-compatibility/2006">
              <mc:Choice xmlns:v="urn:schemas-microsoft-com:vml" Requires="v">
                <p:oleObj name="Equation" r:id="rId48" imgW="520474" imgH="203112" progId="Equation.3">
                  <p:embed/>
                </p:oleObj>
              </mc:Choice>
              <mc:Fallback>
                <p:oleObj name="Equation" r:id="rId48" imgW="520474" imgH="203112" progId="Equation.3">
                  <p:embed/>
                  <p:pic>
                    <p:nvPicPr>
                      <p:cNvPr id="0" name="Object 61"/>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52400" y="5029200"/>
                        <a:ext cx="663575" cy="257175"/>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62">
            <a:extLst>
              <a:ext uri="{FF2B5EF4-FFF2-40B4-BE49-F238E27FC236}">
                <a16:creationId xmlns:a16="http://schemas.microsoft.com/office/drawing/2014/main" id="{192CC8AE-1DBE-7108-7CDE-20C130DC3ED9}"/>
              </a:ext>
            </a:extLst>
          </p:cNvPr>
          <p:cNvGrpSpPr>
            <a:grpSpLocks/>
          </p:cNvGrpSpPr>
          <p:nvPr/>
        </p:nvGrpSpPr>
        <p:grpSpPr bwMode="auto">
          <a:xfrm>
            <a:off x="838200" y="3657600"/>
            <a:ext cx="609600" cy="304800"/>
            <a:chOff x="1872" y="1536"/>
            <a:chExt cx="384" cy="192"/>
          </a:xfrm>
        </p:grpSpPr>
        <p:sp>
          <p:nvSpPr>
            <p:cNvPr id="73807" name="Line 63">
              <a:extLst>
                <a:ext uri="{FF2B5EF4-FFF2-40B4-BE49-F238E27FC236}">
                  <a16:creationId xmlns:a16="http://schemas.microsoft.com/office/drawing/2014/main" id="{8BA83889-924E-B72D-2783-2A6A5E71857C}"/>
                </a:ext>
              </a:extLst>
            </p:cNvPr>
            <p:cNvSpPr>
              <a:spLocks noChangeShapeType="1"/>
            </p:cNvSpPr>
            <p:nvPr/>
          </p:nvSpPr>
          <p:spPr bwMode="auto">
            <a:xfrm flipH="1">
              <a:off x="1872" y="1536"/>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3808" name="Line 64">
              <a:extLst>
                <a:ext uri="{FF2B5EF4-FFF2-40B4-BE49-F238E27FC236}">
                  <a16:creationId xmlns:a16="http://schemas.microsoft.com/office/drawing/2014/main" id="{345C6AC9-F372-9854-D7F7-E6492B25DF6A}"/>
                </a:ext>
              </a:extLst>
            </p:cNvPr>
            <p:cNvSpPr>
              <a:spLocks noChangeShapeType="1"/>
            </p:cNvSpPr>
            <p:nvPr/>
          </p:nvSpPr>
          <p:spPr bwMode="auto">
            <a:xfrm flipH="1">
              <a:off x="1968" y="1536"/>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3809" name="Line 65">
              <a:extLst>
                <a:ext uri="{FF2B5EF4-FFF2-40B4-BE49-F238E27FC236}">
                  <a16:creationId xmlns:a16="http://schemas.microsoft.com/office/drawing/2014/main" id="{79134DA6-4880-9D99-4472-19736756E0B0}"/>
                </a:ext>
              </a:extLst>
            </p:cNvPr>
            <p:cNvSpPr>
              <a:spLocks noChangeShapeType="1"/>
            </p:cNvSpPr>
            <p:nvPr/>
          </p:nvSpPr>
          <p:spPr bwMode="auto">
            <a:xfrm>
              <a:off x="2064" y="1536"/>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3810" name="Line 66">
              <a:extLst>
                <a:ext uri="{FF2B5EF4-FFF2-40B4-BE49-F238E27FC236}">
                  <a16:creationId xmlns:a16="http://schemas.microsoft.com/office/drawing/2014/main" id="{0B0722EF-4F74-092B-7B6E-2EF6E9F2C142}"/>
                </a:ext>
              </a:extLst>
            </p:cNvPr>
            <p:cNvSpPr>
              <a:spLocks noChangeShapeType="1"/>
            </p:cNvSpPr>
            <p:nvPr/>
          </p:nvSpPr>
          <p:spPr bwMode="auto">
            <a:xfrm>
              <a:off x="2064" y="1536"/>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67">
            <a:extLst>
              <a:ext uri="{FF2B5EF4-FFF2-40B4-BE49-F238E27FC236}">
                <a16:creationId xmlns:a16="http://schemas.microsoft.com/office/drawing/2014/main" id="{89237924-0AF4-0EF3-407C-F8226A4DFA2F}"/>
              </a:ext>
            </a:extLst>
          </p:cNvPr>
          <p:cNvGrpSpPr>
            <a:grpSpLocks/>
          </p:cNvGrpSpPr>
          <p:nvPr/>
        </p:nvGrpSpPr>
        <p:grpSpPr bwMode="auto">
          <a:xfrm>
            <a:off x="2057400" y="3657600"/>
            <a:ext cx="609600" cy="304800"/>
            <a:chOff x="1872" y="1536"/>
            <a:chExt cx="384" cy="192"/>
          </a:xfrm>
        </p:grpSpPr>
        <p:sp>
          <p:nvSpPr>
            <p:cNvPr id="73803" name="Line 68">
              <a:extLst>
                <a:ext uri="{FF2B5EF4-FFF2-40B4-BE49-F238E27FC236}">
                  <a16:creationId xmlns:a16="http://schemas.microsoft.com/office/drawing/2014/main" id="{59325CCA-D2D6-A071-5210-6B3F5F6AFA5A}"/>
                </a:ext>
              </a:extLst>
            </p:cNvPr>
            <p:cNvSpPr>
              <a:spLocks noChangeShapeType="1"/>
            </p:cNvSpPr>
            <p:nvPr/>
          </p:nvSpPr>
          <p:spPr bwMode="auto">
            <a:xfrm flipH="1">
              <a:off x="1872" y="1536"/>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3804" name="Line 69">
              <a:extLst>
                <a:ext uri="{FF2B5EF4-FFF2-40B4-BE49-F238E27FC236}">
                  <a16:creationId xmlns:a16="http://schemas.microsoft.com/office/drawing/2014/main" id="{0F297EC6-7122-13A2-A77B-66CE64699532}"/>
                </a:ext>
              </a:extLst>
            </p:cNvPr>
            <p:cNvSpPr>
              <a:spLocks noChangeShapeType="1"/>
            </p:cNvSpPr>
            <p:nvPr/>
          </p:nvSpPr>
          <p:spPr bwMode="auto">
            <a:xfrm flipH="1">
              <a:off x="1968" y="1536"/>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3805" name="Line 70">
              <a:extLst>
                <a:ext uri="{FF2B5EF4-FFF2-40B4-BE49-F238E27FC236}">
                  <a16:creationId xmlns:a16="http://schemas.microsoft.com/office/drawing/2014/main" id="{DF3B8B28-3095-B494-8C3F-B84CCAEE131B}"/>
                </a:ext>
              </a:extLst>
            </p:cNvPr>
            <p:cNvSpPr>
              <a:spLocks noChangeShapeType="1"/>
            </p:cNvSpPr>
            <p:nvPr/>
          </p:nvSpPr>
          <p:spPr bwMode="auto">
            <a:xfrm>
              <a:off x="2064" y="1536"/>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3806" name="Line 71">
              <a:extLst>
                <a:ext uri="{FF2B5EF4-FFF2-40B4-BE49-F238E27FC236}">
                  <a16:creationId xmlns:a16="http://schemas.microsoft.com/office/drawing/2014/main" id="{C844093E-EF06-F09A-DB69-816A4CF03E51}"/>
                </a:ext>
              </a:extLst>
            </p:cNvPr>
            <p:cNvSpPr>
              <a:spLocks noChangeShapeType="1"/>
            </p:cNvSpPr>
            <p:nvPr/>
          </p:nvSpPr>
          <p:spPr bwMode="auto">
            <a:xfrm>
              <a:off x="2064" y="1536"/>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72">
            <a:extLst>
              <a:ext uri="{FF2B5EF4-FFF2-40B4-BE49-F238E27FC236}">
                <a16:creationId xmlns:a16="http://schemas.microsoft.com/office/drawing/2014/main" id="{FA1FD466-7B35-CEB1-8896-2269E40297E2}"/>
              </a:ext>
            </a:extLst>
          </p:cNvPr>
          <p:cNvGrpSpPr>
            <a:grpSpLocks/>
          </p:cNvGrpSpPr>
          <p:nvPr/>
        </p:nvGrpSpPr>
        <p:grpSpPr bwMode="auto">
          <a:xfrm>
            <a:off x="3276600" y="3657600"/>
            <a:ext cx="609600" cy="304800"/>
            <a:chOff x="1872" y="1536"/>
            <a:chExt cx="384" cy="192"/>
          </a:xfrm>
        </p:grpSpPr>
        <p:sp>
          <p:nvSpPr>
            <p:cNvPr id="73799" name="Line 73">
              <a:extLst>
                <a:ext uri="{FF2B5EF4-FFF2-40B4-BE49-F238E27FC236}">
                  <a16:creationId xmlns:a16="http://schemas.microsoft.com/office/drawing/2014/main" id="{98107C8D-11A7-7A3C-5586-7499E037D652}"/>
                </a:ext>
              </a:extLst>
            </p:cNvPr>
            <p:cNvSpPr>
              <a:spLocks noChangeShapeType="1"/>
            </p:cNvSpPr>
            <p:nvPr/>
          </p:nvSpPr>
          <p:spPr bwMode="auto">
            <a:xfrm flipH="1">
              <a:off x="1872" y="1536"/>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3800" name="Line 74">
              <a:extLst>
                <a:ext uri="{FF2B5EF4-FFF2-40B4-BE49-F238E27FC236}">
                  <a16:creationId xmlns:a16="http://schemas.microsoft.com/office/drawing/2014/main" id="{C023A277-CB6E-A024-ED4B-E73DC26B1B26}"/>
                </a:ext>
              </a:extLst>
            </p:cNvPr>
            <p:cNvSpPr>
              <a:spLocks noChangeShapeType="1"/>
            </p:cNvSpPr>
            <p:nvPr/>
          </p:nvSpPr>
          <p:spPr bwMode="auto">
            <a:xfrm flipH="1">
              <a:off x="1968" y="1536"/>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3801" name="Line 75">
              <a:extLst>
                <a:ext uri="{FF2B5EF4-FFF2-40B4-BE49-F238E27FC236}">
                  <a16:creationId xmlns:a16="http://schemas.microsoft.com/office/drawing/2014/main" id="{603A4FAE-0A73-1F7F-2FBE-FDA0A34B4988}"/>
                </a:ext>
              </a:extLst>
            </p:cNvPr>
            <p:cNvSpPr>
              <a:spLocks noChangeShapeType="1"/>
            </p:cNvSpPr>
            <p:nvPr/>
          </p:nvSpPr>
          <p:spPr bwMode="auto">
            <a:xfrm>
              <a:off x="2064" y="1536"/>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3802" name="Line 76">
              <a:extLst>
                <a:ext uri="{FF2B5EF4-FFF2-40B4-BE49-F238E27FC236}">
                  <a16:creationId xmlns:a16="http://schemas.microsoft.com/office/drawing/2014/main" id="{EEBE1E72-B000-F2F4-3CAA-F68D9D62E610}"/>
                </a:ext>
              </a:extLst>
            </p:cNvPr>
            <p:cNvSpPr>
              <a:spLocks noChangeShapeType="1"/>
            </p:cNvSpPr>
            <p:nvPr/>
          </p:nvSpPr>
          <p:spPr bwMode="auto">
            <a:xfrm>
              <a:off x="2064" y="1536"/>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77">
            <a:extLst>
              <a:ext uri="{FF2B5EF4-FFF2-40B4-BE49-F238E27FC236}">
                <a16:creationId xmlns:a16="http://schemas.microsoft.com/office/drawing/2014/main" id="{DA5F9463-F812-2459-8860-EB4BBCC48DA3}"/>
              </a:ext>
            </a:extLst>
          </p:cNvPr>
          <p:cNvGrpSpPr>
            <a:grpSpLocks/>
          </p:cNvGrpSpPr>
          <p:nvPr/>
        </p:nvGrpSpPr>
        <p:grpSpPr bwMode="auto">
          <a:xfrm>
            <a:off x="4495800" y="3657600"/>
            <a:ext cx="609600" cy="304800"/>
            <a:chOff x="1872" y="1536"/>
            <a:chExt cx="384" cy="192"/>
          </a:xfrm>
        </p:grpSpPr>
        <p:sp>
          <p:nvSpPr>
            <p:cNvPr id="73795" name="Line 78">
              <a:extLst>
                <a:ext uri="{FF2B5EF4-FFF2-40B4-BE49-F238E27FC236}">
                  <a16:creationId xmlns:a16="http://schemas.microsoft.com/office/drawing/2014/main" id="{FE3315E3-96A0-4C84-E965-89BBC46A54F6}"/>
                </a:ext>
              </a:extLst>
            </p:cNvPr>
            <p:cNvSpPr>
              <a:spLocks noChangeShapeType="1"/>
            </p:cNvSpPr>
            <p:nvPr/>
          </p:nvSpPr>
          <p:spPr bwMode="auto">
            <a:xfrm flipH="1">
              <a:off x="1872" y="1536"/>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3796" name="Line 79">
              <a:extLst>
                <a:ext uri="{FF2B5EF4-FFF2-40B4-BE49-F238E27FC236}">
                  <a16:creationId xmlns:a16="http://schemas.microsoft.com/office/drawing/2014/main" id="{DF5B5318-9842-7C53-C169-58DAEECDC7A9}"/>
                </a:ext>
              </a:extLst>
            </p:cNvPr>
            <p:cNvSpPr>
              <a:spLocks noChangeShapeType="1"/>
            </p:cNvSpPr>
            <p:nvPr/>
          </p:nvSpPr>
          <p:spPr bwMode="auto">
            <a:xfrm flipH="1">
              <a:off x="1968" y="1536"/>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3797" name="Line 80">
              <a:extLst>
                <a:ext uri="{FF2B5EF4-FFF2-40B4-BE49-F238E27FC236}">
                  <a16:creationId xmlns:a16="http://schemas.microsoft.com/office/drawing/2014/main" id="{1D510203-9819-B917-2399-631E6774A36A}"/>
                </a:ext>
              </a:extLst>
            </p:cNvPr>
            <p:cNvSpPr>
              <a:spLocks noChangeShapeType="1"/>
            </p:cNvSpPr>
            <p:nvPr/>
          </p:nvSpPr>
          <p:spPr bwMode="auto">
            <a:xfrm>
              <a:off x="2064" y="1536"/>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3798" name="Line 81">
              <a:extLst>
                <a:ext uri="{FF2B5EF4-FFF2-40B4-BE49-F238E27FC236}">
                  <a16:creationId xmlns:a16="http://schemas.microsoft.com/office/drawing/2014/main" id="{8F986578-EE63-66A5-5510-61FDE50971D0}"/>
                </a:ext>
              </a:extLst>
            </p:cNvPr>
            <p:cNvSpPr>
              <a:spLocks noChangeShapeType="1"/>
            </p:cNvSpPr>
            <p:nvPr/>
          </p:nvSpPr>
          <p:spPr bwMode="auto">
            <a:xfrm>
              <a:off x="2064" y="1536"/>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aphicFrame>
        <p:nvGraphicFramePr>
          <p:cNvPr id="140372" name="Object 84">
            <a:extLst>
              <a:ext uri="{FF2B5EF4-FFF2-40B4-BE49-F238E27FC236}">
                <a16:creationId xmlns:a16="http://schemas.microsoft.com/office/drawing/2014/main" id="{D76583C7-C643-6E72-B6E1-7BAC013B7B58}"/>
              </a:ext>
            </a:extLst>
          </p:cNvPr>
          <p:cNvGraphicFramePr>
            <a:graphicFrameLocks noChangeAspect="1"/>
          </p:cNvGraphicFramePr>
          <p:nvPr/>
        </p:nvGraphicFramePr>
        <p:xfrm>
          <a:off x="8178800" y="4373563"/>
          <a:ext cx="584200" cy="274637"/>
        </p:xfrm>
        <a:graphic>
          <a:graphicData uri="http://schemas.openxmlformats.org/presentationml/2006/ole">
            <mc:AlternateContent xmlns:mc="http://schemas.openxmlformats.org/markup-compatibility/2006">
              <mc:Choice xmlns:v="urn:schemas-microsoft-com:vml" Requires="v">
                <p:oleObj name="Equation" r:id="rId50" imgW="431613" imgH="203112" progId="Equation.3">
                  <p:embed/>
                </p:oleObj>
              </mc:Choice>
              <mc:Fallback>
                <p:oleObj name="Equation" r:id="rId50" imgW="431613" imgH="203112" progId="Equation.3">
                  <p:embed/>
                  <p:pic>
                    <p:nvPicPr>
                      <p:cNvPr id="0" name="Object 84"/>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8178800" y="4373563"/>
                        <a:ext cx="5842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373" name="Line 85">
            <a:extLst>
              <a:ext uri="{FF2B5EF4-FFF2-40B4-BE49-F238E27FC236}">
                <a16:creationId xmlns:a16="http://schemas.microsoft.com/office/drawing/2014/main" id="{5396F88C-E78F-6C1E-1515-77E3B09A1991}"/>
              </a:ext>
            </a:extLst>
          </p:cNvPr>
          <p:cNvSpPr>
            <a:spLocks noChangeShapeType="1"/>
          </p:cNvSpPr>
          <p:nvPr/>
        </p:nvSpPr>
        <p:spPr bwMode="auto">
          <a:xfrm>
            <a:off x="1066800" y="4572000"/>
            <a:ext cx="7010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aphicFrame>
        <p:nvGraphicFramePr>
          <p:cNvPr id="140374" name="Object 86">
            <a:extLst>
              <a:ext uri="{FF2B5EF4-FFF2-40B4-BE49-F238E27FC236}">
                <a16:creationId xmlns:a16="http://schemas.microsoft.com/office/drawing/2014/main" id="{E348AF02-27C9-886C-4E74-F37944394F47}"/>
              </a:ext>
            </a:extLst>
          </p:cNvPr>
          <p:cNvGraphicFramePr>
            <a:graphicFrameLocks noChangeAspect="1"/>
          </p:cNvGraphicFramePr>
          <p:nvPr/>
        </p:nvGraphicFramePr>
        <p:xfrm>
          <a:off x="914400" y="5038725"/>
          <a:ext cx="669925" cy="271463"/>
        </p:xfrm>
        <a:graphic>
          <a:graphicData uri="http://schemas.openxmlformats.org/presentationml/2006/ole">
            <mc:AlternateContent xmlns:mc="http://schemas.openxmlformats.org/markup-compatibility/2006">
              <mc:Choice xmlns:v="urn:schemas-microsoft-com:vml" Requires="v">
                <p:oleObj name="Equation" r:id="rId52" imgW="494870" imgH="203024" progId="Equation.3">
                  <p:embed/>
                </p:oleObj>
              </mc:Choice>
              <mc:Fallback>
                <p:oleObj name="Equation" r:id="rId52" imgW="494870" imgH="203024" progId="Equation.3">
                  <p:embed/>
                  <p:pic>
                    <p:nvPicPr>
                      <p:cNvPr id="0" name="Object 86"/>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914400" y="5038725"/>
                        <a:ext cx="669925"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75" name="Object 87">
            <a:extLst>
              <a:ext uri="{FF2B5EF4-FFF2-40B4-BE49-F238E27FC236}">
                <a16:creationId xmlns:a16="http://schemas.microsoft.com/office/drawing/2014/main" id="{9193A688-C038-F1A6-3801-D99AB6BFB1D7}"/>
              </a:ext>
            </a:extLst>
          </p:cNvPr>
          <p:cNvGraphicFramePr>
            <a:graphicFrameLocks noChangeAspect="1"/>
          </p:cNvGraphicFramePr>
          <p:nvPr/>
        </p:nvGraphicFramePr>
        <p:xfrm>
          <a:off x="1574800" y="5029200"/>
          <a:ext cx="482600" cy="271463"/>
        </p:xfrm>
        <a:graphic>
          <a:graphicData uri="http://schemas.openxmlformats.org/presentationml/2006/ole">
            <mc:AlternateContent xmlns:mc="http://schemas.openxmlformats.org/markup-compatibility/2006">
              <mc:Choice xmlns:v="urn:schemas-microsoft-com:vml" Requires="v">
                <p:oleObj name="Equation" r:id="rId54" imgW="355292" imgH="203024" progId="Equation.3">
                  <p:embed/>
                </p:oleObj>
              </mc:Choice>
              <mc:Fallback>
                <p:oleObj name="Equation" r:id="rId54" imgW="355292" imgH="203024" progId="Equation.3">
                  <p:embed/>
                  <p:pic>
                    <p:nvPicPr>
                      <p:cNvPr id="0" name="Object 87"/>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1574800" y="5029200"/>
                        <a:ext cx="482600" cy="271463"/>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376" name="Line 88">
            <a:extLst>
              <a:ext uri="{FF2B5EF4-FFF2-40B4-BE49-F238E27FC236}">
                <a16:creationId xmlns:a16="http://schemas.microsoft.com/office/drawing/2014/main" id="{21B022F2-8BAF-D92B-C97A-168BD458BACA}"/>
              </a:ext>
            </a:extLst>
          </p:cNvPr>
          <p:cNvSpPr>
            <a:spLocks noChangeShapeType="1"/>
          </p:cNvSpPr>
          <p:nvPr/>
        </p:nvSpPr>
        <p:spPr bwMode="auto">
          <a:xfrm>
            <a:off x="2209800" y="5181600"/>
            <a:ext cx="42672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graphicFrame>
        <p:nvGraphicFramePr>
          <p:cNvPr id="140377" name="Object 89">
            <a:extLst>
              <a:ext uri="{FF2B5EF4-FFF2-40B4-BE49-F238E27FC236}">
                <a16:creationId xmlns:a16="http://schemas.microsoft.com/office/drawing/2014/main" id="{769889DB-B769-262E-AD20-65091B2D5B31}"/>
              </a:ext>
            </a:extLst>
          </p:cNvPr>
          <p:cNvGraphicFramePr>
            <a:graphicFrameLocks noChangeAspect="1"/>
          </p:cNvGraphicFramePr>
          <p:nvPr/>
        </p:nvGraphicFramePr>
        <p:xfrm>
          <a:off x="6553200" y="5062538"/>
          <a:ext cx="669925" cy="271462"/>
        </p:xfrm>
        <a:graphic>
          <a:graphicData uri="http://schemas.openxmlformats.org/presentationml/2006/ole">
            <mc:AlternateContent xmlns:mc="http://schemas.openxmlformats.org/markup-compatibility/2006">
              <mc:Choice xmlns:v="urn:schemas-microsoft-com:vml" Requires="v">
                <p:oleObj name="Equation" r:id="rId56" imgW="494870" imgH="203024" progId="Equation.3">
                  <p:embed/>
                </p:oleObj>
              </mc:Choice>
              <mc:Fallback>
                <p:oleObj name="Equation" r:id="rId56" imgW="494870" imgH="203024" progId="Equation.3">
                  <p:embed/>
                  <p:pic>
                    <p:nvPicPr>
                      <p:cNvPr id="0" name="Object 89"/>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6553200" y="5062538"/>
                        <a:ext cx="669925"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79" name="Object 91">
            <a:extLst>
              <a:ext uri="{FF2B5EF4-FFF2-40B4-BE49-F238E27FC236}">
                <a16:creationId xmlns:a16="http://schemas.microsoft.com/office/drawing/2014/main" id="{673E3D4F-A40D-2727-E6DD-94BA82890D1D}"/>
              </a:ext>
            </a:extLst>
          </p:cNvPr>
          <p:cNvGraphicFramePr>
            <a:graphicFrameLocks noChangeAspect="1"/>
          </p:cNvGraphicFramePr>
          <p:nvPr/>
        </p:nvGraphicFramePr>
        <p:xfrm>
          <a:off x="2859088" y="5748338"/>
          <a:ext cx="2922587" cy="271462"/>
        </p:xfrm>
        <a:graphic>
          <a:graphicData uri="http://schemas.openxmlformats.org/presentationml/2006/ole">
            <mc:AlternateContent xmlns:mc="http://schemas.openxmlformats.org/markup-compatibility/2006">
              <mc:Choice xmlns:v="urn:schemas-microsoft-com:vml" Requires="v">
                <p:oleObj name="Equation" r:id="rId57" imgW="2159000" imgH="203200" progId="Equation.3">
                  <p:embed/>
                </p:oleObj>
              </mc:Choice>
              <mc:Fallback>
                <p:oleObj name="Equation" r:id="rId57" imgW="2159000" imgH="203200" progId="Equation.3">
                  <p:embed/>
                  <p:pic>
                    <p:nvPicPr>
                      <p:cNvPr id="0" name="Object 91"/>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859088" y="5748338"/>
                        <a:ext cx="2922587"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380" name="AutoShape 92">
            <a:extLst>
              <a:ext uri="{FF2B5EF4-FFF2-40B4-BE49-F238E27FC236}">
                <a16:creationId xmlns:a16="http://schemas.microsoft.com/office/drawing/2014/main" id="{A93133B7-AB7F-0210-A904-6FFF93B7C99F}"/>
              </a:ext>
            </a:extLst>
          </p:cNvPr>
          <p:cNvSpPr>
            <a:spLocks/>
          </p:cNvSpPr>
          <p:nvPr/>
        </p:nvSpPr>
        <p:spPr bwMode="auto">
          <a:xfrm rot="-5400000">
            <a:off x="4191000" y="2057400"/>
            <a:ext cx="304800" cy="6858000"/>
          </a:xfrm>
          <a:prstGeom prst="leftBrace">
            <a:avLst>
              <a:gd name="adj1" fmla="val 3760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aphicFrame>
        <p:nvGraphicFramePr>
          <p:cNvPr id="140381" name="Object 93">
            <a:extLst>
              <a:ext uri="{FF2B5EF4-FFF2-40B4-BE49-F238E27FC236}">
                <a16:creationId xmlns:a16="http://schemas.microsoft.com/office/drawing/2014/main" id="{0991383D-9948-AF07-F502-05712982996E}"/>
              </a:ext>
            </a:extLst>
          </p:cNvPr>
          <p:cNvGraphicFramePr>
            <a:graphicFrameLocks noChangeAspect="1"/>
          </p:cNvGraphicFramePr>
          <p:nvPr/>
        </p:nvGraphicFramePr>
        <p:xfrm>
          <a:off x="7213600" y="5062538"/>
          <a:ext cx="482600" cy="271462"/>
        </p:xfrm>
        <a:graphic>
          <a:graphicData uri="http://schemas.openxmlformats.org/presentationml/2006/ole">
            <mc:AlternateContent xmlns:mc="http://schemas.openxmlformats.org/markup-compatibility/2006">
              <mc:Choice xmlns:v="urn:schemas-microsoft-com:vml" Requires="v">
                <p:oleObj name="Equation" r:id="rId59" imgW="355292" imgH="203024" progId="Equation.3">
                  <p:embed/>
                </p:oleObj>
              </mc:Choice>
              <mc:Fallback>
                <p:oleObj name="Equation" r:id="rId59" imgW="355292" imgH="203024" progId="Equation.3">
                  <p:embed/>
                  <p:pic>
                    <p:nvPicPr>
                      <p:cNvPr id="0" name="Object 93"/>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213600" y="5062538"/>
                        <a:ext cx="482600" cy="271462"/>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382" name="Line 94">
            <a:extLst>
              <a:ext uri="{FF2B5EF4-FFF2-40B4-BE49-F238E27FC236}">
                <a16:creationId xmlns:a16="http://schemas.microsoft.com/office/drawing/2014/main" id="{3EA8BBB1-36B1-7C66-524A-168C6D2B18F4}"/>
              </a:ext>
            </a:extLst>
          </p:cNvPr>
          <p:cNvSpPr>
            <a:spLocks noChangeShapeType="1"/>
          </p:cNvSpPr>
          <p:nvPr/>
        </p:nvSpPr>
        <p:spPr bwMode="auto">
          <a:xfrm flipV="1">
            <a:off x="7772400" y="5165725"/>
            <a:ext cx="304800" cy="158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graphicFrame>
        <p:nvGraphicFramePr>
          <p:cNvPr id="140383" name="Object 95">
            <a:extLst>
              <a:ext uri="{FF2B5EF4-FFF2-40B4-BE49-F238E27FC236}">
                <a16:creationId xmlns:a16="http://schemas.microsoft.com/office/drawing/2014/main" id="{213FEF7B-CBEA-27B3-8BB9-2FD8F82A766D}"/>
              </a:ext>
            </a:extLst>
          </p:cNvPr>
          <p:cNvGraphicFramePr>
            <a:graphicFrameLocks noChangeAspect="1"/>
          </p:cNvGraphicFramePr>
          <p:nvPr/>
        </p:nvGraphicFramePr>
        <p:xfrm>
          <a:off x="8177213" y="4995863"/>
          <a:ext cx="584200" cy="307975"/>
        </p:xfrm>
        <a:graphic>
          <a:graphicData uri="http://schemas.openxmlformats.org/presentationml/2006/ole">
            <mc:AlternateContent xmlns:mc="http://schemas.openxmlformats.org/markup-compatibility/2006">
              <mc:Choice xmlns:v="urn:schemas-microsoft-com:vml" Requires="v">
                <p:oleObj name="Equation" r:id="rId60" imgW="431613" imgH="228501" progId="Equation.3">
                  <p:embed/>
                </p:oleObj>
              </mc:Choice>
              <mc:Fallback>
                <p:oleObj name="Equation" r:id="rId60" imgW="431613" imgH="228501" progId="Equation.3">
                  <p:embed/>
                  <p:pic>
                    <p:nvPicPr>
                      <p:cNvPr id="0" name="Object 95"/>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8177213" y="4995863"/>
                        <a:ext cx="5842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384" name="Text Box 96">
            <a:extLst>
              <a:ext uri="{FF2B5EF4-FFF2-40B4-BE49-F238E27FC236}">
                <a16:creationId xmlns:a16="http://schemas.microsoft.com/office/drawing/2014/main" id="{6C4FAE16-9D33-0D18-037F-3D92DB40B57E}"/>
              </a:ext>
            </a:extLst>
          </p:cNvPr>
          <p:cNvSpPr txBox="1">
            <a:spLocks noChangeArrowheads="1"/>
          </p:cNvSpPr>
          <p:nvPr/>
        </p:nvSpPr>
        <p:spPr bwMode="auto">
          <a:xfrm>
            <a:off x="7848600" y="669925"/>
            <a:ext cx="11668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total cost</a:t>
            </a:r>
          </a:p>
          <a:p>
            <a:pPr algn="ctr" eaLnBrk="1" hangingPunct="1">
              <a:spcBef>
                <a:spcPct val="0"/>
              </a:spcBef>
              <a:buClrTx/>
              <a:buSzTx/>
              <a:buFontTx/>
              <a:buNone/>
            </a:pPr>
            <a:r>
              <a:rPr lang="en-US" altLang="en-US" sz="1600"/>
              <a:t>of the level</a:t>
            </a:r>
          </a:p>
        </p:txBody>
      </p:sp>
      <p:grpSp>
        <p:nvGrpSpPr>
          <p:cNvPr id="9" name="Group 101">
            <a:extLst>
              <a:ext uri="{FF2B5EF4-FFF2-40B4-BE49-F238E27FC236}">
                <a16:creationId xmlns:a16="http://schemas.microsoft.com/office/drawing/2014/main" id="{3BE41782-AC8B-C2EA-842C-D5054AF6735C}"/>
              </a:ext>
            </a:extLst>
          </p:cNvPr>
          <p:cNvGrpSpPr>
            <a:grpSpLocks/>
          </p:cNvGrpSpPr>
          <p:nvPr/>
        </p:nvGrpSpPr>
        <p:grpSpPr bwMode="auto">
          <a:xfrm>
            <a:off x="7683500" y="5165725"/>
            <a:ext cx="1308100" cy="396875"/>
            <a:chOff x="4456" y="3559"/>
            <a:chExt cx="824" cy="250"/>
          </a:xfrm>
        </p:grpSpPr>
        <p:sp>
          <p:nvSpPr>
            <p:cNvPr id="73793" name="Line 97">
              <a:extLst>
                <a:ext uri="{FF2B5EF4-FFF2-40B4-BE49-F238E27FC236}">
                  <a16:creationId xmlns:a16="http://schemas.microsoft.com/office/drawing/2014/main" id="{5FC183EE-3DB6-FB48-98A7-67510CC7F85C}"/>
                </a:ext>
              </a:extLst>
            </p:cNvPr>
            <p:cNvSpPr>
              <a:spLocks noChangeShapeType="1"/>
            </p:cNvSpPr>
            <p:nvPr/>
          </p:nvSpPr>
          <p:spPr bwMode="auto">
            <a:xfrm>
              <a:off x="4512" y="374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94" name="Text Box 100">
              <a:extLst>
                <a:ext uri="{FF2B5EF4-FFF2-40B4-BE49-F238E27FC236}">
                  <a16:creationId xmlns:a16="http://schemas.microsoft.com/office/drawing/2014/main" id="{1AADDBA5-DFE1-7D27-0942-11ADA4583B22}"/>
                </a:ext>
              </a:extLst>
            </p:cNvPr>
            <p:cNvSpPr txBox="1">
              <a:spLocks noChangeArrowheads="1"/>
            </p:cNvSpPr>
            <p:nvPr/>
          </p:nvSpPr>
          <p:spPr bwMode="auto">
            <a:xfrm>
              <a:off x="4456" y="3559"/>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a:t>
              </a:r>
            </a:p>
          </p:txBody>
        </p:sp>
      </p:grpSp>
      <p:sp>
        <p:nvSpPr>
          <p:cNvPr id="140391" name="Text Box 103">
            <a:extLst>
              <a:ext uri="{FF2B5EF4-FFF2-40B4-BE49-F238E27FC236}">
                <a16:creationId xmlns:a16="http://schemas.microsoft.com/office/drawing/2014/main" id="{07CAC142-0CDB-7195-45C5-8BB740929947}"/>
              </a:ext>
            </a:extLst>
          </p:cNvPr>
          <p:cNvSpPr txBox="1">
            <a:spLocks noChangeArrowheads="1"/>
          </p:cNvSpPr>
          <p:nvPr/>
        </p:nvSpPr>
        <p:spPr bwMode="auto">
          <a:xfrm>
            <a:off x="65088" y="1111250"/>
            <a:ext cx="1492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recursion level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0343"/>
                                        </p:tgtEl>
                                        <p:attrNameLst>
                                          <p:attrName>style.visibility</p:attrName>
                                        </p:attrNameLst>
                                      </p:cBhvr>
                                      <p:to>
                                        <p:strVal val="visible"/>
                                      </p:to>
                                    </p:set>
                                    <p:animEffect transition="in" filter="blinds(horizontal)">
                                      <p:cBhvr>
                                        <p:cTn id="7" dur="500"/>
                                        <p:tgtEl>
                                          <p:spTgt spid="140343"/>
                                        </p:tgtEl>
                                      </p:cBhvr>
                                    </p:animEffect>
                                  </p:childTnLst>
                                </p:cTn>
                              </p:par>
                              <p:par>
                                <p:cTn id="8" presetID="3" presetClass="entr" presetSubtype="10" fill="hold" nodeType="withEffect">
                                  <p:stCondLst>
                                    <p:cond delay="0"/>
                                  </p:stCondLst>
                                  <p:childTnLst>
                                    <p:set>
                                      <p:cBhvr>
                                        <p:cTn id="9" dur="1" fill="hold">
                                          <p:stCondLst>
                                            <p:cond delay="0"/>
                                          </p:stCondLst>
                                        </p:cTn>
                                        <p:tgtEl>
                                          <p:spTgt spid="140391"/>
                                        </p:tgtEl>
                                        <p:attrNameLst>
                                          <p:attrName>style.visibility</p:attrName>
                                        </p:attrNameLst>
                                      </p:cBhvr>
                                      <p:to>
                                        <p:strVal val="visible"/>
                                      </p:to>
                                    </p:set>
                                    <p:animEffect transition="in" filter="blinds(horizontal)">
                                      <p:cBhvr>
                                        <p:cTn id="10" dur="500"/>
                                        <p:tgtEl>
                                          <p:spTgt spid="140391"/>
                                        </p:tgtEl>
                                      </p:cBhvr>
                                    </p:animEffect>
                                  </p:childTnLst>
                                </p:cTn>
                              </p:par>
                              <p:par>
                                <p:cTn id="11" presetID="3" presetClass="entr" presetSubtype="10" fill="hold" nodeType="withEffect">
                                  <p:stCondLst>
                                    <p:cond delay="0"/>
                                  </p:stCondLst>
                                  <p:childTnLst>
                                    <p:set>
                                      <p:cBhvr>
                                        <p:cTn id="12" dur="1" fill="hold">
                                          <p:stCondLst>
                                            <p:cond delay="0"/>
                                          </p:stCondLst>
                                        </p:cTn>
                                        <p:tgtEl>
                                          <p:spTgt spid="140294"/>
                                        </p:tgtEl>
                                        <p:attrNameLst>
                                          <p:attrName>style.visibility</p:attrName>
                                        </p:attrNameLst>
                                      </p:cBhvr>
                                      <p:to>
                                        <p:strVal val="visible"/>
                                      </p:to>
                                    </p:set>
                                    <p:animEffect transition="in" filter="blinds(horizontal)">
                                      <p:cBhvr>
                                        <p:cTn id="13" dur="500"/>
                                        <p:tgtEl>
                                          <p:spTgt spid="14029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40299"/>
                                        </p:tgtEl>
                                        <p:attrNameLst>
                                          <p:attrName>style.visibility</p:attrName>
                                        </p:attrNameLst>
                                      </p:cBhvr>
                                      <p:to>
                                        <p:strVal val="visible"/>
                                      </p:to>
                                    </p:set>
                                    <p:animEffect transition="in" filter="blinds(horizontal)">
                                      <p:cBhvr>
                                        <p:cTn id="18" dur="500"/>
                                        <p:tgtEl>
                                          <p:spTgt spid="140299"/>
                                        </p:tgtEl>
                                      </p:cBhvr>
                                    </p:animEffect>
                                  </p:childTnLst>
                                </p:cTn>
                              </p:par>
                              <p:par>
                                <p:cTn id="19" presetID="3" presetClass="entr" presetSubtype="10" fill="hold" nodeType="withEffect">
                                  <p:stCondLst>
                                    <p:cond delay="0"/>
                                  </p:stCondLst>
                                  <p:childTnLst>
                                    <p:set>
                                      <p:cBhvr>
                                        <p:cTn id="20" dur="1" fill="hold">
                                          <p:stCondLst>
                                            <p:cond delay="0"/>
                                          </p:stCondLst>
                                        </p:cTn>
                                        <p:tgtEl>
                                          <p:spTgt spid="140304"/>
                                        </p:tgtEl>
                                        <p:attrNameLst>
                                          <p:attrName>style.visibility</p:attrName>
                                        </p:attrNameLst>
                                      </p:cBhvr>
                                      <p:to>
                                        <p:strVal val="visible"/>
                                      </p:to>
                                    </p:set>
                                    <p:animEffect transition="in" filter="blinds(horizontal)">
                                      <p:cBhvr>
                                        <p:cTn id="21" dur="500"/>
                                        <p:tgtEl>
                                          <p:spTgt spid="140304"/>
                                        </p:tgtEl>
                                      </p:cBhvr>
                                    </p:animEffect>
                                  </p:childTnLst>
                                </p:cTn>
                              </p:par>
                              <p:par>
                                <p:cTn id="22" presetID="3" presetClass="entr" presetSubtype="10" fill="hold" nodeType="withEffect">
                                  <p:stCondLst>
                                    <p:cond delay="0"/>
                                  </p:stCondLst>
                                  <p:childTnLst>
                                    <p:set>
                                      <p:cBhvr>
                                        <p:cTn id="23" dur="1" fill="hold">
                                          <p:stCondLst>
                                            <p:cond delay="0"/>
                                          </p:stCondLst>
                                        </p:cTn>
                                        <p:tgtEl>
                                          <p:spTgt spid="140305"/>
                                        </p:tgtEl>
                                        <p:attrNameLst>
                                          <p:attrName>style.visibility</p:attrName>
                                        </p:attrNameLst>
                                      </p:cBhvr>
                                      <p:to>
                                        <p:strVal val="visible"/>
                                      </p:to>
                                    </p:set>
                                    <p:animEffect transition="in" filter="blinds(horizontal)">
                                      <p:cBhvr>
                                        <p:cTn id="24" dur="500"/>
                                        <p:tgtEl>
                                          <p:spTgt spid="140305"/>
                                        </p:tgtEl>
                                      </p:cBhvr>
                                    </p:animEffect>
                                  </p:childTnLst>
                                </p:cTn>
                              </p:par>
                              <p:par>
                                <p:cTn id="25" presetID="3" presetClass="entr" presetSubtype="10" fill="hold" nodeType="withEffect">
                                  <p:stCondLst>
                                    <p:cond delay="0"/>
                                  </p:stCondLst>
                                  <p:childTnLst>
                                    <p:set>
                                      <p:cBhvr>
                                        <p:cTn id="26" dur="1" fill="hold">
                                          <p:stCondLst>
                                            <p:cond delay="0"/>
                                          </p:stCondLst>
                                        </p:cTn>
                                        <p:tgtEl>
                                          <p:spTgt spid="140384"/>
                                        </p:tgtEl>
                                        <p:attrNameLst>
                                          <p:attrName>style.visibility</p:attrName>
                                        </p:attrNameLst>
                                      </p:cBhvr>
                                      <p:to>
                                        <p:strVal val="visible"/>
                                      </p:to>
                                    </p:set>
                                    <p:animEffect transition="in" filter="blinds(horizontal)">
                                      <p:cBhvr>
                                        <p:cTn id="27" dur="500"/>
                                        <p:tgtEl>
                                          <p:spTgt spid="1403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40344"/>
                                        </p:tgtEl>
                                        <p:attrNameLst>
                                          <p:attrName>style.visibility</p:attrName>
                                        </p:attrNameLst>
                                      </p:cBhvr>
                                      <p:to>
                                        <p:strVal val="visible"/>
                                      </p:to>
                                    </p:set>
                                    <p:animEffect transition="in" filter="blinds(horizontal)">
                                      <p:cBhvr>
                                        <p:cTn id="32" dur="500"/>
                                        <p:tgtEl>
                                          <p:spTgt spid="140344"/>
                                        </p:tgtEl>
                                      </p:cBhvr>
                                    </p:animEffect>
                                  </p:childTnLst>
                                </p:cTn>
                              </p:par>
                              <p:par>
                                <p:cTn id="33" presetID="3" presetClass="entr" presetSubtype="10" fill="hold" nodeType="withEffect">
                                  <p:stCondLst>
                                    <p:cond delay="0"/>
                                  </p:stCondLst>
                                  <p:childTnLst>
                                    <p:set>
                                      <p:cBhvr>
                                        <p:cTn id="34" dur="1" fill="hold">
                                          <p:stCondLst>
                                            <p:cond delay="0"/>
                                          </p:stCondLst>
                                        </p:cTn>
                                        <p:tgtEl>
                                          <p:spTgt spid="140319"/>
                                        </p:tgtEl>
                                        <p:attrNameLst>
                                          <p:attrName>style.visibility</p:attrName>
                                        </p:attrNameLst>
                                      </p:cBhvr>
                                      <p:to>
                                        <p:strVal val="visible"/>
                                      </p:to>
                                    </p:set>
                                    <p:animEffect transition="in" filter="blinds(horizontal)">
                                      <p:cBhvr>
                                        <p:cTn id="35" dur="500"/>
                                        <p:tgtEl>
                                          <p:spTgt spid="140319"/>
                                        </p:tgtEl>
                                      </p:cBhvr>
                                    </p:animEffect>
                                  </p:childTnLst>
                                </p:cTn>
                              </p:par>
                              <p:par>
                                <p:cTn id="36" presetID="3" presetClass="entr" presetSubtype="10" fill="hold" nodeType="withEffect">
                                  <p:stCondLst>
                                    <p:cond delay="0"/>
                                  </p:stCondLst>
                                  <p:childTnLst>
                                    <p:set>
                                      <p:cBhvr>
                                        <p:cTn id="37" dur="1" fill="hold">
                                          <p:stCondLst>
                                            <p:cond delay="0"/>
                                          </p:stCondLst>
                                        </p:cTn>
                                        <p:tgtEl>
                                          <p:spTgt spid="140318"/>
                                        </p:tgtEl>
                                        <p:attrNameLst>
                                          <p:attrName>style.visibility</p:attrName>
                                        </p:attrNameLst>
                                      </p:cBhvr>
                                      <p:to>
                                        <p:strVal val="visible"/>
                                      </p:to>
                                    </p:set>
                                    <p:animEffect transition="in" filter="blinds(horizontal)">
                                      <p:cBhvr>
                                        <p:cTn id="38" dur="500"/>
                                        <p:tgtEl>
                                          <p:spTgt spid="140318"/>
                                        </p:tgtEl>
                                      </p:cBhvr>
                                    </p:animEffect>
                                  </p:childTnLst>
                                </p:cTn>
                              </p:par>
                              <p:par>
                                <p:cTn id="39" presetID="3" presetClass="entr" presetSubtype="10" fill="hold" nodeType="withEffect">
                                  <p:stCondLst>
                                    <p:cond delay="0"/>
                                  </p:stCondLst>
                                  <p:childTnLst>
                                    <p:set>
                                      <p:cBhvr>
                                        <p:cTn id="40" dur="1" fill="hold">
                                          <p:stCondLst>
                                            <p:cond delay="0"/>
                                          </p:stCondLst>
                                        </p:cTn>
                                        <p:tgtEl>
                                          <p:spTgt spid="140317"/>
                                        </p:tgtEl>
                                        <p:attrNameLst>
                                          <p:attrName>style.visibility</p:attrName>
                                        </p:attrNameLst>
                                      </p:cBhvr>
                                      <p:to>
                                        <p:strVal val="visible"/>
                                      </p:to>
                                    </p:set>
                                    <p:animEffect transition="in" filter="blinds(horizontal)">
                                      <p:cBhvr>
                                        <p:cTn id="41" dur="500"/>
                                        <p:tgtEl>
                                          <p:spTgt spid="140317"/>
                                        </p:tgtEl>
                                      </p:cBhvr>
                                    </p:animEffect>
                                  </p:childTnLst>
                                </p:cTn>
                              </p:par>
                              <p:par>
                                <p:cTn id="42" presetID="3" presetClass="entr" presetSubtype="10" fill="hold" nodeType="withEffect">
                                  <p:stCondLst>
                                    <p:cond delay="0"/>
                                  </p:stCondLst>
                                  <p:childTnLst>
                                    <p:set>
                                      <p:cBhvr>
                                        <p:cTn id="43" dur="1" fill="hold">
                                          <p:stCondLst>
                                            <p:cond delay="0"/>
                                          </p:stCondLst>
                                        </p:cTn>
                                        <p:tgtEl>
                                          <p:spTgt spid="140295"/>
                                        </p:tgtEl>
                                        <p:attrNameLst>
                                          <p:attrName>style.visibility</p:attrName>
                                        </p:attrNameLst>
                                      </p:cBhvr>
                                      <p:to>
                                        <p:strVal val="visible"/>
                                      </p:to>
                                    </p:set>
                                    <p:animEffect transition="in" filter="blinds(horizontal)">
                                      <p:cBhvr>
                                        <p:cTn id="44" dur="500"/>
                                        <p:tgtEl>
                                          <p:spTgt spid="140295"/>
                                        </p:tgtEl>
                                      </p:cBhvr>
                                    </p:animEffect>
                                  </p:childTnLst>
                                </p:cTn>
                              </p:par>
                              <p:par>
                                <p:cTn id="45" presetID="3" presetClass="entr" presetSubtype="10" fill="hold" nodeType="withEffect">
                                  <p:stCondLst>
                                    <p:cond delay="0"/>
                                  </p:stCondLst>
                                  <p:childTnLst>
                                    <p:set>
                                      <p:cBhvr>
                                        <p:cTn id="46" dur="1" fill="hold">
                                          <p:stCondLst>
                                            <p:cond delay="0"/>
                                          </p:stCondLst>
                                        </p:cTn>
                                        <p:tgtEl>
                                          <p:spTgt spid="140296"/>
                                        </p:tgtEl>
                                        <p:attrNameLst>
                                          <p:attrName>style.visibility</p:attrName>
                                        </p:attrNameLst>
                                      </p:cBhvr>
                                      <p:to>
                                        <p:strVal val="visible"/>
                                      </p:to>
                                    </p:set>
                                    <p:animEffect transition="in" filter="blinds(horizontal)">
                                      <p:cBhvr>
                                        <p:cTn id="47" dur="500"/>
                                        <p:tgtEl>
                                          <p:spTgt spid="140296"/>
                                        </p:tgtEl>
                                      </p:cBhvr>
                                    </p:animEffect>
                                  </p:childTnLst>
                                </p:cTn>
                              </p:par>
                              <p:par>
                                <p:cTn id="48" presetID="3" presetClass="entr" presetSubtype="10" fill="hold" nodeType="withEffect">
                                  <p:stCondLst>
                                    <p:cond delay="0"/>
                                  </p:stCondLst>
                                  <p:childTnLst>
                                    <p:set>
                                      <p:cBhvr>
                                        <p:cTn id="49" dur="1" fill="hold">
                                          <p:stCondLst>
                                            <p:cond delay="0"/>
                                          </p:stCondLst>
                                        </p:cTn>
                                        <p:tgtEl>
                                          <p:spTgt spid="140298"/>
                                        </p:tgtEl>
                                        <p:attrNameLst>
                                          <p:attrName>style.visibility</p:attrName>
                                        </p:attrNameLst>
                                      </p:cBhvr>
                                      <p:to>
                                        <p:strVal val="visible"/>
                                      </p:to>
                                    </p:set>
                                    <p:animEffect transition="in" filter="blinds(horizontal)">
                                      <p:cBhvr>
                                        <p:cTn id="50" dur="500"/>
                                        <p:tgtEl>
                                          <p:spTgt spid="140298"/>
                                        </p:tgtEl>
                                      </p:cBhvr>
                                    </p:animEffect>
                                  </p:childTnLst>
                                </p:cTn>
                              </p:par>
                              <p:par>
                                <p:cTn id="51" presetID="3" presetClass="entr" presetSubtype="10" fill="hold" nodeType="withEffect">
                                  <p:stCondLst>
                                    <p:cond delay="0"/>
                                  </p:stCondLst>
                                  <p:childTnLst>
                                    <p:set>
                                      <p:cBhvr>
                                        <p:cTn id="52" dur="1" fill="hold">
                                          <p:stCondLst>
                                            <p:cond delay="0"/>
                                          </p:stCondLst>
                                        </p:cTn>
                                        <p:tgtEl>
                                          <p:spTgt spid="140297"/>
                                        </p:tgtEl>
                                        <p:attrNameLst>
                                          <p:attrName>style.visibility</p:attrName>
                                        </p:attrNameLst>
                                      </p:cBhvr>
                                      <p:to>
                                        <p:strVal val="visible"/>
                                      </p:to>
                                    </p:set>
                                    <p:animEffect transition="in" filter="blinds(horizontal)">
                                      <p:cBhvr>
                                        <p:cTn id="53" dur="500"/>
                                        <p:tgtEl>
                                          <p:spTgt spid="140297"/>
                                        </p:tgtEl>
                                      </p:cBhvr>
                                    </p:animEffect>
                                  </p:childTnLst>
                                </p:cTn>
                              </p:par>
                              <p:par>
                                <p:cTn id="54" presetID="3" presetClass="entr" presetSubtype="10" fill="hold" nodeType="withEffect">
                                  <p:stCondLst>
                                    <p:cond delay="0"/>
                                  </p:stCondLst>
                                  <p:childTnLst>
                                    <p:set>
                                      <p:cBhvr>
                                        <p:cTn id="55" dur="1" fill="hold">
                                          <p:stCondLst>
                                            <p:cond delay="0"/>
                                          </p:stCondLst>
                                        </p:cTn>
                                        <p:tgtEl>
                                          <p:spTgt spid="140316"/>
                                        </p:tgtEl>
                                        <p:attrNameLst>
                                          <p:attrName>style.visibility</p:attrName>
                                        </p:attrNameLst>
                                      </p:cBhvr>
                                      <p:to>
                                        <p:strVal val="visible"/>
                                      </p:to>
                                    </p:set>
                                    <p:animEffect transition="in" filter="blinds(horizontal)">
                                      <p:cBhvr>
                                        <p:cTn id="56" dur="500"/>
                                        <p:tgtEl>
                                          <p:spTgt spid="14031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140301"/>
                                        </p:tgtEl>
                                        <p:attrNameLst>
                                          <p:attrName>style.visibility</p:attrName>
                                        </p:attrNameLst>
                                      </p:cBhvr>
                                      <p:to>
                                        <p:strVal val="visible"/>
                                      </p:to>
                                    </p:set>
                                    <p:animEffect transition="in" filter="blinds(horizontal)">
                                      <p:cBhvr>
                                        <p:cTn id="61" dur="500"/>
                                        <p:tgtEl>
                                          <p:spTgt spid="140301"/>
                                        </p:tgtEl>
                                      </p:cBhvr>
                                    </p:animEffect>
                                  </p:childTnLst>
                                </p:cTn>
                              </p:par>
                              <p:par>
                                <p:cTn id="62" presetID="3" presetClass="entr" presetSubtype="10" fill="hold" nodeType="withEffect">
                                  <p:stCondLst>
                                    <p:cond delay="0"/>
                                  </p:stCondLst>
                                  <p:childTnLst>
                                    <p:set>
                                      <p:cBhvr>
                                        <p:cTn id="63" dur="1" fill="hold">
                                          <p:stCondLst>
                                            <p:cond delay="0"/>
                                          </p:stCondLst>
                                        </p:cTn>
                                        <p:tgtEl>
                                          <p:spTgt spid="140300"/>
                                        </p:tgtEl>
                                        <p:attrNameLst>
                                          <p:attrName>style.visibility</p:attrName>
                                        </p:attrNameLst>
                                      </p:cBhvr>
                                      <p:to>
                                        <p:strVal val="visible"/>
                                      </p:to>
                                    </p:set>
                                    <p:animEffect transition="in" filter="blinds(horizontal)">
                                      <p:cBhvr>
                                        <p:cTn id="64" dur="500"/>
                                        <p:tgtEl>
                                          <p:spTgt spid="140300"/>
                                        </p:tgtEl>
                                      </p:cBhvr>
                                    </p:animEffect>
                                  </p:childTnLst>
                                </p:cTn>
                              </p:par>
                              <p:par>
                                <p:cTn id="65" presetID="3" presetClass="entr" presetSubtype="10" fill="hold" nodeType="withEffect">
                                  <p:stCondLst>
                                    <p:cond delay="0"/>
                                  </p:stCondLst>
                                  <p:childTnLst>
                                    <p:set>
                                      <p:cBhvr>
                                        <p:cTn id="66" dur="1" fill="hold">
                                          <p:stCondLst>
                                            <p:cond delay="0"/>
                                          </p:stCondLst>
                                        </p:cTn>
                                        <p:tgtEl>
                                          <p:spTgt spid="140303"/>
                                        </p:tgtEl>
                                        <p:attrNameLst>
                                          <p:attrName>style.visibility</p:attrName>
                                        </p:attrNameLst>
                                      </p:cBhvr>
                                      <p:to>
                                        <p:strVal val="visible"/>
                                      </p:to>
                                    </p:set>
                                    <p:animEffect transition="in" filter="blinds(horizontal)">
                                      <p:cBhvr>
                                        <p:cTn id="67" dur="500"/>
                                        <p:tgtEl>
                                          <p:spTgt spid="140303"/>
                                        </p:tgtEl>
                                      </p:cBhvr>
                                    </p:animEffect>
                                  </p:childTnLst>
                                </p:cTn>
                              </p:par>
                              <p:par>
                                <p:cTn id="68" presetID="3" presetClass="entr" presetSubtype="10" fill="hold" nodeType="withEffect">
                                  <p:stCondLst>
                                    <p:cond delay="0"/>
                                  </p:stCondLst>
                                  <p:childTnLst>
                                    <p:set>
                                      <p:cBhvr>
                                        <p:cTn id="69" dur="1" fill="hold">
                                          <p:stCondLst>
                                            <p:cond delay="0"/>
                                          </p:stCondLst>
                                        </p:cTn>
                                        <p:tgtEl>
                                          <p:spTgt spid="140302"/>
                                        </p:tgtEl>
                                        <p:attrNameLst>
                                          <p:attrName>style.visibility</p:attrName>
                                        </p:attrNameLst>
                                      </p:cBhvr>
                                      <p:to>
                                        <p:strVal val="visible"/>
                                      </p:to>
                                    </p:set>
                                    <p:animEffect transition="in" filter="blinds(horizontal)">
                                      <p:cBhvr>
                                        <p:cTn id="70" dur="500"/>
                                        <p:tgtEl>
                                          <p:spTgt spid="14030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nodeType="clickEffect">
                                  <p:stCondLst>
                                    <p:cond delay="0"/>
                                  </p:stCondLst>
                                  <p:childTnLst>
                                    <p:set>
                                      <p:cBhvr>
                                        <p:cTn id="74" dur="1" fill="hold">
                                          <p:stCondLst>
                                            <p:cond delay="0"/>
                                          </p:stCondLst>
                                        </p:cTn>
                                        <p:tgtEl>
                                          <p:spTgt spid="140306"/>
                                        </p:tgtEl>
                                        <p:attrNameLst>
                                          <p:attrName>style.visibility</p:attrName>
                                        </p:attrNameLst>
                                      </p:cBhvr>
                                      <p:to>
                                        <p:strVal val="visible"/>
                                      </p:to>
                                    </p:set>
                                    <p:animEffect transition="in" filter="blinds(horizontal)">
                                      <p:cBhvr>
                                        <p:cTn id="75" dur="500"/>
                                        <p:tgtEl>
                                          <p:spTgt spid="140306"/>
                                        </p:tgtEl>
                                      </p:cBhvr>
                                    </p:animEffect>
                                  </p:childTnLst>
                                </p:cTn>
                              </p:par>
                              <p:par>
                                <p:cTn id="76" presetID="3" presetClass="entr" presetSubtype="10" fill="hold" nodeType="withEffect">
                                  <p:stCondLst>
                                    <p:cond delay="0"/>
                                  </p:stCondLst>
                                  <p:childTnLst>
                                    <p:set>
                                      <p:cBhvr>
                                        <p:cTn id="77" dur="1" fill="hold">
                                          <p:stCondLst>
                                            <p:cond delay="0"/>
                                          </p:stCondLst>
                                        </p:cTn>
                                        <p:tgtEl>
                                          <p:spTgt spid="140307"/>
                                        </p:tgtEl>
                                        <p:attrNameLst>
                                          <p:attrName>style.visibility</p:attrName>
                                        </p:attrNameLst>
                                      </p:cBhvr>
                                      <p:to>
                                        <p:strVal val="visible"/>
                                      </p:to>
                                    </p:set>
                                    <p:animEffect transition="in" filter="blinds(horizontal)">
                                      <p:cBhvr>
                                        <p:cTn id="78" dur="500"/>
                                        <p:tgtEl>
                                          <p:spTgt spid="14030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nodeType="clickEffect">
                                  <p:stCondLst>
                                    <p:cond delay="0"/>
                                  </p:stCondLst>
                                  <p:childTnLst>
                                    <p:set>
                                      <p:cBhvr>
                                        <p:cTn id="82" dur="1" fill="hold">
                                          <p:stCondLst>
                                            <p:cond delay="0"/>
                                          </p:stCondLst>
                                        </p:cTn>
                                        <p:tgtEl>
                                          <p:spTgt spid="140345"/>
                                        </p:tgtEl>
                                        <p:attrNameLst>
                                          <p:attrName>style.visibility</p:attrName>
                                        </p:attrNameLst>
                                      </p:cBhvr>
                                      <p:to>
                                        <p:strVal val="visible"/>
                                      </p:to>
                                    </p:set>
                                    <p:animEffect transition="in" filter="blinds(horizontal)">
                                      <p:cBhvr>
                                        <p:cTn id="83" dur="500"/>
                                        <p:tgtEl>
                                          <p:spTgt spid="140345"/>
                                        </p:tgtEl>
                                      </p:cBhvr>
                                    </p:animEffect>
                                  </p:childTnLst>
                                </p:cTn>
                              </p:par>
                              <p:par>
                                <p:cTn id="84" presetID="3" presetClass="entr" presetSubtype="10" fill="hold" nodeType="withEffect">
                                  <p:stCondLst>
                                    <p:cond delay="0"/>
                                  </p:stCondLst>
                                  <p:childTnLst>
                                    <p:set>
                                      <p:cBhvr>
                                        <p:cTn id="85" dur="1" fill="hold">
                                          <p:stCondLst>
                                            <p:cond delay="0"/>
                                          </p:stCondLst>
                                        </p:cTn>
                                        <p:tgtEl>
                                          <p:spTgt spid="140321"/>
                                        </p:tgtEl>
                                        <p:attrNameLst>
                                          <p:attrName>style.visibility</p:attrName>
                                        </p:attrNameLst>
                                      </p:cBhvr>
                                      <p:to>
                                        <p:strVal val="visible"/>
                                      </p:to>
                                    </p:set>
                                    <p:animEffect transition="in" filter="blinds(horizontal)">
                                      <p:cBhvr>
                                        <p:cTn id="86" dur="500"/>
                                        <p:tgtEl>
                                          <p:spTgt spid="140321"/>
                                        </p:tgtEl>
                                      </p:cBhvr>
                                    </p:animEffect>
                                  </p:childTnLst>
                                </p:cTn>
                              </p:par>
                              <p:par>
                                <p:cTn id="87" presetID="3" presetClass="entr" presetSubtype="10" fill="hold" nodeType="withEffect">
                                  <p:stCondLst>
                                    <p:cond delay="0"/>
                                  </p:stCondLst>
                                  <p:childTnLst>
                                    <p:set>
                                      <p:cBhvr>
                                        <p:cTn id="88" dur="1" fill="hold">
                                          <p:stCondLst>
                                            <p:cond delay="0"/>
                                          </p:stCondLst>
                                        </p:cTn>
                                        <p:tgtEl>
                                          <p:spTgt spid="140322"/>
                                        </p:tgtEl>
                                        <p:attrNameLst>
                                          <p:attrName>style.visibility</p:attrName>
                                        </p:attrNameLst>
                                      </p:cBhvr>
                                      <p:to>
                                        <p:strVal val="visible"/>
                                      </p:to>
                                    </p:set>
                                    <p:animEffect transition="in" filter="blinds(horizontal)">
                                      <p:cBhvr>
                                        <p:cTn id="89" dur="500"/>
                                        <p:tgtEl>
                                          <p:spTgt spid="140322"/>
                                        </p:tgtEl>
                                      </p:cBhvr>
                                    </p:animEffect>
                                  </p:childTnLst>
                                </p:cTn>
                              </p:par>
                              <p:par>
                                <p:cTn id="90" presetID="3" presetClass="entr" presetSubtype="10" fill="hold" nodeType="withEffect">
                                  <p:stCondLst>
                                    <p:cond delay="0"/>
                                  </p:stCondLst>
                                  <p:childTnLst>
                                    <p:set>
                                      <p:cBhvr>
                                        <p:cTn id="91" dur="1" fill="hold">
                                          <p:stCondLst>
                                            <p:cond delay="0"/>
                                          </p:stCondLst>
                                        </p:cTn>
                                        <p:tgtEl>
                                          <p:spTgt spid="140323"/>
                                        </p:tgtEl>
                                        <p:attrNameLst>
                                          <p:attrName>style.visibility</p:attrName>
                                        </p:attrNameLst>
                                      </p:cBhvr>
                                      <p:to>
                                        <p:strVal val="visible"/>
                                      </p:to>
                                    </p:set>
                                    <p:animEffect transition="in" filter="blinds(horizontal)">
                                      <p:cBhvr>
                                        <p:cTn id="92" dur="500"/>
                                        <p:tgtEl>
                                          <p:spTgt spid="140323"/>
                                        </p:tgtEl>
                                      </p:cBhvr>
                                    </p:animEffect>
                                  </p:childTnLst>
                                </p:cTn>
                              </p:par>
                              <p:par>
                                <p:cTn id="93" presetID="3" presetClass="entr" presetSubtype="10" fill="hold" nodeType="withEffect">
                                  <p:stCondLst>
                                    <p:cond delay="0"/>
                                  </p:stCondLst>
                                  <p:childTnLst>
                                    <p:set>
                                      <p:cBhvr>
                                        <p:cTn id="94" dur="1" fill="hold">
                                          <p:stCondLst>
                                            <p:cond delay="0"/>
                                          </p:stCondLst>
                                        </p:cTn>
                                        <p:tgtEl>
                                          <p:spTgt spid="140325"/>
                                        </p:tgtEl>
                                        <p:attrNameLst>
                                          <p:attrName>style.visibility</p:attrName>
                                        </p:attrNameLst>
                                      </p:cBhvr>
                                      <p:to>
                                        <p:strVal val="visible"/>
                                      </p:to>
                                    </p:set>
                                    <p:animEffect transition="in" filter="blinds(horizontal)">
                                      <p:cBhvr>
                                        <p:cTn id="95" dur="500"/>
                                        <p:tgtEl>
                                          <p:spTgt spid="140325"/>
                                        </p:tgtEl>
                                      </p:cBhvr>
                                    </p:animEffect>
                                  </p:childTnLst>
                                </p:cTn>
                              </p:par>
                              <p:par>
                                <p:cTn id="96" presetID="3" presetClass="entr" presetSubtype="10" fill="hold" nodeType="withEffect">
                                  <p:stCondLst>
                                    <p:cond delay="0"/>
                                  </p:stCondLst>
                                  <p:childTnLst>
                                    <p:set>
                                      <p:cBhvr>
                                        <p:cTn id="97" dur="1" fill="hold">
                                          <p:stCondLst>
                                            <p:cond delay="0"/>
                                          </p:stCondLst>
                                        </p:cTn>
                                        <p:tgtEl>
                                          <p:spTgt spid="140308"/>
                                        </p:tgtEl>
                                        <p:attrNameLst>
                                          <p:attrName>style.visibility</p:attrName>
                                        </p:attrNameLst>
                                      </p:cBhvr>
                                      <p:to>
                                        <p:strVal val="visible"/>
                                      </p:to>
                                    </p:set>
                                    <p:animEffect transition="in" filter="blinds(horizontal)">
                                      <p:cBhvr>
                                        <p:cTn id="98" dur="500"/>
                                        <p:tgtEl>
                                          <p:spTgt spid="140308"/>
                                        </p:tgtEl>
                                      </p:cBhvr>
                                    </p:animEffect>
                                  </p:childTnLst>
                                </p:cTn>
                              </p:par>
                              <p:par>
                                <p:cTn id="99" presetID="3" presetClass="entr" presetSubtype="10" fill="hold" nodeType="withEffect">
                                  <p:stCondLst>
                                    <p:cond delay="0"/>
                                  </p:stCondLst>
                                  <p:childTnLst>
                                    <p:set>
                                      <p:cBhvr>
                                        <p:cTn id="100" dur="1" fill="hold">
                                          <p:stCondLst>
                                            <p:cond delay="0"/>
                                          </p:stCondLst>
                                        </p:cTn>
                                        <p:tgtEl>
                                          <p:spTgt spid="140309"/>
                                        </p:tgtEl>
                                        <p:attrNameLst>
                                          <p:attrName>style.visibility</p:attrName>
                                        </p:attrNameLst>
                                      </p:cBhvr>
                                      <p:to>
                                        <p:strVal val="visible"/>
                                      </p:to>
                                    </p:set>
                                    <p:animEffect transition="in" filter="blinds(horizontal)">
                                      <p:cBhvr>
                                        <p:cTn id="101" dur="500"/>
                                        <p:tgtEl>
                                          <p:spTgt spid="140309"/>
                                        </p:tgtEl>
                                      </p:cBhvr>
                                    </p:animEffect>
                                  </p:childTnLst>
                                </p:cTn>
                              </p:par>
                              <p:par>
                                <p:cTn id="102" presetID="3" presetClass="entr" presetSubtype="10" fill="hold" nodeType="withEffect">
                                  <p:stCondLst>
                                    <p:cond delay="0"/>
                                  </p:stCondLst>
                                  <p:childTnLst>
                                    <p:set>
                                      <p:cBhvr>
                                        <p:cTn id="103" dur="1" fill="hold">
                                          <p:stCondLst>
                                            <p:cond delay="0"/>
                                          </p:stCondLst>
                                        </p:cTn>
                                        <p:tgtEl>
                                          <p:spTgt spid="140311"/>
                                        </p:tgtEl>
                                        <p:attrNameLst>
                                          <p:attrName>style.visibility</p:attrName>
                                        </p:attrNameLst>
                                      </p:cBhvr>
                                      <p:to>
                                        <p:strVal val="visible"/>
                                      </p:to>
                                    </p:set>
                                    <p:animEffect transition="in" filter="blinds(horizontal)">
                                      <p:cBhvr>
                                        <p:cTn id="104" dur="500"/>
                                        <p:tgtEl>
                                          <p:spTgt spid="140311"/>
                                        </p:tgtEl>
                                      </p:cBhvr>
                                    </p:animEffect>
                                  </p:childTnLst>
                                </p:cTn>
                              </p:par>
                              <p:par>
                                <p:cTn id="105" presetID="3" presetClass="entr" presetSubtype="10" fill="hold" nodeType="withEffect">
                                  <p:stCondLst>
                                    <p:cond delay="0"/>
                                  </p:stCondLst>
                                  <p:childTnLst>
                                    <p:set>
                                      <p:cBhvr>
                                        <p:cTn id="106" dur="1" fill="hold">
                                          <p:stCondLst>
                                            <p:cond delay="0"/>
                                          </p:stCondLst>
                                        </p:cTn>
                                        <p:tgtEl>
                                          <p:spTgt spid="140310"/>
                                        </p:tgtEl>
                                        <p:attrNameLst>
                                          <p:attrName>style.visibility</p:attrName>
                                        </p:attrNameLst>
                                      </p:cBhvr>
                                      <p:to>
                                        <p:strVal val="visible"/>
                                      </p:to>
                                    </p:set>
                                    <p:animEffect transition="in" filter="blinds(horizontal)">
                                      <p:cBhvr>
                                        <p:cTn id="107" dur="500"/>
                                        <p:tgtEl>
                                          <p:spTgt spid="140310"/>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nodeType="clickEffect">
                                  <p:stCondLst>
                                    <p:cond delay="0"/>
                                  </p:stCondLst>
                                  <p:childTnLst>
                                    <p:set>
                                      <p:cBhvr>
                                        <p:cTn id="111" dur="1" fill="hold">
                                          <p:stCondLst>
                                            <p:cond delay="0"/>
                                          </p:stCondLst>
                                        </p:cTn>
                                        <p:tgtEl>
                                          <p:spTgt spid="140313"/>
                                        </p:tgtEl>
                                        <p:attrNameLst>
                                          <p:attrName>style.visibility</p:attrName>
                                        </p:attrNameLst>
                                      </p:cBhvr>
                                      <p:to>
                                        <p:strVal val="visible"/>
                                      </p:to>
                                    </p:set>
                                    <p:animEffect transition="in" filter="blinds(horizontal)">
                                      <p:cBhvr>
                                        <p:cTn id="112" dur="500"/>
                                        <p:tgtEl>
                                          <p:spTgt spid="140313"/>
                                        </p:tgtEl>
                                      </p:cBhvr>
                                    </p:animEffect>
                                  </p:childTnLst>
                                </p:cTn>
                              </p:par>
                              <p:par>
                                <p:cTn id="113" presetID="3" presetClass="entr" presetSubtype="10" fill="hold" nodeType="withEffect">
                                  <p:stCondLst>
                                    <p:cond delay="0"/>
                                  </p:stCondLst>
                                  <p:childTnLst>
                                    <p:set>
                                      <p:cBhvr>
                                        <p:cTn id="114" dur="1" fill="hold">
                                          <p:stCondLst>
                                            <p:cond delay="0"/>
                                          </p:stCondLst>
                                        </p:cTn>
                                        <p:tgtEl>
                                          <p:spTgt spid="140312"/>
                                        </p:tgtEl>
                                        <p:attrNameLst>
                                          <p:attrName>style.visibility</p:attrName>
                                        </p:attrNameLst>
                                      </p:cBhvr>
                                      <p:to>
                                        <p:strVal val="visible"/>
                                      </p:to>
                                    </p:set>
                                    <p:animEffect transition="in" filter="blinds(horizontal)">
                                      <p:cBhvr>
                                        <p:cTn id="115" dur="500"/>
                                        <p:tgtEl>
                                          <p:spTgt spid="140312"/>
                                        </p:tgtEl>
                                      </p:cBhvr>
                                    </p:animEffect>
                                  </p:childTnLst>
                                </p:cTn>
                              </p:par>
                              <p:par>
                                <p:cTn id="116" presetID="3" presetClass="entr" presetSubtype="10" fill="hold" nodeType="withEffect">
                                  <p:stCondLst>
                                    <p:cond delay="0"/>
                                  </p:stCondLst>
                                  <p:childTnLst>
                                    <p:set>
                                      <p:cBhvr>
                                        <p:cTn id="117" dur="1" fill="hold">
                                          <p:stCondLst>
                                            <p:cond delay="0"/>
                                          </p:stCondLst>
                                        </p:cTn>
                                        <p:tgtEl>
                                          <p:spTgt spid="140315"/>
                                        </p:tgtEl>
                                        <p:attrNameLst>
                                          <p:attrName>style.visibility</p:attrName>
                                        </p:attrNameLst>
                                      </p:cBhvr>
                                      <p:to>
                                        <p:strVal val="visible"/>
                                      </p:to>
                                    </p:set>
                                    <p:animEffect transition="in" filter="blinds(horizontal)">
                                      <p:cBhvr>
                                        <p:cTn id="118" dur="500"/>
                                        <p:tgtEl>
                                          <p:spTgt spid="140315"/>
                                        </p:tgtEl>
                                      </p:cBhvr>
                                    </p:animEffect>
                                  </p:childTnLst>
                                </p:cTn>
                              </p:par>
                              <p:par>
                                <p:cTn id="119" presetID="3" presetClass="entr" presetSubtype="10" fill="hold" nodeType="withEffect">
                                  <p:stCondLst>
                                    <p:cond delay="0"/>
                                  </p:stCondLst>
                                  <p:childTnLst>
                                    <p:set>
                                      <p:cBhvr>
                                        <p:cTn id="120" dur="1" fill="hold">
                                          <p:stCondLst>
                                            <p:cond delay="0"/>
                                          </p:stCondLst>
                                        </p:cTn>
                                        <p:tgtEl>
                                          <p:spTgt spid="140314"/>
                                        </p:tgtEl>
                                        <p:attrNameLst>
                                          <p:attrName>style.visibility</p:attrName>
                                        </p:attrNameLst>
                                      </p:cBhvr>
                                      <p:to>
                                        <p:strVal val="visible"/>
                                      </p:to>
                                    </p:set>
                                    <p:animEffect transition="in" filter="blinds(horizontal)">
                                      <p:cBhvr>
                                        <p:cTn id="121" dur="500"/>
                                        <p:tgtEl>
                                          <p:spTgt spid="140314"/>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3" presetClass="entr" presetSubtype="10" fill="hold" nodeType="clickEffect">
                                  <p:stCondLst>
                                    <p:cond delay="0"/>
                                  </p:stCondLst>
                                  <p:childTnLst>
                                    <p:set>
                                      <p:cBhvr>
                                        <p:cTn id="125" dur="1" fill="hold">
                                          <p:stCondLst>
                                            <p:cond delay="0"/>
                                          </p:stCondLst>
                                        </p:cTn>
                                        <p:tgtEl>
                                          <p:spTgt spid="2"/>
                                        </p:tgtEl>
                                        <p:attrNameLst>
                                          <p:attrName>style.visibility</p:attrName>
                                        </p:attrNameLst>
                                      </p:cBhvr>
                                      <p:to>
                                        <p:strVal val="visible"/>
                                      </p:to>
                                    </p:set>
                                    <p:animEffect transition="in" filter="blinds(horizontal)">
                                      <p:cBhvr>
                                        <p:cTn id="126" dur="500"/>
                                        <p:tgtEl>
                                          <p:spTgt spid="2"/>
                                        </p:tgtEl>
                                      </p:cBhvr>
                                    </p:animEffect>
                                  </p:childTnLst>
                                </p:cTn>
                              </p:par>
                              <p:par>
                                <p:cTn id="127" presetID="3" presetClass="entr" presetSubtype="10" fill="hold" nodeType="withEffect">
                                  <p:stCondLst>
                                    <p:cond delay="0"/>
                                  </p:stCondLst>
                                  <p:childTnLst>
                                    <p:set>
                                      <p:cBhvr>
                                        <p:cTn id="128" dur="1" fill="hold">
                                          <p:stCondLst>
                                            <p:cond delay="0"/>
                                          </p:stCondLst>
                                        </p:cTn>
                                        <p:tgtEl>
                                          <p:spTgt spid="3"/>
                                        </p:tgtEl>
                                        <p:attrNameLst>
                                          <p:attrName>style.visibility</p:attrName>
                                        </p:attrNameLst>
                                      </p:cBhvr>
                                      <p:to>
                                        <p:strVal val="visible"/>
                                      </p:to>
                                    </p:set>
                                    <p:animEffect transition="in" filter="blinds(horizontal)">
                                      <p:cBhvr>
                                        <p:cTn id="129" dur="500"/>
                                        <p:tgtEl>
                                          <p:spTgt spid="3"/>
                                        </p:tgtEl>
                                      </p:cBhvr>
                                    </p:animEffect>
                                  </p:childTnLst>
                                </p:cTn>
                              </p:par>
                              <p:par>
                                <p:cTn id="130" presetID="3" presetClass="entr" presetSubtype="10" fill="hold" nodeType="withEffect">
                                  <p:stCondLst>
                                    <p:cond delay="0"/>
                                  </p:stCondLst>
                                  <p:childTnLst>
                                    <p:set>
                                      <p:cBhvr>
                                        <p:cTn id="131" dur="1" fill="hold">
                                          <p:stCondLst>
                                            <p:cond delay="0"/>
                                          </p:stCondLst>
                                        </p:cTn>
                                        <p:tgtEl>
                                          <p:spTgt spid="4"/>
                                        </p:tgtEl>
                                        <p:attrNameLst>
                                          <p:attrName>style.visibility</p:attrName>
                                        </p:attrNameLst>
                                      </p:cBhvr>
                                      <p:to>
                                        <p:strVal val="visible"/>
                                      </p:to>
                                    </p:set>
                                    <p:animEffect transition="in" filter="blinds(horizontal)">
                                      <p:cBhvr>
                                        <p:cTn id="132" dur="500"/>
                                        <p:tgtEl>
                                          <p:spTgt spid="4"/>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nodeType="clickEffect">
                                  <p:stCondLst>
                                    <p:cond delay="0"/>
                                  </p:stCondLst>
                                  <p:childTnLst>
                                    <p:set>
                                      <p:cBhvr>
                                        <p:cTn id="136" dur="1" fill="hold">
                                          <p:stCondLst>
                                            <p:cond delay="0"/>
                                          </p:stCondLst>
                                        </p:cTn>
                                        <p:tgtEl>
                                          <p:spTgt spid="140341"/>
                                        </p:tgtEl>
                                        <p:attrNameLst>
                                          <p:attrName>style.visibility</p:attrName>
                                        </p:attrNameLst>
                                      </p:cBhvr>
                                      <p:to>
                                        <p:strVal val="visible"/>
                                      </p:to>
                                    </p:set>
                                    <p:animEffect transition="in" filter="blinds(horizontal)">
                                      <p:cBhvr>
                                        <p:cTn id="137" dur="500"/>
                                        <p:tgtEl>
                                          <p:spTgt spid="140341"/>
                                        </p:tgtEl>
                                      </p:cBhvr>
                                    </p:animEffect>
                                  </p:childTnLst>
                                </p:cTn>
                              </p:par>
                              <p:par>
                                <p:cTn id="138" presetID="3" presetClass="entr" presetSubtype="10" fill="hold" nodeType="withEffect">
                                  <p:stCondLst>
                                    <p:cond delay="0"/>
                                  </p:stCondLst>
                                  <p:childTnLst>
                                    <p:set>
                                      <p:cBhvr>
                                        <p:cTn id="139" dur="1" fill="hold">
                                          <p:stCondLst>
                                            <p:cond delay="0"/>
                                          </p:stCondLst>
                                        </p:cTn>
                                        <p:tgtEl>
                                          <p:spTgt spid="140342"/>
                                        </p:tgtEl>
                                        <p:attrNameLst>
                                          <p:attrName>style.visibility</p:attrName>
                                        </p:attrNameLst>
                                      </p:cBhvr>
                                      <p:to>
                                        <p:strVal val="visible"/>
                                      </p:to>
                                    </p:set>
                                    <p:animEffect transition="in" filter="blinds(horizontal)">
                                      <p:cBhvr>
                                        <p:cTn id="140" dur="500"/>
                                        <p:tgtEl>
                                          <p:spTgt spid="140342"/>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8" presetClass="emph" presetSubtype="0" fill="hold" nodeType="clickEffect">
                                  <p:stCondLst>
                                    <p:cond delay="0"/>
                                  </p:stCondLst>
                                  <p:childTnLst>
                                    <p:animRot by="21600000">
                                      <p:cBhvr>
                                        <p:cTn id="144" dur="2000" fill="hold"/>
                                        <p:tgtEl>
                                          <p:spTgt spid="140305"/>
                                        </p:tgtEl>
                                        <p:attrNameLst>
                                          <p:attrName>r</p:attrName>
                                        </p:attrNameLst>
                                      </p:cBhvr>
                                    </p:animRot>
                                  </p:childTnLst>
                                </p:cTn>
                              </p:par>
                              <p:par>
                                <p:cTn id="145" presetID="8" presetClass="emph" presetSubtype="0" fill="hold" nodeType="withEffect">
                                  <p:stCondLst>
                                    <p:cond delay="0"/>
                                  </p:stCondLst>
                                  <p:childTnLst>
                                    <p:animRot by="21600000">
                                      <p:cBhvr>
                                        <p:cTn id="146" dur="2000" fill="hold"/>
                                        <p:tgtEl>
                                          <p:spTgt spid="140307"/>
                                        </p:tgtEl>
                                        <p:attrNameLst>
                                          <p:attrName>r</p:attrName>
                                        </p:attrNameLst>
                                      </p:cBhvr>
                                    </p:animRot>
                                  </p:childTnLst>
                                </p:cTn>
                              </p:par>
                              <p:par>
                                <p:cTn id="147" presetID="8" presetClass="emph" presetSubtype="0" fill="hold" nodeType="withEffect">
                                  <p:stCondLst>
                                    <p:cond delay="0"/>
                                  </p:stCondLst>
                                  <p:childTnLst>
                                    <p:animRot by="21600000">
                                      <p:cBhvr>
                                        <p:cTn id="148" dur="2000" fill="hold"/>
                                        <p:tgtEl>
                                          <p:spTgt spid="140342"/>
                                        </p:tgtEl>
                                        <p:attrNameLst>
                                          <p:attrName>r</p:attrName>
                                        </p:attrNameLst>
                                      </p:cBhvr>
                                    </p:animRo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3" presetClass="entr" presetSubtype="10" fill="hold" nodeType="clickEffect">
                                  <p:stCondLst>
                                    <p:cond delay="0"/>
                                  </p:stCondLst>
                                  <p:childTnLst>
                                    <p:set>
                                      <p:cBhvr>
                                        <p:cTn id="152" dur="1" fill="hold">
                                          <p:stCondLst>
                                            <p:cond delay="0"/>
                                          </p:stCondLst>
                                        </p:cTn>
                                        <p:tgtEl>
                                          <p:spTgt spid="140346"/>
                                        </p:tgtEl>
                                        <p:attrNameLst>
                                          <p:attrName>style.visibility</p:attrName>
                                        </p:attrNameLst>
                                      </p:cBhvr>
                                      <p:to>
                                        <p:strVal val="visible"/>
                                      </p:to>
                                    </p:set>
                                    <p:animEffect transition="in" filter="blinds(horizontal)">
                                      <p:cBhvr>
                                        <p:cTn id="153" dur="500"/>
                                        <p:tgtEl>
                                          <p:spTgt spid="140346"/>
                                        </p:tgtEl>
                                      </p:cBhvr>
                                    </p:animEffect>
                                  </p:childTnLst>
                                </p:cTn>
                              </p:par>
                              <p:par>
                                <p:cTn id="154" presetID="3" presetClass="entr" presetSubtype="10" fill="hold" nodeType="withEffect">
                                  <p:stCondLst>
                                    <p:cond delay="0"/>
                                  </p:stCondLst>
                                  <p:childTnLst>
                                    <p:set>
                                      <p:cBhvr>
                                        <p:cTn id="155" dur="1" fill="hold">
                                          <p:stCondLst>
                                            <p:cond delay="0"/>
                                          </p:stCondLst>
                                        </p:cTn>
                                        <p:tgtEl>
                                          <p:spTgt spid="140347"/>
                                        </p:tgtEl>
                                        <p:attrNameLst>
                                          <p:attrName>style.visibility</p:attrName>
                                        </p:attrNameLst>
                                      </p:cBhvr>
                                      <p:to>
                                        <p:strVal val="visible"/>
                                      </p:to>
                                    </p:set>
                                    <p:animEffect transition="in" filter="blinds(horizontal)">
                                      <p:cBhvr>
                                        <p:cTn id="156" dur="500"/>
                                        <p:tgtEl>
                                          <p:spTgt spid="140347"/>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3" presetClass="entr" presetSubtype="10" fill="hold" nodeType="clickEffect">
                                  <p:stCondLst>
                                    <p:cond delay="0"/>
                                  </p:stCondLst>
                                  <p:childTnLst>
                                    <p:set>
                                      <p:cBhvr>
                                        <p:cTn id="160" dur="1" fill="hold">
                                          <p:stCondLst>
                                            <p:cond delay="0"/>
                                          </p:stCondLst>
                                        </p:cTn>
                                        <p:tgtEl>
                                          <p:spTgt spid="5"/>
                                        </p:tgtEl>
                                        <p:attrNameLst>
                                          <p:attrName>style.visibility</p:attrName>
                                        </p:attrNameLst>
                                      </p:cBhvr>
                                      <p:to>
                                        <p:strVal val="visible"/>
                                      </p:to>
                                    </p:set>
                                    <p:animEffect transition="in" filter="blinds(horizontal)">
                                      <p:cBhvr>
                                        <p:cTn id="161" dur="500"/>
                                        <p:tgtEl>
                                          <p:spTgt spid="5"/>
                                        </p:tgtEl>
                                      </p:cBhvr>
                                    </p:animEffect>
                                  </p:childTnLst>
                                </p:cTn>
                              </p:par>
                              <p:par>
                                <p:cTn id="162" presetID="3" presetClass="entr" presetSubtype="10" fill="hold" nodeType="withEffect">
                                  <p:stCondLst>
                                    <p:cond delay="0"/>
                                  </p:stCondLst>
                                  <p:childTnLst>
                                    <p:set>
                                      <p:cBhvr>
                                        <p:cTn id="163" dur="1" fill="hold">
                                          <p:stCondLst>
                                            <p:cond delay="0"/>
                                          </p:stCondLst>
                                        </p:cTn>
                                        <p:tgtEl>
                                          <p:spTgt spid="6"/>
                                        </p:tgtEl>
                                        <p:attrNameLst>
                                          <p:attrName>style.visibility</p:attrName>
                                        </p:attrNameLst>
                                      </p:cBhvr>
                                      <p:to>
                                        <p:strVal val="visible"/>
                                      </p:to>
                                    </p:set>
                                    <p:animEffect transition="in" filter="blinds(horizontal)">
                                      <p:cBhvr>
                                        <p:cTn id="164" dur="500"/>
                                        <p:tgtEl>
                                          <p:spTgt spid="6"/>
                                        </p:tgtEl>
                                      </p:cBhvr>
                                    </p:animEffect>
                                  </p:childTnLst>
                                </p:cTn>
                              </p:par>
                              <p:par>
                                <p:cTn id="165" presetID="3" presetClass="entr" presetSubtype="10" fill="hold" nodeType="withEffect">
                                  <p:stCondLst>
                                    <p:cond delay="0"/>
                                  </p:stCondLst>
                                  <p:childTnLst>
                                    <p:set>
                                      <p:cBhvr>
                                        <p:cTn id="166" dur="1" fill="hold">
                                          <p:stCondLst>
                                            <p:cond delay="0"/>
                                          </p:stCondLst>
                                        </p:cTn>
                                        <p:tgtEl>
                                          <p:spTgt spid="7"/>
                                        </p:tgtEl>
                                        <p:attrNameLst>
                                          <p:attrName>style.visibility</p:attrName>
                                        </p:attrNameLst>
                                      </p:cBhvr>
                                      <p:to>
                                        <p:strVal val="visible"/>
                                      </p:to>
                                    </p:set>
                                    <p:animEffect transition="in" filter="blinds(horizontal)">
                                      <p:cBhvr>
                                        <p:cTn id="167" dur="500"/>
                                        <p:tgtEl>
                                          <p:spTgt spid="7"/>
                                        </p:tgtEl>
                                      </p:cBhvr>
                                    </p:animEffect>
                                  </p:childTnLst>
                                </p:cTn>
                              </p:par>
                              <p:par>
                                <p:cTn id="168" presetID="3" presetClass="entr" presetSubtype="10" fill="hold" nodeType="withEffect">
                                  <p:stCondLst>
                                    <p:cond delay="0"/>
                                  </p:stCondLst>
                                  <p:childTnLst>
                                    <p:set>
                                      <p:cBhvr>
                                        <p:cTn id="169" dur="1" fill="hold">
                                          <p:stCondLst>
                                            <p:cond delay="0"/>
                                          </p:stCondLst>
                                        </p:cTn>
                                        <p:tgtEl>
                                          <p:spTgt spid="8"/>
                                        </p:tgtEl>
                                        <p:attrNameLst>
                                          <p:attrName>style.visibility</p:attrName>
                                        </p:attrNameLst>
                                      </p:cBhvr>
                                      <p:to>
                                        <p:strVal val="visible"/>
                                      </p:to>
                                    </p:set>
                                    <p:animEffect transition="in" filter="blinds(horizontal)">
                                      <p:cBhvr>
                                        <p:cTn id="170" dur="500"/>
                                        <p:tgtEl>
                                          <p:spTgt spid="8"/>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3" presetClass="entr" presetSubtype="10" fill="hold" nodeType="clickEffect">
                                  <p:stCondLst>
                                    <p:cond delay="0"/>
                                  </p:stCondLst>
                                  <p:childTnLst>
                                    <p:set>
                                      <p:cBhvr>
                                        <p:cTn id="174" dur="1" fill="hold">
                                          <p:stCondLst>
                                            <p:cond delay="0"/>
                                          </p:stCondLst>
                                        </p:cTn>
                                        <p:tgtEl>
                                          <p:spTgt spid="140348"/>
                                        </p:tgtEl>
                                        <p:attrNameLst>
                                          <p:attrName>style.visibility</p:attrName>
                                        </p:attrNameLst>
                                      </p:cBhvr>
                                      <p:to>
                                        <p:strVal val="visible"/>
                                      </p:to>
                                    </p:set>
                                    <p:animEffect transition="in" filter="blinds(horizontal)">
                                      <p:cBhvr>
                                        <p:cTn id="175" dur="500"/>
                                        <p:tgtEl>
                                          <p:spTgt spid="140348"/>
                                        </p:tgtEl>
                                      </p:cBhvr>
                                    </p:animEffect>
                                  </p:childTnLst>
                                </p:cTn>
                              </p:par>
                              <p:par>
                                <p:cTn id="176" presetID="3" presetClass="entr" presetSubtype="10" fill="hold" nodeType="withEffect">
                                  <p:stCondLst>
                                    <p:cond delay="0"/>
                                  </p:stCondLst>
                                  <p:childTnLst>
                                    <p:set>
                                      <p:cBhvr>
                                        <p:cTn id="177" dur="1" fill="hold">
                                          <p:stCondLst>
                                            <p:cond delay="0"/>
                                          </p:stCondLst>
                                        </p:cTn>
                                        <p:tgtEl>
                                          <p:spTgt spid="140373"/>
                                        </p:tgtEl>
                                        <p:attrNameLst>
                                          <p:attrName>style.visibility</p:attrName>
                                        </p:attrNameLst>
                                      </p:cBhvr>
                                      <p:to>
                                        <p:strVal val="visible"/>
                                      </p:to>
                                    </p:set>
                                    <p:animEffect transition="in" filter="blinds(horizontal)">
                                      <p:cBhvr>
                                        <p:cTn id="178" dur="500"/>
                                        <p:tgtEl>
                                          <p:spTgt spid="140373"/>
                                        </p:tgtEl>
                                      </p:cBhvr>
                                    </p:animEffect>
                                  </p:childTnLst>
                                </p:cTn>
                              </p:par>
                              <p:par>
                                <p:cTn id="179" presetID="3" presetClass="entr" presetSubtype="10" fill="hold" nodeType="withEffect">
                                  <p:stCondLst>
                                    <p:cond delay="0"/>
                                  </p:stCondLst>
                                  <p:childTnLst>
                                    <p:set>
                                      <p:cBhvr>
                                        <p:cTn id="180" dur="1" fill="hold">
                                          <p:stCondLst>
                                            <p:cond delay="0"/>
                                          </p:stCondLst>
                                        </p:cTn>
                                        <p:tgtEl>
                                          <p:spTgt spid="140372"/>
                                        </p:tgtEl>
                                        <p:attrNameLst>
                                          <p:attrName>style.visibility</p:attrName>
                                        </p:attrNameLst>
                                      </p:cBhvr>
                                      <p:to>
                                        <p:strVal val="visible"/>
                                      </p:to>
                                    </p:set>
                                    <p:animEffect transition="in" filter="blinds(horizontal)">
                                      <p:cBhvr>
                                        <p:cTn id="181" dur="500"/>
                                        <p:tgtEl>
                                          <p:spTgt spid="140372"/>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3" presetClass="entr" presetSubtype="10" fill="hold" nodeType="clickEffect">
                                  <p:stCondLst>
                                    <p:cond delay="0"/>
                                  </p:stCondLst>
                                  <p:childTnLst>
                                    <p:set>
                                      <p:cBhvr>
                                        <p:cTn id="185" dur="1" fill="hold">
                                          <p:stCondLst>
                                            <p:cond delay="0"/>
                                          </p:stCondLst>
                                        </p:cTn>
                                        <p:tgtEl>
                                          <p:spTgt spid="140349"/>
                                        </p:tgtEl>
                                        <p:attrNameLst>
                                          <p:attrName>style.visibility</p:attrName>
                                        </p:attrNameLst>
                                      </p:cBhvr>
                                      <p:to>
                                        <p:strVal val="visible"/>
                                      </p:to>
                                    </p:set>
                                    <p:animEffect transition="in" filter="blinds(horizontal)">
                                      <p:cBhvr>
                                        <p:cTn id="186" dur="500"/>
                                        <p:tgtEl>
                                          <p:spTgt spid="140349"/>
                                        </p:tgtEl>
                                      </p:cBhvr>
                                    </p:animEffect>
                                  </p:childTnLst>
                                </p:cTn>
                              </p:par>
                              <p:par>
                                <p:cTn id="187" presetID="3" presetClass="entr" presetSubtype="10" fill="hold" nodeType="withEffect">
                                  <p:stCondLst>
                                    <p:cond delay="0"/>
                                  </p:stCondLst>
                                  <p:childTnLst>
                                    <p:set>
                                      <p:cBhvr>
                                        <p:cTn id="188" dur="1" fill="hold">
                                          <p:stCondLst>
                                            <p:cond delay="0"/>
                                          </p:stCondLst>
                                        </p:cTn>
                                        <p:tgtEl>
                                          <p:spTgt spid="140374"/>
                                        </p:tgtEl>
                                        <p:attrNameLst>
                                          <p:attrName>style.visibility</p:attrName>
                                        </p:attrNameLst>
                                      </p:cBhvr>
                                      <p:to>
                                        <p:strVal val="visible"/>
                                      </p:to>
                                    </p:set>
                                    <p:animEffect transition="in" filter="blinds(horizontal)">
                                      <p:cBhvr>
                                        <p:cTn id="189" dur="500"/>
                                        <p:tgtEl>
                                          <p:spTgt spid="140374"/>
                                        </p:tgtEl>
                                      </p:cBhvr>
                                    </p:animEffect>
                                  </p:childTnLst>
                                </p:cTn>
                              </p:par>
                              <p:par>
                                <p:cTn id="190" presetID="3" presetClass="entr" presetSubtype="10" fill="hold" nodeType="withEffect">
                                  <p:stCondLst>
                                    <p:cond delay="0"/>
                                  </p:stCondLst>
                                  <p:childTnLst>
                                    <p:set>
                                      <p:cBhvr>
                                        <p:cTn id="191" dur="1" fill="hold">
                                          <p:stCondLst>
                                            <p:cond delay="0"/>
                                          </p:stCondLst>
                                        </p:cTn>
                                        <p:tgtEl>
                                          <p:spTgt spid="140375"/>
                                        </p:tgtEl>
                                        <p:attrNameLst>
                                          <p:attrName>style.visibility</p:attrName>
                                        </p:attrNameLst>
                                      </p:cBhvr>
                                      <p:to>
                                        <p:strVal val="visible"/>
                                      </p:to>
                                    </p:set>
                                    <p:animEffect transition="in" filter="blinds(horizontal)">
                                      <p:cBhvr>
                                        <p:cTn id="192" dur="500"/>
                                        <p:tgtEl>
                                          <p:spTgt spid="140375"/>
                                        </p:tgtEl>
                                      </p:cBhvr>
                                    </p:animEffect>
                                  </p:childTnLst>
                                </p:cTn>
                              </p:par>
                              <p:par>
                                <p:cTn id="193" presetID="3" presetClass="entr" presetSubtype="10" fill="hold" nodeType="withEffect">
                                  <p:stCondLst>
                                    <p:cond delay="0"/>
                                  </p:stCondLst>
                                  <p:childTnLst>
                                    <p:set>
                                      <p:cBhvr>
                                        <p:cTn id="194" dur="1" fill="hold">
                                          <p:stCondLst>
                                            <p:cond delay="0"/>
                                          </p:stCondLst>
                                        </p:cTn>
                                        <p:tgtEl>
                                          <p:spTgt spid="140376"/>
                                        </p:tgtEl>
                                        <p:attrNameLst>
                                          <p:attrName>style.visibility</p:attrName>
                                        </p:attrNameLst>
                                      </p:cBhvr>
                                      <p:to>
                                        <p:strVal val="visible"/>
                                      </p:to>
                                    </p:set>
                                    <p:animEffect transition="in" filter="blinds(horizontal)">
                                      <p:cBhvr>
                                        <p:cTn id="195" dur="500"/>
                                        <p:tgtEl>
                                          <p:spTgt spid="140376"/>
                                        </p:tgtEl>
                                      </p:cBhvr>
                                    </p:animEffect>
                                  </p:childTnLst>
                                </p:cTn>
                              </p:par>
                              <p:par>
                                <p:cTn id="196" presetID="3" presetClass="entr" presetSubtype="10" fill="hold" nodeType="withEffect">
                                  <p:stCondLst>
                                    <p:cond delay="0"/>
                                  </p:stCondLst>
                                  <p:childTnLst>
                                    <p:set>
                                      <p:cBhvr>
                                        <p:cTn id="197" dur="1" fill="hold">
                                          <p:stCondLst>
                                            <p:cond delay="0"/>
                                          </p:stCondLst>
                                        </p:cTn>
                                        <p:tgtEl>
                                          <p:spTgt spid="140377"/>
                                        </p:tgtEl>
                                        <p:attrNameLst>
                                          <p:attrName>style.visibility</p:attrName>
                                        </p:attrNameLst>
                                      </p:cBhvr>
                                      <p:to>
                                        <p:strVal val="visible"/>
                                      </p:to>
                                    </p:set>
                                    <p:animEffect transition="in" filter="blinds(horizontal)">
                                      <p:cBhvr>
                                        <p:cTn id="198" dur="500"/>
                                        <p:tgtEl>
                                          <p:spTgt spid="140377"/>
                                        </p:tgtEl>
                                      </p:cBhvr>
                                    </p:animEffect>
                                  </p:childTnLst>
                                </p:cTn>
                              </p:par>
                              <p:par>
                                <p:cTn id="199" presetID="3" presetClass="entr" presetSubtype="10" fill="hold" nodeType="withEffect">
                                  <p:stCondLst>
                                    <p:cond delay="0"/>
                                  </p:stCondLst>
                                  <p:childTnLst>
                                    <p:set>
                                      <p:cBhvr>
                                        <p:cTn id="200" dur="1" fill="hold">
                                          <p:stCondLst>
                                            <p:cond delay="0"/>
                                          </p:stCondLst>
                                        </p:cTn>
                                        <p:tgtEl>
                                          <p:spTgt spid="140381"/>
                                        </p:tgtEl>
                                        <p:attrNameLst>
                                          <p:attrName>style.visibility</p:attrName>
                                        </p:attrNameLst>
                                      </p:cBhvr>
                                      <p:to>
                                        <p:strVal val="visible"/>
                                      </p:to>
                                    </p:set>
                                    <p:animEffect transition="in" filter="blinds(horizontal)">
                                      <p:cBhvr>
                                        <p:cTn id="201" dur="500"/>
                                        <p:tgtEl>
                                          <p:spTgt spid="140381"/>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3" presetClass="entr" presetSubtype="10" fill="hold" nodeType="clickEffect">
                                  <p:stCondLst>
                                    <p:cond delay="0"/>
                                  </p:stCondLst>
                                  <p:childTnLst>
                                    <p:set>
                                      <p:cBhvr>
                                        <p:cTn id="205" dur="1" fill="hold">
                                          <p:stCondLst>
                                            <p:cond delay="0"/>
                                          </p:stCondLst>
                                        </p:cTn>
                                        <p:tgtEl>
                                          <p:spTgt spid="140380"/>
                                        </p:tgtEl>
                                        <p:attrNameLst>
                                          <p:attrName>style.visibility</p:attrName>
                                        </p:attrNameLst>
                                      </p:cBhvr>
                                      <p:to>
                                        <p:strVal val="visible"/>
                                      </p:to>
                                    </p:set>
                                    <p:animEffect transition="in" filter="blinds(horizontal)">
                                      <p:cBhvr>
                                        <p:cTn id="206" dur="500"/>
                                        <p:tgtEl>
                                          <p:spTgt spid="140380"/>
                                        </p:tgtEl>
                                      </p:cBhvr>
                                    </p:animEffect>
                                  </p:childTnLst>
                                </p:cTn>
                              </p:par>
                              <p:par>
                                <p:cTn id="207" presetID="3" presetClass="entr" presetSubtype="10" fill="hold" nodeType="withEffect">
                                  <p:stCondLst>
                                    <p:cond delay="0"/>
                                  </p:stCondLst>
                                  <p:childTnLst>
                                    <p:set>
                                      <p:cBhvr>
                                        <p:cTn id="208" dur="1" fill="hold">
                                          <p:stCondLst>
                                            <p:cond delay="0"/>
                                          </p:stCondLst>
                                        </p:cTn>
                                        <p:tgtEl>
                                          <p:spTgt spid="140379"/>
                                        </p:tgtEl>
                                        <p:attrNameLst>
                                          <p:attrName>style.visibility</p:attrName>
                                        </p:attrNameLst>
                                      </p:cBhvr>
                                      <p:to>
                                        <p:strVal val="visible"/>
                                      </p:to>
                                    </p:set>
                                    <p:animEffect transition="in" filter="blinds(horizontal)">
                                      <p:cBhvr>
                                        <p:cTn id="209" dur="500"/>
                                        <p:tgtEl>
                                          <p:spTgt spid="140379"/>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3" presetClass="entr" presetSubtype="10" fill="hold" nodeType="clickEffect">
                                  <p:stCondLst>
                                    <p:cond delay="0"/>
                                  </p:stCondLst>
                                  <p:childTnLst>
                                    <p:set>
                                      <p:cBhvr>
                                        <p:cTn id="213" dur="1" fill="hold">
                                          <p:stCondLst>
                                            <p:cond delay="0"/>
                                          </p:stCondLst>
                                        </p:cTn>
                                        <p:tgtEl>
                                          <p:spTgt spid="140382"/>
                                        </p:tgtEl>
                                        <p:attrNameLst>
                                          <p:attrName>style.visibility</p:attrName>
                                        </p:attrNameLst>
                                      </p:cBhvr>
                                      <p:to>
                                        <p:strVal val="visible"/>
                                      </p:to>
                                    </p:set>
                                    <p:animEffect transition="in" filter="blinds(horizontal)">
                                      <p:cBhvr>
                                        <p:cTn id="214" dur="500"/>
                                        <p:tgtEl>
                                          <p:spTgt spid="140382"/>
                                        </p:tgtEl>
                                      </p:cBhvr>
                                    </p:animEffect>
                                  </p:childTnLst>
                                </p:cTn>
                              </p:par>
                              <p:par>
                                <p:cTn id="215" presetID="3" presetClass="entr" presetSubtype="10" fill="hold" nodeType="withEffect">
                                  <p:stCondLst>
                                    <p:cond delay="0"/>
                                  </p:stCondLst>
                                  <p:childTnLst>
                                    <p:set>
                                      <p:cBhvr>
                                        <p:cTn id="216" dur="1" fill="hold">
                                          <p:stCondLst>
                                            <p:cond delay="0"/>
                                          </p:stCondLst>
                                        </p:cTn>
                                        <p:tgtEl>
                                          <p:spTgt spid="140383"/>
                                        </p:tgtEl>
                                        <p:attrNameLst>
                                          <p:attrName>style.visibility</p:attrName>
                                        </p:attrNameLst>
                                      </p:cBhvr>
                                      <p:to>
                                        <p:strVal val="visible"/>
                                      </p:to>
                                    </p:set>
                                    <p:animEffect transition="in" filter="blinds(horizontal)">
                                      <p:cBhvr>
                                        <p:cTn id="217" dur="500"/>
                                        <p:tgtEl>
                                          <p:spTgt spid="140383"/>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3" presetClass="entr" presetSubtype="10" fill="hold" nodeType="clickEffect">
                                  <p:stCondLst>
                                    <p:cond delay="0"/>
                                  </p:stCondLst>
                                  <p:childTnLst>
                                    <p:set>
                                      <p:cBhvr>
                                        <p:cTn id="221" dur="1" fill="hold">
                                          <p:stCondLst>
                                            <p:cond delay="0"/>
                                          </p:stCondLst>
                                        </p:cTn>
                                        <p:tgtEl>
                                          <p:spTgt spid="9"/>
                                        </p:tgtEl>
                                        <p:attrNameLst>
                                          <p:attrName>style.visibility</p:attrName>
                                        </p:attrNameLst>
                                      </p:cBhvr>
                                      <p:to>
                                        <p:strVal val="visible"/>
                                      </p:to>
                                    </p:set>
                                    <p:animEffect transition="in" filter="blinds(horizontal)">
                                      <p:cBhvr>
                                        <p:cTn id="2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80" grpId="0" animBg="1"/>
      <p:bldP spid="140384" grpId="0"/>
      <p:bldP spid="14039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a:extLst>
              <a:ext uri="{FF2B5EF4-FFF2-40B4-BE49-F238E27FC236}">
                <a16:creationId xmlns:a16="http://schemas.microsoft.com/office/drawing/2014/main" id="{4C558C5D-DB6F-6BA6-CAE2-FAA9DDA2DC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02D4E19-0B51-4EC1-87A8-70673BF39391}" type="slidenum">
              <a:rPr lang="en-US" altLang="en-US" sz="1200" smtClean="0">
                <a:latin typeface="Garamond" panose="02020404030301010803" pitchFamily="18" charset="0"/>
              </a:rPr>
              <a:pPr>
                <a:spcBef>
                  <a:spcPct val="0"/>
                </a:spcBef>
                <a:buClrTx/>
                <a:buSzTx/>
                <a:buFontTx/>
                <a:buNone/>
              </a:pPr>
              <a:t>37</a:t>
            </a:fld>
            <a:endParaRPr lang="en-US" altLang="en-US" sz="1200">
              <a:latin typeface="Garamond" panose="02020404030301010803" pitchFamily="18" charset="0"/>
            </a:endParaRPr>
          </a:p>
        </p:txBody>
      </p:sp>
      <p:sp>
        <p:nvSpPr>
          <p:cNvPr id="75779" name="Rectangle 2">
            <a:extLst>
              <a:ext uri="{FF2B5EF4-FFF2-40B4-BE49-F238E27FC236}">
                <a16:creationId xmlns:a16="http://schemas.microsoft.com/office/drawing/2014/main" id="{11A92903-CFCE-7E7A-BF4F-CBBF09E91893}"/>
              </a:ext>
            </a:extLst>
          </p:cNvPr>
          <p:cNvSpPr>
            <a:spLocks noGrp="1" noChangeArrowheads="1"/>
          </p:cNvSpPr>
          <p:nvPr>
            <p:ph type="title"/>
          </p:nvPr>
        </p:nvSpPr>
        <p:spPr/>
        <p:txBody>
          <a:bodyPr/>
          <a:lstStyle/>
          <a:p>
            <a:pPr eaLnBrk="1" hangingPunct="1"/>
            <a:r>
              <a:rPr lang="en-US" altLang="en-US" sz="3400"/>
              <a:t>Using Recursion Trees</a:t>
            </a:r>
          </a:p>
        </p:txBody>
      </p:sp>
      <p:sp>
        <p:nvSpPr>
          <p:cNvPr id="75780" name="Rectangle 3">
            <a:extLst>
              <a:ext uri="{FF2B5EF4-FFF2-40B4-BE49-F238E27FC236}">
                <a16:creationId xmlns:a16="http://schemas.microsoft.com/office/drawing/2014/main" id="{03317D07-DCBE-FD24-36C6-BCDDEA128056}"/>
              </a:ext>
            </a:extLst>
          </p:cNvPr>
          <p:cNvSpPr>
            <a:spLocks noGrp="1" noChangeArrowheads="1"/>
          </p:cNvSpPr>
          <p:nvPr>
            <p:ph type="body" idx="1"/>
          </p:nvPr>
        </p:nvSpPr>
        <p:spPr/>
        <p:txBody>
          <a:bodyPr/>
          <a:lstStyle/>
          <a:p>
            <a:pPr eaLnBrk="1" hangingPunct="1"/>
            <a:r>
              <a:rPr lang="en-US" altLang="en-US" sz="2400"/>
              <a:t>When we add the costs of all the levels, we get the same expression as before:</a:t>
            </a:r>
          </a:p>
        </p:txBody>
      </p:sp>
      <p:graphicFrame>
        <p:nvGraphicFramePr>
          <p:cNvPr id="75781" name="Object 4">
            <a:extLst>
              <a:ext uri="{FF2B5EF4-FFF2-40B4-BE49-F238E27FC236}">
                <a16:creationId xmlns:a16="http://schemas.microsoft.com/office/drawing/2014/main" id="{D912BC95-6699-82B4-B932-F9DBE79298EE}"/>
              </a:ext>
            </a:extLst>
          </p:cNvPr>
          <p:cNvGraphicFramePr>
            <a:graphicFrameLocks noChangeAspect="1"/>
          </p:cNvGraphicFramePr>
          <p:nvPr/>
        </p:nvGraphicFramePr>
        <p:xfrm>
          <a:off x="2209800" y="2662238"/>
          <a:ext cx="4962525" cy="461962"/>
        </p:xfrm>
        <a:graphic>
          <a:graphicData uri="http://schemas.openxmlformats.org/presentationml/2006/ole">
            <mc:AlternateContent xmlns:mc="http://schemas.openxmlformats.org/markup-compatibility/2006">
              <mc:Choice xmlns:v="urn:schemas-microsoft-com:vml" Requires="v">
                <p:oleObj name="Equation" r:id="rId3" imgW="2425700" imgH="228600" progId="Equation.3">
                  <p:embed/>
                </p:oleObj>
              </mc:Choice>
              <mc:Fallback>
                <p:oleObj name="Equation" r:id="rId3" imgW="24257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662238"/>
                        <a:ext cx="4962525"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2" name="Object 5">
            <a:extLst>
              <a:ext uri="{FF2B5EF4-FFF2-40B4-BE49-F238E27FC236}">
                <a16:creationId xmlns:a16="http://schemas.microsoft.com/office/drawing/2014/main" id="{CEA5AED7-21E8-C3E8-0A86-9BAFF5A5DDDD}"/>
              </a:ext>
            </a:extLst>
          </p:cNvPr>
          <p:cNvGraphicFramePr>
            <a:graphicFrameLocks noChangeAspect="1"/>
          </p:cNvGraphicFramePr>
          <p:nvPr/>
        </p:nvGraphicFramePr>
        <p:xfrm>
          <a:off x="2209800" y="3124200"/>
          <a:ext cx="1741488" cy="461963"/>
        </p:xfrm>
        <a:graphic>
          <a:graphicData uri="http://schemas.openxmlformats.org/presentationml/2006/ole">
            <mc:AlternateContent xmlns:mc="http://schemas.openxmlformats.org/markup-compatibility/2006">
              <mc:Choice xmlns:v="urn:schemas-microsoft-com:vml" Requires="v">
                <p:oleObj name="Equation" r:id="rId5" imgW="850900" imgH="228600" progId="Equation.3">
                  <p:embed/>
                </p:oleObj>
              </mc:Choice>
              <mc:Fallback>
                <p:oleObj name="Equation" r:id="rId5" imgW="8509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124200"/>
                        <a:ext cx="174148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a:extLst>
              <a:ext uri="{FF2B5EF4-FFF2-40B4-BE49-F238E27FC236}">
                <a16:creationId xmlns:a16="http://schemas.microsoft.com/office/drawing/2014/main" id="{DF70744B-184D-AD2E-4C0F-6ADA2084AC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D882055-30CB-4B27-8932-634C525BB292}" type="slidenum">
              <a:rPr lang="en-US" altLang="en-US" sz="1200" smtClean="0">
                <a:latin typeface="Garamond" panose="02020404030301010803" pitchFamily="18" charset="0"/>
              </a:rPr>
              <a:pPr>
                <a:spcBef>
                  <a:spcPct val="0"/>
                </a:spcBef>
                <a:buClrTx/>
                <a:buSzTx/>
                <a:buFontTx/>
                <a:buNone/>
              </a:pPr>
              <a:t>38</a:t>
            </a:fld>
            <a:endParaRPr lang="en-US" altLang="en-US" sz="1200">
              <a:latin typeface="Garamond" panose="02020404030301010803" pitchFamily="18" charset="0"/>
            </a:endParaRPr>
          </a:p>
        </p:txBody>
      </p:sp>
      <p:sp>
        <p:nvSpPr>
          <p:cNvPr id="77827" name="Rectangle 2">
            <a:extLst>
              <a:ext uri="{FF2B5EF4-FFF2-40B4-BE49-F238E27FC236}">
                <a16:creationId xmlns:a16="http://schemas.microsoft.com/office/drawing/2014/main" id="{A086079F-017D-241E-4D16-7E6C965BF175}"/>
              </a:ext>
            </a:extLst>
          </p:cNvPr>
          <p:cNvSpPr>
            <a:spLocks noGrp="1" noChangeArrowheads="1"/>
          </p:cNvSpPr>
          <p:nvPr>
            <p:ph type="title"/>
          </p:nvPr>
        </p:nvSpPr>
        <p:spPr/>
        <p:txBody>
          <a:bodyPr/>
          <a:lstStyle/>
          <a:p>
            <a:pPr eaLnBrk="1" hangingPunct="1"/>
            <a:r>
              <a:rPr lang="en-US" altLang="en-US" sz="3400"/>
              <a:t>Irregular RecursionTrees</a:t>
            </a:r>
          </a:p>
        </p:txBody>
      </p:sp>
      <p:graphicFrame>
        <p:nvGraphicFramePr>
          <p:cNvPr id="77828" name="Object 96">
            <a:extLst>
              <a:ext uri="{FF2B5EF4-FFF2-40B4-BE49-F238E27FC236}">
                <a16:creationId xmlns:a16="http://schemas.microsoft.com/office/drawing/2014/main" id="{8E59A5D4-D294-2F01-1BB8-E5541697AAC5}"/>
              </a:ext>
            </a:extLst>
          </p:cNvPr>
          <p:cNvGraphicFramePr>
            <a:graphicFrameLocks noChangeAspect="1"/>
          </p:cNvGraphicFramePr>
          <p:nvPr/>
        </p:nvGraphicFramePr>
        <p:xfrm>
          <a:off x="2387600" y="990600"/>
          <a:ext cx="3662363" cy="411163"/>
        </p:xfrm>
        <a:graphic>
          <a:graphicData uri="http://schemas.openxmlformats.org/presentationml/2006/ole">
            <mc:AlternateContent xmlns:mc="http://schemas.openxmlformats.org/markup-compatibility/2006">
              <mc:Choice xmlns:v="urn:schemas-microsoft-com:vml" Requires="v">
                <p:oleObj name="Equation" r:id="rId3" imgW="1790700" imgH="203200" progId="Equation.3">
                  <p:embed/>
                </p:oleObj>
              </mc:Choice>
              <mc:Fallback>
                <p:oleObj name="Equation" r:id="rId3" imgW="1790700" imgH="203200" progId="Equation.3">
                  <p:embed/>
                  <p:pic>
                    <p:nvPicPr>
                      <p:cNvPr id="0" name="Object 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7600" y="990600"/>
                        <a:ext cx="3662363"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433" name="Object 97">
            <a:extLst>
              <a:ext uri="{FF2B5EF4-FFF2-40B4-BE49-F238E27FC236}">
                <a16:creationId xmlns:a16="http://schemas.microsoft.com/office/drawing/2014/main" id="{D3D59CD4-BD4E-25C5-8B07-5E7F6C9A293D}"/>
              </a:ext>
            </a:extLst>
          </p:cNvPr>
          <p:cNvGraphicFramePr>
            <a:graphicFrameLocks noChangeAspect="1"/>
          </p:cNvGraphicFramePr>
          <p:nvPr/>
        </p:nvGraphicFramePr>
        <p:xfrm>
          <a:off x="4038600" y="1371600"/>
          <a:ext cx="446088" cy="271463"/>
        </p:xfrm>
        <a:graphic>
          <a:graphicData uri="http://schemas.openxmlformats.org/presentationml/2006/ole">
            <mc:AlternateContent xmlns:mc="http://schemas.openxmlformats.org/markup-compatibility/2006">
              <mc:Choice xmlns:v="urn:schemas-microsoft-com:vml" Requires="v">
                <p:oleObj name="Equation" r:id="rId5" imgW="330057" imgH="203112" progId="Equation.3">
                  <p:embed/>
                </p:oleObj>
              </mc:Choice>
              <mc:Fallback>
                <p:oleObj name="Equation" r:id="rId5" imgW="330057" imgH="203112" progId="Equation.3">
                  <p:embed/>
                  <p:pic>
                    <p:nvPicPr>
                      <p:cNvPr id="0" name="Object 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1371600"/>
                        <a:ext cx="446088"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434" name="Object 98">
            <a:extLst>
              <a:ext uri="{FF2B5EF4-FFF2-40B4-BE49-F238E27FC236}">
                <a16:creationId xmlns:a16="http://schemas.microsoft.com/office/drawing/2014/main" id="{8DFAA800-B13E-75CD-C324-06E2D16624B4}"/>
              </a:ext>
            </a:extLst>
          </p:cNvPr>
          <p:cNvGraphicFramePr>
            <a:graphicFrameLocks noChangeAspect="1"/>
          </p:cNvGraphicFramePr>
          <p:nvPr/>
        </p:nvGraphicFramePr>
        <p:xfrm>
          <a:off x="2217738" y="1914525"/>
          <a:ext cx="654050" cy="271463"/>
        </p:xfrm>
        <a:graphic>
          <a:graphicData uri="http://schemas.openxmlformats.org/presentationml/2006/ole">
            <mc:AlternateContent xmlns:mc="http://schemas.openxmlformats.org/markup-compatibility/2006">
              <mc:Choice xmlns:v="urn:schemas-microsoft-com:vml" Requires="v">
                <p:oleObj name="Equation" r:id="rId7" imgW="482391" imgH="203112" progId="Equation.3">
                  <p:embed/>
                </p:oleObj>
              </mc:Choice>
              <mc:Fallback>
                <p:oleObj name="Equation" r:id="rId7" imgW="482391" imgH="203112" progId="Equation.3">
                  <p:embed/>
                  <p:pic>
                    <p:nvPicPr>
                      <p:cNvPr id="0" name="Object 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7738" y="1914525"/>
                        <a:ext cx="65405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435" name="Object 99">
            <a:extLst>
              <a:ext uri="{FF2B5EF4-FFF2-40B4-BE49-F238E27FC236}">
                <a16:creationId xmlns:a16="http://schemas.microsoft.com/office/drawing/2014/main" id="{34F27BF3-4C66-3254-01DE-D5BAD93C14BB}"/>
              </a:ext>
            </a:extLst>
          </p:cNvPr>
          <p:cNvGraphicFramePr>
            <a:graphicFrameLocks noChangeAspect="1"/>
          </p:cNvGraphicFramePr>
          <p:nvPr/>
        </p:nvGraphicFramePr>
        <p:xfrm>
          <a:off x="4730750" y="1914525"/>
          <a:ext cx="755650" cy="271463"/>
        </p:xfrm>
        <a:graphic>
          <a:graphicData uri="http://schemas.openxmlformats.org/presentationml/2006/ole">
            <mc:AlternateContent xmlns:mc="http://schemas.openxmlformats.org/markup-compatibility/2006">
              <mc:Choice xmlns:v="urn:schemas-microsoft-com:vml" Requires="v">
                <p:oleObj name="Equation" r:id="rId9" imgW="558558" imgH="203112" progId="Equation.3">
                  <p:embed/>
                </p:oleObj>
              </mc:Choice>
              <mc:Fallback>
                <p:oleObj name="Equation" r:id="rId9" imgW="558558" imgH="203112" progId="Equation.3">
                  <p:embed/>
                  <p:pic>
                    <p:nvPicPr>
                      <p:cNvPr id="0" name="Object 9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30750" y="1914525"/>
                        <a:ext cx="75565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438" name="Object 102">
            <a:extLst>
              <a:ext uri="{FF2B5EF4-FFF2-40B4-BE49-F238E27FC236}">
                <a16:creationId xmlns:a16="http://schemas.microsoft.com/office/drawing/2014/main" id="{33BC172D-91C8-D352-93B8-8F28195A72EC}"/>
              </a:ext>
            </a:extLst>
          </p:cNvPr>
          <p:cNvGraphicFramePr>
            <a:graphicFrameLocks noChangeAspect="1"/>
          </p:cNvGraphicFramePr>
          <p:nvPr/>
        </p:nvGraphicFramePr>
        <p:xfrm>
          <a:off x="4495800" y="1412875"/>
          <a:ext cx="239713" cy="187325"/>
        </p:xfrm>
        <a:graphic>
          <a:graphicData uri="http://schemas.openxmlformats.org/presentationml/2006/ole">
            <mc:AlternateContent xmlns:mc="http://schemas.openxmlformats.org/markup-compatibility/2006">
              <mc:Choice xmlns:v="urn:schemas-microsoft-com:vml" Requires="v">
                <p:oleObj name="Equation" r:id="rId11" imgW="177646" imgH="139579" progId="Equation.3">
                  <p:embed/>
                </p:oleObj>
              </mc:Choice>
              <mc:Fallback>
                <p:oleObj name="Equation" r:id="rId11" imgW="177646" imgH="139579" progId="Equation.3">
                  <p:embed/>
                  <p:pic>
                    <p:nvPicPr>
                      <p:cNvPr id="0" name="Object 1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5800" y="1412875"/>
                        <a:ext cx="239713" cy="18732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439" name="Object 103">
            <a:extLst>
              <a:ext uri="{FF2B5EF4-FFF2-40B4-BE49-F238E27FC236}">
                <a16:creationId xmlns:a16="http://schemas.microsoft.com/office/drawing/2014/main" id="{F42BF42B-79C8-F1B8-D983-E42BB58387B3}"/>
              </a:ext>
            </a:extLst>
          </p:cNvPr>
          <p:cNvGraphicFramePr>
            <a:graphicFrameLocks noChangeAspect="1"/>
          </p:cNvGraphicFramePr>
          <p:nvPr/>
        </p:nvGraphicFramePr>
        <p:xfrm>
          <a:off x="5505450" y="1905000"/>
          <a:ext cx="566738" cy="238125"/>
        </p:xfrm>
        <a:graphic>
          <a:graphicData uri="http://schemas.openxmlformats.org/presentationml/2006/ole">
            <mc:AlternateContent xmlns:mc="http://schemas.openxmlformats.org/markup-compatibility/2006">
              <mc:Choice xmlns:v="urn:schemas-microsoft-com:vml" Requires="v">
                <p:oleObj name="Equation" r:id="rId13" imgW="418918" imgH="177723" progId="Equation.3">
                  <p:embed/>
                </p:oleObj>
              </mc:Choice>
              <mc:Fallback>
                <p:oleObj name="Equation" r:id="rId13" imgW="418918" imgH="177723" progId="Equation.3">
                  <p:embed/>
                  <p:pic>
                    <p:nvPicPr>
                      <p:cNvPr id="0" name="Object 1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05450" y="1905000"/>
                        <a:ext cx="566738" cy="23812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440" name="Object 104">
            <a:extLst>
              <a:ext uri="{FF2B5EF4-FFF2-40B4-BE49-F238E27FC236}">
                <a16:creationId xmlns:a16="http://schemas.microsoft.com/office/drawing/2014/main" id="{FC5C4352-7998-0BA9-71CF-E486315EDBE7}"/>
              </a:ext>
            </a:extLst>
          </p:cNvPr>
          <p:cNvGraphicFramePr>
            <a:graphicFrameLocks noChangeAspect="1"/>
          </p:cNvGraphicFramePr>
          <p:nvPr/>
        </p:nvGraphicFramePr>
        <p:xfrm>
          <a:off x="2889250" y="1905000"/>
          <a:ext cx="463550" cy="238125"/>
        </p:xfrm>
        <a:graphic>
          <a:graphicData uri="http://schemas.openxmlformats.org/presentationml/2006/ole">
            <mc:AlternateContent xmlns:mc="http://schemas.openxmlformats.org/markup-compatibility/2006">
              <mc:Choice xmlns:v="urn:schemas-microsoft-com:vml" Requires="v">
                <p:oleObj name="Equation" r:id="rId15" imgW="342603" imgH="177646" progId="Equation.3">
                  <p:embed/>
                </p:oleObj>
              </mc:Choice>
              <mc:Fallback>
                <p:oleObj name="Equation" r:id="rId15" imgW="342603" imgH="177646" progId="Equation.3">
                  <p:embed/>
                  <p:pic>
                    <p:nvPicPr>
                      <p:cNvPr id="0" name="Object 10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89250" y="1905000"/>
                        <a:ext cx="463550" cy="23812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443" name="Line 107">
            <a:extLst>
              <a:ext uri="{FF2B5EF4-FFF2-40B4-BE49-F238E27FC236}">
                <a16:creationId xmlns:a16="http://schemas.microsoft.com/office/drawing/2014/main" id="{92000CE2-5C9D-F6F9-FC10-03B8B53B36E8}"/>
              </a:ext>
            </a:extLst>
          </p:cNvPr>
          <p:cNvSpPr>
            <a:spLocks noChangeShapeType="1"/>
          </p:cNvSpPr>
          <p:nvPr/>
        </p:nvSpPr>
        <p:spPr bwMode="auto">
          <a:xfrm>
            <a:off x="4876800" y="1524000"/>
            <a:ext cx="3200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aphicFrame>
        <p:nvGraphicFramePr>
          <p:cNvPr id="142444" name="Object 108">
            <a:extLst>
              <a:ext uri="{FF2B5EF4-FFF2-40B4-BE49-F238E27FC236}">
                <a16:creationId xmlns:a16="http://schemas.microsoft.com/office/drawing/2014/main" id="{EFAEBD0B-E752-FB6E-001D-E89129062594}"/>
              </a:ext>
            </a:extLst>
          </p:cNvPr>
          <p:cNvGraphicFramePr>
            <a:graphicFrameLocks noChangeAspect="1"/>
          </p:cNvGraphicFramePr>
          <p:nvPr/>
        </p:nvGraphicFramePr>
        <p:xfrm>
          <a:off x="8366125" y="1412875"/>
          <a:ext cx="171450" cy="187325"/>
        </p:xfrm>
        <a:graphic>
          <a:graphicData uri="http://schemas.openxmlformats.org/presentationml/2006/ole">
            <mc:AlternateContent xmlns:mc="http://schemas.openxmlformats.org/markup-compatibility/2006">
              <mc:Choice xmlns:v="urn:schemas-microsoft-com:vml" Requires="v">
                <p:oleObj name="Equation" r:id="rId17" imgW="126835" imgH="139518" progId="Equation.3">
                  <p:embed/>
                </p:oleObj>
              </mc:Choice>
              <mc:Fallback>
                <p:oleObj name="Equation" r:id="rId17" imgW="126835" imgH="139518" progId="Equation.3">
                  <p:embed/>
                  <p:pic>
                    <p:nvPicPr>
                      <p:cNvPr id="0" name="Object 10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66125" y="1412875"/>
                        <a:ext cx="171450" cy="18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446" name="Object 110">
            <a:extLst>
              <a:ext uri="{FF2B5EF4-FFF2-40B4-BE49-F238E27FC236}">
                <a16:creationId xmlns:a16="http://schemas.microsoft.com/office/drawing/2014/main" id="{96A84B38-68D8-BFCA-8CE6-75B35BA63DC4}"/>
              </a:ext>
            </a:extLst>
          </p:cNvPr>
          <p:cNvGraphicFramePr>
            <a:graphicFrameLocks noChangeAspect="1"/>
          </p:cNvGraphicFramePr>
          <p:nvPr/>
        </p:nvGraphicFramePr>
        <p:xfrm>
          <a:off x="8382000" y="1944688"/>
          <a:ext cx="171450" cy="188912"/>
        </p:xfrm>
        <a:graphic>
          <a:graphicData uri="http://schemas.openxmlformats.org/presentationml/2006/ole">
            <mc:AlternateContent xmlns:mc="http://schemas.openxmlformats.org/markup-compatibility/2006">
              <mc:Choice xmlns:v="urn:schemas-microsoft-com:vml" Requires="v">
                <p:oleObj name="Equation" r:id="rId19" imgW="126835" imgH="139518" progId="Equation.3">
                  <p:embed/>
                </p:oleObj>
              </mc:Choice>
              <mc:Fallback>
                <p:oleObj name="Equation" r:id="rId19" imgW="126835" imgH="139518" progId="Equation.3">
                  <p:embed/>
                  <p:pic>
                    <p:nvPicPr>
                      <p:cNvPr id="0" name="Object 1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382000" y="1944688"/>
                        <a:ext cx="171450" cy="188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447" name="Object 111">
            <a:extLst>
              <a:ext uri="{FF2B5EF4-FFF2-40B4-BE49-F238E27FC236}">
                <a16:creationId xmlns:a16="http://schemas.microsoft.com/office/drawing/2014/main" id="{F69CD47C-F1D2-F458-65CD-4A56866FBA34}"/>
              </a:ext>
            </a:extLst>
          </p:cNvPr>
          <p:cNvGraphicFramePr>
            <a:graphicFrameLocks noChangeAspect="1"/>
          </p:cNvGraphicFramePr>
          <p:nvPr/>
        </p:nvGraphicFramePr>
        <p:xfrm>
          <a:off x="1295400" y="2447925"/>
          <a:ext cx="668338" cy="271463"/>
        </p:xfrm>
        <a:graphic>
          <a:graphicData uri="http://schemas.openxmlformats.org/presentationml/2006/ole">
            <mc:AlternateContent xmlns:mc="http://schemas.openxmlformats.org/markup-compatibility/2006">
              <mc:Choice xmlns:v="urn:schemas-microsoft-com:vml" Requires="v">
                <p:oleObj name="Equation" r:id="rId21" imgW="494870" imgH="203024" progId="Equation.3">
                  <p:embed/>
                </p:oleObj>
              </mc:Choice>
              <mc:Fallback>
                <p:oleObj name="Equation" r:id="rId21" imgW="494870" imgH="203024" progId="Equation.3">
                  <p:embed/>
                  <p:pic>
                    <p:nvPicPr>
                      <p:cNvPr id="0" name="Object 1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95400" y="2447925"/>
                        <a:ext cx="668338"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449" name="Object 113">
            <a:extLst>
              <a:ext uri="{FF2B5EF4-FFF2-40B4-BE49-F238E27FC236}">
                <a16:creationId xmlns:a16="http://schemas.microsoft.com/office/drawing/2014/main" id="{877CE244-8A8A-2451-DB36-6133BDD798F0}"/>
              </a:ext>
            </a:extLst>
          </p:cNvPr>
          <p:cNvGraphicFramePr>
            <a:graphicFrameLocks noChangeAspect="1"/>
          </p:cNvGraphicFramePr>
          <p:nvPr/>
        </p:nvGraphicFramePr>
        <p:xfrm>
          <a:off x="2665413" y="2438400"/>
          <a:ext cx="773112" cy="271463"/>
        </p:xfrm>
        <a:graphic>
          <a:graphicData uri="http://schemas.openxmlformats.org/presentationml/2006/ole">
            <mc:AlternateContent xmlns:mc="http://schemas.openxmlformats.org/markup-compatibility/2006">
              <mc:Choice xmlns:v="urn:schemas-microsoft-com:vml" Requires="v">
                <p:oleObj name="Equation" r:id="rId23" imgW="571252" imgH="203112" progId="Equation.3">
                  <p:embed/>
                </p:oleObj>
              </mc:Choice>
              <mc:Fallback>
                <p:oleObj name="Equation" r:id="rId23" imgW="571252" imgH="203112" progId="Equation.3">
                  <p:embed/>
                  <p:pic>
                    <p:nvPicPr>
                      <p:cNvPr id="0" name="Object 1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65413" y="2438400"/>
                        <a:ext cx="773112"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452" name="Object 116">
            <a:extLst>
              <a:ext uri="{FF2B5EF4-FFF2-40B4-BE49-F238E27FC236}">
                <a16:creationId xmlns:a16="http://schemas.microsoft.com/office/drawing/2014/main" id="{247B095D-D583-B9AD-D17D-E68B44B6457E}"/>
              </a:ext>
            </a:extLst>
          </p:cNvPr>
          <p:cNvGraphicFramePr>
            <a:graphicFrameLocks noChangeAspect="1"/>
          </p:cNvGraphicFramePr>
          <p:nvPr/>
        </p:nvGraphicFramePr>
        <p:xfrm>
          <a:off x="1965325" y="2438400"/>
          <a:ext cx="463550" cy="238125"/>
        </p:xfrm>
        <a:graphic>
          <a:graphicData uri="http://schemas.openxmlformats.org/presentationml/2006/ole">
            <mc:AlternateContent xmlns:mc="http://schemas.openxmlformats.org/markup-compatibility/2006">
              <mc:Choice xmlns:v="urn:schemas-microsoft-com:vml" Requires="v">
                <p:oleObj name="Equation" r:id="rId25" imgW="342603" imgH="177646" progId="Equation.3">
                  <p:embed/>
                </p:oleObj>
              </mc:Choice>
              <mc:Fallback>
                <p:oleObj name="Equation" r:id="rId25" imgW="342603" imgH="177646" progId="Equation.3">
                  <p:embed/>
                  <p:pic>
                    <p:nvPicPr>
                      <p:cNvPr id="0" name="Object 11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65325" y="2438400"/>
                        <a:ext cx="463550" cy="23812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453" name="Object 117">
            <a:extLst>
              <a:ext uri="{FF2B5EF4-FFF2-40B4-BE49-F238E27FC236}">
                <a16:creationId xmlns:a16="http://schemas.microsoft.com/office/drawing/2014/main" id="{735A46EB-3259-3FDE-2343-DEEE8DD92EEC}"/>
              </a:ext>
            </a:extLst>
          </p:cNvPr>
          <p:cNvGraphicFramePr>
            <a:graphicFrameLocks noChangeAspect="1"/>
          </p:cNvGraphicFramePr>
          <p:nvPr/>
        </p:nvGraphicFramePr>
        <p:xfrm>
          <a:off x="3395663" y="2447925"/>
          <a:ext cx="566737" cy="238125"/>
        </p:xfrm>
        <a:graphic>
          <a:graphicData uri="http://schemas.openxmlformats.org/presentationml/2006/ole">
            <mc:AlternateContent xmlns:mc="http://schemas.openxmlformats.org/markup-compatibility/2006">
              <mc:Choice xmlns:v="urn:schemas-microsoft-com:vml" Requires="v">
                <p:oleObj name="Equation" r:id="rId27" imgW="418918" imgH="177723" progId="Equation.3">
                  <p:embed/>
                </p:oleObj>
              </mc:Choice>
              <mc:Fallback>
                <p:oleObj name="Equation" r:id="rId27" imgW="418918" imgH="177723" progId="Equation.3">
                  <p:embed/>
                  <p:pic>
                    <p:nvPicPr>
                      <p:cNvPr id="0" name="Object 11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95663" y="2447925"/>
                        <a:ext cx="566737" cy="23812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42455" name="AutoShape 119">
            <a:extLst>
              <a:ext uri="{FF2B5EF4-FFF2-40B4-BE49-F238E27FC236}">
                <a16:creationId xmlns:a16="http://schemas.microsoft.com/office/drawing/2014/main" id="{6DE4DF62-4619-2C15-CE69-25DA05882EE5}"/>
              </a:ext>
            </a:extLst>
          </p:cNvPr>
          <p:cNvCxnSpPr>
            <a:cxnSpLocks noChangeShapeType="1"/>
          </p:cNvCxnSpPr>
          <p:nvPr/>
        </p:nvCxnSpPr>
        <p:spPr bwMode="auto">
          <a:xfrm rot="5400000">
            <a:off x="3267870" y="919956"/>
            <a:ext cx="271462" cy="1717675"/>
          </a:xfrm>
          <a:prstGeom prst="bentConnector3">
            <a:avLst>
              <a:gd name="adj1" fmla="val 4970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42456" name="AutoShape 120">
            <a:extLst>
              <a:ext uri="{FF2B5EF4-FFF2-40B4-BE49-F238E27FC236}">
                <a16:creationId xmlns:a16="http://schemas.microsoft.com/office/drawing/2014/main" id="{03110005-0595-99E0-A731-5D3990E992C4}"/>
              </a:ext>
            </a:extLst>
          </p:cNvPr>
          <p:cNvCxnSpPr>
            <a:cxnSpLocks noChangeShapeType="1"/>
          </p:cNvCxnSpPr>
          <p:nvPr/>
        </p:nvCxnSpPr>
        <p:spPr bwMode="auto">
          <a:xfrm rot="16200000" flipH="1">
            <a:off x="4895057" y="1010444"/>
            <a:ext cx="261937" cy="1527175"/>
          </a:xfrm>
          <a:prstGeom prst="bentConnector3">
            <a:avLst>
              <a:gd name="adj1" fmla="val 4969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42459" name="AutoShape 123">
            <a:extLst>
              <a:ext uri="{FF2B5EF4-FFF2-40B4-BE49-F238E27FC236}">
                <a16:creationId xmlns:a16="http://schemas.microsoft.com/office/drawing/2014/main" id="{4F967732-9A86-32A3-8A45-0F4214D6ED77}"/>
              </a:ext>
            </a:extLst>
          </p:cNvPr>
          <p:cNvCxnSpPr>
            <a:cxnSpLocks noChangeShapeType="1"/>
          </p:cNvCxnSpPr>
          <p:nvPr/>
        </p:nvCxnSpPr>
        <p:spPr bwMode="auto">
          <a:xfrm rot="5400000">
            <a:off x="1956594" y="1859757"/>
            <a:ext cx="261937" cy="914400"/>
          </a:xfrm>
          <a:prstGeom prst="bentConnector3">
            <a:avLst>
              <a:gd name="adj1" fmla="val 4969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42462" name="AutoShape 126">
            <a:extLst>
              <a:ext uri="{FF2B5EF4-FFF2-40B4-BE49-F238E27FC236}">
                <a16:creationId xmlns:a16="http://schemas.microsoft.com/office/drawing/2014/main" id="{686D229B-9EFD-6E1B-47A6-8EC810CDF340}"/>
              </a:ext>
            </a:extLst>
          </p:cNvPr>
          <p:cNvCxnSpPr>
            <a:cxnSpLocks noChangeShapeType="1"/>
          </p:cNvCxnSpPr>
          <p:nvPr/>
        </p:nvCxnSpPr>
        <p:spPr bwMode="auto">
          <a:xfrm rot="16200000" flipH="1">
            <a:off x="2981325" y="1749426"/>
            <a:ext cx="261937" cy="1135062"/>
          </a:xfrm>
          <a:prstGeom prst="bentConnector3">
            <a:avLst>
              <a:gd name="adj1" fmla="val 4969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aphicFrame>
        <p:nvGraphicFramePr>
          <p:cNvPr id="142480" name="Object 144">
            <a:extLst>
              <a:ext uri="{FF2B5EF4-FFF2-40B4-BE49-F238E27FC236}">
                <a16:creationId xmlns:a16="http://schemas.microsoft.com/office/drawing/2014/main" id="{B32D6A89-D893-8280-0976-97FC9E9B93FB}"/>
              </a:ext>
            </a:extLst>
          </p:cNvPr>
          <p:cNvGraphicFramePr>
            <a:graphicFrameLocks noChangeAspect="1"/>
          </p:cNvGraphicFramePr>
          <p:nvPr/>
        </p:nvGraphicFramePr>
        <p:xfrm>
          <a:off x="163513" y="1447800"/>
          <a:ext cx="487362" cy="225425"/>
        </p:xfrm>
        <a:graphic>
          <a:graphicData uri="http://schemas.openxmlformats.org/presentationml/2006/ole">
            <mc:AlternateContent xmlns:mc="http://schemas.openxmlformats.org/markup-compatibility/2006">
              <mc:Choice xmlns:v="urn:schemas-microsoft-com:vml" Requires="v">
                <p:oleObj name="Equation" r:id="rId29" imgW="380670" imgH="177646" progId="Equation.3">
                  <p:embed/>
                </p:oleObj>
              </mc:Choice>
              <mc:Fallback>
                <p:oleObj name="Equation" r:id="rId29" imgW="380670" imgH="177646" progId="Equation.3">
                  <p:embed/>
                  <p:pic>
                    <p:nvPicPr>
                      <p:cNvPr id="0" name="Object 14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63513" y="1447800"/>
                        <a:ext cx="487362" cy="225425"/>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481" name="Object 145">
            <a:extLst>
              <a:ext uri="{FF2B5EF4-FFF2-40B4-BE49-F238E27FC236}">
                <a16:creationId xmlns:a16="http://schemas.microsoft.com/office/drawing/2014/main" id="{4E30DF31-9747-CDF6-4CE2-80668CAB79A2}"/>
              </a:ext>
            </a:extLst>
          </p:cNvPr>
          <p:cNvGraphicFramePr>
            <a:graphicFrameLocks noChangeAspect="1"/>
          </p:cNvGraphicFramePr>
          <p:nvPr/>
        </p:nvGraphicFramePr>
        <p:xfrm>
          <a:off x="168275" y="1905000"/>
          <a:ext cx="454025" cy="225425"/>
        </p:xfrm>
        <a:graphic>
          <a:graphicData uri="http://schemas.openxmlformats.org/presentationml/2006/ole">
            <mc:AlternateContent xmlns:mc="http://schemas.openxmlformats.org/markup-compatibility/2006">
              <mc:Choice xmlns:v="urn:schemas-microsoft-com:vml" Requires="v">
                <p:oleObj name="Equation" r:id="rId31" imgW="355138" imgH="177569" progId="Equation.3">
                  <p:embed/>
                </p:oleObj>
              </mc:Choice>
              <mc:Fallback>
                <p:oleObj name="Equation" r:id="rId31" imgW="355138" imgH="177569" progId="Equation.3">
                  <p:embed/>
                  <p:pic>
                    <p:nvPicPr>
                      <p:cNvPr id="0" name="Object 14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68275" y="1905000"/>
                        <a:ext cx="454025" cy="225425"/>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482" name="Object 146">
            <a:extLst>
              <a:ext uri="{FF2B5EF4-FFF2-40B4-BE49-F238E27FC236}">
                <a16:creationId xmlns:a16="http://schemas.microsoft.com/office/drawing/2014/main" id="{68696BA6-8B7B-57FC-DE44-AA04AEDA8099}"/>
              </a:ext>
            </a:extLst>
          </p:cNvPr>
          <p:cNvGraphicFramePr>
            <a:graphicFrameLocks noChangeAspect="1"/>
          </p:cNvGraphicFramePr>
          <p:nvPr/>
        </p:nvGraphicFramePr>
        <p:xfrm>
          <a:off x="136525" y="2438400"/>
          <a:ext cx="485775" cy="225425"/>
        </p:xfrm>
        <a:graphic>
          <a:graphicData uri="http://schemas.openxmlformats.org/presentationml/2006/ole">
            <mc:AlternateContent xmlns:mc="http://schemas.openxmlformats.org/markup-compatibility/2006">
              <mc:Choice xmlns:v="urn:schemas-microsoft-com:vml" Requires="v">
                <p:oleObj name="Equation" r:id="rId33" imgW="380670" imgH="177646" progId="Equation.3">
                  <p:embed/>
                </p:oleObj>
              </mc:Choice>
              <mc:Fallback>
                <p:oleObj name="Equation" r:id="rId33" imgW="380670" imgH="177646" progId="Equation.3">
                  <p:embed/>
                  <p:pic>
                    <p:nvPicPr>
                      <p:cNvPr id="0" name="Object 14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36525" y="2438400"/>
                        <a:ext cx="485775" cy="225425"/>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485" name="Object 149">
            <a:extLst>
              <a:ext uri="{FF2B5EF4-FFF2-40B4-BE49-F238E27FC236}">
                <a16:creationId xmlns:a16="http://schemas.microsoft.com/office/drawing/2014/main" id="{AFF6674F-4BC9-53AF-AD15-17D679B2950D}"/>
              </a:ext>
            </a:extLst>
          </p:cNvPr>
          <p:cNvGraphicFramePr>
            <a:graphicFrameLocks noChangeAspect="1"/>
          </p:cNvGraphicFramePr>
          <p:nvPr/>
        </p:nvGraphicFramePr>
        <p:xfrm>
          <a:off x="123825" y="3581400"/>
          <a:ext cx="841375" cy="290513"/>
        </p:xfrm>
        <a:graphic>
          <a:graphicData uri="http://schemas.openxmlformats.org/presentationml/2006/ole">
            <mc:AlternateContent xmlns:mc="http://schemas.openxmlformats.org/markup-compatibility/2006">
              <mc:Choice xmlns:v="urn:schemas-microsoft-com:vml" Requires="v">
                <p:oleObj name="Equation" r:id="rId35" imgW="660400" imgH="228600" progId="Equation.3">
                  <p:embed/>
                </p:oleObj>
              </mc:Choice>
              <mc:Fallback>
                <p:oleObj name="Equation" r:id="rId35" imgW="660400" imgH="228600" progId="Equation.3">
                  <p:embed/>
                  <p:pic>
                    <p:nvPicPr>
                      <p:cNvPr id="0" name="Object 14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23825" y="3581400"/>
                        <a:ext cx="841375" cy="290513"/>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486" name="Object 150">
            <a:extLst>
              <a:ext uri="{FF2B5EF4-FFF2-40B4-BE49-F238E27FC236}">
                <a16:creationId xmlns:a16="http://schemas.microsoft.com/office/drawing/2014/main" id="{84397BC3-0363-3F8F-A782-1895733A68E9}"/>
              </a:ext>
            </a:extLst>
          </p:cNvPr>
          <p:cNvGraphicFramePr>
            <a:graphicFrameLocks noChangeAspect="1"/>
          </p:cNvGraphicFramePr>
          <p:nvPr/>
        </p:nvGraphicFramePr>
        <p:xfrm>
          <a:off x="104775" y="4800600"/>
          <a:ext cx="760413" cy="433388"/>
        </p:xfrm>
        <a:graphic>
          <a:graphicData uri="http://schemas.openxmlformats.org/presentationml/2006/ole">
            <mc:AlternateContent xmlns:mc="http://schemas.openxmlformats.org/markup-compatibility/2006">
              <mc:Choice xmlns:v="urn:schemas-microsoft-com:vml" Requires="v">
                <p:oleObj name="Equation" r:id="rId37" imgW="596900" imgH="342900" progId="Equation.3">
                  <p:embed/>
                </p:oleObj>
              </mc:Choice>
              <mc:Fallback>
                <p:oleObj name="Equation" r:id="rId37" imgW="596900" imgH="342900" progId="Equation.3">
                  <p:embed/>
                  <p:pic>
                    <p:nvPicPr>
                      <p:cNvPr id="0" name="Object 15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04775" y="4800600"/>
                        <a:ext cx="760413" cy="433388"/>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88">
            <a:extLst>
              <a:ext uri="{FF2B5EF4-FFF2-40B4-BE49-F238E27FC236}">
                <a16:creationId xmlns:a16="http://schemas.microsoft.com/office/drawing/2014/main" id="{BD51135D-BDD7-5817-83B3-B151168ECAFE}"/>
              </a:ext>
            </a:extLst>
          </p:cNvPr>
          <p:cNvGrpSpPr>
            <a:grpSpLocks/>
          </p:cNvGrpSpPr>
          <p:nvPr/>
        </p:nvGrpSpPr>
        <p:grpSpPr bwMode="auto">
          <a:xfrm>
            <a:off x="1508125" y="2719388"/>
            <a:ext cx="304800" cy="304800"/>
            <a:chOff x="950" y="2304"/>
            <a:chExt cx="192" cy="192"/>
          </a:xfrm>
        </p:grpSpPr>
        <p:sp>
          <p:nvSpPr>
            <p:cNvPr id="77887" name="Line 153">
              <a:extLst>
                <a:ext uri="{FF2B5EF4-FFF2-40B4-BE49-F238E27FC236}">
                  <a16:creationId xmlns:a16="http://schemas.microsoft.com/office/drawing/2014/main" id="{0DE050E2-A8E2-517E-0511-3D3C5C17F4B9}"/>
                </a:ext>
              </a:extLst>
            </p:cNvPr>
            <p:cNvSpPr>
              <a:spLocks noChangeShapeType="1"/>
            </p:cNvSpPr>
            <p:nvPr/>
          </p:nvSpPr>
          <p:spPr bwMode="auto">
            <a:xfrm flipH="1">
              <a:off x="950" y="2304"/>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7888" name="Line 154">
              <a:extLst>
                <a:ext uri="{FF2B5EF4-FFF2-40B4-BE49-F238E27FC236}">
                  <a16:creationId xmlns:a16="http://schemas.microsoft.com/office/drawing/2014/main" id="{404232FD-C870-052B-DFD0-AB9B9B76EAFA}"/>
                </a:ext>
              </a:extLst>
            </p:cNvPr>
            <p:cNvSpPr>
              <a:spLocks noChangeShapeType="1"/>
            </p:cNvSpPr>
            <p:nvPr/>
          </p:nvSpPr>
          <p:spPr bwMode="auto">
            <a:xfrm>
              <a:off x="1046" y="2304"/>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aphicFrame>
        <p:nvGraphicFramePr>
          <p:cNvPr id="142512" name="Object 176">
            <a:extLst>
              <a:ext uri="{FF2B5EF4-FFF2-40B4-BE49-F238E27FC236}">
                <a16:creationId xmlns:a16="http://schemas.microsoft.com/office/drawing/2014/main" id="{46F36F1E-BAFC-8CCB-089E-CC353888FCD7}"/>
              </a:ext>
            </a:extLst>
          </p:cNvPr>
          <p:cNvGraphicFramePr>
            <a:graphicFrameLocks noChangeAspect="1"/>
          </p:cNvGraphicFramePr>
          <p:nvPr/>
        </p:nvGraphicFramePr>
        <p:xfrm>
          <a:off x="7162800" y="4724400"/>
          <a:ext cx="395288" cy="271463"/>
        </p:xfrm>
        <a:graphic>
          <a:graphicData uri="http://schemas.openxmlformats.org/presentationml/2006/ole">
            <mc:AlternateContent xmlns:mc="http://schemas.openxmlformats.org/markup-compatibility/2006">
              <mc:Choice xmlns:v="urn:schemas-microsoft-com:vml" Requires="v">
                <p:oleObj name="Equation" r:id="rId39" imgW="291973" imgH="203112" progId="Equation.3">
                  <p:embed/>
                </p:oleObj>
              </mc:Choice>
              <mc:Fallback>
                <p:oleObj name="Equation" r:id="rId39" imgW="291973" imgH="203112" progId="Equation.3">
                  <p:embed/>
                  <p:pic>
                    <p:nvPicPr>
                      <p:cNvPr id="0" name="Object 176"/>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162800" y="4724400"/>
                        <a:ext cx="395288"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513" name="Object 177">
            <a:extLst>
              <a:ext uri="{FF2B5EF4-FFF2-40B4-BE49-F238E27FC236}">
                <a16:creationId xmlns:a16="http://schemas.microsoft.com/office/drawing/2014/main" id="{D8A66430-D623-7EAB-86D6-F2EC6C86B765}"/>
              </a:ext>
            </a:extLst>
          </p:cNvPr>
          <p:cNvGraphicFramePr>
            <a:graphicFrameLocks noChangeAspect="1"/>
          </p:cNvGraphicFramePr>
          <p:nvPr/>
        </p:nvGraphicFramePr>
        <p:xfrm>
          <a:off x="7924800" y="5410200"/>
          <a:ext cx="790575" cy="271463"/>
        </p:xfrm>
        <a:graphic>
          <a:graphicData uri="http://schemas.openxmlformats.org/presentationml/2006/ole">
            <mc:AlternateContent xmlns:mc="http://schemas.openxmlformats.org/markup-compatibility/2006">
              <mc:Choice xmlns:v="urn:schemas-microsoft-com:vml" Requires="v">
                <p:oleObj name="Equation" r:id="rId41" imgW="583947" imgH="203112" progId="Equation.3">
                  <p:embed/>
                </p:oleObj>
              </mc:Choice>
              <mc:Fallback>
                <p:oleObj name="Equation" r:id="rId41" imgW="583947" imgH="203112" progId="Equation.3">
                  <p:embed/>
                  <p:pic>
                    <p:nvPicPr>
                      <p:cNvPr id="0" name="Object 177"/>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924800" y="5410200"/>
                        <a:ext cx="790575"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516" name="Line 180">
            <a:extLst>
              <a:ext uri="{FF2B5EF4-FFF2-40B4-BE49-F238E27FC236}">
                <a16:creationId xmlns:a16="http://schemas.microsoft.com/office/drawing/2014/main" id="{C261868A-1ADC-DF55-8033-7F75CA224DE1}"/>
              </a:ext>
            </a:extLst>
          </p:cNvPr>
          <p:cNvSpPr>
            <a:spLocks noChangeShapeType="1"/>
          </p:cNvSpPr>
          <p:nvPr/>
        </p:nvSpPr>
        <p:spPr bwMode="auto">
          <a:xfrm flipV="1">
            <a:off x="7696200" y="4860925"/>
            <a:ext cx="304800" cy="158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42518" name="Text Box 182">
            <a:extLst>
              <a:ext uri="{FF2B5EF4-FFF2-40B4-BE49-F238E27FC236}">
                <a16:creationId xmlns:a16="http://schemas.microsoft.com/office/drawing/2014/main" id="{C15C7AAF-8580-6C6F-6BF3-D99F5D350E3E}"/>
              </a:ext>
            </a:extLst>
          </p:cNvPr>
          <p:cNvSpPr txBox="1">
            <a:spLocks noChangeArrowheads="1"/>
          </p:cNvSpPr>
          <p:nvPr/>
        </p:nvSpPr>
        <p:spPr bwMode="auto">
          <a:xfrm>
            <a:off x="7848600" y="669925"/>
            <a:ext cx="11668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total cost</a:t>
            </a:r>
          </a:p>
          <a:p>
            <a:pPr algn="ctr" eaLnBrk="1" hangingPunct="1">
              <a:spcBef>
                <a:spcPct val="0"/>
              </a:spcBef>
              <a:buClrTx/>
              <a:buSzTx/>
              <a:buFontTx/>
              <a:buNone/>
            </a:pPr>
            <a:r>
              <a:rPr lang="en-US" altLang="en-US" sz="1600"/>
              <a:t>of the level</a:t>
            </a:r>
          </a:p>
        </p:txBody>
      </p:sp>
      <p:grpSp>
        <p:nvGrpSpPr>
          <p:cNvPr id="3" name="Group 183">
            <a:extLst>
              <a:ext uri="{FF2B5EF4-FFF2-40B4-BE49-F238E27FC236}">
                <a16:creationId xmlns:a16="http://schemas.microsoft.com/office/drawing/2014/main" id="{15005397-6EA0-08CF-2C66-969DE5370C5B}"/>
              </a:ext>
            </a:extLst>
          </p:cNvPr>
          <p:cNvGrpSpPr>
            <a:grpSpLocks/>
          </p:cNvGrpSpPr>
          <p:nvPr/>
        </p:nvGrpSpPr>
        <p:grpSpPr bwMode="auto">
          <a:xfrm>
            <a:off x="7543800" y="5029200"/>
            <a:ext cx="1308100" cy="396875"/>
            <a:chOff x="4456" y="3559"/>
            <a:chExt cx="824" cy="250"/>
          </a:xfrm>
        </p:grpSpPr>
        <p:sp>
          <p:nvSpPr>
            <p:cNvPr id="77885" name="Line 184">
              <a:extLst>
                <a:ext uri="{FF2B5EF4-FFF2-40B4-BE49-F238E27FC236}">
                  <a16:creationId xmlns:a16="http://schemas.microsoft.com/office/drawing/2014/main" id="{88DF7B49-5C3E-8F58-AD7B-89C3444CB6DD}"/>
                </a:ext>
              </a:extLst>
            </p:cNvPr>
            <p:cNvSpPr>
              <a:spLocks noChangeShapeType="1"/>
            </p:cNvSpPr>
            <p:nvPr/>
          </p:nvSpPr>
          <p:spPr bwMode="auto">
            <a:xfrm>
              <a:off x="4512" y="374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86" name="Text Box 185">
              <a:extLst>
                <a:ext uri="{FF2B5EF4-FFF2-40B4-BE49-F238E27FC236}">
                  <a16:creationId xmlns:a16="http://schemas.microsoft.com/office/drawing/2014/main" id="{66A9832B-418B-C154-43CC-5AFD5ED4514D}"/>
                </a:ext>
              </a:extLst>
            </p:cNvPr>
            <p:cNvSpPr txBox="1">
              <a:spLocks noChangeArrowheads="1"/>
            </p:cNvSpPr>
            <p:nvPr/>
          </p:nvSpPr>
          <p:spPr bwMode="auto">
            <a:xfrm>
              <a:off x="4456" y="3559"/>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a:t>
              </a:r>
            </a:p>
          </p:txBody>
        </p:sp>
      </p:grpSp>
      <p:sp>
        <p:nvSpPr>
          <p:cNvPr id="142522" name="Text Box 186">
            <a:extLst>
              <a:ext uri="{FF2B5EF4-FFF2-40B4-BE49-F238E27FC236}">
                <a16:creationId xmlns:a16="http://schemas.microsoft.com/office/drawing/2014/main" id="{BDF5A674-66A7-D5D3-DA65-6AF7B355C75A}"/>
              </a:ext>
            </a:extLst>
          </p:cNvPr>
          <p:cNvSpPr txBox="1">
            <a:spLocks noChangeArrowheads="1"/>
          </p:cNvSpPr>
          <p:nvPr/>
        </p:nvSpPr>
        <p:spPr bwMode="auto">
          <a:xfrm>
            <a:off x="65088" y="1111250"/>
            <a:ext cx="1492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recursion level</a:t>
            </a:r>
          </a:p>
        </p:txBody>
      </p:sp>
      <p:sp>
        <p:nvSpPr>
          <p:cNvPr id="142523" name="Line 187">
            <a:extLst>
              <a:ext uri="{FF2B5EF4-FFF2-40B4-BE49-F238E27FC236}">
                <a16:creationId xmlns:a16="http://schemas.microsoft.com/office/drawing/2014/main" id="{874E9E26-4DF1-B877-1D22-28E3FCA996CC}"/>
              </a:ext>
            </a:extLst>
          </p:cNvPr>
          <p:cNvSpPr>
            <a:spLocks noChangeShapeType="1"/>
          </p:cNvSpPr>
          <p:nvPr/>
        </p:nvSpPr>
        <p:spPr bwMode="auto">
          <a:xfrm>
            <a:off x="6172200" y="2057400"/>
            <a:ext cx="1905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grpSp>
        <p:nvGrpSpPr>
          <p:cNvPr id="4" name="Group 189">
            <a:extLst>
              <a:ext uri="{FF2B5EF4-FFF2-40B4-BE49-F238E27FC236}">
                <a16:creationId xmlns:a16="http://schemas.microsoft.com/office/drawing/2014/main" id="{03F22EB1-C9C5-834F-5CD8-1805417CE7FA}"/>
              </a:ext>
            </a:extLst>
          </p:cNvPr>
          <p:cNvGrpSpPr>
            <a:grpSpLocks/>
          </p:cNvGrpSpPr>
          <p:nvPr/>
        </p:nvGrpSpPr>
        <p:grpSpPr bwMode="auto">
          <a:xfrm>
            <a:off x="2895600" y="2719388"/>
            <a:ext cx="304800" cy="304800"/>
            <a:chOff x="950" y="2304"/>
            <a:chExt cx="192" cy="192"/>
          </a:xfrm>
        </p:grpSpPr>
        <p:sp>
          <p:nvSpPr>
            <p:cNvPr id="77883" name="Line 190">
              <a:extLst>
                <a:ext uri="{FF2B5EF4-FFF2-40B4-BE49-F238E27FC236}">
                  <a16:creationId xmlns:a16="http://schemas.microsoft.com/office/drawing/2014/main" id="{F8AF3FFA-EC26-28D2-7F1D-688071D5C6F9}"/>
                </a:ext>
              </a:extLst>
            </p:cNvPr>
            <p:cNvSpPr>
              <a:spLocks noChangeShapeType="1"/>
            </p:cNvSpPr>
            <p:nvPr/>
          </p:nvSpPr>
          <p:spPr bwMode="auto">
            <a:xfrm flipH="1">
              <a:off x="950" y="2304"/>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7884" name="Line 191">
              <a:extLst>
                <a:ext uri="{FF2B5EF4-FFF2-40B4-BE49-F238E27FC236}">
                  <a16:creationId xmlns:a16="http://schemas.microsoft.com/office/drawing/2014/main" id="{7DC18181-1951-EF24-2FA5-D947F4F6B9D0}"/>
                </a:ext>
              </a:extLst>
            </p:cNvPr>
            <p:cNvSpPr>
              <a:spLocks noChangeShapeType="1"/>
            </p:cNvSpPr>
            <p:nvPr/>
          </p:nvSpPr>
          <p:spPr bwMode="auto">
            <a:xfrm>
              <a:off x="1046" y="2304"/>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aphicFrame>
        <p:nvGraphicFramePr>
          <p:cNvPr id="142528" name="Object 192">
            <a:extLst>
              <a:ext uri="{FF2B5EF4-FFF2-40B4-BE49-F238E27FC236}">
                <a16:creationId xmlns:a16="http://schemas.microsoft.com/office/drawing/2014/main" id="{D0B26D75-A752-622D-AAFE-1464D2BFFB71}"/>
              </a:ext>
            </a:extLst>
          </p:cNvPr>
          <p:cNvGraphicFramePr>
            <a:graphicFrameLocks noChangeAspect="1"/>
          </p:cNvGraphicFramePr>
          <p:nvPr/>
        </p:nvGraphicFramePr>
        <p:xfrm>
          <a:off x="4064000" y="2447925"/>
          <a:ext cx="771525" cy="271463"/>
        </p:xfrm>
        <a:graphic>
          <a:graphicData uri="http://schemas.openxmlformats.org/presentationml/2006/ole">
            <mc:AlternateContent xmlns:mc="http://schemas.openxmlformats.org/markup-compatibility/2006">
              <mc:Choice xmlns:v="urn:schemas-microsoft-com:vml" Requires="v">
                <p:oleObj name="Equation" r:id="rId43" imgW="571252" imgH="203112" progId="Equation.3">
                  <p:embed/>
                </p:oleObj>
              </mc:Choice>
              <mc:Fallback>
                <p:oleObj name="Equation" r:id="rId43" imgW="571252" imgH="203112" progId="Equation.3">
                  <p:embed/>
                  <p:pic>
                    <p:nvPicPr>
                      <p:cNvPr id="0" name="Object 19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64000" y="2447925"/>
                        <a:ext cx="771525"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529" name="Object 193">
            <a:extLst>
              <a:ext uri="{FF2B5EF4-FFF2-40B4-BE49-F238E27FC236}">
                <a16:creationId xmlns:a16="http://schemas.microsoft.com/office/drawing/2014/main" id="{2BAF1202-B7F9-39A8-790C-4FB7E0536CB5}"/>
              </a:ext>
            </a:extLst>
          </p:cNvPr>
          <p:cNvGraphicFramePr>
            <a:graphicFrameLocks noChangeAspect="1"/>
          </p:cNvGraphicFramePr>
          <p:nvPr/>
        </p:nvGraphicFramePr>
        <p:xfrm>
          <a:off x="5484813" y="2438400"/>
          <a:ext cx="773112" cy="271463"/>
        </p:xfrm>
        <a:graphic>
          <a:graphicData uri="http://schemas.openxmlformats.org/presentationml/2006/ole">
            <mc:AlternateContent xmlns:mc="http://schemas.openxmlformats.org/markup-compatibility/2006">
              <mc:Choice xmlns:v="urn:schemas-microsoft-com:vml" Requires="v">
                <p:oleObj name="Equation" r:id="rId44" imgW="571252" imgH="203112" progId="Equation.3">
                  <p:embed/>
                </p:oleObj>
              </mc:Choice>
              <mc:Fallback>
                <p:oleObj name="Equation" r:id="rId44" imgW="571252" imgH="203112" progId="Equation.3">
                  <p:embed/>
                  <p:pic>
                    <p:nvPicPr>
                      <p:cNvPr id="0" name="Object 193"/>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5484813" y="2438400"/>
                        <a:ext cx="773112"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530" name="Object 194">
            <a:extLst>
              <a:ext uri="{FF2B5EF4-FFF2-40B4-BE49-F238E27FC236}">
                <a16:creationId xmlns:a16="http://schemas.microsoft.com/office/drawing/2014/main" id="{AD0A2E7B-29BB-50B3-850E-3E304D7DCB3A}"/>
              </a:ext>
            </a:extLst>
          </p:cNvPr>
          <p:cNvGraphicFramePr>
            <a:graphicFrameLocks noChangeAspect="1"/>
          </p:cNvGraphicFramePr>
          <p:nvPr/>
        </p:nvGraphicFramePr>
        <p:xfrm>
          <a:off x="4767263" y="2438400"/>
          <a:ext cx="566737" cy="238125"/>
        </p:xfrm>
        <a:graphic>
          <a:graphicData uri="http://schemas.openxmlformats.org/presentationml/2006/ole">
            <mc:AlternateContent xmlns:mc="http://schemas.openxmlformats.org/markup-compatibility/2006">
              <mc:Choice xmlns:v="urn:schemas-microsoft-com:vml" Requires="v">
                <p:oleObj name="Equation" r:id="rId46" imgW="418918" imgH="177723" progId="Equation.3">
                  <p:embed/>
                </p:oleObj>
              </mc:Choice>
              <mc:Fallback>
                <p:oleObj name="Equation" r:id="rId46" imgW="418918" imgH="177723" progId="Equation.3">
                  <p:embed/>
                  <p:pic>
                    <p:nvPicPr>
                      <p:cNvPr id="0" name="Object 19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767263" y="2438400"/>
                        <a:ext cx="566737" cy="23812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531" name="Object 195">
            <a:extLst>
              <a:ext uri="{FF2B5EF4-FFF2-40B4-BE49-F238E27FC236}">
                <a16:creationId xmlns:a16="http://schemas.microsoft.com/office/drawing/2014/main" id="{8B09FC69-CA06-C5E9-42DA-3944CE841246}"/>
              </a:ext>
            </a:extLst>
          </p:cNvPr>
          <p:cNvGraphicFramePr>
            <a:graphicFrameLocks noChangeAspect="1"/>
          </p:cNvGraphicFramePr>
          <p:nvPr/>
        </p:nvGraphicFramePr>
        <p:xfrm>
          <a:off x="6215063" y="2447925"/>
          <a:ext cx="566737" cy="238125"/>
        </p:xfrm>
        <a:graphic>
          <a:graphicData uri="http://schemas.openxmlformats.org/presentationml/2006/ole">
            <mc:AlternateContent xmlns:mc="http://schemas.openxmlformats.org/markup-compatibility/2006">
              <mc:Choice xmlns:v="urn:schemas-microsoft-com:vml" Requires="v">
                <p:oleObj name="Equation" r:id="rId47" imgW="418918" imgH="177723" progId="Equation.3">
                  <p:embed/>
                </p:oleObj>
              </mc:Choice>
              <mc:Fallback>
                <p:oleObj name="Equation" r:id="rId47" imgW="418918" imgH="177723" progId="Equation.3">
                  <p:embed/>
                  <p:pic>
                    <p:nvPicPr>
                      <p:cNvPr id="0" name="Object 195"/>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6215063" y="2447925"/>
                        <a:ext cx="566737" cy="23812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196">
            <a:extLst>
              <a:ext uri="{FF2B5EF4-FFF2-40B4-BE49-F238E27FC236}">
                <a16:creationId xmlns:a16="http://schemas.microsoft.com/office/drawing/2014/main" id="{FDDC7136-09FC-7DC6-1A54-51DD0398CF4E}"/>
              </a:ext>
            </a:extLst>
          </p:cNvPr>
          <p:cNvGrpSpPr>
            <a:grpSpLocks/>
          </p:cNvGrpSpPr>
          <p:nvPr/>
        </p:nvGrpSpPr>
        <p:grpSpPr bwMode="auto">
          <a:xfrm>
            <a:off x="4327525" y="2719388"/>
            <a:ext cx="304800" cy="304800"/>
            <a:chOff x="950" y="2304"/>
            <a:chExt cx="192" cy="192"/>
          </a:xfrm>
        </p:grpSpPr>
        <p:sp>
          <p:nvSpPr>
            <p:cNvPr id="77881" name="Line 197">
              <a:extLst>
                <a:ext uri="{FF2B5EF4-FFF2-40B4-BE49-F238E27FC236}">
                  <a16:creationId xmlns:a16="http://schemas.microsoft.com/office/drawing/2014/main" id="{F5EDEF39-92BE-4744-2BA1-D327247AAFFA}"/>
                </a:ext>
              </a:extLst>
            </p:cNvPr>
            <p:cNvSpPr>
              <a:spLocks noChangeShapeType="1"/>
            </p:cNvSpPr>
            <p:nvPr/>
          </p:nvSpPr>
          <p:spPr bwMode="auto">
            <a:xfrm flipH="1">
              <a:off x="950" y="2304"/>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7882" name="Line 198">
              <a:extLst>
                <a:ext uri="{FF2B5EF4-FFF2-40B4-BE49-F238E27FC236}">
                  <a16:creationId xmlns:a16="http://schemas.microsoft.com/office/drawing/2014/main" id="{14352DA2-AD09-825D-A6B6-C3B473B2BB35}"/>
                </a:ext>
              </a:extLst>
            </p:cNvPr>
            <p:cNvSpPr>
              <a:spLocks noChangeShapeType="1"/>
            </p:cNvSpPr>
            <p:nvPr/>
          </p:nvSpPr>
          <p:spPr bwMode="auto">
            <a:xfrm>
              <a:off x="1046" y="2304"/>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99">
            <a:extLst>
              <a:ext uri="{FF2B5EF4-FFF2-40B4-BE49-F238E27FC236}">
                <a16:creationId xmlns:a16="http://schemas.microsoft.com/office/drawing/2014/main" id="{53C2235B-A72C-D058-F26F-12AA20E6D5AB}"/>
              </a:ext>
            </a:extLst>
          </p:cNvPr>
          <p:cNvGrpSpPr>
            <a:grpSpLocks/>
          </p:cNvGrpSpPr>
          <p:nvPr/>
        </p:nvGrpSpPr>
        <p:grpSpPr bwMode="auto">
          <a:xfrm>
            <a:off x="5715000" y="2743200"/>
            <a:ext cx="304800" cy="304800"/>
            <a:chOff x="950" y="2304"/>
            <a:chExt cx="192" cy="192"/>
          </a:xfrm>
        </p:grpSpPr>
        <p:sp>
          <p:nvSpPr>
            <p:cNvPr id="77879" name="Line 200">
              <a:extLst>
                <a:ext uri="{FF2B5EF4-FFF2-40B4-BE49-F238E27FC236}">
                  <a16:creationId xmlns:a16="http://schemas.microsoft.com/office/drawing/2014/main" id="{0C7B3D0E-4009-9137-8C9F-D709A508C5F0}"/>
                </a:ext>
              </a:extLst>
            </p:cNvPr>
            <p:cNvSpPr>
              <a:spLocks noChangeShapeType="1"/>
            </p:cNvSpPr>
            <p:nvPr/>
          </p:nvSpPr>
          <p:spPr bwMode="auto">
            <a:xfrm flipH="1">
              <a:off x="950" y="2304"/>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7880" name="Line 201">
              <a:extLst>
                <a:ext uri="{FF2B5EF4-FFF2-40B4-BE49-F238E27FC236}">
                  <a16:creationId xmlns:a16="http://schemas.microsoft.com/office/drawing/2014/main" id="{109B0AAB-57CD-CCD6-4857-F6B6B977DB64}"/>
                </a:ext>
              </a:extLst>
            </p:cNvPr>
            <p:cNvSpPr>
              <a:spLocks noChangeShapeType="1"/>
            </p:cNvSpPr>
            <p:nvPr/>
          </p:nvSpPr>
          <p:spPr bwMode="auto">
            <a:xfrm>
              <a:off x="1046" y="2304"/>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aphicFrame>
        <p:nvGraphicFramePr>
          <p:cNvPr id="142539" name="Object 203">
            <a:extLst>
              <a:ext uri="{FF2B5EF4-FFF2-40B4-BE49-F238E27FC236}">
                <a16:creationId xmlns:a16="http://schemas.microsoft.com/office/drawing/2014/main" id="{C981A4D9-49FE-3FCF-02E4-D04E3C0A26FD}"/>
              </a:ext>
            </a:extLst>
          </p:cNvPr>
          <p:cNvGraphicFramePr>
            <a:graphicFrameLocks noChangeAspect="1"/>
          </p:cNvGraphicFramePr>
          <p:nvPr/>
        </p:nvGraphicFramePr>
        <p:xfrm>
          <a:off x="8382000" y="2478088"/>
          <a:ext cx="171450" cy="188912"/>
        </p:xfrm>
        <a:graphic>
          <a:graphicData uri="http://schemas.openxmlformats.org/presentationml/2006/ole">
            <mc:AlternateContent xmlns:mc="http://schemas.openxmlformats.org/markup-compatibility/2006">
              <mc:Choice xmlns:v="urn:schemas-microsoft-com:vml" Requires="v">
                <p:oleObj name="Equation" r:id="rId49" imgW="126835" imgH="139518" progId="Equation.3">
                  <p:embed/>
                </p:oleObj>
              </mc:Choice>
              <mc:Fallback>
                <p:oleObj name="Equation" r:id="rId49" imgW="126835" imgH="139518" progId="Equation.3">
                  <p:embed/>
                  <p:pic>
                    <p:nvPicPr>
                      <p:cNvPr id="0" name="Object 20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382000" y="2478088"/>
                        <a:ext cx="171450" cy="188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540" name="Line 204">
            <a:extLst>
              <a:ext uri="{FF2B5EF4-FFF2-40B4-BE49-F238E27FC236}">
                <a16:creationId xmlns:a16="http://schemas.microsoft.com/office/drawing/2014/main" id="{4278D3C3-8E77-13D7-DEC7-341F4698D134}"/>
              </a:ext>
            </a:extLst>
          </p:cNvPr>
          <p:cNvSpPr>
            <a:spLocks noChangeShapeType="1"/>
          </p:cNvSpPr>
          <p:nvPr/>
        </p:nvSpPr>
        <p:spPr bwMode="auto">
          <a:xfrm>
            <a:off x="6934200" y="2590800"/>
            <a:ext cx="1143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42541" name="Line 205">
            <a:extLst>
              <a:ext uri="{FF2B5EF4-FFF2-40B4-BE49-F238E27FC236}">
                <a16:creationId xmlns:a16="http://schemas.microsoft.com/office/drawing/2014/main" id="{A970FBBD-7040-36C9-0207-9FD1CEC23748}"/>
              </a:ext>
            </a:extLst>
          </p:cNvPr>
          <p:cNvSpPr>
            <a:spLocks noChangeShapeType="1"/>
          </p:cNvSpPr>
          <p:nvPr/>
        </p:nvSpPr>
        <p:spPr bwMode="auto">
          <a:xfrm>
            <a:off x="457200" y="2819400"/>
            <a:ext cx="0" cy="609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aphicFrame>
        <p:nvGraphicFramePr>
          <p:cNvPr id="142542" name="Object 206">
            <a:extLst>
              <a:ext uri="{FF2B5EF4-FFF2-40B4-BE49-F238E27FC236}">
                <a16:creationId xmlns:a16="http://schemas.microsoft.com/office/drawing/2014/main" id="{9D2D10AD-6390-40F7-9318-B676B43E18F4}"/>
              </a:ext>
            </a:extLst>
          </p:cNvPr>
          <p:cNvGraphicFramePr>
            <a:graphicFrameLocks noChangeAspect="1"/>
          </p:cNvGraphicFramePr>
          <p:nvPr/>
        </p:nvGraphicFramePr>
        <p:xfrm>
          <a:off x="1066800" y="3614738"/>
          <a:ext cx="395288" cy="271462"/>
        </p:xfrm>
        <a:graphic>
          <a:graphicData uri="http://schemas.openxmlformats.org/presentationml/2006/ole">
            <mc:AlternateContent xmlns:mc="http://schemas.openxmlformats.org/markup-compatibility/2006">
              <mc:Choice xmlns:v="urn:schemas-microsoft-com:vml" Requires="v">
                <p:oleObj name="Equation" r:id="rId50" imgW="291973" imgH="203112" progId="Equation.3">
                  <p:embed/>
                </p:oleObj>
              </mc:Choice>
              <mc:Fallback>
                <p:oleObj name="Equation" r:id="rId50" imgW="291973" imgH="203112" progId="Equation.3">
                  <p:embed/>
                  <p:pic>
                    <p:nvPicPr>
                      <p:cNvPr id="0" name="Object 206"/>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066800" y="3614738"/>
                        <a:ext cx="395288"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543" name="Line 207">
            <a:extLst>
              <a:ext uri="{FF2B5EF4-FFF2-40B4-BE49-F238E27FC236}">
                <a16:creationId xmlns:a16="http://schemas.microsoft.com/office/drawing/2014/main" id="{40334B01-B43C-AC64-FB91-E517F67F7679}"/>
              </a:ext>
            </a:extLst>
          </p:cNvPr>
          <p:cNvSpPr>
            <a:spLocks noChangeShapeType="1"/>
          </p:cNvSpPr>
          <p:nvPr/>
        </p:nvSpPr>
        <p:spPr bwMode="auto">
          <a:xfrm flipH="1">
            <a:off x="1219200" y="3124200"/>
            <a:ext cx="228600" cy="457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42544" name="Line 208">
            <a:extLst>
              <a:ext uri="{FF2B5EF4-FFF2-40B4-BE49-F238E27FC236}">
                <a16:creationId xmlns:a16="http://schemas.microsoft.com/office/drawing/2014/main" id="{81A3F7E3-8371-689B-6451-4F7A74F20AD0}"/>
              </a:ext>
            </a:extLst>
          </p:cNvPr>
          <p:cNvSpPr>
            <a:spLocks noChangeShapeType="1"/>
          </p:cNvSpPr>
          <p:nvPr/>
        </p:nvSpPr>
        <p:spPr bwMode="auto">
          <a:xfrm>
            <a:off x="1524000" y="3733800"/>
            <a:ext cx="6477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graphicFrame>
        <p:nvGraphicFramePr>
          <p:cNvPr id="142545" name="Object 209">
            <a:extLst>
              <a:ext uri="{FF2B5EF4-FFF2-40B4-BE49-F238E27FC236}">
                <a16:creationId xmlns:a16="http://schemas.microsoft.com/office/drawing/2014/main" id="{01452960-7D3A-6A3F-F83A-11AAA96D5E07}"/>
              </a:ext>
            </a:extLst>
          </p:cNvPr>
          <p:cNvGraphicFramePr>
            <a:graphicFrameLocks noChangeAspect="1"/>
          </p:cNvGraphicFramePr>
          <p:nvPr/>
        </p:nvGraphicFramePr>
        <p:xfrm>
          <a:off x="8305800" y="3605213"/>
          <a:ext cx="325438" cy="222250"/>
        </p:xfrm>
        <a:graphic>
          <a:graphicData uri="http://schemas.openxmlformats.org/presentationml/2006/ole">
            <mc:AlternateContent xmlns:mc="http://schemas.openxmlformats.org/markup-compatibility/2006">
              <mc:Choice xmlns:v="urn:schemas-microsoft-com:vml" Requires="v">
                <p:oleObj name="Equation" r:id="rId51" imgW="241091" imgH="164957" progId="Equation.3">
                  <p:embed/>
                </p:oleObj>
              </mc:Choice>
              <mc:Fallback>
                <p:oleObj name="Equation" r:id="rId51" imgW="241091" imgH="164957" progId="Equation.3">
                  <p:embed/>
                  <p:pic>
                    <p:nvPicPr>
                      <p:cNvPr id="0" name="Object 209"/>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8305800" y="3605213"/>
                        <a:ext cx="325438" cy="22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546" name="Line 210">
            <a:extLst>
              <a:ext uri="{FF2B5EF4-FFF2-40B4-BE49-F238E27FC236}">
                <a16:creationId xmlns:a16="http://schemas.microsoft.com/office/drawing/2014/main" id="{0905F3AA-E308-C31D-839F-DC453E043BE1}"/>
              </a:ext>
            </a:extLst>
          </p:cNvPr>
          <p:cNvSpPr>
            <a:spLocks noChangeShapeType="1"/>
          </p:cNvSpPr>
          <p:nvPr/>
        </p:nvSpPr>
        <p:spPr bwMode="auto">
          <a:xfrm>
            <a:off x="6096000" y="3124200"/>
            <a:ext cx="1143000" cy="15240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42547" name="Line 211">
            <a:extLst>
              <a:ext uri="{FF2B5EF4-FFF2-40B4-BE49-F238E27FC236}">
                <a16:creationId xmlns:a16="http://schemas.microsoft.com/office/drawing/2014/main" id="{EBE144C4-928A-D210-B909-C209F263F4BF}"/>
              </a:ext>
            </a:extLst>
          </p:cNvPr>
          <p:cNvSpPr>
            <a:spLocks noChangeShapeType="1"/>
          </p:cNvSpPr>
          <p:nvPr/>
        </p:nvSpPr>
        <p:spPr bwMode="auto">
          <a:xfrm>
            <a:off x="1295400" y="3962400"/>
            <a:ext cx="6019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aphicFrame>
        <p:nvGraphicFramePr>
          <p:cNvPr id="142548" name="Object 212">
            <a:extLst>
              <a:ext uri="{FF2B5EF4-FFF2-40B4-BE49-F238E27FC236}">
                <a16:creationId xmlns:a16="http://schemas.microsoft.com/office/drawing/2014/main" id="{31313A75-CE12-02FE-D7B3-04EFC560BB51}"/>
              </a:ext>
            </a:extLst>
          </p:cNvPr>
          <p:cNvGraphicFramePr>
            <a:graphicFrameLocks noChangeAspect="1"/>
          </p:cNvGraphicFramePr>
          <p:nvPr/>
        </p:nvGraphicFramePr>
        <p:xfrm>
          <a:off x="8305800" y="4730750"/>
          <a:ext cx="325438" cy="222250"/>
        </p:xfrm>
        <a:graphic>
          <a:graphicData uri="http://schemas.openxmlformats.org/presentationml/2006/ole">
            <mc:AlternateContent xmlns:mc="http://schemas.openxmlformats.org/markup-compatibility/2006">
              <mc:Choice xmlns:v="urn:schemas-microsoft-com:vml" Requires="v">
                <p:oleObj name="Equation" r:id="rId53" imgW="241091" imgH="164957" progId="Equation.3">
                  <p:embed/>
                </p:oleObj>
              </mc:Choice>
              <mc:Fallback>
                <p:oleObj name="Equation" r:id="rId53" imgW="241091" imgH="164957" progId="Equation.3">
                  <p:embed/>
                  <p:pic>
                    <p:nvPicPr>
                      <p:cNvPr id="0" name="Object 212"/>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8305800" y="4730750"/>
                        <a:ext cx="325438" cy="22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549" name="Line 213">
            <a:extLst>
              <a:ext uri="{FF2B5EF4-FFF2-40B4-BE49-F238E27FC236}">
                <a16:creationId xmlns:a16="http://schemas.microsoft.com/office/drawing/2014/main" id="{F4475F21-F1C2-809A-B5BC-9D06D18CFF10}"/>
              </a:ext>
            </a:extLst>
          </p:cNvPr>
          <p:cNvSpPr>
            <a:spLocks noChangeShapeType="1"/>
          </p:cNvSpPr>
          <p:nvPr/>
        </p:nvSpPr>
        <p:spPr bwMode="auto">
          <a:xfrm>
            <a:off x="1066800" y="5029200"/>
            <a:ext cx="6934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cxnSp>
        <p:nvCxnSpPr>
          <p:cNvPr id="142551" name="AutoShape 215">
            <a:extLst>
              <a:ext uri="{FF2B5EF4-FFF2-40B4-BE49-F238E27FC236}">
                <a16:creationId xmlns:a16="http://schemas.microsoft.com/office/drawing/2014/main" id="{1E2AE16D-F627-1C44-1D20-8B44AF9875B7}"/>
              </a:ext>
            </a:extLst>
          </p:cNvPr>
          <p:cNvCxnSpPr>
            <a:cxnSpLocks noChangeShapeType="1"/>
          </p:cNvCxnSpPr>
          <p:nvPr/>
        </p:nvCxnSpPr>
        <p:spPr bwMode="auto">
          <a:xfrm rot="5400000">
            <a:off x="4648200" y="1987551"/>
            <a:ext cx="261937" cy="658812"/>
          </a:xfrm>
          <a:prstGeom prst="bentConnector3">
            <a:avLst>
              <a:gd name="adj1" fmla="val 4969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42552" name="AutoShape 216">
            <a:extLst>
              <a:ext uri="{FF2B5EF4-FFF2-40B4-BE49-F238E27FC236}">
                <a16:creationId xmlns:a16="http://schemas.microsoft.com/office/drawing/2014/main" id="{56DF19B2-721B-6475-68EE-E0F10F629204}"/>
              </a:ext>
            </a:extLst>
          </p:cNvPr>
          <p:cNvCxnSpPr>
            <a:cxnSpLocks noChangeShapeType="1"/>
          </p:cNvCxnSpPr>
          <p:nvPr/>
        </p:nvCxnSpPr>
        <p:spPr bwMode="auto">
          <a:xfrm rot="16200000" flipH="1">
            <a:off x="5364163" y="1930400"/>
            <a:ext cx="252412" cy="763588"/>
          </a:xfrm>
          <a:prstGeom prst="bentConnector3">
            <a:avLst>
              <a:gd name="adj1" fmla="val 4968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2522"/>
                                        </p:tgtEl>
                                        <p:attrNameLst>
                                          <p:attrName>style.visibility</p:attrName>
                                        </p:attrNameLst>
                                      </p:cBhvr>
                                      <p:to>
                                        <p:strVal val="visible"/>
                                      </p:to>
                                    </p:set>
                                    <p:animEffect transition="in" filter="blinds(horizontal)">
                                      <p:cBhvr>
                                        <p:cTn id="7" dur="500"/>
                                        <p:tgtEl>
                                          <p:spTgt spid="142522"/>
                                        </p:tgtEl>
                                      </p:cBhvr>
                                    </p:animEffect>
                                  </p:childTnLst>
                                </p:cTn>
                              </p:par>
                              <p:par>
                                <p:cTn id="8" presetID="3" presetClass="entr" presetSubtype="10" fill="hold" nodeType="withEffect">
                                  <p:stCondLst>
                                    <p:cond delay="0"/>
                                  </p:stCondLst>
                                  <p:childTnLst>
                                    <p:set>
                                      <p:cBhvr>
                                        <p:cTn id="9" dur="1" fill="hold">
                                          <p:stCondLst>
                                            <p:cond delay="0"/>
                                          </p:stCondLst>
                                        </p:cTn>
                                        <p:tgtEl>
                                          <p:spTgt spid="142480"/>
                                        </p:tgtEl>
                                        <p:attrNameLst>
                                          <p:attrName>style.visibility</p:attrName>
                                        </p:attrNameLst>
                                      </p:cBhvr>
                                      <p:to>
                                        <p:strVal val="visible"/>
                                      </p:to>
                                    </p:set>
                                    <p:animEffect transition="in" filter="blinds(horizontal)">
                                      <p:cBhvr>
                                        <p:cTn id="10" dur="500"/>
                                        <p:tgtEl>
                                          <p:spTgt spid="142480"/>
                                        </p:tgtEl>
                                      </p:cBhvr>
                                    </p:animEffect>
                                  </p:childTnLst>
                                </p:cTn>
                              </p:par>
                              <p:par>
                                <p:cTn id="11" presetID="3" presetClass="entr" presetSubtype="10" fill="hold" nodeType="withEffect">
                                  <p:stCondLst>
                                    <p:cond delay="0"/>
                                  </p:stCondLst>
                                  <p:childTnLst>
                                    <p:set>
                                      <p:cBhvr>
                                        <p:cTn id="12" dur="1" fill="hold">
                                          <p:stCondLst>
                                            <p:cond delay="0"/>
                                          </p:stCondLst>
                                        </p:cTn>
                                        <p:tgtEl>
                                          <p:spTgt spid="142433"/>
                                        </p:tgtEl>
                                        <p:attrNameLst>
                                          <p:attrName>style.visibility</p:attrName>
                                        </p:attrNameLst>
                                      </p:cBhvr>
                                      <p:to>
                                        <p:strVal val="visible"/>
                                      </p:to>
                                    </p:set>
                                    <p:animEffect transition="in" filter="blinds(horizontal)">
                                      <p:cBhvr>
                                        <p:cTn id="13" dur="500"/>
                                        <p:tgtEl>
                                          <p:spTgt spid="14243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42438"/>
                                        </p:tgtEl>
                                        <p:attrNameLst>
                                          <p:attrName>style.visibility</p:attrName>
                                        </p:attrNameLst>
                                      </p:cBhvr>
                                      <p:to>
                                        <p:strVal val="visible"/>
                                      </p:to>
                                    </p:set>
                                    <p:animEffect transition="in" filter="blinds(horizontal)">
                                      <p:cBhvr>
                                        <p:cTn id="18" dur="500"/>
                                        <p:tgtEl>
                                          <p:spTgt spid="142438"/>
                                        </p:tgtEl>
                                      </p:cBhvr>
                                    </p:animEffect>
                                  </p:childTnLst>
                                </p:cTn>
                              </p:par>
                              <p:par>
                                <p:cTn id="19" presetID="3" presetClass="entr" presetSubtype="10" fill="hold" nodeType="withEffect">
                                  <p:stCondLst>
                                    <p:cond delay="0"/>
                                  </p:stCondLst>
                                  <p:childTnLst>
                                    <p:set>
                                      <p:cBhvr>
                                        <p:cTn id="20" dur="1" fill="hold">
                                          <p:stCondLst>
                                            <p:cond delay="0"/>
                                          </p:stCondLst>
                                        </p:cTn>
                                        <p:tgtEl>
                                          <p:spTgt spid="142443"/>
                                        </p:tgtEl>
                                        <p:attrNameLst>
                                          <p:attrName>style.visibility</p:attrName>
                                        </p:attrNameLst>
                                      </p:cBhvr>
                                      <p:to>
                                        <p:strVal val="visible"/>
                                      </p:to>
                                    </p:set>
                                    <p:animEffect transition="in" filter="blinds(horizontal)">
                                      <p:cBhvr>
                                        <p:cTn id="21" dur="500"/>
                                        <p:tgtEl>
                                          <p:spTgt spid="14244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42518"/>
                                        </p:tgtEl>
                                        <p:attrNameLst>
                                          <p:attrName>style.visibility</p:attrName>
                                        </p:attrNameLst>
                                      </p:cBhvr>
                                      <p:to>
                                        <p:strVal val="visible"/>
                                      </p:to>
                                    </p:set>
                                    <p:animEffect transition="in" filter="blinds(horizontal)">
                                      <p:cBhvr>
                                        <p:cTn id="26" dur="500"/>
                                        <p:tgtEl>
                                          <p:spTgt spid="142518"/>
                                        </p:tgtEl>
                                      </p:cBhvr>
                                    </p:animEffect>
                                  </p:childTnLst>
                                </p:cTn>
                              </p:par>
                              <p:par>
                                <p:cTn id="27" presetID="3" presetClass="entr" presetSubtype="10" fill="hold" nodeType="withEffect">
                                  <p:stCondLst>
                                    <p:cond delay="0"/>
                                  </p:stCondLst>
                                  <p:childTnLst>
                                    <p:set>
                                      <p:cBhvr>
                                        <p:cTn id="28" dur="1" fill="hold">
                                          <p:stCondLst>
                                            <p:cond delay="0"/>
                                          </p:stCondLst>
                                        </p:cTn>
                                        <p:tgtEl>
                                          <p:spTgt spid="142444"/>
                                        </p:tgtEl>
                                        <p:attrNameLst>
                                          <p:attrName>style.visibility</p:attrName>
                                        </p:attrNameLst>
                                      </p:cBhvr>
                                      <p:to>
                                        <p:strVal val="visible"/>
                                      </p:to>
                                    </p:set>
                                    <p:animEffect transition="in" filter="blinds(horizontal)">
                                      <p:cBhvr>
                                        <p:cTn id="29" dur="500"/>
                                        <p:tgtEl>
                                          <p:spTgt spid="14244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42481"/>
                                        </p:tgtEl>
                                        <p:attrNameLst>
                                          <p:attrName>style.visibility</p:attrName>
                                        </p:attrNameLst>
                                      </p:cBhvr>
                                      <p:to>
                                        <p:strVal val="visible"/>
                                      </p:to>
                                    </p:set>
                                    <p:animEffect transition="in" filter="blinds(horizontal)">
                                      <p:cBhvr>
                                        <p:cTn id="34" dur="500"/>
                                        <p:tgtEl>
                                          <p:spTgt spid="142481"/>
                                        </p:tgtEl>
                                      </p:cBhvr>
                                    </p:animEffect>
                                  </p:childTnLst>
                                </p:cTn>
                              </p:par>
                              <p:par>
                                <p:cTn id="35" presetID="3" presetClass="entr" presetSubtype="10" fill="hold" nodeType="withEffect">
                                  <p:stCondLst>
                                    <p:cond delay="0"/>
                                  </p:stCondLst>
                                  <p:childTnLst>
                                    <p:set>
                                      <p:cBhvr>
                                        <p:cTn id="36" dur="1" fill="hold">
                                          <p:stCondLst>
                                            <p:cond delay="0"/>
                                          </p:stCondLst>
                                        </p:cTn>
                                        <p:tgtEl>
                                          <p:spTgt spid="142455"/>
                                        </p:tgtEl>
                                        <p:attrNameLst>
                                          <p:attrName>style.visibility</p:attrName>
                                        </p:attrNameLst>
                                      </p:cBhvr>
                                      <p:to>
                                        <p:strVal val="visible"/>
                                      </p:to>
                                    </p:set>
                                    <p:animEffect transition="in" filter="blinds(horizontal)">
                                      <p:cBhvr>
                                        <p:cTn id="37" dur="500"/>
                                        <p:tgtEl>
                                          <p:spTgt spid="142455"/>
                                        </p:tgtEl>
                                      </p:cBhvr>
                                    </p:animEffect>
                                  </p:childTnLst>
                                </p:cTn>
                              </p:par>
                              <p:par>
                                <p:cTn id="38" presetID="3" presetClass="entr" presetSubtype="10" fill="hold" nodeType="withEffect">
                                  <p:stCondLst>
                                    <p:cond delay="0"/>
                                  </p:stCondLst>
                                  <p:childTnLst>
                                    <p:set>
                                      <p:cBhvr>
                                        <p:cTn id="39" dur="1" fill="hold">
                                          <p:stCondLst>
                                            <p:cond delay="0"/>
                                          </p:stCondLst>
                                        </p:cTn>
                                        <p:tgtEl>
                                          <p:spTgt spid="142456"/>
                                        </p:tgtEl>
                                        <p:attrNameLst>
                                          <p:attrName>style.visibility</p:attrName>
                                        </p:attrNameLst>
                                      </p:cBhvr>
                                      <p:to>
                                        <p:strVal val="visible"/>
                                      </p:to>
                                    </p:set>
                                    <p:animEffect transition="in" filter="blinds(horizontal)">
                                      <p:cBhvr>
                                        <p:cTn id="40" dur="500"/>
                                        <p:tgtEl>
                                          <p:spTgt spid="142456"/>
                                        </p:tgtEl>
                                      </p:cBhvr>
                                    </p:animEffect>
                                  </p:childTnLst>
                                </p:cTn>
                              </p:par>
                              <p:par>
                                <p:cTn id="41" presetID="3" presetClass="entr" presetSubtype="10" fill="hold" nodeType="withEffect">
                                  <p:stCondLst>
                                    <p:cond delay="0"/>
                                  </p:stCondLst>
                                  <p:childTnLst>
                                    <p:set>
                                      <p:cBhvr>
                                        <p:cTn id="42" dur="1" fill="hold">
                                          <p:stCondLst>
                                            <p:cond delay="0"/>
                                          </p:stCondLst>
                                        </p:cTn>
                                        <p:tgtEl>
                                          <p:spTgt spid="142434"/>
                                        </p:tgtEl>
                                        <p:attrNameLst>
                                          <p:attrName>style.visibility</p:attrName>
                                        </p:attrNameLst>
                                      </p:cBhvr>
                                      <p:to>
                                        <p:strVal val="visible"/>
                                      </p:to>
                                    </p:set>
                                    <p:animEffect transition="in" filter="blinds(horizontal)">
                                      <p:cBhvr>
                                        <p:cTn id="43" dur="500"/>
                                        <p:tgtEl>
                                          <p:spTgt spid="142434"/>
                                        </p:tgtEl>
                                      </p:cBhvr>
                                    </p:animEffect>
                                  </p:childTnLst>
                                </p:cTn>
                              </p:par>
                              <p:par>
                                <p:cTn id="44" presetID="3" presetClass="entr" presetSubtype="10" fill="hold" nodeType="withEffect">
                                  <p:stCondLst>
                                    <p:cond delay="0"/>
                                  </p:stCondLst>
                                  <p:childTnLst>
                                    <p:set>
                                      <p:cBhvr>
                                        <p:cTn id="45" dur="1" fill="hold">
                                          <p:stCondLst>
                                            <p:cond delay="0"/>
                                          </p:stCondLst>
                                        </p:cTn>
                                        <p:tgtEl>
                                          <p:spTgt spid="142435"/>
                                        </p:tgtEl>
                                        <p:attrNameLst>
                                          <p:attrName>style.visibility</p:attrName>
                                        </p:attrNameLst>
                                      </p:cBhvr>
                                      <p:to>
                                        <p:strVal val="visible"/>
                                      </p:to>
                                    </p:set>
                                    <p:animEffect transition="in" filter="blinds(horizontal)">
                                      <p:cBhvr>
                                        <p:cTn id="46" dur="500"/>
                                        <p:tgtEl>
                                          <p:spTgt spid="142435"/>
                                        </p:tgtEl>
                                      </p:cBhvr>
                                    </p:animEffect>
                                  </p:childTnLst>
                                </p:cTn>
                              </p:par>
                              <p:par>
                                <p:cTn id="47" presetID="3" presetClass="entr" presetSubtype="10" fill="hold" nodeType="withEffect">
                                  <p:stCondLst>
                                    <p:cond delay="0"/>
                                  </p:stCondLst>
                                  <p:childTnLst>
                                    <p:set>
                                      <p:cBhvr>
                                        <p:cTn id="48" dur="1" fill="hold">
                                          <p:stCondLst>
                                            <p:cond delay="0"/>
                                          </p:stCondLst>
                                        </p:cTn>
                                        <p:tgtEl>
                                          <p:spTgt spid="142440"/>
                                        </p:tgtEl>
                                        <p:attrNameLst>
                                          <p:attrName>style.visibility</p:attrName>
                                        </p:attrNameLst>
                                      </p:cBhvr>
                                      <p:to>
                                        <p:strVal val="visible"/>
                                      </p:to>
                                    </p:set>
                                    <p:animEffect transition="in" filter="blinds(horizontal)">
                                      <p:cBhvr>
                                        <p:cTn id="49" dur="500"/>
                                        <p:tgtEl>
                                          <p:spTgt spid="142440"/>
                                        </p:tgtEl>
                                      </p:cBhvr>
                                    </p:animEffect>
                                  </p:childTnLst>
                                </p:cTn>
                              </p:par>
                              <p:par>
                                <p:cTn id="50" presetID="3" presetClass="entr" presetSubtype="10" fill="hold" nodeType="withEffect">
                                  <p:stCondLst>
                                    <p:cond delay="0"/>
                                  </p:stCondLst>
                                  <p:childTnLst>
                                    <p:set>
                                      <p:cBhvr>
                                        <p:cTn id="51" dur="1" fill="hold">
                                          <p:stCondLst>
                                            <p:cond delay="0"/>
                                          </p:stCondLst>
                                        </p:cTn>
                                        <p:tgtEl>
                                          <p:spTgt spid="142439"/>
                                        </p:tgtEl>
                                        <p:attrNameLst>
                                          <p:attrName>style.visibility</p:attrName>
                                        </p:attrNameLst>
                                      </p:cBhvr>
                                      <p:to>
                                        <p:strVal val="visible"/>
                                      </p:to>
                                    </p:set>
                                    <p:animEffect transition="in" filter="blinds(horizontal)">
                                      <p:cBhvr>
                                        <p:cTn id="52" dur="500"/>
                                        <p:tgtEl>
                                          <p:spTgt spid="14243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42523"/>
                                        </p:tgtEl>
                                        <p:attrNameLst>
                                          <p:attrName>style.visibility</p:attrName>
                                        </p:attrNameLst>
                                      </p:cBhvr>
                                      <p:to>
                                        <p:strVal val="visible"/>
                                      </p:to>
                                    </p:set>
                                    <p:animEffect transition="in" filter="blinds(horizontal)">
                                      <p:cBhvr>
                                        <p:cTn id="57" dur="500"/>
                                        <p:tgtEl>
                                          <p:spTgt spid="142523"/>
                                        </p:tgtEl>
                                      </p:cBhvr>
                                    </p:animEffect>
                                  </p:childTnLst>
                                </p:cTn>
                              </p:par>
                              <p:par>
                                <p:cTn id="58" presetID="3" presetClass="entr" presetSubtype="10" fill="hold" nodeType="withEffect">
                                  <p:stCondLst>
                                    <p:cond delay="0"/>
                                  </p:stCondLst>
                                  <p:childTnLst>
                                    <p:set>
                                      <p:cBhvr>
                                        <p:cTn id="59" dur="1" fill="hold">
                                          <p:stCondLst>
                                            <p:cond delay="0"/>
                                          </p:stCondLst>
                                        </p:cTn>
                                        <p:tgtEl>
                                          <p:spTgt spid="142446"/>
                                        </p:tgtEl>
                                        <p:attrNameLst>
                                          <p:attrName>style.visibility</p:attrName>
                                        </p:attrNameLst>
                                      </p:cBhvr>
                                      <p:to>
                                        <p:strVal val="visible"/>
                                      </p:to>
                                    </p:set>
                                    <p:animEffect transition="in" filter="blinds(horizontal)">
                                      <p:cBhvr>
                                        <p:cTn id="60" dur="500"/>
                                        <p:tgtEl>
                                          <p:spTgt spid="14244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142459"/>
                                        </p:tgtEl>
                                        <p:attrNameLst>
                                          <p:attrName>style.visibility</p:attrName>
                                        </p:attrNameLst>
                                      </p:cBhvr>
                                      <p:to>
                                        <p:strVal val="visible"/>
                                      </p:to>
                                    </p:set>
                                    <p:animEffect transition="in" filter="blinds(horizontal)">
                                      <p:cBhvr>
                                        <p:cTn id="65" dur="500"/>
                                        <p:tgtEl>
                                          <p:spTgt spid="142459"/>
                                        </p:tgtEl>
                                      </p:cBhvr>
                                    </p:animEffect>
                                  </p:childTnLst>
                                </p:cTn>
                              </p:par>
                              <p:par>
                                <p:cTn id="66" presetID="3" presetClass="entr" presetSubtype="10" fill="hold" nodeType="withEffect">
                                  <p:stCondLst>
                                    <p:cond delay="0"/>
                                  </p:stCondLst>
                                  <p:childTnLst>
                                    <p:set>
                                      <p:cBhvr>
                                        <p:cTn id="67" dur="1" fill="hold">
                                          <p:stCondLst>
                                            <p:cond delay="0"/>
                                          </p:stCondLst>
                                        </p:cTn>
                                        <p:tgtEl>
                                          <p:spTgt spid="142462"/>
                                        </p:tgtEl>
                                        <p:attrNameLst>
                                          <p:attrName>style.visibility</p:attrName>
                                        </p:attrNameLst>
                                      </p:cBhvr>
                                      <p:to>
                                        <p:strVal val="visible"/>
                                      </p:to>
                                    </p:set>
                                    <p:animEffect transition="in" filter="blinds(horizontal)">
                                      <p:cBhvr>
                                        <p:cTn id="68" dur="500"/>
                                        <p:tgtEl>
                                          <p:spTgt spid="142462"/>
                                        </p:tgtEl>
                                      </p:cBhvr>
                                    </p:animEffect>
                                  </p:childTnLst>
                                </p:cTn>
                              </p:par>
                              <p:par>
                                <p:cTn id="69" presetID="3" presetClass="entr" presetSubtype="10" fill="hold" nodeType="withEffect">
                                  <p:stCondLst>
                                    <p:cond delay="0"/>
                                  </p:stCondLst>
                                  <p:childTnLst>
                                    <p:set>
                                      <p:cBhvr>
                                        <p:cTn id="70" dur="1" fill="hold">
                                          <p:stCondLst>
                                            <p:cond delay="0"/>
                                          </p:stCondLst>
                                        </p:cTn>
                                        <p:tgtEl>
                                          <p:spTgt spid="142551"/>
                                        </p:tgtEl>
                                        <p:attrNameLst>
                                          <p:attrName>style.visibility</p:attrName>
                                        </p:attrNameLst>
                                      </p:cBhvr>
                                      <p:to>
                                        <p:strVal val="visible"/>
                                      </p:to>
                                    </p:set>
                                    <p:animEffect transition="in" filter="blinds(horizontal)">
                                      <p:cBhvr>
                                        <p:cTn id="71" dur="500"/>
                                        <p:tgtEl>
                                          <p:spTgt spid="142551"/>
                                        </p:tgtEl>
                                      </p:cBhvr>
                                    </p:animEffect>
                                  </p:childTnLst>
                                </p:cTn>
                              </p:par>
                              <p:par>
                                <p:cTn id="72" presetID="3" presetClass="entr" presetSubtype="10" fill="hold" nodeType="withEffect">
                                  <p:stCondLst>
                                    <p:cond delay="0"/>
                                  </p:stCondLst>
                                  <p:childTnLst>
                                    <p:set>
                                      <p:cBhvr>
                                        <p:cTn id="73" dur="1" fill="hold">
                                          <p:stCondLst>
                                            <p:cond delay="0"/>
                                          </p:stCondLst>
                                        </p:cTn>
                                        <p:tgtEl>
                                          <p:spTgt spid="142552"/>
                                        </p:tgtEl>
                                        <p:attrNameLst>
                                          <p:attrName>style.visibility</p:attrName>
                                        </p:attrNameLst>
                                      </p:cBhvr>
                                      <p:to>
                                        <p:strVal val="visible"/>
                                      </p:to>
                                    </p:set>
                                    <p:animEffect transition="in" filter="blinds(horizontal)">
                                      <p:cBhvr>
                                        <p:cTn id="74" dur="500"/>
                                        <p:tgtEl>
                                          <p:spTgt spid="142552"/>
                                        </p:tgtEl>
                                      </p:cBhvr>
                                    </p:animEffect>
                                  </p:childTnLst>
                                </p:cTn>
                              </p:par>
                              <p:par>
                                <p:cTn id="75" presetID="3" presetClass="entr" presetSubtype="10" fill="hold" nodeType="withEffect">
                                  <p:stCondLst>
                                    <p:cond delay="0"/>
                                  </p:stCondLst>
                                  <p:childTnLst>
                                    <p:set>
                                      <p:cBhvr>
                                        <p:cTn id="76" dur="1" fill="hold">
                                          <p:stCondLst>
                                            <p:cond delay="0"/>
                                          </p:stCondLst>
                                        </p:cTn>
                                        <p:tgtEl>
                                          <p:spTgt spid="142482"/>
                                        </p:tgtEl>
                                        <p:attrNameLst>
                                          <p:attrName>style.visibility</p:attrName>
                                        </p:attrNameLst>
                                      </p:cBhvr>
                                      <p:to>
                                        <p:strVal val="visible"/>
                                      </p:to>
                                    </p:set>
                                    <p:animEffect transition="in" filter="blinds(horizontal)">
                                      <p:cBhvr>
                                        <p:cTn id="77" dur="500"/>
                                        <p:tgtEl>
                                          <p:spTgt spid="142482"/>
                                        </p:tgtEl>
                                      </p:cBhvr>
                                    </p:animEffect>
                                  </p:childTnLst>
                                </p:cTn>
                              </p:par>
                              <p:par>
                                <p:cTn id="78" presetID="3" presetClass="entr" presetSubtype="10" fill="hold" nodeType="withEffect">
                                  <p:stCondLst>
                                    <p:cond delay="0"/>
                                  </p:stCondLst>
                                  <p:childTnLst>
                                    <p:set>
                                      <p:cBhvr>
                                        <p:cTn id="79" dur="1" fill="hold">
                                          <p:stCondLst>
                                            <p:cond delay="0"/>
                                          </p:stCondLst>
                                        </p:cTn>
                                        <p:tgtEl>
                                          <p:spTgt spid="142447"/>
                                        </p:tgtEl>
                                        <p:attrNameLst>
                                          <p:attrName>style.visibility</p:attrName>
                                        </p:attrNameLst>
                                      </p:cBhvr>
                                      <p:to>
                                        <p:strVal val="visible"/>
                                      </p:to>
                                    </p:set>
                                    <p:animEffect transition="in" filter="blinds(horizontal)">
                                      <p:cBhvr>
                                        <p:cTn id="80" dur="500"/>
                                        <p:tgtEl>
                                          <p:spTgt spid="142447"/>
                                        </p:tgtEl>
                                      </p:cBhvr>
                                    </p:animEffect>
                                  </p:childTnLst>
                                </p:cTn>
                              </p:par>
                              <p:par>
                                <p:cTn id="81" presetID="3" presetClass="entr" presetSubtype="10" fill="hold" nodeType="withEffect">
                                  <p:stCondLst>
                                    <p:cond delay="0"/>
                                  </p:stCondLst>
                                  <p:childTnLst>
                                    <p:set>
                                      <p:cBhvr>
                                        <p:cTn id="82" dur="1" fill="hold">
                                          <p:stCondLst>
                                            <p:cond delay="0"/>
                                          </p:stCondLst>
                                        </p:cTn>
                                        <p:tgtEl>
                                          <p:spTgt spid="142452"/>
                                        </p:tgtEl>
                                        <p:attrNameLst>
                                          <p:attrName>style.visibility</p:attrName>
                                        </p:attrNameLst>
                                      </p:cBhvr>
                                      <p:to>
                                        <p:strVal val="visible"/>
                                      </p:to>
                                    </p:set>
                                    <p:animEffect transition="in" filter="blinds(horizontal)">
                                      <p:cBhvr>
                                        <p:cTn id="83" dur="500"/>
                                        <p:tgtEl>
                                          <p:spTgt spid="142452"/>
                                        </p:tgtEl>
                                      </p:cBhvr>
                                    </p:animEffect>
                                  </p:childTnLst>
                                </p:cTn>
                              </p:par>
                              <p:par>
                                <p:cTn id="84" presetID="3" presetClass="entr" presetSubtype="10" fill="hold" nodeType="withEffect">
                                  <p:stCondLst>
                                    <p:cond delay="0"/>
                                  </p:stCondLst>
                                  <p:childTnLst>
                                    <p:set>
                                      <p:cBhvr>
                                        <p:cTn id="85" dur="1" fill="hold">
                                          <p:stCondLst>
                                            <p:cond delay="0"/>
                                          </p:stCondLst>
                                        </p:cTn>
                                        <p:tgtEl>
                                          <p:spTgt spid="142449"/>
                                        </p:tgtEl>
                                        <p:attrNameLst>
                                          <p:attrName>style.visibility</p:attrName>
                                        </p:attrNameLst>
                                      </p:cBhvr>
                                      <p:to>
                                        <p:strVal val="visible"/>
                                      </p:to>
                                    </p:set>
                                    <p:animEffect transition="in" filter="blinds(horizontal)">
                                      <p:cBhvr>
                                        <p:cTn id="86" dur="500"/>
                                        <p:tgtEl>
                                          <p:spTgt spid="142449"/>
                                        </p:tgtEl>
                                      </p:cBhvr>
                                    </p:animEffect>
                                  </p:childTnLst>
                                </p:cTn>
                              </p:par>
                              <p:par>
                                <p:cTn id="87" presetID="3" presetClass="entr" presetSubtype="10" fill="hold" nodeType="withEffect">
                                  <p:stCondLst>
                                    <p:cond delay="0"/>
                                  </p:stCondLst>
                                  <p:childTnLst>
                                    <p:set>
                                      <p:cBhvr>
                                        <p:cTn id="88" dur="1" fill="hold">
                                          <p:stCondLst>
                                            <p:cond delay="0"/>
                                          </p:stCondLst>
                                        </p:cTn>
                                        <p:tgtEl>
                                          <p:spTgt spid="142453"/>
                                        </p:tgtEl>
                                        <p:attrNameLst>
                                          <p:attrName>style.visibility</p:attrName>
                                        </p:attrNameLst>
                                      </p:cBhvr>
                                      <p:to>
                                        <p:strVal val="visible"/>
                                      </p:to>
                                    </p:set>
                                    <p:animEffect transition="in" filter="blinds(horizontal)">
                                      <p:cBhvr>
                                        <p:cTn id="89" dur="500"/>
                                        <p:tgtEl>
                                          <p:spTgt spid="142453"/>
                                        </p:tgtEl>
                                      </p:cBhvr>
                                    </p:animEffect>
                                  </p:childTnLst>
                                </p:cTn>
                              </p:par>
                              <p:par>
                                <p:cTn id="90" presetID="3" presetClass="entr" presetSubtype="10" fill="hold" nodeType="withEffect">
                                  <p:stCondLst>
                                    <p:cond delay="0"/>
                                  </p:stCondLst>
                                  <p:childTnLst>
                                    <p:set>
                                      <p:cBhvr>
                                        <p:cTn id="91" dur="1" fill="hold">
                                          <p:stCondLst>
                                            <p:cond delay="0"/>
                                          </p:stCondLst>
                                        </p:cTn>
                                        <p:tgtEl>
                                          <p:spTgt spid="142528"/>
                                        </p:tgtEl>
                                        <p:attrNameLst>
                                          <p:attrName>style.visibility</p:attrName>
                                        </p:attrNameLst>
                                      </p:cBhvr>
                                      <p:to>
                                        <p:strVal val="visible"/>
                                      </p:to>
                                    </p:set>
                                    <p:animEffect transition="in" filter="blinds(horizontal)">
                                      <p:cBhvr>
                                        <p:cTn id="92" dur="500"/>
                                        <p:tgtEl>
                                          <p:spTgt spid="142528"/>
                                        </p:tgtEl>
                                      </p:cBhvr>
                                    </p:animEffect>
                                  </p:childTnLst>
                                </p:cTn>
                              </p:par>
                              <p:par>
                                <p:cTn id="93" presetID="3" presetClass="entr" presetSubtype="10" fill="hold" nodeType="withEffect">
                                  <p:stCondLst>
                                    <p:cond delay="0"/>
                                  </p:stCondLst>
                                  <p:childTnLst>
                                    <p:set>
                                      <p:cBhvr>
                                        <p:cTn id="94" dur="1" fill="hold">
                                          <p:stCondLst>
                                            <p:cond delay="0"/>
                                          </p:stCondLst>
                                        </p:cTn>
                                        <p:tgtEl>
                                          <p:spTgt spid="142530"/>
                                        </p:tgtEl>
                                        <p:attrNameLst>
                                          <p:attrName>style.visibility</p:attrName>
                                        </p:attrNameLst>
                                      </p:cBhvr>
                                      <p:to>
                                        <p:strVal val="visible"/>
                                      </p:to>
                                    </p:set>
                                    <p:animEffect transition="in" filter="blinds(horizontal)">
                                      <p:cBhvr>
                                        <p:cTn id="95" dur="500"/>
                                        <p:tgtEl>
                                          <p:spTgt spid="142530"/>
                                        </p:tgtEl>
                                      </p:cBhvr>
                                    </p:animEffect>
                                  </p:childTnLst>
                                </p:cTn>
                              </p:par>
                              <p:par>
                                <p:cTn id="96" presetID="3" presetClass="entr" presetSubtype="10" fill="hold" nodeType="withEffect">
                                  <p:stCondLst>
                                    <p:cond delay="0"/>
                                  </p:stCondLst>
                                  <p:childTnLst>
                                    <p:set>
                                      <p:cBhvr>
                                        <p:cTn id="97" dur="1" fill="hold">
                                          <p:stCondLst>
                                            <p:cond delay="0"/>
                                          </p:stCondLst>
                                        </p:cTn>
                                        <p:tgtEl>
                                          <p:spTgt spid="142529"/>
                                        </p:tgtEl>
                                        <p:attrNameLst>
                                          <p:attrName>style.visibility</p:attrName>
                                        </p:attrNameLst>
                                      </p:cBhvr>
                                      <p:to>
                                        <p:strVal val="visible"/>
                                      </p:to>
                                    </p:set>
                                    <p:animEffect transition="in" filter="blinds(horizontal)">
                                      <p:cBhvr>
                                        <p:cTn id="98" dur="500"/>
                                        <p:tgtEl>
                                          <p:spTgt spid="142529"/>
                                        </p:tgtEl>
                                      </p:cBhvr>
                                    </p:animEffect>
                                  </p:childTnLst>
                                </p:cTn>
                              </p:par>
                              <p:par>
                                <p:cTn id="99" presetID="3" presetClass="entr" presetSubtype="10" fill="hold" nodeType="withEffect">
                                  <p:stCondLst>
                                    <p:cond delay="0"/>
                                  </p:stCondLst>
                                  <p:childTnLst>
                                    <p:set>
                                      <p:cBhvr>
                                        <p:cTn id="100" dur="1" fill="hold">
                                          <p:stCondLst>
                                            <p:cond delay="0"/>
                                          </p:stCondLst>
                                        </p:cTn>
                                        <p:tgtEl>
                                          <p:spTgt spid="142531"/>
                                        </p:tgtEl>
                                        <p:attrNameLst>
                                          <p:attrName>style.visibility</p:attrName>
                                        </p:attrNameLst>
                                      </p:cBhvr>
                                      <p:to>
                                        <p:strVal val="visible"/>
                                      </p:to>
                                    </p:set>
                                    <p:animEffect transition="in" filter="blinds(horizontal)">
                                      <p:cBhvr>
                                        <p:cTn id="101" dur="500"/>
                                        <p:tgtEl>
                                          <p:spTgt spid="142531"/>
                                        </p:tgtEl>
                                      </p:cBhvr>
                                    </p:animEffect>
                                  </p:childTnLst>
                                </p:cTn>
                              </p:par>
                              <p:par>
                                <p:cTn id="102" presetID="3" presetClass="entr" presetSubtype="10" fill="hold" nodeType="withEffect">
                                  <p:stCondLst>
                                    <p:cond delay="0"/>
                                  </p:stCondLst>
                                  <p:childTnLst>
                                    <p:set>
                                      <p:cBhvr>
                                        <p:cTn id="103" dur="1" fill="hold">
                                          <p:stCondLst>
                                            <p:cond delay="0"/>
                                          </p:stCondLst>
                                        </p:cTn>
                                        <p:tgtEl>
                                          <p:spTgt spid="142540"/>
                                        </p:tgtEl>
                                        <p:attrNameLst>
                                          <p:attrName>style.visibility</p:attrName>
                                        </p:attrNameLst>
                                      </p:cBhvr>
                                      <p:to>
                                        <p:strVal val="visible"/>
                                      </p:to>
                                    </p:set>
                                    <p:animEffect transition="in" filter="blinds(horizontal)">
                                      <p:cBhvr>
                                        <p:cTn id="104" dur="500"/>
                                        <p:tgtEl>
                                          <p:spTgt spid="142540"/>
                                        </p:tgtEl>
                                      </p:cBhvr>
                                    </p:animEffect>
                                  </p:childTnLst>
                                </p:cTn>
                              </p:par>
                              <p:par>
                                <p:cTn id="105" presetID="3" presetClass="entr" presetSubtype="10" fill="hold" nodeType="withEffect">
                                  <p:stCondLst>
                                    <p:cond delay="0"/>
                                  </p:stCondLst>
                                  <p:childTnLst>
                                    <p:set>
                                      <p:cBhvr>
                                        <p:cTn id="106" dur="1" fill="hold">
                                          <p:stCondLst>
                                            <p:cond delay="0"/>
                                          </p:stCondLst>
                                        </p:cTn>
                                        <p:tgtEl>
                                          <p:spTgt spid="142539"/>
                                        </p:tgtEl>
                                        <p:attrNameLst>
                                          <p:attrName>style.visibility</p:attrName>
                                        </p:attrNameLst>
                                      </p:cBhvr>
                                      <p:to>
                                        <p:strVal val="visible"/>
                                      </p:to>
                                    </p:set>
                                    <p:animEffect transition="in" filter="blinds(horizontal)">
                                      <p:cBhvr>
                                        <p:cTn id="107" dur="500"/>
                                        <p:tgtEl>
                                          <p:spTgt spid="142539"/>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nodeType="clickEffect">
                                  <p:stCondLst>
                                    <p:cond delay="0"/>
                                  </p:stCondLst>
                                  <p:childTnLst>
                                    <p:set>
                                      <p:cBhvr>
                                        <p:cTn id="111" dur="1" fill="hold">
                                          <p:stCondLst>
                                            <p:cond delay="0"/>
                                          </p:stCondLst>
                                        </p:cTn>
                                        <p:tgtEl>
                                          <p:spTgt spid="142541"/>
                                        </p:tgtEl>
                                        <p:attrNameLst>
                                          <p:attrName>style.visibility</p:attrName>
                                        </p:attrNameLst>
                                      </p:cBhvr>
                                      <p:to>
                                        <p:strVal val="visible"/>
                                      </p:to>
                                    </p:set>
                                    <p:animEffect transition="in" filter="blinds(horizontal)">
                                      <p:cBhvr>
                                        <p:cTn id="112" dur="500"/>
                                        <p:tgtEl>
                                          <p:spTgt spid="142541"/>
                                        </p:tgtEl>
                                      </p:cBhvr>
                                    </p:animEffect>
                                  </p:childTnLst>
                                </p:cTn>
                              </p:par>
                              <p:par>
                                <p:cTn id="113" presetID="3" presetClass="entr" presetSubtype="10" fill="hold" nodeType="withEffect">
                                  <p:stCondLst>
                                    <p:cond delay="0"/>
                                  </p:stCondLst>
                                  <p:childTnLst>
                                    <p:set>
                                      <p:cBhvr>
                                        <p:cTn id="114" dur="1" fill="hold">
                                          <p:stCondLst>
                                            <p:cond delay="0"/>
                                          </p:stCondLst>
                                        </p:cTn>
                                        <p:tgtEl>
                                          <p:spTgt spid="2"/>
                                        </p:tgtEl>
                                        <p:attrNameLst>
                                          <p:attrName>style.visibility</p:attrName>
                                        </p:attrNameLst>
                                      </p:cBhvr>
                                      <p:to>
                                        <p:strVal val="visible"/>
                                      </p:to>
                                    </p:set>
                                    <p:animEffect transition="in" filter="blinds(horizontal)">
                                      <p:cBhvr>
                                        <p:cTn id="115" dur="500"/>
                                        <p:tgtEl>
                                          <p:spTgt spid="2"/>
                                        </p:tgtEl>
                                      </p:cBhvr>
                                    </p:animEffect>
                                  </p:childTnLst>
                                </p:cTn>
                              </p:par>
                              <p:par>
                                <p:cTn id="116" presetID="3" presetClass="entr" presetSubtype="10" fill="hold" nodeType="withEffect">
                                  <p:stCondLst>
                                    <p:cond delay="0"/>
                                  </p:stCondLst>
                                  <p:childTnLst>
                                    <p:set>
                                      <p:cBhvr>
                                        <p:cTn id="117" dur="1" fill="hold">
                                          <p:stCondLst>
                                            <p:cond delay="0"/>
                                          </p:stCondLst>
                                        </p:cTn>
                                        <p:tgtEl>
                                          <p:spTgt spid="4"/>
                                        </p:tgtEl>
                                        <p:attrNameLst>
                                          <p:attrName>style.visibility</p:attrName>
                                        </p:attrNameLst>
                                      </p:cBhvr>
                                      <p:to>
                                        <p:strVal val="visible"/>
                                      </p:to>
                                    </p:set>
                                    <p:animEffect transition="in" filter="blinds(horizontal)">
                                      <p:cBhvr>
                                        <p:cTn id="118" dur="500"/>
                                        <p:tgtEl>
                                          <p:spTgt spid="4"/>
                                        </p:tgtEl>
                                      </p:cBhvr>
                                    </p:animEffect>
                                  </p:childTnLst>
                                </p:cTn>
                              </p:par>
                              <p:par>
                                <p:cTn id="119" presetID="3" presetClass="entr" presetSubtype="10" fill="hold" nodeType="withEffect">
                                  <p:stCondLst>
                                    <p:cond delay="0"/>
                                  </p:stCondLst>
                                  <p:childTnLst>
                                    <p:set>
                                      <p:cBhvr>
                                        <p:cTn id="120" dur="1" fill="hold">
                                          <p:stCondLst>
                                            <p:cond delay="0"/>
                                          </p:stCondLst>
                                        </p:cTn>
                                        <p:tgtEl>
                                          <p:spTgt spid="5"/>
                                        </p:tgtEl>
                                        <p:attrNameLst>
                                          <p:attrName>style.visibility</p:attrName>
                                        </p:attrNameLst>
                                      </p:cBhvr>
                                      <p:to>
                                        <p:strVal val="visible"/>
                                      </p:to>
                                    </p:set>
                                    <p:animEffect transition="in" filter="blinds(horizontal)">
                                      <p:cBhvr>
                                        <p:cTn id="121" dur="500"/>
                                        <p:tgtEl>
                                          <p:spTgt spid="5"/>
                                        </p:tgtEl>
                                      </p:cBhvr>
                                    </p:animEffect>
                                  </p:childTnLst>
                                </p:cTn>
                              </p:par>
                              <p:par>
                                <p:cTn id="122" presetID="3" presetClass="entr" presetSubtype="10" fill="hold" nodeType="withEffect">
                                  <p:stCondLst>
                                    <p:cond delay="0"/>
                                  </p:stCondLst>
                                  <p:childTnLst>
                                    <p:set>
                                      <p:cBhvr>
                                        <p:cTn id="123" dur="1" fill="hold">
                                          <p:stCondLst>
                                            <p:cond delay="0"/>
                                          </p:stCondLst>
                                        </p:cTn>
                                        <p:tgtEl>
                                          <p:spTgt spid="6"/>
                                        </p:tgtEl>
                                        <p:attrNameLst>
                                          <p:attrName>style.visibility</p:attrName>
                                        </p:attrNameLst>
                                      </p:cBhvr>
                                      <p:to>
                                        <p:strVal val="visible"/>
                                      </p:to>
                                    </p:set>
                                    <p:animEffect transition="in" filter="blinds(horizontal)">
                                      <p:cBhvr>
                                        <p:cTn id="124" dur="500"/>
                                        <p:tgtEl>
                                          <p:spTgt spid="6"/>
                                        </p:tgtEl>
                                      </p:cBhvr>
                                    </p:animEffect>
                                  </p:childTnLst>
                                </p:cTn>
                              </p:par>
                              <p:par>
                                <p:cTn id="125" presetID="3" presetClass="entr" presetSubtype="10" fill="hold" nodeType="withEffect">
                                  <p:stCondLst>
                                    <p:cond delay="0"/>
                                  </p:stCondLst>
                                  <p:childTnLst>
                                    <p:set>
                                      <p:cBhvr>
                                        <p:cTn id="126" dur="1" fill="hold">
                                          <p:stCondLst>
                                            <p:cond delay="0"/>
                                          </p:stCondLst>
                                        </p:cTn>
                                        <p:tgtEl>
                                          <p:spTgt spid="142485"/>
                                        </p:tgtEl>
                                        <p:attrNameLst>
                                          <p:attrName>style.visibility</p:attrName>
                                        </p:attrNameLst>
                                      </p:cBhvr>
                                      <p:to>
                                        <p:strVal val="visible"/>
                                      </p:to>
                                    </p:set>
                                    <p:animEffect transition="in" filter="blinds(horizontal)">
                                      <p:cBhvr>
                                        <p:cTn id="127" dur="500"/>
                                        <p:tgtEl>
                                          <p:spTgt spid="142485"/>
                                        </p:tgtEl>
                                      </p:cBhvr>
                                    </p:animEffect>
                                  </p:childTnLst>
                                </p:cTn>
                              </p:par>
                              <p:par>
                                <p:cTn id="128" presetID="3" presetClass="entr" presetSubtype="10" fill="hold" nodeType="withEffect">
                                  <p:stCondLst>
                                    <p:cond delay="0"/>
                                  </p:stCondLst>
                                  <p:childTnLst>
                                    <p:set>
                                      <p:cBhvr>
                                        <p:cTn id="129" dur="1" fill="hold">
                                          <p:stCondLst>
                                            <p:cond delay="0"/>
                                          </p:stCondLst>
                                        </p:cTn>
                                        <p:tgtEl>
                                          <p:spTgt spid="142542"/>
                                        </p:tgtEl>
                                        <p:attrNameLst>
                                          <p:attrName>style.visibility</p:attrName>
                                        </p:attrNameLst>
                                      </p:cBhvr>
                                      <p:to>
                                        <p:strVal val="visible"/>
                                      </p:to>
                                    </p:set>
                                    <p:animEffect transition="in" filter="blinds(horizontal)">
                                      <p:cBhvr>
                                        <p:cTn id="130" dur="500"/>
                                        <p:tgtEl>
                                          <p:spTgt spid="142542"/>
                                        </p:tgtEl>
                                      </p:cBhvr>
                                    </p:animEffect>
                                  </p:childTnLst>
                                </p:cTn>
                              </p:par>
                              <p:par>
                                <p:cTn id="131" presetID="3" presetClass="entr" presetSubtype="10" fill="hold" nodeType="withEffect">
                                  <p:stCondLst>
                                    <p:cond delay="0"/>
                                  </p:stCondLst>
                                  <p:childTnLst>
                                    <p:set>
                                      <p:cBhvr>
                                        <p:cTn id="132" dur="1" fill="hold">
                                          <p:stCondLst>
                                            <p:cond delay="0"/>
                                          </p:stCondLst>
                                        </p:cTn>
                                        <p:tgtEl>
                                          <p:spTgt spid="142543"/>
                                        </p:tgtEl>
                                        <p:attrNameLst>
                                          <p:attrName>style.visibility</p:attrName>
                                        </p:attrNameLst>
                                      </p:cBhvr>
                                      <p:to>
                                        <p:strVal val="visible"/>
                                      </p:to>
                                    </p:set>
                                    <p:animEffect transition="in" filter="blinds(horizontal)">
                                      <p:cBhvr>
                                        <p:cTn id="133" dur="500"/>
                                        <p:tgtEl>
                                          <p:spTgt spid="142543"/>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3" presetClass="entr" presetSubtype="10" fill="hold" nodeType="clickEffect">
                                  <p:stCondLst>
                                    <p:cond delay="0"/>
                                  </p:stCondLst>
                                  <p:childTnLst>
                                    <p:set>
                                      <p:cBhvr>
                                        <p:cTn id="137" dur="1" fill="hold">
                                          <p:stCondLst>
                                            <p:cond delay="0"/>
                                          </p:stCondLst>
                                        </p:cTn>
                                        <p:tgtEl>
                                          <p:spTgt spid="142544"/>
                                        </p:tgtEl>
                                        <p:attrNameLst>
                                          <p:attrName>style.visibility</p:attrName>
                                        </p:attrNameLst>
                                      </p:cBhvr>
                                      <p:to>
                                        <p:strVal val="visible"/>
                                      </p:to>
                                    </p:set>
                                    <p:animEffect transition="in" filter="blinds(horizontal)">
                                      <p:cBhvr>
                                        <p:cTn id="138" dur="500"/>
                                        <p:tgtEl>
                                          <p:spTgt spid="142544"/>
                                        </p:tgtEl>
                                      </p:cBhvr>
                                    </p:animEffect>
                                  </p:childTnLst>
                                </p:cTn>
                              </p:par>
                              <p:par>
                                <p:cTn id="139" presetID="3" presetClass="entr" presetSubtype="10" fill="hold" nodeType="withEffect">
                                  <p:stCondLst>
                                    <p:cond delay="0"/>
                                  </p:stCondLst>
                                  <p:childTnLst>
                                    <p:set>
                                      <p:cBhvr>
                                        <p:cTn id="140" dur="1" fill="hold">
                                          <p:stCondLst>
                                            <p:cond delay="0"/>
                                          </p:stCondLst>
                                        </p:cTn>
                                        <p:tgtEl>
                                          <p:spTgt spid="142545"/>
                                        </p:tgtEl>
                                        <p:attrNameLst>
                                          <p:attrName>style.visibility</p:attrName>
                                        </p:attrNameLst>
                                      </p:cBhvr>
                                      <p:to>
                                        <p:strVal val="visible"/>
                                      </p:to>
                                    </p:set>
                                    <p:animEffect transition="in" filter="blinds(horizontal)">
                                      <p:cBhvr>
                                        <p:cTn id="141" dur="500"/>
                                        <p:tgtEl>
                                          <p:spTgt spid="142545"/>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3" presetClass="entr" presetSubtype="10" fill="hold" nodeType="clickEffect">
                                  <p:stCondLst>
                                    <p:cond delay="0"/>
                                  </p:stCondLst>
                                  <p:childTnLst>
                                    <p:set>
                                      <p:cBhvr>
                                        <p:cTn id="145" dur="1" fill="hold">
                                          <p:stCondLst>
                                            <p:cond delay="0"/>
                                          </p:stCondLst>
                                        </p:cTn>
                                        <p:tgtEl>
                                          <p:spTgt spid="142486"/>
                                        </p:tgtEl>
                                        <p:attrNameLst>
                                          <p:attrName>style.visibility</p:attrName>
                                        </p:attrNameLst>
                                      </p:cBhvr>
                                      <p:to>
                                        <p:strVal val="visible"/>
                                      </p:to>
                                    </p:set>
                                    <p:animEffect transition="in" filter="blinds(horizontal)">
                                      <p:cBhvr>
                                        <p:cTn id="146" dur="500"/>
                                        <p:tgtEl>
                                          <p:spTgt spid="142486"/>
                                        </p:tgtEl>
                                      </p:cBhvr>
                                    </p:animEffect>
                                  </p:childTnLst>
                                </p:cTn>
                              </p:par>
                              <p:par>
                                <p:cTn id="147" presetID="3" presetClass="entr" presetSubtype="10" fill="hold" nodeType="withEffect">
                                  <p:stCondLst>
                                    <p:cond delay="0"/>
                                  </p:stCondLst>
                                  <p:childTnLst>
                                    <p:set>
                                      <p:cBhvr>
                                        <p:cTn id="148" dur="1" fill="hold">
                                          <p:stCondLst>
                                            <p:cond delay="0"/>
                                          </p:stCondLst>
                                        </p:cTn>
                                        <p:tgtEl>
                                          <p:spTgt spid="142547"/>
                                        </p:tgtEl>
                                        <p:attrNameLst>
                                          <p:attrName>style.visibility</p:attrName>
                                        </p:attrNameLst>
                                      </p:cBhvr>
                                      <p:to>
                                        <p:strVal val="visible"/>
                                      </p:to>
                                    </p:set>
                                    <p:animEffect transition="in" filter="blinds(horizontal)">
                                      <p:cBhvr>
                                        <p:cTn id="149" dur="500"/>
                                        <p:tgtEl>
                                          <p:spTgt spid="142547"/>
                                        </p:tgtEl>
                                      </p:cBhvr>
                                    </p:animEffect>
                                  </p:childTnLst>
                                </p:cTn>
                              </p:par>
                              <p:par>
                                <p:cTn id="150" presetID="3" presetClass="entr" presetSubtype="10" fill="hold" nodeType="withEffect">
                                  <p:stCondLst>
                                    <p:cond delay="0"/>
                                  </p:stCondLst>
                                  <p:childTnLst>
                                    <p:set>
                                      <p:cBhvr>
                                        <p:cTn id="151" dur="1" fill="hold">
                                          <p:stCondLst>
                                            <p:cond delay="0"/>
                                          </p:stCondLst>
                                        </p:cTn>
                                        <p:tgtEl>
                                          <p:spTgt spid="142546"/>
                                        </p:tgtEl>
                                        <p:attrNameLst>
                                          <p:attrName>style.visibility</p:attrName>
                                        </p:attrNameLst>
                                      </p:cBhvr>
                                      <p:to>
                                        <p:strVal val="visible"/>
                                      </p:to>
                                    </p:set>
                                    <p:animEffect transition="in" filter="blinds(horizontal)">
                                      <p:cBhvr>
                                        <p:cTn id="152" dur="500"/>
                                        <p:tgtEl>
                                          <p:spTgt spid="142546"/>
                                        </p:tgtEl>
                                      </p:cBhvr>
                                    </p:animEffect>
                                  </p:childTnLst>
                                </p:cTn>
                              </p:par>
                              <p:par>
                                <p:cTn id="153" presetID="3" presetClass="entr" presetSubtype="10" fill="hold" nodeType="withEffect">
                                  <p:stCondLst>
                                    <p:cond delay="0"/>
                                  </p:stCondLst>
                                  <p:childTnLst>
                                    <p:set>
                                      <p:cBhvr>
                                        <p:cTn id="154" dur="1" fill="hold">
                                          <p:stCondLst>
                                            <p:cond delay="0"/>
                                          </p:stCondLst>
                                        </p:cTn>
                                        <p:tgtEl>
                                          <p:spTgt spid="142512"/>
                                        </p:tgtEl>
                                        <p:attrNameLst>
                                          <p:attrName>style.visibility</p:attrName>
                                        </p:attrNameLst>
                                      </p:cBhvr>
                                      <p:to>
                                        <p:strVal val="visible"/>
                                      </p:to>
                                    </p:set>
                                    <p:animEffect transition="in" filter="blinds(horizontal)">
                                      <p:cBhvr>
                                        <p:cTn id="155" dur="500"/>
                                        <p:tgtEl>
                                          <p:spTgt spid="142512"/>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3" presetClass="entr" presetSubtype="10" fill="hold" nodeType="clickEffect">
                                  <p:stCondLst>
                                    <p:cond delay="0"/>
                                  </p:stCondLst>
                                  <p:childTnLst>
                                    <p:set>
                                      <p:cBhvr>
                                        <p:cTn id="159" dur="1" fill="hold">
                                          <p:stCondLst>
                                            <p:cond delay="0"/>
                                          </p:stCondLst>
                                        </p:cTn>
                                        <p:tgtEl>
                                          <p:spTgt spid="142549"/>
                                        </p:tgtEl>
                                        <p:attrNameLst>
                                          <p:attrName>style.visibility</p:attrName>
                                        </p:attrNameLst>
                                      </p:cBhvr>
                                      <p:to>
                                        <p:strVal val="visible"/>
                                      </p:to>
                                    </p:set>
                                    <p:animEffect transition="in" filter="blinds(horizontal)">
                                      <p:cBhvr>
                                        <p:cTn id="160" dur="500"/>
                                        <p:tgtEl>
                                          <p:spTgt spid="142549"/>
                                        </p:tgtEl>
                                      </p:cBhvr>
                                    </p:animEffect>
                                  </p:childTnLst>
                                </p:cTn>
                              </p:par>
                              <p:par>
                                <p:cTn id="161" presetID="3" presetClass="entr" presetSubtype="10" fill="hold" nodeType="withEffect">
                                  <p:stCondLst>
                                    <p:cond delay="0"/>
                                  </p:stCondLst>
                                  <p:childTnLst>
                                    <p:set>
                                      <p:cBhvr>
                                        <p:cTn id="162" dur="1" fill="hold">
                                          <p:stCondLst>
                                            <p:cond delay="0"/>
                                          </p:stCondLst>
                                        </p:cTn>
                                        <p:tgtEl>
                                          <p:spTgt spid="142516"/>
                                        </p:tgtEl>
                                        <p:attrNameLst>
                                          <p:attrName>style.visibility</p:attrName>
                                        </p:attrNameLst>
                                      </p:cBhvr>
                                      <p:to>
                                        <p:strVal val="visible"/>
                                      </p:to>
                                    </p:set>
                                    <p:animEffect transition="in" filter="blinds(horizontal)">
                                      <p:cBhvr>
                                        <p:cTn id="163" dur="500"/>
                                        <p:tgtEl>
                                          <p:spTgt spid="142516"/>
                                        </p:tgtEl>
                                      </p:cBhvr>
                                    </p:animEffect>
                                  </p:childTnLst>
                                </p:cTn>
                              </p:par>
                              <p:par>
                                <p:cTn id="164" presetID="3" presetClass="entr" presetSubtype="10" fill="hold" nodeType="withEffect">
                                  <p:stCondLst>
                                    <p:cond delay="0"/>
                                  </p:stCondLst>
                                  <p:childTnLst>
                                    <p:set>
                                      <p:cBhvr>
                                        <p:cTn id="165" dur="1" fill="hold">
                                          <p:stCondLst>
                                            <p:cond delay="0"/>
                                          </p:stCondLst>
                                        </p:cTn>
                                        <p:tgtEl>
                                          <p:spTgt spid="142548"/>
                                        </p:tgtEl>
                                        <p:attrNameLst>
                                          <p:attrName>style.visibility</p:attrName>
                                        </p:attrNameLst>
                                      </p:cBhvr>
                                      <p:to>
                                        <p:strVal val="visible"/>
                                      </p:to>
                                    </p:set>
                                    <p:animEffect transition="in" filter="blinds(horizontal)">
                                      <p:cBhvr>
                                        <p:cTn id="166" dur="500"/>
                                        <p:tgtEl>
                                          <p:spTgt spid="142548"/>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3" presetClass="entr" presetSubtype="10" fill="hold" nodeType="clickEffect">
                                  <p:stCondLst>
                                    <p:cond delay="0"/>
                                  </p:stCondLst>
                                  <p:childTnLst>
                                    <p:set>
                                      <p:cBhvr>
                                        <p:cTn id="170" dur="1" fill="hold">
                                          <p:stCondLst>
                                            <p:cond delay="0"/>
                                          </p:stCondLst>
                                        </p:cTn>
                                        <p:tgtEl>
                                          <p:spTgt spid="3"/>
                                        </p:tgtEl>
                                        <p:attrNameLst>
                                          <p:attrName>style.visibility</p:attrName>
                                        </p:attrNameLst>
                                      </p:cBhvr>
                                      <p:to>
                                        <p:strVal val="visible"/>
                                      </p:to>
                                    </p:set>
                                    <p:animEffect transition="in" filter="blinds(horizontal)">
                                      <p:cBhvr>
                                        <p:cTn id="171" dur="500"/>
                                        <p:tgtEl>
                                          <p:spTgt spid="3"/>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3" presetClass="entr" presetSubtype="10" fill="hold" nodeType="clickEffect">
                                  <p:stCondLst>
                                    <p:cond delay="0"/>
                                  </p:stCondLst>
                                  <p:childTnLst>
                                    <p:set>
                                      <p:cBhvr>
                                        <p:cTn id="175" dur="1" fill="hold">
                                          <p:stCondLst>
                                            <p:cond delay="0"/>
                                          </p:stCondLst>
                                        </p:cTn>
                                        <p:tgtEl>
                                          <p:spTgt spid="142513"/>
                                        </p:tgtEl>
                                        <p:attrNameLst>
                                          <p:attrName>style.visibility</p:attrName>
                                        </p:attrNameLst>
                                      </p:cBhvr>
                                      <p:to>
                                        <p:strVal val="visible"/>
                                      </p:to>
                                    </p:set>
                                    <p:animEffect transition="in" filter="blinds(horizontal)">
                                      <p:cBhvr>
                                        <p:cTn id="176" dur="500"/>
                                        <p:tgtEl>
                                          <p:spTgt spid="142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518" grpId="0"/>
      <p:bldP spid="1425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a:extLst>
              <a:ext uri="{FF2B5EF4-FFF2-40B4-BE49-F238E27FC236}">
                <a16:creationId xmlns:a16="http://schemas.microsoft.com/office/drawing/2014/main" id="{5959A908-0A57-84AD-F373-78D7A40497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DA65AA8-AD14-4CC2-8B57-AFF0F9899672}" type="slidenum">
              <a:rPr lang="en-US" altLang="en-US" sz="1200" smtClean="0">
                <a:latin typeface="Garamond" panose="02020404030301010803" pitchFamily="18" charset="0"/>
              </a:rPr>
              <a:pPr>
                <a:spcBef>
                  <a:spcPct val="0"/>
                </a:spcBef>
                <a:buClrTx/>
                <a:buSzTx/>
                <a:buFontTx/>
                <a:buNone/>
              </a:pPr>
              <a:t>39</a:t>
            </a:fld>
            <a:endParaRPr lang="en-US" altLang="en-US" sz="1200">
              <a:latin typeface="Garamond" panose="02020404030301010803" pitchFamily="18" charset="0"/>
            </a:endParaRPr>
          </a:p>
        </p:txBody>
      </p:sp>
      <p:sp>
        <p:nvSpPr>
          <p:cNvPr id="29703" name="Rectangle 3">
            <a:extLst>
              <a:ext uri="{FF2B5EF4-FFF2-40B4-BE49-F238E27FC236}">
                <a16:creationId xmlns:a16="http://schemas.microsoft.com/office/drawing/2014/main" id="{91AB4932-E887-3595-D695-E11D51C71D52}"/>
              </a:ext>
            </a:extLst>
          </p:cNvPr>
          <p:cNvSpPr>
            <a:spLocks noGrp="1" noChangeArrowheads="1"/>
          </p:cNvSpPr>
          <p:nvPr>
            <p:ph type="body" idx="1"/>
          </p:nvPr>
        </p:nvSpPr>
        <p:spPr>
          <a:xfrm>
            <a:off x="457200" y="1336675"/>
            <a:ext cx="8229600" cy="4530725"/>
          </a:xfrm>
        </p:spPr>
        <p:txBody>
          <a:bodyPr/>
          <a:lstStyle/>
          <a:p>
            <a:pPr eaLnBrk="1" hangingPunct="1"/>
            <a:r>
              <a:rPr lang="en-US" altLang="en-US" sz="2400" dirty="0"/>
              <a:t>The master method provides an easy way to solve recurrences that are in the following form:</a:t>
            </a: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r>
              <a:rPr lang="en-US" altLang="en-US" sz="2400" dirty="0"/>
              <a:t>It requires to remember 3 conditions.</a:t>
            </a:r>
          </a:p>
          <a:p>
            <a:pPr eaLnBrk="1" hangingPunct="1"/>
            <a:endParaRPr lang="en-US" altLang="en-US" sz="2400" dirty="0"/>
          </a:p>
          <a:p>
            <a:pPr eaLnBrk="1" hangingPunct="1"/>
            <a:r>
              <a:rPr lang="en-US" altLang="en-US" sz="2400" dirty="0"/>
              <a:t>When a condition is satisfied, you can directly write down the solution to the recurrence.</a:t>
            </a:r>
          </a:p>
          <a:p>
            <a:pPr eaLnBrk="1" hangingPunct="1"/>
            <a:endParaRPr lang="en-US" altLang="en-US" sz="2400" dirty="0"/>
          </a:p>
          <a:p>
            <a:pPr eaLnBrk="1" hangingPunct="1"/>
            <a:r>
              <a:rPr lang="en-US" altLang="en-US" sz="2400" dirty="0"/>
              <a:t>The method is based on the “Master Theorem”</a:t>
            </a:r>
          </a:p>
        </p:txBody>
      </p:sp>
      <p:sp>
        <p:nvSpPr>
          <p:cNvPr id="79876" name="Rectangle 4">
            <a:extLst>
              <a:ext uri="{FF2B5EF4-FFF2-40B4-BE49-F238E27FC236}">
                <a16:creationId xmlns:a16="http://schemas.microsoft.com/office/drawing/2014/main" id="{E917FC92-61EF-3554-8622-B6AEB8B25C0E}"/>
              </a:ext>
            </a:extLst>
          </p:cNvPr>
          <p:cNvSpPr>
            <a:spLocks noGrp="1" noChangeArrowheads="1"/>
          </p:cNvSpPr>
          <p:nvPr>
            <p:ph type="title"/>
          </p:nvPr>
        </p:nvSpPr>
        <p:spPr>
          <a:noFill/>
        </p:spPr>
        <p:txBody>
          <a:bodyPr/>
          <a:lstStyle/>
          <a:p>
            <a:pPr eaLnBrk="1" hangingPunct="1"/>
            <a:r>
              <a:rPr lang="en-US" altLang="en-US" sz="3400"/>
              <a:t>Method 4: The Master Method</a:t>
            </a:r>
          </a:p>
        </p:txBody>
      </p:sp>
      <p:graphicFrame>
        <p:nvGraphicFramePr>
          <p:cNvPr id="79877" name="Object 5">
            <a:extLst>
              <a:ext uri="{FF2B5EF4-FFF2-40B4-BE49-F238E27FC236}">
                <a16:creationId xmlns:a16="http://schemas.microsoft.com/office/drawing/2014/main" id="{8AFF8777-09C9-66C5-C34A-66C3FCEF23FD}"/>
              </a:ext>
            </a:extLst>
          </p:cNvPr>
          <p:cNvGraphicFramePr>
            <a:graphicFrameLocks noChangeAspect="1"/>
          </p:cNvGraphicFramePr>
          <p:nvPr/>
        </p:nvGraphicFramePr>
        <p:xfrm>
          <a:off x="3084513" y="2179638"/>
          <a:ext cx="2935287" cy="411162"/>
        </p:xfrm>
        <a:graphic>
          <a:graphicData uri="http://schemas.openxmlformats.org/presentationml/2006/ole">
            <mc:AlternateContent xmlns:mc="http://schemas.openxmlformats.org/markup-compatibility/2006">
              <mc:Choice xmlns:v="urn:schemas-microsoft-com:vml" Requires="v">
                <p:oleObj name="Equation" r:id="rId3" imgW="1435100" imgH="203200" progId="Equation.3">
                  <p:embed/>
                </p:oleObj>
              </mc:Choice>
              <mc:Fallback>
                <p:oleObj name="Equation" r:id="rId3" imgW="1435100" imgH="203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4513" y="2179638"/>
                        <a:ext cx="2935287"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8" name="Object 6">
            <a:extLst>
              <a:ext uri="{FF2B5EF4-FFF2-40B4-BE49-F238E27FC236}">
                <a16:creationId xmlns:a16="http://schemas.microsoft.com/office/drawing/2014/main" id="{F6A60630-5A27-9389-7C28-C04EBD6F6518}"/>
              </a:ext>
            </a:extLst>
          </p:cNvPr>
          <p:cNvGraphicFramePr>
            <a:graphicFrameLocks noChangeAspect="1"/>
          </p:cNvGraphicFramePr>
          <p:nvPr/>
        </p:nvGraphicFramePr>
        <p:xfrm>
          <a:off x="1719263" y="2784475"/>
          <a:ext cx="5819775" cy="411163"/>
        </p:xfrm>
        <a:graphic>
          <a:graphicData uri="http://schemas.openxmlformats.org/presentationml/2006/ole">
            <mc:AlternateContent xmlns:mc="http://schemas.openxmlformats.org/markup-compatibility/2006">
              <mc:Choice xmlns:v="urn:schemas-microsoft-com:vml" Requires="v">
                <p:oleObj name="Microsoft Equation 3.0" r:id="rId5" imgW="2844800" imgH="203200" progId="">
                  <p:embed/>
                </p:oleObj>
              </mc:Choice>
              <mc:Fallback>
                <p:oleObj name="Microsoft Equation 3.0" r:id="rId5" imgW="2844800" imgH="2032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9263" y="2784475"/>
                        <a:ext cx="581977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9703">
                                            <p:txEl>
                                              <p:pRg st="4" end="4"/>
                                            </p:txEl>
                                          </p:spTgt>
                                        </p:tgtEl>
                                        <p:attrNameLst>
                                          <p:attrName>style.visibility</p:attrName>
                                        </p:attrNameLst>
                                      </p:cBhvr>
                                      <p:to>
                                        <p:strVal val="visible"/>
                                      </p:to>
                                    </p:set>
                                    <p:animEffect transition="in" filter="fade">
                                      <p:cBhvr>
                                        <p:cTn id="7" dur="2000"/>
                                        <p:tgtEl>
                                          <p:spTgt spid="2970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9703">
                                            <p:txEl>
                                              <p:pRg st="6" end="6"/>
                                            </p:txEl>
                                          </p:spTgt>
                                        </p:tgtEl>
                                        <p:attrNameLst>
                                          <p:attrName>style.visibility</p:attrName>
                                        </p:attrNameLst>
                                      </p:cBhvr>
                                      <p:to>
                                        <p:strVal val="visible"/>
                                      </p:to>
                                    </p:set>
                                    <p:animEffect transition="in" filter="fade">
                                      <p:cBhvr>
                                        <p:cTn id="12" dur="2000"/>
                                        <p:tgtEl>
                                          <p:spTgt spid="29703">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9703">
                                            <p:txEl>
                                              <p:pRg st="8" end="8"/>
                                            </p:txEl>
                                          </p:spTgt>
                                        </p:tgtEl>
                                        <p:attrNameLst>
                                          <p:attrName>style.visibility</p:attrName>
                                        </p:attrNameLst>
                                      </p:cBhvr>
                                      <p:to>
                                        <p:strVal val="visible"/>
                                      </p:to>
                                    </p:set>
                                    <p:animEffect transition="in" filter="fade">
                                      <p:cBhvr>
                                        <p:cTn id="17" dur="2000"/>
                                        <p:tgtEl>
                                          <p:spTgt spid="297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38E214F0-3D10-AF9D-18B7-51B233F398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0A07BFD-D68D-4D71-8112-A79C79EC9257}" type="slidenum">
              <a:rPr lang="en-US" altLang="en-US" sz="1200" smtClean="0">
                <a:latin typeface="Garamond" panose="02020404030301010803" pitchFamily="18" charset="0"/>
              </a:rPr>
              <a:pPr>
                <a:spcBef>
                  <a:spcPct val="0"/>
                </a:spcBef>
                <a:buClrTx/>
                <a:buSzTx/>
                <a:buFontTx/>
                <a:buNone/>
              </a:pPr>
              <a:t>4</a:t>
            </a:fld>
            <a:endParaRPr lang="en-US" altLang="en-US" sz="1200">
              <a:latin typeface="Garamond" panose="02020404030301010803" pitchFamily="18" charset="0"/>
            </a:endParaRPr>
          </a:p>
        </p:txBody>
      </p:sp>
      <p:sp>
        <p:nvSpPr>
          <p:cNvPr id="10243" name="Rectangle 4">
            <a:extLst>
              <a:ext uri="{FF2B5EF4-FFF2-40B4-BE49-F238E27FC236}">
                <a16:creationId xmlns:a16="http://schemas.microsoft.com/office/drawing/2014/main" id="{527C0FE3-9BFA-2C88-568A-815311808DCA}"/>
              </a:ext>
            </a:extLst>
          </p:cNvPr>
          <p:cNvSpPr>
            <a:spLocks noGrp="1" noChangeArrowheads="1"/>
          </p:cNvSpPr>
          <p:nvPr>
            <p:ph type="title"/>
          </p:nvPr>
        </p:nvSpPr>
        <p:spPr>
          <a:noFill/>
        </p:spPr>
        <p:txBody>
          <a:bodyPr/>
          <a:lstStyle/>
          <a:p>
            <a:pPr eaLnBrk="1" hangingPunct="1"/>
            <a:r>
              <a:rPr lang="en-US" altLang="en-US"/>
              <a:t>Logarithms</a:t>
            </a:r>
          </a:p>
        </p:txBody>
      </p:sp>
      <p:sp>
        <p:nvSpPr>
          <p:cNvPr id="10244" name="Rectangle 5">
            <a:extLst>
              <a:ext uri="{FF2B5EF4-FFF2-40B4-BE49-F238E27FC236}">
                <a16:creationId xmlns:a16="http://schemas.microsoft.com/office/drawing/2014/main" id="{B95D0389-CFDF-94AE-26BE-D0E25577C18F}"/>
              </a:ext>
            </a:extLst>
          </p:cNvPr>
          <p:cNvSpPr>
            <a:spLocks noGrp="1" noChangeArrowheads="1"/>
          </p:cNvSpPr>
          <p:nvPr>
            <p:ph type="body" idx="1"/>
          </p:nvPr>
        </p:nvSpPr>
        <p:spPr>
          <a:noFill/>
        </p:spPr>
        <p:txBody>
          <a:bodyPr/>
          <a:lstStyle/>
          <a:p>
            <a:pPr eaLnBrk="1" hangingPunct="1"/>
            <a:r>
              <a:rPr lang="en-US" altLang="en-US"/>
              <a:t> </a:t>
            </a:r>
          </a:p>
        </p:txBody>
      </p:sp>
      <p:graphicFrame>
        <p:nvGraphicFramePr>
          <p:cNvPr id="165894" name="Object 6">
            <a:extLst>
              <a:ext uri="{FF2B5EF4-FFF2-40B4-BE49-F238E27FC236}">
                <a16:creationId xmlns:a16="http://schemas.microsoft.com/office/drawing/2014/main" id="{691C81D8-4D13-C648-CE60-7CEC3AF8CD3A}"/>
              </a:ext>
            </a:extLst>
          </p:cNvPr>
          <p:cNvGraphicFramePr>
            <a:graphicFrameLocks noChangeAspect="1"/>
          </p:cNvGraphicFramePr>
          <p:nvPr/>
        </p:nvGraphicFramePr>
        <p:xfrm>
          <a:off x="3341688" y="2438400"/>
          <a:ext cx="1963737" cy="481013"/>
        </p:xfrm>
        <a:graphic>
          <a:graphicData uri="http://schemas.openxmlformats.org/presentationml/2006/ole">
            <mc:AlternateContent xmlns:mc="http://schemas.openxmlformats.org/markup-compatibility/2006">
              <mc:Choice xmlns:v="urn:schemas-microsoft-com:vml" Requires="v">
                <p:oleObj name="Microsoft Equation 3.0" r:id="rId3" imgW="825500" imgH="203200" progId="">
                  <p:embed/>
                </p:oleObj>
              </mc:Choice>
              <mc:Fallback>
                <p:oleObj name="Microsoft Equation 3.0" r:id="rId3" imgW="825500" imgH="2032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1688" y="2438400"/>
                        <a:ext cx="1963737"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10">
            <a:extLst>
              <a:ext uri="{FF2B5EF4-FFF2-40B4-BE49-F238E27FC236}">
                <a16:creationId xmlns:a16="http://schemas.microsoft.com/office/drawing/2014/main" id="{3C9802FD-D0C3-BF8D-C046-DDDC8F8B8C44}"/>
              </a:ext>
            </a:extLst>
          </p:cNvPr>
          <p:cNvGraphicFramePr>
            <a:graphicFrameLocks noChangeAspect="1"/>
          </p:cNvGraphicFramePr>
          <p:nvPr/>
        </p:nvGraphicFramePr>
        <p:xfrm>
          <a:off x="833438" y="1719263"/>
          <a:ext cx="5033962" cy="414337"/>
        </p:xfrm>
        <a:graphic>
          <a:graphicData uri="http://schemas.openxmlformats.org/presentationml/2006/ole">
            <mc:AlternateContent xmlns:mc="http://schemas.openxmlformats.org/markup-compatibility/2006">
              <mc:Choice xmlns:v="urn:schemas-microsoft-com:vml" Requires="v">
                <p:oleObj name="Equation" r:id="rId5" imgW="2463800" imgH="203200" progId="Equation.3">
                  <p:embed/>
                </p:oleObj>
              </mc:Choice>
              <mc:Fallback>
                <p:oleObj name="Equation" r:id="rId5" imgW="2463800" imgH="2032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438" y="1719263"/>
                        <a:ext cx="5033962"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9" name="Object 11">
            <a:extLst>
              <a:ext uri="{FF2B5EF4-FFF2-40B4-BE49-F238E27FC236}">
                <a16:creationId xmlns:a16="http://schemas.microsoft.com/office/drawing/2014/main" id="{197ACD1A-E9ED-8A73-9B2F-107ECED1427B}"/>
              </a:ext>
            </a:extLst>
          </p:cNvPr>
          <p:cNvGraphicFramePr>
            <a:graphicFrameLocks noChangeAspect="1"/>
          </p:cNvGraphicFramePr>
          <p:nvPr/>
        </p:nvGraphicFramePr>
        <p:xfrm>
          <a:off x="3341688" y="3100388"/>
          <a:ext cx="2536825" cy="481012"/>
        </p:xfrm>
        <a:graphic>
          <a:graphicData uri="http://schemas.openxmlformats.org/presentationml/2006/ole">
            <mc:AlternateContent xmlns:mc="http://schemas.openxmlformats.org/markup-compatibility/2006">
              <mc:Choice xmlns:v="urn:schemas-microsoft-com:vml" Requires="v">
                <p:oleObj name="Equation" r:id="rId7" imgW="1066337" imgH="203112" progId="Equation.3">
                  <p:embed/>
                </p:oleObj>
              </mc:Choice>
              <mc:Fallback>
                <p:oleObj name="Equation" r:id="rId7" imgW="1066337" imgH="203112"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1688" y="3100388"/>
                        <a:ext cx="25368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900" name="Object 12">
            <a:extLst>
              <a:ext uri="{FF2B5EF4-FFF2-40B4-BE49-F238E27FC236}">
                <a16:creationId xmlns:a16="http://schemas.microsoft.com/office/drawing/2014/main" id="{29E88CEC-D39E-E5D5-099F-650625975798}"/>
              </a:ext>
            </a:extLst>
          </p:cNvPr>
          <p:cNvGraphicFramePr>
            <a:graphicFrameLocks noChangeAspect="1"/>
          </p:cNvGraphicFramePr>
          <p:nvPr/>
        </p:nvGraphicFramePr>
        <p:xfrm>
          <a:off x="2913063" y="3725863"/>
          <a:ext cx="3716337" cy="541337"/>
        </p:xfrm>
        <a:graphic>
          <a:graphicData uri="http://schemas.openxmlformats.org/presentationml/2006/ole">
            <mc:AlternateContent xmlns:mc="http://schemas.openxmlformats.org/markup-compatibility/2006">
              <mc:Choice xmlns:v="urn:schemas-microsoft-com:vml" Requires="v">
                <p:oleObj name="Equation" r:id="rId9" imgW="1562100" imgH="228600" progId="Equation.3">
                  <p:embed/>
                </p:oleObj>
              </mc:Choice>
              <mc:Fallback>
                <p:oleObj name="Equation" r:id="rId9" imgW="1562100" imgH="2286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3063" y="3725863"/>
                        <a:ext cx="3716337"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901" name="Object 13">
            <a:extLst>
              <a:ext uri="{FF2B5EF4-FFF2-40B4-BE49-F238E27FC236}">
                <a16:creationId xmlns:a16="http://schemas.microsoft.com/office/drawing/2014/main" id="{7C6FC1C9-DF5E-4210-BED7-B456F06801C2}"/>
              </a:ext>
            </a:extLst>
          </p:cNvPr>
          <p:cNvGraphicFramePr>
            <a:graphicFrameLocks noChangeAspect="1"/>
          </p:cNvGraphicFramePr>
          <p:nvPr/>
        </p:nvGraphicFramePr>
        <p:xfrm>
          <a:off x="3294063" y="4311650"/>
          <a:ext cx="2235200" cy="1022350"/>
        </p:xfrm>
        <a:graphic>
          <a:graphicData uri="http://schemas.openxmlformats.org/presentationml/2006/ole">
            <mc:AlternateContent xmlns:mc="http://schemas.openxmlformats.org/markup-compatibility/2006">
              <mc:Choice xmlns:v="urn:schemas-microsoft-com:vml" Requires="v">
                <p:oleObj name="Equation" r:id="rId11" imgW="939392" imgH="431613" progId="Equation.3">
                  <p:embed/>
                </p:oleObj>
              </mc:Choice>
              <mc:Fallback>
                <p:oleObj name="Equation" r:id="rId11" imgW="939392" imgH="431613"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94063" y="4311650"/>
                        <a:ext cx="2235200"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5894"/>
                                        </p:tgtEl>
                                        <p:attrNameLst>
                                          <p:attrName>style.visibility</p:attrName>
                                        </p:attrNameLst>
                                      </p:cBhvr>
                                      <p:to>
                                        <p:strVal val="visible"/>
                                      </p:to>
                                    </p:set>
                                    <p:animEffect transition="in" filter="blinds(horizontal)">
                                      <p:cBhvr>
                                        <p:cTn id="7" dur="500"/>
                                        <p:tgtEl>
                                          <p:spTgt spid="1658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5899"/>
                                        </p:tgtEl>
                                        <p:attrNameLst>
                                          <p:attrName>style.visibility</p:attrName>
                                        </p:attrNameLst>
                                      </p:cBhvr>
                                      <p:to>
                                        <p:strVal val="visible"/>
                                      </p:to>
                                    </p:set>
                                    <p:animEffect transition="in" filter="blinds(horizontal)">
                                      <p:cBhvr>
                                        <p:cTn id="12" dur="500"/>
                                        <p:tgtEl>
                                          <p:spTgt spid="165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5900"/>
                                        </p:tgtEl>
                                        <p:attrNameLst>
                                          <p:attrName>style.visibility</p:attrName>
                                        </p:attrNameLst>
                                      </p:cBhvr>
                                      <p:to>
                                        <p:strVal val="visible"/>
                                      </p:to>
                                    </p:set>
                                    <p:animEffect transition="in" filter="blinds(horizontal)">
                                      <p:cBhvr>
                                        <p:cTn id="17" dur="500"/>
                                        <p:tgtEl>
                                          <p:spTgt spid="1659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5901"/>
                                        </p:tgtEl>
                                        <p:attrNameLst>
                                          <p:attrName>style.visibility</p:attrName>
                                        </p:attrNameLst>
                                      </p:cBhvr>
                                      <p:to>
                                        <p:strVal val="visible"/>
                                      </p:to>
                                    </p:set>
                                    <p:animEffect transition="in" filter="blinds(horizontal)">
                                      <p:cBhvr>
                                        <p:cTn id="22" dur="500"/>
                                        <p:tgtEl>
                                          <p:spTgt spid="165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a:extLst>
              <a:ext uri="{FF2B5EF4-FFF2-40B4-BE49-F238E27FC236}">
                <a16:creationId xmlns:a16="http://schemas.microsoft.com/office/drawing/2014/main" id="{C516ADD7-AEC8-29A1-4255-DDB2700410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B6F4081-1F19-46A9-A5E6-F2F8931BFF05}" type="slidenum">
              <a:rPr lang="en-US" altLang="en-US" sz="1200" smtClean="0">
                <a:latin typeface="Garamond" panose="02020404030301010803" pitchFamily="18" charset="0"/>
              </a:rPr>
              <a:pPr>
                <a:spcBef>
                  <a:spcPct val="0"/>
                </a:spcBef>
                <a:buClrTx/>
                <a:buSzTx/>
                <a:buFontTx/>
                <a:buNone/>
              </a:pPr>
              <a:t>40</a:t>
            </a:fld>
            <a:endParaRPr lang="en-US" altLang="en-US" sz="1200">
              <a:latin typeface="Garamond" panose="02020404030301010803" pitchFamily="18" charset="0"/>
            </a:endParaRPr>
          </a:p>
        </p:txBody>
      </p:sp>
      <p:sp>
        <p:nvSpPr>
          <p:cNvPr id="81923" name="Rectangle 2">
            <a:extLst>
              <a:ext uri="{FF2B5EF4-FFF2-40B4-BE49-F238E27FC236}">
                <a16:creationId xmlns:a16="http://schemas.microsoft.com/office/drawing/2014/main" id="{5B25997B-37C6-F64B-D6AC-5E25A0C13835}"/>
              </a:ext>
            </a:extLst>
          </p:cNvPr>
          <p:cNvSpPr>
            <a:spLocks noGrp="1" noChangeArrowheads="1"/>
          </p:cNvSpPr>
          <p:nvPr>
            <p:ph type="title"/>
          </p:nvPr>
        </p:nvSpPr>
        <p:spPr/>
        <p:txBody>
          <a:bodyPr/>
          <a:lstStyle/>
          <a:p>
            <a:pPr eaLnBrk="1" hangingPunct="1"/>
            <a:r>
              <a:rPr lang="en-US" altLang="en-US" sz="3400"/>
              <a:t>The Master Theorem</a:t>
            </a:r>
          </a:p>
        </p:txBody>
      </p:sp>
      <p:sp>
        <p:nvSpPr>
          <p:cNvPr id="81924" name="Rectangle 3">
            <a:extLst>
              <a:ext uri="{FF2B5EF4-FFF2-40B4-BE49-F238E27FC236}">
                <a16:creationId xmlns:a16="http://schemas.microsoft.com/office/drawing/2014/main" id="{774A83AF-4B42-F271-460C-5E25E414876F}"/>
              </a:ext>
            </a:extLst>
          </p:cNvPr>
          <p:cNvSpPr>
            <a:spLocks noGrp="1" noChangeArrowheads="1"/>
          </p:cNvSpPr>
          <p:nvPr>
            <p:ph type="body" idx="1"/>
          </p:nvPr>
        </p:nvSpPr>
        <p:spPr/>
        <p:txBody>
          <a:bodyPr/>
          <a:lstStyle/>
          <a:p>
            <a:pPr eaLnBrk="1" hangingPunct="1"/>
            <a:r>
              <a:rPr lang="en-US" altLang="en-US" sz="2400"/>
              <a:t>Given</a:t>
            </a:r>
          </a:p>
        </p:txBody>
      </p:sp>
      <p:graphicFrame>
        <p:nvGraphicFramePr>
          <p:cNvPr id="81925" name="Object 4">
            <a:extLst>
              <a:ext uri="{FF2B5EF4-FFF2-40B4-BE49-F238E27FC236}">
                <a16:creationId xmlns:a16="http://schemas.microsoft.com/office/drawing/2014/main" id="{5639B3A7-2442-A56B-2934-A71E393B9BD9}"/>
              </a:ext>
            </a:extLst>
          </p:cNvPr>
          <p:cNvGraphicFramePr>
            <a:graphicFrameLocks noChangeAspect="1"/>
          </p:cNvGraphicFramePr>
          <p:nvPr/>
        </p:nvGraphicFramePr>
        <p:xfrm>
          <a:off x="3084513" y="1600200"/>
          <a:ext cx="2935287" cy="411163"/>
        </p:xfrm>
        <a:graphic>
          <a:graphicData uri="http://schemas.openxmlformats.org/presentationml/2006/ole">
            <mc:AlternateContent xmlns:mc="http://schemas.openxmlformats.org/markup-compatibility/2006">
              <mc:Choice xmlns:v="urn:schemas-microsoft-com:vml" Requires="v">
                <p:oleObj name="Equation" r:id="rId3" imgW="1435100" imgH="203200" progId="Equation.3">
                  <p:embed/>
                </p:oleObj>
              </mc:Choice>
              <mc:Fallback>
                <p:oleObj name="Equation" r:id="rId3" imgW="14351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4513" y="1600200"/>
                        <a:ext cx="2935287"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6" name="Object 5">
            <a:extLst>
              <a:ext uri="{FF2B5EF4-FFF2-40B4-BE49-F238E27FC236}">
                <a16:creationId xmlns:a16="http://schemas.microsoft.com/office/drawing/2014/main" id="{E83C3005-C9BC-4310-305A-03A9C967BC86}"/>
              </a:ext>
            </a:extLst>
          </p:cNvPr>
          <p:cNvGraphicFramePr>
            <a:graphicFrameLocks noChangeAspect="1"/>
          </p:cNvGraphicFramePr>
          <p:nvPr/>
        </p:nvGraphicFramePr>
        <p:xfrm>
          <a:off x="1550988" y="2205038"/>
          <a:ext cx="6157912" cy="411162"/>
        </p:xfrm>
        <a:graphic>
          <a:graphicData uri="http://schemas.openxmlformats.org/presentationml/2006/ole">
            <mc:AlternateContent xmlns:mc="http://schemas.openxmlformats.org/markup-compatibility/2006">
              <mc:Choice xmlns:v="urn:schemas-microsoft-com:vml" Requires="v">
                <p:oleObj name="Equation" r:id="rId5" imgW="3009900" imgH="203200" progId="Equation.3">
                  <p:embed/>
                </p:oleObj>
              </mc:Choice>
              <mc:Fallback>
                <p:oleObj name="Equation" r:id="rId5" imgW="30099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0988" y="2205038"/>
                        <a:ext cx="6157912"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90" name="Object 6">
            <a:extLst>
              <a:ext uri="{FF2B5EF4-FFF2-40B4-BE49-F238E27FC236}">
                <a16:creationId xmlns:a16="http://schemas.microsoft.com/office/drawing/2014/main" id="{FAEF8713-9FAF-96B2-AE9E-F17A26962C74}"/>
              </a:ext>
            </a:extLst>
          </p:cNvPr>
          <p:cNvGraphicFramePr>
            <a:graphicFrameLocks noChangeAspect="1"/>
          </p:cNvGraphicFramePr>
          <p:nvPr/>
        </p:nvGraphicFramePr>
        <p:xfrm>
          <a:off x="715963" y="3124200"/>
          <a:ext cx="4313237" cy="461963"/>
        </p:xfrm>
        <a:graphic>
          <a:graphicData uri="http://schemas.openxmlformats.org/presentationml/2006/ole">
            <mc:AlternateContent xmlns:mc="http://schemas.openxmlformats.org/markup-compatibility/2006">
              <mc:Choice xmlns:v="urn:schemas-microsoft-com:vml" Requires="v">
                <p:oleObj name="Equation" r:id="rId7" imgW="2108200" imgH="228600" progId="Equation.3">
                  <p:embed/>
                </p:oleObj>
              </mc:Choice>
              <mc:Fallback>
                <p:oleObj name="Equation" r:id="rId7" imgW="21082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5963" y="3124200"/>
                        <a:ext cx="4313237"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91" name="Object 7">
            <a:extLst>
              <a:ext uri="{FF2B5EF4-FFF2-40B4-BE49-F238E27FC236}">
                <a16:creationId xmlns:a16="http://schemas.microsoft.com/office/drawing/2014/main" id="{3AA81DF8-4A8E-C77F-D8CD-FCEC752DE30A}"/>
              </a:ext>
            </a:extLst>
          </p:cNvPr>
          <p:cNvGraphicFramePr>
            <a:graphicFrameLocks noChangeAspect="1"/>
          </p:cNvGraphicFramePr>
          <p:nvPr/>
        </p:nvGraphicFramePr>
        <p:xfrm>
          <a:off x="5715000" y="3074988"/>
          <a:ext cx="2667000" cy="514350"/>
        </p:xfrm>
        <a:graphic>
          <a:graphicData uri="http://schemas.openxmlformats.org/presentationml/2006/ole">
            <mc:AlternateContent xmlns:mc="http://schemas.openxmlformats.org/markup-compatibility/2006">
              <mc:Choice xmlns:v="urn:schemas-microsoft-com:vml" Requires="v">
                <p:oleObj name="Equation" r:id="rId9" imgW="1193800" imgH="228600" progId="Equation.3">
                  <p:embed/>
                </p:oleObj>
              </mc:Choice>
              <mc:Fallback>
                <p:oleObj name="Equation" r:id="rId9" imgW="11938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3074988"/>
                        <a:ext cx="2667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392" name="Object 8">
            <a:extLst>
              <a:ext uri="{FF2B5EF4-FFF2-40B4-BE49-F238E27FC236}">
                <a16:creationId xmlns:a16="http://schemas.microsoft.com/office/drawing/2014/main" id="{E5B32CB9-3A1B-6E1E-AB59-D63F7039BCAB}"/>
              </a:ext>
            </a:extLst>
          </p:cNvPr>
          <p:cNvGraphicFramePr>
            <a:graphicFrameLocks noChangeAspect="1"/>
          </p:cNvGraphicFramePr>
          <p:nvPr/>
        </p:nvGraphicFramePr>
        <p:xfrm>
          <a:off x="2819400" y="4114800"/>
          <a:ext cx="2389188" cy="461963"/>
        </p:xfrm>
        <a:graphic>
          <a:graphicData uri="http://schemas.openxmlformats.org/presentationml/2006/ole">
            <mc:AlternateContent xmlns:mc="http://schemas.openxmlformats.org/markup-compatibility/2006">
              <mc:Choice xmlns:v="urn:schemas-microsoft-com:vml" Requires="v">
                <p:oleObj name="Equation" r:id="rId11" imgW="1168400" imgH="228600" progId="Equation.3">
                  <p:embed/>
                </p:oleObj>
              </mc:Choice>
              <mc:Fallback>
                <p:oleObj name="Equation" r:id="rId11" imgW="1168400" imgH="2286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4114800"/>
                        <a:ext cx="238918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93" name="Object 9">
            <a:extLst>
              <a:ext uri="{FF2B5EF4-FFF2-40B4-BE49-F238E27FC236}">
                <a16:creationId xmlns:a16="http://schemas.microsoft.com/office/drawing/2014/main" id="{07456E3A-C467-CCCF-59BE-3B8864D647A0}"/>
              </a:ext>
            </a:extLst>
          </p:cNvPr>
          <p:cNvGraphicFramePr>
            <a:graphicFrameLocks noChangeAspect="1"/>
          </p:cNvGraphicFramePr>
          <p:nvPr/>
        </p:nvGraphicFramePr>
        <p:xfrm>
          <a:off x="5776913" y="4114800"/>
          <a:ext cx="2909887" cy="461963"/>
        </p:xfrm>
        <a:graphic>
          <a:graphicData uri="http://schemas.openxmlformats.org/presentationml/2006/ole">
            <mc:AlternateContent xmlns:mc="http://schemas.openxmlformats.org/markup-compatibility/2006">
              <mc:Choice xmlns:v="urn:schemas-microsoft-com:vml" Requires="v">
                <p:oleObj name="Equation" r:id="rId13" imgW="1422400" imgH="228600" progId="Equation.3">
                  <p:embed/>
                </p:oleObj>
              </mc:Choice>
              <mc:Fallback>
                <p:oleObj name="Equation" r:id="rId13" imgW="1422400" imgH="2286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76913" y="4114800"/>
                        <a:ext cx="2909887"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94" name="Object 10">
            <a:extLst>
              <a:ext uri="{FF2B5EF4-FFF2-40B4-BE49-F238E27FC236}">
                <a16:creationId xmlns:a16="http://schemas.microsoft.com/office/drawing/2014/main" id="{059A5CE5-FA50-4BB5-0568-29047E6AEED4}"/>
              </a:ext>
            </a:extLst>
          </p:cNvPr>
          <p:cNvGraphicFramePr>
            <a:graphicFrameLocks noChangeAspect="1"/>
          </p:cNvGraphicFramePr>
          <p:nvPr/>
        </p:nvGraphicFramePr>
        <p:xfrm>
          <a:off x="830263" y="4813300"/>
          <a:ext cx="4418012" cy="1385888"/>
        </p:xfrm>
        <a:graphic>
          <a:graphicData uri="http://schemas.openxmlformats.org/presentationml/2006/ole">
            <mc:AlternateContent xmlns:mc="http://schemas.openxmlformats.org/markup-compatibility/2006">
              <mc:Choice xmlns:v="urn:schemas-microsoft-com:vml" Requires="v">
                <p:oleObj name="Equation" r:id="rId15" imgW="2159000" imgH="685800" progId="Equation.3">
                  <p:embed/>
                </p:oleObj>
              </mc:Choice>
              <mc:Fallback>
                <p:oleObj name="Equation" r:id="rId15" imgW="2159000" imgH="6858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0263" y="4813300"/>
                        <a:ext cx="4418012" cy="138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95" name="Object 11">
            <a:extLst>
              <a:ext uri="{FF2B5EF4-FFF2-40B4-BE49-F238E27FC236}">
                <a16:creationId xmlns:a16="http://schemas.microsoft.com/office/drawing/2014/main" id="{47709462-CCB5-0E2F-A89A-D8C5AEA64DDA}"/>
              </a:ext>
            </a:extLst>
          </p:cNvPr>
          <p:cNvGraphicFramePr>
            <a:graphicFrameLocks noChangeAspect="1"/>
          </p:cNvGraphicFramePr>
          <p:nvPr/>
        </p:nvGraphicFramePr>
        <p:xfrm>
          <a:off x="5761038" y="5305425"/>
          <a:ext cx="2468562" cy="409575"/>
        </p:xfrm>
        <a:graphic>
          <a:graphicData uri="http://schemas.openxmlformats.org/presentationml/2006/ole">
            <mc:AlternateContent xmlns:mc="http://schemas.openxmlformats.org/markup-compatibility/2006">
              <mc:Choice xmlns:v="urn:schemas-microsoft-com:vml" Requires="v">
                <p:oleObj name="Equation" r:id="rId17" imgW="1206500" imgH="203200" progId="Equation.3">
                  <p:embed/>
                </p:oleObj>
              </mc:Choice>
              <mc:Fallback>
                <p:oleObj name="Equation" r:id="rId17" imgW="1206500" imgH="20320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61038" y="5305425"/>
                        <a:ext cx="2468562"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396" name="Line 12">
            <a:extLst>
              <a:ext uri="{FF2B5EF4-FFF2-40B4-BE49-F238E27FC236}">
                <a16:creationId xmlns:a16="http://schemas.microsoft.com/office/drawing/2014/main" id="{ED78E327-59CE-80CF-C2DD-8200FA33C6D5}"/>
              </a:ext>
            </a:extLst>
          </p:cNvPr>
          <p:cNvSpPr>
            <a:spLocks noChangeShapeType="1"/>
          </p:cNvSpPr>
          <p:nvPr/>
        </p:nvSpPr>
        <p:spPr bwMode="auto">
          <a:xfrm>
            <a:off x="609600" y="2895600"/>
            <a:ext cx="8001000" cy="0"/>
          </a:xfrm>
          <a:prstGeom prst="line">
            <a:avLst/>
          </a:prstGeom>
          <a:noFill/>
          <a:ln w="9525">
            <a:solidFill>
              <a:srgbClr val="FFCC99"/>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44397" name="Text Box 13">
            <a:extLst>
              <a:ext uri="{FF2B5EF4-FFF2-40B4-BE49-F238E27FC236}">
                <a16:creationId xmlns:a16="http://schemas.microsoft.com/office/drawing/2014/main" id="{D6AF41C7-8772-FBDE-0E6C-5A9A7D9E6940}"/>
              </a:ext>
            </a:extLst>
          </p:cNvPr>
          <p:cNvSpPr txBox="1">
            <a:spLocks noChangeArrowheads="1"/>
          </p:cNvSpPr>
          <p:nvPr/>
        </p:nvSpPr>
        <p:spPr bwMode="auto">
          <a:xfrm>
            <a:off x="4003675" y="2678113"/>
            <a:ext cx="989013" cy="39687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Case 1</a:t>
            </a:r>
          </a:p>
        </p:txBody>
      </p:sp>
      <p:sp>
        <p:nvSpPr>
          <p:cNvPr id="144398" name="Line 14">
            <a:extLst>
              <a:ext uri="{FF2B5EF4-FFF2-40B4-BE49-F238E27FC236}">
                <a16:creationId xmlns:a16="http://schemas.microsoft.com/office/drawing/2014/main" id="{BE352B44-CF0A-2170-EAD4-9011F091391B}"/>
              </a:ext>
            </a:extLst>
          </p:cNvPr>
          <p:cNvSpPr>
            <a:spLocks noChangeShapeType="1"/>
          </p:cNvSpPr>
          <p:nvPr/>
        </p:nvSpPr>
        <p:spPr bwMode="auto">
          <a:xfrm>
            <a:off x="609600" y="3859213"/>
            <a:ext cx="8001000" cy="0"/>
          </a:xfrm>
          <a:prstGeom prst="line">
            <a:avLst/>
          </a:prstGeom>
          <a:noFill/>
          <a:ln w="9525">
            <a:solidFill>
              <a:srgbClr val="FFCC99"/>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44399" name="Text Box 15">
            <a:extLst>
              <a:ext uri="{FF2B5EF4-FFF2-40B4-BE49-F238E27FC236}">
                <a16:creationId xmlns:a16="http://schemas.microsoft.com/office/drawing/2014/main" id="{4F1CE157-4344-623F-F3A3-FB68CAC88F70}"/>
              </a:ext>
            </a:extLst>
          </p:cNvPr>
          <p:cNvSpPr txBox="1">
            <a:spLocks noChangeArrowheads="1"/>
          </p:cNvSpPr>
          <p:nvPr/>
        </p:nvSpPr>
        <p:spPr bwMode="auto">
          <a:xfrm>
            <a:off x="4003675" y="3641725"/>
            <a:ext cx="989013" cy="39687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Case 2</a:t>
            </a:r>
          </a:p>
        </p:txBody>
      </p:sp>
      <p:sp>
        <p:nvSpPr>
          <p:cNvPr id="144400" name="Line 16">
            <a:extLst>
              <a:ext uri="{FF2B5EF4-FFF2-40B4-BE49-F238E27FC236}">
                <a16:creationId xmlns:a16="http://schemas.microsoft.com/office/drawing/2014/main" id="{60318D23-90E0-1B32-F5E0-8C70CC51C4A5}"/>
              </a:ext>
            </a:extLst>
          </p:cNvPr>
          <p:cNvSpPr>
            <a:spLocks noChangeShapeType="1"/>
          </p:cNvSpPr>
          <p:nvPr/>
        </p:nvSpPr>
        <p:spPr bwMode="auto">
          <a:xfrm>
            <a:off x="609600" y="4773613"/>
            <a:ext cx="8001000" cy="0"/>
          </a:xfrm>
          <a:prstGeom prst="line">
            <a:avLst/>
          </a:prstGeom>
          <a:noFill/>
          <a:ln w="9525">
            <a:solidFill>
              <a:srgbClr val="FFCC99"/>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44401" name="Text Box 17">
            <a:extLst>
              <a:ext uri="{FF2B5EF4-FFF2-40B4-BE49-F238E27FC236}">
                <a16:creationId xmlns:a16="http://schemas.microsoft.com/office/drawing/2014/main" id="{0EBDBA9E-C112-45DB-3318-E47FC71EFEC3}"/>
              </a:ext>
            </a:extLst>
          </p:cNvPr>
          <p:cNvSpPr txBox="1">
            <a:spLocks noChangeArrowheads="1"/>
          </p:cNvSpPr>
          <p:nvPr/>
        </p:nvSpPr>
        <p:spPr bwMode="auto">
          <a:xfrm>
            <a:off x="4003675" y="4556125"/>
            <a:ext cx="989013" cy="39687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Case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4396"/>
                                        </p:tgtEl>
                                        <p:attrNameLst>
                                          <p:attrName>style.visibility</p:attrName>
                                        </p:attrNameLst>
                                      </p:cBhvr>
                                      <p:to>
                                        <p:strVal val="visible"/>
                                      </p:to>
                                    </p:set>
                                    <p:animEffect transition="in" filter="blinds(horizontal)">
                                      <p:cBhvr>
                                        <p:cTn id="7" dur="500"/>
                                        <p:tgtEl>
                                          <p:spTgt spid="144396"/>
                                        </p:tgtEl>
                                      </p:cBhvr>
                                    </p:animEffect>
                                  </p:childTnLst>
                                </p:cTn>
                              </p:par>
                              <p:par>
                                <p:cTn id="8" presetID="3" presetClass="entr" presetSubtype="10" fill="hold" nodeType="withEffect">
                                  <p:stCondLst>
                                    <p:cond delay="0"/>
                                  </p:stCondLst>
                                  <p:childTnLst>
                                    <p:set>
                                      <p:cBhvr>
                                        <p:cTn id="9" dur="1" fill="hold">
                                          <p:stCondLst>
                                            <p:cond delay="0"/>
                                          </p:stCondLst>
                                        </p:cTn>
                                        <p:tgtEl>
                                          <p:spTgt spid="144397"/>
                                        </p:tgtEl>
                                        <p:attrNameLst>
                                          <p:attrName>style.visibility</p:attrName>
                                        </p:attrNameLst>
                                      </p:cBhvr>
                                      <p:to>
                                        <p:strVal val="visible"/>
                                      </p:to>
                                    </p:set>
                                    <p:animEffect transition="in" filter="blinds(horizontal)">
                                      <p:cBhvr>
                                        <p:cTn id="10" dur="500"/>
                                        <p:tgtEl>
                                          <p:spTgt spid="144397"/>
                                        </p:tgtEl>
                                      </p:cBhvr>
                                    </p:animEffect>
                                  </p:childTnLst>
                                </p:cTn>
                              </p:par>
                              <p:par>
                                <p:cTn id="11" presetID="3" presetClass="entr" presetSubtype="10" fill="hold" nodeType="withEffect">
                                  <p:stCondLst>
                                    <p:cond delay="0"/>
                                  </p:stCondLst>
                                  <p:childTnLst>
                                    <p:set>
                                      <p:cBhvr>
                                        <p:cTn id="12" dur="1" fill="hold">
                                          <p:stCondLst>
                                            <p:cond delay="0"/>
                                          </p:stCondLst>
                                        </p:cTn>
                                        <p:tgtEl>
                                          <p:spTgt spid="144390"/>
                                        </p:tgtEl>
                                        <p:attrNameLst>
                                          <p:attrName>style.visibility</p:attrName>
                                        </p:attrNameLst>
                                      </p:cBhvr>
                                      <p:to>
                                        <p:strVal val="visible"/>
                                      </p:to>
                                    </p:set>
                                    <p:animEffect transition="in" filter="blinds(horizontal)">
                                      <p:cBhvr>
                                        <p:cTn id="13" dur="500"/>
                                        <p:tgtEl>
                                          <p:spTgt spid="144390"/>
                                        </p:tgtEl>
                                      </p:cBhvr>
                                    </p:animEffect>
                                  </p:childTnLst>
                                </p:cTn>
                              </p:par>
                              <p:par>
                                <p:cTn id="14" presetID="3" presetClass="entr" presetSubtype="10" fill="hold" nodeType="withEffect">
                                  <p:stCondLst>
                                    <p:cond delay="0"/>
                                  </p:stCondLst>
                                  <p:childTnLst>
                                    <p:set>
                                      <p:cBhvr>
                                        <p:cTn id="15" dur="1" fill="hold">
                                          <p:stCondLst>
                                            <p:cond delay="0"/>
                                          </p:stCondLst>
                                        </p:cTn>
                                        <p:tgtEl>
                                          <p:spTgt spid="144391"/>
                                        </p:tgtEl>
                                        <p:attrNameLst>
                                          <p:attrName>style.visibility</p:attrName>
                                        </p:attrNameLst>
                                      </p:cBhvr>
                                      <p:to>
                                        <p:strVal val="visible"/>
                                      </p:to>
                                    </p:set>
                                    <p:animEffect transition="in" filter="blinds(horizontal)">
                                      <p:cBhvr>
                                        <p:cTn id="16" dur="500"/>
                                        <p:tgtEl>
                                          <p:spTgt spid="14439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44398"/>
                                        </p:tgtEl>
                                        <p:attrNameLst>
                                          <p:attrName>style.visibility</p:attrName>
                                        </p:attrNameLst>
                                      </p:cBhvr>
                                      <p:to>
                                        <p:strVal val="visible"/>
                                      </p:to>
                                    </p:set>
                                    <p:animEffect transition="in" filter="blinds(horizontal)">
                                      <p:cBhvr>
                                        <p:cTn id="21" dur="500"/>
                                        <p:tgtEl>
                                          <p:spTgt spid="144398"/>
                                        </p:tgtEl>
                                      </p:cBhvr>
                                    </p:animEffect>
                                  </p:childTnLst>
                                </p:cTn>
                              </p:par>
                              <p:par>
                                <p:cTn id="22" presetID="3" presetClass="entr" presetSubtype="10" fill="hold" nodeType="withEffect">
                                  <p:stCondLst>
                                    <p:cond delay="0"/>
                                  </p:stCondLst>
                                  <p:childTnLst>
                                    <p:set>
                                      <p:cBhvr>
                                        <p:cTn id="23" dur="1" fill="hold">
                                          <p:stCondLst>
                                            <p:cond delay="0"/>
                                          </p:stCondLst>
                                        </p:cTn>
                                        <p:tgtEl>
                                          <p:spTgt spid="144399"/>
                                        </p:tgtEl>
                                        <p:attrNameLst>
                                          <p:attrName>style.visibility</p:attrName>
                                        </p:attrNameLst>
                                      </p:cBhvr>
                                      <p:to>
                                        <p:strVal val="visible"/>
                                      </p:to>
                                    </p:set>
                                    <p:animEffect transition="in" filter="blinds(horizontal)">
                                      <p:cBhvr>
                                        <p:cTn id="24" dur="500"/>
                                        <p:tgtEl>
                                          <p:spTgt spid="144399"/>
                                        </p:tgtEl>
                                      </p:cBhvr>
                                    </p:animEffect>
                                  </p:childTnLst>
                                </p:cTn>
                              </p:par>
                              <p:par>
                                <p:cTn id="25" presetID="3" presetClass="entr" presetSubtype="10" fill="hold" nodeType="withEffect">
                                  <p:stCondLst>
                                    <p:cond delay="0"/>
                                  </p:stCondLst>
                                  <p:childTnLst>
                                    <p:set>
                                      <p:cBhvr>
                                        <p:cTn id="26" dur="1" fill="hold">
                                          <p:stCondLst>
                                            <p:cond delay="0"/>
                                          </p:stCondLst>
                                        </p:cTn>
                                        <p:tgtEl>
                                          <p:spTgt spid="144392"/>
                                        </p:tgtEl>
                                        <p:attrNameLst>
                                          <p:attrName>style.visibility</p:attrName>
                                        </p:attrNameLst>
                                      </p:cBhvr>
                                      <p:to>
                                        <p:strVal val="visible"/>
                                      </p:to>
                                    </p:set>
                                    <p:animEffect transition="in" filter="blinds(horizontal)">
                                      <p:cBhvr>
                                        <p:cTn id="27" dur="500"/>
                                        <p:tgtEl>
                                          <p:spTgt spid="144392"/>
                                        </p:tgtEl>
                                      </p:cBhvr>
                                    </p:animEffect>
                                  </p:childTnLst>
                                </p:cTn>
                              </p:par>
                              <p:par>
                                <p:cTn id="28" presetID="3" presetClass="entr" presetSubtype="10" fill="hold" nodeType="withEffect">
                                  <p:stCondLst>
                                    <p:cond delay="0"/>
                                  </p:stCondLst>
                                  <p:childTnLst>
                                    <p:set>
                                      <p:cBhvr>
                                        <p:cTn id="29" dur="1" fill="hold">
                                          <p:stCondLst>
                                            <p:cond delay="0"/>
                                          </p:stCondLst>
                                        </p:cTn>
                                        <p:tgtEl>
                                          <p:spTgt spid="144393"/>
                                        </p:tgtEl>
                                        <p:attrNameLst>
                                          <p:attrName>style.visibility</p:attrName>
                                        </p:attrNameLst>
                                      </p:cBhvr>
                                      <p:to>
                                        <p:strVal val="visible"/>
                                      </p:to>
                                    </p:set>
                                    <p:animEffect transition="in" filter="blinds(horizontal)">
                                      <p:cBhvr>
                                        <p:cTn id="30" dur="500"/>
                                        <p:tgtEl>
                                          <p:spTgt spid="14439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44401"/>
                                        </p:tgtEl>
                                        <p:attrNameLst>
                                          <p:attrName>style.visibility</p:attrName>
                                        </p:attrNameLst>
                                      </p:cBhvr>
                                      <p:to>
                                        <p:strVal val="visible"/>
                                      </p:to>
                                    </p:set>
                                    <p:animEffect transition="in" filter="blinds(horizontal)">
                                      <p:cBhvr>
                                        <p:cTn id="35" dur="500"/>
                                        <p:tgtEl>
                                          <p:spTgt spid="144401"/>
                                        </p:tgtEl>
                                      </p:cBhvr>
                                    </p:animEffect>
                                  </p:childTnLst>
                                </p:cTn>
                              </p:par>
                              <p:par>
                                <p:cTn id="36" presetID="3" presetClass="entr" presetSubtype="10" fill="hold" nodeType="withEffect">
                                  <p:stCondLst>
                                    <p:cond delay="0"/>
                                  </p:stCondLst>
                                  <p:childTnLst>
                                    <p:set>
                                      <p:cBhvr>
                                        <p:cTn id="37" dur="1" fill="hold">
                                          <p:stCondLst>
                                            <p:cond delay="0"/>
                                          </p:stCondLst>
                                        </p:cTn>
                                        <p:tgtEl>
                                          <p:spTgt spid="144400"/>
                                        </p:tgtEl>
                                        <p:attrNameLst>
                                          <p:attrName>style.visibility</p:attrName>
                                        </p:attrNameLst>
                                      </p:cBhvr>
                                      <p:to>
                                        <p:strVal val="visible"/>
                                      </p:to>
                                    </p:set>
                                    <p:animEffect transition="in" filter="blinds(horizontal)">
                                      <p:cBhvr>
                                        <p:cTn id="38" dur="500"/>
                                        <p:tgtEl>
                                          <p:spTgt spid="144400"/>
                                        </p:tgtEl>
                                      </p:cBhvr>
                                    </p:animEffect>
                                  </p:childTnLst>
                                </p:cTn>
                              </p:par>
                              <p:par>
                                <p:cTn id="39" presetID="3" presetClass="entr" presetSubtype="10" fill="hold" nodeType="withEffect">
                                  <p:stCondLst>
                                    <p:cond delay="0"/>
                                  </p:stCondLst>
                                  <p:childTnLst>
                                    <p:set>
                                      <p:cBhvr>
                                        <p:cTn id="40" dur="1" fill="hold">
                                          <p:stCondLst>
                                            <p:cond delay="0"/>
                                          </p:stCondLst>
                                        </p:cTn>
                                        <p:tgtEl>
                                          <p:spTgt spid="144394"/>
                                        </p:tgtEl>
                                        <p:attrNameLst>
                                          <p:attrName>style.visibility</p:attrName>
                                        </p:attrNameLst>
                                      </p:cBhvr>
                                      <p:to>
                                        <p:strVal val="visible"/>
                                      </p:to>
                                    </p:set>
                                    <p:animEffect transition="in" filter="blinds(horizontal)">
                                      <p:cBhvr>
                                        <p:cTn id="41" dur="500"/>
                                        <p:tgtEl>
                                          <p:spTgt spid="144394"/>
                                        </p:tgtEl>
                                      </p:cBhvr>
                                    </p:animEffect>
                                  </p:childTnLst>
                                </p:cTn>
                              </p:par>
                              <p:par>
                                <p:cTn id="42" presetID="3" presetClass="entr" presetSubtype="10" fill="hold" nodeType="withEffect">
                                  <p:stCondLst>
                                    <p:cond delay="0"/>
                                  </p:stCondLst>
                                  <p:childTnLst>
                                    <p:set>
                                      <p:cBhvr>
                                        <p:cTn id="43" dur="1" fill="hold">
                                          <p:stCondLst>
                                            <p:cond delay="0"/>
                                          </p:stCondLst>
                                        </p:cTn>
                                        <p:tgtEl>
                                          <p:spTgt spid="144395"/>
                                        </p:tgtEl>
                                        <p:attrNameLst>
                                          <p:attrName>style.visibility</p:attrName>
                                        </p:attrNameLst>
                                      </p:cBhvr>
                                      <p:to>
                                        <p:strVal val="visible"/>
                                      </p:to>
                                    </p:set>
                                    <p:animEffect transition="in" filter="blinds(horizontal)">
                                      <p:cBhvr>
                                        <p:cTn id="44" dur="500"/>
                                        <p:tgtEl>
                                          <p:spTgt spid="144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7" grpId="0" animBg="1"/>
      <p:bldP spid="144399" grpId="0" animBg="1"/>
      <p:bldP spid="14440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a:extLst>
              <a:ext uri="{FF2B5EF4-FFF2-40B4-BE49-F238E27FC236}">
                <a16:creationId xmlns:a16="http://schemas.microsoft.com/office/drawing/2014/main" id="{827031E6-F5F8-BE9C-F154-5E7B3B6866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01A5FA6-6F48-4377-A2D7-D5D6ECD738CB}" type="slidenum">
              <a:rPr lang="en-US" altLang="en-US" sz="1200" smtClean="0">
                <a:latin typeface="Garamond" panose="02020404030301010803" pitchFamily="18" charset="0"/>
              </a:rPr>
              <a:pPr>
                <a:spcBef>
                  <a:spcPct val="0"/>
                </a:spcBef>
                <a:buClrTx/>
                <a:buSzTx/>
                <a:buFontTx/>
                <a:buNone/>
              </a:pPr>
              <a:t>41</a:t>
            </a:fld>
            <a:endParaRPr lang="en-US" altLang="en-US" sz="1200">
              <a:latin typeface="Garamond" panose="02020404030301010803" pitchFamily="18" charset="0"/>
            </a:endParaRPr>
          </a:p>
        </p:txBody>
      </p:sp>
      <p:sp>
        <p:nvSpPr>
          <p:cNvPr id="83971" name="Rectangle 2">
            <a:extLst>
              <a:ext uri="{FF2B5EF4-FFF2-40B4-BE49-F238E27FC236}">
                <a16:creationId xmlns:a16="http://schemas.microsoft.com/office/drawing/2014/main" id="{1B12619B-3A89-51F1-ACA2-D87D7C13E5D4}"/>
              </a:ext>
            </a:extLst>
          </p:cNvPr>
          <p:cNvSpPr>
            <a:spLocks noGrp="1" noChangeArrowheads="1"/>
          </p:cNvSpPr>
          <p:nvPr>
            <p:ph type="title"/>
          </p:nvPr>
        </p:nvSpPr>
        <p:spPr/>
        <p:txBody>
          <a:bodyPr/>
          <a:lstStyle/>
          <a:p>
            <a:pPr eaLnBrk="1" hangingPunct="1"/>
            <a:r>
              <a:rPr lang="en-US" altLang="en-US" sz="3400"/>
              <a:t>Example for using the master method</a:t>
            </a:r>
          </a:p>
        </p:txBody>
      </p:sp>
      <p:graphicFrame>
        <p:nvGraphicFramePr>
          <p:cNvPr id="83972" name="Object 4">
            <a:extLst>
              <a:ext uri="{FF2B5EF4-FFF2-40B4-BE49-F238E27FC236}">
                <a16:creationId xmlns:a16="http://schemas.microsoft.com/office/drawing/2014/main" id="{E3689DCC-AC7E-217A-A150-308F78DBAC56}"/>
              </a:ext>
            </a:extLst>
          </p:cNvPr>
          <p:cNvGraphicFramePr>
            <a:graphicFrameLocks noChangeAspect="1"/>
          </p:cNvGraphicFramePr>
          <p:nvPr/>
        </p:nvGraphicFramePr>
        <p:xfrm>
          <a:off x="762000" y="1341438"/>
          <a:ext cx="2468563" cy="411162"/>
        </p:xfrm>
        <a:graphic>
          <a:graphicData uri="http://schemas.openxmlformats.org/presentationml/2006/ole">
            <mc:AlternateContent xmlns:mc="http://schemas.openxmlformats.org/markup-compatibility/2006">
              <mc:Choice xmlns:v="urn:schemas-microsoft-com:vml" Requires="v">
                <p:oleObj name="Equation" r:id="rId3" imgW="1206500" imgH="203200" progId="Equation.3">
                  <p:embed/>
                </p:oleObj>
              </mc:Choice>
              <mc:Fallback>
                <p:oleObj name="Equation" r:id="rId3" imgW="12065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341438"/>
                        <a:ext cx="2468563"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13" name="Object 5">
            <a:extLst>
              <a:ext uri="{FF2B5EF4-FFF2-40B4-BE49-F238E27FC236}">
                <a16:creationId xmlns:a16="http://schemas.microsoft.com/office/drawing/2014/main" id="{BE703059-4375-D3AD-59A0-01C1E60D7F7F}"/>
              </a:ext>
            </a:extLst>
          </p:cNvPr>
          <p:cNvGraphicFramePr>
            <a:graphicFrameLocks noChangeAspect="1"/>
          </p:cNvGraphicFramePr>
          <p:nvPr/>
        </p:nvGraphicFramePr>
        <p:xfrm>
          <a:off x="809625" y="1874838"/>
          <a:ext cx="6573838" cy="411162"/>
        </p:xfrm>
        <a:graphic>
          <a:graphicData uri="http://schemas.openxmlformats.org/presentationml/2006/ole">
            <mc:AlternateContent xmlns:mc="http://schemas.openxmlformats.org/markup-compatibility/2006">
              <mc:Choice xmlns:v="urn:schemas-microsoft-com:vml" Requires="v">
                <p:oleObj name="Equation" r:id="rId5" imgW="3213100" imgH="203200" progId="Equation.3">
                  <p:embed/>
                </p:oleObj>
              </mc:Choice>
              <mc:Fallback>
                <p:oleObj name="Equation" r:id="rId5" imgW="32131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625" y="1874838"/>
                        <a:ext cx="6573838"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14" name="Object 6">
            <a:extLst>
              <a:ext uri="{FF2B5EF4-FFF2-40B4-BE49-F238E27FC236}">
                <a16:creationId xmlns:a16="http://schemas.microsoft.com/office/drawing/2014/main" id="{29C8DB08-ECF4-BFEE-E68A-6FF69C214577}"/>
              </a:ext>
            </a:extLst>
          </p:cNvPr>
          <p:cNvGraphicFramePr>
            <a:graphicFrameLocks noChangeAspect="1"/>
          </p:cNvGraphicFramePr>
          <p:nvPr/>
        </p:nvGraphicFramePr>
        <p:xfrm>
          <a:off x="1371600" y="2971800"/>
          <a:ext cx="2079625" cy="411163"/>
        </p:xfrm>
        <a:graphic>
          <a:graphicData uri="http://schemas.openxmlformats.org/presentationml/2006/ole">
            <mc:AlternateContent xmlns:mc="http://schemas.openxmlformats.org/markup-compatibility/2006">
              <mc:Choice xmlns:v="urn:schemas-microsoft-com:vml" Requires="v">
                <p:oleObj name="Equation" r:id="rId7" imgW="1016000" imgH="203200" progId="Equation.3">
                  <p:embed/>
                </p:oleObj>
              </mc:Choice>
              <mc:Fallback>
                <p:oleObj name="Equation" r:id="rId7" imgW="1016000" imgH="203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2971800"/>
                        <a:ext cx="207962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15" name="Object 7">
            <a:extLst>
              <a:ext uri="{FF2B5EF4-FFF2-40B4-BE49-F238E27FC236}">
                <a16:creationId xmlns:a16="http://schemas.microsoft.com/office/drawing/2014/main" id="{DEE248E2-24B0-70F4-7ECB-A8D0E157D32D}"/>
              </a:ext>
            </a:extLst>
          </p:cNvPr>
          <p:cNvGraphicFramePr>
            <a:graphicFrameLocks noChangeAspect="1"/>
          </p:cNvGraphicFramePr>
          <p:nvPr/>
        </p:nvGraphicFramePr>
        <p:xfrm>
          <a:off x="819150" y="4114800"/>
          <a:ext cx="7486650" cy="461963"/>
        </p:xfrm>
        <a:graphic>
          <a:graphicData uri="http://schemas.openxmlformats.org/presentationml/2006/ole">
            <mc:AlternateContent xmlns:mc="http://schemas.openxmlformats.org/markup-compatibility/2006">
              <mc:Choice xmlns:v="urn:schemas-microsoft-com:vml" Requires="v">
                <p:oleObj name="Equation" r:id="rId9" imgW="3657600" imgH="228600" progId="Equation.3">
                  <p:embed/>
                </p:oleObj>
              </mc:Choice>
              <mc:Fallback>
                <p:oleObj name="Equation" r:id="rId9" imgW="36576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9150" y="4114800"/>
                        <a:ext cx="7486650"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16" name="Object 8">
            <a:extLst>
              <a:ext uri="{FF2B5EF4-FFF2-40B4-BE49-F238E27FC236}">
                <a16:creationId xmlns:a16="http://schemas.microsoft.com/office/drawing/2014/main" id="{4BA396FB-1F8C-2F3B-6AFF-F1EAD7444144}"/>
              </a:ext>
            </a:extLst>
          </p:cNvPr>
          <p:cNvGraphicFramePr>
            <a:graphicFrameLocks noChangeAspect="1"/>
          </p:cNvGraphicFramePr>
          <p:nvPr/>
        </p:nvGraphicFramePr>
        <p:xfrm>
          <a:off x="619125" y="2433638"/>
          <a:ext cx="4108450" cy="461962"/>
        </p:xfrm>
        <a:graphic>
          <a:graphicData uri="http://schemas.openxmlformats.org/presentationml/2006/ole">
            <mc:AlternateContent xmlns:mc="http://schemas.openxmlformats.org/markup-compatibility/2006">
              <mc:Choice xmlns:v="urn:schemas-microsoft-com:vml" Requires="v">
                <p:oleObj name="Equation" r:id="rId11" imgW="2006600" imgH="228600" progId="Equation.3">
                  <p:embed/>
                </p:oleObj>
              </mc:Choice>
              <mc:Fallback>
                <p:oleObj name="Equation" r:id="rId11" imgW="2006600" imgH="2286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9125" y="2433638"/>
                        <a:ext cx="4108450"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17" name="Object 9">
            <a:extLst>
              <a:ext uri="{FF2B5EF4-FFF2-40B4-BE49-F238E27FC236}">
                <a16:creationId xmlns:a16="http://schemas.microsoft.com/office/drawing/2014/main" id="{E33022C3-66F2-CE22-4EFF-D0A21959F918}"/>
              </a:ext>
            </a:extLst>
          </p:cNvPr>
          <p:cNvGraphicFramePr>
            <a:graphicFrameLocks noChangeAspect="1"/>
          </p:cNvGraphicFramePr>
          <p:nvPr/>
        </p:nvGraphicFramePr>
        <p:xfrm>
          <a:off x="731838" y="3576638"/>
          <a:ext cx="4757737" cy="461962"/>
        </p:xfrm>
        <a:graphic>
          <a:graphicData uri="http://schemas.openxmlformats.org/presentationml/2006/ole">
            <mc:AlternateContent xmlns:mc="http://schemas.openxmlformats.org/markup-compatibility/2006">
              <mc:Choice xmlns:v="urn:schemas-microsoft-com:vml" Requires="v">
                <p:oleObj name="Equation" r:id="rId13" imgW="2324100" imgH="228600" progId="Equation.3">
                  <p:embed/>
                </p:oleObj>
              </mc:Choice>
              <mc:Fallback>
                <p:oleObj name="Equation" r:id="rId13" imgW="2324100" imgH="2286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1838" y="3576638"/>
                        <a:ext cx="4757737"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19" name="Object 11">
            <a:extLst>
              <a:ext uri="{FF2B5EF4-FFF2-40B4-BE49-F238E27FC236}">
                <a16:creationId xmlns:a16="http://schemas.microsoft.com/office/drawing/2014/main" id="{8CF3DDFD-8BFA-B3ED-C7DB-9DCBFFD43B5B}"/>
              </a:ext>
            </a:extLst>
          </p:cNvPr>
          <p:cNvGraphicFramePr>
            <a:graphicFrameLocks noChangeAspect="1"/>
          </p:cNvGraphicFramePr>
          <p:nvPr/>
        </p:nvGraphicFramePr>
        <p:xfrm>
          <a:off x="3054350" y="5405438"/>
          <a:ext cx="3041650" cy="461962"/>
        </p:xfrm>
        <a:graphic>
          <a:graphicData uri="http://schemas.openxmlformats.org/presentationml/2006/ole">
            <mc:AlternateContent xmlns:mc="http://schemas.openxmlformats.org/markup-compatibility/2006">
              <mc:Choice xmlns:v="urn:schemas-microsoft-com:vml" Requires="v">
                <p:oleObj name="Equation" r:id="rId15" imgW="1485900" imgH="228600" progId="Equation.3">
                  <p:embed/>
                </p:oleObj>
              </mc:Choice>
              <mc:Fallback>
                <p:oleObj name="Equation" r:id="rId15" imgW="1485900" imgH="2286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54350" y="5405438"/>
                        <a:ext cx="3041650"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7B12CE2A-6DFD-0A2C-FA8E-87768337CCAC}"/>
              </a:ext>
            </a:extLst>
          </p:cNvPr>
          <p:cNvSpPr txBox="1">
            <a:spLocks noChangeArrowheads="1"/>
          </p:cNvSpPr>
          <p:nvPr/>
        </p:nvSpPr>
        <p:spPr bwMode="auto">
          <a:xfrm>
            <a:off x="685800" y="4800600"/>
            <a:ext cx="340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latin typeface="Times New Roman" panose="02020603050405020304" pitchFamily="18" charset="0"/>
                <a:cs typeface="Times New Roman" panose="02020603050405020304" pitchFamily="18" charset="0"/>
              </a:rPr>
              <a:t>- Case 1 applies, therefore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5413"/>
                                        </p:tgtEl>
                                        <p:attrNameLst>
                                          <p:attrName>style.visibility</p:attrName>
                                        </p:attrNameLst>
                                      </p:cBhvr>
                                      <p:to>
                                        <p:strVal val="visible"/>
                                      </p:to>
                                    </p:set>
                                    <p:animEffect transition="in" filter="blinds(horizontal)">
                                      <p:cBhvr>
                                        <p:cTn id="7" dur="500"/>
                                        <p:tgtEl>
                                          <p:spTgt spid="145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5416"/>
                                        </p:tgtEl>
                                        <p:attrNameLst>
                                          <p:attrName>style.visibility</p:attrName>
                                        </p:attrNameLst>
                                      </p:cBhvr>
                                      <p:to>
                                        <p:strVal val="visible"/>
                                      </p:to>
                                    </p:set>
                                    <p:animEffect transition="in" filter="blinds(horizontal)">
                                      <p:cBhvr>
                                        <p:cTn id="12" dur="500"/>
                                        <p:tgtEl>
                                          <p:spTgt spid="1454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5414"/>
                                        </p:tgtEl>
                                        <p:attrNameLst>
                                          <p:attrName>style.visibility</p:attrName>
                                        </p:attrNameLst>
                                      </p:cBhvr>
                                      <p:to>
                                        <p:strVal val="visible"/>
                                      </p:to>
                                    </p:set>
                                    <p:animEffect transition="in" filter="blinds(horizontal)">
                                      <p:cBhvr>
                                        <p:cTn id="17" dur="500"/>
                                        <p:tgtEl>
                                          <p:spTgt spid="1454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5417"/>
                                        </p:tgtEl>
                                        <p:attrNameLst>
                                          <p:attrName>style.visibility</p:attrName>
                                        </p:attrNameLst>
                                      </p:cBhvr>
                                      <p:to>
                                        <p:strVal val="visible"/>
                                      </p:to>
                                    </p:set>
                                    <p:animEffect transition="in" filter="blinds(horizontal)">
                                      <p:cBhvr>
                                        <p:cTn id="22" dur="500"/>
                                        <p:tgtEl>
                                          <p:spTgt spid="1454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45415"/>
                                        </p:tgtEl>
                                        <p:attrNameLst>
                                          <p:attrName>style.visibility</p:attrName>
                                        </p:attrNameLst>
                                      </p:cBhvr>
                                      <p:to>
                                        <p:strVal val="visible"/>
                                      </p:to>
                                    </p:set>
                                    <p:animEffect transition="in" filter="blinds(horizontal)">
                                      <p:cBhvr>
                                        <p:cTn id="27" dur="500"/>
                                        <p:tgtEl>
                                          <p:spTgt spid="1454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par>
                                <p:cTn id="33" presetID="3" presetClass="entr" presetSubtype="10" fill="hold" nodeType="withEffect">
                                  <p:stCondLst>
                                    <p:cond delay="0"/>
                                  </p:stCondLst>
                                  <p:childTnLst>
                                    <p:set>
                                      <p:cBhvr>
                                        <p:cTn id="34" dur="1" fill="hold">
                                          <p:stCondLst>
                                            <p:cond delay="0"/>
                                          </p:stCondLst>
                                        </p:cTn>
                                        <p:tgtEl>
                                          <p:spTgt spid="145419"/>
                                        </p:tgtEl>
                                        <p:attrNameLst>
                                          <p:attrName>style.visibility</p:attrName>
                                        </p:attrNameLst>
                                      </p:cBhvr>
                                      <p:to>
                                        <p:strVal val="visible"/>
                                      </p:to>
                                    </p:set>
                                    <p:animEffect transition="in" filter="blinds(horizontal)">
                                      <p:cBhvr>
                                        <p:cTn id="35" dur="500"/>
                                        <p:tgtEl>
                                          <p:spTgt spid="145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a:extLst>
              <a:ext uri="{FF2B5EF4-FFF2-40B4-BE49-F238E27FC236}">
                <a16:creationId xmlns:a16="http://schemas.microsoft.com/office/drawing/2014/main" id="{E55ED6CA-4E55-7B39-2BA1-A0A73BD10B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44E157A-AC15-47EC-99E5-57A72726C787}" type="slidenum">
              <a:rPr lang="en-US" altLang="en-US" sz="1200" smtClean="0">
                <a:latin typeface="Garamond" panose="02020404030301010803" pitchFamily="18" charset="0"/>
              </a:rPr>
              <a:pPr>
                <a:spcBef>
                  <a:spcPct val="0"/>
                </a:spcBef>
                <a:buClrTx/>
                <a:buSzTx/>
                <a:buFontTx/>
                <a:buNone/>
              </a:pPr>
              <a:t>42</a:t>
            </a:fld>
            <a:endParaRPr lang="en-US" altLang="en-US" sz="1200">
              <a:latin typeface="Garamond" panose="02020404030301010803" pitchFamily="18" charset="0"/>
            </a:endParaRPr>
          </a:p>
        </p:txBody>
      </p:sp>
      <p:sp>
        <p:nvSpPr>
          <p:cNvPr id="86019" name="Rectangle 4">
            <a:extLst>
              <a:ext uri="{FF2B5EF4-FFF2-40B4-BE49-F238E27FC236}">
                <a16:creationId xmlns:a16="http://schemas.microsoft.com/office/drawing/2014/main" id="{BB85C222-9A72-6EEF-90C7-4370DCF83A30}"/>
              </a:ext>
            </a:extLst>
          </p:cNvPr>
          <p:cNvSpPr>
            <a:spLocks noGrp="1" noChangeArrowheads="1"/>
          </p:cNvSpPr>
          <p:nvPr>
            <p:ph type="title"/>
          </p:nvPr>
        </p:nvSpPr>
        <p:spPr>
          <a:noFill/>
        </p:spPr>
        <p:txBody>
          <a:bodyPr/>
          <a:lstStyle/>
          <a:p>
            <a:pPr eaLnBrk="1" hangingPunct="1"/>
            <a:r>
              <a:rPr lang="en-US" altLang="en-US"/>
              <a:t>Example for using the master method</a:t>
            </a:r>
          </a:p>
        </p:txBody>
      </p:sp>
      <p:graphicFrame>
        <p:nvGraphicFramePr>
          <p:cNvPr id="86020" name="Object 5">
            <a:extLst>
              <a:ext uri="{FF2B5EF4-FFF2-40B4-BE49-F238E27FC236}">
                <a16:creationId xmlns:a16="http://schemas.microsoft.com/office/drawing/2014/main" id="{4606DBD5-BF79-17C4-0480-2820033574EB}"/>
              </a:ext>
            </a:extLst>
          </p:cNvPr>
          <p:cNvGraphicFramePr>
            <a:graphicFrameLocks noChangeAspect="1"/>
          </p:cNvGraphicFramePr>
          <p:nvPr/>
        </p:nvGraphicFramePr>
        <p:xfrm>
          <a:off x="762000" y="1341438"/>
          <a:ext cx="4495800" cy="411162"/>
        </p:xfrm>
        <a:graphic>
          <a:graphicData uri="http://schemas.openxmlformats.org/presentationml/2006/ole">
            <mc:AlternateContent xmlns:mc="http://schemas.openxmlformats.org/markup-compatibility/2006">
              <mc:Choice xmlns:v="urn:schemas-microsoft-com:vml" Requires="v">
                <p:oleObj name="Equation" r:id="rId3" imgW="2197100" imgH="203200" progId="Equation.3">
                  <p:embed/>
                </p:oleObj>
              </mc:Choice>
              <mc:Fallback>
                <p:oleObj name="Equation" r:id="rId3" imgW="2197100" imgH="203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341438"/>
                        <a:ext cx="4495800"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38" name="Object 6">
            <a:extLst>
              <a:ext uri="{FF2B5EF4-FFF2-40B4-BE49-F238E27FC236}">
                <a16:creationId xmlns:a16="http://schemas.microsoft.com/office/drawing/2014/main" id="{EDED5E55-96F3-A46E-BA3D-8C1AAC930C05}"/>
              </a:ext>
            </a:extLst>
          </p:cNvPr>
          <p:cNvGraphicFramePr>
            <a:graphicFrameLocks noChangeAspect="1"/>
          </p:cNvGraphicFramePr>
          <p:nvPr/>
        </p:nvGraphicFramePr>
        <p:xfrm>
          <a:off x="838200" y="1874838"/>
          <a:ext cx="7042150" cy="411162"/>
        </p:xfrm>
        <a:graphic>
          <a:graphicData uri="http://schemas.openxmlformats.org/presentationml/2006/ole">
            <mc:AlternateContent xmlns:mc="http://schemas.openxmlformats.org/markup-compatibility/2006">
              <mc:Choice xmlns:v="urn:schemas-microsoft-com:vml" Requires="v">
                <p:oleObj name="Equation" r:id="rId5" imgW="3441700" imgH="203200" progId="Equation.3">
                  <p:embed/>
                </p:oleObj>
              </mc:Choice>
              <mc:Fallback>
                <p:oleObj name="Equation" r:id="rId5" imgW="3441700" imgH="203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874838"/>
                        <a:ext cx="7042150"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39" name="Object 7">
            <a:extLst>
              <a:ext uri="{FF2B5EF4-FFF2-40B4-BE49-F238E27FC236}">
                <a16:creationId xmlns:a16="http://schemas.microsoft.com/office/drawing/2014/main" id="{740500CD-E01B-30ED-AEE8-90B2CBFC0A48}"/>
              </a:ext>
            </a:extLst>
          </p:cNvPr>
          <p:cNvGraphicFramePr>
            <a:graphicFrameLocks noChangeAspect="1"/>
          </p:cNvGraphicFramePr>
          <p:nvPr/>
        </p:nvGraphicFramePr>
        <p:xfrm>
          <a:off x="1395413" y="2971800"/>
          <a:ext cx="1119187" cy="411163"/>
        </p:xfrm>
        <a:graphic>
          <a:graphicData uri="http://schemas.openxmlformats.org/presentationml/2006/ole">
            <mc:AlternateContent xmlns:mc="http://schemas.openxmlformats.org/markup-compatibility/2006">
              <mc:Choice xmlns:v="urn:schemas-microsoft-com:vml" Requires="v">
                <p:oleObj name="Equation" r:id="rId7" imgW="545626" imgH="203024" progId="Equation.3">
                  <p:embed/>
                </p:oleObj>
              </mc:Choice>
              <mc:Fallback>
                <p:oleObj name="Equation" r:id="rId7" imgW="545626" imgH="203024"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5413" y="2971800"/>
                        <a:ext cx="1119187"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40" name="Object 8">
            <a:extLst>
              <a:ext uri="{FF2B5EF4-FFF2-40B4-BE49-F238E27FC236}">
                <a16:creationId xmlns:a16="http://schemas.microsoft.com/office/drawing/2014/main" id="{DABA7F19-4580-5A54-260E-CF98D3A07D8D}"/>
              </a:ext>
            </a:extLst>
          </p:cNvPr>
          <p:cNvGraphicFramePr>
            <a:graphicFrameLocks noChangeAspect="1"/>
          </p:cNvGraphicFramePr>
          <p:nvPr/>
        </p:nvGraphicFramePr>
        <p:xfrm>
          <a:off x="1404938" y="4114800"/>
          <a:ext cx="2938462" cy="461963"/>
        </p:xfrm>
        <a:graphic>
          <a:graphicData uri="http://schemas.openxmlformats.org/presentationml/2006/ole">
            <mc:AlternateContent xmlns:mc="http://schemas.openxmlformats.org/markup-compatibility/2006">
              <mc:Choice xmlns:v="urn:schemas-microsoft-com:vml" Requires="v">
                <p:oleObj name="Equation" r:id="rId9" imgW="1435100" imgH="228600" progId="Equation.3">
                  <p:embed/>
                </p:oleObj>
              </mc:Choice>
              <mc:Fallback>
                <p:oleObj name="Equation" r:id="rId9" imgW="1435100" imgH="228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4938" y="4114800"/>
                        <a:ext cx="2938462"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41" name="Object 9">
            <a:extLst>
              <a:ext uri="{FF2B5EF4-FFF2-40B4-BE49-F238E27FC236}">
                <a16:creationId xmlns:a16="http://schemas.microsoft.com/office/drawing/2014/main" id="{C67A0D98-81CE-B6EB-1F19-A66091F7D956}"/>
              </a:ext>
            </a:extLst>
          </p:cNvPr>
          <p:cNvGraphicFramePr>
            <a:graphicFrameLocks noChangeAspect="1"/>
          </p:cNvGraphicFramePr>
          <p:nvPr/>
        </p:nvGraphicFramePr>
        <p:xfrm>
          <a:off x="619125" y="2433638"/>
          <a:ext cx="4108450" cy="461962"/>
        </p:xfrm>
        <a:graphic>
          <a:graphicData uri="http://schemas.openxmlformats.org/presentationml/2006/ole">
            <mc:AlternateContent xmlns:mc="http://schemas.openxmlformats.org/markup-compatibility/2006">
              <mc:Choice xmlns:v="urn:schemas-microsoft-com:vml" Requires="v">
                <p:oleObj name="Equation" r:id="rId11" imgW="2006600" imgH="228600" progId="Equation.3">
                  <p:embed/>
                </p:oleObj>
              </mc:Choice>
              <mc:Fallback>
                <p:oleObj name="Equation" r:id="rId11" imgW="2006600" imgH="2286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9125" y="2433638"/>
                        <a:ext cx="4108450"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42" name="Object 10">
            <a:extLst>
              <a:ext uri="{FF2B5EF4-FFF2-40B4-BE49-F238E27FC236}">
                <a16:creationId xmlns:a16="http://schemas.microsoft.com/office/drawing/2014/main" id="{0CF7BB50-A9E6-A474-5A89-5489EC92CBC8}"/>
              </a:ext>
            </a:extLst>
          </p:cNvPr>
          <p:cNvGraphicFramePr>
            <a:graphicFrameLocks noChangeAspect="1"/>
          </p:cNvGraphicFramePr>
          <p:nvPr/>
        </p:nvGraphicFramePr>
        <p:xfrm>
          <a:off x="731838" y="3576638"/>
          <a:ext cx="4757737" cy="461962"/>
        </p:xfrm>
        <a:graphic>
          <a:graphicData uri="http://schemas.openxmlformats.org/presentationml/2006/ole">
            <mc:AlternateContent xmlns:mc="http://schemas.openxmlformats.org/markup-compatibility/2006">
              <mc:Choice xmlns:v="urn:schemas-microsoft-com:vml" Requires="v">
                <p:oleObj name="Equation" r:id="rId13" imgW="2324100" imgH="228600" progId="Equation.3">
                  <p:embed/>
                </p:oleObj>
              </mc:Choice>
              <mc:Fallback>
                <p:oleObj name="Equation" r:id="rId13" imgW="2324100" imgH="2286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1838" y="3576638"/>
                        <a:ext cx="4757737"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43" name="Object 11">
            <a:extLst>
              <a:ext uri="{FF2B5EF4-FFF2-40B4-BE49-F238E27FC236}">
                <a16:creationId xmlns:a16="http://schemas.microsoft.com/office/drawing/2014/main" id="{EA603629-7906-90A5-4C35-EF60A6DB2A27}"/>
              </a:ext>
            </a:extLst>
          </p:cNvPr>
          <p:cNvGraphicFramePr>
            <a:graphicFrameLocks noChangeAspect="1"/>
          </p:cNvGraphicFramePr>
          <p:nvPr/>
        </p:nvGraphicFramePr>
        <p:xfrm>
          <a:off x="647700" y="4770438"/>
          <a:ext cx="3275013" cy="411162"/>
        </p:xfrm>
        <a:graphic>
          <a:graphicData uri="http://schemas.openxmlformats.org/presentationml/2006/ole">
            <mc:AlternateContent xmlns:mc="http://schemas.openxmlformats.org/markup-compatibility/2006">
              <mc:Choice xmlns:v="urn:schemas-microsoft-com:vml" Requires="v">
                <p:oleObj name="Equation" r:id="rId15" imgW="1600200" imgH="203200" progId="Equation.3">
                  <p:embed/>
                </p:oleObj>
              </mc:Choice>
              <mc:Fallback>
                <p:oleObj name="Equation" r:id="rId15" imgW="1600200" imgH="2032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7700" y="4770438"/>
                        <a:ext cx="3275013"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44" name="Object 12">
            <a:extLst>
              <a:ext uri="{FF2B5EF4-FFF2-40B4-BE49-F238E27FC236}">
                <a16:creationId xmlns:a16="http://schemas.microsoft.com/office/drawing/2014/main" id="{DE47AC90-DF6B-69E0-E5E5-18D81D6D8A66}"/>
              </a:ext>
            </a:extLst>
          </p:cNvPr>
          <p:cNvGraphicFramePr>
            <a:graphicFrameLocks noChangeAspect="1"/>
          </p:cNvGraphicFramePr>
          <p:nvPr/>
        </p:nvGraphicFramePr>
        <p:xfrm>
          <a:off x="2755900" y="5329238"/>
          <a:ext cx="3873500" cy="461962"/>
        </p:xfrm>
        <a:graphic>
          <a:graphicData uri="http://schemas.openxmlformats.org/presentationml/2006/ole">
            <mc:AlternateContent xmlns:mc="http://schemas.openxmlformats.org/markup-compatibility/2006">
              <mc:Choice xmlns:v="urn:schemas-microsoft-com:vml" Requires="v">
                <p:oleObj name="Equation" r:id="rId17" imgW="1892300" imgH="228600" progId="Equation.3">
                  <p:embed/>
                </p:oleObj>
              </mc:Choice>
              <mc:Fallback>
                <p:oleObj name="Equation" r:id="rId17" imgW="1892300" imgH="228600"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55900" y="5329238"/>
                        <a:ext cx="3873500"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6438"/>
                                        </p:tgtEl>
                                        <p:attrNameLst>
                                          <p:attrName>style.visibility</p:attrName>
                                        </p:attrNameLst>
                                      </p:cBhvr>
                                      <p:to>
                                        <p:strVal val="visible"/>
                                      </p:to>
                                    </p:set>
                                    <p:animEffect transition="in" filter="blinds(horizontal)">
                                      <p:cBhvr>
                                        <p:cTn id="7" dur="500"/>
                                        <p:tgtEl>
                                          <p:spTgt spid="1464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6441"/>
                                        </p:tgtEl>
                                        <p:attrNameLst>
                                          <p:attrName>style.visibility</p:attrName>
                                        </p:attrNameLst>
                                      </p:cBhvr>
                                      <p:to>
                                        <p:strVal val="visible"/>
                                      </p:to>
                                    </p:set>
                                    <p:animEffect transition="in" filter="blinds(horizontal)">
                                      <p:cBhvr>
                                        <p:cTn id="12" dur="500"/>
                                        <p:tgtEl>
                                          <p:spTgt spid="1464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6439"/>
                                        </p:tgtEl>
                                        <p:attrNameLst>
                                          <p:attrName>style.visibility</p:attrName>
                                        </p:attrNameLst>
                                      </p:cBhvr>
                                      <p:to>
                                        <p:strVal val="visible"/>
                                      </p:to>
                                    </p:set>
                                    <p:animEffect transition="in" filter="blinds(horizontal)">
                                      <p:cBhvr>
                                        <p:cTn id="17" dur="500"/>
                                        <p:tgtEl>
                                          <p:spTgt spid="1464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6442"/>
                                        </p:tgtEl>
                                        <p:attrNameLst>
                                          <p:attrName>style.visibility</p:attrName>
                                        </p:attrNameLst>
                                      </p:cBhvr>
                                      <p:to>
                                        <p:strVal val="visible"/>
                                      </p:to>
                                    </p:set>
                                    <p:animEffect transition="in" filter="blinds(horizontal)">
                                      <p:cBhvr>
                                        <p:cTn id="22" dur="500"/>
                                        <p:tgtEl>
                                          <p:spTgt spid="1464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46440"/>
                                        </p:tgtEl>
                                        <p:attrNameLst>
                                          <p:attrName>style.visibility</p:attrName>
                                        </p:attrNameLst>
                                      </p:cBhvr>
                                      <p:to>
                                        <p:strVal val="visible"/>
                                      </p:to>
                                    </p:set>
                                    <p:animEffect transition="in" filter="blinds(horizontal)">
                                      <p:cBhvr>
                                        <p:cTn id="27" dur="500"/>
                                        <p:tgtEl>
                                          <p:spTgt spid="1464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46443"/>
                                        </p:tgtEl>
                                        <p:attrNameLst>
                                          <p:attrName>style.visibility</p:attrName>
                                        </p:attrNameLst>
                                      </p:cBhvr>
                                      <p:to>
                                        <p:strVal val="visible"/>
                                      </p:to>
                                    </p:set>
                                    <p:animEffect transition="in" filter="blinds(horizontal)">
                                      <p:cBhvr>
                                        <p:cTn id="32" dur="500"/>
                                        <p:tgtEl>
                                          <p:spTgt spid="146443"/>
                                        </p:tgtEl>
                                      </p:cBhvr>
                                    </p:animEffect>
                                  </p:childTnLst>
                                </p:cTn>
                              </p:par>
                              <p:par>
                                <p:cTn id="33" presetID="3" presetClass="entr" presetSubtype="10" fill="hold" nodeType="withEffect">
                                  <p:stCondLst>
                                    <p:cond delay="0"/>
                                  </p:stCondLst>
                                  <p:childTnLst>
                                    <p:set>
                                      <p:cBhvr>
                                        <p:cTn id="34" dur="1" fill="hold">
                                          <p:stCondLst>
                                            <p:cond delay="0"/>
                                          </p:stCondLst>
                                        </p:cTn>
                                        <p:tgtEl>
                                          <p:spTgt spid="146444"/>
                                        </p:tgtEl>
                                        <p:attrNameLst>
                                          <p:attrName>style.visibility</p:attrName>
                                        </p:attrNameLst>
                                      </p:cBhvr>
                                      <p:to>
                                        <p:strVal val="visible"/>
                                      </p:to>
                                    </p:set>
                                    <p:animEffect transition="in" filter="blinds(horizontal)">
                                      <p:cBhvr>
                                        <p:cTn id="35" dur="500"/>
                                        <p:tgtEl>
                                          <p:spTgt spid="146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a:extLst>
              <a:ext uri="{FF2B5EF4-FFF2-40B4-BE49-F238E27FC236}">
                <a16:creationId xmlns:a16="http://schemas.microsoft.com/office/drawing/2014/main" id="{371409C7-34F4-F503-A013-70CE53A342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CB65E4F-00E0-4EB2-A674-5165B0B17152}" type="slidenum">
              <a:rPr lang="en-US" altLang="en-US" sz="1200" smtClean="0">
                <a:latin typeface="Garamond" panose="02020404030301010803" pitchFamily="18" charset="0"/>
              </a:rPr>
              <a:pPr>
                <a:spcBef>
                  <a:spcPct val="0"/>
                </a:spcBef>
                <a:buClrTx/>
                <a:buSzTx/>
                <a:buFontTx/>
                <a:buNone/>
              </a:pPr>
              <a:t>43</a:t>
            </a:fld>
            <a:endParaRPr lang="en-US" altLang="en-US" sz="1200">
              <a:latin typeface="Garamond" panose="02020404030301010803" pitchFamily="18" charset="0"/>
            </a:endParaRPr>
          </a:p>
        </p:txBody>
      </p:sp>
      <p:sp>
        <p:nvSpPr>
          <p:cNvPr id="88067" name="Rectangle 4">
            <a:extLst>
              <a:ext uri="{FF2B5EF4-FFF2-40B4-BE49-F238E27FC236}">
                <a16:creationId xmlns:a16="http://schemas.microsoft.com/office/drawing/2014/main" id="{B9C791DC-EC80-902F-2C02-F373B2BE5799}"/>
              </a:ext>
            </a:extLst>
          </p:cNvPr>
          <p:cNvSpPr>
            <a:spLocks noGrp="1" noChangeArrowheads="1"/>
          </p:cNvSpPr>
          <p:nvPr>
            <p:ph type="title"/>
          </p:nvPr>
        </p:nvSpPr>
        <p:spPr>
          <a:noFill/>
        </p:spPr>
        <p:txBody>
          <a:bodyPr/>
          <a:lstStyle/>
          <a:p>
            <a:pPr eaLnBrk="1" hangingPunct="1"/>
            <a:r>
              <a:rPr lang="en-US" altLang="en-US"/>
              <a:t>Example for using the master method</a:t>
            </a:r>
          </a:p>
        </p:txBody>
      </p:sp>
      <p:graphicFrame>
        <p:nvGraphicFramePr>
          <p:cNvPr id="88068" name="Object 5">
            <a:extLst>
              <a:ext uri="{FF2B5EF4-FFF2-40B4-BE49-F238E27FC236}">
                <a16:creationId xmlns:a16="http://schemas.microsoft.com/office/drawing/2014/main" id="{4972CDE0-69FF-8FED-7FC1-38183B8B09C1}"/>
              </a:ext>
            </a:extLst>
          </p:cNvPr>
          <p:cNvGraphicFramePr>
            <a:graphicFrameLocks noChangeAspect="1"/>
          </p:cNvGraphicFramePr>
          <p:nvPr/>
        </p:nvGraphicFramePr>
        <p:xfrm>
          <a:off x="838200" y="1316038"/>
          <a:ext cx="2598738" cy="461962"/>
        </p:xfrm>
        <a:graphic>
          <a:graphicData uri="http://schemas.openxmlformats.org/presentationml/2006/ole">
            <mc:AlternateContent xmlns:mc="http://schemas.openxmlformats.org/markup-compatibility/2006">
              <mc:Choice xmlns:v="urn:schemas-microsoft-com:vml" Requires="v">
                <p:oleObj name="Equation" r:id="rId3" imgW="1270000" imgH="228600" progId="Equation.3">
                  <p:embed/>
                </p:oleObj>
              </mc:Choice>
              <mc:Fallback>
                <p:oleObj name="Equation" r:id="rId3" imgW="12700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16038"/>
                        <a:ext cx="2598738"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2" name="Object 6">
            <a:extLst>
              <a:ext uri="{FF2B5EF4-FFF2-40B4-BE49-F238E27FC236}">
                <a16:creationId xmlns:a16="http://schemas.microsoft.com/office/drawing/2014/main" id="{0AB8B4AB-1BF6-192E-EEE3-5430DB26F99F}"/>
              </a:ext>
            </a:extLst>
          </p:cNvPr>
          <p:cNvGraphicFramePr>
            <a:graphicFrameLocks noChangeAspect="1"/>
          </p:cNvGraphicFramePr>
          <p:nvPr/>
        </p:nvGraphicFramePr>
        <p:xfrm>
          <a:off x="838200" y="1828800"/>
          <a:ext cx="2754313" cy="461963"/>
        </p:xfrm>
        <a:graphic>
          <a:graphicData uri="http://schemas.openxmlformats.org/presentationml/2006/ole">
            <mc:AlternateContent xmlns:mc="http://schemas.openxmlformats.org/markup-compatibility/2006">
              <mc:Choice xmlns:v="urn:schemas-microsoft-com:vml" Requires="v">
                <p:oleObj name="Equation" r:id="rId5" imgW="1346200" imgH="228600" progId="Equation.3">
                  <p:embed/>
                </p:oleObj>
              </mc:Choice>
              <mc:Fallback>
                <p:oleObj name="Equation" r:id="rId5" imgW="13462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828800"/>
                        <a:ext cx="2754313"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3" name="Object 7">
            <a:extLst>
              <a:ext uri="{FF2B5EF4-FFF2-40B4-BE49-F238E27FC236}">
                <a16:creationId xmlns:a16="http://schemas.microsoft.com/office/drawing/2014/main" id="{DF541E3E-5399-17ED-6E72-4AA33B24E00C}"/>
              </a:ext>
            </a:extLst>
          </p:cNvPr>
          <p:cNvGraphicFramePr>
            <a:graphicFrameLocks noChangeAspect="1"/>
          </p:cNvGraphicFramePr>
          <p:nvPr/>
        </p:nvGraphicFramePr>
        <p:xfrm>
          <a:off x="4873625" y="2438400"/>
          <a:ext cx="1222375" cy="411163"/>
        </p:xfrm>
        <a:graphic>
          <a:graphicData uri="http://schemas.openxmlformats.org/presentationml/2006/ole">
            <mc:AlternateContent xmlns:mc="http://schemas.openxmlformats.org/markup-compatibility/2006">
              <mc:Choice xmlns:v="urn:schemas-microsoft-com:vml" Requires="v">
                <p:oleObj name="Equation" r:id="rId7" imgW="596641" imgH="203112" progId="Equation.3">
                  <p:embed/>
                </p:oleObj>
              </mc:Choice>
              <mc:Fallback>
                <p:oleObj name="Equation" r:id="rId7" imgW="596641" imgH="203112"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3625" y="2438400"/>
                        <a:ext cx="122237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4" name="Object 8">
            <a:extLst>
              <a:ext uri="{FF2B5EF4-FFF2-40B4-BE49-F238E27FC236}">
                <a16:creationId xmlns:a16="http://schemas.microsoft.com/office/drawing/2014/main" id="{46C2D73D-746C-7532-006F-FA686BF61348}"/>
              </a:ext>
            </a:extLst>
          </p:cNvPr>
          <p:cNvGraphicFramePr>
            <a:graphicFrameLocks noChangeAspect="1"/>
          </p:cNvGraphicFramePr>
          <p:nvPr/>
        </p:nvGraphicFramePr>
        <p:xfrm>
          <a:off x="1228725" y="3509963"/>
          <a:ext cx="4135438" cy="461962"/>
        </p:xfrm>
        <a:graphic>
          <a:graphicData uri="http://schemas.openxmlformats.org/presentationml/2006/ole">
            <mc:AlternateContent xmlns:mc="http://schemas.openxmlformats.org/markup-compatibility/2006">
              <mc:Choice xmlns:v="urn:schemas-microsoft-com:vml" Requires="v">
                <p:oleObj name="Equation" r:id="rId9" imgW="2019300" imgH="228600" progId="Equation.3">
                  <p:embed/>
                </p:oleObj>
              </mc:Choice>
              <mc:Fallback>
                <p:oleObj name="Equation" r:id="rId9" imgW="2019300" imgH="228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28725" y="3509963"/>
                        <a:ext cx="4135438"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5" name="Object 9">
            <a:extLst>
              <a:ext uri="{FF2B5EF4-FFF2-40B4-BE49-F238E27FC236}">
                <a16:creationId xmlns:a16="http://schemas.microsoft.com/office/drawing/2014/main" id="{5F24A474-1C7A-5D7B-2395-7A77549454FA}"/>
              </a:ext>
            </a:extLst>
          </p:cNvPr>
          <p:cNvGraphicFramePr>
            <a:graphicFrameLocks noChangeAspect="1"/>
          </p:cNvGraphicFramePr>
          <p:nvPr/>
        </p:nvGraphicFramePr>
        <p:xfrm>
          <a:off x="619125" y="2433638"/>
          <a:ext cx="4108450" cy="461962"/>
        </p:xfrm>
        <a:graphic>
          <a:graphicData uri="http://schemas.openxmlformats.org/presentationml/2006/ole">
            <mc:AlternateContent xmlns:mc="http://schemas.openxmlformats.org/markup-compatibility/2006">
              <mc:Choice xmlns:v="urn:schemas-microsoft-com:vml" Requires="v">
                <p:oleObj name="Equation" r:id="rId11" imgW="2006600" imgH="228600" progId="Equation.3">
                  <p:embed/>
                </p:oleObj>
              </mc:Choice>
              <mc:Fallback>
                <p:oleObj name="Equation" r:id="rId11" imgW="2006600" imgH="2286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9125" y="2433638"/>
                        <a:ext cx="4108450"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6" name="Object 10">
            <a:extLst>
              <a:ext uri="{FF2B5EF4-FFF2-40B4-BE49-F238E27FC236}">
                <a16:creationId xmlns:a16="http://schemas.microsoft.com/office/drawing/2014/main" id="{E57D7E4E-6AC2-CD99-4A0F-57D719497F50}"/>
              </a:ext>
            </a:extLst>
          </p:cNvPr>
          <p:cNvGraphicFramePr>
            <a:graphicFrameLocks noChangeAspect="1"/>
          </p:cNvGraphicFramePr>
          <p:nvPr/>
        </p:nvGraphicFramePr>
        <p:xfrm>
          <a:off x="685800" y="2971800"/>
          <a:ext cx="4757738" cy="461963"/>
        </p:xfrm>
        <a:graphic>
          <a:graphicData uri="http://schemas.openxmlformats.org/presentationml/2006/ole">
            <mc:AlternateContent xmlns:mc="http://schemas.openxmlformats.org/markup-compatibility/2006">
              <mc:Choice xmlns:v="urn:schemas-microsoft-com:vml" Requires="v">
                <p:oleObj name="Equation" r:id="rId13" imgW="2324100" imgH="228600" progId="Equation.3">
                  <p:embed/>
                </p:oleObj>
              </mc:Choice>
              <mc:Fallback>
                <p:oleObj name="Equation" r:id="rId13" imgW="2324100" imgH="2286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2971800"/>
                        <a:ext cx="475773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7" name="Object 11">
            <a:extLst>
              <a:ext uri="{FF2B5EF4-FFF2-40B4-BE49-F238E27FC236}">
                <a16:creationId xmlns:a16="http://schemas.microsoft.com/office/drawing/2014/main" id="{ADEC566A-BE64-A93F-2B5E-722CDFF6281F}"/>
              </a:ext>
            </a:extLst>
          </p:cNvPr>
          <p:cNvGraphicFramePr>
            <a:graphicFrameLocks noChangeAspect="1"/>
          </p:cNvGraphicFramePr>
          <p:nvPr/>
        </p:nvGraphicFramePr>
        <p:xfrm>
          <a:off x="696913" y="4008438"/>
          <a:ext cx="4757737" cy="411162"/>
        </p:xfrm>
        <a:graphic>
          <a:graphicData uri="http://schemas.openxmlformats.org/presentationml/2006/ole">
            <mc:AlternateContent xmlns:mc="http://schemas.openxmlformats.org/markup-compatibility/2006">
              <mc:Choice xmlns:v="urn:schemas-microsoft-com:vml" Requires="v">
                <p:oleObj name="Equation" r:id="rId15" imgW="2324100" imgH="203200" progId="Equation.3">
                  <p:embed/>
                </p:oleObj>
              </mc:Choice>
              <mc:Fallback>
                <p:oleObj name="Equation" r:id="rId15" imgW="2324100" imgH="2032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6913" y="4008438"/>
                        <a:ext cx="4757737"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8" name="Object 12">
            <a:extLst>
              <a:ext uri="{FF2B5EF4-FFF2-40B4-BE49-F238E27FC236}">
                <a16:creationId xmlns:a16="http://schemas.microsoft.com/office/drawing/2014/main" id="{8C615A5C-884C-041E-3363-C3EB494CFA3F}"/>
              </a:ext>
            </a:extLst>
          </p:cNvPr>
          <p:cNvGraphicFramePr>
            <a:graphicFrameLocks noChangeAspect="1"/>
          </p:cNvGraphicFramePr>
          <p:nvPr/>
        </p:nvGraphicFramePr>
        <p:xfrm>
          <a:off x="5486400" y="5029200"/>
          <a:ext cx="3067050" cy="461963"/>
        </p:xfrm>
        <a:graphic>
          <a:graphicData uri="http://schemas.openxmlformats.org/presentationml/2006/ole">
            <mc:AlternateContent xmlns:mc="http://schemas.openxmlformats.org/markup-compatibility/2006">
              <mc:Choice xmlns:v="urn:schemas-microsoft-com:vml" Requires="v">
                <p:oleObj name="Equation" r:id="rId17" imgW="1498600" imgH="228600" progId="Equation.3">
                  <p:embed/>
                </p:oleObj>
              </mc:Choice>
              <mc:Fallback>
                <p:oleObj name="Equation" r:id="rId17" imgW="1498600" imgH="228600"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86400" y="5029200"/>
                        <a:ext cx="3067050"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9" name="Object 13">
            <a:extLst>
              <a:ext uri="{FF2B5EF4-FFF2-40B4-BE49-F238E27FC236}">
                <a16:creationId xmlns:a16="http://schemas.microsoft.com/office/drawing/2014/main" id="{C46D1487-3ECB-2561-2407-FE909447BBAB}"/>
              </a:ext>
            </a:extLst>
          </p:cNvPr>
          <p:cNvGraphicFramePr>
            <a:graphicFrameLocks noChangeAspect="1"/>
          </p:cNvGraphicFramePr>
          <p:nvPr/>
        </p:nvGraphicFramePr>
        <p:xfrm>
          <a:off x="990600" y="4419600"/>
          <a:ext cx="2052638" cy="615950"/>
        </p:xfrm>
        <a:graphic>
          <a:graphicData uri="http://schemas.openxmlformats.org/presentationml/2006/ole">
            <mc:AlternateContent xmlns:mc="http://schemas.openxmlformats.org/markup-compatibility/2006">
              <mc:Choice xmlns:v="urn:schemas-microsoft-com:vml" Requires="v">
                <p:oleObj name="Equation" r:id="rId19" imgW="1002865" imgH="304668" progId="Equation.3">
                  <p:embed/>
                </p:oleObj>
              </mc:Choice>
              <mc:Fallback>
                <p:oleObj name="Equation" r:id="rId19" imgW="1002865" imgH="304668"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90600" y="4419600"/>
                        <a:ext cx="2052638"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70" name="Object 14">
            <a:extLst>
              <a:ext uri="{FF2B5EF4-FFF2-40B4-BE49-F238E27FC236}">
                <a16:creationId xmlns:a16="http://schemas.microsoft.com/office/drawing/2014/main" id="{4B53ADE5-8E8D-5B78-04E4-5BBC4613DE84}"/>
              </a:ext>
            </a:extLst>
          </p:cNvPr>
          <p:cNvGraphicFramePr>
            <a:graphicFrameLocks noChangeAspect="1"/>
          </p:cNvGraphicFramePr>
          <p:nvPr/>
        </p:nvGraphicFramePr>
        <p:xfrm>
          <a:off x="1001713" y="4946650"/>
          <a:ext cx="1741487" cy="615950"/>
        </p:xfrm>
        <a:graphic>
          <a:graphicData uri="http://schemas.openxmlformats.org/presentationml/2006/ole">
            <mc:AlternateContent xmlns:mc="http://schemas.openxmlformats.org/markup-compatibility/2006">
              <mc:Choice xmlns:v="urn:schemas-microsoft-com:vml" Requires="v">
                <p:oleObj name="Equation" r:id="rId21" imgW="850531" imgH="304668" progId="Equation.3">
                  <p:embed/>
                </p:oleObj>
              </mc:Choice>
              <mc:Fallback>
                <p:oleObj name="Equation" r:id="rId21" imgW="850531" imgH="304668" progId="Equation.3">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01713" y="4946650"/>
                        <a:ext cx="1741487"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71" name="Object 15">
            <a:extLst>
              <a:ext uri="{FF2B5EF4-FFF2-40B4-BE49-F238E27FC236}">
                <a16:creationId xmlns:a16="http://schemas.microsoft.com/office/drawing/2014/main" id="{AE51BB67-1762-67F9-941E-B17B1F3AE8D8}"/>
              </a:ext>
            </a:extLst>
          </p:cNvPr>
          <p:cNvGraphicFramePr>
            <a:graphicFrameLocks noChangeAspect="1"/>
          </p:cNvGraphicFramePr>
          <p:nvPr/>
        </p:nvGraphicFramePr>
        <p:xfrm>
          <a:off x="1371600" y="5556250"/>
          <a:ext cx="3300413" cy="461963"/>
        </p:xfrm>
        <a:graphic>
          <a:graphicData uri="http://schemas.openxmlformats.org/presentationml/2006/ole">
            <mc:AlternateContent xmlns:mc="http://schemas.openxmlformats.org/markup-compatibility/2006">
              <mc:Choice xmlns:v="urn:schemas-microsoft-com:vml" Requires="v">
                <p:oleObj name="Equation" r:id="rId23" imgW="1612900" imgH="228600" progId="Equation.3">
                  <p:embed/>
                </p:oleObj>
              </mc:Choice>
              <mc:Fallback>
                <p:oleObj name="Equation" r:id="rId23" imgW="1612900" imgH="228600" progId="Equation.3">
                  <p:embed/>
                  <p:pic>
                    <p:nvPicPr>
                      <p:cNvPr id="0"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71600" y="5556250"/>
                        <a:ext cx="3300413"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472" name="AutoShape 16">
            <a:extLst>
              <a:ext uri="{FF2B5EF4-FFF2-40B4-BE49-F238E27FC236}">
                <a16:creationId xmlns:a16="http://schemas.microsoft.com/office/drawing/2014/main" id="{DC01C7FF-47B7-6278-FADA-61B32B7A3F43}"/>
              </a:ext>
            </a:extLst>
          </p:cNvPr>
          <p:cNvSpPr>
            <a:spLocks/>
          </p:cNvSpPr>
          <p:nvPr/>
        </p:nvSpPr>
        <p:spPr bwMode="auto">
          <a:xfrm>
            <a:off x="4953000" y="4495800"/>
            <a:ext cx="152400" cy="1447800"/>
          </a:xfrm>
          <a:prstGeom prst="rightBrace">
            <a:avLst>
              <a:gd name="adj1" fmla="val 791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7462"/>
                                        </p:tgtEl>
                                        <p:attrNameLst>
                                          <p:attrName>style.visibility</p:attrName>
                                        </p:attrNameLst>
                                      </p:cBhvr>
                                      <p:to>
                                        <p:strVal val="visible"/>
                                      </p:to>
                                    </p:set>
                                    <p:animEffect transition="in" filter="blinds(horizontal)">
                                      <p:cBhvr>
                                        <p:cTn id="7" dur="500"/>
                                        <p:tgtEl>
                                          <p:spTgt spid="1474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7465"/>
                                        </p:tgtEl>
                                        <p:attrNameLst>
                                          <p:attrName>style.visibility</p:attrName>
                                        </p:attrNameLst>
                                      </p:cBhvr>
                                      <p:to>
                                        <p:strVal val="visible"/>
                                      </p:to>
                                    </p:set>
                                    <p:animEffect transition="in" filter="blinds(horizontal)">
                                      <p:cBhvr>
                                        <p:cTn id="12" dur="500"/>
                                        <p:tgtEl>
                                          <p:spTgt spid="1474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7463"/>
                                        </p:tgtEl>
                                        <p:attrNameLst>
                                          <p:attrName>style.visibility</p:attrName>
                                        </p:attrNameLst>
                                      </p:cBhvr>
                                      <p:to>
                                        <p:strVal val="visible"/>
                                      </p:to>
                                    </p:set>
                                    <p:animEffect transition="in" filter="blinds(horizontal)">
                                      <p:cBhvr>
                                        <p:cTn id="17" dur="500"/>
                                        <p:tgtEl>
                                          <p:spTgt spid="1474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7466"/>
                                        </p:tgtEl>
                                        <p:attrNameLst>
                                          <p:attrName>style.visibility</p:attrName>
                                        </p:attrNameLst>
                                      </p:cBhvr>
                                      <p:to>
                                        <p:strVal val="visible"/>
                                      </p:to>
                                    </p:set>
                                    <p:animEffect transition="in" filter="blinds(horizontal)">
                                      <p:cBhvr>
                                        <p:cTn id="22" dur="500"/>
                                        <p:tgtEl>
                                          <p:spTgt spid="1474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47464"/>
                                        </p:tgtEl>
                                        <p:attrNameLst>
                                          <p:attrName>style.visibility</p:attrName>
                                        </p:attrNameLst>
                                      </p:cBhvr>
                                      <p:to>
                                        <p:strVal val="visible"/>
                                      </p:to>
                                    </p:set>
                                    <p:animEffect transition="in" filter="blinds(horizontal)">
                                      <p:cBhvr>
                                        <p:cTn id="27" dur="500"/>
                                        <p:tgtEl>
                                          <p:spTgt spid="1474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47467"/>
                                        </p:tgtEl>
                                        <p:attrNameLst>
                                          <p:attrName>style.visibility</p:attrName>
                                        </p:attrNameLst>
                                      </p:cBhvr>
                                      <p:to>
                                        <p:strVal val="visible"/>
                                      </p:to>
                                    </p:set>
                                    <p:animEffect transition="in" filter="blinds(horizontal)">
                                      <p:cBhvr>
                                        <p:cTn id="32" dur="500"/>
                                        <p:tgtEl>
                                          <p:spTgt spid="147467"/>
                                        </p:tgtEl>
                                      </p:cBhvr>
                                    </p:animEffect>
                                  </p:childTnLst>
                                </p:cTn>
                              </p:par>
                              <p:par>
                                <p:cTn id="33" presetID="3" presetClass="entr" presetSubtype="10" fill="hold" nodeType="withEffect">
                                  <p:stCondLst>
                                    <p:cond delay="0"/>
                                  </p:stCondLst>
                                  <p:childTnLst>
                                    <p:set>
                                      <p:cBhvr>
                                        <p:cTn id="34" dur="1" fill="hold">
                                          <p:stCondLst>
                                            <p:cond delay="0"/>
                                          </p:stCondLst>
                                        </p:cTn>
                                        <p:tgtEl>
                                          <p:spTgt spid="147469"/>
                                        </p:tgtEl>
                                        <p:attrNameLst>
                                          <p:attrName>style.visibility</p:attrName>
                                        </p:attrNameLst>
                                      </p:cBhvr>
                                      <p:to>
                                        <p:strVal val="visible"/>
                                      </p:to>
                                    </p:set>
                                    <p:animEffect transition="in" filter="blinds(horizontal)">
                                      <p:cBhvr>
                                        <p:cTn id="35" dur="500"/>
                                        <p:tgtEl>
                                          <p:spTgt spid="14746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47470"/>
                                        </p:tgtEl>
                                        <p:attrNameLst>
                                          <p:attrName>style.visibility</p:attrName>
                                        </p:attrNameLst>
                                      </p:cBhvr>
                                      <p:to>
                                        <p:strVal val="visible"/>
                                      </p:to>
                                    </p:set>
                                    <p:animEffect transition="in" filter="blinds(horizontal)">
                                      <p:cBhvr>
                                        <p:cTn id="40" dur="500"/>
                                        <p:tgtEl>
                                          <p:spTgt spid="14747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47471"/>
                                        </p:tgtEl>
                                        <p:attrNameLst>
                                          <p:attrName>style.visibility</p:attrName>
                                        </p:attrNameLst>
                                      </p:cBhvr>
                                      <p:to>
                                        <p:strVal val="visible"/>
                                      </p:to>
                                    </p:set>
                                    <p:animEffect transition="in" filter="blinds(horizontal)">
                                      <p:cBhvr>
                                        <p:cTn id="45" dur="500"/>
                                        <p:tgtEl>
                                          <p:spTgt spid="14747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47472"/>
                                        </p:tgtEl>
                                        <p:attrNameLst>
                                          <p:attrName>style.visibility</p:attrName>
                                        </p:attrNameLst>
                                      </p:cBhvr>
                                      <p:to>
                                        <p:strVal val="visible"/>
                                      </p:to>
                                    </p:set>
                                    <p:animEffect transition="in" filter="blinds(horizontal)">
                                      <p:cBhvr>
                                        <p:cTn id="50" dur="500"/>
                                        <p:tgtEl>
                                          <p:spTgt spid="147472"/>
                                        </p:tgtEl>
                                      </p:cBhvr>
                                    </p:animEffect>
                                  </p:childTnLst>
                                </p:cTn>
                              </p:par>
                              <p:par>
                                <p:cTn id="51" presetID="3" presetClass="entr" presetSubtype="10" fill="hold" nodeType="withEffect">
                                  <p:stCondLst>
                                    <p:cond delay="0"/>
                                  </p:stCondLst>
                                  <p:childTnLst>
                                    <p:set>
                                      <p:cBhvr>
                                        <p:cTn id="52" dur="1" fill="hold">
                                          <p:stCondLst>
                                            <p:cond delay="0"/>
                                          </p:stCondLst>
                                        </p:cTn>
                                        <p:tgtEl>
                                          <p:spTgt spid="147468"/>
                                        </p:tgtEl>
                                        <p:attrNameLst>
                                          <p:attrName>style.visibility</p:attrName>
                                        </p:attrNameLst>
                                      </p:cBhvr>
                                      <p:to>
                                        <p:strVal val="visible"/>
                                      </p:to>
                                    </p:set>
                                    <p:animEffect transition="in" filter="blinds(horizontal)">
                                      <p:cBhvr>
                                        <p:cTn id="53" dur="500"/>
                                        <p:tgtEl>
                                          <p:spTgt spid="147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7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a:extLst>
              <a:ext uri="{FF2B5EF4-FFF2-40B4-BE49-F238E27FC236}">
                <a16:creationId xmlns:a16="http://schemas.microsoft.com/office/drawing/2014/main" id="{49189175-4EFD-410E-0A72-CF45B60C1E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84BA017-6E35-4C9E-A9CB-3FA51FEE4657}" type="slidenum">
              <a:rPr lang="en-US" altLang="en-US" sz="1200" smtClean="0">
                <a:latin typeface="Garamond" panose="02020404030301010803" pitchFamily="18" charset="0"/>
              </a:rPr>
              <a:pPr>
                <a:spcBef>
                  <a:spcPct val="0"/>
                </a:spcBef>
                <a:buClrTx/>
                <a:buSzTx/>
                <a:buFontTx/>
                <a:buNone/>
              </a:pPr>
              <a:t>44</a:t>
            </a:fld>
            <a:endParaRPr lang="en-US" altLang="en-US" sz="1200">
              <a:latin typeface="Garamond" panose="02020404030301010803" pitchFamily="18" charset="0"/>
            </a:endParaRPr>
          </a:p>
        </p:txBody>
      </p:sp>
      <p:sp>
        <p:nvSpPr>
          <p:cNvPr id="90115" name="Rectangle 2">
            <a:extLst>
              <a:ext uri="{FF2B5EF4-FFF2-40B4-BE49-F238E27FC236}">
                <a16:creationId xmlns:a16="http://schemas.microsoft.com/office/drawing/2014/main" id="{D1708198-E5D9-7637-404A-2A875C73058D}"/>
              </a:ext>
            </a:extLst>
          </p:cNvPr>
          <p:cNvSpPr>
            <a:spLocks noGrp="1" noChangeArrowheads="1"/>
          </p:cNvSpPr>
          <p:nvPr>
            <p:ph type="title"/>
          </p:nvPr>
        </p:nvSpPr>
        <p:spPr/>
        <p:txBody>
          <a:bodyPr/>
          <a:lstStyle/>
          <a:p>
            <a:pPr eaLnBrk="1" hangingPunct="1"/>
            <a:r>
              <a:rPr lang="en-US" altLang="en-US" sz="3400"/>
              <a:t>Proof sketch for the master theorem</a:t>
            </a:r>
          </a:p>
        </p:txBody>
      </p:sp>
      <p:graphicFrame>
        <p:nvGraphicFramePr>
          <p:cNvPr id="90116" name="Object 96">
            <a:extLst>
              <a:ext uri="{FF2B5EF4-FFF2-40B4-BE49-F238E27FC236}">
                <a16:creationId xmlns:a16="http://schemas.microsoft.com/office/drawing/2014/main" id="{3F24D6B7-CFD6-EFF7-F2FA-CB5FFC20AFF9}"/>
              </a:ext>
            </a:extLst>
          </p:cNvPr>
          <p:cNvGraphicFramePr>
            <a:graphicFrameLocks noChangeAspect="1"/>
          </p:cNvGraphicFramePr>
          <p:nvPr/>
        </p:nvGraphicFramePr>
        <p:xfrm>
          <a:off x="2751138" y="990600"/>
          <a:ext cx="2935287" cy="411163"/>
        </p:xfrm>
        <a:graphic>
          <a:graphicData uri="http://schemas.openxmlformats.org/presentationml/2006/ole">
            <mc:AlternateContent xmlns:mc="http://schemas.openxmlformats.org/markup-compatibility/2006">
              <mc:Choice xmlns:v="urn:schemas-microsoft-com:vml" Requires="v">
                <p:oleObj name="Equation" r:id="rId3" imgW="1435100" imgH="203200" progId="Equation.3">
                  <p:embed/>
                </p:oleObj>
              </mc:Choice>
              <mc:Fallback>
                <p:oleObj name="Equation" r:id="rId3" imgW="1435100" imgH="203200" progId="Equation.3">
                  <p:embed/>
                  <p:pic>
                    <p:nvPicPr>
                      <p:cNvPr id="0" name="Object 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138" y="990600"/>
                        <a:ext cx="2935287"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9" name="Object 97">
            <a:extLst>
              <a:ext uri="{FF2B5EF4-FFF2-40B4-BE49-F238E27FC236}">
                <a16:creationId xmlns:a16="http://schemas.microsoft.com/office/drawing/2014/main" id="{695B5FF4-2973-CF0D-A976-4C5CF27B39E1}"/>
              </a:ext>
            </a:extLst>
          </p:cNvPr>
          <p:cNvGraphicFramePr>
            <a:graphicFrameLocks noChangeAspect="1"/>
          </p:cNvGraphicFramePr>
          <p:nvPr/>
        </p:nvGraphicFramePr>
        <p:xfrm>
          <a:off x="3821113" y="1371600"/>
          <a:ext cx="446087" cy="271463"/>
        </p:xfrm>
        <a:graphic>
          <a:graphicData uri="http://schemas.openxmlformats.org/presentationml/2006/ole">
            <mc:AlternateContent xmlns:mc="http://schemas.openxmlformats.org/markup-compatibility/2006">
              <mc:Choice xmlns:v="urn:schemas-microsoft-com:vml" Requires="v">
                <p:oleObj name="Equation" r:id="rId5" imgW="330057" imgH="203112" progId="Equation.3">
                  <p:embed/>
                </p:oleObj>
              </mc:Choice>
              <mc:Fallback>
                <p:oleObj name="Equation" r:id="rId5" imgW="330057" imgH="203112" progId="Equation.3">
                  <p:embed/>
                  <p:pic>
                    <p:nvPicPr>
                      <p:cNvPr id="0" name="Object 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1113" y="1371600"/>
                        <a:ext cx="446087"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0" name="Object 98">
            <a:extLst>
              <a:ext uri="{FF2B5EF4-FFF2-40B4-BE49-F238E27FC236}">
                <a16:creationId xmlns:a16="http://schemas.microsoft.com/office/drawing/2014/main" id="{F606BBD7-2045-8D60-5C2F-86A93326DAAE}"/>
              </a:ext>
            </a:extLst>
          </p:cNvPr>
          <p:cNvGraphicFramePr>
            <a:graphicFrameLocks noChangeAspect="1"/>
          </p:cNvGraphicFramePr>
          <p:nvPr/>
        </p:nvGraphicFramePr>
        <p:xfrm>
          <a:off x="1981200" y="2090738"/>
          <a:ext cx="669925" cy="271462"/>
        </p:xfrm>
        <a:graphic>
          <a:graphicData uri="http://schemas.openxmlformats.org/presentationml/2006/ole">
            <mc:AlternateContent xmlns:mc="http://schemas.openxmlformats.org/markup-compatibility/2006">
              <mc:Choice xmlns:v="urn:schemas-microsoft-com:vml" Requires="v">
                <p:oleObj name="Equation" r:id="rId7" imgW="494870" imgH="203024" progId="Equation.3">
                  <p:embed/>
                </p:oleObj>
              </mc:Choice>
              <mc:Fallback>
                <p:oleObj name="Equation" r:id="rId7" imgW="494870" imgH="203024" progId="Equation.3">
                  <p:embed/>
                  <p:pic>
                    <p:nvPicPr>
                      <p:cNvPr id="0" name="Object 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2090738"/>
                        <a:ext cx="669925"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1" name="Object 102">
            <a:extLst>
              <a:ext uri="{FF2B5EF4-FFF2-40B4-BE49-F238E27FC236}">
                <a16:creationId xmlns:a16="http://schemas.microsoft.com/office/drawing/2014/main" id="{82067385-D693-0410-4109-EF10172401A3}"/>
              </a:ext>
            </a:extLst>
          </p:cNvPr>
          <p:cNvGraphicFramePr>
            <a:graphicFrameLocks noChangeAspect="1"/>
          </p:cNvGraphicFramePr>
          <p:nvPr/>
        </p:nvGraphicFramePr>
        <p:xfrm>
          <a:off x="4351338" y="1371600"/>
          <a:ext cx="530225" cy="271463"/>
        </p:xfrm>
        <a:graphic>
          <a:graphicData uri="http://schemas.openxmlformats.org/presentationml/2006/ole">
            <mc:AlternateContent xmlns:mc="http://schemas.openxmlformats.org/markup-compatibility/2006">
              <mc:Choice xmlns:v="urn:schemas-microsoft-com:vml" Requires="v">
                <p:oleObj name="Equation" r:id="rId9" imgW="393529" imgH="203112" progId="Equation.3">
                  <p:embed/>
                </p:oleObj>
              </mc:Choice>
              <mc:Fallback>
                <p:oleObj name="Equation" r:id="rId9" imgW="393529" imgH="203112" progId="Equation.3">
                  <p:embed/>
                  <p:pic>
                    <p:nvPicPr>
                      <p:cNvPr id="0" name="Object 1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1338" y="1371600"/>
                        <a:ext cx="530225" cy="271463"/>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2" name="Object 104">
            <a:extLst>
              <a:ext uri="{FF2B5EF4-FFF2-40B4-BE49-F238E27FC236}">
                <a16:creationId xmlns:a16="http://schemas.microsoft.com/office/drawing/2014/main" id="{470972B1-D12C-7B92-4A99-F9DAD8AF58F0}"/>
              </a:ext>
            </a:extLst>
          </p:cNvPr>
          <p:cNvGraphicFramePr>
            <a:graphicFrameLocks noChangeAspect="1"/>
          </p:cNvGraphicFramePr>
          <p:nvPr/>
        </p:nvGraphicFramePr>
        <p:xfrm>
          <a:off x="2673350" y="2063750"/>
          <a:ext cx="755650" cy="273050"/>
        </p:xfrm>
        <a:graphic>
          <a:graphicData uri="http://schemas.openxmlformats.org/presentationml/2006/ole">
            <mc:AlternateContent xmlns:mc="http://schemas.openxmlformats.org/markup-compatibility/2006">
              <mc:Choice xmlns:v="urn:schemas-microsoft-com:vml" Requires="v">
                <p:oleObj name="Equation" r:id="rId11" imgW="558558" imgH="203112" progId="Equation.3">
                  <p:embed/>
                </p:oleObj>
              </mc:Choice>
              <mc:Fallback>
                <p:oleObj name="Equation" r:id="rId11" imgW="558558" imgH="203112" progId="Equation.3">
                  <p:embed/>
                  <p:pic>
                    <p:nvPicPr>
                      <p:cNvPr id="0" name="Object 10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3350" y="2063750"/>
                        <a:ext cx="755650" cy="273050"/>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3" name="Line 107">
            <a:extLst>
              <a:ext uri="{FF2B5EF4-FFF2-40B4-BE49-F238E27FC236}">
                <a16:creationId xmlns:a16="http://schemas.microsoft.com/office/drawing/2014/main" id="{DF738D7C-7898-3961-EFBF-417E87120D2B}"/>
              </a:ext>
            </a:extLst>
          </p:cNvPr>
          <p:cNvSpPr>
            <a:spLocks noChangeShapeType="1"/>
          </p:cNvSpPr>
          <p:nvPr/>
        </p:nvSpPr>
        <p:spPr bwMode="auto">
          <a:xfrm>
            <a:off x="5029200" y="1524000"/>
            <a:ext cx="2438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graphicFrame>
        <p:nvGraphicFramePr>
          <p:cNvPr id="88074" name="Object 108">
            <a:extLst>
              <a:ext uri="{FF2B5EF4-FFF2-40B4-BE49-F238E27FC236}">
                <a16:creationId xmlns:a16="http://schemas.microsoft.com/office/drawing/2014/main" id="{264CD469-2626-00E8-C64F-D0B0F6D78793}"/>
              </a:ext>
            </a:extLst>
          </p:cNvPr>
          <p:cNvGraphicFramePr>
            <a:graphicFrameLocks noChangeAspect="1"/>
          </p:cNvGraphicFramePr>
          <p:nvPr/>
        </p:nvGraphicFramePr>
        <p:xfrm>
          <a:off x="8220075" y="1371600"/>
          <a:ext cx="463550" cy="271463"/>
        </p:xfrm>
        <a:graphic>
          <a:graphicData uri="http://schemas.openxmlformats.org/presentationml/2006/ole">
            <mc:AlternateContent xmlns:mc="http://schemas.openxmlformats.org/markup-compatibility/2006">
              <mc:Choice xmlns:v="urn:schemas-microsoft-com:vml" Requires="v">
                <p:oleObj name="Equation" r:id="rId13" imgW="342751" imgH="203112" progId="Equation.3">
                  <p:embed/>
                </p:oleObj>
              </mc:Choice>
              <mc:Fallback>
                <p:oleObj name="Equation" r:id="rId13" imgW="342751" imgH="203112" progId="Equation.3">
                  <p:embed/>
                  <p:pic>
                    <p:nvPicPr>
                      <p:cNvPr id="0" name="Object 10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20075" y="1371600"/>
                        <a:ext cx="46355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5" name="Line 109">
            <a:extLst>
              <a:ext uri="{FF2B5EF4-FFF2-40B4-BE49-F238E27FC236}">
                <a16:creationId xmlns:a16="http://schemas.microsoft.com/office/drawing/2014/main" id="{9CE83BEF-1CD0-A9B2-2079-FA81E71D5946}"/>
              </a:ext>
            </a:extLst>
          </p:cNvPr>
          <p:cNvSpPr>
            <a:spLocks noChangeShapeType="1"/>
          </p:cNvSpPr>
          <p:nvPr/>
        </p:nvSpPr>
        <p:spPr bwMode="auto">
          <a:xfrm>
            <a:off x="6629400" y="2166938"/>
            <a:ext cx="914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graphicFrame>
        <p:nvGraphicFramePr>
          <p:cNvPr id="88076" name="Object 110">
            <a:extLst>
              <a:ext uri="{FF2B5EF4-FFF2-40B4-BE49-F238E27FC236}">
                <a16:creationId xmlns:a16="http://schemas.microsoft.com/office/drawing/2014/main" id="{68B84F7F-3E56-78C5-5060-2240D79A1CD3}"/>
              </a:ext>
            </a:extLst>
          </p:cNvPr>
          <p:cNvGraphicFramePr>
            <a:graphicFrameLocks noChangeAspect="1"/>
          </p:cNvGraphicFramePr>
          <p:nvPr/>
        </p:nvGraphicFramePr>
        <p:xfrm>
          <a:off x="8077200" y="2014538"/>
          <a:ext cx="738188" cy="273050"/>
        </p:xfrm>
        <a:graphic>
          <a:graphicData uri="http://schemas.openxmlformats.org/presentationml/2006/ole">
            <mc:AlternateContent xmlns:mc="http://schemas.openxmlformats.org/markup-compatibility/2006">
              <mc:Choice xmlns:v="urn:schemas-microsoft-com:vml" Requires="v">
                <p:oleObj name="Equation" r:id="rId15" imgW="545626" imgH="203024" progId="Equation.3">
                  <p:embed/>
                </p:oleObj>
              </mc:Choice>
              <mc:Fallback>
                <p:oleObj name="Equation" r:id="rId15" imgW="545626" imgH="203024" progId="Equation.3">
                  <p:embed/>
                  <p:pic>
                    <p:nvPicPr>
                      <p:cNvPr id="0" name="Object 1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77200" y="2014538"/>
                        <a:ext cx="738188"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7" name="Object 144">
            <a:extLst>
              <a:ext uri="{FF2B5EF4-FFF2-40B4-BE49-F238E27FC236}">
                <a16:creationId xmlns:a16="http://schemas.microsoft.com/office/drawing/2014/main" id="{69B468BB-83B0-24C8-05F4-328CCDC765D6}"/>
              </a:ext>
            </a:extLst>
          </p:cNvPr>
          <p:cNvGraphicFramePr>
            <a:graphicFrameLocks noChangeAspect="1"/>
          </p:cNvGraphicFramePr>
          <p:nvPr/>
        </p:nvGraphicFramePr>
        <p:xfrm>
          <a:off x="163513" y="1447800"/>
          <a:ext cx="487362" cy="225425"/>
        </p:xfrm>
        <a:graphic>
          <a:graphicData uri="http://schemas.openxmlformats.org/presentationml/2006/ole">
            <mc:AlternateContent xmlns:mc="http://schemas.openxmlformats.org/markup-compatibility/2006">
              <mc:Choice xmlns:v="urn:schemas-microsoft-com:vml" Requires="v">
                <p:oleObj name="Equation" r:id="rId17" imgW="380670" imgH="177646" progId="Equation.3">
                  <p:embed/>
                </p:oleObj>
              </mc:Choice>
              <mc:Fallback>
                <p:oleObj name="Equation" r:id="rId17" imgW="380670" imgH="177646" progId="Equation.3">
                  <p:embed/>
                  <p:pic>
                    <p:nvPicPr>
                      <p:cNvPr id="0" name="Object 1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3513" y="1447800"/>
                        <a:ext cx="487362" cy="225425"/>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8" name="Object 145">
            <a:extLst>
              <a:ext uri="{FF2B5EF4-FFF2-40B4-BE49-F238E27FC236}">
                <a16:creationId xmlns:a16="http://schemas.microsoft.com/office/drawing/2014/main" id="{6BBA9E49-2B6B-F081-CED1-343A838A9DF0}"/>
              </a:ext>
            </a:extLst>
          </p:cNvPr>
          <p:cNvGraphicFramePr>
            <a:graphicFrameLocks noChangeAspect="1"/>
          </p:cNvGraphicFramePr>
          <p:nvPr/>
        </p:nvGraphicFramePr>
        <p:xfrm>
          <a:off x="168275" y="2136775"/>
          <a:ext cx="454025" cy="225425"/>
        </p:xfrm>
        <a:graphic>
          <a:graphicData uri="http://schemas.openxmlformats.org/presentationml/2006/ole">
            <mc:AlternateContent xmlns:mc="http://schemas.openxmlformats.org/markup-compatibility/2006">
              <mc:Choice xmlns:v="urn:schemas-microsoft-com:vml" Requires="v">
                <p:oleObj name="Equation" r:id="rId19" imgW="355138" imgH="177569" progId="Equation.3">
                  <p:embed/>
                </p:oleObj>
              </mc:Choice>
              <mc:Fallback>
                <p:oleObj name="Equation" r:id="rId19" imgW="355138" imgH="177569" progId="Equation.3">
                  <p:embed/>
                  <p:pic>
                    <p:nvPicPr>
                      <p:cNvPr id="0" name="Object 1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8275" y="2136775"/>
                        <a:ext cx="454025" cy="225425"/>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9" name="Object 146">
            <a:extLst>
              <a:ext uri="{FF2B5EF4-FFF2-40B4-BE49-F238E27FC236}">
                <a16:creationId xmlns:a16="http://schemas.microsoft.com/office/drawing/2014/main" id="{BD1B0660-F1D1-4E32-526B-9F15A7D33CE3}"/>
              </a:ext>
            </a:extLst>
          </p:cNvPr>
          <p:cNvGraphicFramePr>
            <a:graphicFrameLocks noChangeAspect="1"/>
          </p:cNvGraphicFramePr>
          <p:nvPr/>
        </p:nvGraphicFramePr>
        <p:xfrm>
          <a:off x="136525" y="2974975"/>
          <a:ext cx="485775" cy="225425"/>
        </p:xfrm>
        <a:graphic>
          <a:graphicData uri="http://schemas.openxmlformats.org/presentationml/2006/ole">
            <mc:AlternateContent xmlns:mc="http://schemas.openxmlformats.org/markup-compatibility/2006">
              <mc:Choice xmlns:v="urn:schemas-microsoft-com:vml" Requires="v">
                <p:oleObj name="Equation" r:id="rId21" imgW="380670" imgH="177646" progId="Equation.3">
                  <p:embed/>
                </p:oleObj>
              </mc:Choice>
              <mc:Fallback>
                <p:oleObj name="Equation" r:id="rId21" imgW="380670" imgH="177646" progId="Equation.3">
                  <p:embed/>
                  <p:pic>
                    <p:nvPicPr>
                      <p:cNvPr id="0" name="Object 14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6525" y="2974975"/>
                        <a:ext cx="485775" cy="225425"/>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80" name="Object 149">
            <a:extLst>
              <a:ext uri="{FF2B5EF4-FFF2-40B4-BE49-F238E27FC236}">
                <a16:creationId xmlns:a16="http://schemas.microsoft.com/office/drawing/2014/main" id="{3CC5B00C-D594-7B28-E3B5-533330ADC3AC}"/>
              </a:ext>
            </a:extLst>
          </p:cNvPr>
          <p:cNvGraphicFramePr>
            <a:graphicFrameLocks noChangeAspect="1"/>
          </p:cNvGraphicFramePr>
          <p:nvPr/>
        </p:nvGraphicFramePr>
        <p:xfrm>
          <a:off x="60325" y="3962400"/>
          <a:ext cx="971550" cy="290513"/>
        </p:xfrm>
        <a:graphic>
          <a:graphicData uri="http://schemas.openxmlformats.org/presentationml/2006/ole">
            <mc:AlternateContent xmlns:mc="http://schemas.openxmlformats.org/markup-compatibility/2006">
              <mc:Choice xmlns:v="urn:schemas-microsoft-com:vml" Requires="v">
                <p:oleObj name="Equation" r:id="rId23" imgW="761669" imgH="228501" progId="Equation.3">
                  <p:embed/>
                </p:oleObj>
              </mc:Choice>
              <mc:Fallback>
                <p:oleObj name="Equation" r:id="rId23" imgW="761669" imgH="228501" progId="Equation.3">
                  <p:embed/>
                  <p:pic>
                    <p:nvPicPr>
                      <p:cNvPr id="0" name="Object 14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325" y="3962400"/>
                        <a:ext cx="971550" cy="290513"/>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81" name="Object 150">
            <a:extLst>
              <a:ext uri="{FF2B5EF4-FFF2-40B4-BE49-F238E27FC236}">
                <a16:creationId xmlns:a16="http://schemas.microsoft.com/office/drawing/2014/main" id="{AEADD9FC-98D4-6679-D456-F9433948AEDC}"/>
              </a:ext>
            </a:extLst>
          </p:cNvPr>
          <p:cNvGraphicFramePr>
            <a:graphicFrameLocks noChangeAspect="1"/>
          </p:cNvGraphicFramePr>
          <p:nvPr/>
        </p:nvGraphicFramePr>
        <p:xfrm>
          <a:off x="152400" y="4495800"/>
          <a:ext cx="665163" cy="317500"/>
        </p:xfrm>
        <a:graphic>
          <a:graphicData uri="http://schemas.openxmlformats.org/presentationml/2006/ole">
            <mc:AlternateContent xmlns:mc="http://schemas.openxmlformats.org/markup-compatibility/2006">
              <mc:Choice xmlns:v="urn:schemas-microsoft-com:vml" Requires="v">
                <p:oleObj name="Equation" r:id="rId25" imgW="583947" imgH="228501" progId="Equation.3">
                  <p:embed/>
                </p:oleObj>
              </mc:Choice>
              <mc:Fallback>
                <p:oleObj name="Equation" r:id="rId25" imgW="583947" imgH="228501" progId="Equation.3">
                  <p:embed/>
                  <p:pic>
                    <p:nvPicPr>
                      <p:cNvPr id="0" name="Object 15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2400" y="4495800"/>
                        <a:ext cx="665163" cy="31750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82" name="Object 171">
            <a:extLst>
              <a:ext uri="{FF2B5EF4-FFF2-40B4-BE49-F238E27FC236}">
                <a16:creationId xmlns:a16="http://schemas.microsoft.com/office/drawing/2014/main" id="{716FD5A6-4565-B78F-DC4E-A64180F97C93}"/>
              </a:ext>
            </a:extLst>
          </p:cNvPr>
          <p:cNvGraphicFramePr>
            <a:graphicFrameLocks noChangeAspect="1"/>
          </p:cNvGraphicFramePr>
          <p:nvPr/>
        </p:nvGraphicFramePr>
        <p:xfrm>
          <a:off x="7467600" y="3886200"/>
          <a:ext cx="1528763" cy="309563"/>
        </p:xfrm>
        <a:graphic>
          <a:graphicData uri="http://schemas.openxmlformats.org/presentationml/2006/ole">
            <mc:AlternateContent xmlns:mc="http://schemas.openxmlformats.org/markup-compatibility/2006">
              <mc:Choice xmlns:v="urn:schemas-microsoft-com:vml" Requires="v">
                <p:oleObj name="Equation" r:id="rId27" imgW="1130300" imgH="228600" progId="Equation.3">
                  <p:embed/>
                </p:oleObj>
              </mc:Choice>
              <mc:Fallback>
                <p:oleObj name="Equation" r:id="rId27" imgW="1130300" imgH="228600" progId="Equation.3">
                  <p:embed/>
                  <p:pic>
                    <p:nvPicPr>
                      <p:cNvPr id="0" name="Object 17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467600" y="3886200"/>
                        <a:ext cx="1528763"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3" name="Line 172">
            <a:extLst>
              <a:ext uri="{FF2B5EF4-FFF2-40B4-BE49-F238E27FC236}">
                <a16:creationId xmlns:a16="http://schemas.microsoft.com/office/drawing/2014/main" id="{71441338-9A34-61F5-10B4-0FB4213CD6E6}"/>
              </a:ext>
            </a:extLst>
          </p:cNvPr>
          <p:cNvSpPr>
            <a:spLocks noChangeShapeType="1"/>
          </p:cNvSpPr>
          <p:nvPr/>
        </p:nvSpPr>
        <p:spPr bwMode="auto">
          <a:xfrm>
            <a:off x="1295400" y="4130675"/>
            <a:ext cx="5867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graphicFrame>
        <p:nvGraphicFramePr>
          <p:cNvPr id="88084" name="Object 173">
            <a:extLst>
              <a:ext uri="{FF2B5EF4-FFF2-40B4-BE49-F238E27FC236}">
                <a16:creationId xmlns:a16="http://schemas.microsoft.com/office/drawing/2014/main" id="{D436CC17-6D78-393F-F77C-5C8B9AD51047}"/>
              </a:ext>
            </a:extLst>
          </p:cNvPr>
          <p:cNvGraphicFramePr>
            <a:graphicFrameLocks noChangeAspect="1"/>
          </p:cNvGraphicFramePr>
          <p:nvPr/>
        </p:nvGraphicFramePr>
        <p:xfrm>
          <a:off x="1050925" y="4581525"/>
          <a:ext cx="395288" cy="271463"/>
        </p:xfrm>
        <a:graphic>
          <a:graphicData uri="http://schemas.openxmlformats.org/presentationml/2006/ole">
            <mc:AlternateContent xmlns:mc="http://schemas.openxmlformats.org/markup-compatibility/2006">
              <mc:Choice xmlns:v="urn:schemas-microsoft-com:vml" Requires="v">
                <p:oleObj name="Equation" r:id="rId29" imgW="291973" imgH="203112" progId="Equation.3">
                  <p:embed/>
                </p:oleObj>
              </mc:Choice>
              <mc:Fallback>
                <p:oleObj name="Equation" r:id="rId29" imgW="291973" imgH="203112" progId="Equation.3">
                  <p:embed/>
                  <p:pic>
                    <p:nvPicPr>
                      <p:cNvPr id="0" name="Object 17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50925" y="4581525"/>
                        <a:ext cx="395288"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85" name="Object 174">
            <a:extLst>
              <a:ext uri="{FF2B5EF4-FFF2-40B4-BE49-F238E27FC236}">
                <a16:creationId xmlns:a16="http://schemas.microsoft.com/office/drawing/2014/main" id="{43BE2407-AD4F-D179-F822-1110DA4C470D}"/>
              </a:ext>
            </a:extLst>
          </p:cNvPr>
          <p:cNvGraphicFramePr>
            <a:graphicFrameLocks noChangeAspect="1"/>
          </p:cNvGraphicFramePr>
          <p:nvPr/>
        </p:nvGraphicFramePr>
        <p:xfrm>
          <a:off x="1447800" y="4572000"/>
          <a:ext cx="500063" cy="271463"/>
        </p:xfrm>
        <a:graphic>
          <a:graphicData uri="http://schemas.openxmlformats.org/presentationml/2006/ole">
            <mc:AlternateContent xmlns:mc="http://schemas.openxmlformats.org/markup-compatibility/2006">
              <mc:Choice xmlns:v="urn:schemas-microsoft-com:vml" Requires="v">
                <p:oleObj name="Equation" r:id="rId31" imgW="368140" imgH="203112" progId="Equation.3">
                  <p:embed/>
                </p:oleObj>
              </mc:Choice>
              <mc:Fallback>
                <p:oleObj name="Equation" r:id="rId31" imgW="368140" imgH="203112" progId="Equation.3">
                  <p:embed/>
                  <p:pic>
                    <p:nvPicPr>
                      <p:cNvPr id="0" name="Object 17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447800" y="4572000"/>
                        <a:ext cx="500063" cy="271463"/>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6" name="Line 175">
            <a:extLst>
              <a:ext uri="{FF2B5EF4-FFF2-40B4-BE49-F238E27FC236}">
                <a16:creationId xmlns:a16="http://schemas.microsoft.com/office/drawing/2014/main" id="{83B28DD8-2770-1478-5BEB-D65204B73408}"/>
              </a:ext>
            </a:extLst>
          </p:cNvPr>
          <p:cNvSpPr>
            <a:spLocks noChangeShapeType="1"/>
          </p:cNvSpPr>
          <p:nvPr/>
        </p:nvSpPr>
        <p:spPr bwMode="auto">
          <a:xfrm>
            <a:off x="2209800" y="4724400"/>
            <a:ext cx="42672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graphicFrame>
        <p:nvGraphicFramePr>
          <p:cNvPr id="88087" name="Object 177">
            <a:extLst>
              <a:ext uri="{FF2B5EF4-FFF2-40B4-BE49-F238E27FC236}">
                <a16:creationId xmlns:a16="http://schemas.microsoft.com/office/drawing/2014/main" id="{E8040635-3904-0953-6C45-7DBFFAA55846}"/>
              </a:ext>
            </a:extLst>
          </p:cNvPr>
          <p:cNvGraphicFramePr>
            <a:graphicFrameLocks noChangeAspect="1"/>
          </p:cNvGraphicFramePr>
          <p:nvPr/>
        </p:nvGraphicFramePr>
        <p:xfrm>
          <a:off x="1662113" y="5138738"/>
          <a:ext cx="4814887" cy="347662"/>
        </p:xfrm>
        <a:graphic>
          <a:graphicData uri="http://schemas.openxmlformats.org/presentationml/2006/ole">
            <mc:AlternateContent xmlns:mc="http://schemas.openxmlformats.org/markup-compatibility/2006">
              <mc:Choice xmlns:v="urn:schemas-microsoft-com:vml" Requires="v">
                <p:oleObj name="Equation" r:id="rId33" imgW="1930400" imgH="203200" progId="Equation.3">
                  <p:embed/>
                </p:oleObj>
              </mc:Choice>
              <mc:Fallback>
                <p:oleObj name="Equation" r:id="rId33" imgW="1930400" imgH="203200" progId="Equation.3">
                  <p:embed/>
                  <p:pic>
                    <p:nvPicPr>
                      <p:cNvPr id="0" name="Object 17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662113" y="5138738"/>
                        <a:ext cx="481488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88" name="AutoShape 178">
            <a:extLst>
              <a:ext uri="{FF2B5EF4-FFF2-40B4-BE49-F238E27FC236}">
                <a16:creationId xmlns:a16="http://schemas.microsoft.com/office/drawing/2014/main" id="{9DE608A0-27BD-5500-94BD-C2149C40D04B}"/>
              </a:ext>
            </a:extLst>
          </p:cNvPr>
          <p:cNvSpPr>
            <a:spLocks/>
          </p:cNvSpPr>
          <p:nvPr/>
        </p:nvSpPr>
        <p:spPr bwMode="auto">
          <a:xfrm rot="-5400000">
            <a:off x="4114800" y="1600200"/>
            <a:ext cx="304800" cy="6705600"/>
          </a:xfrm>
          <a:prstGeom prst="leftBrace">
            <a:avLst>
              <a:gd name="adj1" fmla="val 3676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8089" name="Line 180">
            <a:extLst>
              <a:ext uri="{FF2B5EF4-FFF2-40B4-BE49-F238E27FC236}">
                <a16:creationId xmlns:a16="http://schemas.microsoft.com/office/drawing/2014/main" id="{BBA27A03-1EAF-3655-E916-364A95BD7EDB}"/>
              </a:ext>
            </a:extLst>
          </p:cNvPr>
          <p:cNvSpPr>
            <a:spLocks noChangeShapeType="1"/>
          </p:cNvSpPr>
          <p:nvPr/>
        </p:nvSpPr>
        <p:spPr bwMode="auto">
          <a:xfrm flipV="1">
            <a:off x="7620000" y="4648200"/>
            <a:ext cx="304800" cy="158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graphicFrame>
        <p:nvGraphicFramePr>
          <p:cNvPr id="88090" name="Object 181">
            <a:extLst>
              <a:ext uri="{FF2B5EF4-FFF2-40B4-BE49-F238E27FC236}">
                <a16:creationId xmlns:a16="http://schemas.microsoft.com/office/drawing/2014/main" id="{1A9540A3-18D7-C7F4-CF1F-1D530BD397C4}"/>
              </a:ext>
            </a:extLst>
          </p:cNvPr>
          <p:cNvGraphicFramePr>
            <a:graphicFrameLocks noChangeAspect="1"/>
          </p:cNvGraphicFramePr>
          <p:nvPr/>
        </p:nvGraphicFramePr>
        <p:xfrm>
          <a:off x="7924800" y="4419600"/>
          <a:ext cx="1090613" cy="411163"/>
        </p:xfrm>
        <a:graphic>
          <a:graphicData uri="http://schemas.openxmlformats.org/presentationml/2006/ole">
            <mc:AlternateContent xmlns:mc="http://schemas.openxmlformats.org/markup-compatibility/2006">
              <mc:Choice xmlns:v="urn:schemas-microsoft-com:vml" Requires="v">
                <p:oleObj name="Equation" r:id="rId35" imgW="533169" imgH="228501" progId="Equation.3">
                  <p:embed/>
                </p:oleObj>
              </mc:Choice>
              <mc:Fallback>
                <p:oleObj name="Equation" r:id="rId35" imgW="533169" imgH="228501" progId="Equation.3">
                  <p:embed/>
                  <p:pic>
                    <p:nvPicPr>
                      <p:cNvPr id="0" name="Object 18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924800" y="4419600"/>
                        <a:ext cx="109061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39" name="Text Box 182">
            <a:extLst>
              <a:ext uri="{FF2B5EF4-FFF2-40B4-BE49-F238E27FC236}">
                <a16:creationId xmlns:a16="http://schemas.microsoft.com/office/drawing/2014/main" id="{33D376D3-ABE5-270A-9F5A-CA1B0543DBAE}"/>
              </a:ext>
            </a:extLst>
          </p:cNvPr>
          <p:cNvSpPr txBox="1">
            <a:spLocks noChangeArrowheads="1"/>
          </p:cNvSpPr>
          <p:nvPr/>
        </p:nvSpPr>
        <p:spPr bwMode="auto">
          <a:xfrm>
            <a:off x="7848600" y="669925"/>
            <a:ext cx="11668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total cost</a:t>
            </a:r>
          </a:p>
          <a:p>
            <a:pPr algn="ctr" eaLnBrk="1" hangingPunct="1">
              <a:spcBef>
                <a:spcPct val="0"/>
              </a:spcBef>
              <a:buClrTx/>
              <a:buSzTx/>
              <a:buFontTx/>
              <a:buNone/>
            </a:pPr>
            <a:r>
              <a:rPr lang="en-US" altLang="en-US" sz="1600"/>
              <a:t>of the level</a:t>
            </a:r>
          </a:p>
        </p:txBody>
      </p:sp>
      <p:grpSp>
        <p:nvGrpSpPr>
          <p:cNvPr id="88092" name="Group 183">
            <a:extLst>
              <a:ext uri="{FF2B5EF4-FFF2-40B4-BE49-F238E27FC236}">
                <a16:creationId xmlns:a16="http://schemas.microsoft.com/office/drawing/2014/main" id="{B92DD974-0686-D942-7202-1CCEFB5DD987}"/>
              </a:ext>
            </a:extLst>
          </p:cNvPr>
          <p:cNvGrpSpPr>
            <a:grpSpLocks/>
          </p:cNvGrpSpPr>
          <p:nvPr/>
        </p:nvGrpSpPr>
        <p:grpSpPr bwMode="auto">
          <a:xfrm>
            <a:off x="7620000" y="4708525"/>
            <a:ext cx="1308100" cy="396875"/>
            <a:chOff x="4456" y="3559"/>
            <a:chExt cx="824" cy="250"/>
          </a:xfrm>
        </p:grpSpPr>
        <p:sp>
          <p:nvSpPr>
            <p:cNvPr id="90186" name="Line 184">
              <a:extLst>
                <a:ext uri="{FF2B5EF4-FFF2-40B4-BE49-F238E27FC236}">
                  <a16:creationId xmlns:a16="http://schemas.microsoft.com/office/drawing/2014/main" id="{B0F0856C-9AE9-CB17-5FC2-3E7C5CAE39C3}"/>
                </a:ext>
              </a:extLst>
            </p:cNvPr>
            <p:cNvSpPr>
              <a:spLocks noChangeShapeType="1"/>
            </p:cNvSpPr>
            <p:nvPr/>
          </p:nvSpPr>
          <p:spPr bwMode="auto">
            <a:xfrm>
              <a:off x="4512" y="374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90187" name="Text Box 185">
              <a:extLst>
                <a:ext uri="{FF2B5EF4-FFF2-40B4-BE49-F238E27FC236}">
                  <a16:creationId xmlns:a16="http://schemas.microsoft.com/office/drawing/2014/main" id="{26152648-56D4-DFA6-649A-EE482CD280EB}"/>
                </a:ext>
              </a:extLst>
            </p:cNvPr>
            <p:cNvSpPr txBox="1">
              <a:spLocks noChangeArrowheads="1"/>
            </p:cNvSpPr>
            <p:nvPr/>
          </p:nvSpPr>
          <p:spPr bwMode="auto">
            <a:xfrm>
              <a:off x="4456" y="3559"/>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a:t>
              </a:r>
            </a:p>
          </p:txBody>
        </p:sp>
      </p:grpSp>
      <p:sp>
        <p:nvSpPr>
          <p:cNvPr id="88093" name="Text Box 186">
            <a:extLst>
              <a:ext uri="{FF2B5EF4-FFF2-40B4-BE49-F238E27FC236}">
                <a16:creationId xmlns:a16="http://schemas.microsoft.com/office/drawing/2014/main" id="{5186265E-0143-0E24-E728-C7D48405EFA6}"/>
              </a:ext>
            </a:extLst>
          </p:cNvPr>
          <p:cNvSpPr txBox="1">
            <a:spLocks noChangeArrowheads="1"/>
          </p:cNvSpPr>
          <p:nvPr/>
        </p:nvSpPr>
        <p:spPr bwMode="auto">
          <a:xfrm>
            <a:off x="65088" y="1111250"/>
            <a:ext cx="1492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recursion level</a:t>
            </a:r>
          </a:p>
        </p:txBody>
      </p:sp>
      <p:graphicFrame>
        <p:nvGraphicFramePr>
          <p:cNvPr id="88094" name="Object 187">
            <a:extLst>
              <a:ext uri="{FF2B5EF4-FFF2-40B4-BE49-F238E27FC236}">
                <a16:creationId xmlns:a16="http://schemas.microsoft.com/office/drawing/2014/main" id="{61AB80CF-9240-980E-D456-9CF74D2AE777}"/>
              </a:ext>
            </a:extLst>
          </p:cNvPr>
          <p:cNvGraphicFramePr>
            <a:graphicFrameLocks noChangeAspect="1"/>
          </p:cNvGraphicFramePr>
          <p:nvPr/>
        </p:nvGraphicFramePr>
        <p:xfrm>
          <a:off x="5029200" y="2084388"/>
          <a:ext cx="669925" cy="271462"/>
        </p:xfrm>
        <a:graphic>
          <a:graphicData uri="http://schemas.openxmlformats.org/presentationml/2006/ole">
            <mc:AlternateContent xmlns:mc="http://schemas.openxmlformats.org/markup-compatibility/2006">
              <mc:Choice xmlns:v="urn:schemas-microsoft-com:vml" Requires="v">
                <p:oleObj name="Equation" r:id="rId37" imgW="494870" imgH="203024" progId="Equation.3">
                  <p:embed/>
                </p:oleObj>
              </mc:Choice>
              <mc:Fallback>
                <p:oleObj name="Equation" r:id="rId37" imgW="494870" imgH="203024" progId="Equation.3">
                  <p:embed/>
                  <p:pic>
                    <p:nvPicPr>
                      <p:cNvPr id="0" name="Object 1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2084388"/>
                        <a:ext cx="669925"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95" name="Object 188">
            <a:extLst>
              <a:ext uri="{FF2B5EF4-FFF2-40B4-BE49-F238E27FC236}">
                <a16:creationId xmlns:a16="http://schemas.microsoft.com/office/drawing/2014/main" id="{DA0D2264-FAAE-EF61-CD78-832B2436CDFE}"/>
              </a:ext>
            </a:extLst>
          </p:cNvPr>
          <p:cNvGraphicFramePr>
            <a:graphicFrameLocks noChangeAspect="1"/>
          </p:cNvGraphicFramePr>
          <p:nvPr/>
        </p:nvGraphicFramePr>
        <p:xfrm>
          <a:off x="5721350" y="2057400"/>
          <a:ext cx="755650" cy="273050"/>
        </p:xfrm>
        <a:graphic>
          <a:graphicData uri="http://schemas.openxmlformats.org/presentationml/2006/ole">
            <mc:AlternateContent xmlns:mc="http://schemas.openxmlformats.org/markup-compatibility/2006">
              <mc:Choice xmlns:v="urn:schemas-microsoft-com:vml" Requires="v">
                <p:oleObj name="Equation" r:id="rId38" imgW="558558" imgH="203112" progId="Equation.3">
                  <p:embed/>
                </p:oleObj>
              </mc:Choice>
              <mc:Fallback>
                <p:oleObj name="Equation" r:id="rId38" imgW="558558" imgH="203112" progId="Equation.3">
                  <p:embed/>
                  <p:pic>
                    <p:nvPicPr>
                      <p:cNvPr id="0" name="Object 1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21350" y="2057400"/>
                        <a:ext cx="755650" cy="273050"/>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8096" name="AutoShape 191">
            <a:extLst>
              <a:ext uri="{FF2B5EF4-FFF2-40B4-BE49-F238E27FC236}">
                <a16:creationId xmlns:a16="http://schemas.microsoft.com/office/drawing/2014/main" id="{D03CD1EB-18BD-E09F-9CA3-F4E48BF0BE99}"/>
              </a:ext>
            </a:extLst>
          </p:cNvPr>
          <p:cNvCxnSpPr>
            <a:cxnSpLocks noChangeShapeType="1"/>
          </p:cNvCxnSpPr>
          <p:nvPr/>
        </p:nvCxnSpPr>
        <p:spPr bwMode="auto">
          <a:xfrm flipH="1">
            <a:off x="2316163" y="1643063"/>
            <a:ext cx="1728787" cy="4476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8097" name="AutoShape 192">
            <a:extLst>
              <a:ext uri="{FF2B5EF4-FFF2-40B4-BE49-F238E27FC236}">
                <a16:creationId xmlns:a16="http://schemas.microsoft.com/office/drawing/2014/main" id="{3060DF87-8106-6399-D8F1-0B78550230D5}"/>
              </a:ext>
            </a:extLst>
          </p:cNvPr>
          <p:cNvCxnSpPr>
            <a:cxnSpLocks noChangeShapeType="1"/>
          </p:cNvCxnSpPr>
          <p:nvPr/>
        </p:nvCxnSpPr>
        <p:spPr bwMode="auto">
          <a:xfrm>
            <a:off x="4044950" y="1643063"/>
            <a:ext cx="1319213" cy="4413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8098" name="Freeform 193">
            <a:extLst>
              <a:ext uri="{FF2B5EF4-FFF2-40B4-BE49-F238E27FC236}">
                <a16:creationId xmlns:a16="http://schemas.microsoft.com/office/drawing/2014/main" id="{528581EA-ED45-2A18-3A91-7C31F4468AEC}"/>
              </a:ext>
            </a:extLst>
          </p:cNvPr>
          <p:cNvSpPr>
            <a:spLocks/>
          </p:cNvSpPr>
          <p:nvPr/>
        </p:nvSpPr>
        <p:spPr bwMode="auto">
          <a:xfrm>
            <a:off x="2895600" y="1828800"/>
            <a:ext cx="2286000" cy="76200"/>
          </a:xfrm>
          <a:custGeom>
            <a:avLst/>
            <a:gdLst>
              <a:gd name="T0" fmla="*/ 0 w 1440"/>
              <a:gd name="T1" fmla="*/ 0 h 144"/>
              <a:gd name="T2" fmla="*/ 2147483646 w 1440"/>
              <a:gd name="T3" fmla="*/ 2147483646 h 144"/>
              <a:gd name="T4" fmla="*/ 2147483646 w 1440"/>
              <a:gd name="T5" fmla="*/ 0 h 144"/>
              <a:gd name="T6" fmla="*/ 0 60000 65536"/>
              <a:gd name="T7" fmla="*/ 0 60000 65536"/>
              <a:gd name="T8" fmla="*/ 0 60000 65536"/>
              <a:gd name="T9" fmla="*/ 0 w 1440"/>
              <a:gd name="T10" fmla="*/ 0 h 144"/>
              <a:gd name="T11" fmla="*/ 1440 w 1440"/>
              <a:gd name="T12" fmla="*/ 144 h 144"/>
            </a:gdLst>
            <a:ahLst/>
            <a:cxnLst>
              <a:cxn ang="T6">
                <a:pos x="T0" y="T1"/>
              </a:cxn>
              <a:cxn ang="T7">
                <a:pos x="T2" y="T3"/>
              </a:cxn>
              <a:cxn ang="T8">
                <a:pos x="T4" y="T5"/>
              </a:cxn>
            </a:cxnLst>
            <a:rect l="T9" t="T10" r="T11" b="T12"/>
            <a:pathLst>
              <a:path w="1440" h="144">
                <a:moveTo>
                  <a:pt x="0" y="0"/>
                </a:moveTo>
                <a:cubicBezTo>
                  <a:pt x="216" y="72"/>
                  <a:pt x="432" y="144"/>
                  <a:pt x="672" y="144"/>
                </a:cubicBezTo>
                <a:cubicBezTo>
                  <a:pt x="912" y="144"/>
                  <a:pt x="1176" y="72"/>
                  <a:pt x="1440" y="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88099" name="Object 194">
            <a:extLst>
              <a:ext uri="{FF2B5EF4-FFF2-40B4-BE49-F238E27FC236}">
                <a16:creationId xmlns:a16="http://schemas.microsoft.com/office/drawing/2014/main" id="{07A5401E-5CC9-F723-4C5D-C583861A077E}"/>
              </a:ext>
            </a:extLst>
          </p:cNvPr>
          <p:cNvGraphicFramePr>
            <a:graphicFrameLocks noChangeAspect="1"/>
          </p:cNvGraphicFramePr>
          <p:nvPr/>
        </p:nvGraphicFramePr>
        <p:xfrm>
          <a:off x="1651000" y="1643063"/>
          <a:ext cx="1203325" cy="173037"/>
        </p:xfrm>
        <a:graphic>
          <a:graphicData uri="http://schemas.openxmlformats.org/presentationml/2006/ole">
            <mc:AlternateContent xmlns:mc="http://schemas.openxmlformats.org/markup-compatibility/2006">
              <mc:Choice xmlns:v="urn:schemas-microsoft-com:vml" Requires="v">
                <p:oleObj name="Equation" r:id="rId39" imgW="964781" imgH="177723" progId="Equation.3">
                  <p:embed/>
                </p:oleObj>
              </mc:Choice>
              <mc:Fallback>
                <p:oleObj name="Equation" r:id="rId39" imgW="964781" imgH="177723" progId="Equation.3">
                  <p:embed/>
                  <p:pic>
                    <p:nvPicPr>
                      <p:cNvPr id="0" name="Object 194"/>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651000" y="1643063"/>
                        <a:ext cx="12033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00" name="Object 195">
            <a:extLst>
              <a:ext uri="{FF2B5EF4-FFF2-40B4-BE49-F238E27FC236}">
                <a16:creationId xmlns:a16="http://schemas.microsoft.com/office/drawing/2014/main" id="{83B88120-005C-1BF5-FCFC-C2AC05EC64A6}"/>
              </a:ext>
            </a:extLst>
          </p:cNvPr>
          <p:cNvGraphicFramePr>
            <a:graphicFrameLocks noChangeAspect="1"/>
          </p:cNvGraphicFramePr>
          <p:nvPr/>
        </p:nvGraphicFramePr>
        <p:xfrm>
          <a:off x="795338" y="2989263"/>
          <a:ext cx="755650" cy="304800"/>
        </p:xfrm>
        <a:graphic>
          <a:graphicData uri="http://schemas.openxmlformats.org/presentationml/2006/ole">
            <mc:AlternateContent xmlns:mc="http://schemas.openxmlformats.org/markup-compatibility/2006">
              <mc:Choice xmlns:v="urn:schemas-microsoft-com:vml" Requires="v">
                <p:oleObj name="Equation" r:id="rId41" imgW="558800" imgH="228600" progId="Equation.3">
                  <p:embed/>
                </p:oleObj>
              </mc:Choice>
              <mc:Fallback>
                <p:oleObj name="Equation" r:id="rId41" imgW="558800" imgH="228600" progId="Equation.3">
                  <p:embed/>
                  <p:pic>
                    <p:nvPicPr>
                      <p:cNvPr id="0" name="Object 195"/>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95338" y="2989263"/>
                        <a:ext cx="755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01" name="Object 196">
            <a:extLst>
              <a:ext uri="{FF2B5EF4-FFF2-40B4-BE49-F238E27FC236}">
                <a16:creationId xmlns:a16="http://schemas.microsoft.com/office/drawing/2014/main" id="{06B3A05E-02C6-BF2D-B6AC-56692EE62E61}"/>
              </a:ext>
            </a:extLst>
          </p:cNvPr>
          <p:cNvGraphicFramePr>
            <a:graphicFrameLocks noChangeAspect="1"/>
          </p:cNvGraphicFramePr>
          <p:nvPr/>
        </p:nvGraphicFramePr>
        <p:xfrm>
          <a:off x="1524000" y="2962275"/>
          <a:ext cx="841375" cy="306388"/>
        </p:xfrm>
        <a:graphic>
          <a:graphicData uri="http://schemas.openxmlformats.org/presentationml/2006/ole">
            <mc:AlternateContent xmlns:mc="http://schemas.openxmlformats.org/markup-compatibility/2006">
              <mc:Choice xmlns:v="urn:schemas-microsoft-com:vml" Requires="v">
                <p:oleObj name="Equation" r:id="rId43" imgW="622030" imgH="228501" progId="Equation.3">
                  <p:embed/>
                </p:oleObj>
              </mc:Choice>
              <mc:Fallback>
                <p:oleObj name="Equation" r:id="rId43" imgW="622030" imgH="228501" progId="Equation.3">
                  <p:embed/>
                  <p:pic>
                    <p:nvPicPr>
                      <p:cNvPr id="0" name="Object 196"/>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524000" y="2962275"/>
                        <a:ext cx="841375" cy="306388"/>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02" name="Object 197">
            <a:extLst>
              <a:ext uri="{FF2B5EF4-FFF2-40B4-BE49-F238E27FC236}">
                <a16:creationId xmlns:a16="http://schemas.microsoft.com/office/drawing/2014/main" id="{5C1B4A73-3A20-E0B7-22AA-C32070E80B1E}"/>
              </a:ext>
            </a:extLst>
          </p:cNvPr>
          <p:cNvGraphicFramePr>
            <a:graphicFrameLocks noChangeAspect="1"/>
          </p:cNvGraphicFramePr>
          <p:nvPr/>
        </p:nvGraphicFramePr>
        <p:xfrm>
          <a:off x="2514600" y="2981325"/>
          <a:ext cx="755650" cy="306388"/>
        </p:xfrm>
        <a:graphic>
          <a:graphicData uri="http://schemas.openxmlformats.org/presentationml/2006/ole">
            <mc:AlternateContent xmlns:mc="http://schemas.openxmlformats.org/markup-compatibility/2006">
              <mc:Choice xmlns:v="urn:schemas-microsoft-com:vml" Requires="v">
                <p:oleObj name="Equation" r:id="rId45" imgW="558800" imgH="228600" progId="Equation.3">
                  <p:embed/>
                </p:oleObj>
              </mc:Choice>
              <mc:Fallback>
                <p:oleObj name="Equation" r:id="rId45" imgW="558800" imgH="228600" progId="Equation.3">
                  <p:embed/>
                  <p:pic>
                    <p:nvPicPr>
                      <p:cNvPr id="0" name="Object 197"/>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514600" y="2981325"/>
                        <a:ext cx="75565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03" name="Object 198">
            <a:extLst>
              <a:ext uri="{FF2B5EF4-FFF2-40B4-BE49-F238E27FC236}">
                <a16:creationId xmlns:a16="http://schemas.microsoft.com/office/drawing/2014/main" id="{422E6283-B48F-226A-0F8D-28E4C86F66EC}"/>
              </a:ext>
            </a:extLst>
          </p:cNvPr>
          <p:cNvGraphicFramePr>
            <a:graphicFrameLocks noChangeAspect="1"/>
          </p:cNvGraphicFramePr>
          <p:nvPr/>
        </p:nvGraphicFramePr>
        <p:xfrm>
          <a:off x="3273425" y="2954338"/>
          <a:ext cx="841375" cy="307975"/>
        </p:xfrm>
        <a:graphic>
          <a:graphicData uri="http://schemas.openxmlformats.org/presentationml/2006/ole">
            <mc:AlternateContent xmlns:mc="http://schemas.openxmlformats.org/markup-compatibility/2006">
              <mc:Choice xmlns:v="urn:schemas-microsoft-com:vml" Requires="v">
                <p:oleObj name="Equation" r:id="rId46" imgW="622030" imgH="228501" progId="Equation.3">
                  <p:embed/>
                </p:oleObj>
              </mc:Choice>
              <mc:Fallback>
                <p:oleObj name="Equation" r:id="rId46" imgW="622030" imgH="228501" progId="Equation.3">
                  <p:embed/>
                  <p:pic>
                    <p:nvPicPr>
                      <p:cNvPr id="0" name="Object 198"/>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273425" y="2954338"/>
                        <a:ext cx="841375" cy="30797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8104" name="AutoShape 199">
            <a:extLst>
              <a:ext uri="{FF2B5EF4-FFF2-40B4-BE49-F238E27FC236}">
                <a16:creationId xmlns:a16="http://schemas.microsoft.com/office/drawing/2014/main" id="{1CBA5850-336B-104B-22D4-2451BDA36230}"/>
              </a:ext>
            </a:extLst>
          </p:cNvPr>
          <p:cNvCxnSpPr>
            <a:cxnSpLocks noChangeShapeType="1"/>
          </p:cNvCxnSpPr>
          <p:nvPr/>
        </p:nvCxnSpPr>
        <p:spPr bwMode="auto">
          <a:xfrm flipH="1">
            <a:off x="1173163" y="2362200"/>
            <a:ext cx="1143000" cy="6429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8105" name="AutoShape 200">
            <a:extLst>
              <a:ext uri="{FF2B5EF4-FFF2-40B4-BE49-F238E27FC236}">
                <a16:creationId xmlns:a16="http://schemas.microsoft.com/office/drawing/2014/main" id="{FB7F21F6-0A0C-097A-5775-19CC995ED393}"/>
              </a:ext>
            </a:extLst>
          </p:cNvPr>
          <p:cNvCxnSpPr>
            <a:cxnSpLocks noChangeShapeType="1"/>
          </p:cNvCxnSpPr>
          <p:nvPr/>
        </p:nvCxnSpPr>
        <p:spPr bwMode="auto">
          <a:xfrm>
            <a:off x="2316163" y="2362200"/>
            <a:ext cx="576262" cy="6191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8106" name="Freeform 201">
            <a:extLst>
              <a:ext uri="{FF2B5EF4-FFF2-40B4-BE49-F238E27FC236}">
                <a16:creationId xmlns:a16="http://schemas.microsoft.com/office/drawing/2014/main" id="{9B119296-5A14-5F32-007E-C5CD38AFB569}"/>
              </a:ext>
            </a:extLst>
          </p:cNvPr>
          <p:cNvSpPr>
            <a:spLocks/>
          </p:cNvSpPr>
          <p:nvPr/>
        </p:nvSpPr>
        <p:spPr bwMode="auto">
          <a:xfrm>
            <a:off x="1600200" y="2590800"/>
            <a:ext cx="1295400" cy="76200"/>
          </a:xfrm>
          <a:custGeom>
            <a:avLst/>
            <a:gdLst>
              <a:gd name="T0" fmla="*/ 0 w 1440"/>
              <a:gd name="T1" fmla="*/ 0 h 144"/>
              <a:gd name="T2" fmla="*/ 2147483646 w 1440"/>
              <a:gd name="T3" fmla="*/ 2147483646 h 144"/>
              <a:gd name="T4" fmla="*/ 2147483646 w 1440"/>
              <a:gd name="T5" fmla="*/ 0 h 144"/>
              <a:gd name="T6" fmla="*/ 0 60000 65536"/>
              <a:gd name="T7" fmla="*/ 0 60000 65536"/>
              <a:gd name="T8" fmla="*/ 0 60000 65536"/>
              <a:gd name="T9" fmla="*/ 0 w 1440"/>
              <a:gd name="T10" fmla="*/ 0 h 144"/>
              <a:gd name="T11" fmla="*/ 1440 w 1440"/>
              <a:gd name="T12" fmla="*/ 144 h 144"/>
            </a:gdLst>
            <a:ahLst/>
            <a:cxnLst>
              <a:cxn ang="T6">
                <a:pos x="T0" y="T1"/>
              </a:cxn>
              <a:cxn ang="T7">
                <a:pos x="T2" y="T3"/>
              </a:cxn>
              <a:cxn ang="T8">
                <a:pos x="T4" y="T5"/>
              </a:cxn>
            </a:cxnLst>
            <a:rect l="T9" t="T10" r="T11" b="T12"/>
            <a:pathLst>
              <a:path w="1440" h="144">
                <a:moveTo>
                  <a:pt x="0" y="0"/>
                </a:moveTo>
                <a:cubicBezTo>
                  <a:pt x="216" y="72"/>
                  <a:pt x="432" y="144"/>
                  <a:pt x="672" y="144"/>
                </a:cubicBezTo>
                <a:cubicBezTo>
                  <a:pt x="912" y="144"/>
                  <a:pt x="1176" y="72"/>
                  <a:pt x="1440" y="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88107" name="Object 202">
            <a:extLst>
              <a:ext uri="{FF2B5EF4-FFF2-40B4-BE49-F238E27FC236}">
                <a16:creationId xmlns:a16="http://schemas.microsoft.com/office/drawing/2014/main" id="{862FE2EB-D1B7-79C2-FE33-65EF6C599D0C}"/>
              </a:ext>
            </a:extLst>
          </p:cNvPr>
          <p:cNvGraphicFramePr>
            <a:graphicFrameLocks noChangeAspect="1"/>
          </p:cNvGraphicFramePr>
          <p:nvPr/>
        </p:nvGraphicFramePr>
        <p:xfrm>
          <a:off x="736600" y="2355850"/>
          <a:ext cx="1203325" cy="136525"/>
        </p:xfrm>
        <a:graphic>
          <a:graphicData uri="http://schemas.openxmlformats.org/presentationml/2006/ole">
            <mc:AlternateContent xmlns:mc="http://schemas.openxmlformats.org/markup-compatibility/2006">
              <mc:Choice xmlns:v="urn:schemas-microsoft-com:vml" Requires="v">
                <p:oleObj name="Equation" r:id="rId47" imgW="964781" imgH="177723" progId="Equation.3">
                  <p:embed/>
                </p:oleObj>
              </mc:Choice>
              <mc:Fallback>
                <p:oleObj name="Equation" r:id="rId47" imgW="964781" imgH="177723" progId="Equation.3">
                  <p:embed/>
                  <p:pic>
                    <p:nvPicPr>
                      <p:cNvPr id="0" name="Object 202"/>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36600" y="2355850"/>
                        <a:ext cx="12033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08" name="Object 203">
            <a:extLst>
              <a:ext uri="{FF2B5EF4-FFF2-40B4-BE49-F238E27FC236}">
                <a16:creationId xmlns:a16="http://schemas.microsoft.com/office/drawing/2014/main" id="{C5428A62-585E-557D-4A12-BAF63C422C03}"/>
              </a:ext>
            </a:extLst>
          </p:cNvPr>
          <p:cNvGraphicFramePr>
            <a:graphicFrameLocks noChangeAspect="1"/>
          </p:cNvGraphicFramePr>
          <p:nvPr/>
        </p:nvGraphicFramePr>
        <p:xfrm>
          <a:off x="4486275" y="2989263"/>
          <a:ext cx="755650" cy="304800"/>
        </p:xfrm>
        <a:graphic>
          <a:graphicData uri="http://schemas.openxmlformats.org/presentationml/2006/ole">
            <mc:AlternateContent xmlns:mc="http://schemas.openxmlformats.org/markup-compatibility/2006">
              <mc:Choice xmlns:v="urn:schemas-microsoft-com:vml" Requires="v">
                <p:oleObj name="Equation" r:id="rId49" imgW="558800" imgH="228600" progId="Equation.3">
                  <p:embed/>
                </p:oleObj>
              </mc:Choice>
              <mc:Fallback>
                <p:oleObj name="Equation" r:id="rId49" imgW="558800" imgH="228600" progId="Equation.3">
                  <p:embed/>
                  <p:pic>
                    <p:nvPicPr>
                      <p:cNvPr id="0" name="Object 20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486275" y="2989263"/>
                        <a:ext cx="755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09" name="Object 204">
            <a:extLst>
              <a:ext uri="{FF2B5EF4-FFF2-40B4-BE49-F238E27FC236}">
                <a16:creationId xmlns:a16="http://schemas.microsoft.com/office/drawing/2014/main" id="{B58B0413-F992-AB6F-890D-E6BDF9275B3F}"/>
              </a:ext>
            </a:extLst>
          </p:cNvPr>
          <p:cNvGraphicFramePr>
            <a:graphicFrameLocks noChangeAspect="1"/>
          </p:cNvGraphicFramePr>
          <p:nvPr/>
        </p:nvGraphicFramePr>
        <p:xfrm>
          <a:off x="5214938" y="2962275"/>
          <a:ext cx="841375" cy="306388"/>
        </p:xfrm>
        <a:graphic>
          <a:graphicData uri="http://schemas.openxmlformats.org/presentationml/2006/ole">
            <mc:AlternateContent xmlns:mc="http://schemas.openxmlformats.org/markup-compatibility/2006">
              <mc:Choice xmlns:v="urn:schemas-microsoft-com:vml" Requires="v">
                <p:oleObj name="Equation" r:id="rId50" imgW="622030" imgH="228501" progId="Equation.3">
                  <p:embed/>
                </p:oleObj>
              </mc:Choice>
              <mc:Fallback>
                <p:oleObj name="Equation" r:id="rId50" imgW="622030" imgH="228501" progId="Equation.3">
                  <p:embed/>
                  <p:pic>
                    <p:nvPicPr>
                      <p:cNvPr id="0" name="Object 20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214938" y="2962275"/>
                        <a:ext cx="841375" cy="306388"/>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10" name="Object 205">
            <a:extLst>
              <a:ext uri="{FF2B5EF4-FFF2-40B4-BE49-F238E27FC236}">
                <a16:creationId xmlns:a16="http://schemas.microsoft.com/office/drawing/2014/main" id="{EF77E800-C25F-3673-58F4-394E8A95B57F}"/>
              </a:ext>
            </a:extLst>
          </p:cNvPr>
          <p:cNvGraphicFramePr>
            <a:graphicFrameLocks noChangeAspect="1"/>
          </p:cNvGraphicFramePr>
          <p:nvPr/>
        </p:nvGraphicFramePr>
        <p:xfrm>
          <a:off x="6248400" y="2981325"/>
          <a:ext cx="755650" cy="306388"/>
        </p:xfrm>
        <a:graphic>
          <a:graphicData uri="http://schemas.openxmlformats.org/presentationml/2006/ole">
            <mc:AlternateContent xmlns:mc="http://schemas.openxmlformats.org/markup-compatibility/2006">
              <mc:Choice xmlns:v="urn:schemas-microsoft-com:vml" Requires="v">
                <p:oleObj name="Equation" r:id="rId51" imgW="558800" imgH="228600" progId="Equation.3">
                  <p:embed/>
                </p:oleObj>
              </mc:Choice>
              <mc:Fallback>
                <p:oleObj name="Equation" r:id="rId51" imgW="558800" imgH="228600" progId="Equation.3">
                  <p:embed/>
                  <p:pic>
                    <p:nvPicPr>
                      <p:cNvPr id="0" name="Object 205"/>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248400" y="2981325"/>
                        <a:ext cx="75565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11" name="Object 206">
            <a:extLst>
              <a:ext uri="{FF2B5EF4-FFF2-40B4-BE49-F238E27FC236}">
                <a16:creationId xmlns:a16="http://schemas.microsoft.com/office/drawing/2014/main" id="{D9E3A122-81AD-1538-D43B-66972989E48A}"/>
              </a:ext>
            </a:extLst>
          </p:cNvPr>
          <p:cNvGraphicFramePr>
            <a:graphicFrameLocks noChangeAspect="1"/>
          </p:cNvGraphicFramePr>
          <p:nvPr/>
        </p:nvGraphicFramePr>
        <p:xfrm>
          <a:off x="7016750" y="2954338"/>
          <a:ext cx="841375" cy="307975"/>
        </p:xfrm>
        <a:graphic>
          <a:graphicData uri="http://schemas.openxmlformats.org/presentationml/2006/ole">
            <mc:AlternateContent xmlns:mc="http://schemas.openxmlformats.org/markup-compatibility/2006">
              <mc:Choice xmlns:v="urn:schemas-microsoft-com:vml" Requires="v">
                <p:oleObj name="Equation" r:id="rId52" imgW="622030" imgH="228501" progId="Equation.3">
                  <p:embed/>
                </p:oleObj>
              </mc:Choice>
              <mc:Fallback>
                <p:oleObj name="Equation" r:id="rId52" imgW="622030" imgH="228501" progId="Equation.3">
                  <p:embed/>
                  <p:pic>
                    <p:nvPicPr>
                      <p:cNvPr id="0" name="Object 206"/>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016750" y="2954338"/>
                        <a:ext cx="841375" cy="307975"/>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112" name="Freeform 207">
            <a:extLst>
              <a:ext uri="{FF2B5EF4-FFF2-40B4-BE49-F238E27FC236}">
                <a16:creationId xmlns:a16="http://schemas.microsoft.com/office/drawing/2014/main" id="{4C2DC2A3-A61A-FA72-F60E-37C1BC1725B6}"/>
              </a:ext>
            </a:extLst>
          </p:cNvPr>
          <p:cNvSpPr>
            <a:spLocks/>
          </p:cNvSpPr>
          <p:nvPr/>
        </p:nvSpPr>
        <p:spPr bwMode="auto">
          <a:xfrm>
            <a:off x="4876800" y="2590800"/>
            <a:ext cx="1295400" cy="76200"/>
          </a:xfrm>
          <a:custGeom>
            <a:avLst/>
            <a:gdLst>
              <a:gd name="T0" fmla="*/ 0 w 1440"/>
              <a:gd name="T1" fmla="*/ 0 h 144"/>
              <a:gd name="T2" fmla="*/ 2147483646 w 1440"/>
              <a:gd name="T3" fmla="*/ 2147483646 h 144"/>
              <a:gd name="T4" fmla="*/ 2147483646 w 1440"/>
              <a:gd name="T5" fmla="*/ 0 h 144"/>
              <a:gd name="T6" fmla="*/ 0 60000 65536"/>
              <a:gd name="T7" fmla="*/ 0 60000 65536"/>
              <a:gd name="T8" fmla="*/ 0 60000 65536"/>
              <a:gd name="T9" fmla="*/ 0 w 1440"/>
              <a:gd name="T10" fmla="*/ 0 h 144"/>
              <a:gd name="T11" fmla="*/ 1440 w 1440"/>
              <a:gd name="T12" fmla="*/ 144 h 144"/>
            </a:gdLst>
            <a:ahLst/>
            <a:cxnLst>
              <a:cxn ang="T6">
                <a:pos x="T0" y="T1"/>
              </a:cxn>
              <a:cxn ang="T7">
                <a:pos x="T2" y="T3"/>
              </a:cxn>
              <a:cxn ang="T8">
                <a:pos x="T4" y="T5"/>
              </a:cxn>
            </a:cxnLst>
            <a:rect l="T9" t="T10" r="T11" b="T12"/>
            <a:pathLst>
              <a:path w="1440" h="144">
                <a:moveTo>
                  <a:pt x="0" y="0"/>
                </a:moveTo>
                <a:cubicBezTo>
                  <a:pt x="216" y="72"/>
                  <a:pt x="432" y="144"/>
                  <a:pt x="672" y="144"/>
                </a:cubicBezTo>
                <a:cubicBezTo>
                  <a:pt x="912" y="144"/>
                  <a:pt x="1176" y="72"/>
                  <a:pt x="1440" y="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cxnSp>
        <p:nvCxnSpPr>
          <p:cNvPr id="88113" name="AutoShape 208">
            <a:extLst>
              <a:ext uri="{FF2B5EF4-FFF2-40B4-BE49-F238E27FC236}">
                <a16:creationId xmlns:a16="http://schemas.microsoft.com/office/drawing/2014/main" id="{E42E93AC-509C-8ECA-1E30-02A10566EA52}"/>
              </a:ext>
            </a:extLst>
          </p:cNvPr>
          <p:cNvCxnSpPr>
            <a:cxnSpLocks noChangeShapeType="1"/>
          </p:cNvCxnSpPr>
          <p:nvPr/>
        </p:nvCxnSpPr>
        <p:spPr bwMode="auto">
          <a:xfrm flipH="1">
            <a:off x="4864100" y="2355850"/>
            <a:ext cx="500063" cy="6334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8114" name="AutoShape 209">
            <a:extLst>
              <a:ext uri="{FF2B5EF4-FFF2-40B4-BE49-F238E27FC236}">
                <a16:creationId xmlns:a16="http://schemas.microsoft.com/office/drawing/2014/main" id="{774516C8-2507-3BBE-794E-593B3AFA0F3C}"/>
              </a:ext>
            </a:extLst>
          </p:cNvPr>
          <p:cNvCxnSpPr>
            <a:cxnSpLocks noChangeShapeType="1"/>
          </p:cNvCxnSpPr>
          <p:nvPr/>
        </p:nvCxnSpPr>
        <p:spPr bwMode="auto">
          <a:xfrm>
            <a:off x="5364163" y="2355850"/>
            <a:ext cx="1262062" cy="6254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88115" name="Object 210">
            <a:extLst>
              <a:ext uri="{FF2B5EF4-FFF2-40B4-BE49-F238E27FC236}">
                <a16:creationId xmlns:a16="http://schemas.microsoft.com/office/drawing/2014/main" id="{B6270BF5-0540-6BD5-607C-3600DF9964D3}"/>
              </a:ext>
            </a:extLst>
          </p:cNvPr>
          <p:cNvGraphicFramePr>
            <a:graphicFrameLocks noChangeAspect="1"/>
          </p:cNvGraphicFramePr>
          <p:nvPr/>
        </p:nvGraphicFramePr>
        <p:xfrm>
          <a:off x="8077200" y="2819400"/>
          <a:ext cx="895350" cy="322263"/>
        </p:xfrm>
        <a:graphic>
          <a:graphicData uri="http://schemas.openxmlformats.org/presentationml/2006/ole">
            <mc:AlternateContent xmlns:mc="http://schemas.openxmlformats.org/markup-compatibility/2006">
              <mc:Choice xmlns:v="urn:schemas-microsoft-com:vml" Requires="v">
                <p:oleObj name="Equation" r:id="rId53" imgW="711200" imgH="228600" progId="Equation.3">
                  <p:embed/>
                </p:oleObj>
              </mc:Choice>
              <mc:Fallback>
                <p:oleObj name="Equation" r:id="rId53" imgW="711200" imgH="228600" progId="Equation.3">
                  <p:embed/>
                  <p:pic>
                    <p:nvPicPr>
                      <p:cNvPr id="0" name="Object 210"/>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8077200" y="2819400"/>
                        <a:ext cx="89535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8116" name="Group 214">
            <a:extLst>
              <a:ext uri="{FF2B5EF4-FFF2-40B4-BE49-F238E27FC236}">
                <a16:creationId xmlns:a16="http://schemas.microsoft.com/office/drawing/2014/main" id="{A544FB34-13CC-C99D-55F6-27E6C2769E6E}"/>
              </a:ext>
            </a:extLst>
          </p:cNvPr>
          <p:cNvGrpSpPr>
            <a:grpSpLocks/>
          </p:cNvGrpSpPr>
          <p:nvPr/>
        </p:nvGrpSpPr>
        <p:grpSpPr bwMode="auto">
          <a:xfrm>
            <a:off x="990600" y="3276600"/>
            <a:ext cx="457200" cy="304800"/>
            <a:chOff x="624" y="2064"/>
            <a:chExt cx="288" cy="192"/>
          </a:xfrm>
        </p:grpSpPr>
        <p:cxnSp>
          <p:nvCxnSpPr>
            <p:cNvPr id="90183" name="AutoShape 211">
              <a:extLst>
                <a:ext uri="{FF2B5EF4-FFF2-40B4-BE49-F238E27FC236}">
                  <a16:creationId xmlns:a16="http://schemas.microsoft.com/office/drawing/2014/main" id="{F3D364C1-FCE2-E221-4E15-4C2B23ABE2A0}"/>
                </a:ext>
              </a:extLst>
            </p:cNvPr>
            <p:cNvCxnSpPr>
              <a:cxnSpLocks noChangeShapeType="1"/>
            </p:cNvCxnSpPr>
            <p:nvPr/>
          </p:nvCxnSpPr>
          <p:spPr bwMode="auto">
            <a:xfrm flipH="1">
              <a:off x="624" y="2064"/>
              <a:ext cx="144"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0184" name="AutoShape 212">
              <a:extLst>
                <a:ext uri="{FF2B5EF4-FFF2-40B4-BE49-F238E27FC236}">
                  <a16:creationId xmlns:a16="http://schemas.microsoft.com/office/drawing/2014/main" id="{7743E7B8-FE62-5731-33FB-F235E60A9B1F}"/>
                </a:ext>
              </a:extLst>
            </p:cNvPr>
            <p:cNvCxnSpPr>
              <a:cxnSpLocks noChangeShapeType="1"/>
            </p:cNvCxnSpPr>
            <p:nvPr/>
          </p:nvCxnSpPr>
          <p:spPr bwMode="auto">
            <a:xfrm>
              <a:off x="768" y="2064"/>
              <a:ext cx="96"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0185" name="Freeform 213">
              <a:extLst>
                <a:ext uri="{FF2B5EF4-FFF2-40B4-BE49-F238E27FC236}">
                  <a16:creationId xmlns:a16="http://schemas.microsoft.com/office/drawing/2014/main" id="{86DC0087-7F29-227F-B6D7-6E22D7665C2E}"/>
                </a:ext>
              </a:extLst>
            </p:cNvPr>
            <p:cNvSpPr>
              <a:spLocks/>
            </p:cNvSpPr>
            <p:nvPr/>
          </p:nvSpPr>
          <p:spPr bwMode="auto">
            <a:xfrm>
              <a:off x="624" y="2112"/>
              <a:ext cx="288" cy="48"/>
            </a:xfrm>
            <a:custGeom>
              <a:avLst/>
              <a:gdLst>
                <a:gd name="T0" fmla="*/ 0 w 1440"/>
                <a:gd name="T1" fmla="*/ 0 h 144"/>
                <a:gd name="T2" fmla="*/ 0 w 1440"/>
                <a:gd name="T3" fmla="*/ 0 h 144"/>
                <a:gd name="T4" fmla="*/ 0 w 1440"/>
                <a:gd name="T5" fmla="*/ 0 h 144"/>
                <a:gd name="T6" fmla="*/ 0 60000 65536"/>
                <a:gd name="T7" fmla="*/ 0 60000 65536"/>
                <a:gd name="T8" fmla="*/ 0 60000 65536"/>
                <a:gd name="T9" fmla="*/ 0 w 1440"/>
                <a:gd name="T10" fmla="*/ 0 h 144"/>
                <a:gd name="T11" fmla="*/ 1440 w 1440"/>
                <a:gd name="T12" fmla="*/ 144 h 144"/>
              </a:gdLst>
              <a:ahLst/>
              <a:cxnLst>
                <a:cxn ang="T6">
                  <a:pos x="T0" y="T1"/>
                </a:cxn>
                <a:cxn ang="T7">
                  <a:pos x="T2" y="T3"/>
                </a:cxn>
                <a:cxn ang="T8">
                  <a:pos x="T4" y="T5"/>
                </a:cxn>
              </a:cxnLst>
              <a:rect l="T9" t="T10" r="T11" b="T12"/>
              <a:pathLst>
                <a:path w="1440" h="144">
                  <a:moveTo>
                    <a:pt x="0" y="0"/>
                  </a:moveTo>
                  <a:cubicBezTo>
                    <a:pt x="216" y="72"/>
                    <a:pt x="432" y="144"/>
                    <a:pt x="672" y="144"/>
                  </a:cubicBezTo>
                  <a:cubicBezTo>
                    <a:pt x="912" y="144"/>
                    <a:pt x="1176" y="72"/>
                    <a:pt x="1440" y="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pSp>
      <p:grpSp>
        <p:nvGrpSpPr>
          <p:cNvPr id="88117" name="Group 215">
            <a:extLst>
              <a:ext uri="{FF2B5EF4-FFF2-40B4-BE49-F238E27FC236}">
                <a16:creationId xmlns:a16="http://schemas.microsoft.com/office/drawing/2014/main" id="{D15FD250-115C-F31B-8E95-325613490D4B}"/>
              </a:ext>
            </a:extLst>
          </p:cNvPr>
          <p:cNvGrpSpPr>
            <a:grpSpLocks/>
          </p:cNvGrpSpPr>
          <p:nvPr/>
        </p:nvGrpSpPr>
        <p:grpSpPr bwMode="auto">
          <a:xfrm>
            <a:off x="2667000" y="3276600"/>
            <a:ext cx="457200" cy="304800"/>
            <a:chOff x="624" y="2064"/>
            <a:chExt cx="288" cy="192"/>
          </a:xfrm>
        </p:grpSpPr>
        <p:cxnSp>
          <p:nvCxnSpPr>
            <p:cNvPr id="90180" name="AutoShape 216">
              <a:extLst>
                <a:ext uri="{FF2B5EF4-FFF2-40B4-BE49-F238E27FC236}">
                  <a16:creationId xmlns:a16="http://schemas.microsoft.com/office/drawing/2014/main" id="{C269DD6E-8433-C008-702F-4A77588CE12B}"/>
                </a:ext>
              </a:extLst>
            </p:cNvPr>
            <p:cNvCxnSpPr>
              <a:cxnSpLocks noChangeShapeType="1"/>
            </p:cNvCxnSpPr>
            <p:nvPr/>
          </p:nvCxnSpPr>
          <p:spPr bwMode="auto">
            <a:xfrm flipH="1">
              <a:off x="624" y="2064"/>
              <a:ext cx="144"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0181" name="AutoShape 217">
              <a:extLst>
                <a:ext uri="{FF2B5EF4-FFF2-40B4-BE49-F238E27FC236}">
                  <a16:creationId xmlns:a16="http://schemas.microsoft.com/office/drawing/2014/main" id="{89F2E09C-3FB8-5DF8-E8CB-4D2F9CDE5BF7}"/>
                </a:ext>
              </a:extLst>
            </p:cNvPr>
            <p:cNvCxnSpPr>
              <a:cxnSpLocks noChangeShapeType="1"/>
            </p:cNvCxnSpPr>
            <p:nvPr/>
          </p:nvCxnSpPr>
          <p:spPr bwMode="auto">
            <a:xfrm>
              <a:off x="768" y="2064"/>
              <a:ext cx="96"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0182" name="Freeform 218">
              <a:extLst>
                <a:ext uri="{FF2B5EF4-FFF2-40B4-BE49-F238E27FC236}">
                  <a16:creationId xmlns:a16="http://schemas.microsoft.com/office/drawing/2014/main" id="{53A1AB8A-FDDF-8E7D-18A4-6078F08494DF}"/>
                </a:ext>
              </a:extLst>
            </p:cNvPr>
            <p:cNvSpPr>
              <a:spLocks/>
            </p:cNvSpPr>
            <p:nvPr/>
          </p:nvSpPr>
          <p:spPr bwMode="auto">
            <a:xfrm>
              <a:off x="624" y="2112"/>
              <a:ext cx="288" cy="48"/>
            </a:xfrm>
            <a:custGeom>
              <a:avLst/>
              <a:gdLst>
                <a:gd name="T0" fmla="*/ 0 w 1440"/>
                <a:gd name="T1" fmla="*/ 0 h 144"/>
                <a:gd name="T2" fmla="*/ 0 w 1440"/>
                <a:gd name="T3" fmla="*/ 0 h 144"/>
                <a:gd name="T4" fmla="*/ 0 w 1440"/>
                <a:gd name="T5" fmla="*/ 0 h 144"/>
                <a:gd name="T6" fmla="*/ 0 60000 65536"/>
                <a:gd name="T7" fmla="*/ 0 60000 65536"/>
                <a:gd name="T8" fmla="*/ 0 60000 65536"/>
                <a:gd name="T9" fmla="*/ 0 w 1440"/>
                <a:gd name="T10" fmla="*/ 0 h 144"/>
                <a:gd name="T11" fmla="*/ 1440 w 1440"/>
                <a:gd name="T12" fmla="*/ 144 h 144"/>
              </a:gdLst>
              <a:ahLst/>
              <a:cxnLst>
                <a:cxn ang="T6">
                  <a:pos x="T0" y="T1"/>
                </a:cxn>
                <a:cxn ang="T7">
                  <a:pos x="T2" y="T3"/>
                </a:cxn>
                <a:cxn ang="T8">
                  <a:pos x="T4" y="T5"/>
                </a:cxn>
              </a:cxnLst>
              <a:rect l="T9" t="T10" r="T11" b="T12"/>
              <a:pathLst>
                <a:path w="1440" h="144">
                  <a:moveTo>
                    <a:pt x="0" y="0"/>
                  </a:moveTo>
                  <a:cubicBezTo>
                    <a:pt x="216" y="72"/>
                    <a:pt x="432" y="144"/>
                    <a:pt x="672" y="144"/>
                  </a:cubicBezTo>
                  <a:cubicBezTo>
                    <a:pt x="912" y="144"/>
                    <a:pt x="1176" y="72"/>
                    <a:pt x="1440" y="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pSp>
      <p:grpSp>
        <p:nvGrpSpPr>
          <p:cNvPr id="88118" name="Group 219">
            <a:extLst>
              <a:ext uri="{FF2B5EF4-FFF2-40B4-BE49-F238E27FC236}">
                <a16:creationId xmlns:a16="http://schemas.microsoft.com/office/drawing/2014/main" id="{B65C8706-87C9-ECD9-D9C7-4A0BB782BB55}"/>
              </a:ext>
            </a:extLst>
          </p:cNvPr>
          <p:cNvGrpSpPr>
            <a:grpSpLocks/>
          </p:cNvGrpSpPr>
          <p:nvPr/>
        </p:nvGrpSpPr>
        <p:grpSpPr bwMode="auto">
          <a:xfrm>
            <a:off x="4648200" y="3276600"/>
            <a:ext cx="457200" cy="304800"/>
            <a:chOff x="624" y="2064"/>
            <a:chExt cx="288" cy="192"/>
          </a:xfrm>
        </p:grpSpPr>
        <p:cxnSp>
          <p:nvCxnSpPr>
            <p:cNvPr id="90177" name="AutoShape 220">
              <a:extLst>
                <a:ext uri="{FF2B5EF4-FFF2-40B4-BE49-F238E27FC236}">
                  <a16:creationId xmlns:a16="http://schemas.microsoft.com/office/drawing/2014/main" id="{7FF20947-6CFC-C11F-D5BF-05A4F726EDC3}"/>
                </a:ext>
              </a:extLst>
            </p:cNvPr>
            <p:cNvCxnSpPr>
              <a:cxnSpLocks noChangeShapeType="1"/>
            </p:cNvCxnSpPr>
            <p:nvPr/>
          </p:nvCxnSpPr>
          <p:spPr bwMode="auto">
            <a:xfrm flipH="1">
              <a:off x="624" y="2064"/>
              <a:ext cx="144"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0178" name="AutoShape 221">
              <a:extLst>
                <a:ext uri="{FF2B5EF4-FFF2-40B4-BE49-F238E27FC236}">
                  <a16:creationId xmlns:a16="http://schemas.microsoft.com/office/drawing/2014/main" id="{FBCFD4AC-FE35-3336-2DD0-6BA07303450B}"/>
                </a:ext>
              </a:extLst>
            </p:cNvPr>
            <p:cNvCxnSpPr>
              <a:cxnSpLocks noChangeShapeType="1"/>
            </p:cNvCxnSpPr>
            <p:nvPr/>
          </p:nvCxnSpPr>
          <p:spPr bwMode="auto">
            <a:xfrm>
              <a:off x="768" y="2064"/>
              <a:ext cx="96"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0179" name="Freeform 222">
              <a:extLst>
                <a:ext uri="{FF2B5EF4-FFF2-40B4-BE49-F238E27FC236}">
                  <a16:creationId xmlns:a16="http://schemas.microsoft.com/office/drawing/2014/main" id="{5EBDEC74-8AE4-9B0C-3A33-1AB623D2462E}"/>
                </a:ext>
              </a:extLst>
            </p:cNvPr>
            <p:cNvSpPr>
              <a:spLocks/>
            </p:cNvSpPr>
            <p:nvPr/>
          </p:nvSpPr>
          <p:spPr bwMode="auto">
            <a:xfrm>
              <a:off x="624" y="2112"/>
              <a:ext cx="288" cy="48"/>
            </a:xfrm>
            <a:custGeom>
              <a:avLst/>
              <a:gdLst>
                <a:gd name="T0" fmla="*/ 0 w 1440"/>
                <a:gd name="T1" fmla="*/ 0 h 144"/>
                <a:gd name="T2" fmla="*/ 0 w 1440"/>
                <a:gd name="T3" fmla="*/ 0 h 144"/>
                <a:gd name="T4" fmla="*/ 0 w 1440"/>
                <a:gd name="T5" fmla="*/ 0 h 144"/>
                <a:gd name="T6" fmla="*/ 0 60000 65536"/>
                <a:gd name="T7" fmla="*/ 0 60000 65536"/>
                <a:gd name="T8" fmla="*/ 0 60000 65536"/>
                <a:gd name="T9" fmla="*/ 0 w 1440"/>
                <a:gd name="T10" fmla="*/ 0 h 144"/>
                <a:gd name="T11" fmla="*/ 1440 w 1440"/>
                <a:gd name="T12" fmla="*/ 144 h 144"/>
              </a:gdLst>
              <a:ahLst/>
              <a:cxnLst>
                <a:cxn ang="T6">
                  <a:pos x="T0" y="T1"/>
                </a:cxn>
                <a:cxn ang="T7">
                  <a:pos x="T2" y="T3"/>
                </a:cxn>
                <a:cxn ang="T8">
                  <a:pos x="T4" y="T5"/>
                </a:cxn>
              </a:cxnLst>
              <a:rect l="T9" t="T10" r="T11" b="T12"/>
              <a:pathLst>
                <a:path w="1440" h="144">
                  <a:moveTo>
                    <a:pt x="0" y="0"/>
                  </a:moveTo>
                  <a:cubicBezTo>
                    <a:pt x="216" y="72"/>
                    <a:pt x="432" y="144"/>
                    <a:pt x="672" y="144"/>
                  </a:cubicBezTo>
                  <a:cubicBezTo>
                    <a:pt x="912" y="144"/>
                    <a:pt x="1176" y="72"/>
                    <a:pt x="1440" y="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pSp>
      <p:grpSp>
        <p:nvGrpSpPr>
          <p:cNvPr id="88119" name="Group 223">
            <a:extLst>
              <a:ext uri="{FF2B5EF4-FFF2-40B4-BE49-F238E27FC236}">
                <a16:creationId xmlns:a16="http://schemas.microsoft.com/office/drawing/2014/main" id="{24196E34-0267-B8B6-783C-0062C32B773E}"/>
              </a:ext>
            </a:extLst>
          </p:cNvPr>
          <p:cNvGrpSpPr>
            <a:grpSpLocks/>
          </p:cNvGrpSpPr>
          <p:nvPr/>
        </p:nvGrpSpPr>
        <p:grpSpPr bwMode="auto">
          <a:xfrm>
            <a:off x="6400800" y="3276600"/>
            <a:ext cx="457200" cy="304800"/>
            <a:chOff x="624" y="2064"/>
            <a:chExt cx="288" cy="192"/>
          </a:xfrm>
        </p:grpSpPr>
        <p:cxnSp>
          <p:nvCxnSpPr>
            <p:cNvPr id="90174" name="AutoShape 224">
              <a:extLst>
                <a:ext uri="{FF2B5EF4-FFF2-40B4-BE49-F238E27FC236}">
                  <a16:creationId xmlns:a16="http://schemas.microsoft.com/office/drawing/2014/main" id="{F75ECAEB-BD35-601D-B720-05696C0DDFB5}"/>
                </a:ext>
              </a:extLst>
            </p:cNvPr>
            <p:cNvCxnSpPr>
              <a:cxnSpLocks noChangeShapeType="1"/>
            </p:cNvCxnSpPr>
            <p:nvPr/>
          </p:nvCxnSpPr>
          <p:spPr bwMode="auto">
            <a:xfrm flipH="1">
              <a:off x="624" y="2064"/>
              <a:ext cx="144"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0175" name="AutoShape 225">
              <a:extLst>
                <a:ext uri="{FF2B5EF4-FFF2-40B4-BE49-F238E27FC236}">
                  <a16:creationId xmlns:a16="http://schemas.microsoft.com/office/drawing/2014/main" id="{CC96869C-59DC-6EAE-8E25-500902CD91D2}"/>
                </a:ext>
              </a:extLst>
            </p:cNvPr>
            <p:cNvCxnSpPr>
              <a:cxnSpLocks noChangeShapeType="1"/>
            </p:cNvCxnSpPr>
            <p:nvPr/>
          </p:nvCxnSpPr>
          <p:spPr bwMode="auto">
            <a:xfrm>
              <a:off x="768" y="2064"/>
              <a:ext cx="96"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0176" name="Freeform 226">
              <a:extLst>
                <a:ext uri="{FF2B5EF4-FFF2-40B4-BE49-F238E27FC236}">
                  <a16:creationId xmlns:a16="http://schemas.microsoft.com/office/drawing/2014/main" id="{F7D5735E-25CF-8CFF-A7E9-648528564CA6}"/>
                </a:ext>
              </a:extLst>
            </p:cNvPr>
            <p:cNvSpPr>
              <a:spLocks/>
            </p:cNvSpPr>
            <p:nvPr/>
          </p:nvSpPr>
          <p:spPr bwMode="auto">
            <a:xfrm>
              <a:off x="624" y="2112"/>
              <a:ext cx="288" cy="48"/>
            </a:xfrm>
            <a:custGeom>
              <a:avLst/>
              <a:gdLst>
                <a:gd name="T0" fmla="*/ 0 w 1440"/>
                <a:gd name="T1" fmla="*/ 0 h 144"/>
                <a:gd name="T2" fmla="*/ 0 w 1440"/>
                <a:gd name="T3" fmla="*/ 0 h 144"/>
                <a:gd name="T4" fmla="*/ 0 w 1440"/>
                <a:gd name="T5" fmla="*/ 0 h 144"/>
                <a:gd name="T6" fmla="*/ 0 60000 65536"/>
                <a:gd name="T7" fmla="*/ 0 60000 65536"/>
                <a:gd name="T8" fmla="*/ 0 60000 65536"/>
                <a:gd name="T9" fmla="*/ 0 w 1440"/>
                <a:gd name="T10" fmla="*/ 0 h 144"/>
                <a:gd name="T11" fmla="*/ 1440 w 1440"/>
                <a:gd name="T12" fmla="*/ 144 h 144"/>
              </a:gdLst>
              <a:ahLst/>
              <a:cxnLst>
                <a:cxn ang="T6">
                  <a:pos x="T0" y="T1"/>
                </a:cxn>
                <a:cxn ang="T7">
                  <a:pos x="T2" y="T3"/>
                </a:cxn>
                <a:cxn ang="T8">
                  <a:pos x="T4" y="T5"/>
                </a:cxn>
              </a:cxnLst>
              <a:rect l="T9" t="T10" r="T11" b="T12"/>
              <a:pathLst>
                <a:path w="1440" h="144">
                  <a:moveTo>
                    <a:pt x="0" y="0"/>
                  </a:moveTo>
                  <a:cubicBezTo>
                    <a:pt x="216" y="72"/>
                    <a:pt x="432" y="144"/>
                    <a:pt x="672" y="144"/>
                  </a:cubicBezTo>
                  <a:cubicBezTo>
                    <a:pt x="912" y="144"/>
                    <a:pt x="1176" y="72"/>
                    <a:pt x="1440" y="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pSp>
      <p:sp>
        <p:nvSpPr>
          <p:cNvPr id="88120" name="Line 227">
            <a:extLst>
              <a:ext uri="{FF2B5EF4-FFF2-40B4-BE49-F238E27FC236}">
                <a16:creationId xmlns:a16="http://schemas.microsoft.com/office/drawing/2014/main" id="{CE61CF3B-99CD-63E6-3720-3248041A9796}"/>
              </a:ext>
            </a:extLst>
          </p:cNvPr>
          <p:cNvSpPr>
            <a:spLocks noChangeShapeType="1"/>
          </p:cNvSpPr>
          <p:nvPr/>
        </p:nvSpPr>
        <p:spPr bwMode="auto">
          <a:xfrm>
            <a:off x="457200" y="3429000"/>
            <a:ext cx="0" cy="4572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88121" name="Line 228">
            <a:extLst>
              <a:ext uri="{FF2B5EF4-FFF2-40B4-BE49-F238E27FC236}">
                <a16:creationId xmlns:a16="http://schemas.microsoft.com/office/drawing/2014/main" id="{032EFD65-323A-1383-BE03-AA559D2CA88D}"/>
              </a:ext>
            </a:extLst>
          </p:cNvPr>
          <p:cNvSpPr>
            <a:spLocks noChangeShapeType="1"/>
          </p:cNvSpPr>
          <p:nvPr/>
        </p:nvSpPr>
        <p:spPr bwMode="auto">
          <a:xfrm>
            <a:off x="8382000" y="3352800"/>
            <a:ext cx="0" cy="4572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aphicFrame>
        <p:nvGraphicFramePr>
          <p:cNvPr id="88122" name="Object 229">
            <a:extLst>
              <a:ext uri="{FF2B5EF4-FFF2-40B4-BE49-F238E27FC236}">
                <a16:creationId xmlns:a16="http://schemas.microsoft.com/office/drawing/2014/main" id="{E2E8A1AE-C4F7-DF97-6D3A-937F786798DF}"/>
              </a:ext>
            </a:extLst>
          </p:cNvPr>
          <p:cNvGraphicFramePr>
            <a:graphicFrameLocks noChangeAspect="1"/>
          </p:cNvGraphicFramePr>
          <p:nvPr/>
        </p:nvGraphicFramePr>
        <p:xfrm>
          <a:off x="6553200" y="4581525"/>
          <a:ext cx="395288" cy="271463"/>
        </p:xfrm>
        <a:graphic>
          <a:graphicData uri="http://schemas.openxmlformats.org/presentationml/2006/ole">
            <mc:AlternateContent xmlns:mc="http://schemas.openxmlformats.org/markup-compatibility/2006">
              <mc:Choice xmlns:v="urn:schemas-microsoft-com:vml" Requires="v">
                <p:oleObj name="Equation" r:id="rId55" imgW="291973" imgH="203112" progId="Equation.3">
                  <p:embed/>
                </p:oleObj>
              </mc:Choice>
              <mc:Fallback>
                <p:oleObj name="Equation" r:id="rId55" imgW="291973" imgH="203112" progId="Equation.3">
                  <p:embed/>
                  <p:pic>
                    <p:nvPicPr>
                      <p:cNvPr id="0" name="Object 22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553200" y="4581525"/>
                        <a:ext cx="395288"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23" name="Object 230">
            <a:extLst>
              <a:ext uri="{FF2B5EF4-FFF2-40B4-BE49-F238E27FC236}">
                <a16:creationId xmlns:a16="http://schemas.microsoft.com/office/drawing/2014/main" id="{7D8A5AC1-438E-9F18-1D29-6560B4F0CC25}"/>
              </a:ext>
            </a:extLst>
          </p:cNvPr>
          <p:cNvGraphicFramePr>
            <a:graphicFrameLocks noChangeAspect="1"/>
          </p:cNvGraphicFramePr>
          <p:nvPr/>
        </p:nvGraphicFramePr>
        <p:xfrm>
          <a:off x="6950075" y="4572000"/>
          <a:ext cx="500063" cy="271463"/>
        </p:xfrm>
        <a:graphic>
          <a:graphicData uri="http://schemas.openxmlformats.org/presentationml/2006/ole">
            <mc:AlternateContent xmlns:mc="http://schemas.openxmlformats.org/markup-compatibility/2006">
              <mc:Choice xmlns:v="urn:schemas-microsoft-com:vml" Requires="v">
                <p:oleObj name="Equation" r:id="rId56" imgW="368140" imgH="203112" progId="Equation.3">
                  <p:embed/>
                </p:oleObj>
              </mc:Choice>
              <mc:Fallback>
                <p:oleObj name="Equation" r:id="rId56" imgW="368140" imgH="203112" progId="Equation.3">
                  <p:embed/>
                  <p:pic>
                    <p:nvPicPr>
                      <p:cNvPr id="0" name="Object 23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950075" y="4572000"/>
                        <a:ext cx="500063" cy="271463"/>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24" name="Object 231">
            <a:extLst>
              <a:ext uri="{FF2B5EF4-FFF2-40B4-BE49-F238E27FC236}">
                <a16:creationId xmlns:a16="http://schemas.microsoft.com/office/drawing/2014/main" id="{E6B36F96-410A-50E1-8C88-CEB57EE6301B}"/>
              </a:ext>
            </a:extLst>
          </p:cNvPr>
          <p:cNvGraphicFramePr>
            <a:graphicFrameLocks noChangeAspect="1"/>
          </p:cNvGraphicFramePr>
          <p:nvPr/>
        </p:nvGraphicFramePr>
        <p:xfrm>
          <a:off x="5562600" y="5383213"/>
          <a:ext cx="3505200" cy="788987"/>
        </p:xfrm>
        <a:graphic>
          <a:graphicData uri="http://schemas.openxmlformats.org/presentationml/2006/ole">
            <mc:AlternateContent xmlns:mc="http://schemas.openxmlformats.org/markup-compatibility/2006">
              <mc:Choice xmlns:v="urn:schemas-microsoft-com:vml" Requires="v">
                <p:oleObj name="Microsoft Equation 3.0" r:id="rId57" imgW="1968500" imgH="444500" progId="">
                  <p:embed/>
                </p:oleObj>
              </mc:Choice>
              <mc:Fallback>
                <p:oleObj name="Microsoft Equation 3.0" r:id="rId57" imgW="1968500" imgH="444500" progId="">
                  <p:embed/>
                  <p:pic>
                    <p:nvPicPr>
                      <p:cNvPr id="0" name="Object 231"/>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5562600" y="5383213"/>
                        <a:ext cx="3505200"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 name="Object 202">
            <a:extLst>
              <a:ext uri="{FF2B5EF4-FFF2-40B4-BE49-F238E27FC236}">
                <a16:creationId xmlns:a16="http://schemas.microsoft.com/office/drawing/2014/main" id="{B1F9CFCE-C14A-C802-9C5F-F1DA558DF065}"/>
              </a:ext>
            </a:extLst>
          </p:cNvPr>
          <p:cNvGraphicFramePr>
            <a:graphicFrameLocks noChangeAspect="1"/>
          </p:cNvGraphicFramePr>
          <p:nvPr/>
        </p:nvGraphicFramePr>
        <p:xfrm>
          <a:off x="6111875" y="2438400"/>
          <a:ext cx="1203325" cy="136525"/>
        </p:xfrm>
        <a:graphic>
          <a:graphicData uri="http://schemas.openxmlformats.org/presentationml/2006/ole">
            <mc:AlternateContent xmlns:mc="http://schemas.openxmlformats.org/markup-compatibility/2006">
              <mc:Choice xmlns:v="urn:schemas-microsoft-com:vml" Requires="v">
                <p:oleObj name="Equation" r:id="rId59" imgW="964781" imgH="177723" progId="Equation.3">
                  <p:embed/>
                </p:oleObj>
              </mc:Choice>
              <mc:Fallback>
                <p:oleObj name="Equation" r:id="rId59" imgW="964781" imgH="177723" progId="Equation.3">
                  <p:embed/>
                  <p:pic>
                    <p:nvPicPr>
                      <p:cNvPr id="0" name="Object 202"/>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6111875" y="2438400"/>
                        <a:ext cx="12033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8093"/>
                                        </p:tgtEl>
                                        <p:attrNameLst>
                                          <p:attrName>style.visibility</p:attrName>
                                        </p:attrNameLst>
                                      </p:cBhvr>
                                      <p:to>
                                        <p:strVal val="visible"/>
                                      </p:to>
                                    </p:set>
                                    <p:animEffect transition="in" filter="fade">
                                      <p:cBhvr>
                                        <p:cTn id="7" dur="500"/>
                                        <p:tgtEl>
                                          <p:spTgt spid="88093"/>
                                        </p:tgtEl>
                                      </p:cBhvr>
                                    </p:animEffect>
                                  </p:childTnLst>
                                </p:cTn>
                              </p:par>
                              <p:par>
                                <p:cTn id="8" presetID="10" presetClass="entr" presetSubtype="0" fill="hold" nodeType="withEffect">
                                  <p:stCondLst>
                                    <p:cond delay="0"/>
                                  </p:stCondLst>
                                  <p:childTnLst>
                                    <p:set>
                                      <p:cBhvr>
                                        <p:cTn id="9" dur="1" fill="hold">
                                          <p:stCondLst>
                                            <p:cond delay="0"/>
                                          </p:stCondLst>
                                        </p:cTn>
                                        <p:tgtEl>
                                          <p:spTgt spid="88077"/>
                                        </p:tgtEl>
                                        <p:attrNameLst>
                                          <p:attrName>style.visibility</p:attrName>
                                        </p:attrNameLst>
                                      </p:cBhvr>
                                      <p:to>
                                        <p:strVal val="visible"/>
                                      </p:to>
                                    </p:set>
                                    <p:animEffect transition="in" filter="fade">
                                      <p:cBhvr>
                                        <p:cTn id="10" dur="500"/>
                                        <p:tgtEl>
                                          <p:spTgt spid="88077"/>
                                        </p:tgtEl>
                                      </p:cBhvr>
                                    </p:animEffect>
                                  </p:childTnLst>
                                </p:cTn>
                              </p:par>
                              <p:par>
                                <p:cTn id="11" presetID="10" presetClass="entr" presetSubtype="0" fill="hold" nodeType="withEffect">
                                  <p:stCondLst>
                                    <p:cond delay="0"/>
                                  </p:stCondLst>
                                  <p:childTnLst>
                                    <p:set>
                                      <p:cBhvr>
                                        <p:cTn id="12" dur="1" fill="hold">
                                          <p:stCondLst>
                                            <p:cond delay="0"/>
                                          </p:stCondLst>
                                        </p:cTn>
                                        <p:tgtEl>
                                          <p:spTgt spid="88069"/>
                                        </p:tgtEl>
                                        <p:attrNameLst>
                                          <p:attrName>style.visibility</p:attrName>
                                        </p:attrNameLst>
                                      </p:cBhvr>
                                      <p:to>
                                        <p:strVal val="visible"/>
                                      </p:to>
                                    </p:set>
                                    <p:animEffect transition="in" filter="fade">
                                      <p:cBhvr>
                                        <p:cTn id="13" dur="500"/>
                                        <p:tgtEl>
                                          <p:spTgt spid="88069"/>
                                        </p:tgtEl>
                                      </p:cBhvr>
                                    </p:animEffect>
                                  </p:childTnLst>
                                </p:cTn>
                              </p:par>
                              <p:par>
                                <p:cTn id="14" presetID="10" presetClass="entr" presetSubtype="0" fill="hold" nodeType="withEffect">
                                  <p:stCondLst>
                                    <p:cond delay="0"/>
                                  </p:stCondLst>
                                  <p:childTnLst>
                                    <p:set>
                                      <p:cBhvr>
                                        <p:cTn id="15" dur="1" fill="hold">
                                          <p:stCondLst>
                                            <p:cond delay="0"/>
                                          </p:stCondLst>
                                        </p:cTn>
                                        <p:tgtEl>
                                          <p:spTgt spid="88071"/>
                                        </p:tgtEl>
                                        <p:attrNameLst>
                                          <p:attrName>style.visibility</p:attrName>
                                        </p:attrNameLst>
                                      </p:cBhvr>
                                      <p:to>
                                        <p:strVal val="visible"/>
                                      </p:to>
                                    </p:set>
                                    <p:animEffect transition="in" filter="fade">
                                      <p:cBhvr>
                                        <p:cTn id="16" dur="500"/>
                                        <p:tgtEl>
                                          <p:spTgt spid="88071"/>
                                        </p:tgtEl>
                                      </p:cBhvr>
                                    </p:animEffect>
                                  </p:childTnLst>
                                </p:cTn>
                              </p:par>
                              <p:par>
                                <p:cTn id="17" presetID="10" presetClass="entr" presetSubtype="0" fill="hold" nodeType="withEffect">
                                  <p:stCondLst>
                                    <p:cond delay="0"/>
                                  </p:stCondLst>
                                  <p:childTnLst>
                                    <p:set>
                                      <p:cBhvr>
                                        <p:cTn id="18" dur="1" fill="hold">
                                          <p:stCondLst>
                                            <p:cond delay="0"/>
                                          </p:stCondLst>
                                        </p:cTn>
                                        <p:tgtEl>
                                          <p:spTgt spid="88073"/>
                                        </p:tgtEl>
                                        <p:attrNameLst>
                                          <p:attrName>style.visibility</p:attrName>
                                        </p:attrNameLst>
                                      </p:cBhvr>
                                      <p:to>
                                        <p:strVal val="visible"/>
                                      </p:to>
                                    </p:set>
                                    <p:animEffect transition="in" filter="fade">
                                      <p:cBhvr>
                                        <p:cTn id="19" dur="500"/>
                                        <p:tgtEl>
                                          <p:spTgt spid="88073"/>
                                        </p:tgtEl>
                                      </p:cBhvr>
                                    </p:animEffect>
                                  </p:childTnLst>
                                </p:cTn>
                              </p:par>
                              <p:par>
                                <p:cTn id="20" presetID="10" presetClass="entr" presetSubtype="0" fill="hold" nodeType="withEffect">
                                  <p:stCondLst>
                                    <p:cond delay="0"/>
                                  </p:stCondLst>
                                  <p:childTnLst>
                                    <p:set>
                                      <p:cBhvr>
                                        <p:cTn id="21" dur="1" fill="hold">
                                          <p:stCondLst>
                                            <p:cond delay="0"/>
                                          </p:stCondLst>
                                        </p:cTn>
                                        <p:tgtEl>
                                          <p:spTgt spid="88074"/>
                                        </p:tgtEl>
                                        <p:attrNameLst>
                                          <p:attrName>style.visibility</p:attrName>
                                        </p:attrNameLst>
                                      </p:cBhvr>
                                      <p:to>
                                        <p:strVal val="visible"/>
                                      </p:to>
                                    </p:set>
                                    <p:animEffect transition="in" filter="fade">
                                      <p:cBhvr>
                                        <p:cTn id="22" dur="500"/>
                                        <p:tgtEl>
                                          <p:spTgt spid="880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88096"/>
                                        </p:tgtEl>
                                        <p:attrNameLst>
                                          <p:attrName>style.visibility</p:attrName>
                                        </p:attrNameLst>
                                      </p:cBhvr>
                                      <p:to>
                                        <p:strVal val="visible"/>
                                      </p:to>
                                    </p:set>
                                    <p:animEffect transition="in" filter="fade">
                                      <p:cBhvr>
                                        <p:cTn id="27" dur="500"/>
                                        <p:tgtEl>
                                          <p:spTgt spid="88096"/>
                                        </p:tgtEl>
                                      </p:cBhvr>
                                    </p:animEffect>
                                  </p:childTnLst>
                                </p:cTn>
                              </p:par>
                              <p:par>
                                <p:cTn id="28" presetID="10" presetClass="entr" presetSubtype="0" fill="hold" nodeType="withEffect">
                                  <p:stCondLst>
                                    <p:cond delay="0"/>
                                  </p:stCondLst>
                                  <p:childTnLst>
                                    <p:set>
                                      <p:cBhvr>
                                        <p:cTn id="29" dur="1" fill="hold">
                                          <p:stCondLst>
                                            <p:cond delay="0"/>
                                          </p:stCondLst>
                                        </p:cTn>
                                        <p:tgtEl>
                                          <p:spTgt spid="88097"/>
                                        </p:tgtEl>
                                        <p:attrNameLst>
                                          <p:attrName>style.visibility</p:attrName>
                                        </p:attrNameLst>
                                      </p:cBhvr>
                                      <p:to>
                                        <p:strVal val="visible"/>
                                      </p:to>
                                    </p:set>
                                    <p:animEffect transition="in" filter="fade">
                                      <p:cBhvr>
                                        <p:cTn id="30" dur="500"/>
                                        <p:tgtEl>
                                          <p:spTgt spid="88097"/>
                                        </p:tgtEl>
                                      </p:cBhvr>
                                    </p:animEffect>
                                  </p:childTnLst>
                                </p:cTn>
                              </p:par>
                              <p:par>
                                <p:cTn id="31" presetID="10" presetClass="entr" presetSubtype="0" fill="hold" nodeType="withEffect">
                                  <p:stCondLst>
                                    <p:cond delay="0"/>
                                  </p:stCondLst>
                                  <p:childTnLst>
                                    <p:set>
                                      <p:cBhvr>
                                        <p:cTn id="32" dur="1" fill="hold">
                                          <p:stCondLst>
                                            <p:cond delay="0"/>
                                          </p:stCondLst>
                                        </p:cTn>
                                        <p:tgtEl>
                                          <p:spTgt spid="88078"/>
                                        </p:tgtEl>
                                        <p:attrNameLst>
                                          <p:attrName>style.visibility</p:attrName>
                                        </p:attrNameLst>
                                      </p:cBhvr>
                                      <p:to>
                                        <p:strVal val="visible"/>
                                      </p:to>
                                    </p:set>
                                    <p:animEffect transition="in" filter="fade">
                                      <p:cBhvr>
                                        <p:cTn id="33" dur="500"/>
                                        <p:tgtEl>
                                          <p:spTgt spid="88078"/>
                                        </p:tgtEl>
                                      </p:cBhvr>
                                    </p:animEffect>
                                  </p:childTnLst>
                                </p:cTn>
                              </p:par>
                              <p:par>
                                <p:cTn id="34" presetID="10" presetClass="entr" presetSubtype="0" fill="hold" nodeType="withEffect">
                                  <p:stCondLst>
                                    <p:cond delay="0"/>
                                  </p:stCondLst>
                                  <p:childTnLst>
                                    <p:set>
                                      <p:cBhvr>
                                        <p:cTn id="35" dur="1" fill="hold">
                                          <p:stCondLst>
                                            <p:cond delay="0"/>
                                          </p:stCondLst>
                                        </p:cTn>
                                        <p:tgtEl>
                                          <p:spTgt spid="88072"/>
                                        </p:tgtEl>
                                        <p:attrNameLst>
                                          <p:attrName>style.visibility</p:attrName>
                                        </p:attrNameLst>
                                      </p:cBhvr>
                                      <p:to>
                                        <p:strVal val="visible"/>
                                      </p:to>
                                    </p:set>
                                    <p:animEffect transition="in" filter="fade">
                                      <p:cBhvr>
                                        <p:cTn id="36" dur="500"/>
                                        <p:tgtEl>
                                          <p:spTgt spid="88072"/>
                                        </p:tgtEl>
                                      </p:cBhvr>
                                    </p:animEffect>
                                  </p:childTnLst>
                                </p:cTn>
                              </p:par>
                              <p:par>
                                <p:cTn id="37" presetID="10" presetClass="entr" presetSubtype="0" fill="hold" nodeType="withEffect">
                                  <p:stCondLst>
                                    <p:cond delay="0"/>
                                  </p:stCondLst>
                                  <p:childTnLst>
                                    <p:set>
                                      <p:cBhvr>
                                        <p:cTn id="38" dur="1" fill="hold">
                                          <p:stCondLst>
                                            <p:cond delay="0"/>
                                          </p:stCondLst>
                                        </p:cTn>
                                        <p:tgtEl>
                                          <p:spTgt spid="88070"/>
                                        </p:tgtEl>
                                        <p:attrNameLst>
                                          <p:attrName>style.visibility</p:attrName>
                                        </p:attrNameLst>
                                      </p:cBhvr>
                                      <p:to>
                                        <p:strVal val="visible"/>
                                      </p:to>
                                    </p:set>
                                    <p:animEffect transition="in" filter="fade">
                                      <p:cBhvr>
                                        <p:cTn id="39" dur="500"/>
                                        <p:tgtEl>
                                          <p:spTgt spid="88070"/>
                                        </p:tgtEl>
                                      </p:cBhvr>
                                    </p:animEffect>
                                  </p:childTnLst>
                                </p:cTn>
                              </p:par>
                              <p:par>
                                <p:cTn id="40" presetID="10" presetClass="entr" presetSubtype="0" fill="hold" nodeType="withEffect">
                                  <p:stCondLst>
                                    <p:cond delay="0"/>
                                  </p:stCondLst>
                                  <p:childTnLst>
                                    <p:set>
                                      <p:cBhvr>
                                        <p:cTn id="41" dur="1" fill="hold">
                                          <p:stCondLst>
                                            <p:cond delay="0"/>
                                          </p:stCondLst>
                                        </p:cTn>
                                        <p:tgtEl>
                                          <p:spTgt spid="88094"/>
                                        </p:tgtEl>
                                        <p:attrNameLst>
                                          <p:attrName>style.visibility</p:attrName>
                                        </p:attrNameLst>
                                      </p:cBhvr>
                                      <p:to>
                                        <p:strVal val="visible"/>
                                      </p:to>
                                    </p:set>
                                    <p:animEffect transition="in" filter="fade">
                                      <p:cBhvr>
                                        <p:cTn id="42" dur="500"/>
                                        <p:tgtEl>
                                          <p:spTgt spid="88094"/>
                                        </p:tgtEl>
                                      </p:cBhvr>
                                    </p:animEffect>
                                  </p:childTnLst>
                                </p:cTn>
                              </p:par>
                              <p:par>
                                <p:cTn id="43" presetID="10" presetClass="entr" presetSubtype="0" fill="hold" nodeType="withEffect">
                                  <p:stCondLst>
                                    <p:cond delay="0"/>
                                  </p:stCondLst>
                                  <p:childTnLst>
                                    <p:set>
                                      <p:cBhvr>
                                        <p:cTn id="44" dur="1" fill="hold">
                                          <p:stCondLst>
                                            <p:cond delay="0"/>
                                          </p:stCondLst>
                                        </p:cTn>
                                        <p:tgtEl>
                                          <p:spTgt spid="88095"/>
                                        </p:tgtEl>
                                        <p:attrNameLst>
                                          <p:attrName>style.visibility</p:attrName>
                                        </p:attrNameLst>
                                      </p:cBhvr>
                                      <p:to>
                                        <p:strVal val="visible"/>
                                      </p:to>
                                    </p:set>
                                    <p:animEffect transition="in" filter="fade">
                                      <p:cBhvr>
                                        <p:cTn id="45" dur="500"/>
                                        <p:tgtEl>
                                          <p:spTgt spid="88095"/>
                                        </p:tgtEl>
                                      </p:cBhvr>
                                    </p:animEffect>
                                  </p:childTnLst>
                                </p:cTn>
                              </p:par>
                              <p:par>
                                <p:cTn id="46" presetID="10" presetClass="entr" presetSubtype="0" fill="hold" nodeType="withEffect">
                                  <p:stCondLst>
                                    <p:cond delay="0"/>
                                  </p:stCondLst>
                                  <p:childTnLst>
                                    <p:set>
                                      <p:cBhvr>
                                        <p:cTn id="47" dur="1" fill="hold">
                                          <p:stCondLst>
                                            <p:cond delay="0"/>
                                          </p:stCondLst>
                                        </p:cTn>
                                        <p:tgtEl>
                                          <p:spTgt spid="88075"/>
                                        </p:tgtEl>
                                        <p:attrNameLst>
                                          <p:attrName>style.visibility</p:attrName>
                                        </p:attrNameLst>
                                      </p:cBhvr>
                                      <p:to>
                                        <p:strVal val="visible"/>
                                      </p:to>
                                    </p:set>
                                    <p:animEffect transition="in" filter="fade">
                                      <p:cBhvr>
                                        <p:cTn id="48" dur="500"/>
                                        <p:tgtEl>
                                          <p:spTgt spid="88075"/>
                                        </p:tgtEl>
                                      </p:cBhvr>
                                    </p:animEffect>
                                  </p:childTnLst>
                                </p:cTn>
                              </p:par>
                              <p:par>
                                <p:cTn id="49" presetID="10" presetClass="entr" presetSubtype="0" fill="hold" nodeType="withEffect">
                                  <p:stCondLst>
                                    <p:cond delay="0"/>
                                  </p:stCondLst>
                                  <p:childTnLst>
                                    <p:set>
                                      <p:cBhvr>
                                        <p:cTn id="50" dur="1" fill="hold">
                                          <p:stCondLst>
                                            <p:cond delay="0"/>
                                          </p:stCondLst>
                                        </p:cTn>
                                        <p:tgtEl>
                                          <p:spTgt spid="88098"/>
                                        </p:tgtEl>
                                        <p:attrNameLst>
                                          <p:attrName>style.visibility</p:attrName>
                                        </p:attrNameLst>
                                      </p:cBhvr>
                                      <p:to>
                                        <p:strVal val="visible"/>
                                      </p:to>
                                    </p:set>
                                    <p:animEffect transition="in" filter="fade">
                                      <p:cBhvr>
                                        <p:cTn id="51" dur="500"/>
                                        <p:tgtEl>
                                          <p:spTgt spid="88098"/>
                                        </p:tgtEl>
                                      </p:cBhvr>
                                    </p:animEffect>
                                  </p:childTnLst>
                                </p:cTn>
                              </p:par>
                              <p:par>
                                <p:cTn id="52" presetID="10" presetClass="entr" presetSubtype="0" fill="hold" nodeType="withEffect">
                                  <p:stCondLst>
                                    <p:cond delay="0"/>
                                  </p:stCondLst>
                                  <p:childTnLst>
                                    <p:set>
                                      <p:cBhvr>
                                        <p:cTn id="53" dur="1" fill="hold">
                                          <p:stCondLst>
                                            <p:cond delay="0"/>
                                          </p:stCondLst>
                                        </p:cTn>
                                        <p:tgtEl>
                                          <p:spTgt spid="88099"/>
                                        </p:tgtEl>
                                        <p:attrNameLst>
                                          <p:attrName>style.visibility</p:attrName>
                                        </p:attrNameLst>
                                      </p:cBhvr>
                                      <p:to>
                                        <p:strVal val="visible"/>
                                      </p:to>
                                    </p:set>
                                    <p:animEffect transition="in" filter="fade">
                                      <p:cBhvr>
                                        <p:cTn id="54" dur="500"/>
                                        <p:tgtEl>
                                          <p:spTgt spid="88099"/>
                                        </p:tgtEl>
                                      </p:cBhvr>
                                    </p:animEffect>
                                  </p:childTnLst>
                                </p:cTn>
                              </p:par>
                              <p:par>
                                <p:cTn id="55" presetID="10" presetClass="entr" presetSubtype="0" fill="hold" nodeType="withEffect">
                                  <p:stCondLst>
                                    <p:cond delay="0"/>
                                  </p:stCondLst>
                                  <p:childTnLst>
                                    <p:set>
                                      <p:cBhvr>
                                        <p:cTn id="56" dur="1" fill="hold">
                                          <p:stCondLst>
                                            <p:cond delay="0"/>
                                          </p:stCondLst>
                                        </p:cTn>
                                        <p:tgtEl>
                                          <p:spTgt spid="88076"/>
                                        </p:tgtEl>
                                        <p:attrNameLst>
                                          <p:attrName>style.visibility</p:attrName>
                                        </p:attrNameLst>
                                      </p:cBhvr>
                                      <p:to>
                                        <p:strVal val="visible"/>
                                      </p:to>
                                    </p:set>
                                    <p:animEffect transition="in" filter="fade">
                                      <p:cBhvr>
                                        <p:cTn id="57" dur="500"/>
                                        <p:tgtEl>
                                          <p:spTgt spid="8807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nodeType="clickEffect">
                                  <p:stCondLst>
                                    <p:cond delay="0"/>
                                  </p:stCondLst>
                                  <p:childTnLst>
                                    <p:set>
                                      <p:cBhvr>
                                        <p:cTn id="61" dur="1" fill="hold">
                                          <p:stCondLst>
                                            <p:cond delay="0"/>
                                          </p:stCondLst>
                                        </p:cTn>
                                        <p:tgtEl>
                                          <p:spTgt spid="88107"/>
                                        </p:tgtEl>
                                        <p:attrNameLst>
                                          <p:attrName>style.visibility</p:attrName>
                                        </p:attrNameLst>
                                      </p:cBhvr>
                                      <p:to>
                                        <p:strVal val="visible"/>
                                      </p:to>
                                    </p:set>
                                    <p:animEffect transition="in" filter="fade">
                                      <p:cBhvr>
                                        <p:cTn id="62" dur="500"/>
                                        <p:tgtEl>
                                          <p:spTgt spid="88107"/>
                                        </p:tgtEl>
                                      </p:cBhvr>
                                    </p:animEffect>
                                  </p:childTnLst>
                                </p:cTn>
                              </p:par>
                              <p:par>
                                <p:cTn id="63" presetID="10" presetClass="entr" presetSubtype="0" fill="hold" nodeType="withEffect">
                                  <p:stCondLst>
                                    <p:cond delay="0"/>
                                  </p:stCondLst>
                                  <p:childTnLst>
                                    <p:set>
                                      <p:cBhvr>
                                        <p:cTn id="64" dur="1" fill="hold">
                                          <p:stCondLst>
                                            <p:cond delay="0"/>
                                          </p:stCondLst>
                                        </p:cTn>
                                        <p:tgtEl>
                                          <p:spTgt spid="88104"/>
                                        </p:tgtEl>
                                        <p:attrNameLst>
                                          <p:attrName>style.visibility</p:attrName>
                                        </p:attrNameLst>
                                      </p:cBhvr>
                                      <p:to>
                                        <p:strVal val="visible"/>
                                      </p:to>
                                    </p:set>
                                    <p:animEffect transition="in" filter="fade">
                                      <p:cBhvr>
                                        <p:cTn id="65" dur="500"/>
                                        <p:tgtEl>
                                          <p:spTgt spid="88104"/>
                                        </p:tgtEl>
                                      </p:cBhvr>
                                    </p:animEffect>
                                  </p:childTnLst>
                                </p:cTn>
                              </p:par>
                              <p:par>
                                <p:cTn id="66" presetID="10" presetClass="entr" presetSubtype="0" fill="hold" nodeType="withEffect">
                                  <p:stCondLst>
                                    <p:cond delay="0"/>
                                  </p:stCondLst>
                                  <p:childTnLst>
                                    <p:set>
                                      <p:cBhvr>
                                        <p:cTn id="67" dur="1" fill="hold">
                                          <p:stCondLst>
                                            <p:cond delay="0"/>
                                          </p:stCondLst>
                                        </p:cTn>
                                        <p:tgtEl>
                                          <p:spTgt spid="88105"/>
                                        </p:tgtEl>
                                        <p:attrNameLst>
                                          <p:attrName>style.visibility</p:attrName>
                                        </p:attrNameLst>
                                      </p:cBhvr>
                                      <p:to>
                                        <p:strVal val="visible"/>
                                      </p:to>
                                    </p:set>
                                    <p:animEffect transition="in" filter="fade">
                                      <p:cBhvr>
                                        <p:cTn id="68" dur="500"/>
                                        <p:tgtEl>
                                          <p:spTgt spid="88105"/>
                                        </p:tgtEl>
                                      </p:cBhvr>
                                    </p:animEffect>
                                  </p:childTnLst>
                                </p:cTn>
                              </p:par>
                              <p:par>
                                <p:cTn id="69" presetID="10" presetClass="entr" presetSubtype="0" fill="hold" nodeType="withEffect">
                                  <p:stCondLst>
                                    <p:cond delay="0"/>
                                  </p:stCondLst>
                                  <p:childTnLst>
                                    <p:set>
                                      <p:cBhvr>
                                        <p:cTn id="70" dur="1" fill="hold">
                                          <p:stCondLst>
                                            <p:cond delay="0"/>
                                          </p:stCondLst>
                                        </p:cTn>
                                        <p:tgtEl>
                                          <p:spTgt spid="88106"/>
                                        </p:tgtEl>
                                        <p:attrNameLst>
                                          <p:attrName>style.visibility</p:attrName>
                                        </p:attrNameLst>
                                      </p:cBhvr>
                                      <p:to>
                                        <p:strVal val="visible"/>
                                      </p:to>
                                    </p:set>
                                    <p:animEffect transition="in" filter="fade">
                                      <p:cBhvr>
                                        <p:cTn id="71" dur="500"/>
                                        <p:tgtEl>
                                          <p:spTgt spid="88106"/>
                                        </p:tgtEl>
                                      </p:cBhvr>
                                    </p:animEffect>
                                  </p:childTnLst>
                                </p:cTn>
                              </p:par>
                              <p:par>
                                <p:cTn id="72" presetID="10" presetClass="entr" presetSubtype="0" fill="hold" nodeType="withEffect">
                                  <p:stCondLst>
                                    <p:cond delay="0"/>
                                  </p:stCondLst>
                                  <p:childTnLst>
                                    <p:set>
                                      <p:cBhvr>
                                        <p:cTn id="73" dur="1" fill="hold">
                                          <p:stCondLst>
                                            <p:cond delay="0"/>
                                          </p:stCondLst>
                                        </p:cTn>
                                        <p:tgtEl>
                                          <p:spTgt spid="88079"/>
                                        </p:tgtEl>
                                        <p:attrNameLst>
                                          <p:attrName>style.visibility</p:attrName>
                                        </p:attrNameLst>
                                      </p:cBhvr>
                                      <p:to>
                                        <p:strVal val="visible"/>
                                      </p:to>
                                    </p:set>
                                    <p:animEffect transition="in" filter="fade">
                                      <p:cBhvr>
                                        <p:cTn id="74" dur="500"/>
                                        <p:tgtEl>
                                          <p:spTgt spid="88079"/>
                                        </p:tgtEl>
                                      </p:cBhvr>
                                    </p:animEffect>
                                  </p:childTnLst>
                                </p:cTn>
                              </p:par>
                              <p:par>
                                <p:cTn id="75" presetID="10" presetClass="entr" presetSubtype="0" fill="hold" nodeType="withEffect">
                                  <p:stCondLst>
                                    <p:cond delay="0"/>
                                  </p:stCondLst>
                                  <p:childTnLst>
                                    <p:set>
                                      <p:cBhvr>
                                        <p:cTn id="76" dur="1" fill="hold">
                                          <p:stCondLst>
                                            <p:cond delay="0"/>
                                          </p:stCondLst>
                                        </p:cTn>
                                        <p:tgtEl>
                                          <p:spTgt spid="88100"/>
                                        </p:tgtEl>
                                        <p:attrNameLst>
                                          <p:attrName>style.visibility</p:attrName>
                                        </p:attrNameLst>
                                      </p:cBhvr>
                                      <p:to>
                                        <p:strVal val="visible"/>
                                      </p:to>
                                    </p:set>
                                    <p:animEffect transition="in" filter="fade">
                                      <p:cBhvr>
                                        <p:cTn id="77" dur="500"/>
                                        <p:tgtEl>
                                          <p:spTgt spid="88100"/>
                                        </p:tgtEl>
                                      </p:cBhvr>
                                    </p:animEffect>
                                  </p:childTnLst>
                                </p:cTn>
                              </p:par>
                              <p:par>
                                <p:cTn id="78" presetID="10" presetClass="entr" presetSubtype="0" fill="hold" nodeType="withEffect">
                                  <p:stCondLst>
                                    <p:cond delay="0"/>
                                  </p:stCondLst>
                                  <p:childTnLst>
                                    <p:set>
                                      <p:cBhvr>
                                        <p:cTn id="79" dur="1" fill="hold">
                                          <p:stCondLst>
                                            <p:cond delay="0"/>
                                          </p:stCondLst>
                                        </p:cTn>
                                        <p:tgtEl>
                                          <p:spTgt spid="88101"/>
                                        </p:tgtEl>
                                        <p:attrNameLst>
                                          <p:attrName>style.visibility</p:attrName>
                                        </p:attrNameLst>
                                      </p:cBhvr>
                                      <p:to>
                                        <p:strVal val="visible"/>
                                      </p:to>
                                    </p:set>
                                    <p:animEffect transition="in" filter="fade">
                                      <p:cBhvr>
                                        <p:cTn id="80" dur="500"/>
                                        <p:tgtEl>
                                          <p:spTgt spid="88101"/>
                                        </p:tgtEl>
                                      </p:cBhvr>
                                    </p:animEffect>
                                  </p:childTnLst>
                                </p:cTn>
                              </p:par>
                              <p:par>
                                <p:cTn id="81" presetID="10" presetClass="entr" presetSubtype="0" fill="hold" nodeType="withEffect">
                                  <p:stCondLst>
                                    <p:cond delay="0"/>
                                  </p:stCondLst>
                                  <p:childTnLst>
                                    <p:set>
                                      <p:cBhvr>
                                        <p:cTn id="82" dur="1" fill="hold">
                                          <p:stCondLst>
                                            <p:cond delay="0"/>
                                          </p:stCondLst>
                                        </p:cTn>
                                        <p:tgtEl>
                                          <p:spTgt spid="88102"/>
                                        </p:tgtEl>
                                        <p:attrNameLst>
                                          <p:attrName>style.visibility</p:attrName>
                                        </p:attrNameLst>
                                      </p:cBhvr>
                                      <p:to>
                                        <p:strVal val="visible"/>
                                      </p:to>
                                    </p:set>
                                    <p:animEffect transition="in" filter="fade">
                                      <p:cBhvr>
                                        <p:cTn id="83" dur="500"/>
                                        <p:tgtEl>
                                          <p:spTgt spid="88102"/>
                                        </p:tgtEl>
                                      </p:cBhvr>
                                    </p:animEffect>
                                  </p:childTnLst>
                                </p:cTn>
                              </p:par>
                              <p:par>
                                <p:cTn id="84" presetID="10" presetClass="entr" presetSubtype="0" fill="hold" nodeType="withEffect">
                                  <p:stCondLst>
                                    <p:cond delay="0"/>
                                  </p:stCondLst>
                                  <p:childTnLst>
                                    <p:set>
                                      <p:cBhvr>
                                        <p:cTn id="85" dur="1" fill="hold">
                                          <p:stCondLst>
                                            <p:cond delay="0"/>
                                          </p:stCondLst>
                                        </p:cTn>
                                        <p:tgtEl>
                                          <p:spTgt spid="88103"/>
                                        </p:tgtEl>
                                        <p:attrNameLst>
                                          <p:attrName>style.visibility</p:attrName>
                                        </p:attrNameLst>
                                      </p:cBhvr>
                                      <p:to>
                                        <p:strVal val="visible"/>
                                      </p:to>
                                    </p:set>
                                    <p:animEffect transition="in" filter="fade">
                                      <p:cBhvr>
                                        <p:cTn id="86" dur="500"/>
                                        <p:tgtEl>
                                          <p:spTgt spid="88103"/>
                                        </p:tgtEl>
                                      </p:cBhvr>
                                    </p:animEffect>
                                  </p:childTnLst>
                                </p:cTn>
                              </p:par>
                              <p:par>
                                <p:cTn id="87" presetID="10" presetClass="entr" presetSubtype="0" fill="hold" nodeType="withEffect">
                                  <p:stCondLst>
                                    <p:cond delay="0"/>
                                  </p:stCondLst>
                                  <p:childTnLst>
                                    <p:set>
                                      <p:cBhvr>
                                        <p:cTn id="88" dur="1" fill="hold">
                                          <p:stCondLst>
                                            <p:cond delay="0"/>
                                          </p:stCondLst>
                                        </p:cTn>
                                        <p:tgtEl>
                                          <p:spTgt spid="88108"/>
                                        </p:tgtEl>
                                        <p:attrNameLst>
                                          <p:attrName>style.visibility</p:attrName>
                                        </p:attrNameLst>
                                      </p:cBhvr>
                                      <p:to>
                                        <p:strVal val="visible"/>
                                      </p:to>
                                    </p:set>
                                    <p:animEffect transition="in" filter="fade">
                                      <p:cBhvr>
                                        <p:cTn id="89" dur="500"/>
                                        <p:tgtEl>
                                          <p:spTgt spid="88108"/>
                                        </p:tgtEl>
                                      </p:cBhvr>
                                    </p:animEffect>
                                  </p:childTnLst>
                                </p:cTn>
                              </p:par>
                              <p:par>
                                <p:cTn id="90" presetID="10" presetClass="entr" presetSubtype="0" fill="hold" nodeType="withEffect">
                                  <p:stCondLst>
                                    <p:cond delay="0"/>
                                  </p:stCondLst>
                                  <p:childTnLst>
                                    <p:set>
                                      <p:cBhvr>
                                        <p:cTn id="91" dur="1" fill="hold">
                                          <p:stCondLst>
                                            <p:cond delay="0"/>
                                          </p:stCondLst>
                                        </p:cTn>
                                        <p:tgtEl>
                                          <p:spTgt spid="88113"/>
                                        </p:tgtEl>
                                        <p:attrNameLst>
                                          <p:attrName>style.visibility</p:attrName>
                                        </p:attrNameLst>
                                      </p:cBhvr>
                                      <p:to>
                                        <p:strVal val="visible"/>
                                      </p:to>
                                    </p:set>
                                    <p:animEffect transition="in" filter="fade">
                                      <p:cBhvr>
                                        <p:cTn id="92" dur="500"/>
                                        <p:tgtEl>
                                          <p:spTgt spid="88113"/>
                                        </p:tgtEl>
                                      </p:cBhvr>
                                    </p:animEffect>
                                  </p:childTnLst>
                                </p:cTn>
                              </p:par>
                              <p:par>
                                <p:cTn id="93" presetID="10" presetClass="entr" presetSubtype="0" fill="hold" nodeType="withEffect">
                                  <p:stCondLst>
                                    <p:cond delay="0"/>
                                  </p:stCondLst>
                                  <p:childTnLst>
                                    <p:set>
                                      <p:cBhvr>
                                        <p:cTn id="94" dur="1" fill="hold">
                                          <p:stCondLst>
                                            <p:cond delay="0"/>
                                          </p:stCondLst>
                                        </p:cTn>
                                        <p:tgtEl>
                                          <p:spTgt spid="88112"/>
                                        </p:tgtEl>
                                        <p:attrNameLst>
                                          <p:attrName>style.visibility</p:attrName>
                                        </p:attrNameLst>
                                      </p:cBhvr>
                                      <p:to>
                                        <p:strVal val="visible"/>
                                      </p:to>
                                    </p:set>
                                    <p:animEffect transition="in" filter="fade">
                                      <p:cBhvr>
                                        <p:cTn id="95" dur="500"/>
                                        <p:tgtEl>
                                          <p:spTgt spid="88112"/>
                                        </p:tgtEl>
                                      </p:cBhvr>
                                    </p:animEffect>
                                  </p:childTnLst>
                                </p:cTn>
                              </p:par>
                              <p:par>
                                <p:cTn id="96" presetID="10" presetClass="entr" presetSubtype="0" fill="hold" nodeType="withEffect">
                                  <p:stCondLst>
                                    <p:cond delay="0"/>
                                  </p:stCondLst>
                                  <p:childTnLst>
                                    <p:set>
                                      <p:cBhvr>
                                        <p:cTn id="97" dur="1" fill="hold">
                                          <p:stCondLst>
                                            <p:cond delay="0"/>
                                          </p:stCondLst>
                                        </p:cTn>
                                        <p:tgtEl>
                                          <p:spTgt spid="88114"/>
                                        </p:tgtEl>
                                        <p:attrNameLst>
                                          <p:attrName>style.visibility</p:attrName>
                                        </p:attrNameLst>
                                      </p:cBhvr>
                                      <p:to>
                                        <p:strVal val="visible"/>
                                      </p:to>
                                    </p:set>
                                    <p:animEffect transition="in" filter="fade">
                                      <p:cBhvr>
                                        <p:cTn id="98" dur="500"/>
                                        <p:tgtEl>
                                          <p:spTgt spid="88114"/>
                                        </p:tgtEl>
                                      </p:cBhvr>
                                    </p:animEffect>
                                  </p:childTnLst>
                                </p:cTn>
                              </p:par>
                              <p:par>
                                <p:cTn id="99" presetID="10" presetClass="entr" presetSubtype="0" fill="hold" nodeType="withEffect">
                                  <p:stCondLst>
                                    <p:cond delay="0"/>
                                  </p:stCondLst>
                                  <p:childTnLst>
                                    <p:set>
                                      <p:cBhvr>
                                        <p:cTn id="100" dur="1" fill="hold">
                                          <p:stCondLst>
                                            <p:cond delay="0"/>
                                          </p:stCondLst>
                                        </p:cTn>
                                        <p:tgtEl>
                                          <p:spTgt spid="88110"/>
                                        </p:tgtEl>
                                        <p:attrNameLst>
                                          <p:attrName>style.visibility</p:attrName>
                                        </p:attrNameLst>
                                      </p:cBhvr>
                                      <p:to>
                                        <p:strVal val="visible"/>
                                      </p:to>
                                    </p:set>
                                    <p:animEffect transition="in" filter="fade">
                                      <p:cBhvr>
                                        <p:cTn id="101" dur="500"/>
                                        <p:tgtEl>
                                          <p:spTgt spid="88110"/>
                                        </p:tgtEl>
                                      </p:cBhvr>
                                    </p:animEffect>
                                  </p:childTnLst>
                                </p:cTn>
                              </p:par>
                              <p:par>
                                <p:cTn id="102" presetID="10" presetClass="entr" presetSubtype="0" fill="hold" nodeType="withEffect">
                                  <p:stCondLst>
                                    <p:cond delay="0"/>
                                  </p:stCondLst>
                                  <p:childTnLst>
                                    <p:set>
                                      <p:cBhvr>
                                        <p:cTn id="103" dur="1" fill="hold">
                                          <p:stCondLst>
                                            <p:cond delay="0"/>
                                          </p:stCondLst>
                                        </p:cTn>
                                        <p:tgtEl>
                                          <p:spTgt spid="88111"/>
                                        </p:tgtEl>
                                        <p:attrNameLst>
                                          <p:attrName>style.visibility</p:attrName>
                                        </p:attrNameLst>
                                      </p:cBhvr>
                                      <p:to>
                                        <p:strVal val="visible"/>
                                      </p:to>
                                    </p:set>
                                    <p:animEffect transition="in" filter="fade">
                                      <p:cBhvr>
                                        <p:cTn id="104" dur="500"/>
                                        <p:tgtEl>
                                          <p:spTgt spid="88111"/>
                                        </p:tgtEl>
                                      </p:cBhvr>
                                    </p:animEffect>
                                  </p:childTnLst>
                                </p:cTn>
                              </p:par>
                              <p:par>
                                <p:cTn id="105" presetID="10" presetClass="entr" presetSubtype="0" fill="hold" nodeType="withEffect">
                                  <p:stCondLst>
                                    <p:cond delay="0"/>
                                  </p:stCondLst>
                                  <p:childTnLst>
                                    <p:set>
                                      <p:cBhvr>
                                        <p:cTn id="106" dur="1" fill="hold">
                                          <p:stCondLst>
                                            <p:cond delay="0"/>
                                          </p:stCondLst>
                                        </p:cTn>
                                        <p:tgtEl>
                                          <p:spTgt spid="88115"/>
                                        </p:tgtEl>
                                        <p:attrNameLst>
                                          <p:attrName>style.visibility</p:attrName>
                                        </p:attrNameLst>
                                      </p:cBhvr>
                                      <p:to>
                                        <p:strVal val="visible"/>
                                      </p:to>
                                    </p:set>
                                    <p:animEffect transition="in" filter="fade">
                                      <p:cBhvr>
                                        <p:cTn id="107" dur="500"/>
                                        <p:tgtEl>
                                          <p:spTgt spid="88115"/>
                                        </p:tgtEl>
                                      </p:cBhvr>
                                    </p:animEffect>
                                  </p:childTnLst>
                                </p:cTn>
                              </p:par>
                              <p:par>
                                <p:cTn id="108" presetID="10" presetClass="entr" presetSubtype="0" fill="hold" nodeType="withEffect">
                                  <p:stCondLst>
                                    <p:cond delay="0"/>
                                  </p:stCondLst>
                                  <p:childTnLst>
                                    <p:set>
                                      <p:cBhvr>
                                        <p:cTn id="109" dur="1" fill="hold">
                                          <p:stCondLst>
                                            <p:cond delay="0"/>
                                          </p:stCondLst>
                                        </p:cTn>
                                        <p:tgtEl>
                                          <p:spTgt spid="88109"/>
                                        </p:tgtEl>
                                        <p:attrNameLst>
                                          <p:attrName>style.visibility</p:attrName>
                                        </p:attrNameLst>
                                      </p:cBhvr>
                                      <p:to>
                                        <p:strVal val="visible"/>
                                      </p:to>
                                    </p:set>
                                    <p:animEffect transition="in" filter="fade">
                                      <p:cBhvr>
                                        <p:cTn id="110" dur="500"/>
                                        <p:tgtEl>
                                          <p:spTgt spid="88109"/>
                                        </p:tgtEl>
                                      </p:cBhvr>
                                    </p:animEffect>
                                  </p:childTnLst>
                                </p:cTn>
                              </p:par>
                              <p:par>
                                <p:cTn id="111" presetID="10" presetClass="entr" presetSubtype="0" fill="hold" nodeType="withEffect">
                                  <p:stCondLst>
                                    <p:cond delay="0"/>
                                  </p:stCondLst>
                                  <p:childTnLst>
                                    <p:set>
                                      <p:cBhvr>
                                        <p:cTn id="112" dur="1" fill="hold">
                                          <p:stCondLst>
                                            <p:cond delay="0"/>
                                          </p:stCondLst>
                                        </p:cTn>
                                        <p:tgtEl>
                                          <p:spTgt spid="75"/>
                                        </p:tgtEl>
                                        <p:attrNameLst>
                                          <p:attrName>style.visibility</p:attrName>
                                        </p:attrNameLst>
                                      </p:cBhvr>
                                      <p:to>
                                        <p:strVal val="visible"/>
                                      </p:to>
                                    </p:set>
                                    <p:animEffect transition="in" filter="fade">
                                      <p:cBhvr>
                                        <p:cTn id="113" dur="500"/>
                                        <p:tgtEl>
                                          <p:spTgt spid="75"/>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0" presetClass="entr" presetSubtype="0" fill="hold" nodeType="clickEffect">
                                  <p:stCondLst>
                                    <p:cond delay="0"/>
                                  </p:stCondLst>
                                  <p:childTnLst>
                                    <p:set>
                                      <p:cBhvr>
                                        <p:cTn id="117" dur="1" fill="hold">
                                          <p:stCondLst>
                                            <p:cond delay="0"/>
                                          </p:stCondLst>
                                        </p:cTn>
                                        <p:tgtEl>
                                          <p:spTgt spid="88116"/>
                                        </p:tgtEl>
                                        <p:attrNameLst>
                                          <p:attrName>style.visibility</p:attrName>
                                        </p:attrNameLst>
                                      </p:cBhvr>
                                      <p:to>
                                        <p:strVal val="visible"/>
                                      </p:to>
                                    </p:set>
                                    <p:animEffect transition="in" filter="fade">
                                      <p:cBhvr>
                                        <p:cTn id="118" dur="500"/>
                                        <p:tgtEl>
                                          <p:spTgt spid="88116"/>
                                        </p:tgtEl>
                                      </p:cBhvr>
                                    </p:animEffect>
                                  </p:childTnLst>
                                </p:cTn>
                              </p:par>
                              <p:par>
                                <p:cTn id="119" presetID="10" presetClass="entr" presetSubtype="0" fill="hold" nodeType="withEffect">
                                  <p:stCondLst>
                                    <p:cond delay="0"/>
                                  </p:stCondLst>
                                  <p:childTnLst>
                                    <p:set>
                                      <p:cBhvr>
                                        <p:cTn id="120" dur="1" fill="hold">
                                          <p:stCondLst>
                                            <p:cond delay="0"/>
                                          </p:stCondLst>
                                        </p:cTn>
                                        <p:tgtEl>
                                          <p:spTgt spid="88117"/>
                                        </p:tgtEl>
                                        <p:attrNameLst>
                                          <p:attrName>style.visibility</p:attrName>
                                        </p:attrNameLst>
                                      </p:cBhvr>
                                      <p:to>
                                        <p:strVal val="visible"/>
                                      </p:to>
                                    </p:set>
                                    <p:animEffect transition="in" filter="fade">
                                      <p:cBhvr>
                                        <p:cTn id="121" dur="500"/>
                                        <p:tgtEl>
                                          <p:spTgt spid="88117"/>
                                        </p:tgtEl>
                                      </p:cBhvr>
                                    </p:animEffect>
                                  </p:childTnLst>
                                </p:cTn>
                              </p:par>
                              <p:par>
                                <p:cTn id="122" presetID="10" presetClass="entr" presetSubtype="0" fill="hold" nodeType="withEffect">
                                  <p:stCondLst>
                                    <p:cond delay="0"/>
                                  </p:stCondLst>
                                  <p:childTnLst>
                                    <p:set>
                                      <p:cBhvr>
                                        <p:cTn id="123" dur="1" fill="hold">
                                          <p:stCondLst>
                                            <p:cond delay="0"/>
                                          </p:stCondLst>
                                        </p:cTn>
                                        <p:tgtEl>
                                          <p:spTgt spid="88118"/>
                                        </p:tgtEl>
                                        <p:attrNameLst>
                                          <p:attrName>style.visibility</p:attrName>
                                        </p:attrNameLst>
                                      </p:cBhvr>
                                      <p:to>
                                        <p:strVal val="visible"/>
                                      </p:to>
                                    </p:set>
                                    <p:animEffect transition="in" filter="fade">
                                      <p:cBhvr>
                                        <p:cTn id="124" dur="500"/>
                                        <p:tgtEl>
                                          <p:spTgt spid="88118"/>
                                        </p:tgtEl>
                                      </p:cBhvr>
                                    </p:animEffect>
                                  </p:childTnLst>
                                </p:cTn>
                              </p:par>
                              <p:par>
                                <p:cTn id="125" presetID="10" presetClass="entr" presetSubtype="0" fill="hold" nodeType="withEffect">
                                  <p:stCondLst>
                                    <p:cond delay="0"/>
                                  </p:stCondLst>
                                  <p:childTnLst>
                                    <p:set>
                                      <p:cBhvr>
                                        <p:cTn id="126" dur="1" fill="hold">
                                          <p:stCondLst>
                                            <p:cond delay="0"/>
                                          </p:stCondLst>
                                        </p:cTn>
                                        <p:tgtEl>
                                          <p:spTgt spid="88119"/>
                                        </p:tgtEl>
                                        <p:attrNameLst>
                                          <p:attrName>style.visibility</p:attrName>
                                        </p:attrNameLst>
                                      </p:cBhvr>
                                      <p:to>
                                        <p:strVal val="visible"/>
                                      </p:to>
                                    </p:set>
                                    <p:animEffect transition="in" filter="fade">
                                      <p:cBhvr>
                                        <p:cTn id="127" dur="500"/>
                                        <p:tgtEl>
                                          <p:spTgt spid="88119"/>
                                        </p:tgtEl>
                                      </p:cBhvr>
                                    </p:animEffect>
                                  </p:childTnLst>
                                </p:cTn>
                              </p:par>
                              <p:par>
                                <p:cTn id="128" presetID="10" presetClass="entr" presetSubtype="0" fill="hold" nodeType="withEffect">
                                  <p:stCondLst>
                                    <p:cond delay="0"/>
                                  </p:stCondLst>
                                  <p:childTnLst>
                                    <p:set>
                                      <p:cBhvr>
                                        <p:cTn id="129" dur="1" fill="hold">
                                          <p:stCondLst>
                                            <p:cond delay="0"/>
                                          </p:stCondLst>
                                        </p:cTn>
                                        <p:tgtEl>
                                          <p:spTgt spid="88120"/>
                                        </p:tgtEl>
                                        <p:attrNameLst>
                                          <p:attrName>style.visibility</p:attrName>
                                        </p:attrNameLst>
                                      </p:cBhvr>
                                      <p:to>
                                        <p:strVal val="visible"/>
                                      </p:to>
                                    </p:set>
                                    <p:animEffect transition="in" filter="fade">
                                      <p:cBhvr>
                                        <p:cTn id="130" dur="500"/>
                                        <p:tgtEl>
                                          <p:spTgt spid="88120"/>
                                        </p:tgtEl>
                                      </p:cBhvr>
                                    </p:animEffect>
                                  </p:childTnLst>
                                </p:cTn>
                              </p:par>
                              <p:par>
                                <p:cTn id="131" presetID="10" presetClass="entr" presetSubtype="0" fill="hold" nodeType="withEffect">
                                  <p:stCondLst>
                                    <p:cond delay="0"/>
                                  </p:stCondLst>
                                  <p:childTnLst>
                                    <p:set>
                                      <p:cBhvr>
                                        <p:cTn id="132" dur="1" fill="hold">
                                          <p:stCondLst>
                                            <p:cond delay="0"/>
                                          </p:stCondLst>
                                        </p:cTn>
                                        <p:tgtEl>
                                          <p:spTgt spid="88121"/>
                                        </p:tgtEl>
                                        <p:attrNameLst>
                                          <p:attrName>style.visibility</p:attrName>
                                        </p:attrNameLst>
                                      </p:cBhvr>
                                      <p:to>
                                        <p:strVal val="visible"/>
                                      </p:to>
                                    </p:set>
                                    <p:animEffect transition="in" filter="fade">
                                      <p:cBhvr>
                                        <p:cTn id="133" dur="500"/>
                                        <p:tgtEl>
                                          <p:spTgt spid="88121"/>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0" presetClass="entr" presetSubtype="0" fill="hold" nodeType="clickEffect">
                                  <p:stCondLst>
                                    <p:cond delay="0"/>
                                  </p:stCondLst>
                                  <p:childTnLst>
                                    <p:set>
                                      <p:cBhvr>
                                        <p:cTn id="137" dur="1" fill="hold">
                                          <p:stCondLst>
                                            <p:cond delay="0"/>
                                          </p:stCondLst>
                                        </p:cTn>
                                        <p:tgtEl>
                                          <p:spTgt spid="88080"/>
                                        </p:tgtEl>
                                        <p:attrNameLst>
                                          <p:attrName>style.visibility</p:attrName>
                                        </p:attrNameLst>
                                      </p:cBhvr>
                                      <p:to>
                                        <p:strVal val="visible"/>
                                      </p:to>
                                    </p:set>
                                    <p:animEffect transition="in" filter="fade">
                                      <p:cBhvr>
                                        <p:cTn id="138" dur="500"/>
                                        <p:tgtEl>
                                          <p:spTgt spid="88080"/>
                                        </p:tgtEl>
                                      </p:cBhvr>
                                    </p:animEffect>
                                  </p:childTnLst>
                                </p:cTn>
                              </p:par>
                              <p:par>
                                <p:cTn id="139" presetID="10" presetClass="entr" presetSubtype="0" fill="hold" nodeType="withEffect">
                                  <p:stCondLst>
                                    <p:cond delay="0"/>
                                  </p:stCondLst>
                                  <p:childTnLst>
                                    <p:set>
                                      <p:cBhvr>
                                        <p:cTn id="140" dur="1" fill="hold">
                                          <p:stCondLst>
                                            <p:cond delay="0"/>
                                          </p:stCondLst>
                                        </p:cTn>
                                        <p:tgtEl>
                                          <p:spTgt spid="88083"/>
                                        </p:tgtEl>
                                        <p:attrNameLst>
                                          <p:attrName>style.visibility</p:attrName>
                                        </p:attrNameLst>
                                      </p:cBhvr>
                                      <p:to>
                                        <p:strVal val="visible"/>
                                      </p:to>
                                    </p:set>
                                    <p:animEffect transition="in" filter="fade">
                                      <p:cBhvr>
                                        <p:cTn id="141" dur="500"/>
                                        <p:tgtEl>
                                          <p:spTgt spid="88083"/>
                                        </p:tgtEl>
                                      </p:cBhvr>
                                    </p:animEffect>
                                  </p:childTnLst>
                                </p:cTn>
                              </p:par>
                              <p:par>
                                <p:cTn id="142" presetID="10" presetClass="entr" presetSubtype="0" fill="hold" nodeType="withEffect">
                                  <p:stCondLst>
                                    <p:cond delay="0"/>
                                  </p:stCondLst>
                                  <p:childTnLst>
                                    <p:set>
                                      <p:cBhvr>
                                        <p:cTn id="143" dur="1" fill="hold">
                                          <p:stCondLst>
                                            <p:cond delay="0"/>
                                          </p:stCondLst>
                                        </p:cTn>
                                        <p:tgtEl>
                                          <p:spTgt spid="88082"/>
                                        </p:tgtEl>
                                        <p:attrNameLst>
                                          <p:attrName>style.visibility</p:attrName>
                                        </p:attrNameLst>
                                      </p:cBhvr>
                                      <p:to>
                                        <p:strVal val="visible"/>
                                      </p:to>
                                    </p:set>
                                    <p:animEffect transition="in" filter="fade">
                                      <p:cBhvr>
                                        <p:cTn id="144" dur="500"/>
                                        <p:tgtEl>
                                          <p:spTgt spid="88082"/>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0" presetClass="entr" presetSubtype="0" fill="hold" nodeType="clickEffect">
                                  <p:stCondLst>
                                    <p:cond delay="0"/>
                                  </p:stCondLst>
                                  <p:childTnLst>
                                    <p:set>
                                      <p:cBhvr>
                                        <p:cTn id="148" dur="1" fill="hold">
                                          <p:stCondLst>
                                            <p:cond delay="0"/>
                                          </p:stCondLst>
                                        </p:cTn>
                                        <p:tgtEl>
                                          <p:spTgt spid="88081"/>
                                        </p:tgtEl>
                                        <p:attrNameLst>
                                          <p:attrName>style.visibility</p:attrName>
                                        </p:attrNameLst>
                                      </p:cBhvr>
                                      <p:to>
                                        <p:strVal val="visible"/>
                                      </p:to>
                                    </p:set>
                                    <p:animEffect transition="in" filter="fade">
                                      <p:cBhvr>
                                        <p:cTn id="149" dur="500"/>
                                        <p:tgtEl>
                                          <p:spTgt spid="88081"/>
                                        </p:tgtEl>
                                      </p:cBhvr>
                                    </p:animEffect>
                                  </p:childTnLst>
                                </p:cTn>
                              </p:par>
                              <p:par>
                                <p:cTn id="150" presetID="10" presetClass="entr" presetSubtype="0" fill="hold" nodeType="withEffect">
                                  <p:stCondLst>
                                    <p:cond delay="0"/>
                                  </p:stCondLst>
                                  <p:childTnLst>
                                    <p:set>
                                      <p:cBhvr>
                                        <p:cTn id="151" dur="1" fill="hold">
                                          <p:stCondLst>
                                            <p:cond delay="0"/>
                                          </p:stCondLst>
                                        </p:cTn>
                                        <p:tgtEl>
                                          <p:spTgt spid="88084"/>
                                        </p:tgtEl>
                                        <p:attrNameLst>
                                          <p:attrName>style.visibility</p:attrName>
                                        </p:attrNameLst>
                                      </p:cBhvr>
                                      <p:to>
                                        <p:strVal val="visible"/>
                                      </p:to>
                                    </p:set>
                                    <p:animEffect transition="in" filter="fade">
                                      <p:cBhvr>
                                        <p:cTn id="152" dur="500"/>
                                        <p:tgtEl>
                                          <p:spTgt spid="88084"/>
                                        </p:tgtEl>
                                      </p:cBhvr>
                                    </p:animEffect>
                                  </p:childTnLst>
                                </p:cTn>
                              </p:par>
                              <p:par>
                                <p:cTn id="153" presetID="10" presetClass="entr" presetSubtype="0" fill="hold" nodeType="withEffect">
                                  <p:stCondLst>
                                    <p:cond delay="0"/>
                                  </p:stCondLst>
                                  <p:childTnLst>
                                    <p:set>
                                      <p:cBhvr>
                                        <p:cTn id="154" dur="1" fill="hold">
                                          <p:stCondLst>
                                            <p:cond delay="0"/>
                                          </p:stCondLst>
                                        </p:cTn>
                                        <p:tgtEl>
                                          <p:spTgt spid="88085"/>
                                        </p:tgtEl>
                                        <p:attrNameLst>
                                          <p:attrName>style.visibility</p:attrName>
                                        </p:attrNameLst>
                                      </p:cBhvr>
                                      <p:to>
                                        <p:strVal val="visible"/>
                                      </p:to>
                                    </p:set>
                                    <p:animEffect transition="in" filter="fade">
                                      <p:cBhvr>
                                        <p:cTn id="155" dur="500"/>
                                        <p:tgtEl>
                                          <p:spTgt spid="88085"/>
                                        </p:tgtEl>
                                      </p:cBhvr>
                                    </p:animEffect>
                                  </p:childTnLst>
                                </p:cTn>
                              </p:par>
                              <p:par>
                                <p:cTn id="156" presetID="10" presetClass="entr" presetSubtype="0" fill="hold" nodeType="withEffect">
                                  <p:stCondLst>
                                    <p:cond delay="0"/>
                                  </p:stCondLst>
                                  <p:childTnLst>
                                    <p:set>
                                      <p:cBhvr>
                                        <p:cTn id="157" dur="1" fill="hold">
                                          <p:stCondLst>
                                            <p:cond delay="0"/>
                                          </p:stCondLst>
                                        </p:cTn>
                                        <p:tgtEl>
                                          <p:spTgt spid="88086"/>
                                        </p:tgtEl>
                                        <p:attrNameLst>
                                          <p:attrName>style.visibility</p:attrName>
                                        </p:attrNameLst>
                                      </p:cBhvr>
                                      <p:to>
                                        <p:strVal val="visible"/>
                                      </p:to>
                                    </p:set>
                                    <p:animEffect transition="in" filter="fade">
                                      <p:cBhvr>
                                        <p:cTn id="158" dur="500"/>
                                        <p:tgtEl>
                                          <p:spTgt spid="88086"/>
                                        </p:tgtEl>
                                      </p:cBhvr>
                                    </p:animEffect>
                                  </p:childTnLst>
                                </p:cTn>
                              </p:par>
                              <p:par>
                                <p:cTn id="159" presetID="10" presetClass="entr" presetSubtype="0" fill="hold" nodeType="withEffect">
                                  <p:stCondLst>
                                    <p:cond delay="0"/>
                                  </p:stCondLst>
                                  <p:childTnLst>
                                    <p:set>
                                      <p:cBhvr>
                                        <p:cTn id="160" dur="1" fill="hold">
                                          <p:stCondLst>
                                            <p:cond delay="0"/>
                                          </p:stCondLst>
                                        </p:cTn>
                                        <p:tgtEl>
                                          <p:spTgt spid="88122"/>
                                        </p:tgtEl>
                                        <p:attrNameLst>
                                          <p:attrName>style.visibility</p:attrName>
                                        </p:attrNameLst>
                                      </p:cBhvr>
                                      <p:to>
                                        <p:strVal val="visible"/>
                                      </p:to>
                                    </p:set>
                                    <p:animEffect transition="in" filter="fade">
                                      <p:cBhvr>
                                        <p:cTn id="161" dur="500"/>
                                        <p:tgtEl>
                                          <p:spTgt spid="88122"/>
                                        </p:tgtEl>
                                      </p:cBhvr>
                                    </p:animEffect>
                                  </p:childTnLst>
                                </p:cTn>
                              </p:par>
                              <p:par>
                                <p:cTn id="162" presetID="10" presetClass="entr" presetSubtype="0" fill="hold" nodeType="withEffect">
                                  <p:stCondLst>
                                    <p:cond delay="0"/>
                                  </p:stCondLst>
                                  <p:childTnLst>
                                    <p:set>
                                      <p:cBhvr>
                                        <p:cTn id="163" dur="1" fill="hold">
                                          <p:stCondLst>
                                            <p:cond delay="0"/>
                                          </p:stCondLst>
                                        </p:cTn>
                                        <p:tgtEl>
                                          <p:spTgt spid="88123"/>
                                        </p:tgtEl>
                                        <p:attrNameLst>
                                          <p:attrName>style.visibility</p:attrName>
                                        </p:attrNameLst>
                                      </p:cBhvr>
                                      <p:to>
                                        <p:strVal val="visible"/>
                                      </p:to>
                                    </p:set>
                                    <p:animEffect transition="in" filter="fade">
                                      <p:cBhvr>
                                        <p:cTn id="164" dur="500"/>
                                        <p:tgtEl>
                                          <p:spTgt spid="88123"/>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0" presetClass="entr" presetSubtype="0" fill="hold" nodeType="clickEffect">
                                  <p:stCondLst>
                                    <p:cond delay="0"/>
                                  </p:stCondLst>
                                  <p:childTnLst>
                                    <p:set>
                                      <p:cBhvr>
                                        <p:cTn id="168" dur="1" fill="hold">
                                          <p:stCondLst>
                                            <p:cond delay="0"/>
                                          </p:stCondLst>
                                        </p:cTn>
                                        <p:tgtEl>
                                          <p:spTgt spid="88088"/>
                                        </p:tgtEl>
                                        <p:attrNameLst>
                                          <p:attrName>style.visibility</p:attrName>
                                        </p:attrNameLst>
                                      </p:cBhvr>
                                      <p:to>
                                        <p:strVal val="visible"/>
                                      </p:to>
                                    </p:set>
                                    <p:animEffect transition="in" filter="fade">
                                      <p:cBhvr>
                                        <p:cTn id="169" dur="500"/>
                                        <p:tgtEl>
                                          <p:spTgt spid="88088"/>
                                        </p:tgtEl>
                                      </p:cBhvr>
                                    </p:animEffect>
                                  </p:childTnLst>
                                </p:cTn>
                              </p:par>
                              <p:par>
                                <p:cTn id="170" presetID="10" presetClass="entr" presetSubtype="0" fill="hold" nodeType="withEffect">
                                  <p:stCondLst>
                                    <p:cond delay="0"/>
                                  </p:stCondLst>
                                  <p:childTnLst>
                                    <p:set>
                                      <p:cBhvr>
                                        <p:cTn id="171" dur="1" fill="hold">
                                          <p:stCondLst>
                                            <p:cond delay="0"/>
                                          </p:stCondLst>
                                        </p:cTn>
                                        <p:tgtEl>
                                          <p:spTgt spid="88087"/>
                                        </p:tgtEl>
                                        <p:attrNameLst>
                                          <p:attrName>style.visibility</p:attrName>
                                        </p:attrNameLst>
                                      </p:cBhvr>
                                      <p:to>
                                        <p:strVal val="visible"/>
                                      </p:to>
                                    </p:set>
                                    <p:animEffect transition="in" filter="fade">
                                      <p:cBhvr>
                                        <p:cTn id="172" dur="500"/>
                                        <p:tgtEl>
                                          <p:spTgt spid="88087"/>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0" presetClass="entr" presetSubtype="0" fill="hold" nodeType="clickEffect">
                                  <p:stCondLst>
                                    <p:cond delay="0"/>
                                  </p:stCondLst>
                                  <p:childTnLst>
                                    <p:set>
                                      <p:cBhvr>
                                        <p:cTn id="176" dur="1" fill="hold">
                                          <p:stCondLst>
                                            <p:cond delay="0"/>
                                          </p:stCondLst>
                                        </p:cTn>
                                        <p:tgtEl>
                                          <p:spTgt spid="88089"/>
                                        </p:tgtEl>
                                        <p:attrNameLst>
                                          <p:attrName>style.visibility</p:attrName>
                                        </p:attrNameLst>
                                      </p:cBhvr>
                                      <p:to>
                                        <p:strVal val="visible"/>
                                      </p:to>
                                    </p:set>
                                    <p:animEffect transition="in" filter="fade">
                                      <p:cBhvr>
                                        <p:cTn id="177" dur="500"/>
                                        <p:tgtEl>
                                          <p:spTgt spid="88089"/>
                                        </p:tgtEl>
                                      </p:cBhvr>
                                    </p:animEffect>
                                  </p:childTnLst>
                                </p:cTn>
                              </p:par>
                              <p:par>
                                <p:cTn id="178" presetID="10" presetClass="entr" presetSubtype="0" fill="hold" nodeType="withEffect">
                                  <p:stCondLst>
                                    <p:cond delay="0"/>
                                  </p:stCondLst>
                                  <p:childTnLst>
                                    <p:set>
                                      <p:cBhvr>
                                        <p:cTn id="179" dur="1" fill="hold">
                                          <p:stCondLst>
                                            <p:cond delay="0"/>
                                          </p:stCondLst>
                                        </p:cTn>
                                        <p:tgtEl>
                                          <p:spTgt spid="88090"/>
                                        </p:tgtEl>
                                        <p:attrNameLst>
                                          <p:attrName>style.visibility</p:attrName>
                                        </p:attrNameLst>
                                      </p:cBhvr>
                                      <p:to>
                                        <p:strVal val="visible"/>
                                      </p:to>
                                    </p:set>
                                    <p:animEffect transition="in" filter="fade">
                                      <p:cBhvr>
                                        <p:cTn id="180" dur="500"/>
                                        <p:tgtEl>
                                          <p:spTgt spid="88090"/>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0" presetClass="entr" presetSubtype="0" fill="hold" nodeType="clickEffect">
                                  <p:stCondLst>
                                    <p:cond delay="0"/>
                                  </p:stCondLst>
                                  <p:childTnLst>
                                    <p:set>
                                      <p:cBhvr>
                                        <p:cTn id="184" dur="1" fill="hold">
                                          <p:stCondLst>
                                            <p:cond delay="0"/>
                                          </p:stCondLst>
                                        </p:cTn>
                                        <p:tgtEl>
                                          <p:spTgt spid="88092"/>
                                        </p:tgtEl>
                                        <p:attrNameLst>
                                          <p:attrName>style.visibility</p:attrName>
                                        </p:attrNameLst>
                                      </p:cBhvr>
                                      <p:to>
                                        <p:strVal val="visible"/>
                                      </p:to>
                                    </p:set>
                                    <p:animEffect transition="in" filter="fade">
                                      <p:cBhvr>
                                        <p:cTn id="185" dur="500"/>
                                        <p:tgtEl>
                                          <p:spTgt spid="88092"/>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ntr" presetSubtype="0" fill="hold" nodeType="clickEffect">
                                  <p:stCondLst>
                                    <p:cond delay="0"/>
                                  </p:stCondLst>
                                  <p:childTnLst>
                                    <p:set>
                                      <p:cBhvr>
                                        <p:cTn id="189" dur="1" fill="hold">
                                          <p:stCondLst>
                                            <p:cond delay="0"/>
                                          </p:stCondLst>
                                        </p:cTn>
                                        <p:tgtEl>
                                          <p:spTgt spid="88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88" grpId="0" animBg="1"/>
      <p:bldP spid="8809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a:extLst>
              <a:ext uri="{FF2B5EF4-FFF2-40B4-BE49-F238E27FC236}">
                <a16:creationId xmlns:a16="http://schemas.microsoft.com/office/drawing/2014/main" id="{3472F00D-4883-96A6-0488-BFF842464C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53FBD85-A60F-4F0D-86CB-DB36CA620B20}" type="slidenum">
              <a:rPr lang="en-US" altLang="en-US" sz="1200" smtClean="0">
                <a:latin typeface="Garamond" panose="02020404030301010803" pitchFamily="18" charset="0"/>
              </a:rPr>
              <a:pPr>
                <a:spcBef>
                  <a:spcPct val="0"/>
                </a:spcBef>
                <a:buClrTx/>
                <a:buSzTx/>
                <a:buFontTx/>
                <a:buNone/>
              </a:pPr>
              <a:t>45</a:t>
            </a:fld>
            <a:endParaRPr lang="en-US" altLang="en-US" sz="1200">
              <a:latin typeface="Garamond" panose="02020404030301010803" pitchFamily="18" charset="0"/>
            </a:endParaRPr>
          </a:p>
        </p:txBody>
      </p:sp>
      <p:sp>
        <p:nvSpPr>
          <p:cNvPr id="92163" name="Rectangle 2">
            <a:extLst>
              <a:ext uri="{FF2B5EF4-FFF2-40B4-BE49-F238E27FC236}">
                <a16:creationId xmlns:a16="http://schemas.microsoft.com/office/drawing/2014/main" id="{3D3FA133-616D-670A-6776-8EF19DEDA9D9}"/>
              </a:ext>
            </a:extLst>
          </p:cNvPr>
          <p:cNvSpPr>
            <a:spLocks noGrp="1" noChangeArrowheads="1"/>
          </p:cNvSpPr>
          <p:nvPr>
            <p:ph type="title"/>
          </p:nvPr>
        </p:nvSpPr>
        <p:spPr/>
        <p:txBody>
          <a:bodyPr/>
          <a:lstStyle/>
          <a:p>
            <a:pPr eaLnBrk="1" hangingPunct="1"/>
            <a:r>
              <a:rPr lang="en-US" altLang="en-US" sz="3400"/>
              <a:t>Proof sketch for the master theorem</a:t>
            </a:r>
          </a:p>
        </p:txBody>
      </p:sp>
      <p:sp>
        <p:nvSpPr>
          <p:cNvPr id="90116" name="Rectangle 3">
            <a:extLst>
              <a:ext uri="{FF2B5EF4-FFF2-40B4-BE49-F238E27FC236}">
                <a16:creationId xmlns:a16="http://schemas.microsoft.com/office/drawing/2014/main" id="{DC10344F-80FB-CC03-12B2-3C652110377C}"/>
              </a:ext>
            </a:extLst>
          </p:cNvPr>
          <p:cNvSpPr>
            <a:spLocks noGrp="1" noChangeArrowheads="1"/>
          </p:cNvSpPr>
          <p:nvPr>
            <p:ph type="body" idx="1"/>
          </p:nvPr>
        </p:nvSpPr>
        <p:spPr/>
        <p:txBody>
          <a:bodyPr/>
          <a:lstStyle/>
          <a:p>
            <a:pPr eaLnBrk="1" hangingPunct="1"/>
            <a:r>
              <a:rPr lang="en-US" altLang="en-US" sz="2400"/>
              <a:t>So, the overall cost has two components:</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800"/>
          </a:p>
          <a:p>
            <a:pPr eaLnBrk="1" hangingPunct="1"/>
            <a:r>
              <a:rPr lang="en-US" altLang="en-US" sz="2400"/>
              <a:t>The master theorem compares these two components.</a:t>
            </a:r>
          </a:p>
          <a:p>
            <a:pPr eaLnBrk="1" hangingPunct="1"/>
            <a:endParaRPr lang="en-US" altLang="en-US" sz="800"/>
          </a:p>
          <a:p>
            <a:pPr eaLnBrk="1" hangingPunct="1"/>
            <a:r>
              <a:rPr lang="en-US" altLang="en-US" sz="2400"/>
              <a:t>If one of components is asymptotically larger than the other, then it dominates the overall cost (cases 1 and 3)</a:t>
            </a:r>
          </a:p>
          <a:p>
            <a:pPr eaLnBrk="1" hangingPunct="1"/>
            <a:endParaRPr lang="en-US" altLang="en-US" sz="800"/>
          </a:p>
          <a:p>
            <a:pPr eaLnBrk="1" hangingPunct="1"/>
            <a:r>
              <a:rPr lang="en-US" altLang="en-US" sz="2400"/>
              <a:t>Otherwise, both components contribute to the result (case 2).</a:t>
            </a:r>
          </a:p>
        </p:txBody>
      </p:sp>
      <p:graphicFrame>
        <p:nvGraphicFramePr>
          <p:cNvPr id="92165" name="Object 4">
            <a:extLst>
              <a:ext uri="{FF2B5EF4-FFF2-40B4-BE49-F238E27FC236}">
                <a16:creationId xmlns:a16="http://schemas.microsoft.com/office/drawing/2014/main" id="{0EAD2859-8494-2A64-C258-9B4869D181E6}"/>
              </a:ext>
            </a:extLst>
          </p:cNvPr>
          <p:cNvGraphicFramePr>
            <a:graphicFrameLocks noChangeAspect="1"/>
          </p:cNvGraphicFramePr>
          <p:nvPr/>
        </p:nvGraphicFramePr>
        <p:xfrm>
          <a:off x="2060575" y="2090738"/>
          <a:ext cx="4568825" cy="1338262"/>
        </p:xfrm>
        <a:graphic>
          <a:graphicData uri="http://schemas.openxmlformats.org/presentationml/2006/ole">
            <mc:AlternateContent xmlns:mc="http://schemas.openxmlformats.org/markup-compatibility/2006">
              <mc:Choice xmlns:v="urn:schemas-microsoft-com:vml" Requires="v">
                <p:oleObj name="Equation" r:id="rId3" imgW="2070100" imgH="609600" progId="Equation.3">
                  <p:embed/>
                </p:oleObj>
              </mc:Choice>
              <mc:Fallback>
                <p:oleObj name="Equation" r:id="rId3" imgW="2070100" imgH="609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575" y="2090738"/>
                        <a:ext cx="4568825"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0116">
                                            <p:txEl>
                                              <p:pRg st="5" end="5"/>
                                            </p:txEl>
                                          </p:spTgt>
                                        </p:tgtEl>
                                        <p:attrNameLst>
                                          <p:attrName>style.visibility</p:attrName>
                                        </p:attrNameLst>
                                      </p:cBhvr>
                                      <p:to>
                                        <p:strVal val="visible"/>
                                      </p:to>
                                    </p:set>
                                    <p:animEffect transition="in" filter="fade">
                                      <p:cBhvr>
                                        <p:cTn id="7" dur="500"/>
                                        <p:tgtEl>
                                          <p:spTgt spid="90116">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0116">
                                            <p:txEl>
                                              <p:pRg st="7" end="7"/>
                                            </p:txEl>
                                          </p:spTgt>
                                        </p:tgtEl>
                                        <p:attrNameLst>
                                          <p:attrName>style.visibility</p:attrName>
                                        </p:attrNameLst>
                                      </p:cBhvr>
                                      <p:to>
                                        <p:strVal val="visible"/>
                                      </p:to>
                                    </p:set>
                                    <p:animEffect transition="in" filter="fade">
                                      <p:cBhvr>
                                        <p:cTn id="12" dur="500"/>
                                        <p:tgtEl>
                                          <p:spTgt spid="90116">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0116">
                                            <p:txEl>
                                              <p:pRg st="9" end="9"/>
                                            </p:txEl>
                                          </p:spTgt>
                                        </p:tgtEl>
                                        <p:attrNameLst>
                                          <p:attrName>style.visibility</p:attrName>
                                        </p:attrNameLst>
                                      </p:cBhvr>
                                      <p:to>
                                        <p:strVal val="visible"/>
                                      </p:to>
                                    </p:set>
                                    <p:animEffect transition="in" filter="fade">
                                      <p:cBhvr>
                                        <p:cTn id="17" dur="500"/>
                                        <p:tgtEl>
                                          <p:spTgt spid="9011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a:extLst>
              <a:ext uri="{FF2B5EF4-FFF2-40B4-BE49-F238E27FC236}">
                <a16:creationId xmlns:a16="http://schemas.microsoft.com/office/drawing/2014/main" id="{8693D2CA-1A40-4DA0-38BD-7FBDA95605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213AF98-9C4D-4EA2-A514-CE1D2CE1C8F2}" type="slidenum">
              <a:rPr lang="en-US" altLang="en-US" sz="1200" smtClean="0">
                <a:latin typeface="Garamond" panose="02020404030301010803" pitchFamily="18" charset="0"/>
              </a:rPr>
              <a:pPr>
                <a:spcBef>
                  <a:spcPct val="0"/>
                </a:spcBef>
                <a:buClrTx/>
                <a:buSzTx/>
                <a:buFontTx/>
                <a:buNone/>
              </a:pPr>
              <a:t>46</a:t>
            </a:fld>
            <a:endParaRPr lang="en-US" altLang="en-US" sz="1200">
              <a:latin typeface="Garamond" panose="02020404030301010803" pitchFamily="18" charset="0"/>
            </a:endParaRPr>
          </a:p>
        </p:txBody>
      </p:sp>
      <p:sp>
        <p:nvSpPr>
          <p:cNvPr id="94211" name="Rectangle 4">
            <a:extLst>
              <a:ext uri="{FF2B5EF4-FFF2-40B4-BE49-F238E27FC236}">
                <a16:creationId xmlns:a16="http://schemas.microsoft.com/office/drawing/2014/main" id="{3CAB7397-F39C-AB56-51B2-9F805EFDDDE0}"/>
              </a:ext>
            </a:extLst>
          </p:cNvPr>
          <p:cNvSpPr>
            <a:spLocks noGrp="1" noChangeArrowheads="1"/>
          </p:cNvSpPr>
          <p:nvPr>
            <p:ph type="title"/>
          </p:nvPr>
        </p:nvSpPr>
        <p:spPr>
          <a:noFill/>
        </p:spPr>
        <p:txBody>
          <a:bodyPr/>
          <a:lstStyle/>
          <a:p>
            <a:pPr eaLnBrk="1" hangingPunct="1"/>
            <a:r>
              <a:rPr lang="en-US" altLang="en-US" sz="3400"/>
              <a:t>Proof of case 2:</a:t>
            </a:r>
          </a:p>
        </p:txBody>
      </p:sp>
      <p:graphicFrame>
        <p:nvGraphicFramePr>
          <p:cNvPr id="94212" name="Object 5">
            <a:extLst>
              <a:ext uri="{FF2B5EF4-FFF2-40B4-BE49-F238E27FC236}">
                <a16:creationId xmlns:a16="http://schemas.microsoft.com/office/drawing/2014/main" id="{AFCC7B0B-9B95-285F-B543-434A887B30D3}"/>
              </a:ext>
            </a:extLst>
          </p:cNvPr>
          <p:cNvGraphicFramePr>
            <a:graphicFrameLocks noChangeAspect="1"/>
          </p:cNvGraphicFramePr>
          <p:nvPr/>
        </p:nvGraphicFramePr>
        <p:xfrm>
          <a:off x="785813" y="1143000"/>
          <a:ext cx="2185987" cy="501650"/>
        </p:xfrm>
        <a:graphic>
          <a:graphicData uri="http://schemas.openxmlformats.org/presentationml/2006/ole">
            <mc:AlternateContent xmlns:mc="http://schemas.openxmlformats.org/markup-compatibility/2006">
              <mc:Choice xmlns:v="urn:schemas-microsoft-com:vml" Requires="v">
                <p:oleObj name="Equation" r:id="rId3" imgW="990600" imgH="228600" progId="Equation.3">
                  <p:embed/>
                </p:oleObj>
              </mc:Choice>
              <mc:Fallback>
                <p:oleObj name="Equation" r:id="rId3" imgW="9906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1143000"/>
                        <a:ext cx="2185987"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534" name="Object 6">
            <a:extLst>
              <a:ext uri="{FF2B5EF4-FFF2-40B4-BE49-F238E27FC236}">
                <a16:creationId xmlns:a16="http://schemas.microsoft.com/office/drawing/2014/main" id="{8A9CA622-6FA2-CFA2-6E43-B6ACA14FEDA9}"/>
              </a:ext>
            </a:extLst>
          </p:cNvPr>
          <p:cNvGraphicFramePr>
            <a:graphicFrameLocks noChangeAspect="1"/>
          </p:cNvGraphicFramePr>
          <p:nvPr/>
        </p:nvGraphicFramePr>
        <p:xfrm>
          <a:off x="3527425" y="838200"/>
          <a:ext cx="3294063" cy="1074738"/>
        </p:xfrm>
        <a:graphic>
          <a:graphicData uri="http://schemas.openxmlformats.org/presentationml/2006/ole">
            <mc:AlternateContent xmlns:mc="http://schemas.openxmlformats.org/markup-compatibility/2006">
              <mc:Choice xmlns:v="urn:schemas-microsoft-com:vml" Requires="v">
                <p:oleObj name="Equation" r:id="rId5" imgW="1625600" imgH="533400" progId="Equation.3">
                  <p:embed/>
                </p:oleObj>
              </mc:Choice>
              <mc:Fallback>
                <p:oleObj name="Equation" r:id="rId5" imgW="1625600" imgH="533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7425" y="838200"/>
                        <a:ext cx="3294063" cy="1074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535" name="Object 7">
            <a:extLst>
              <a:ext uri="{FF2B5EF4-FFF2-40B4-BE49-F238E27FC236}">
                <a16:creationId xmlns:a16="http://schemas.microsoft.com/office/drawing/2014/main" id="{624B3C04-F519-307A-492C-C28F3E088B21}"/>
              </a:ext>
            </a:extLst>
          </p:cNvPr>
          <p:cNvGraphicFramePr>
            <a:graphicFrameLocks noChangeAspect="1"/>
          </p:cNvGraphicFramePr>
          <p:nvPr/>
        </p:nvGraphicFramePr>
        <p:xfrm>
          <a:off x="457200" y="1676400"/>
          <a:ext cx="2409825" cy="446088"/>
        </p:xfrm>
        <a:graphic>
          <a:graphicData uri="http://schemas.openxmlformats.org/presentationml/2006/ole">
            <mc:AlternateContent xmlns:mc="http://schemas.openxmlformats.org/markup-compatibility/2006">
              <mc:Choice xmlns:v="urn:schemas-microsoft-com:vml" Requires="v">
                <p:oleObj name="Equation" r:id="rId7" imgW="1091726" imgH="203112" progId="Equation.3">
                  <p:embed/>
                </p:oleObj>
              </mc:Choice>
              <mc:Fallback>
                <p:oleObj name="Equation" r:id="rId7" imgW="1091726" imgH="203112"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1676400"/>
                        <a:ext cx="2409825"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536" name="Object 8">
            <a:extLst>
              <a:ext uri="{FF2B5EF4-FFF2-40B4-BE49-F238E27FC236}">
                <a16:creationId xmlns:a16="http://schemas.microsoft.com/office/drawing/2014/main" id="{04339683-8C95-EA84-E7D5-D1F0FE5A803F}"/>
              </a:ext>
            </a:extLst>
          </p:cNvPr>
          <p:cNvGraphicFramePr>
            <a:graphicFrameLocks noChangeAspect="1"/>
          </p:cNvGraphicFramePr>
          <p:nvPr/>
        </p:nvGraphicFramePr>
        <p:xfrm>
          <a:off x="801688" y="1905000"/>
          <a:ext cx="4344987" cy="976313"/>
        </p:xfrm>
        <a:graphic>
          <a:graphicData uri="http://schemas.openxmlformats.org/presentationml/2006/ole">
            <mc:AlternateContent xmlns:mc="http://schemas.openxmlformats.org/markup-compatibility/2006">
              <mc:Choice xmlns:v="urn:schemas-microsoft-com:vml" Requires="v">
                <p:oleObj name="Equation" r:id="rId9" imgW="1968500" imgH="444500" progId="Equation.3">
                  <p:embed/>
                </p:oleObj>
              </mc:Choice>
              <mc:Fallback>
                <p:oleObj name="Equation" r:id="rId9" imgW="1968500" imgH="4445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1688" y="1905000"/>
                        <a:ext cx="4344987"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0540" name="AutoShape 12">
            <a:extLst>
              <a:ext uri="{FF2B5EF4-FFF2-40B4-BE49-F238E27FC236}">
                <a16:creationId xmlns:a16="http://schemas.microsoft.com/office/drawing/2014/main" id="{7DC6D57B-4906-1D20-3A6C-F93D8DB1C2D3}"/>
              </a:ext>
            </a:extLst>
          </p:cNvPr>
          <p:cNvSpPr>
            <a:spLocks/>
          </p:cNvSpPr>
          <p:nvPr/>
        </p:nvSpPr>
        <p:spPr bwMode="auto">
          <a:xfrm>
            <a:off x="5943600" y="2133600"/>
            <a:ext cx="292100" cy="4567238"/>
          </a:xfrm>
          <a:prstGeom prst="rightBrace">
            <a:avLst>
              <a:gd name="adj1" fmla="val 14441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aphicFrame>
        <p:nvGraphicFramePr>
          <p:cNvPr id="150541" name="Object 13">
            <a:extLst>
              <a:ext uri="{FF2B5EF4-FFF2-40B4-BE49-F238E27FC236}">
                <a16:creationId xmlns:a16="http://schemas.microsoft.com/office/drawing/2014/main" id="{C6A95E42-FB0B-865C-2235-2CBF04B41A48}"/>
              </a:ext>
            </a:extLst>
          </p:cNvPr>
          <p:cNvGraphicFramePr>
            <a:graphicFrameLocks noChangeAspect="1"/>
          </p:cNvGraphicFramePr>
          <p:nvPr/>
        </p:nvGraphicFramePr>
        <p:xfrm>
          <a:off x="6105525" y="2597150"/>
          <a:ext cx="2886075" cy="1060450"/>
        </p:xfrm>
        <a:graphic>
          <a:graphicData uri="http://schemas.openxmlformats.org/presentationml/2006/ole">
            <mc:AlternateContent xmlns:mc="http://schemas.openxmlformats.org/markup-compatibility/2006">
              <mc:Choice xmlns:v="urn:schemas-microsoft-com:vml" Requires="v">
                <p:oleObj name="Equation" r:id="rId11" imgW="1307532" imgH="482391" progId="Equation.3">
                  <p:embed/>
                </p:oleObj>
              </mc:Choice>
              <mc:Fallback>
                <p:oleObj name="Equation" r:id="rId11" imgW="1307532" imgH="482391"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05525" y="2597150"/>
                        <a:ext cx="2886075"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542" name="Object 14">
            <a:extLst>
              <a:ext uri="{FF2B5EF4-FFF2-40B4-BE49-F238E27FC236}">
                <a16:creationId xmlns:a16="http://schemas.microsoft.com/office/drawing/2014/main" id="{36E6196B-DC84-99FA-CA09-45DD39918355}"/>
              </a:ext>
            </a:extLst>
          </p:cNvPr>
          <p:cNvGraphicFramePr>
            <a:graphicFrameLocks noChangeAspect="1"/>
          </p:cNvGraphicFramePr>
          <p:nvPr/>
        </p:nvGraphicFramePr>
        <p:xfrm>
          <a:off x="6235700" y="4856163"/>
          <a:ext cx="2606675" cy="503237"/>
        </p:xfrm>
        <a:graphic>
          <a:graphicData uri="http://schemas.openxmlformats.org/presentationml/2006/ole">
            <mc:AlternateContent xmlns:mc="http://schemas.openxmlformats.org/markup-compatibility/2006">
              <mc:Choice xmlns:v="urn:schemas-microsoft-com:vml" Requires="v">
                <p:oleObj name="Equation" r:id="rId13" imgW="1181100" imgH="228600" progId="Equation.3">
                  <p:embed/>
                </p:oleObj>
              </mc:Choice>
              <mc:Fallback>
                <p:oleObj name="Equation" r:id="rId13" imgW="1181100" imgH="2286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35700" y="4856163"/>
                        <a:ext cx="2606675"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0543" name="AutoShape 15">
            <a:extLst>
              <a:ext uri="{FF2B5EF4-FFF2-40B4-BE49-F238E27FC236}">
                <a16:creationId xmlns:a16="http://schemas.microsoft.com/office/drawing/2014/main" id="{B6BE13A8-13C0-B427-1A3E-C57094F4AB4A}"/>
              </a:ext>
            </a:extLst>
          </p:cNvPr>
          <p:cNvSpPr>
            <a:spLocks noChangeArrowheads="1"/>
          </p:cNvSpPr>
          <p:nvPr/>
        </p:nvSpPr>
        <p:spPr bwMode="auto">
          <a:xfrm>
            <a:off x="7620000" y="5486400"/>
            <a:ext cx="381000" cy="381000"/>
          </a:xfrm>
          <a:prstGeom prst="smileyFace">
            <a:avLst>
              <a:gd name="adj" fmla="val 4653"/>
            </a:avLst>
          </a:prstGeom>
          <a:solidFill>
            <a:schemeClr val="accent1"/>
          </a:solidFill>
          <a:ln w="9525">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50544" name="Line 16">
            <a:extLst>
              <a:ext uri="{FF2B5EF4-FFF2-40B4-BE49-F238E27FC236}">
                <a16:creationId xmlns:a16="http://schemas.microsoft.com/office/drawing/2014/main" id="{F6D341C6-B658-1FFC-18DB-C3DE24C00AA4}"/>
              </a:ext>
            </a:extLst>
          </p:cNvPr>
          <p:cNvSpPr>
            <a:spLocks noChangeShapeType="1"/>
          </p:cNvSpPr>
          <p:nvPr/>
        </p:nvSpPr>
        <p:spPr bwMode="auto">
          <a:xfrm>
            <a:off x="7543800" y="38862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 name="TextBox 1">
            <a:extLst>
              <a:ext uri="{FF2B5EF4-FFF2-40B4-BE49-F238E27FC236}">
                <a16:creationId xmlns:a16="http://schemas.microsoft.com/office/drawing/2014/main" id="{72AFDDC6-20E4-75B1-AD1A-5C7649180949}"/>
              </a:ext>
            </a:extLst>
          </p:cNvPr>
          <p:cNvSpPr txBox="1">
            <a:spLocks noRot="1" noChangeAspect="1" noMove="1" noResize="1" noEditPoints="1" noAdjustHandles="1" noChangeArrowheads="1" noChangeShapeType="1" noTextEdit="1"/>
          </p:cNvSpPr>
          <p:nvPr/>
        </p:nvSpPr>
        <p:spPr>
          <a:xfrm>
            <a:off x="457200" y="3048000"/>
            <a:ext cx="5440913" cy="880241"/>
          </a:xfrm>
          <a:prstGeom prst="rect">
            <a:avLst/>
          </a:prstGeom>
          <a:blipFill>
            <a:blip r:embed="rId15"/>
            <a:stretch>
              <a:fillRect/>
            </a:stretch>
          </a:blipFill>
        </p:spPr>
        <p:txBody>
          <a:bodyPr/>
          <a:lstStyle/>
          <a:p>
            <a:pPr>
              <a:defRPr/>
            </a:pPr>
            <a:r>
              <a:rPr lang="en-US">
                <a:noFill/>
              </a:rPr>
              <a:t> </a:t>
            </a:r>
          </a:p>
        </p:txBody>
      </p:sp>
      <p:sp>
        <p:nvSpPr>
          <p:cNvPr id="3" name="TextBox 2">
            <a:extLst>
              <a:ext uri="{FF2B5EF4-FFF2-40B4-BE49-F238E27FC236}">
                <a16:creationId xmlns:a16="http://schemas.microsoft.com/office/drawing/2014/main" id="{150B7002-3452-A34F-75DE-2563D8B66136}"/>
              </a:ext>
            </a:extLst>
          </p:cNvPr>
          <p:cNvSpPr txBox="1">
            <a:spLocks noRot="1" noChangeAspect="1" noMove="1" noResize="1" noEditPoints="1" noAdjustHandles="1" noChangeArrowheads="1" noChangeShapeType="1" noTextEdit="1"/>
          </p:cNvSpPr>
          <p:nvPr/>
        </p:nvSpPr>
        <p:spPr>
          <a:xfrm>
            <a:off x="1215314" y="4027254"/>
            <a:ext cx="2975686" cy="990849"/>
          </a:xfrm>
          <a:prstGeom prst="rect">
            <a:avLst/>
          </a:prstGeom>
          <a:blipFill>
            <a:blip r:embed="rId16"/>
            <a:stretch>
              <a:fillRect/>
            </a:stretch>
          </a:blipFill>
        </p:spPr>
        <p:txBody>
          <a:bodyPr/>
          <a:lstStyle/>
          <a:p>
            <a:pPr>
              <a:defRPr/>
            </a:pPr>
            <a:r>
              <a:rPr lang="en-US">
                <a:noFill/>
              </a:rPr>
              <a:t> </a:t>
            </a:r>
          </a:p>
        </p:txBody>
      </p:sp>
      <p:sp>
        <p:nvSpPr>
          <p:cNvPr id="4" name="TextBox 3">
            <a:extLst>
              <a:ext uri="{FF2B5EF4-FFF2-40B4-BE49-F238E27FC236}">
                <a16:creationId xmlns:a16="http://schemas.microsoft.com/office/drawing/2014/main" id="{35501AF6-A8BF-DD0D-9C1C-4CFE97BD71DD}"/>
              </a:ext>
            </a:extLst>
          </p:cNvPr>
          <p:cNvSpPr txBox="1">
            <a:spLocks noRot="1" noChangeAspect="1" noMove="1" noResize="1" noEditPoints="1" noAdjustHandles="1" noChangeArrowheads="1" noChangeShapeType="1" noTextEdit="1"/>
          </p:cNvSpPr>
          <p:nvPr/>
        </p:nvSpPr>
        <p:spPr>
          <a:xfrm>
            <a:off x="1143000" y="5117116"/>
            <a:ext cx="3455690" cy="990849"/>
          </a:xfrm>
          <a:prstGeom prst="rect">
            <a:avLst/>
          </a:prstGeom>
          <a:blipFill>
            <a:blip r:embed="rId17"/>
            <a:stretch>
              <a:fillRect/>
            </a:stretch>
          </a:blipFill>
        </p:spPr>
        <p:txBody>
          <a:bodyPr/>
          <a:lstStyle/>
          <a:p>
            <a:pPr>
              <a:defRPr/>
            </a:pPr>
            <a:r>
              <a:rPr lang="en-US">
                <a:noFill/>
              </a:rPr>
              <a:t> </a:t>
            </a:r>
          </a:p>
        </p:txBody>
      </p:sp>
      <p:sp>
        <p:nvSpPr>
          <p:cNvPr id="5" name="TextBox 4">
            <a:extLst>
              <a:ext uri="{FF2B5EF4-FFF2-40B4-BE49-F238E27FC236}">
                <a16:creationId xmlns:a16="http://schemas.microsoft.com/office/drawing/2014/main" id="{448BB15E-33CB-9AD9-D1CE-D03B21BCE114}"/>
              </a:ext>
            </a:extLst>
          </p:cNvPr>
          <p:cNvSpPr txBox="1">
            <a:spLocks noRot="1" noChangeAspect="1" noMove="1" noResize="1" noEditPoints="1" noAdjustHandles="1" noChangeArrowheads="1" noChangeShapeType="1" noTextEdit="1"/>
          </p:cNvSpPr>
          <p:nvPr/>
        </p:nvSpPr>
        <p:spPr>
          <a:xfrm>
            <a:off x="1248416" y="6243638"/>
            <a:ext cx="4923784" cy="569643"/>
          </a:xfrm>
          <a:prstGeom prst="rect">
            <a:avLst/>
          </a:prstGeom>
          <a:blipFill>
            <a:blip r:embed="rId18"/>
            <a:stretch>
              <a:fillRect/>
            </a:stretch>
          </a:blipFill>
        </p:spPr>
        <p:txBody>
          <a:bodyPr/>
          <a:lstStyle/>
          <a:p>
            <a:pPr>
              <a:defRPr/>
            </a:pPr>
            <a:r>
              <a:rPr lang="en-US">
                <a:noFill/>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0534"/>
                                        </p:tgtEl>
                                        <p:attrNameLst>
                                          <p:attrName>style.visibility</p:attrName>
                                        </p:attrNameLst>
                                      </p:cBhvr>
                                      <p:to>
                                        <p:strVal val="visible"/>
                                      </p:to>
                                    </p:set>
                                    <p:animEffect transition="in" filter="blinds(horizontal)">
                                      <p:cBhvr>
                                        <p:cTn id="7" dur="500"/>
                                        <p:tgtEl>
                                          <p:spTgt spid="1505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0536"/>
                                        </p:tgtEl>
                                        <p:attrNameLst>
                                          <p:attrName>style.visibility</p:attrName>
                                        </p:attrNameLst>
                                      </p:cBhvr>
                                      <p:to>
                                        <p:strVal val="visible"/>
                                      </p:to>
                                    </p:set>
                                    <p:animEffect transition="in" filter="blinds(horizontal)">
                                      <p:cBhvr>
                                        <p:cTn id="12" dur="500"/>
                                        <p:tgtEl>
                                          <p:spTgt spid="150536"/>
                                        </p:tgtEl>
                                      </p:cBhvr>
                                    </p:animEffect>
                                  </p:childTnLst>
                                </p:cTn>
                              </p:par>
                              <p:par>
                                <p:cTn id="13" presetID="3" presetClass="entr" presetSubtype="10" fill="hold" nodeType="withEffect">
                                  <p:stCondLst>
                                    <p:cond delay="0"/>
                                  </p:stCondLst>
                                  <p:childTnLst>
                                    <p:set>
                                      <p:cBhvr>
                                        <p:cTn id="14" dur="1" fill="hold">
                                          <p:stCondLst>
                                            <p:cond delay="0"/>
                                          </p:stCondLst>
                                        </p:cTn>
                                        <p:tgtEl>
                                          <p:spTgt spid="150535"/>
                                        </p:tgtEl>
                                        <p:attrNameLst>
                                          <p:attrName>style.visibility</p:attrName>
                                        </p:attrNameLst>
                                      </p:cBhvr>
                                      <p:to>
                                        <p:strVal val="visible"/>
                                      </p:to>
                                    </p:set>
                                    <p:animEffect transition="in" filter="blinds(horizontal)">
                                      <p:cBhvr>
                                        <p:cTn id="15" dur="500"/>
                                        <p:tgtEl>
                                          <p:spTgt spid="15053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50541"/>
                                        </p:tgtEl>
                                        <p:attrNameLst>
                                          <p:attrName>style.visibility</p:attrName>
                                        </p:attrNameLst>
                                      </p:cBhvr>
                                      <p:to>
                                        <p:strVal val="visible"/>
                                      </p:to>
                                    </p:set>
                                    <p:animEffect transition="in" filter="blinds(horizontal)">
                                      <p:cBhvr>
                                        <p:cTn id="40" dur="500"/>
                                        <p:tgtEl>
                                          <p:spTgt spid="150541"/>
                                        </p:tgtEl>
                                      </p:cBhvr>
                                    </p:animEffect>
                                  </p:childTnLst>
                                </p:cTn>
                              </p:par>
                              <p:par>
                                <p:cTn id="41" presetID="3" presetClass="entr" presetSubtype="10" fill="hold" nodeType="withEffect">
                                  <p:stCondLst>
                                    <p:cond delay="0"/>
                                  </p:stCondLst>
                                  <p:childTnLst>
                                    <p:set>
                                      <p:cBhvr>
                                        <p:cTn id="42" dur="1" fill="hold">
                                          <p:stCondLst>
                                            <p:cond delay="0"/>
                                          </p:stCondLst>
                                        </p:cTn>
                                        <p:tgtEl>
                                          <p:spTgt spid="150540"/>
                                        </p:tgtEl>
                                        <p:attrNameLst>
                                          <p:attrName>style.visibility</p:attrName>
                                        </p:attrNameLst>
                                      </p:cBhvr>
                                      <p:to>
                                        <p:strVal val="visible"/>
                                      </p:to>
                                    </p:set>
                                    <p:animEffect transition="in" filter="blinds(horizontal)">
                                      <p:cBhvr>
                                        <p:cTn id="43" dur="500"/>
                                        <p:tgtEl>
                                          <p:spTgt spid="15054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150542"/>
                                        </p:tgtEl>
                                        <p:attrNameLst>
                                          <p:attrName>style.visibility</p:attrName>
                                        </p:attrNameLst>
                                      </p:cBhvr>
                                      <p:to>
                                        <p:strVal val="visible"/>
                                      </p:to>
                                    </p:set>
                                    <p:animEffect transition="in" filter="blinds(horizontal)">
                                      <p:cBhvr>
                                        <p:cTn id="48" dur="500"/>
                                        <p:tgtEl>
                                          <p:spTgt spid="150542"/>
                                        </p:tgtEl>
                                      </p:cBhvr>
                                    </p:animEffect>
                                  </p:childTnLst>
                                </p:cTn>
                              </p:par>
                              <p:par>
                                <p:cTn id="49" presetID="3" presetClass="entr" presetSubtype="10" fill="hold" nodeType="withEffect">
                                  <p:stCondLst>
                                    <p:cond delay="0"/>
                                  </p:stCondLst>
                                  <p:childTnLst>
                                    <p:set>
                                      <p:cBhvr>
                                        <p:cTn id="50" dur="1" fill="hold">
                                          <p:stCondLst>
                                            <p:cond delay="0"/>
                                          </p:stCondLst>
                                        </p:cTn>
                                        <p:tgtEl>
                                          <p:spTgt spid="150544"/>
                                        </p:tgtEl>
                                        <p:attrNameLst>
                                          <p:attrName>style.visibility</p:attrName>
                                        </p:attrNameLst>
                                      </p:cBhvr>
                                      <p:to>
                                        <p:strVal val="visible"/>
                                      </p:to>
                                    </p:set>
                                    <p:animEffect transition="in" filter="blinds(horizontal)">
                                      <p:cBhvr>
                                        <p:cTn id="51" dur="500"/>
                                        <p:tgtEl>
                                          <p:spTgt spid="15054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150543"/>
                                        </p:tgtEl>
                                        <p:attrNameLst>
                                          <p:attrName>style.visibility</p:attrName>
                                        </p:attrNameLst>
                                      </p:cBhvr>
                                      <p:to>
                                        <p:strVal val="visible"/>
                                      </p:to>
                                    </p:set>
                                    <p:animEffect transition="in" filter="blinds(horizontal)">
                                      <p:cBhvr>
                                        <p:cTn id="56" dur="500"/>
                                        <p:tgtEl>
                                          <p:spTgt spid="150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40" grpId="0" animBg="1"/>
      <p:bldP spid="15054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5">
            <a:extLst>
              <a:ext uri="{FF2B5EF4-FFF2-40B4-BE49-F238E27FC236}">
                <a16:creationId xmlns:a16="http://schemas.microsoft.com/office/drawing/2014/main" id="{328C83C4-1231-AA8E-14D1-16B59CA9BA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568C909-A4AF-4A49-A995-A05295AB5AF2}" type="slidenum">
              <a:rPr lang="en-US" altLang="en-US" sz="1200" smtClean="0">
                <a:latin typeface="Garamond" panose="02020404030301010803" pitchFamily="18" charset="0"/>
              </a:rPr>
              <a:pPr>
                <a:spcBef>
                  <a:spcPct val="0"/>
                </a:spcBef>
                <a:buClrTx/>
                <a:buSzTx/>
                <a:buFontTx/>
                <a:buNone/>
              </a:pPr>
              <a:t>47</a:t>
            </a:fld>
            <a:endParaRPr lang="en-US" altLang="en-US" sz="1200">
              <a:latin typeface="Garamond" panose="02020404030301010803" pitchFamily="18" charset="0"/>
            </a:endParaRPr>
          </a:p>
        </p:txBody>
      </p:sp>
      <p:sp>
        <p:nvSpPr>
          <p:cNvPr id="96259" name="Rectangle 2">
            <a:extLst>
              <a:ext uri="{FF2B5EF4-FFF2-40B4-BE49-F238E27FC236}">
                <a16:creationId xmlns:a16="http://schemas.microsoft.com/office/drawing/2014/main" id="{EEE93767-97EC-6BA4-01A9-C82A68D6BB06}"/>
              </a:ext>
            </a:extLst>
          </p:cNvPr>
          <p:cNvSpPr>
            <a:spLocks noChangeArrowheads="1"/>
          </p:cNvSpPr>
          <p:nvPr/>
        </p:nvSpPr>
        <p:spPr bwMode="auto">
          <a:xfrm>
            <a:off x="457200" y="3054350"/>
            <a:ext cx="82296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4000">
                <a:solidFill>
                  <a:schemeClr val="tx2"/>
                </a:solidFill>
                <a:latin typeface="Garamond" panose="02020404030301010803" pitchFamily="18" charset="0"/>
              </a:rPr>
              <a:t>SORTING ALGORITHMS REVISITED</a:t>
            </a:r>
          </a:p>
        </p:txBody>
      </p:sp>
      <p:sp>
        <p:nvSpPr>
          <p:cNvPr id="96260" name="Freeform 3">
            <a:extLst>
              <a:ext uri="{FF2B5EF4-FFF2-40B4-BE49-F238E27FC236}">
                <a16:creationId xmlns:a16="http://schemas.microsoft.com/office/drawing/2014/main" id="{9C779F8A-50BD-D1D8-6E36-39B599F5A021}"/>
              </a:ext>
            </a:extLst>
          </p:cNvPr>
          <p:cNvSpPr>
            <a:spLocks noChangeArrowheads="1"/>
          </p:cNvSpPr>
          <p:nvPr/>
        </p:nvSpPr>
        <p:spPr bwMode="auto">
          <a:xfrm rot="10800000">
            <a:off x="457200" y="5562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 name="T9" fmla="*/ 0 w 1000"/>
              <a:gd name="T10" fmla="*/ 0 h 1000"/>
              <a:gd name="T11" fmla="*/ 1000 w 1000"/>
              <a:gd name="T12" fmla="*/ 1000 h 1000"/>
            </a:gdLst>
            <a:ahLst/>
            <a:cxnLst>
              <a:cxn ang="T6">
                <a:pos x="T0" y="T1"/>
              </a:cxn>
              <a:cxn ang="T7">
                <a:pos x="T2" y="T3"/>
              </a:cxn>
              <a:cxn ang="T8">
                <a:pos x="T4" y="T5"/>
              </a:cxn>
            </a:cxnLst>
            <a:rect l="T9" t="T10" r="T11" b="T12"/>
            <a:pathLst>
              <a:path w="1000" h="1000">
                <a:moveTo>
                  <a:pt x="0" y="1000"/>
                </a:moveTo>
                <a:lnTo>
                  <a:pt x="0" y="0"/>
                </a:lnTo>
                <a:lnTo>
                  <a:pt x="1000" y="0"/>
                </a:lnTo>
              </a:path>
            </a:pathLst>
          </a:cu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066542B-160B-CE64-9437-C03E177CFDB8}"/>
              </a:ext>
            </a:extLst>
          </p:cNvPr>
          <p:cNvSpPr txBox="1">
            <a:spLocks noChangeArrowheads="1"/>
          </p:cNvSpPr>
          <p:nvPr/>
        </p:nvSpPr>
        <p:spPr bwMode="auto">
          <a:xfrm>
            <a:off x="457200" y="2317750"/>
            <a:ext cx="4267200" cy="2863850"/>
          </a:xfrm>
          <a:prstGeom prst="rect">
            <a:avLst/>
          </a:prstGeom>
          <a:noFill/>
          <a:ln w="9525">
            <a:solidFill>
              <a:schemeClr val="tx1"/>
            </a:solidFill>
            <a:miter lim="800000"/>
            <a:headEnd/>
            <a:tailEnd/>
          </a:ln>
        </p:spPr>
        <p:txBody>
          <a:bodyPr/>
          <a:lstStyle/>
          <a:p>
            <a:pPr marL="342900" indent="-342900" eaLnBrk="1" hangingPunct="1">
              <a:lnSpc>
                <a:spcPct val="90000"/>
              </a:lnSpc>
              <a:spcBef>
                <a:spcPct val="20000"/>
              </a:spcBef>
              <a:buClr>
                <a:schemeClr val="accent1"/>
              </a:buClr>
              <a:buSzPct val="65000"/>
              <a:buFont typeface="Wingdings" pitchFamily="2" charset="2"/>
              <a:buNone/>
              <a:defRPr/>
            </a:pPr>
            <a:r>
              <a:rPr lang="en-US" sz="1400" b="1" kern="0" dirty="0">
                <a:latin typeface="Courier New" pitchFamily="49" charset="0"/>
              </a:rPr>
              <a:t>Insertion-Sort(A) {</a:t>
            </a:r>
          </a:p>
          <a:p>
            <a:pPr marL="342900" indent="-342900" eaLnBrk="1" hangingPunct="1">
              <a:lnSpc>
                <a:spcPct val="90000"/>
              </a:lnSpc>
              <a:spcBef>
                <a:spcPct val="20000"/>
              </a:spcBef>
              <a:buClr>
                <a:schemeClr val="accent1"/>
              </a:buClr>
              <a:buSzPct val="65000"/>
              <a:buFont typeface="Wingdings" pitchFamily="2" charset="2"/>
              <a:buNone/>
              <a:defRPr/>
            </a:pPr>
            <a:r>
              <a:rPr lang="en-US" sz="1400" b="1" kern="0" dirty="0">
                <a:latin typeface="Courier New" pitchFamily="49" charset="0"/>
              </a:rPr>
              <a:t>  for (j=2; </a:t>
            </a:r>
            <a:r>
              <a:rPr lang="en-US" sz="1400" b="1" kern="0" dirty="0" err="1">
                <a:latin typeface="Courier New" pitchFamily="49" charset="0"/>
              </a:rPr>
              <a:t>j</a:t>
            </a:r>
            <a:r>
              <a:rPr lang="en-US" sz="1400" b="1" kern="0" dirty="0" err="1">
                <a:latin typeface="Courier New" pitchFamily="49" charset="0"/>
                <a:cs typeface="Courier New" pitchFamily="49" charset="0"/>
              </a:rPr>
              <a:t>≤n</a:t>
            </a:r>
            <a:r>
              <a:rPr lang="en-US" sz="1400" b="1" kern="0" dirty="0">
                <a:latin typeface="Courier New" pitchFamily="49" charset="0"/>
                <a:cs typeface="Courier New" pitchFamily="49" charset="0"/>
              </a:rPr>
              <a:t>; j=j+1) {</a:t>
            </a:r>
          </a:p>
          <a:p>
            <a:pPr marL="342900" indent="-342900" eaLnBrk="1" hangingPunct="1">
              <a:lnSpc>
                <a:spcPct val="90000"/>
              </a:lnSpc>
              <a:spcBef>
                <a:spcPct val="20000"/>
              </a:spcBef>
              <a:buClr>
                <a:schemeClr val="accent1"/>
              </a:buClr>
              <a:buSzPct val="65000"/>
              <a:buFont typeface="Wingdings" pitchFamily="2" charset="2"/>
              <a:buNone/>
              <a:defRPr/>
            </a:pPr>
            <a:r>
              <a:rPr lang="en-US" sz="1400" b="1" kern="0" dirty="0">
                <a:latin typeface="Courier New" pitchFamily="49" charset="0"/>
                <a:cs typeface="Courier New" pitchFamily="49" charset="0"/>
              </a:rPr>
              <a:t>    num = A[j];</a:t>
            </a:r>
          </a:p>
          <a:p>
            <a:pPr marL="342900" indent="-342900" eaLnBrk="1" hangingPunct="1">
              <a:lnSpc>
                <a:spcPct val="90000"/>
              </a:lnSpc>
              <a:spcBef>
                <a:spcPct val="20000"/>
              </a:spcBef>
              <a:buClr>
                <a:schemeClr val="accent1"/>
              </a:buClr>
              <a:buSzPct val="65000"/>
              <a:buFont typeface="Wingdings" pitchFamily="2" charset="2"/>
              <a:buNone/>
              <a:defRPr/>
            </a:pPr>
            <a:r>
              <a:rPr lang="en-US" sz="1400" b="1" kern="0" dirty="0">
                <a:latin typeface="Courier New" pitchFamily="49" charset="0"/>
                <a:cs typeface="Courier New" pitchFamily="49" charset="0"/>
              </a:rPr>
              <a:t>    </a:t>
            </a:r>
            <a:r>
              <a:rPr lang="en-US" sz="1400" b="1" kern="0" dirty="0" err="1">
                <a:latin typeface="Courier New" pitchFamily="49" charset="0"/>
                <a:cs typeface="Courier New" pitchFamily="49" charset="0"/>
              </a:rPr>
              <a:t>i</a:t>
            </a:r>
            <a:r>
              <a:rPr lang="en-US" sz="1400" b="1" kern="0" dirty="0">
                <a:latin typeface="Courier New" pitchFamily="49" charset="0"/>
                <a:cs typeface="Courier New" pitchFamily="49" charset="0"/>
              </a:rPr>
              <a:t> = j-1;</a:t>
            </a:r>
          </a:p>
          <a:p>
            <a:pPr marL="342900" indent="-342900" eaLnBrk="1" hangingPunct="1">
              <a:lnSpc>
                <a:spcPct val="90000"/>
              </a:lnSpc>
              <a:spcBef>
                <a:spcPct val="20000"/>
              </a:spcBef>
              <a:buClr>
                <a:schemeClr val="accent1"/>
              </a:buClr>
              <a:buSzPct val="65000"/>
              <a:buFont typeface="Wingdings" pitchFamily="2" charset="2"/>
              <a:buNone/>
              <a:defRPr/>
            </a:pPr>
            <a:r>
              <a:rPr lang="en-US" sz="1400" b="1" kern="0" dirty="0">
                <a:latin typeface="Courier New" pitchFamily="49" charset="0"/>
                <a:cs typeface="Courier New" pitchFamily="49" charset="0"/>
              </a:rPr>
              <a:t>    // find the correct place for num</a:t>
            </a:r>
          </a:p>
          <a:p>
            <a:pPr marL="342900" indent="-342900" eaLnBrk="1" hangingPunct="1">
              <a:lnSpc>
                <a:spcPct val="90000"/>
              </a:lnSpc>
              <a:spcBef>
                <a:spcPct val="20000"/>
              </a:spcBef>
              <a:buClr>
                <a:schemeClr val="accent1"/>
              </a:buClr>
              <a:buSzPct val="65000"/>
              <a:buFont typeface="Wingdings" pitchFamily="2" charset="2"/>
              <a:buNone/>
              <a:defRPr/>
            </a:pPr>
            <a:r>
              <a:rPr lang="en-US" sz="1400" b="1" kern="0" dirty="0">
                <a:latin typeface="Courier New" pitchFamily="49" charset="0"/>
                <a:cs typeface="Courier New" pitchFamily="49" charset="0"/>
              </a:rPr>
              <a:t>    while (</a:t>
            </a:r>
            <a:r>
              <a:rPr lang="en-US" sz="1400" b="1" kern="0" dirty="0" err="1">
                <a:latin typeface="Courier New" pitchFamily="49" charset="0"/>
                <a:cs typeface="Courier New" pitchFamily="49" charset="0"/>
              </a:rPr>
              <a:t>i</a:t>
            </a:r>
            <a:r>
              <a:rPr lang="en-US" sz="1400" b="1" kern="0" dirty="0">
                <a:latin typeface="Courier New" pitchFamily="49" charset="0"/>
                <a:cs typeface="Courier New" pitchFamily="49" charset="0"/>
              </a:rPr>
              <a:t>&gt;0 and A[</a:t>
            </a:r>
            <a:r>
              <a:rPr lang="en-US" sz="1400" b="1" kern="0" dirty="0" err="1">
                <a:latin typeface="Courier New" pitchFamily="49" charset="0"/>
                <a:cs typeface="Courier New" pitchFamily="49" charset="0"/>
              </a:rPr>
              <a:t>i</a:t>
            </a:r>
            <a:r>
              <a:rPr lang="en-US" sz="1400" b="1" kern="0" dirty="0">
                <a:latin typeface="Courier New" pitchFamily="49" charset="0"/>
                <a:cs typeface="Courier New" pitchFamily="49" charset="0"/>
              </a:rPr>
              <a:t>]&gt;num) {</a:t>
            </a:r>
          </a:p>
          <a:p>
            <a:pPr marL="342900" indent="-342900" eaLnBrk="1" hangingPunct="1">
              <a:lnSpc>
                <a:spcPct val="90000"/>
              </a:lnSpc>
              <a:spcBef>
                <a:spcPct val="20000"/>
              </a:spcBef>
              <a:buClr>
                <a:schemeClr val="accent1"/>
              </a:buClr>
              <a:buSzPct val="65000"/>
              <a:buFont typeface="Wingdings" pitchFamily="2" charset="2"/>
              <a:buNone/>
              <a:defRPr/>
            </a:pPr>
            <a:r>
              <a:rPr lang="en-US" sz="1400" b="1" kern="0" dirty="0">
                <a:latin typeface="Courier New" pitchFamily="49" charset="0"/>
                <a:cs typeface="Courier New" pitchFamily="49" charset="0"/>
              </a:rPr>
              <a:t>      A[i+1] = A[</a:t>
            </a:r>
            <a:r>
              <a:rPr lang="en-US" sz="1400" b="1" kern="0" dirty="0" err="1">
                <a:latin typeface="Courier New" pitchFamily="49" charset="0"/>
                <a:cs typeface="Courier New" pitchFamily="49" charset="0"/>
              </a:rPr>
              <a:t>i</a:t>
            </a:r>
            <a:r>
              <a:rPr lang="en-US" sz="1400" b="1" kern="0" dirty="0">
                <a:latin typeface="Courier New" pitchFamily="49" charset="0"/>
                <a:cs typeface="Courier New" pitchFamily="49" charset="0"/>
              </a:rPr>
              <a:t>];</a:t>
            </a:r>
          </a:p>
          <a:p>
            <a:pPr marL="342900" indent="-342900" eaLnBrk="1" hangingPunct="1">
              <a:lnSpc>
                <a:spcPct val="90000"/>
              </a:lnSpc>
              <a:spcBef>
                <a:spcPct val="20000"/>
              </a:spcBef>
              <a:buClr>
                <a:schemeClr val="accent1"/>
              </a:buClr>
              <a:buSzPct val="65000"/>
              <a:buFont typeface="Wingdings" pitchFamily="2" charset="2"/>
              <a:buNone/>
              <a:defRPr/>
            </a:pPr>
            <a:r>
              <a:rPr lang="en-US" sz="1400" b="1" kern="0" dirty="0">
                <a:latin typeface="Courier New" pitchFamily="49" charset="0"/>
                <a:cs typeface="Courier New" pitchFamily="49" charset="0"/>
              </a:rPr>
              <a:t>      </a:t>
            </a:r>
            <a:r>
              <a:rPr lang="en-US" sz="1400" b="1" kern="0" dirty="0" err="1">
                <a:latin typeface="Courier New" pitchFamily="49" charset="0"/>
                <a:cs typeface="Courier New" pitchFamily="49" charset="0"/>
              </a:rPr>
              <a:t>i</a:t>
            </a:r>
            <a:r>
              <a:rPr lang="en-US" sz="1400" b="1" kern="0" dirty="0">
                <a:latin typeface="Courier New" pitchFamily="49" charset="0"/>
                <a:cs typeface="Courier New" pitchFamily="49" charset="0"/>
              </a:rPr>
              <a:t>=i-1;</a:t>
            </a:r>
          </a:p>
          <a:p>
            <a:pPr marL="342900" indent="-342900" eaLnBrk="1" hangingPunct="1">
              <a:lnSpc>
                <a:spcPct val="90000"/>
              </a:lnSpc>
              <a:spcBef>
                <a:spcPct val="20000"/>
              </a:spcBef>
              <a:buClr>
                <a:schemeClr val="accent1"/>
              </a:buClr>
              <a:buSzPct val="65000"/>
              <a:buFont typeface="Wingdings" pitchFamily="2" charset="2"/>
              <a:buNone/>
              <a:defRPr/>
            </a:pPr>
            <a:r>
              <a:rPr lang="en-US" sz="1400" b="1" kern="0" dirty="0">
                <a:latin typeface="Courier New" pitchFamily="49" charset="0"/>
                <a:cs typeface="Courier New" pitchFamily="49" charset="0"/>
              </a:rPr>
              <a:t>      }</a:t>
            </a:r>
          </a:p>
          <a:p>
            <a:pPr marL="342900" indent="-342900" eaLnBrk="1" hangingPunct="1">
              <a:lnSpc>
                <a:spcPct val="90000"/>
              </a:lnSpc>
              <a:spcBef>
                <a:spcPct val="20000"/>
              </a:spcBef>
              <a:buClr>
                <a:schemeClr val="accent1"/>
              </a:buClr>
              <a:buSzPct val="65000"/>
              <a:buFont typeface="Wingdings" pitchFamily="2" charset="2"/>
              <a:buNone/>
              <a:defRPr/>
            </a:pPr>
            <a:r>
              <a:rPr lang="en-US" sz="1400" b="1" kern="0" dirty="0">
                <a:latin typeface="Courier New" pitchFamily="49" charset="0"/>
                <a:cs typeface="Courier New" pitchFamily="49" charset="0"/>
              </a:rPr>
              <a:t>    A[i+1] = num;</a:t>
            </a:r>
          </a:p>
          <a:p>
            <a:pPr marL="342900" indent="-342900" eaLnBrk="1" hangingPunct="1">
              <a:lnSpc>
                <a:spcPct val="90000"/>
              </a:lnSpc>
              <a:spcBef>
                <a:spcPct val="20000"/>
              </a:spcBef>
              <a:buClr>
                <a:schemeClr val="accent1"/>
              </a:buClr>
              <a:buSzPct val="65000"/>
              <a:buFont typeface="Wingdings" pitchFamily="2" charset="2"/>
              <a:buNone/>
              <a:defRPr/>
            </a:pPr>
            <a:r>
              <a:rPr lang="en-US" sz="1400" b="1" kern="0" dirty="0">
                <a:latin typeface="Courier New" pitchFamily="49" charset="0"/>
                <a:cs typeface="Courier New" pitchFamily="49" charset="0"/>
              </a:rPr>
              <a:t>    }</a:t>
            </a:r>
          </a:p>
          <a:p>
            <a:pPr marL="342900" indent="-342900" eaLnBrk="1" hangingPunct="1">
              <a:lnSpc>
                <a:spcPct val="90000"/>
              </a:lnSpc>
              <a:spcBef>
                <a:spcPct val="20000"/>
              </a:spcBef>
              <a:buClr>
                <a:schemeClr val="accent1"/>
              </a:buClr>
              <a:buSzPct val="65000"/>
              <a:buFont typeface="Wingdings" pitchFamily="2" charset="2"/>
              <a:buNone/>
              <a:defRPr/>
            </a:pPr>
            <a:r>
              <a:rPr lang="en-US" sz="1400" b="1" kern="0" dirty="0">
                <a:latin typeface="Courier New" pitchFamily="49" charset="0"/>
                <a:cs typeface="Courier New" pitchFamily="49" charset="0"/>
              </a:rPr>
              <a:t>  }</a:t>
            </a:r>
          </a:p>
        </p:txBody>
      </p:sp>
      <p:sp>
        <p:nvSpPr>
          <p:cNvPr id="98306" name="Slide Number Placeholder 5">
            <a:extLst>
              <a:ext uri="{FF2B5EF4-FFF2-40B4-BE49-F238E27FC236}">
                <a16:creationId xmlns:a16="http://schemas.microsoft.com/office/drawing/2014/main" id="{969305D5-3ED6-50F4-3289-696F9CB776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9925527-5C01-4403-A417-6E68A0865E0D}" type="slidenum">
              <a:rPr lang="en-US" altLang="en-US" sz="1200" smtClean="0">
                <a:latin typeface="Garamond" panose="02020404030301010803" pitchFamily="18" charset="0"/>
              </a:rPr>
              <a:pPr>
                <a:spcBef>
                  <a:spcPct val="0"/>
                </a:spcBef>
                <a:buClrTx/>
                <a:buSzTx/>
                <a:buFontTx/>
                <a:buNone/>
              </a:pPr>
              <a:t>48</a:t>
            </a:fld>
            <a:endParaRPr lang="en-US" altLang="en-US" sz="1200" dirty="0">
              <a:latin typeface="Garamond" panose="02020404030301010803" pitchFamily="18" charset="0"/>
            </a:endParaRPr>
          </a:p>
        </p:txBody>
      </p:sp>
      <p:sp>
        <p:nvSpPr>
          <p:cNvPr id="98307" name="Rectangle 2">
            <a:extLst>
              <a:ext uri="{FF2B5EF4-FFF2-40B4-BE49-F238E27FC236}">
                <a16:creationId xmlns:a16="http://schemas.microsoft.com/office/drawing/2014/main" id="{AB7D5E6F-8FCA-1B9D-2098-518B72D73AB3}"/>
              </a:ext>
            </a:extLst>
          </p:cNvPr>
          <p:cNvSpPr>
            <a:spLocks noGrp="1" noChangeArrowheads="1"/>
          </p:cNvSpPr>
          <p:nvPr>
            <p:ph type="title"/>
          </p:nvPr>
        </p:nvSpPr>
        <p:spPr/>
        <p:txBody>
          <a:bodyPr/>
          <a:lstStyle/>
          <a:p>
            <a:pPr eaLnBrk="1" hangingPunct="1"/>
            <a:r>
              <a:rPr lang="en-US" altLang="en-US" sz="3400"/>
              <a:t>Memory Usage of The Sorting Algorithms</a:t>
            </a:r>
          </a:p>
        </p:txBody>
      </p:sp>
      <p:sp>
        <p:nvSpPr>
          <p:cNvPr id="96260" name="Rectangle 3">
            <a:extLst>
              <a:ext uri="{FF2B5EF4-FFF2-40B4-BE49-F238E27FC236}">
                <a16:creationId xmlns:a16="http://schemas.microsoft.com/office/drawing/2014/main" id="{5410BF17-A5EE-E440-F366-42B691372DB2}"/>
              </a:ext>
            </a:extLst>
          </p:cNvPr>
          <p:cNvSpPr>
            <a:spLocks noGrp="1" noChangeArrowheads="1"/>
          </p:cNvSpPr>
          <p:nvPr>
            <p:ph type="body" idx="1"/>
          </p:nvPr>
        </p:nvSpPr>
        <p:spPr>
          <a:xfrm>
            <a:off x="457200" y="758825"/>
            <a:ext cx="8229600" cy="4530725"/>
          </a:xfrm>
        </p:spPr>
        <p:txBody>
          <a:bodyPr/>
          <a:lstStyle/>
          <a:p>
            <a:pPr eaLnBrk="1" hangingPunct="1"/>
            <a:r>
              <a:rPr lang="en-US" altLang="en-US" sz="2400" dirty="0"/>
              <a:t>An </a:t>
            </a:r>
            <a:r>
              <a:rPr lang="en-US" altLang="en-US" sz="2400" b="1" dirty="0" err="1"/>
              <a:t>inplace</a:t>
            </a:r>
            <a:r>
              <a:rPr lang="en-US" altLang="en-US" sz="2400" dirty="0"/>
              <a:t> sorting algorithm requires a constant amount of additional memory</a:t>
            </a:r>
            <a:r>
              <a:rPr lang="tr-TR" altLang="en-US" sz="2400" dirty="0"/>
              <a:t>. </a:t>
            </a:r>
            <a:br>
              <a:rPr lang="tr-TR" altLang="en-US" sz="2400" dirty="0"/>
            </a:br>
            <a:r>
              <a:rPr lang="tr-TR" altLang="en-US" sz="2000" dirty="0"/>
              <a:t>(</a:t>
            </a:r>
            <a:r>
              <a:rPr lang="en-US" altLang="en-US" sz="2000" i="1" dirty="0"/>
              <a:t>not considering the memory needed for storing the input itself</a:t>
            </a:r>
            <a:r>
              <a:rPr lang="tr-TR" altLang="en-US" sz="2000" dirty="0"/>
              <a:t>)</a:t>
            </a:r>
            <a:r>
              <a:rPr lang="tr-TR" altLang="en-US" sz="2400" dirty="0"/>
              <a:t> </a:t>
            </a:r>
            <a:endParaRPr lang="en-US" altLang="en-US" sz="800" dirty="0"/>
          </a:p>
          <a:p>
            <a:pPr eaLnBrk="1" hangingPunct="1"/>
            <a:r>
              <a:rPr lang="en-US" altLang="en-US" sz="2400" dirty="0"/>
              <a:t>We have seen before insertion and merge sort.</a:t>
            </a:r>
          </a:p>
          <a:p>
            <a:pPr eaLnBrk="1" hangingPunct="1"/>
            <a:endParaRPr lang="en-US" altLang="en-US" sz="800" dirty="0"/>
          </a:p>
          <a:p>
            <a:pPr eaLnBrk="1" hangingPunct="1">
              <a:buFont typeface="Wingdings" panose="05000000000000000000" pitchFamily="2" charset="2"/>
              <a:buNone/>
            </a:pPr>
            <a:endParaRPr lang="en-US" altLang="en-US" sz="2400" dirty="0"/>
          </a:p>
        </p:txBody>
      </p:sp>
      <p:graphicFrame>
        <p:nvGraphicFramePr>
          <p:cNvPr id="96261" name="Object 4">
            <a:extLst>
              <a:ext uri="{FF2B5EF4-FFF2-40B4-BE49-F238E27FC236}">
                <a16:creationId xmlns:a16="http://schemas.microsoft.com/office/drawing/2014/main" id="{EF3D988B-4517-0A5A-F800-09C54479FDA2}"/>
              </a:ext>
            </a:extLst>
          </p:cNvPr>
          <p:cNvGraphicFramePr>
            <a:graphicFrameLocks noChangeAspect="1"/>
          </p:cNvGraphicFramePr>
          <p:nvPr>
            <p:extLst>
              <p:ext uri="{D42A27DB-BD31-4B8C-83A1-F6EECF244321}">
                <p14:modId xmlns:p14="http://schemas.microsoft.com/office/powerpoint/2010/main" val="2514311399"/>
              </p:ext>
            </p:extLst>
          </p:nvPr>
        </p:nvGraphicFramePr>
        <p:xfrm>
          <a:off x="3641534" y="4495800"/>
          <a:ext cx="896938" cy="501650"/>
        </p:xfrm>
        <a:graphic>
          <a:graphicData uri="http://schemas.openxmlformats.org/presentationml/2006/ole">
            <mc:AlternateContent xmlns:mc="http://schemas.openxmlformats.org/markup-compatibility/2006">
              <mc:Choice xmlns:v="urn:schemas-microsoft-com:vml" Requires="v">
                <p:oleObj name="Equation" r:id="rId3" imgW="406224" imgH="228501" progId="Equation.3">
                  <p:embed/>
                </p:oleObj>
              </mc:Choice>
              <mc:Fallback>
                <p:oleObj name="Equation" r:id="rId3" imgW="406224" imgH="228501" progId="Equation.3">
                  <p:embed/>
                  <p:pic>
                    <p:nvPicPr>
                      <p:cNvPr id="96261" name="Object 4">
                        <a:extLst>
                          <a:ext uri="{FF2B5EF4-FFF2-40B4-BE49-F238E27FC236}">
                            <a16:creationId xmlns:a16="http://schemas.microsoft.com/office/drawing/2014/main" id="{EF3D988B-4517-0A5A-F800-09C54479FD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1534" y="4495800"/>
                        <a:ext cx="896938"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2" name="Object 4">
            <a:extLst>
              <a:ext uri="{FF2B5EF4-FFF2-40B4-BE49-F238E27FC236}">
                <a16:creationId xmlns:a16="http://schemas.microsoft.com/office/drawing/2014/main" id="{06160124-C7B0-7CEB-7C1C-6AA771F7EFF2}"/>
              </a:ext>
            </a:extLst>
          </p:cNvPr>
          <p:cNvGraphicFramePr>
            <a:graphicFrameLocks noChangeAspect="1"/>
          </p:cNvGraphicFramePr>
          <p:nvPr>
            <p:extLst>
              <p:ext uri="{D42A27DB-BD31-4B8C-83A1-F6EECF244321}">
                <p14:modId xmlns:p14="http://schemas.microsoft.com/office/powerpoint/2010/main" val="2616987397"/>
              </p:ext>
            </p:extLst>
          </p:nvPr>
        </p:nvGraphicFramePr>
        <p:xfrm>
          <a:off x="7078281" y="4523581"/>
          <a:ext cx="1289050" cy="446088"/>
        </p:xfrm>
        <a:graphic>
          <a:graphicData uri="http://schemas.openxmlformats.org/presentationml/2006/ole">
            <mc:AlternateContent xmlns:mc="http://schemas.openxmlformats.org/markup-compatibility/2006">
              <mc:Choice xmlns:v="urn:schemas-microsoft-com:vml" Requires="v">
                <p:oleObj name="Denklem" r:id="rId5" imgW="583947" imgH="203112" progId="Equation.3">
                  <p:embed/>
                </p:oleObj>
              </mc:Choice>
              <mc:Fallback>
                <p:oleObj name="Denklem" r:id="rId5" imgW="583947" imgH="203112" progId="Equation.3">
                  <p:embed/>
                  <p:pic>
                    <p:nvPicPr>
                      <p:cNvPr id="96262" name="Object 4">
                        <a:extLst>
                          <a:ext uri="{FF2B5EF4-FFF2-40B4-BE49-F238E27FC236}">
                            <a16:creationId xmlns:a16="http://schemas.microsoft.com/office/drawing/2014/main" id="{06160124-C7B0-7CEB-7C1C-6AA771F7EF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8281" y="4523581"/>
                        <a:ext cx="128905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3">
            <a:extLst>
              <a:ext uri="{FF2B5EF4-FFF2-40B4-BE49-F238E27FC236}">
                <a16:creationId xmlns:a16="http://schemas.microsoft.com/office/drawing/2014/main" id="{09C867C3-35FE-8B34-3526-F16AF6D2A53B}"/>
              </a:ext>
            </a:extLst>
          </p:cNvPr>
          <p:cNvSpPr txBox="1">
            <a:spLocks noChangeArrowheads="1"/>
          </p:cNvSpPr>
          <p:nvPr/>
        </p:nvSpPr>
        <p:spPr bwMode="auto">
          <a:xfrm>
            <a:off x="4953000" y="2317750"/>
            <a:ext cx="3429000" cy="2863850"/>
          </a:xfrm>
          <a:prstGeom prst="rect">
            <a:avLst/>
          </a:prstGeom>
          <a:noFill/>
          <a:ln w="9525">
            <a:solidFill>
              <a:srgbClr val="000000"/>
            </a:solidFill>
            <a:miter lim="800000"/>
            <a:headEnd/>
            <a:tailEn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571500" indent="-571500" eaLnBrk="1" hangingPunct="1">
              <a:buFont typeface="Wingdings" panose="05000000000000000000" pitchFamily="2" charset="2"/>
              <a:buNone/>
              <a:defRPr/>
            </a:pPr>
            <a:r>
              <a:rPr lang="en-US" altLang="en-US" sz="1400" b="1" kern="0" dirty="0">
                <a:latin typeface="Courier New" panose="02070309020205020404" pitchFamily="49" charset="0"/>
              </a:rPr>
              <a:t>Merge-Sort(</a:t>
            </a:r>
            <a:r>
              <a:rPr lang="en-US" altLang="en-US" sz="1400" b="1" kern="0" dirty="0" err="1">
                <a:latin typeface="Courier New" panose="02070309020205020404" pitchFamily="49" charset="0"/>
              </a:rPr>
              <a:t>A,p,r</a:t>
            </a:r>
            <a:r>
              <a:rPr lang="en-US" altLang="en-US" sz="1400" b="1" kern="0" dirty="0">
                <a:latin typeface="Courier New" panose="02070309020205020404" pitchFamily="49" charset="0"/>
              </a:rPr>
              <a:t>) {</a:t>
            </a:r>
          </a:p>
          <a:p>
            <a:pPr marL="0" indent="0" eaLnBrk="1" hangingPunct="1">
              <a:buFont typeface="Wingdings" panose="05000000000000000000" pitchFamily="2" charset="2"/>
              <a:buNone/>
              <a:defRPr/>
            </a:pPr>
            <a:r>
              <a:rPr lang="tr-TR" altLang="en-US" sz="1400" b="1" kern="0" dirty="0">
                <a:latin typeface="Courier New" panose="02070309020205020404" pitchFamily="49" charset="0"/>
              </a:rPr>
              <a:t>   </a:t>
            </a:r>
            <a:r>
              <a:rPr lang="en-US" altLang="en-US" sz="1400" b="1" kern="0" dirty="0">
                <a:latin typeface="Courier New" panose="02070309020205020404" pitchFamily="49" charset="0"/>
              </a:rPr>
              <a:t>if (p &lt; r) {</a:t>
            </a:r>
          </a:p>
          <a:p>
            <a:pPr marL="0" indent="0" eaLnBrk="1" hangingPunct="1">
              <a:buFont typeface="Wingdings" panose="05000000000000000000" pitchFamily="2" charset="2"/>
              <a:buNone/>
              <a:defRPr/>
            </a:pPr>
            <a:r>
              <a:rPr lang="tr-TR" altLang="en-US" sz="1400" b="1" kern="0" dirty="0">
                <a:latin typeface="Courier New" panose="02070309020205020404" pitchFamily="49" charset="0"/>
              </a:rPr>
              <a:t>      </a:t>
            </a:r>
            <a:r>
              <a:rPr lang="en-US" altLang="en-US" sz="1400" b="1" kern="0" dirty="0">
                <a:latin typeface="Courier New" panose="02070309020205020404" pitchFamily="49" charset="0"/>
              </a:rPr>
              <a:t>q = floor((</a:t>
            </a:r>
            <a:r>
              <a:rPr lang="en-US" altLang="en-US" sz="1400" b="1" kern="0" dirty="0" err="1">
                <a:latin typeface="Courier New" panose="02070309020205020404" pitchFamily="49" charset="0"/>
              </a:rPr>
              <a:t>p+r</a:t>
            </a:r>
            <a:r>
              <a:rPr lang="en-US" altLang="en-US" sz="1400" b="1" kern="0" dirty="0">
                <a:latin typeface="Courier New" panose="02070309020205020404" pitchFamily="49" charset="0"/>
              </a:rPr>
              <a:t>)/2);</a:t>
            </a:r>
          </a:p>
          <a:p>
            <a:pPr marL="0" indent="0" eaLnBrk="1" hangingPunct="1">
              <a:buFont typeface="Wingdings" panose="05000000000000000000" pitchFamily="2" charset="2"/>
              <a:buNone/>
              <a:defRPr/>
            </a:pPr>
            <a:r>
              <a:rPr lang="tr-TR" altLang="en-US" sz="1400" b="1" kern="0" dirty="0">
                <a:latin typeface="Courier New" panose="02070309020205020404" pitchFamily="49" charset="0"/>
              </a:rPr>
              <a:t>      </a:t>
            </a:r>
            <a:r>
              <a:rPr lang="en-US" altLang="en-US" sz="1400" b="1" kern="0" dirty="0">
                <a:latin typeface="Courier New" panose="02070309020205020404" pitchFamily="49" charset="0"/>
              </a:rPr>
              <a:t>Merge-Sort(</a:t>
            </a:r>
            <a:r>
              <a:rPr lang="en-US" altLang="en-US" sz="1400" b="1" kern="0" dirty="0" err="1">
                <a:latin typeface="Courier New" panose="02070309020205020404" pitchFamily="49" charset="0"/>
              </a:rPr>
              <a:t>A,p,q</a:t>
            </a:r>
            <a:r>
              <a:rPr lang="en-US" altLang="en-US" sz="1400" b="1" kern="0" dirty="0">
                <a:latin typeface="Courier New" panose="02070309020205020404" pitchFamily="49" charset="0"/>
              </a:rPr>
              <a:t>);</a:t>
            </a:r>
          </a:p>
          <a:p>
            <a:pPr marL="0" indent="0" eaLnBrk="1" hangingPunct="1">
              <a:buFont typeface="Wingdings" panose="05000000000000000000" pitchFamily="2" charset="2"/>
              <a:buNone/>
              <a:defRPr/>
            </a:pPr>
            <a:r>
              <a:rPr lang="tr-TR" altLang="en-US" sz="1400" b="1" kern="0" dirty="0">
                <a:latin typeface="Courier New" panose="02070309020205020404" pitchFamily="49" charset="0"/>
              </a:rPr>
              <a:t>      </a:t>
            </a:r>
            <a:r>
              <a:rPr lang="en-US" altLang="en-US" sz="1400" b="1" kern="0" dirty="0">
                <a:latin typeface="Courier New" panose="02070309020205020404" pitchFamily="49" charset="0"/>
              </a:rPr>
              <a:t>Merge-Sort(A,q+1,r);</a:t>
            </a:r>
          </a:p>
          <a:p>
            <a:pPr marL="0" indent="0" eaLnBrk="1" hangingPunct="1">
              <a:buFont typeface="Wingdings" panose="05000000000000000000" pitchFamily="2" charset="2"/>
              <a:buNone/>
              <a:defRPr/>
            </a:pPr>
            <a:r>
              <a:rPr lang="tr-TR" altLang="en-US" sz="1400" b="1" kern="0" dirty="0">
                <a:latin typeface="Courier New" panose="02070309020205020404" pitchFamily="49" charset="0"/>
              </a:rPr>
              <a:t>      </a:t>
            </a:r>
            <a:r>
              <a:rPr lang="en-US" altLang="en-US" sz="1400" b="1" kern="0" dirty="0">
                <a:latin typeface="Courier New" panose="02070309020205020404" pitchFamily="49" charset="0"/>
              </a:rPr>
              <a:t>Merge(</a:t>
            </a:r>
            <a:r>
              <a:rPr lang="en-US" altLang="en-US" sz="1400" b="1" kern="0" dirty="0" err="1">
                <a:latin typeface="Courier New" panose="02070309020205020404" pitchFamily="49" charset="0"/>
              </a:rPr>
              <a:t>A,p,q,r</a:t>
            </a:r>
            <a:r>
              <a:rPr lang="en-US" altLang="en-US" sz="1400" b="1" kern="0" dirty="0">
                <a:latin typeface="Courier New" panose="02070309020205020404" pitchFamily="49" charset="0"/>
              </a:rPr>
              <a:t>);</a:t>
            </a:r>
            <a:endParaRPr lang="tr-TR" altLang="en-US" sz="1400" b="1" kern="0" dirty="0">
              <a:latin typeface="Courier New" panose="02070309020205020404" pitchFamily="49" charset="0"/>
            </a:endParaRPr>
          </a:p>
          <a:p>
            <a:pPr marL="0" indent="0" eaLnBrk="1" hangingPunct="1">
              <a:buFont typeface="Wingdings" panose="05000000000000000000" pitchFamily="2" charset="2"/>
              <a:buNone/>
              <a:defRPr/>
            </a:pPr>
            <a:r>
              <a:rPr lang="tr-TR" altLang="en-US" sz="1400" b="1" kern="0" dirty="0">
                <a:latin typeface="Courier New" panose="02070309020205020404" pitchFamily="49" charset="0"/>
              </a:rPr>
              <a:t>   </a:t>
            </a:r>
            <a:r>
              <a:rPr lang="en-US" altLang="en-US" sz="1400" b="1" kern="0" dirty="0">
                <a:latin typeface="Courier New" panose="02070309020205020404" pitchFamily="49" charset="0"/>
              </a:rPr>
              <a:t>}</a:t>
            </a:r>
          </a:p>
          <a:p>
            <a:pPr marL="0" indent="0" eaLnBrk="1" hangingPunct="1">
              <a:buFont typeface="Wingdings" panose="05000000000000000000" pitchFamily="2" charset="2"/>
              <a:buNone/>
              <a:defRPr/>
            </a:pPr>
            <a:r>
              <a:rPr lang="en-US" altLang="en-US" sz="1400" b="1" kern="0" dirty="0">
                <a:latin typeface="Courier New" panose="02070309020205020404" pitchFamily="49" charset="0"/>
              </a:rPr>
              <a:t>}</a:t>
            </a:r>
          </a:p>
        </p:txBody>
      </p:sp>
      <p:sp>
        <p:nvSpPr>
          <p:cNvPr id="4" name="Rectangle 3">
            <a:extLst>
              <a:ext uri="{FF2B5EF4-FFF2-40B4-BE49-F238E27FC236}">
                <a16:creationId xmlns:a16="http://schemas.microsoft.com/office/drawing/2014/main" id="{C1DC749A-B778-1FCE-78EA-4F6AB515D3C3}"/>
              </a:ext>
            </a:extLst>
          </p:cNvPr>
          <p:cNvSpPr txBox="1">
            <a:spLocks noChangeArrowheads="1"/>
          </p:cNvSpPr>
          <p:nvPr/>
        </p:nvSpPr>
        <p:spPr bwMode="auto">
          <a:xfrm>
            <a:off x="304800" y="5285581"/>
            <a:ext cx="8991600" cy="1191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r>
              <a:rPr lang="en-US" altLang="en-US" sz="2400" kern="0" dirty="0"/>
              <a:t>Insertion sort is </a:t>
            </a:r>
            <a:r>
              <a:rPr lang="en-US" altLang="en-US" sz="2400" kern="0" dirty="0" err="1"/>
              <a:t>inplace</a:t>
            </a:r>
            <a:r>
              <a:rPr lang="en-US" altLang="en-US" sz="2400" kern="0" dirty="0"/>
              <a:t> (</a:t>
            </a:r>
            <a:r>
              <a:rPr lang="en-US" altLang="en-US" sz="1600" kern="0" dirty="0"/>
              <a:t>numbers shifted within the </a:t>
            </a:r>
            <a:r>
              <a:rPr lang="tr-TR" altLang="en-US" sz="1600" kern="0" dirty="0" err="1"/>
              <a:t>input</a:t>
            </a:r>
            <a:r>
              <a:rPr lang="tr-TR" altLang="en-US" sz="1600" kern="0" dirty="0"/>
              <a:t> a</a:t>
            </a:r>
            <a:r>
              <a:rPr lang="en-US" altLang="en-US" sz="1600" kern="0" dirty="0" err="1"/>
              <a:t>rray</a:t>
            </a:r>
            <a:r>
              <a:rPr lang="en-US" altLang="en-US" sz="2400" kern="0" dirty="0"/>
              <a:t>)</a:t>
            </a:r>
            <a:r>
              <a:rPr lang="tr-TR" altLang="en-US" sz="2400" kern="0" dirty="0"/>
              <a:t>.</a:t>
            </a:r>
          </a:p>
          <a:p>
            <a:pPr eaLnBrk="1" hangingPunct="1"/>
            <a:r>
              <a:rPr lang="tr-TR" altLang="en-US" sz="2400" kern="0" dirty="0"/>
              <a:t>M</a:t>
            </a:r>
            <a:r>
              <a:rPr lang="en-US" altLang="en-US" sz="2400" kern="0" dirty="0" err="1"/>
              <a:t>erge</a:t>
            </a:r>
            <a:r>
              <a:rPr lang="en-US" altLang="en-US" sz="2400" kern="0" dirty="0"/>
              <a:t> sort </a:t>
            </a:r>
            <a:r>
              <a:rPr lang="tr-TR" altLang="en-US" sz="2400" kern="0" dirty="0"/>
              <a:t>is not </a:t>
            </a:r>
            <a:r>
              <a:rPr lang="tr-TR" altLang="en-US" sz="2400" kern="0" dirty="0" err="1"/>
              <a:t>inplace</a:t>
            </a:r>
            <a:r>
              <a:rPr lang="tr-TR" altLang="en-US" sz="2400" kern="0" dirty="0"/>
              <a:t> (</a:t>
            </a:r>
            <a:r>
              <a:rPr lang="tr-TR" altLang="en-US" sz="1600" kern="0" dirty="0"/>
              <a:t>"</a:t>
            </a:r>
            <a:r>
              <a:rPr lang="tr-TR" altLang="en-US" sz="1600" kern="0" dirty="0" err="1"/>
              <a:t>Merge</a:t>
            </a:r>
            <a:r>
              <a:rPr lang="tr-TR" altLang="en-US" sz="1600" kern="0" dirty="0"/>
              <a:t>" </a:t>
            </a:r>
            <a:r>
              <a:rPr lang="tr-TR" altLang="en-US" sz="1600" kern="0" dirty="0" err="1"/>
              <a:t>operations</a:t>
            </a:r>
            <a:r>
              <a:rPr lang="tr-TR" altLang="en-US" sz="1600" kern="0" dirty="0"/>
              <a:t> </a:t>
            </a:r>
            <a:r>
              <a:rPr lang="en-US" altLang="en-US" sz="1600" kern="0" dirty="0"/>
              <a:t>needs </a:t>
            </a:r>
            <a:r>
              <a:rPr lang="el-GR" altLang="en-US" sz="1600" kern="0" dirty="0">
                <a:cs typeface="Arial" panose="020B0604020202020204" pitchFamily="34" charset="0"/>
              </a:rPr>
              <a:t>Θ</a:t>
            </a:r>
            <a:r>
              <a:rPr lang="en-US" altLang="en-US" sz="1600" kern="0" dirty="0">
                <a:cs typeface="Arial" panose="020B0604020202020204" pitchFamily="34" charset="0"/>
              </a:rPr>
              <a:t>(</a:t>
            </a:r>
            <a:r>
              <a:rPr lang="en-US" altLang="en-US" sz="1600" i="1" kern="0" dirty="0">
                <a:cs typeface="Arial" panose="020B0604020202020204" pitchFamily="34" charset="0"/>
              </a:rPr>
              <a:t>n</a:t>
            </a:r>
            <a:r>
              <a:rPr lang="en-US" altLang="en-US" sz="1600" kern="0" dirty="0">
                <a:cs typeface="Arial" panose="020B0604020202020204" pitchFamily="34" charset="0"/>
              </a:rPr>
              <a:t>) additional space</a:t>
            </a:r>
            <a:r>
              <a:rPr lang="tr-TR" altLang="en-US" sz="2400" kern="0" dirty="0">
                <a:cs typeface="Arial" panose="020B0604020202020204" pitchFamily="34" charset="0"/>
              </a:rPr>
              <a:t>)</a:t>
            </a:r>
            <a:r>
              <a:rPr lang="en-US" altLang="en-US" sz="2400" kern="0" dirty="0">
                <a:cs typeface="Arial" panose="020B0604020202020204" pitchFamily="34" charset="0"/>
              </a:rPr>
              <a:t>.</a:t>
            </a:r>
            <a:endParaRPr lang="el-GR" altLang="en-US" sz="2400" kern="0" dirty="0">
              <a:cs typeface="Arial" panose="020B0604020202020204" pitchFamily="34" charset="0"/>
            </a:endParaRPr>
          </a:p>
          <a:p>
            <a:pPr eaLnBrk="1" hangingPunct="1">
              <a:buFont typeface="Wingdings" panose="05000000000000000000" pitchFamily="2" charset="2"/>
              <a:buNone/>
            </a:pPr>
            <a:endParaRPr lang="en-US" altLang="en-US" sz="2400" kern="0" dirty="0"/>
          </a:p>
        </p:txBody>
      </p:sp>
    </p:spTree>
    <p:extLst>
      <p:ext uri="{BB962C8B-B14F-4D97-AF65-F5344CB8AC3E}">
        <p14:creationId xmlns:p14="http://schemas.microsoft.com/office/powerpoint/2010/main" val="2958532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6260">
                                            <p:txEl>
                                              <p:pRg st="1" end="1"/>
                                            </p:txEl>
                                          </p:spTgt>
                                        </p:tgtEl>
                                        <p:attrNameLst>
                                          <p:attrName>style.visibility</p:attrName>
                                        </p:attrNameLst>
                                      </p:cBhvr>
                                      <p:to>
                                        <p:strVal val="visible"/>
                                      </p:to>
                                    </p:set>
                                    <p:animEffect transition="in" filter="fade">
                                      <p:cBhvr>
                                        <p:cTn id="7" dur="500"/>
                                        <p:tgtEl>
                                          <p:spTgt spid="96260">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96262"/>
                                        </p:tgtEl>
                                        <p:attrNameLst>
                                          <p:attrName>style.visibility</p:attrName>
                                        </p:attrNameLst>
                                      </p:cBhvr>
                                      <p:to>
                                        <p:strVal val="visible"/>
                                      </p:to>
                                    </p:set>
                                    <p:animEffect transition="in" filter="fade">
                                      <p:cBhvr>
                                        <p:cTn id="16" dur="500"/>
                                        <p:tgtEl>
                                          <p:spTgt spid="96262"/>
                                        </p:tgtEl>
                                      </p:cBhvr>
                                    </p:animEffect>
                                  </p:childTnLst>
                                </p:cTn>
                              </p:par>
                              <p:par>
                                <p:cTn id="17" presetID="10" presetClass="entr" presetSubtype="0" fill="hold" nodeType="withEffect">
                                  <p:stCondLst>
                                    <p:cond delay="0"/>
                                  </p:stCondLst>
                                  <p:childTnLst>
                                    <p:set>
                                      <p:cBhvr>
                                        <p:cTn id="18" dur="1" fill="hold">
                                          <p:stCondLst>
                                            <p:cond delay="0"/>
                                          </p:stCondLst>
                                        </p:cTn>
                                        <p:tgtEl>
                                          <p:spTgt spid="96261"/>
                                        </p:tgtEl>
                                        <p:attrNameLst>
                                          <p:attrName>style.visibility</p:attrName>
                                        </p:attrNameLst>
                                      </p:cBhvr>
                                      <p:to>
                                        <p:strVal val="visible"/>
                                      </p:to>
                                    </p:set>
                                    <p:animEffect transition="in" filter="fade">
                                      <p:cBhvr>
                                        <p:cTn id="19" dur="500"/>
                                        <p:tgtEl>
                                          <p:spTgt spid="9626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fade">
                                      <p:cBhvr>
                                        <p:cTn id="29"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5">
            <a:extLst>
              <a:ext uri="{FF2B5EF4-FFF2-40B4-BE49-F238E27FC236}">
                <a16:creationId xmlns:a16="http://schemas.microsoft.com/office/drawing/2014/main" id="{E1965486-C79B-BC5A-F1B9-8A7C4D924E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7FD1BDC-5126-43DB-87D2-8514F948974B}" type="slidenum">
              <a:rPr lang="en-US" altLang="en-US" sz="1200" smtClean="0">
                <a:latin typeface="Garamond" panose="02020404030301010803" pitchFamily="18" charset="0"/>
              </a:rPr>
              <a:pPr>
                <a:spcBef>
                  <a:spcPct val="0"/>
                </a:spcBef>
                <a:buClrTx/>
                <a:buSzTx/>
                <a:buFontTx/>
                <a:buNone/>
              </a:pPr>
              <a:t>49</a:t>
            </a:fld>
            <a:endParaRPr lang="en-US" altLang="en-US" sz="1200">
              <a:latin typeface="Garamond" panose="02020404030301010803" pitchFamily="18" charset="0"/>
            </a:endParaRPr>
          </a:p>
        </p:txBody>
      </p:sp>
      <p:sp>
        <p:nvSpPr>
          <p:cNvPr id="102403" name="Rectangle 2">
            <a:extLst>
              <a:ext uri="{FF2B5EF4-FFF2-40B4-BE49-F238E27FC236}">
                <a16:creationId xmlns:a16="http://schemas.microsoft.com/office/drawing/2014/main" id="{B34FAAC7-6C64-E0DB-F18D-E847BB78A32D}"/>
              </a:ext>
            </a:extLst>
          </p:cNvPr>
          <p:cNvSpPr>
            <a:spLocks noGrp="1" noChangeArrowheads="1"/>
          </p:cNvSpPr>
          <p:nvPr>
            <p:ph type="title"/>
          </p:nvPr>
        </p:nvSpPr>
        <p:spPr/>
        <p:txBody>
          <a:bodyPr/>
          <a:lstStyle/>
          <a:p>
            <a:pPr eaLnBrk="1" hangingPunct="1"/>
            <a:r>
              <a:rPr lang="en-US" altLang="en-US" sz="3400"/>
              <a:t>Quick Sort</a:t>
            </a:r>
          </a:p>
        </p:txBody>
      </p:sp>
      <p:sp>
        <p:nvSpPr>
          <p:cNvPr id="98308" name="Rectangle 3">
            <a:extLst>
              <a:ext uri="{FF2B5EF4-FFF2-40B4-BE49-F238E27FC236}">
                <a16:creationId xmlns:a16="http://schemas.microsoft.com/office/drawing/2014/main" id="{EDCB45D8-C440-A1D0-C45A-AC615936030D}"/>
              </a:ext>
            </a:extLst>
          </p:cNvPr>
          <p:cNvSpPr>
            <a:spLocks noGrp="1" noChangeArrowheads="1"/>
          </p:cNvSpPr>
          <p:nvPr>
            <p:ph type="body" idx="1"/>
          </p:nvPr>
        </p:nvSpPr>
        <p:spPr>
          <a:xfrm>
            <a:off x="457200" y="1717675"/>
            <a:ext cx="8229600" cy="4530725"/>
          </a:xfrm>
        </p:spPr>
        <p:txBody>
          <a:bodyPr/>
          <a:lstStyle/>
          <a:p>
            <a:pPr eaLnBrk="1" hangingPunct="1"/>
            <a:r>
              <a:rPr lang="en-US" altLang="en-US" sz="2400"/>
              <a:t>It is an inplace algorithm.</a:t>
            </a:r>
          </a:p>
          <a:p>
            <a:pPr eaLnBrk="1" hangingPunct="1"/>
            <a:endParaRPr lang="en-US" altLang="en-US" sz="2400"/>
          </a:p>
          <a:p>
            <a:pPr eaLnBrk="1" hangingPunct="1"/>
            <a:r>
              <a:rPr lang="en-US" altLang="en-US" sz="2400"/>
              <a:t>Worst case :</a:t>
            </a:r>
          </a:p>
          <a:p>
            <a:pPr eaLnBrk="1" hangingPunct="1"/>
            <a:endParaRPr lang="en-US" altLang="en-US" sz="2400"/>
          </a:p>
          <a:p>
            <a:pPr eaLnBrk="1" hangingPunct="1"/>
            <a:r>
              <a:rPr lang="en-US" altLang="en-US" sz="2400"/>
              <a:t>Average case:</a:t>
            </a:r>
          </a:p>
          <a:p>
            <a:pPr eaLnBrk="1" hangingPunct="1">
              <a:buFont typeface="Wingdings" panose="05000000000000000000" pitchFamily="2" charset="2"/>
              <a:buNone/>
            </a:pPr>
            <a:r>
              <a:rPr lang="en-US" altLang="en-US" sz="2400"/>
              <a:t>    (with small constant factors)</a:t>
            </a:r>
          </a:p>
          <a:p>
            <a:pPr eaLnBrk="1" hangingPunct="1">
              <a:buFont typeface="Wingdings" panose="05000000000000000000" pitchFamily="2" charset="2"/>
              <a:buNone/>
            </a:pPr>
            <a:endParaRPr lang="en-US" altLang="en-US" sz="2400"/>
          </a:p>
          <a:p>
            <a:pPr eaLnBrk="1" hangingPunct="1"/>
            <a:r>
              <a:rPr lang="en-US" altLang="en-US" sz="2400"/>
              <a:t>Like Merge Sort, Quick Sort also uses the divide and conquer approach.</a:t>
            </a:r>
          </a:p>
          <a:p>
            <a:pPr eaLnBrk="1" hangingPunct="1"/>
            <a:endParaRPr lang="en-US" altLang="en-US" sz="2400"/>
          </a:p>
        </p:txBody>
      </p:sp>
      <p:graphicFrame>
        <p:nvGraphicFramePr>
          <p:cNvPr id="98309" name="Object 4">
            <a:extLst>
              <a:ext uri="{FF2B5EF4-FFF2-40B4-BE49-F238E27FC236}">
                <a16:creationId xmlns:a16="http://schemas.microsoft.com/office/drawing/2014/main" id="{55CDD371-08E6-EFFA-A7E0-C7AA4FCC0B0C}"/>
              </a:ext>
            </a:extLst>
          </p:cNvPr>
          <p:cNvGraphicFramePr>
            <a:graphicFrameLocks noChangeAspect="1"/>
          </p:cNvGraphicFramePr>
          <p:nvPr/>
        </p:nvGraphicFramePr>
        <p:xfrm>
          <a:off x="2667000" y="2590800"/>
          <a:ext cx="896938" cy="501650"/>
        </p:xfrm>
        <a:graphic>
          <a:graphicData uri="http://schemas.openxmlformats.org/presentationml/2006/ole">
            <mc:AlternateContent xmlns:mc="http://schemas.openxmlformats.org/markup-compatibility/2006">
              <mc:Choice xmlns:v="urn:schemas-microsoft-com:vml" Requires="v">
                <p:oleObj name="Equation" r:id="rId3" imgW="406224" imgH="228501" progId="Equation.3">
                  <p:embed/>
                </p:oleObj>
              </mc:Choice>
              <mc:Fallback>
                <p:oleObj name="Equation" r:id="rId3" imgW="406224" imgH="228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590800"/>
                        <a:ext cx="896938"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10" name="Object 5">
            <a:extLst>
              <a:ext uri="{FF2B5EF4-FFF2-40B4-BE49-F238E27FC236}">
                <a16:creationId xmlns:a16="http://schemas.microsoft.com/office/drawing/2014/main" id="{74205DA8-344D-D27A-D4AD-98183B84CC37}"/>
              </a:ext>
            </a:extLst>
          </p:cNvPr>
          <p:cNvGraphicFramePr>
            <a:graphicFrameLocks noChangeAspect="1"/>
          </p:cNvGraphicFramePr>
          <p:nvPr/>
        </p:nvGraphicFramePr>
        <p:xfrm>
          <a:off x="2825750" y="3516313"/>
          <a:ext cx="1289050" cy="446087"/>
        </p:xfrm>
        <a:graphic>
          <a:graphicData uri="http://schemas.openxmlformats.org/presentationml/2006/ole">
            <mc:AlternateContent xmlns:mc="http://schemas.openxmlformats.org/markup-compatibility/2006">
              <mc:Choice xmlns:v="urn:schemas-microsoft-com:vml" Requires="v">
                <p:oleObj name="Equation" r:id="rId5" imgW="583947" imgH="203112" progId="Equation.3">
                  <p:embed/>
                </p:oleObj>
              </mc:Choice>
              <mc:Fallback>
                <p:oleObj name="Equation" r:id="rId5" imgW="583947" imgH="20311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5750" y="3516313"/>
                        <a:ext cx="128905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8308">
                                            <p:txEl>
                                              <p:pRg st="2" end="2"/>
                                            </p:txEl>
                                          </p:spTgt>
                                        </p:tgtEl>
                                        <p:attrNameLst>
                                          <p:attrName>style.visibility</p:attrName>
                                        </p:attrNameLst>
                                      </p:cBhvr>
                                      <p:to>
                                        <p:strVal val="visible"/>
                                      </p:to>
                                    </p:set>
                                    <p:animEffect transition="in" filter="fade">
                                      <p:cBhvr>
                                        <p:cTn id="7" dur="500"/>
                                        <p:tgtEl>
                                          <p:spTgt spid="9830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8309"/>
                                        </p:tgtEl>
                                        <p:attrNameLst>
                                          <p:attrName>style.visibility</p:attrName>
                                        </p:attrNameLst>
                                      </p:cBhvr>
                                      <p:to>
                                        <p:strVal val="visible"/>
                                      </p:to>
                                    </p:set>
                                    <p:animEffect transition="in" filter="fade">
                                      <p:cBhvr>
                                        <p:cTn id="10" dur="500"/>
                                        <p:tgtEl>
                                          <p:spTgt spid="9830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98308">
                                            <p:txEl>
                                              <p:pRg st="4" end="4"/>
                                            </p:txEl>
                                          </p:spTgt>
                                        </p:tgtEl>
                                        <p:attrNameLst>
                                          <p:attrName>style.visibility</p:attrName>
                                        </p:attrNameLst>
                                      </p:cBhvr>
                                      <p:to>
                                        <p:strVal val="visible"/>
                                      </p:to>
                                    </p:set>
                                    <p:animEffect transition="in" filter="fade">
                                      <p:cBhvr>
                                        <p:cTn id="15" dur="500"/>
                                        <p:tgtEl>
                                          <p:spTgt spid="98308">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8308">
                                            <p:txEl>
                                              <p:pRg st="5" end="5"/>
                                            </p:txEl>
                                          </p:spTgt>
                                        </p:tgtEl>
                                        <p:attrNameLst>
                                          <p:attrName>style.visibility</p:attrName>
                                        </p:attrNameLst>
                                      </p:cBhvr>
                                      <p:to>
                                        <p:strVal val="visible"/>
                                      </p:to>
                                    </p:set>
                                    <p:animEffect transition="in" filter="fade">
                                      <p:cBhvr>
                                        <p:cTn id="18" dur="500"/>
                                        <p:tgtEl>
                                          <p:spTgt spid="98308">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8310"/>
                                        </p:tgtEl>
                                        <p:attrNameLst>
                                          <p:attrName>style.visibility</p:attrName>
                                        </p:attrNameLst>
                                      </p:cBhvr>
                                      <p:to>
                                        <p:strVal val="visible"/>
                                      </p:to>
                                    </p:set>
                                    <p:animEffect transition="in" filter="fade">
                                      <p:cBhvr>
                                        <p:cTn id="21" dur="500"/>
                                        <p:tgtEl>
                                          <p:spTgt spid="983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98308">
                                            <p:txEl>
                                              <p:pRg st="7" end="7"/>
                                            </p:txEl>
                                          </p:spTgt>
                                        </p:tgtEl>
                                        <p:attrNameLst>
                                          <p:attrName>style.visibility</p:attrName>
                                        </p:attrNameLst>
                                      </p:cBhvr>
                                      <p:to>
                                        <p:strVal val="visible"/>
                                      </p:to>
                                    </p:set>
                                    <p:animEffect transition="in" filter="fade">
                                      <p:cBhvr>
                                        <p:cTn id="26" dur="500"/>
                                        <p:tgtEl>
                                          <p:spTgt spid="9830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DA0416B6-931E-4BD6-3DFD-E3146A465E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8D66317-1CC6-4DA3-B343-FB51BF784D89}" type="slidenum">
              <a:rPr lang="en-US" altLang="en-US" sz="1200" smtClean="0">
                <a:latin typeface="Garamond" panose="02020404030301010803" pitchFamily="18" charset="0"/>
              </a:rPr>
              <a:pPr>
                <a:spcBef>
                  <a:spcPct val="0"/>
                </a:spcBef>
                <a:buClrTx/>
                <a:buSzTx/>
                <a:buFontTx/>
                <a:buNone/>
              </a:pPr>
              <a:t>5</a:t>
            </a:fld>
            <a:endParaRPr lang="en-US" altLang="en-US" sz="1200">
              <a:latin typeface="Garamond" panose="02020404030301010803" pitchFamily="18" charset="0"/>
            </a:endParaRPr>
          </a:p>
        </p:txBody>
      </p:sp>
      <p:sp>
        <p:nvSpPr>
          <p:cNvPr id="12291" name="Rectangle 4">
            <a:extLst>
              <a:ext uri="{FF2B5EF4-FFF2-40B4-BE49-F238E27FC236}">
                <a16:creationId xmlns:a16="http://schemas.microsoft.com/office/drawing/2014/main" id="{099118C8-7266-D8F4-6405-0C4506E1DB53}"/>
              </a:ext>
            </a:extLst>
          </p:cNvPr>
          <p:cNvSpPr>
            <a:spLocks noGrp="1" noChangeArrowheads="1"/>
          </p:cNvSpPr>
          <p:nvPr>
            <p:ph type="title"/>
          </p:nvPr>
        </p:nvSpPr>
        <p:spPr>
          <a:noFill/>
        </p:spPr>
        <p:txBody>
          <a:bodyPr/>
          <a:lstStyle/>
          <a:p>
            <a:pPr eaLnBrk="1" hangingPunct="1"/>
            <a:r>
              <a:rPr lang="en-US" altLang="en-US"/>
              <a:t>Summations</a:t>
            </a:r>
          </a:p>
        </p:txBody>
      </p:sp>
      <p:graphicFrame>
        <p:nvGraphicFramePr>
          <p:cNvPr id="166918" name="Object 6">
            <a:extLst>
              <a:ext uri="{FF2B5EF4-FFF2-40B4-BE49-F238E27FC236}">
                <a16:creationId xmlns:a16="http://schemas.microsoft.com/office/drawing/2014/main" id="{CEEFF436-4CD6-AC4A-71E0-F72D3B1EC4DC}"/>
              </a:ext>
            </a:extLst>
          </p:cNvPr>
          <p:cNvGraphicFramePr>
            <a:graphicFrameLocks noChangeAspect="1"/>
          </p:cNvGraphicFramePr>
          <p:nvPr/>
        </p:nvGraphicFramePr>
        <p:xfrm>
          <a:off x="3276600" y="1524000"/>
          <a:ext cx="2236788" cy="1022350"/>
        </p:xfrm>
        <a:graphic>
          <a:graphicData uri="http://schemas.openxmlformats.org/presentationml/2006/ole">
            <mc:AlternateContent xmlns:mc="http://schemas.openxmlformats.org/markup-compatibility/2006">
              <mc:Choice xmlns:v="urn:schemas-microsoft-com:vml" Requires="v">
                <p:oleObj name="Equation" r:id="rId3" imgW="939392" imgH="431613" progId="Equation.3">
                  <p:embed/>
                </p:oleObj>
              </mc:Choice>
              <mc:Fallback>
                <p:oleObj name="Equation" r:id="rId3" imgW="939392" imgH="43161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524000"/>
                        <a:ext cx="2236788"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22" name="Object 10">
            <a:extLst>
              <a:ext uri="{FF2B5EF4-FFF2-40B4-BE49-F238E27FC236}">
                <a16:creationId xmlns:a16="http://schemas.microsoft.com/office/drawing/2014/main" id="{02E1F8CE-B7A8-FF00-C54E-59C8CE6EEFE3}"/>
              </a:ext>
            </a:extLst>
          </p:cNvPr>
          <p:cNvGraphicFramePr>
            <a:graphicFrameLocks noChangeAspect="1"/>
          </p:cNvGraphicFramePr>
          <p:nvPr/>
        </p:nvGraphicFramePr>
        <p:xfrm>
          <a:off x="3200400" y="2819400"/>
          <a:ext cx="2325688" cy="1052513"/>
        </p:xfrm>
        <a:graphic>
          <a:graphicData uri="http://schemas.openxmlformats.org/presentationml/2006/ole">
            <mc:AlternateContent xmlns:mc="http://schemas.openxmlformats.org/markup-compatibility/2006">
              <mc:Choice xmlns:v="urn:schemas-microsoft-com:vml" Requires="v">
                <p:oleObj name="Equation" r:id="rId5" imgW="977476" imgH="444307" progId="Equation.3">
                  <p:embed/>
                </p:oleObj>
              </mc:Choice>
              <mc:Fallback>
                <p:oleObj name="Equation" r:id="rId5" imgW="977476" imgH="444307"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2819400"/>
                        <a:ext cx="2325688" cy="105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6918"/>
                                        </p:tgtEl>
                                        <p:attrNameLst>
                                          <p:attrName>style.visibility</p:attrName>
                                        </p:attrNameLst>
                                      </p:cBhvr>
                                      <p:to>
                                        <p:strVal val="visible"/>
                                      </p:to>
                                    </p:set>
                                    <p:animEffect transition="in" filter="blinds(horizontal)">
                                      <p:cBhvr>
                                        <p:cTn id="7" dur="500"/>
                                        <p:tgtEl>
                                          <p:spTgt spid="1669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6922"/>
                                        </p:tgtEl>
                                        <p:attrNameLst>
                                          <p:attrName>style.visibility</p:attrName>
                                        </p:attrNameLst>
                                      </p:cBhvr>
                                      <p:to>
                                        <p:strVal val="visible"/>
                                      </p:to>
                                    </p:set>
                                    <p:animEffect transition="in" filter="blinds(horizontal)">
                                      <p:cBhvr>
                                        <p:cTn id="12" dur="500"/>
                                        <p:tgtEl>
                                          <p:spTgt spid="166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5">
            <a:extLst>
              <a:ext uri="{FF2B5EF4-FFF2-40B4-BE49-F238E27FC236}">
                <a16:creationId xmlns:a16="http://schemas.microsoft.com/office/drawing/2014/main" id="{2F79A035-696F-0BA3-C4B4-A63175785D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C02385B-A04C-451C-B564-ACB35C4645CF}" type="slidenum">
              <a:rPr lang="en-US" altLang="en-US" sz="1200" smtClean="0">
                <a:latin typeface="Garamond" panose="02020404030301010803" pitchFamily="18" charset="0"/>
              </a:rPr>
              <a:pPr>
                <a:spcBef>
                  <a:spcPct val="0"/>
                </a:spcBef>
                <a:buClrTx/>
                <a:buSzTx/>
                <a:buFontTx/>
                <a:buNone/>
              </a:pPr>
              <a:t>50</a:t>
            </a:fld>
            <a:endParaRPr lang="en-US" altLang="en-US" sz="1200">
              <a:latin typeface="Garamond" panose="02020404030301010803" pitchFamily="18" charset="0"/>
            </a:endParaRPr>
          </a:p>
        </p:txBody>
      </p:sp>
      <p:sp>
        <p:nvSpPr>
          <p:cNvPr id="104451" name="Rectangle 2">
            <a:extLst>
              <a:ext uri="{FF2B5EF4-FFF2-40B4-BE49-F238E27FC236}">
                <a16:creationId xmlns:a16="http://schemas.microsoft.com/office/drawing/2014/main" id="{23CB5B0D-F248-628B-BD0C-B3BF2A3500FF}"/>
              </a:ext>
            </a:extLst>
          </p:cNvPr>
          <p:cNvSpPr>
            <a:spLocks noGrp="1" noChangeArrowheads="1"/>
          </p:cNvSpPr>
          <p:nvPr>
            <p:ph type="title"/>
          </p:nvPr>
        </p:nvSpPr>
        <p:spPr/>
        <p:txBody>
          <a:bodyPr/>
          <a:lstStyle/>
          <a:p>
            <a:pPr eaLnBrk="1" hangingPunct="1"/>
            <a:r>
              <a:rPr lang="en-US" altLang="en-US" sz="3400"/>
              <a:t>Basic Idea of Quick Sort</a:t>
            </a:r>
          </a:p>
        </p:txBody>
      </p:sp>
      <p:sp>
        <p:nvSpPr>
          <p:cNvPr id="100356" name="Rectangle 3">
            <a:extLst>
              <a:ext uri="{FF2B5EF4-FFF2-40B4-BE49-F238E27FC236}">
                <a16:creationId xmlns:a16="http://schemas.microsoft.com/office/drawing/2014/main" id="{8C54D9D4-1268-1B83-F50C-123EBD3B7133}"/>
              </a:ext>
            </a:extLst>
          </p:cNvPr>
          <p:cNvSpPr>
            <a:spLocks noGrp="1" noChangeArrowheads="1"/>
          </p:cNvSpPr>
          <p:nvPr>
            <p:ph type="body" idx="1"/>
          </p:nvPr>
        </p:nvSpPr>
        <p:spPr/>
        <p:txBody>
          <a:bodyPr/>
          <a:lstStyle/>
          <a:p>
            <a:pPr eaLnBrk="1" hangingPunct="1"/>
            <a:r>
              <a:rPr lang="en-US" altLang="en-US" sz="2400" dirty="0"/>
              <a:t>Given an array </a:t>
            </a:r>
            <a:r>
              <a:rPr lang="en-US" altLang="en-US" sz="2400" i="1" dirty="0"/>
              <a:t>A</a:t>
            </a:r>
            <a:r>
              <a:rPr lang="en-US" altLang="en-US" sz="2400" dirty="0"/>
              <a:t>, pick an element </a:t>
            </a:r>
            <a:r>
              <a:rPr lang="en-US" altLang="en-US" sz="2400" i="1" dirty="0"/>
              <a:t>z</a:t>
            </a:r>
            <a:r>
              <a:rPr lang="en-US" altLang="en-US" sz="2400" dirty="0"/>
              <a:t> in the array as the pivot element:</a:t>
            </a:r>
          </a:p>
          <a:p>
            <a:pPr eaLnBrk="1" hangingPunct="1"/>
            <a:endParaRPr lang="en-US" altLang="en-US" sz="2400" dirty="0"/>
          </a:p>
          <a:p>
            <a:pPr eaLnBrk="1" hangingPunct="1"/>
            <a:r>
              <a:rPr lang="en-US" altLang="en-US" sz="2400" dirty="0"/>
              <a:t>Move all the elements smaller than or equal to </a:t>
            </a:r>
            <a:r>
              <a:rPr lang="en-US" altLang="en-US" sz="2400" i="1" dirty="0"/>
              <a:t>z</a:t>
            </a:r>
            <a:r>
              <a:rPr lang="en-US" altLang="en-US" sz="2400" dirty="0"/>
              <a:t> to the left of </a:t>
            </a:r>
            <a:r>
              <a:rPr lang="en-US" altLang="en-US" sz="2400" i="1" dirty="0"/>
              <a:t>z</a:t>
            </a:r>
            <a:r>
              <a:rPr lang="en-US" altLang="en-US" sz="2400" dirty="0"/>
              <a:t>.</a:t>
            </a:r>
          </a:p>
          <a:p>
            <a:pPr eaLnBrk="1" hangingPunct="1"/>
            <a:r>
              <a:rPr lang="en-US" altLang="en-US" sz="2400" dirty="0"/>
              <a:t>Move all the elements greater than </a:t>
            </a:r>
            <a:r>
              <a:rPr lang="tr-TR" altLang="en-US" sz="2400" dirty="0" err="1"/>
              <a:t>or</a:t>
            </a:r>
            <a:r>
              <a:rPr lang="tr-TR" altLang="en-US" sz="2400" dirty="0"/>
              <a:t> </a:t>
            </a:r>
            <a:r>
              <a:rPr lang="tr-TR" altLang="en-US" sz="2400" dirty="0" err="1"/>
              <a:t>equal</a:t>
            </a:r>
            <a:r>
              <a:rPr lang="tr-TR" altLang="en-US" sz="2400" dirty="0"/>
              <a:t> </a:t>
            </a:r>
            <a:r>
              <a:rPr lang="en-US" altLang="en-US" sz="2400" i="1" dirty="0"/>
              <a:t>z</a:t>
            </a:r>
            <a:r>
              <a:rPr lang="en-US" altLang="en-US" sz="2400" dirty="0"/>
              <a:t> to the right of </a:t>
            </a:r>
            <a:r>
              <a:rPr lang="en-US" altLang="en-US" sz="2400" i="1" dirty="0"/>
              <a:t>z</a:t>
            </a:r>
            <a:r>
              <a:rPr lang="en-US" altLang="en-US" sz="2400" dirty="0"/>
              <a:t>.</a:t>
            </a:r>
          </a:p>
          <a:p>
            <a:pPr eaLnBrk="1" hangingPunct="1"/>
            <a:endParaRPr lang="en-US" altLang="en-US" sz="2400" dirty="0"/>
          </a:p>
          <a:p>
            <a:pPr marL="0" indent="0" eaLnBrk="1" hangingPunct="1">
              <a:buNone/>
            </a:pPr>
            <a:endParaRPr lang="en-US" altLang="en-US" sz="2400" dirty="0"/>
          </a:p>
          <a:p>
            <a:pPr eaLnBrk="1" hangingPunct="1"/>
            <a:r>
              <a:rPr lang="en-US" altLang="en-US" sz="2400" dirty="0"/>
              <a:t>If we sort </a:t>
            </a:r>
            <a:r>
              <a:rPr lang="en-US" altLang="en-US" sz="2400" i="1" dirty="0"/>
              <a:t>A</a:t>
            </a:r>
            <a:r>
              <a:rPr lang="en-US" altLang="en-US" sz="2400" baseline="-25000" dirty="0"/>
              <a:t>1</a:t>
            </a:r>
            <a:r>
              <a:rPr lang="en-US" altLang="en-US" sz="2400" dirty="0"/>
              <a:t> and </a:t>
            </a:r>
            <a:r>
              <a:rPr lang="en-US" altLang="en-US" sz="2400" i="1" dirty="0"/>
              <a:t>A</a:t>
            </a:r>
            <a:r>
              <a:rPr lang="en-US" altLang="en-US" sz="2400" baseline="-25000" dirty="0"/>
              <a:t>2</a:t>
            </a:r>
            <a:r>
              <a:rPr lang="en-US" altLang="en-US" sz="2400" dirty="0"/>
              <a:t>, then we will be sorting the entire array.</a:t>
            </a:r>
          </a:p>
        </p:txBody>
      </p:sp>
      <p:sp>
        <p:nvSpPr>
          <p:cNvPr id="104453" name="Text Box 4">
            <a:extLst>
              <a:ext uri="{FF2B5EF4-FFF2-40B4-BE49-F238E27FC236}">
                <a16:creationId xmlns:a16="http://schemas.microsoft.com/office/drawing/2014/main" id="{49A5668E-0051-13BE-1578-73B593525B8D}"/>
              </a:ext>
            </a:extLst>
          </p:cNvPr>
          <p:cNvSpPr txBox="1">
            <a:spLocks noChangeArrowheads="1"/>
          </p:cNvSpPr>
          <p:nvPr/>
        </p:nvSpPr>
        <p:spPr bwMode="auto">
          <a:xfrm>
            <a:off x="2438400" y="2373313"/>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i="1"/>
              <a:t>A</a:t>
            </a:r>
            <a:r>
              <a:rPr lang="en-US" altLang="en-US" sz="2000"/>
              <a:t>:</a:t>
            </a:r>
          </a:p>
        </p:txBody>
      </p:sp>
      <p:sp>
        <p:nvSpPr>
          <p:cNvPr id="104454" name="Rectangle 5">
            <a:extLst>
              <a:ext uri="{FF2B5EF4-FFF2-40B4-BE49-F238E27FC236}">
                <a16:creationId xmlns:a16="http://schemas.microsoft.com/office/drawing/2014/main" id="{371DC2D0-380A-C0DD-25C6-0A883CF5056D}"/>
              </a:ext>
            </a:extLst>
          </p:cNvPr>
          <p:cNvSpPr>
            <a:spLocks noChangeArrowheads="1"/>
          </p:cNvSpPr>
          <p:nvPr/>
        </p:nvSpPr>
        <p:spPr bwMode="auto">
          <a:xfrm>
            <a:off x="2895600" y="2438400"/>
            <a:ext cx="32766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04455" name="Text Box 6">
            <a:extLst>
              <a:ext uri="{FF2B5EF4-FFF2-40B4-BE49-F238E27FC236}">
                <a16:creationId xmlns:a16="http://schemas.microsoft.com/office/drawing/2014/main" id="{DB7D07C8-0040-E12D-3078-93BC7B2F64F4}"/>
              </a:ext>
            </a:extLst>
          </p:cNvPr>
          <p:cNvSpPr txBox="1">
            <a:spLocks noChangeArrowheads="1"/>
          </p:cNvSpPr>
          <p:nvPr/>
        </p:nvSpPr>
        <p:spPr bwMode="auto">
          <a:xfrm>
            <a:off x="4343400" y="23622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i="1"/>
              <a:t>z</a:t>
            </a:r>
          </a:p>
        </p:txBody>
      </p:sp>
      <p:sp>
        <p:nvSpPr>
          <p:cNvPr id="104456" name="Line 8">
            <a:extLst>
              <a:ext uri="{FF2B5EF4-FFF2-40B4-BE49-F238E27FC236}">
                <a16:creationId xmlns:a16="http://schemas.microsoft.com/office/drawing/2014/main" id="{09EA946D-ABCB-93F6-93F5-86B5D8A836DA}"/>
              </a:ext>
            </a:extLst>
          </p:cNvPr>
          <p:cNvSpPr>
            <a:spLocks noChangeShapeType="1"/>
          </p:cNvSpPr>
          <p:nvPr/>
        </p:nvSpPr>
        <p:spPr bwMode="auto">
          <a:xfrm>
            <a:off x="4343400" y="2438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04457" name="Line 9">
            <a:extLst>
              <a:ext uri="{FF2B5EF4-FFF2-40B4-BE49-F238E27FC236}">
                <a16:creationId xmlns:a16="http://schemas.microsoft.com/office/drawing/2014/main" id="{3499DE3E-91F4-9FBC-7243-B610D63CDE64}"/>
              </a:ext>
            </a:extLst>
          </p:cNvPr>
          <p:cNvSpPr>
            <a:spLocks noChangeShapeType="1"/>
          </p:cNvSpPr>
          <p:nvPr/>
        </p:nvSpPr>
        <p:spPr bwMode="auto">
          <a:xfrm>
            <a:off x="4648200" y="2438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04458" name="Line 10">
            <a:extLst>
              <a:ext uri="{FF2B5EF4-FFF2-40B4-BE49-F238E27FC236}">
                <a16:creationId xmlns:a16="http://schemas.microsoft.com/office/drawing/2014/main" id="{1F88827D-6CE9-54EA-415D-B137D3DD2254}"/>
              </a:ext>
            </a:extLst>
          </p:cNvPr>
          <p:cNvSpPr>
            <a:spLocks noChangeShapeType="1"/>
          </p:cNvSpPr>
          <p:nvPr/>
        </p:nvSpPr>
        <p:spPr bwMode="auto">
          <a:xfrm>
            <a:off x="4953000" y="2438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04459" name="Line 11">
            <a:extLst>
              <a:ext uri="{FF2B5EF4-FFF2-40B4-BE49-F238E27FC236}">
                <a16:creationId xmlns:a16="http://schemas.microsoft.com/office/drawing/2014/main" id="{77255D68-0058-7B30-33D6-2734EEF1D71C}"/>
              </a:ext>
            </a:extLst>
          </p:cNvPr>
          <p:cNvSpPr>
            <a:spLocks noChangeShapeType="1"/>
          </p:cNvSpPr>
          <p:nvPr/>
        </p:nvSpPr>
        <p:spPr bwMode="auto">
          <a:xfrm>
            <a:off x="5257800" y="2438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04460" name="Line 12">
            <a:extLst>
              <a:ext uri="{FF2B5EF4-FFF2-40B4-BE49-F238E27FC236}">
                <a16:creationId xmlns:a16="http://schemas.microsoft.com/office/drawing/2014/main" id="{1764865C-A6EB-3285-D061-14B0CFCD6CE9}"/>
              </a:ext>
            </a:extLst>
          </p:cNvPr>
          <p:cNvSpPr>
            <a:spLocks noChangeShapeType="1"/>
          </p:cNvSpPr>
          <p:nvPr/>
        </p:nvSpPr>
        <p:spPr bwMode="auto">
          <a:xfrm>
            <a:off x="5867400" y="2438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04461" name="Line 13">
            <a:extLst>
              <a:ext uri="{FF2B5EF4-FFF2-40B4-BE49-F238E27FC236}">
                <a16:creationId xmlns:a16="http://schemas.microsoft.com/office/drawing/2014/main" id="{86D3961D-9DDF-8A07-4B70-566BCDCB925B}"/>
              </a:ext>
            </a:extLst>
          </p:cNvPr>
          <p:cNvSpPr>
            <a:spLocks noChangeShapeType="1"/>
          </p:cNvSpPr>
          <p:nvPr/>
        </p:nvSpPr>
        <p:spPr bwMode="auto">
          <a:xfrm>
            <a:off x="4038600" y="2438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04462" name="Line 14">
            <a:extLst>
              <a:ext uri="{FF2B5EF4-FFF2-40B4-BE49-F238E27FC236}">
                <a16:creationId xmlns:a16="http://schemas.microsoft.com/office/drawing/2014/main" id="{60F97145-6304-8677-3424-25E1940EFF75}"/>
              </a:ext>
            </a:extLst>
          </p:cNvPr>
          <p:cNvSpPr>
            <a:spLocks noChangeShapeType="1"/>
          </p:cNvSpPr>
          <p:nvPr/>
        </p:nvSpPr>
        <p:spPr bwMode="auto">
          <a:xfrm>
            <a:off x="3733800" y="2438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04463" name="Line 15">
            <a:extLst>
              <a:ext uri="{FF2B5EF4-FFF2-40B4-BE49-F238E27FC236}">
                <a16:creationId xmlns:a16="http://schemas.microsoft.com/office/drawing/2014/main" id="{F5474280-6B83-B2D8-35DD-9CED717BD1B0}"/>
              </a:ext>
            </a:extLst>
          </p:cNvPr>
          <p:cNvSpPr>
            <a:spLocks noChangeShapeType="1"/>
          </p:cNvSpPr>
          <p:nvPr/>
        </p:nvSpPr>
        <p:spPr bwMode="auto">
          <a:xfrm>
            <a:off x="3200400" y="2438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04464" name="Line 16">
            <a:extLst>
              <a:ext uri="{FF2B5EF4-FFF2-40B4-BE49-F238E27FC236}">
                <a16:creationId xmlns:a16="http://schemas.microsoft.com/office/drawing/2014/main" id="{D6B61368-B152-5F90-A2A6-71581ADB34F4}"/>
              </a:ext>
            </a:extLst>
          </p:cNvPr>
          <p:cNvSpPr>
            <a:spLocks noChangeShapeType="1"/>
          </p:cNvSpPr>
          <p:nvPr/>
        </p:nvSpPr>
        <p:spPr bwMode="auto">
          <a:xfrm>
            <a:off x="3276600" y="2590800"/>
            <a:ext cx="381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04465" name="Line 17">
            <a:extLst>
              <a:ext uri="{FF2B5EF4-FFF2-40B4-BE49-F238E27FC236}">
                <a16:creationId xmlns:a16="http://schemas.microsoft.com/office/drawing/2014/main" id="{A95CFA0E-A11B-6FFE-B41F-D51105C50562}"/>
              </a:ext>
            </a:extLst>
          </p:cNvPr>
          <p:cNvSpPr>
            <a:spLocks noChangeShapeType="1"/>
          </p:cNvSpPr>
          <p:nvPr/>
        </p:nvSpPr>
        <p:spPr bwMode="auto">
          <a:xfrm>
            <a:off x="5334000" y="2590800"/>
            <a:ext cx="457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00370" name="Text Box 18">
            <a:extLst>
              <a:ext uri="{FF2B5EF4-FFF2-40B4-BE49-F238E27FC236}">
                <a16:creationId xmlns:a16="http://schemas.microsoft.com/office/drawing/2014/main" id="{54A4853D-F697-5A1F-0299-E6D4FCD55975}"/>
              </a:ext>
            </a:extLst>
          </p:cNvPr>
          <p:cNvSpPr txBox="1">
            <a:spLocks noChangeArrowheads="1"/>
          </p:cNvSpPr>
          <p:nvPr/>
        </p:nvSpPr>
        <p:spPr bwMode="auto">
          <a:xfrm>
            <a:off x="2335213" y="4556125"/>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i="1"/>
              <a:t>A’</a:t>
            </a:r>
            <a:r>
              <a:rPr lang="en-US" altLang="en-US" sz="2000"/>
              <a:t>:</a:t>
            </a:r>
          </a:p>
        </p:txBody>
      </p:sp>
      <p:sp>
        <p:nvSpPr>
          <p:cNvPr id="100371" name="Rectangle 19">
            <a:extLst>
              <a:ext uri="{FF2B5EF4-FFF2-40B4-BE49-F238E27FC236}">
                <a16:creationId xmlns:a16="http://schemas.microsoft.com/office/drawing/2014/main" id="{4B6559DC-38BB-5309-FC28-658A98E6B050}"/>
              </a:ext>
            </a:extLst>
          </p:cNvPr>
          <p:cNvSpPr>
            <a:spLocks noChangeArrowheads="1"/>
          </p:cNvSpPr>
          <p:nvPr/>
        </p:nvSpPr>
        <p:spPr bwMode="auto">
          <a:xfrm>
            <a:off x="2819400" y="4605338"/>
            <a:ext cx="32766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00372" name="Text Box 20">
            <a:extLst>
              <a:ext uri="{FF2B5EF4-FFF2-40B4-BE49-F238E27FC236}">
                <a16:creationId xmlns:a16="http://schemas.microsoft.com/office/drawing/2014/main" id="{356F4F80-781E-1185-9DC4-D42E24B4C14A}"/>
              </a:ext>
            </a:extLst>
          </p:cNvPr>
          <p:cNvSpPr txBox="1">
            <a:spLocks noChangeArrowheads="1"/>
          </p:cNvSpPr>
          <p:nvPr/>
        </p:nvSpPr>
        <p:spPr bwMode="auto">
          <a:xfrm>
            <a:off x="4267200" y="45291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i="1"/>
              <a:t>z</a:t>
            </a:r>
          </a:p>
        </p:txBody>
      </p:sp>
      <p:sp>
        <p:nvSpPr>
          <p:cNvPr id="100373" name="Line 21">
            <a:extLst>
              <a:ext uri="{FF2B5EF4-FFF2-40B4-BE49-F238E27FC236}">
                <a16:creationId xmlns:a16="http://schemas.microsoft.com/office/drawing/2014/main" id="{8FD9BEB8-C9F9-DEBC-2CDD-1520B3FC8BB5}"/>
              </a:ext>
            </a:extLst>
          </p:cNvPr>
          <p:cNvSpPr>
            <a:spLocks noChangeShapeType="1"/>
          </p:cNvSpPr>
          <p:nvPr/>
        </p:nvSpPr>
        <p:spPr bwMode="auto">
          <a:xfrm>
            <a:off x="4267200" y="460533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00374" name="Line 22">
            <a:extLst>
              <a:ext uri="{FF2B5EF4-FFF2-40B4-BE49-F238E27FC236}">
                <a16:creationId xmlns:a16="http://schemas.microsoft.com/office/drawing/2014/main" id="{9F436D9F-E26E-C77D-E2A8-BA5615E15884}"/>
              </a:ext>
            </a:extLst>
          </p:cNvPr>
          <p:cNvSpPr>
            <a:spLocks noChangeShapeType="1"/>
          </p:cNvSpPr>
          <p:nvPr/>
        </p:nvSpPr>
        <p:spPr bwMode="auto">
          <a:xfrm>
            <a:off x="4572000" y="460533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00375" name="Line 23">
            <a:extLst>
              <a:ext uri="{FF2B5EF4-FFF2-40B4-BE49-F238E27FC236}">
                <a16:creationId xmlns:a16="http://schemas.microsoft.com/office/drawing/2014/main" id="{62012E20-75D6-01D9-7152-2CE374511BDD}"/>
              </a:ext>
            </a:extLst>
          </p:cNvPr>
          <p:cNvSpPr>
            <a:spLocks noChangeShapeType="1"/>
          </p:cNvSpPr>
          <p:nvPr/>
        </p:nvSpPr>
        <p:spPr bwMode="auto">
          <a:xfrm>
            <a:off x="4876800" y="460533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00376" name="Line 24">
            <a:extLst>
              <a:ext uri="{FF2B5EF4-FFF2-40B4-BE49-F238E27FC236}">
                <a16:creationId xmlns:a16="http://schemas.microsoft.com/office/drawing/2014/main" id="{E2DA26F6-6F0B-C8D3-20B2-4439EB9819C8}"/>
              </a:ext>
            </a:extLst>
          </p:cNvPr>
          <p:cNvSpPr>
            <a:spLocks noChangeShapeType="1"/>
          </p:cNvSpPr>
          <p:nvPr/>
        </p:nvSpPr>
        <p:spPr bwMode="auto">
          <a:xfrm>
            <a:off x="5181600" y="460533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00377" name="Line 25">
            <a:extLst>
              <a:ext uri="{FF2B5EF4-FFF2-40B4-BE49-F238E27FC236}">
                <a16:creationId xmlns:a16="http://schemas.microsoft.com/office/drawing/2014/main" id="{0F5FAD5D-766E-F9ED-073F-0AE944EC2F10}"/>
              </a:ext>
            </a:extLst>
          </p:cNvPr>
          <p:cNvSpPr>
            <a:spLocks noChangeShapeType="1"/>
          </p:cNvSpPr>
          <p:nvPr/>
        </p:nvSpPr>
        <p:spPr bwMode="auto">
          <a:xfrm>
            <a:off x="5791200" y="460533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00378" name="Line 26">
            <a:extLst>
              <a:ext uri="{FF2B5EF4-FFF2-40B4-BE49-F238E27FC236}">
                <a16:creationId xmlns:a16="http://schemas.microsoft.com/office/drawing/2014/main" id="{C4BAF0F2-6B08-7618-5CD7-84808618F658}"/>
              </a:ext>
            </a:extLst>
          </p:cNvPr>
          <p:cNvSpPr>
            <a:spLocks noChangeShapeType="1"/>
          </p:cNvSpPr>
          <p:nvPr/>
        </p:nvSpPr>
        <p:spPr bwMode="auto">
          <a:xfrm>
            <a:off x="3962400" y="460533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00379" name="Line 27">
            <a:extLst>
              <a:ext uri="{FF2B5EF4-FFF2-40B4-BE49-F238E27FC236}">
                <a16:creationId xmlns:a16="http://schemas.microsoft.com/office/drawing/2014/main" id="{3CBD7645-DCFD-BBEB-4470-A3D2225C1B7C}"/>
              </a:ext>
            </a:extLst>
          </p:cNvPr>
          <p:cNvSpPr>
            <a:spLocks noChangeShapeType="1"/>
          </p:cNvSpPr>
          <p:nvPr/>
        </p:nvSpPr>
        <p:spPr bwMode="auto">
          <a:xfrm>
            <a:off x="3657600" y="460533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00380" name="Line 28">
            <a:extLst>
              <a:ext uri="{FF2B5EF4-FFF2-40B4-BE49-F238E27FC236}">
                <a16:creationId xmlns:a16="http://schemas.microsoft.com/office/drawing/2014/main" id="{884BED69-EB53-F190-EF54-CB030B234C02}"/>
              </a:ext>
            </a:extLst>
          </p:cNvPr>
          <p:cNvSpPr>
            <a:spLocks noChangeShapeType="1"/>
          </p:cNvSpPr>
          <p:nvPr/>
        </p:nvSpPr>
        <p:spPr bwMode="auto">
          <a:xfrm>
            <a:off x="3124200" y="460533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00381" name="Line 29">
            <a:extLst>
              <a:ext uri="{FF2B5EF4-FFF2-40B4-BE49-F238E27FC236}">
                <a16:creationId xmlns:a16="http://schemas.microsoft.com/office/drawing/2014/main" id="{968A04DA-5E34-D2E1-081C-A826074BEE68}"/>
              </a:ext>
            </a:extLst>
          </p:cNvPr>
          <p:cNvSpPr>
            <a:spLocks noChangeShapeType="1"/>
          </p:cNvSpPr>
          <p:nvPr/>
        </p:nvSpPr>
        <p:spPr bwMode="auto">
          <a:xfrm>
            <a:off x="3200400" y="4757738"/>
            <a:ext cx="381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00382" name="Line 30">
            <a:extLst>
              <a:ext uri="{FF2B5EF4-FFF2-40B4-BE49-F238E27FC236}">
                <a16:creationId xmlns:a16="http://schemas.microsoft.com/office/drawing/2014/main" id="{890C1BDE-F8EC-C000-D256-CAFBB3E19124}"/>
              </a:ext>
            </a:extLst>
          </p:cNvPr>
          <p:cNvSpPr>
            <a:spLocks noChangeShapeType="1"/>
          </p:cNvSpPr>
          <p:nvPr/>
        </p:nvSpPr>
        <p:spPr bwMode="auto">
          <a:xfrm>
            <a:off x="5257800" y="4757738"/>
            <a:ext cx="457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00383" name="AutoShape 31">
            <a:extLst>
              <a:ext uri="{FF2B5EF4-FFF2-40B4-BE49-F238E27FC236}">
                <a16:creationId xmlns:a16="http://schemas.microsoft.com/office/drawing/2014/main" id="{C56D4342-EBEE-1F98-3317-9250D8BB1962}"/>
              </a:ext>
            </a:extLst>
          </p:cNvPr>
          <p:cNvSpPr>
            <a:spLocks/>
          </p:cNvSpPr>
          <p:nvPr/>
        </p:nvSpPr>
        <p:spPr bwMode="auto">
          <a:xfrm rot="-5400000">
            <a:off x="3505200" y="4300538"/>
            <a:ext cx="76200" cy="1447800"/>
          </a:xfrm>
          <a:prstGeom prst="leftBrace">
            <a:avLst>
              <a:gd name="adj1" fmla="val 1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00384" name="Text Box 34">
            <a:extLst>
              <a:ext uri="{FF2B5EF4-FFF2-40B4-BE49-F238E27FC236}">
                <a16:creationId xmlns:a16="http://schemas.microsoft.com/office/drawing/2014/main" id="{B528DBF4-F38F-CE16-076B-34248A7C329A}"/>
              </a:ext>
            </a:extLst>
          </p:cNvPr>
          <p:cNvSpPr txBox="1">
            <a:spLocks noChangeArrowheads="1"/>
          </p:cNvSpPr>
          <p:nvPr/>
        </p:nvSpPr>
        <p:spPr bwMode="auto">
          <a:xfrm>
            <a:off x="3279775" y="3957638"/>
            <a:ext cx="450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dirty="0">
                <a:cs typeface="Arial" panose="020B0604020202020204" pitchFamily="34" charset="0"/>
              </a:rPr>
              <a:t>≤</a:t>
            </a:r>
            <a:r>
              <a:rPr lang="en-US" altLang="en-US" sz="2000" i="1" dirty="0">
                <a:cs typeface="Arial" panose="020B0604020202020204" pitchFamily="34" charset="0"/>
              </a:rPr>
              <a:t>z</a:t>
            </a:r>
          </a:p>
        </p:txBody>
      </p:sp>
      <p:sp>
        <p:nvSpPr>
          <p:cNvPr id="100385" name="Text Box 35">
            <a:extLst>
              <a:ext uri="{FF2B5EF4-FFF2-40B4-BE49-F238E27FC236}">
                <a16:creationId xmlns:a16="http://schemas.microsoft.com/office/drawing/2014/main" id="{B77AE255-9DD1-8207-8B4E-8FF33AE1A237}"/>
              </a:ext>
            </a:extLst>
          </p:cNvPr>
          <p:cNvSpPr txBox="1">
            <a:spLocks noChangeArrowheads="1"/>
          </p:cNvSpPr>
          <p:nvPr/>
        </p:nvSpPr>
        <p:spPr bwMode="auto">
          <a:xfrm>
            <a:off x="5110984" y="3946525"/>
            <a:ext cx="4539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dirty="0">
                <a:cs typeface="Arial" panose="020B0604020202020204" pitchFamily="34" charset="0"/>
              </a:rPr>
              <a:t>≥</a:t>
            </a:r>
            <a:r>
              <a:rPr lang="en-US" altLang="en-US" sz="2000" i="1" dirty="0">
                <a:cs typeface="Arial" panose="020B0604020202020204" pitchFamily="34" charset="0"/>
              </a:rPr>
              <a:t>z</a:t>
            </a:r>
          </a:p>
        </p:txBody>
      </p:sp>
      <p:sp>
        <p:nvSpPr>
          <p:cNvPr id="100386" name="AutoShape 36">
            <a:extLst>
              <a:ext uri="{FF2B5EF4-FFF2-40B4-BE49-F238E27FC236}">
                <a16:creationId xmlns:a16="http://schemas.microsoft.com/office/drawing/2014/main" id="{8D22B059-99FE-AA9C-9650-5315059C5317}"/>
              </a:ext>
            </a:extLst>
          </p:cNvPr>
          <p:cNvSpPr>
            <a:spLocks/>
          </p:cNvSpPr>
          <p:nvPr/>
        </p:nvSpPr>
        <p:spPr bwMode="auto">
          <a:xfrm rot="5400000" flipV="1">
            <a:off x="3467100" y="3756025"/>
            <a:ext cx="152400" cy="1447800"/>
          </a:xfrm>
          <a:prstGeom prst="leftBrace">
            <a:avLst>
              <a:gd name="adj1" fmla="val 791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00387" name="AutoShape 37">
            <a:extLst>
              <a:ext uri="{FF2B5EF4-FFF2-40B4-BE49-F238E27FC236}">
                <a16:creationId xmlns:a16="http://schemas.microsoft.com/office/drawing/2014/main" id="{9A0E3F5D-E460-E423-DB74-818B80FEEFFD}"/>
              </a:ext>
            </a:extLst>
          </p:cNvPr>
          <p:cNvSpPr>
            <a:spLocks/>
          </p:cNvSpPr>
          <p:nvPr/>
        </p:nvSpPr>
        <p:spPr bwMode="auto">
          <a:xfrm rot="5400000" flipV="1">
            <a:off x="5295900" y="3756025"/>
            <a:ext cx="152400" cy="1447800"/>
          </a:xfrm>
          <a:prstGeom prst="leftBrace">
            <a:avLst>
              <a:gd name="adj1" fmla="val 791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00388" name="AutoShape 38">
            <a:extLst>
              <a:ext uri="{FF2B5EF4-FFF2-40B4-BE49-F238E27FC236}">
                <a16:creationId xmlns:a16="http://schemas.microsoft.com/office/drawing/2014/main" id="{64A041F6-9648-8F4C-2F36-EB625E48EE98}"/>
              </a:ext>
            </a:extLst>
          </p:cNvPr>
          <p:cNvSpPr>
            <a:spLocks/>
          </p:cNvSpPr>
          <p:nvPr/>
        </p:nvSpPr>
        <p:spPr bwMode="auto">
          <a:xfrm rot="-5400000">
            <a:off x="5334000" y="4327525"/>
            <a:ext cx="76200" cy="1447800"/>
          </a:xfrm>
          <a:prstGeom prst="leftBrace">
            <a:avLst>
              <a:gd name="adj1" fmla="val 1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00389" name="Text Box 39">
            <a:extLst>
              <a:ext uri="{FF2B5EF4-FFF2-40B4-BE49-F238E27FC236}">
                <a16:creationId xmlns:a16="http://schemas.microsoft.com/office/drawing/2014/main" id="{AE3EF341-ECE2-0A13-AA91-5C4190C03061}"/>
              </a:ext>
            </a:extLst>
          </p:cNvPr>
          <p:cNvSpPr txBox="1">
            <a:spLocks noChangeArrowheads="1"/>
          </p:cNvSpPr>
          <p:nvPr/>
        </p:nvSpPr>
        <p:spPr bwMode="auto">
          <a:xfrm>
            <a:off x="3279775" y="4997450"/>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i="1">
                <a:cs typeface="Arial" panose="020B0604020202020204" pitchFamily="34" charset="0"/>
              </a:rPr>
              <a:t>A</a:t>
            </a:r>
            <a:r>
              <a:rPr lang="en-US" altLang="en-US" sz="2000" baseline="-25000">
                <a:cs typeface="Arial" panose="020B0604020202020204" pitchFamily="34" charset="0"/>
              </a:rPr>
              <a:t>1</a:t>
            </a:r>
          </a:p>
        </p:txBody>
      </p:sp>
      <p:sp>
        <p:nvSpPr>
          <p:cNvPr id="100390" name="Text Box 40">
            <a:extLst>
              <a:ext uri="{FF2B5EF4-FFF2-40B4-BE49-F238E27FC236}">
                <a16:creationId xmlns:a16="http://schemas.microsoft.com/office/drawing/2014/main" id="{8C034F28-1321-D222-8167-532AB4FCEF8F}"/>
              </a:ext>
            </a:extLst>
          </p:cNvPr>
          <p:cNvSpPr txBox="1">
            <a:spLocks noChangeArrowheads="1"/>
          </p:cNvSpPr>
          <p:nvPr/>
        </p:nvSpPr>
        <p:spPr bwMode="auto">
          <a:xfrm>
            <a:off x="5192713" y="5013325"/>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i="1">
                <a:cs typeface="Arial" panose="020B0604020202020204" pitchFamily="34" charset="0"/>
              </a:rPr>
              <a:t>A</a:t>
            </a:r>
            <a:r>
              <a:rPr lang="en-US" altLang="en-US" sz="2000" baseline="-25000">
                <a:cs typeface="Arial" panose="020B0604020202020204" pitchFamily="34" charset="0"/>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0356">
                                            <p:txEl>
                                              <p:pRg st="2" end="2"/>
                                            </p:txEl>
                                          </p:spTgt>
                                        </p:tgtEl>
                                        <p:attrNameLst>
                                          <p:attrName>style.visibility</p:attrName>
                                        </p:attrNameLst>
                                      </p:cBhvr>
                                      <p:to>
                                        <p:strVal val="visible"/>
                                      </p:to>
                                    </p:set>
                                    <p:animEffect transition="in" filter="fade">
                                      <p:cBhvr>
                                        <p:cTn id="7" dur="500"/>
                                        <p:tgtEl>
                                          <p:spTgt spid="10035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0356">
                                            <p:txEl>
                                              <p:pRg st="3" end="3"/>
                                            </p:txEl>
                                          </p:spTgt>
                                        </p:tgtEl>
                                        <p:attrNameLst>
                                          <p:attrName>style.visibility</p:attrName>
                                        </p:attrNameLst>
                                      </p:cBhvr>
                                      <p:to>
                                        <p:strVal val="visible"/>
                                      </p:to>
                                    </p:set>
                                    <p:animEffect transition="in" filter="fade">
                                      <p:cBhvr>
                                        <p:cTn id="10" dur="500"/>
                                        <p:tgtEl>
                                          <p:spTgt spid="10035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0370"/>
                                        </p:tgtEl>
                                        <p:attrNameLst>
                                          <p:attrName>style.visibility</p:attrName>
                                        </p:attrNameLst>
                                      </p:cBhvr>
                                      <p:to>
                                        <p:strVal val="visible"/>
                                      </p:to>
                                    </p:set>
                                    <p:animEffect transition="in" filter="fade">
                                      <p:cBhvr>
                                        <p:cTn id="13" dur="500"/>
                                        <p:tgtEl>
                                          <p:spTgt spid="100370"/>
                                        </p:tgtEl>
                                      </p:cBhvr>
                                    </p:animEffect>
                                  </p:childTnLst>
                                </p:cTn>
                              </p:par>
                              <p:par>
                                <p:cTn id="14" presetID="10" presetClass="entr" presetSubtype="0" fill="hold" nodeType="withEffect">
                                  <p:stCondLst>
                                    <p:cond delay="0"/>
                                  </p:stCondLst>
                                  <p:childTnLst>
                                    <p:set>
                                      <p:cBhvr>
                                        <p:cTn id="15" dur="1" fill="hold">
                                          <p:stCondLst>
                                            <p:cond delay="0"/>
                                          </p:stCondLst>
                                        </p:cTn>
                                        <p:tgtEl>
                                          <p:spTgt spid="100371"/>
                                        </p:tgtEl>
                                        <p:attrNameLst>
                                          <p:attrName>style.visibility</p:attrName>
                                        </p:attrNameLst>
                                      </p:cBhvr>
                                      <p:to>
                                        <p:strVal val="visible"/>
                                      </p:to>
                                    </p:set>
                                    <p:animEffect transition="in" filter="fade">
                                      <p:cBhvr>
                                        <p:cTn id="16" dur="500"/>
                                        <p:tgtEl>
                                          <p:spTgt spid="100371"/>
                                        </p:tgtEl>
                                      </p:cBhvr>
                                    </p:animEffect>
                                  </p:childTnLst>
                                </p:cTn>
                              </p:par>
                              <p:par>
                                <p:cTn id="17" presetID="10" presetClass="entr" presetSubtype="0" fill="hold" nodeType="withEffect">
                                  <p:stCondLst>
                                    <p:cond delay="0"/>
                                  </p:stCondLst>
                                  <p:childTnLst>
                                    <p:set>
                                      <p:cBhvr>
                                        <p:cTn id="18" dur="1" fill="hold">
                                          <p:stCondLst>
                                            <p:cond delay="0"/>
                                          </p:stCondLst>
                                        </p:cTn>
                                        <p:tgtEl>
                                          <p:spTgt spid="100372"/>
                                        </p:tgtEl>
                                        <p:attrNameLst>
                                          <p:attrName>style.visibility</p:attrName>
                                        </p:attrNameLst>
                                      </p:cBhvr>
                                      <p:to>
                                        <p:strVal val="visible"/>
                                      </p:to>
                                    </p:set>
                                    <p:animEffect transition="in" filter="fade">
                                      <p:cBhvr>
                                        <p:cTn id="19" dur="500"/>
                                        <p:tgtEl>
                                          <p:spTgt spid="100372"/>
                                        </p:tgtEl>
                                      </p:cBhvr>
                                    </p:animEffect>
                                  </p:childTnLst>
                                </p:cTn>
                              </p:par>
                              <p:par>
                                <p:cTn id="20" presetID="10" presetClass="entr" presetSubtype="0" fill="hold" nodeType="withEffect">
                                  <p:stCondLst>
                                    <p:cond delay="0"/>
                                  </p:stCondLst>
                                  <p:childTnLst>
                                    <p:set>
                                      <p:cBhvr>
                                        <p:cTn id="21" dur="1" fill="hold">
                                          <p:stCondLst>
                                            <p:cond delay="0"/>
                                          </p:stCondLst>
                                        </p:cTn>
                                        <p:tgtEl>
                                          <p:spTgt spid="100373"/>
                                        </p:tgtEl>
                                        <p:attrNameLst>
                                          <p:attrName>style.visibility</p:attrName>
                                        </p:attrNameLst>
                                      </p:cBhvr>
                                      <p:to>
                                        <p:strVal val="visible"/>
                                      </p:to>
                                    </p:set>
                                    <p:animEffect transition="in" filter="fade">
                                      <p:cBhvr>
                                        <p:cTn id="22" dur="500"/>
                                        <p:tgtEl>
                                          <p:spTgt spid="100373"/>
                                        </p:tgtEl>
                                      </p:cBhvr>
                                    </p:animEffect>
                                  </p:childTnLst>
                                </p:cTn>
                              </p:par>
                              <p:par>
                                <p:cTn id="23" presetID="10" presetClass="entr" presetSubtype="0" fill="hold" nodeType="withEffect">
                                  <p:stCondLst>
                                    <p:cond delay="0"/>
                                  </p:stCondLst>
                                  <p:childTnLst>
                                    <p:set>
                                      <p:cBhvr>
                                        <p:cTn id="24" dur="1" fill="hold">
                                          <p:stCondLst>
                                            <p:cond delay="0"/>
                                          </p:stCondLst>
                                        </p:cTn>
                                        <p:tgtEl>
                                          <p:spTgt spid="100374"/>
                                        </p:tgtEl>
                                        <p:attrNameLst>
                                          <p:attrName>style.visibility</p:attrName>
                                        </p:attrNameLst>
                                      </p:cBhvr>
                                      <p:to>
                                        <p:strVal val="visible"/>
                                      </p:to>
                                    </p:set>
                                    <p:animEffect transition="in" filter="fade">
                                      <p:cBhvr>
                                        <p:cTn id="25" dur="500"/>
                                        <p:tgtEl>
                                          <p:spTgt spid="100374"/>
                                        </p:tgtEl>
                                      </p:cBhvr>
                                    </p:animEffect>
                                  </p:childTnLst>
                                </p:cTn>
                              </p:par>
                              <p:par>
                                <p:cTn id="26" presetID="10" presetClass="entr" presetSubtype="0" fill="hold" nodeType="withEffect">
                                  <p:stCondLst>
                                    <p:cond delay="0"/>
                                  </p:stCondLst>
                                  <p:childTnLst>
                                    <p:set>
                                      <p:cBhvr>
                                        <p:cTn id="27" dur="1" fill="hold">
                                          <p:stCondLst>
                                            <p:cond delay="0"/>
                                          </p:stCondLst>
                                        </p:cTn>
                                        <p:tgtEl>
                                          <p:spTgt spid="100375"/>
                                        </p:tgtEl>
                                        <p:attrNameLst>
                                          <p:attrName>style.visibility</p:attrName>
                                        </p:attrNameLst>
                                      </p:cBhvr>
                                      <p:to>
                                        <p:strVal val="visible"/>
                                      </p:to>
                                    </p:set>
                                    <p:animEffect transition="in" filter="fade">
                                      <p:cBhvr>
                                        <p:cTn id="28" dur="500"/>
                                        <p:tgtEl>
                                          <p:spTgt spid="100375"/>
                                        </p:tgtEl>
                                      </p:cBhvr>
                                    </p:animEffect>
                                  </p:childTnLst>
                                </p:cTn>
                              </p:par>
                              <p:par>
                                <p:cTn id="29" presetID="10" presetClass="entr" presetSubtype="0" fill="hold" nodeType="withEffect">
                                  <p:stCondLst>
                                    <p:cond delay="0"/>
                                  </p:stCondLst>
                                  <p:childTnLst>
                                    <p:set>
                                      <p:cBhvr>
                                        <p:cTn id="30" dur="1" fill="hold">
                                          <p:stCondLst>
                                            <p:cond delay="0"/>
                                          </p:stCondLst>
                                        </p:cTn>
                                        <p:tgtEl>
                                          <p:spTgt spid="100376"/>
                                        </p:tgtEl>
                                        <p:attrNameLst>
                                          <p:attrName>style.visibility</p:attrName>
                                        </p:attrNameLst>
                                      </p:cBhvr>
                                      <p:to>
                                        <p:strVal val="visible"/>
                                      </p:to>
                                    </p:set>
                                    <p:animEffect transition="in" filter="fade">
                                      <p:cBhvr>
                                        <p:cTn id="31" dur="500"/>
                                        <p:tgtEl>
                                          <p:spTgt spid="100376"/>
                                        </p:tgtEl>
                                      </p:cBhvr>
                                    </p:animEffect>
                                  </p:childTnLst>
                                </p:cTn>
                              </p:par>
                              <p:par>
                                <p:cTn id="32" presetID="10" presetClass="entr" presetSubtype="0" fill="hold" nodeType="withEffect">
                                  <p:stCondLst>
                                    <p:cond delay="0"/>
                                  </p:stCondLst>
                                  <p:childTnLst>
                                    <p:set>
                                      <p:cBhvr>
                                        <p:cTn id="33" dur="1" fill="hold">
                                          <p:stCondLst>
                                            <p:cond delay="0"/>
                                          </p:stCondLst>
                                        </p:cTn>
                                        <p:tgtEl>
                                          <p:spTgt spid="100377"/>
                                        </p:tgtEl>
                                        <p:attrNameLst>
                                          <p:attrName>style.visibility</p:attrName>
                                        </p:attrNameLst>
                                      </p:cBhvr>
                                      <p:to>
                                        <p:strVal val="visible"/>
                                      </p:to>
                                    </p:set>
                                    <p:animEffect transition="in" filter="fade">
                                      <p:cBhvr>
                                        <p:cTn id="34" dur="500"/>
                                        <p:tgtEl>
                                          <p:spTgt spid="100377"/>
                                        </p:tgtEl>
                                      </p:cBhvr>
                                    </p:animEffect>
                                  </p:childTnLst>
                                </p:cTn>
                              </p:par>
                              <p:par>
                                <p:cTn id="35" presetID="10" presetClass="entr" presetSubtype="0" fill="hold" nodeType="withEffect">
                                  <p:stCondLst>
                                    <p:cond delay="0"/>
                                  </p:stCondLst>
                                  <p:childTnLst>
                                    <p:set>
                                      <p:cBhvr>
                                        <p:cTn id="36" dur="1" fill="hold">
                                          <p:stCondLst>
                                            <p:cond delay="0"/>
                                          </p:stCondLst>
                                        </p:cTn>
                                        <p:tgtEl>
                                          <p:spTgt spid="100378"/>
                                        </p:tgtEl>
                                        <p:attrNameLst>
                                          <p:attrName>style.visibility</p:attrName>
                                        </p:attrNameLst>
                                      </p:cBhvr>
                                      <p:to>
                                        <p:strVal val="visible"/>
                                      </p:to>
                                    </p:set>
                                    <p:animEffect transition="in" filter="fade">
                                      <p:cBhvr>
                                        <p:cTn id="37" dur="500"/>
                                        <p:tgtEl>
                                          <p:spTgt spid="100378"/>
                                        </p:tgtEl>
                                      </p:cBhvr>
                                    </p:animEffect>
                                  </p:childTnLst>
                                </p:cTn>
                              </p:par>
                              <p:par>
                                <p:cTn id="38" presetID="10" presetClass="entr" presetSubtype="0" fill="hold" nodeType="withEffect">
                                  <p:stCondLst>
                                    <p:cond delay="0"/>
                                  </p:stCondLst>
                                  <p:childTnLst>
                                    <p:set>
                                      <p:cBhvr>
                                        <p:cTn id="39" dur="1" fill="hold">
                                          <p:stCondLst>
                                            <p:cond delay="0"/>
                                          </p:stCondLst>
                                        </p:cTn>
                                        <p:tgtEl>
                                          <p:spTgt spid="100379"/>
                                        </p:tgtEl>
                                        <p:attrNameLst>
                                          <p:attrName>style.visibility</p:attrName>
                                        </p:attrNameLst>
                                      </p:cBhvr>
                                      <p:to>
                                        <p:strVal val="visible"/>
                                      </p:to>
                                    </p:set>
                                    <p:animEffect transition="in" filter="fade">
                                      <p:cBhvr>
                                        <p:cTn id="40" dur="500"/>
                                        <p:tgtEl>
                                          <p:spTgt spid="100379"/>
                                        </p:tgtEl>
                                      </p:cBhvr>
                                    </p:animEffect>
                                  </p:childTnLst>
                                </p:cTn>
                              </p:par>
                              <p:par>
                                <p:cTn id="41" presetID="10" presetClass="entr" presetSubtype="0" fill="hold" nodeType="withEffect">
                                  <p:stCondLst>
                                    <p:cond delay="0"/>
                                  </p:stCondLst>
                                  <p:childTnLst>
                                    <p:set>
                                      <p:cBhvr>
                                        <p:cTn id="42" dur="1" fill="hold">
                                          <p:stCondLst>
                                            <p:cond delay="0"/>
                                          </p:stCondLst>
                                        </p:cTn>
                                        <p:tgtEl>
                                          <p:spTgt spid="100380"/>
                                        </p:tgtEl>
                                        <p:attrNameLst>
                                          <p:attrName>style.visibility</p:attrName>
                                        </p:attrNameLst>
                                      </p:cBhvr>
                                      <p:to>
                                        <p:strVal val="visible"/>
                                      </p:to>
                                    </p:set>
                                    <p:animEffect transition="in" filter="fade">
                                      <p:cBhvr>
                                        <p:cTn id="43" dur="500"/>
                                        <p:tgtEl>
                                          <p:spTgt spid="100380"/>
                                        </p:tgtEl>
                                      </p:cBhvr>
                                    </p:animEffect>
                                  </p:childTnLst>
                                </p:cTn>
                              </p:par>
                              <p:par>
                                <p:cTn id="44" presetID="10" presetClass="entr" presetSubtype="0" fill="hold" nodeType="withEffect">
                                  <p:stCondLst>
                                    <p:cond delay="0"/>
                                  </p:stCondLst>
                                  <p:childTnLst>
                                    <p:set>
                                      <p:cBhvr>
                                        <p:cTn id="45" dur="1" fill="hold">
                                          <p:stCondLst>
                                            <p:cond delay="0"/>
                                          </p:stCondLst>
                                        </p:cTn>
                                        <p:tgtEl>
                                          <p:spTgt spid="100381"/>
                                        </p:tgtEl>
                                        <p:attrNameLst>
                                          <p:attrName>style.visibility</p:attrName>
                                        </p:attrNameLst>
                                      </p:cBhvr>
                                      <p:to>
                                        <p:strVal val="visible"/>
                                      </p:to>
                                    </p:set>
                                    <p:animEffect transition="in" filter="fade">
                                      <p:cBhvr>
                                        <p:cTn id="46" dur="500"/>
                                        <p:tgtEl>
                                          <p:spTgt spid="100381"/>
                                        </p:tgtEl>
                                      </p:cBhvr>
                                    </p:animEffect>
                                  </p:childTnLst>
                                </p:cTn>
                              </p:par>
                              <p:par>
                                <p:cTn id="47" presetID="10" presetClass="entr" presetSubtype="0" fill="hold" nodeType="withEffect">
                                  <p:stCondLst>
                                    <p:cond delay="0"/>
                                  </p:stCondLst>
                                  <p:childTnLst>
                                    <p:set>
                                      <p:cBhvr>
                                        <p:cTn id="48" dur="1" fill="hold">
                                          <p:stCondLst>
                                            <p:cond delay="0"/>
                                          </p:stCondLst>
                                        </p:cTn>
                                        <p:tgtEl>
                                          <p:spTgt spid="100382"/>
                                        </p:tgtEl>
                                        <p:attrNameLst>
                                          <p:attrName>style.visibility</p:attrName>
                                        </p:attrNameLst>
                                      </p:cBhvr>
                                      <p:to>
                                        <p:strVal val="visible"/>
                                      </p:to>
                                    </p:set>
                                    <p:animEffect transition="in" filter="fade">
                                      <p:cBhvr>
                                        <p:cTn id="49" dur="500"/>
                                        <p:tgtEl>
                                          <p:spTgt spid="100382"/>
                                        </p:tgtEl>
                                      </p:cBhvr>
                                    </p:animEffect>
                                  </p:childTnLst>
                                </p:cTn>
                              </p:par>
                              <p:par>
                                <p:cTn id="50" presetID="10" presetClass="entr" presetSubtype="0" fill="hold" nodeType="withEffect">
                                  <p:stCondLst>
                                    <p:cond delay="0"/>
                                  </p:stCondLst>
                                  <p:childTnLst>
                                    <p:set>
                                      <p:cBhvr>
                                        <p:cTn id="51" dur="1" fill="hold">
                                          <p:stCondLst>
                                            <p:cond delay="0"/>
                                          </p:stCondLst>
                                        </p:cTn>
                                        <p:tgtEl>
                                          <p:spTgt spid="100383"/>
                                        </p:tgtEl>
                                        <p:attrNameLst>
                                          <p:attrName>style.visibility</p:attrName>
                                        </p:attrNameLst>
                                      </p:cBhvr>
                                      <p:to>
                                        <p:strVal val="visible"/>
                                      </p:to>
                                    </p:set>
                                    <p:animEffect transition="in" filter="fade">
                                      <p:cBhvr>
                                        <p:cTn id="52" dur="500"/>
                                        <p:tgtEl>
                                          <p:spTgt spid="100383"/>
                                        </p:tgtEl>
                                      </p:cBhvr>
                                    </p:animEffect>
                                  </p:childTnLst>
                                </p:cTn>
                              </p:par>
                              <p:par>
                                <p:cTn id="53" presetID="10" presetClass="entr" presetSubtype="0" fill="hold" nodeType="withEffect">
                                  <p:stCondLst>
                                    <p:cond delay="0"/>
                                  </p:stCondLst>
                                  <p:childTnLst>
                                    <p:set>
                                      <p:cBhvr>
                                        <p:cTn id="54" dur="1" fill="hold">
                                          <p:stCondLst>
                                            <p:cond delay="0"/>
                                          </p:stCondLst>
                                        </p:cTn>
                                        <p:tgtEl>
                                          <p:spTgt spid="100384"/>
                                        </p:tgtEl>
                                        <p:attrNameLst>
                                          <p:attrName>style.visibility</p:attrName>
                                        </p:attrNameLst>
                                      </p:cBhvr>
                                      <p:to>
                                        <p:strVal val="visible"/>
                                      </p:to>
                                    </p:set>
                                    <p:animEffect transition="in" filter="fade">
                                      <p:cBhvr>
                                        <p:cTn id="55" dur="500"/>
                                        <p:tgtEl>
                                          <p:spTgt spid="100384"/>
                                        </p:tgtEl>
                                      </p:cBhvr>
                                    </p:animEffect>
                                  </p:childTnLst>
                                </p:cTn>
                              </p:par>
                              <p:par>
                                <p:cTn id="56" presetID="10" presetClass="entr" presetSubtype="0" fill="hold" nodeType="withEffect">
                                  <p:stCondLst>
                                    <p:cond delay="0"/>
                                  </p:stCondLst>
                                  <p:childTnLst>
                                    <p:set>
                                      <p:cBhvr>
                                        <p:cTn id="57" dur="1" fill="hold">
                                          <p:stCondLst>
                                            <p:cond delay="0"/>
                                          </p:stCondLst>
                                        </p:cTn>
                                        <p:tgtEl>
                                          <p:spTgt spid="100385"/>
                                        </p:tgtEl>
                                        <p:attrNameLst>
                                          <p:attrName>style.visibility</p:attrName>
                                        </p:attrNameLst>
                                      </p:cBhvr>
                                      <p:to>
                                        <p:strVal val="visible"/>
                                      </p:to>
                                    </p:set>
                                    <p:animEffect transition="in" filter="fade">
                                      <p:cBhvr>
                                        <p:cTn id="58" dur="500"/>
                                        <p:tgtEl>
                                          <p:spTgt spid="100385"/>
                                        </p:tgtEl>
                                      </p:cBhvr>
                                    </p:animEffect>
                                  </p:childTnLst>
                                </p:cTn>
                              </p:par>
                              <p:par>
                                <p:cTn id="59" presetID="10" presetClass="entr" presetSubtype="0" fill="hold" nodeType="withEffect">
                                  <p:stCondLst>
                                    <p:cond delay="0"/>
                                  </p:stCondLst>
                                  <p:childTnLst>
                                    <p:set>
                                      <p:cBhvr>
                                        <p:cTn id="60" dur="1" fill="hold">
                                          <p:stCondLst>
                                            <p:cond delay="0"/>
                                          </p:stCondLst>
                                        </p:cTn>
                                        <p:tgtEl>
                                          <p:spTgt spid="100386"/>
                                        </p:tgtEl>
                                        <p:attrNameLst>
                                          <p:attrName>style.visibility</p:attrName>
                                        </p:attrNameLst>
                                      </p:cBhvr>
                                      <p:to>
                                        <p:strVal val="visible"/>
                                      </p:to>
                                    </p:set>
                                    <p:animEffect transition="in" filter="fade">
                                      <p:cBhvr>
                                        <p:cTn id="61" dur="500"/>
                                        <p:tgtEl>
                                          <p:spTgt spid="100386"/>
                                        </p:tgtEl>
                                      </p:cBhvr>
                                    </p:animEffect>
                                  </p:childTnLst>
                                </p:cTn>
                              </p:par>
                              <p:par>
                                <p:cTn id="62" presetID="10" presetClass="entr" presetSubtype="0" fill="hold" nodeType="withEffect">
                                  <p:stCondLst>
                                    <p:cond delay="0"/>
                                  </p:stCondLst>
                                  <p:childTnLst>
                                    <p:set>
                                      <p:cBhvr>
                                        <p:cTn id="63" dur="1" fill="hold">
                                          <p:stCondLst>
                                            <p:cond delay="0"/>
                                          </p:stCondLst>
                                        </p:cTn>
                                        <p:tgtEl>
                                          <p:spTgt spid="100387"/>
                                        </p:tgtEl>
                                        <p:attrNameLst>
                                          <p:attrName>style.visibility</p:attrName>
                                        </p:attrNameLst>
                                      </p:cBhvr>
                                      <p:to>
                                        <p:strVal val="visible"/>
                                      </p:to>
                                    </p:set>
                                    <p:animEffect transition="in" filter="fade">
                                      <p:cBhvr>
                                        <p:cTn id="64" dur="500"/>
                                        <p:tgtEl>
                                          <p:spTgt spid="100387"/>
                                        </p:tgtEl>
                                      </p:cBhvr>
                                    </p:animEffect>
                                  </p:childTnLst>
                                </p:cTn>
                              </p:par>
                              <p:par>
                                <p:cTn id="65" presetID="10" presetClass="entr" presetSubtype="0" fill="hold" nodeType="withEffect">
                                  <p:stCondLst>
                                    <p:cond delay="0"/>
                                  </p:stCondLst>
                                  <p:childTnLst>
                                    <p:set>
                                      <p:cBhvr>
                                        <p:cTn id="66" dur="1" fill="hold">
                                          <p:stCondLst>
                                            <p:cond delay="0"/>
                                          </p:stCondLst>
                                        </p:cTn>
                                        <p:tgtEl>
                                          <p:spTgt spid="100388"/>
                                        </p:tgtEl>
                                        <p:attrNameLst>
                                          <p:attrName>style.visibility</p:attrName>
                                        </p:attrNameLst>
                                      </p:cBhvr>
                                      <p:to>
                                        <p:strVal val="visible"/>
                                      </p:to>
                                    </p:set>
                                    <p:animEffect transition="in" filter="fade">
                                      <p:cBhvr>
                                        <p:cTn id="67" dur="500"/>
                                        <p:tgtEl>
                                          <p:spTgt spid="100388"/>
                                        </p:tgtEl>
                                      </p:cBhvr>
                                    </p:animEffect>
                                  </p:childTnLst>
                                </p:cTn>
                              </p:par>
                              <p:par>
                                <p:cTn id="68" presetID="10" presetClass="entr" presetSubtype="0" fill="hold" nodeType="withEffect">
                                  <p:stCondLst>
                                    <p:cond delay="0"/>
                                  </p:stCondLst>
                                  <p:childTnLst>
                                    <p:set>
                                      <p:cBhvr>
                                        <p:cTn id="69" dur="1" fill="hold">
                                          <p:stCondLst>
                                            <p:cond delay="0"/>
                                          </p:stCondLst>
                                        </p:cTn>
                                        <p:tgtEl>
                                          <p:spTgt spid="100389"/>
                                        </p:tgtEl>
                                        <p:attrNameLst>
                                          <p:attrName>style.visibility</p:attrName>
                                        </p:attrNameLst>
                                      </p:cBhvr>
                                      <p:to>
                                        <p:strVal val="visible"/>
                                      </p:to>
                                    </p:set>
                                    <p:animEffect transition="in" filter="fade">
                                      <p:cBhvr>
                                        <p:cTn id="70" dur="500"/>
                                        <p:tgtEl>
                                          <p:spTgt spid="100389"/>
                                        </p:tgtEl>
                                      </p:cBhvr>
                                    </p:animEffect>
                                  </p:childTnLst>
                                </p:cTn>
                              </p:par>
                              <p:par>
                                <p:cTn id="71" presetID="10" presetClass="entr" presetSubtype="0" fill="hold" nodeType="withEffect">
                                  <p:stCondLst>
                                    <p:cond delay="0"/>
                                  </p:stCondLst>
                                  <p:childTnLst>
                                    <p:set>
                                      <p:cBhvr>
                                        <p:cTn id="72" dur="1" fill="hold">
                                          <p:stCondLst>
                                            <p:cond delay="0"/>
                                          </p:stCondLst>
                                        </p:cTn>
                                        <p:tgtEl>
                                          <p:spTgt spid="100390"/>
                                        </p:tgtEl>
                                        <p:attrNameLst>
                                          <p:attrName>style.visibility</p:attrName>
                                        </p:attrNameLst>
                                      </p:cBhvr>
                                      <p:to>
                                        <p:strVal val="visible"/>
                                      </p:to>
                                    </p:set>
                                    <p:animEffect transition="in" filter="fade">
                                      <p:cBhvr>
                                        <p:cTn id="73" dur="500"/>
                                        <p:tgtEl>
                                          <p:spTgt spid="10039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0" presetClass="entr" presetSubtype="0" fill="hold" nodeType="clickEffect">
                                  <p:stCondLst>
                                    <p:cond delay="0"/>
                                  </p:stCondLst>
                                  <p:childTnLst>
                                    <p:set>
                                      <p:cBhvr>
                                        <p:cTn id="77" dur="1" fill="hold">
                                          <p:stCondLst>
                                            <p:cond delay="0"/>
                                          </p:stCondLst>
                                        </p:cTn>
                                        <p:tgtEl>
                                          <p:spTgt spid="100356">
                                            <p:txEl>
                                              <p:pRg st="6" end="6"/>
                                            </p:txEl>
                                          </p:spTgt>
                                        </p:tgtEl>
                                        <p:attrNameLst>
                                          <p:attrName>style.visibility</p:attrName>
                                        </p:attrNameLst>
                                      </p:cBhvr>
                                      <p:to>
                                        <p:strVal val="visible"/>
                                      </p:to>
                                    </p:set>
                                    <p:animEffect transition="in" filter="fade">
                                      <p:cBhvr>
                                        <p:cTn id="78" dur="500"/>
                                        <p:tgtEl>
                                          <p:spTgt spid="10035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70" grpId="0"/>
      <p:bldP spid="100371" grpId="0" animBg="1"/>
      <p:bldP spid="100372" grpId="0"/>
      <p:bldP spid="100383" grpId="0" animBg="1"/>
      <p:bldP spid="100384" grpId="0"/>
      <p:bldP spid="100385" grpId="0"/>
      <p:bldP spid="100386" grpId="0" animBg="1"/>
      <p:bldP spid="100387" grpId="0" animBg="1"/>
      <p:bldP spid="100388" grpId="0" animBg="1"/>
      <p:bldP spid="100389" grpId="0"/>
      <p:bldP spid="10039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5">
            <a:extLst>
              <a:ext uri="{FF2B5EF4-FFF2-40B4-BE49-F238E27FC236}">
                <a16:creationId xmlns:a16="http://schemas.microsoft.com/office/drawing/2014/main" id="{0B6A5912-718A-5F77-0CE0-ED2AC51A97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258A3B3-E23A-462A-A597-5C36DAE2DBE4}" type="slidenum">
              <a:rPr lang="en-US" altLang="en-US" sz="1200" smtClean="0">
                <a:latin typeface="Garamond" panose="02020404030301010803" pitchFamily="18" charset="0"/>
              </a:rPr>
              <a:pPr>
                <a:spcBef>
                  <a:spcPct val="0"/>
                </a:spcBef>
                <a:buClrTx/>
                <a:buSzTx/>
                <a:buFontTx/>
                <a:buNone/>
              </a:pPr>
              <a:t>51</a:t>
            </a:fld>
            <a:endParaRPr lang="en-US" altLang="en-US" sz="1200">
              <a:latin typeface="Garamond" panose="02020404030301010803" pitchFamily="18" charset="0"/>
            </a:endParaRPr>
          </a:p>
        </p:txBody>
      </p:sp>
      <p:sp>
        <p:nvSpPr>
          <p:cNvPr id="106499" name="Rectangle 2">
            <a:extLst>
              <a:ext uri="{FF2B5EF4-FFF2-40B4-BE49-F238E27FC236}">
                <a16:creationId xmlns:a16="http://schemas.microsoft.com/office/drawing/2014/main" id="{DAC6FC46-78B0-4F6C-A4BA-C4427DB5CFC1}"/>
              </a:ext>
            </a:extLst>
          </p:cNvPr>
          <p:cNvSpPr>
            <a:spLocks noGrp="1" noChangeArrowheads="1"/>
          </p:cNvSpPr>
          <p:nvPr>
            <p:ph type="title"/>
          </p:nvPr>
        </p:nvSpPr>
        <p:spPr/>
        <p:txBody>
          <a:bodyPr/>
          <a:lstStyle/>
          <a:p>
            <a:pPr eaLnBrk="1" hangingPunct="1"/>
            <a:r>
              <a:rPr lang="en-US" altLang="en-US" sz="3400"/>
              <a:t>Pseudo code for Quick Sort</a:t>
            </a:r>
          </a:p>
        </p:txBody>
      </p:sp>
      <p:sp>
        <p:nvSpPr>
          <p:cNvPr id="106500" name="Rectangle 4">
            <a:extLst>
              <a:ext uri="{FF2B5EF4-FFF2-40B4-BE49-F238E27FC236}">
                <a16:creationId xmlns:a16="http://schemas.microsoft.com/office/drawing/2014/main" id="{F31298A8-EE2A-E4D6-3017-9965963A0C60}"/>
              </a:ext>
            </a:extLst>
          </p:cNvPr>
          <p:cNvSpPr>
            <a:spLocks noGrp="1" noChangeArrowheads="1"/>
          </p:cNvSpPr>
          <p:nvPr>
            <p:ph type="body" idx="1"/>
          </p:nvPr>
        </p:nvSpPr>
        <p:spPr>
          <a:xfrm>
            <a:off x="457200" y="1219200"/>
            <a:ext cx="8229600" cy="4530725"/>
          </a:xfrm>
          <a:noFill/>
        </p:spPr>
        <p:txBody>
          <a:bodyPr/>
          <a:lstStyle/>
          <a:p>
            <a:pPr eaLnBrk="1" hangingPunct="1">
              <a:lnSpc>
                <a:spcPct val="90000"/>
              </a:lnSpc>
              <a:buFont typeface="Wingdings" panose="05000000000000000000" pitchFamily="2" charset="2"/>
              <a:buNone/>
            </a:pPr>
            <a:r>
              <a:rPr lang="en-US" altLang="en-US" sz="2400" b="1"/>
              <a:t>Quick-Sort(A,p,r) {</a:t>
            </a:r>
          </a:p>
          <a:p>
            <a:pPr eaLnBrk="1" hangingPunct="1">
              <a:lnSpc>
                <a:spcPct val="90000"/>
              </a:lnSpc>
              <a:buFont typeface="Wingdings" panose="05000000000000000000" pitchFamily="2" charset="2"/>
              <a:buNone/>
            </a:pPr>
            <a:r>
              <a:rPr lang="en-US" altLang="en-US" sz="2400" b="1"/>
              <a:t>  if (p&lt;r) {</a:t>
            </a:r>
          </a:p>
          <a:p>
            <a:pPr eaLnBrk="1" hangingPunct="1">
              <a:lnSpc>
                <a:spcPct val="90000"/>
              </a:lnSpc>
              <a:buFont typeface="Wingdings" panose="05000000000000000000" pitchFamily="2" charset="2"/>
              <a:buNone/>
            </a:pPr>
            <a:r>
              <a:rPr lang="en-US" altLang="en-US" sz="2400" b="1"/>
              <a:t>	     q=Partition(A,p,r); // index of the pivot is returned</a:t>
            </a:r>
          </a:p>
          <a:p>
            <a:pPr eaLnBrk="1" hangingPunct="1">
              <a:lnSpc>
                <a:spcPct val="90000"/>
              </a:lnSpc>
              <a:buFont typeface="Wingdings" panose="05000000000000000000" pitchFamily="2" charset="2"/>
              <a:buNone/>
            </a:pPr>
            <a:r>
              <a:rPr lang="en-US" altLang="en-US" sz="2400" b="1"/>
              <a:t>         Quick-Sort(A,p,q-1);</a:t>
            </a:r>
          </a:p>
          <a:p>
            <a:pPr eaLnBrk="1" hangingPunct="1">
              <a:lnSpc>
                <a:spcPct val="90000"/>
              </a:lnSpc>
              <a:buFont typeface="Wingdings" panose="05000000000000000000" pitchFamily="2" charset="2"/>
              <a:buNone/>
            </a:pPr>
            <a:r>
              <a:rPr lang="en-US" altLang="en-US" sz="2400" b="1"/>
              <a:t>         Quick-Sort(A,q+1,r);</a:t>
            </a:r>
          </a:p>
          <a:p>
            <a:pPr eaLnBrk="1" hangingPunct="1">
              <a:lnSpc>
                <a:spcPct val="90000"/>
              </a:lnSpc>
              <a:buFont typeface="Wingdings" panose="05000000000000000000" pitchFamily="2" charset="2"/>
              <a:buNone/>
            </a:pPr>
            <a:r>
              <a:rPr lang="en-US" altLang="en-US" sz="2400" b="1"/>
              <a:t>         }</a:t>
            </a:r>
          </a:p>
          <a:p>
            <a:pPr eaLnBrk="1" hangingPunct="1">
              <a:lnSpc>
                <a:spcPct val="90000"/>
              </a:lnSpc>
              <a:buFont typeface="Wingdings" panose="05000000000000000000" pitchFamily="2" charset="2"/>
              <a:buNone/>
            </a:pPr>
            <a:r>
              <a:rPr lang="en-US" altLang="en-US" sz="2400" b="1"/>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5">
            <a:extLst>
              <a:ext uri="{FF2B5EF4-FFF2-40B4-BE49-F238E27FC236}">
                <a16:creationId xmlns:a16="http://schemas.microsoft.com/office/drawing/2014/main" id="{CB8AF921-71E7-8384-FE90-8963FE9561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4702DE6-8D3D-45B2-A5E0-068428F65E9F}" type="slidenum">
              <a:rPr lang="en-US" altLang="en-US" sz="1200" smtClean="0">
                <a:latin typeface="Garamond" panose="02020404030301010803" pitchFamily="18" charset="0"/>
              </a:rPr>
              <a:pPr>
                <a:spcBef>
                  <a:spcPct val="0"/>
                </a:spcBef>
                <a:buClrTx/>
                <a:buSzTx/>
                <a:buFontTx/>
                <a:buNone/>
              </a:pPr>
              <a:t>52</a:t>
            </a:fld>
            <a:endParaRPr lang="en-US" altLang="en-US" sz="1200">
              <a:latin typeface="Garamond" panose="02020404030301010803" pitchFamily="18" charset="0"/>
            </a:endParaRPr>
          </a:p>
        </p:txBody>
      </p:sp>
      <p:sp>
        <p:nvSpPr>
          <p:cNvPr id="108547" name="Rectangle 2">
            <a:extLst>
              <a:ext uri="{FF2B5EF4-FFF2-40B4-BE49-F238E27FC236}">
                <a16:creationId xmlns:a16="http://schemas.microsoft.com/office/drawing/2014/main" id="{DA076484-7E51-CB6F-A94F-61995241E998}"/>
              </a:ext>
            </a:extLst>
          </p:cNvPr>
          <p:cNvSpPr>
            <a:spLocks noGrp="1" noChangeArrowheads="1"/>
          </p:cNvSpPr>
          <p:nvPr>
            <p:ph type="title"/>
          </p:nvPr>
        </p:nvSpPr>
        <p:spPr/>
        <p:txBody>
          <a:bodyPr/>
          <a:lstStyle/>
          <a:p>
            <a:pPr eaLnBrk="1" hangingPunct="1"/>
            <a:r>
              <a:rPr lang="en-US" altLang="en-US" sz="3400"/>
              <a:t>Pseudo code for Partition</a:t>
            </a:r>
          </a:p>
        </p:txBody>
      </p:sp>
      <p:sp>
        <p:nvSpPr>
          <p:cNvPr id="108548" name="Rectangle 5">
            <a:extLst>
              <a:ext uri="{FF2B5EF4-FFF2-40B4-BE49-F238E27FC236}">
                <a16:creationId xmlns:a16="http://schemas.microsoft.com/office/drawing/2014/main" id="{E5CD3D68-51F6-6952-B2DF-AC7BB8354ABA}"/>
              </a:ext>
            </a:extLst>
          </p:cNvPr>
          <p:cNvSpPr>
            <a:spLocks noGrp="1" noChangeArrowheads="1"/>
          </p:cNvSpPr>
          <p:nvPr>
            <p:ph type="body" idx="1"/>
          </p:nvPr>
        </p:nvSpPr>
        <p:spPr>
          <a:xfrm>
            <a:off x="457200" y="1260475"/>
            <a:ext cx="8229600" cy="4530725"/>
          </a:xfrm>
          <a:noFill/>
        </p:spPr>
        <p:txBody>
          <a:bodyPr/>
          <a:lstStyle/>
          <a:p>
            <a:pPr eaLnBrk="1" hangingPunct="1">
              <a:lnSpc>
                <a:spcPct val="90000"/>
              </a:lnSpc>
              <a:buNone/>
            </a:pPr>
            <a:r>
              <a:rPr lang="en-US" altLang="en-US" sz="2000" b="1" dirty="0"/>
              <a:t>Partition(</a:t>
            </a:r>
            <a:r>
              <a:rPr lang="en-US" altLang="en-US" sz="2000" b="1" dirty="0" err="1"/>
              <a:t>A,p,r</a:t>
            </a:r>
            <a:r>
              <a:rPr lang="en-US" altLang="en-US" sz="2000" b="1" dirty="0"/>
              <a:t>) {</a:t>
            </a:r>
            <a:r>
              <a:rPr lang="en-US" altLang="en-US" sz="2000" b="1" dirty="0">
                <a:solidFill>
                  <a:srgbClr val="0066FF"/>
                </a:solidFill>
              </a:rPr>
              <a:t>// </a:t>
            </a:r>
            <a:r>
              <a:rPr lang="tr-TR" altLang="en-US" sz="2000" b="1" dirty="0">
                <a:solidFill>
                  <a:srgbClr val="0066FF"/>
                </a:solidFill>
              </a:rPr>
              <a:t>J</a:t>
            </a:r>
            <a:r>
              <a:rPr lang="en-US" altLang="en-US" sz="2000" b="1" dirty="0" err="1">
                <a:solidFill>
                  <a:srgbClr val="0066FF"/>
                </a:solidFill>
              </a:rPr>
              <a:t>ust</a:t>
            </a:r>
            <a:r>
              <a:rPr lang="en-US" altLang="en-US" sz="2000" b="1" dirty="0">
                <a:solidFill>
                  <a:srgbClr val="0066FF"/>
                </a:solidFill>
              </a:rPr>
              <a:t> an example Par</a:t>
            </a:r>
            <a:r>
              <a:rPr lang="tr-TR" altLang="en-US" sz="2000" b="1" dirty="0" err="1">
                <a:solidFill>
                  <a:srgbClr val="0066FF"/>
                </a:solidFill>
              </a:rPr>
              <a:t>tition</a:t>
            </a:r>
            <a:r>
              <a:rPr lang="tr-TR" altLang="en-US" sz="2000" b="1" dirty="0">
                <a:solidFill>
                  <a:srgbClr val="0066FF"/>
                </a:solidFill>
              </a:rPr>
              <a:t>. </a:t>
            </a:r>
            <a:r>
              <a:rPr lang="tr-TR" altLang="en-US" sz="2000" b="1" dirty="0" err="1">
                <a:solidFill>
                  <a:srgbClr val="0066FF"/>
                </a:solidFill>
              </a:rPr>
              <a:t>There</a:t>
            </a:r>
            <a:r>
              <a:rPr lang="tr-TR" altLang="en-US" sz="2000" b="1" dirty="0">
                <a:solidFill>
                  <a:srgbClr val="0066FF"/>
                </a:solidFill>
              </a:rPr>
              <a:t> </a:t>
            </a:r>
            <a:r>
              <a:rPr lang="tr-TR" altLang="en-US" sz="2000" b="1" dirty="0" err="1">
                <a:solidFill>
                  <a:srgbClr val="0066FF"/>
                </a:solidFill>
              </a:rPr>
              <a:t>are</a:t>
            </a:r>
            <a:r>
              <a:rPr lang="tr-TR" altLang="en-US" sz="2000" b="1" dirty="0">
                <a:solidFill>
                  <a:srgbClr val="0066FF"/>
                </a:solidFill>
              </a:rPr>
              <a:t> </a:t>
            </a:r>
            <a:r>
              <a:rPr lang="tr-TR" altLang="en-US" sz="2000" b="1" dirty="0" err="1">
                <a:solidFill>
                  <a:srgbClr val="0066FF"/>
                </a:solidFill>
              </a:rPr>
              <a:t>alternatives</a:t>
            </a:r>
            <a:r>
              <a:rPr lang="tr-TR" altLang="en-US" sz="2000" b="1" dirty="0">
                <a:solidFill>
                  <a:srgbClr val="0066FF"/>
                </a:solidFill>
              </a:rPr>
              <a:t> </a:t>
            </a:r>
            <a:endParaRPr lang="en-US" altLang="en-US" sz="2000" b="1" dirty="0"/>
          </a:p>
          <a:p>
            <a:pPr eaLnBrk="1" hangingPunct="1">
              <a:lnSpc>
                <a:spcPct val="90000"/>
              </a:lnSpc>
              <a:buFont typeface="Wingdings" panose="05000000000000000000" pitchFamily="2" charset="2"/>
              <a:buNone/>
            </a:pPr>
            <a:r>
              <a:rPr lang="en-US" altLang="en-US" sz="2000" b="1" dirty="0"/>
              <a:t>  z=A[r]; </a:t>
            </a:r>
            <a:r>
              <a:rPr lang="en-US" altLang="en-US" sz="2000" b="1" dirty="0">
                <a:solidFill>
                  <a:srgbClr val="0066FF"/>
                </a:solidFill>
              </a:rPr>
              <a:t>// picks the last element as the pivot (any element is ok)</a:t>
            </a:r>
          </a:p>
          <a:p>
            <a:pPr eaLnBrk="1" hangingPunct="1">
              <a:lnSpc>
                <a:spcPct val="90000"/>
              </a:lnSpc>
              <a:buFont typeface="Wingdings" panose="05000000000000000000" pitchFamily="2" charset="2"/>
              <a:buNone/>
            </a:pPr>
            <a:r>
              <a:rPr lang="en-US" altLang="en-US" sz="2000" b="1" dirty="0"/>
              <a:t>  </a:t>
            </a:r>
            <a:r>
              <a:rPr lang="en-US" altLang="en-US" sz="2000" b="1" dirty="0" err="1"/>
              <a:t>i</a:t>
            </a:r>
            <a:r>
              <a:rPr lang="en-US" altLang="en-US" sz="2000" b="1" dirty="0"/>
              <a:t>=p-1; </a:t>
            </a:r>
            <a:r>
              <a:rPr lang="en-US" altLang="en-US" sz="2000" b="1" dirty="0">
                <a:solidFill>
                  <a:srgbClr val="0066FF"/>
                </a:solidFill>
              </a:rPr>
              <a:t>// the index of the last number seen which is </a:t>
            </a:r>
            <a:r>
              <a:rPr lang="en-US" altLang="en-US" sz="2000" b="1" dirty="0">
                <a:solidFill>
                  <a:srgbClr val="0066FF"/>
                </a:solidFill>
                <a:cs typeface="Arial" panose="020B0604020202020204" pitchFamily="34" charset="0"/>
              </a:rPr>
              <a:t>≤z</a:t>
            </a:r>
          </a:p>
          <a:p>
            <a:pPr eaLnBrk="1" hangingPunct="1">
              <a:lnSpc>
                <a:spcPct val="90000"/>
              </a:lnSpc>
              <a:buFont typeface="Wingdings" panose="05000000000000000000" pitchFamily="2" charset="2"/>
              <a:buNone/>
            </a:pPr>
            <a:r>
              <a:rPr lang="en-US" altLang="en-US" sz="2000" b="1" dirty="0"/>
              <a:t>  for (j=p; j &lt;r; </a:t>
            </a:r>
            <a:r>
              <a:rPr lang="en-US" altLang="en-US" sz="2000" b="1" dirty="0" err="1"/>
              <a:t>j++</a:t>
            </a:r>
            <a:r>
              <a:rPr lang="en-US" altLang="en-US" sz="2000" b="1" dirty="0"/>
              <a:t>) { </a:t>
            </a:r>
            <a:r>
              <a:rPr lang="en-US" altLang="en-US" sz="2000" b="1" dirty="0">
                <a:solidFill>
                  <a:srgbClr val="0066FF"/>
                </a:solidFill>
              </a:rPr>
              <a:t>// go over every element (except pivot itself)</a:t>
            </a:r>
          </a:p>
          <a:p>
            <a:pPr eaLnBrk="1" hangingPunct="1">
              <a:lnSpc>
                <a:spcPct val="90000"/>
              </a:lnSpc>
              <a:buFont typeface="Wingdings" panose="05000000000000000000" pitchFamily="2" charset="2"/>
              <a:buNone/>
            </a:pPr>
            <a:r>
              <a:rPr lang="en-US" altLang="en-US" sz="2000" b="1" dirty="0"/>
              <a:t>    if (A[j] </a:t>
            </a:r>
            <a:r>
              <a:rPr lang="en-US" altLang="en-US" sz="2000" b="1" dirty="0">
                <a:cs typeface="Arial" panose="020B0604020202020204" pitchFamily="34" charset="0"/>
              </a:rPr>
              <a:t>≤ z) {            </a:t>
            </a:r>
            <a:r>
              <a:rPr lang="en-US" altLang="en-US" sz="2000" b="1" dirty="0">
                <a:solidFill>
                  <a:srgbClr val="0066FF"/>
                </a:solidFill>
                <a:cs typeface="Arial" panose="020B0604020202020204" pitchFamily="34" charset="0"/>
              </a:rPr>
              <a:t>// whenever we see a number ≤z</a:t>
            </a:r>
          </a:p>
          <a:p>
            <a:pPr eaLnBrk="1" hangingPunct="1">
              <a:lnSpc>
                <a:spcPct val="90000"/>
              </a:lnSpc>
              <a:buFont typeface="Wingdings" panose="05000000000000000000" pitchFamily="2" charset="2"/>
              <a:buNone/>
            </a:pPr>
            <a:r>
              <a:rPr lang="en-US" altLang="en-US" sz="2000" b="1" dirty="0">
                <a:cs typeface="Arial" panose="020B0604020202020204" pitchFamily="34" charset="0"/>
              </a:rPr>
              <a:t>      </a:t>
            </a:r>
            <a:r>
              <a:rPr lang="en-US" altLang="en-US" sz="2000" b="1" dirty="0" err="1">
                <a:cs typeface="Arial" panose="020B0604020202020204" pitchFamily="34" charset="0"/>
              </a:rPr>
              <a:t>i</a:t>
            </a:r>
            <a:r>
              <a:rPr lang="en-US" altLang="en-US" sz="2000" b="1" dirty="0">
                <a:cs typeface="Arial" panose="020B0604020202020204" pitchFamily="34" charset="0"/>
              </a:rPr>
              <a:t>++;                      </a:t>
            </a:r>
            <a:r>
              <a:rPr lang="en-US" altLang="en-US" sz="2000" b="1" dirty="0">
                <a:solidFill>
                  <a:srgbClr val="0066FF"/>
                </a:solidFill>
                <a:cs typeface="Arial" panose="020B0604020202020204" pitchFamily="34" charset="0"/>
              </a:rPr>
              <a:t>// update </a:t>
            </a:r>
            <a:r>
              <a:rPr lang="en-US" altLang="en-US" sz="2000" b="1" dirty="0" err="1">
                <a:solidFill>
                  <a:srgbClr val="0066FF"/>
                </a:solidFill>
                <a:cs typeface="Arial" panose="020B0604020202020204" pitchFamily="34" charset="0"/>
              </a:rPr>
              <a:t>i</a:t>
            </a:r>
            <a:r>
              <a:rPr lang="en-US" altLang="en-US" sz="2000" b="1" dirty="0">
                <a:solidFill>
                  <a:srgbClr val="0066FF"/>
                </a:solidFill>
                <a:cs typeface="Arial" panose="020B0604020202020204" pitchFamily="34" charset="0"/>
              </a:rPr>
              <a:t> and</a:t>
            </a:r>
            <a:r>
              <a:rPr lang="en-US" altLang="en-US" sz="2000" b="1" dirty="0">
                <a:cs typeface="Arial" panose="020B0604020202020204" pitchFamily="34" charset="0"/>
              </a:rPr>
              <a:t> </a:t>
            </a:r>
          </a:p>
          <a:p>
            <a:pPr eaLnBrk="1" hangingPunct="1">
              <a:lnSpc>
                <a:spcPct val="90000"/>
              </a:lnSpc>
              <a:buFont typeface="Wingdings" panose="05000000000000000000" pitchFamily="2" charset="2"/>
              <a:buNone/>
            </a:pPr>
            <a:r>
              <a:rPr lang="en-US" altLang="en-US" sz="2000" b="1" dirty="0">
                <a:cs typeface="Arial" panose="020B0604020202020204" pitchFamily="34" charset="0"/>
              </a:rPr>
              <a:t>      swap(A[</a:t>
            </a:r>
            <a:r>
              <a:rPr lang="en-US" altLang="en-US" sz="2000" b="1" dirty="0" err="1">
                <a:cs typeface="Arial" panose="020B0604020202020204" pitchFamily="34" charset="0"/>
              </a:rPr>
              <a:t>i</a:t>
            </a:r>
            <a:r>
              <a:rPr lang="en-US" altLang="en-US" sz="2000" b="1" dirty="0">
                <a:cs typeface="Arial" panose="020B0604020202020204" pitchFamily="34" charset="0"/>
              </a:rPr>
              <a:t>],A[j]);   </a:t>
            </a:r>
            <a:r>
              <a:rPr lang="en-US" altLang="en-US" sz="2000" b="1" dirty="0">
                <a:solidFill>
                  <a:srgbClr val="0066FF"/>
                </a:solidFill>
                <a:cs typeface="Arial" panose="020B0604020202020204" pitchFamily="34" charset="0"/>
              </a:rPr>
              <a:t>// move the number to the front</a:t>
            </a:r>
          </a:p>
          <a:p>
            <a:pPr eaLnBrk="1" hangingPunct="1">
              <a:lnSpc>
                <a:spcPct val="90000"/>
              </a:lnSpc>
              <a:buFont typeface="Wingdings" panose="05000000000000000000" pitchFamily="2" charset="2"/>
              <a:buNone/>
            </a:pPr>
            <a:r>
              <a:rPr lang="en-US" altLang="en-US" sz="2000" b="1" dirty="0">
                <a:cs typeface="Arial" panose="020B0604020202020204" pitchFamily="34" charset="0"/>
              </a:rPr>
              <a:t>      }</a:t>
            </a:r>
          </a:p>
          <a:p>
            <a:pPr eaLnBrk="1" hangingPunct="1">
              <a:lnSpc>
                <a:spcPct val="90000"/>
              </a:lnSpc>
              <a:buFont typeface="Wingdings" panose="05000000000000000000" pitchFamily="2" charset="2"/>
              <a:buNone/>
            </a:pPr>
            <a:r>
              <a:rPr lang="en-US" altLang="en-US" sz="2000" b="1" dirty="0">
                <a:cs typeface="Arial" panose="020B0604020202020204" pitchFamily="34" charset="0"/>
              </a:rPr>
              <a:t>    }</a:t>
            </a:r>
          </a:p>
          <a:p>
            <a:pPr eaLnBrk="1" hangingPunct="1">
              <a:lnSpc>
                <a:spcPct val="90000"/>
              </a:lnSpc>
              <a:buFont typeface="Wingdings" panose="05000000000000000000" pitchFamily="2" charset="2"/>
              <a:buNone/>
            </a:pPr>
            <a:r>
              <a:rPr lang="en-US" altLang="en-US" sz="2000" b="1" dirty="0">
                <a:cs typeface="Arial" panose="020B0604020202020204" pitchFamily="34" charset="0"/>
              </a:rPr>
              <a:t>  swap(A[i+1],A[r]); </a:t>
            </a:r>
            <a:r>
              <a:rPr lang="en-US" altLang="en-US" sz="2000" b="1" dirty="0">
                <a:solidFill>
                  <a:srgbClr val="0066FF"/>
                </a:solidFill>
                <a:cs typeface="Arial" panose="020B0604020202020204" pitchFamily="34" charset="0"/>
              </a:rPr>
              <a:t>// move to the pivot right next to the last seen</a:t>
            </a:r>
          </a:p>
          <a:p>
            <a:pPr eaLnBrk="1" hangingPunct="1">
              <a:lnSpc>
                <a:spcPct val="90000"/>
              </a:lnSpc>
              <a:buFont typeface="Wingdings" panose="05000000000000000000" pitchFamily="2" charset="2"/>
              <a:buNone/>
            </a:pPr>
            <a:r>
              <a:rPr lang="en-US" altLang="en-US" sz="2000" b="1" dirty="0">
                <a:cs typeface="Arial" panose="020B0604020202020204" pitchFamily="34" charset="0"/>
              </a:rPr>
              <a:t>  return(i+1);            </a:t>
            </a:r>
            <a:r>
              <a:rPr lang="en-US" altLang="en-US" sz="2000" b="1" dirty="0">
                <a:solidFill>
                  <a:srgbClr val="0066FF"/>
                </a:solidFill>
                <a:cs typeface="Arial" panose="020B0604020202020204" pitchFamily="34" charset="0"/>
              </a:rPr>
              <a:t>// smaller number, and return the index of the</a:t>
            </a:r>
          </a:p>
          <a:p>
            <a:pPr eaLnBrk="1" hangingPunct="1">
              <a:lnSpc>
                <a:spcPct val="90000"/>
              </a:lnSpc>
              <a:buFont typeface="Wingdings" panose="05000000000000000000" pitchFamily="2" charset="2"/>
              <a:buNone/>
            </a:pPr>
            <a:r>
              <a:rPr lang="en-US" altLang="en-US" sz="2000" b="1" dirty="0">
                <a:cs typeface="Arial" panose="020B0604020202020204" pitchFamily="34" charset="0"/>
              </a:rPr>
              <a:t>  }                              </a:t>
            </a:r>
            <a:r>
              <a:rPr lang="en-US" altLang="en-US" sz="2000" b="1" dirty="0">
                <a:solidFill>
                  <a:srgbClr val="0066FF"/>
                </a:solidFill>
                <a:cs typeface="Arial" panose="020B0604020202020204" pitchFamily="34" charset="0"/>
              </a:rPr>
              <a:t>// pivot</a:t>
            </a:r>
          </a:p>
        </p:txBody>
      </p:sp>
      <p:sp>
        <p:nvSpPr>
          <p:cNvPr id="108549" name="Text Box 6">
            <a:extLst>
              <a:ext uri="{FF2B5EF4-FFF2-40B4-BE49-F238E27FC236}">
                <a16:creationId xmlns:a16="http://schemas.microsoft.com/office/drawing/2014/main" id="{3C227F7F-D0E1-9A31-84F5-8759127F4D28}"/>
              </a:ext>
            </a:extLst>
          </p:cNvPr>
          <p:cNvSpPr txBox="1">
            <a:spLocks noChangeArrowheads="1"/>
          </p:cNvSpPr>
          <p:nvPr/>
        </p:nvSpPr>
        <p:spPr bwMode="auto">
          <a:xfrm>
            <a:off x="304800" y="5699125"/>
            <a:ext cx="5035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dirty="0"/>
              <a:t>Consider application on the array: 8 9 3 7 6</a:t>
            </a:r>
          </a:p>
        </p:txBody>
      </p:sp>
      <p:sp>
        <p:nvSpPr>
          <p:cNvPr id="108550" name="Rectangle 7">
            <a:extLst>
              <a:ext uri="{FF2B5EF4-FFF2-40B4-BE49-F238E27FC236}">
                <a16:creationId xmlns:a16="http://schemas.microsoft.com/office/drawing/2014/main" id="{921183E8-523C-2B4D-98C8-CF0DE4698459}"/>
              </a:ext>
            </a:extLst>
          </p:cNvPr>
          <p:cNvSpPr>
            <a:spLocks noChangeArrowheads="1"/>
          </p:cNvSpPr>
          <p:nvPr/>
        </p:nvSpPr>
        <p:spPr bwMode="auto">
          <a:xfrm>
            <a:off x="381000" y="1143000"/>
            <a:ext cx="8382000" cy="4495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aphicFrame>
        <p:nvGraphicFramePr>
          <p:cNvPr id="108551" name="Object 8">
            <a:extLst>
              <a:ext uri="{FF2B5EF4-FFF2-40B4-BE49-F238E27FC236}">
                <a16:creationId xmlns:a16="http://schemas.microsoft.com/office/drawing/2014/main" id="{5DE08E3E-C4AA-102B-CE07-EAC67D78AD36}"/>
              </a:ext>
            </a:extLst>
          </p:cNvPr>
          <p:cNvGraphicFramePr>
            <a:graphicFrameLocks noChangeAspect="1"/>
          </p:cNvGraphicFramePr>
          <p:nvPr/>
        </p:nvGraphicFramePr>
        <p:xfrm>
          <a:off x="7086600" y="5181600"/>
          <a:ext cx="1570038" cy="446088"/>
        </p:xfrm>
        <a:graphic>
          <a:graphicData uri="http://schemas.openxmlformats.org/presentationml/2006/ole">
            <mc:AlternateContent xmlns:mc="http://schemas.openxmlformats.org/markup-compatibility/2006">
              <mc:Choice xmlns:v="urn:schemas-microsoft-com:vml" Requires="v">
                <p:oleObj name="Equation" r:id="rId3" imgW="710891" imgH="203112" progId="Equation.3">
                  <p:embed/>
                </p:oleObj>
              </mc:Choice>
              <mc:Fallback>
                <p:oleObj name="Equation" r:id="rId3" imgW="710891" imgH="203112"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5181600"/>
                        <a:ext cx="1570038"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5">
            <a:extLst>
              <a:ext uri="{FF2B5EF4-FFF2-40B4-BE49-F238E27FC236}">
                <a16:creationId xmlns:a16="http://schemas.microsoft.com/office/drawing/2014/main" id="{4165520B-97DC-F2B0-D0BE-5EEC43590B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764F24F-4A6D-4BC1-B6F3-D28492A8B2EE}" type="slidenum">
              <a:rPr lang="en-US" altLang="en-US" sz="1200" smtClean="0">
                <a:latin typeface="Garamond" panose="02020404030301010803" pitchFamily="18" charset="0"/>
              </a:rPr>
              <a:pPr>
                <a:spcBef>
                  <a:spcPct val="0"/>
                </a:spcBef>
                <a:buClrTx/>
                <a:buSzTx/>
                <a:buFontTx/>
                <a:buNone/>
              </a:pPr>
              <a:t>53</a:t>
            </a:fld>
            <a:endParaRPr lang="en-US" altLang="en-US" sz="1200">
              <a:latin typeface="Garamond" panose="02020404030301010803" pitchFamily="18" charset="0"/>
            </a:endParaRPr>
          </a:p>
        </p:txBody>
      </p:sp>
      <p:sp>
        <p:nvSpPr>
          <p:cNvPr id="110595" name="Rectangle 2">
            <a:extLst>
              <a:ext uri="{FF2B5EF4-FFF2-40B4-BE49-F238E27FC236}">
                <a16:creationId xmlns:a16="http://schemas.microsoft.com/office/drawing/2014/main" id="{1A81AE63-98BC-CE0B-D597-360814A6DA24}"/>
              </a:ext>
            </a:extLst>
          </p:cNvPr>
          <p:cNvSpPr>
            <a:spLocks noGrp="1" noChangeArrowheads="1"/>
          </p:cNvSpPr>
          <p:nvPr>
            <p:ph type="title"/>
          </p:nvPr>
        </p:nvSpPr>
        <p:spPr/>
        <p:txBody>
          <a:bodyPr/>
          <a:lstStyle/>
          <a:p>
            <a:pPr eaLnBrk="1" hangingPunct="1"/>
            <a:r>
              <a:rPr lang="en-US" altLang="en-US" sz="3400"/>
              <a:t>Analysis of Quick Sort: best case</a:t>
            </a:r>
          </a:p>
        </p:txBody>
      </p:sp>
      <p:sp>
        <p:nvSpPr>
          <p:cNvPr id="110596" name="Rectangle 3">
            <a:extLst>
              <a:ext uri="{FF2B5EF4-FFF2-40B4-BE49-F238E27FC236}">
                <a16:creationId xmlns:a16="http://schemas.microsoft.com/office/drawing/2014/main" id="{1BE7C3DA-D615-D22A-51B2-143786C9449F}"/>
              </a:ext>
            </a:extLst>
          </p:cNvPr>
          <p:cNvSpPr>
            <a:spLocks noGrp="1" noChangeArrowheads="1"/>
          </p:cNvSpPr>
          <p:nvPr>
            <p:ph type="body" idx="1"/>
          </p:nvPr>
        </p:nvSpPr>
        <p:spPr/>
        <p:txBody>
          <a:bodyPr/>
          <a:lstStyle/>
          <a:p>
            <a:pPr eaLnBrk="1" hangingPunct="1"/>
            <a:r>
              <a:rPr lang="en-US" altLang="en-US" sz="2400"/>
              <a:t>The best case of Quick Sort is when the partitioning produces balanced partitions at each recursion</a:t>
            </a:r>
          </a:p>
        </p:txBody>
      </p:sp>
      <p:sp>
        <p:nvSpPr>
          <p:cNvPr id="110597" name="Rectangle 4">
            <a:extLst>
              <a:ext uri="{FF2B5EF4-FFF2-40B4-BE49-F238E27FC236}">
                <a16:creationId xmlns:a16="http://schemas.microsoft.com/office/drawing/2014/main" id="{93DC1B0D-50BF-55C5-FABF-C082E1AC7C34}"/>
              </a:ext>
            </a:extLst>
          </p:cNvPr>
          <p:cNvSpPr>
            <a:spLocks noChangeArrowheads="1"/>
          </p:cNvSpPr>
          <p:nvPr/>
        </p:nvSpPr>
        <p:spPr bwMode="auto">
          <a:xfrm>
            <a:off x="838200" y="2667000"/>
            <a:ext cx="3276600"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000" b="1"/>
              <a:t>Quick-Sort(A,p,r) {</a:t>
            </a:r>
          </a:p>
          <a:p>
            <a:pPr eaLnBrk="1" hangingPunct="1">
              <a:buFont typeface="Wingdings" panose="05000000000000000000" pitchFamily="2" charset="2"/>
              <a:buNone/>
            </a:pPr>
            <a:r>
              <a:rPr lang="en-US" altLang="en-US" sz="2000" b="1"/>
              <a:t>  if (p&lt;r) {</a:t>
            </a:r>
          </a:p>
          <a:p>
            <a:pPr eaLnBrk="1" hangingPunct="1">
              <a:buFont typeface="Wingdings" panose="05000000000000000000" pitchFamily="2" charset="2"/>
              <a:buNone/>
            </a:pPr>
            <a:r>
              <a:rPr lang="en-US" altLang="en-US" sz="2000" b="1"/>
              <a:t>	    q=Partition(A,p,r);</a:t>
            </a:r>
          </a:p>
          <a:p>
            <a:pPr eaLnBrk="1" hangingPunct="1">
              <a:buFont typeface="Wingdings" panose="05000000000000000000" pitchFamily="2" charset="2"/>
              <a:buNone/>
            </a:pPr>
            <a:r>
              <a:rPr lang="en-US" altLang="en-US" sz="2000" b="1"/>
              <a:t>         Quick-Sort(A,p,q-1);</a:t>
            </a:r>
          </a:p>
          <a:p>
            <a:pPr eaLnBrk="1" hangingPunct="1">
              <a:buFont typeface="Wingdings" panose="05000000000000000000" pitchFamily="2" charset="2"/>
              <a:buNone/>
            </a:pPr>
            <a:r>
              <a:rPr lang="en-US" altLang="en-US" sz="2000" b="1"/>
              <a:t>         Quick-Sort(A,q+1,r);</a:t>
            </a:r>
          </a:p>
          <a:p>
            <a:pPr eaLnBrk="1" hangingPunct="1">
              <a:buFont typeface="Wingdings" panose="05000000000000000000" pitchFamily="2" charset="2"/>
              <a:buNone/>
            </a:pPr>
            <a:r>
              <a:rPr lang="en-US" altLang="en-US" sz="2000" b="1"/>
              <a:t>         }</a:t>
            </a:r>
          </a:p>
          <a:p>
            <a:pPr eaLnBrk="1" hangingPunct="1">
              <a:buFont typeface="Wingdings" panose="05000000000000000000" pitchFamily="2" charset="2"/>
              <a:buNone/>
            </a:pPr>
            <a:r>
              <a:rPr lang="en-US" altLang="en-US" sz="2000" b="1"/>
              <a:t>  }</a:t>
            </a:r>
          </a:p>
        </p:txBody>
      </p:sp>
      <p:graphicFrame>
        <p:nvGraphicFramePr>
          <p:cNvPr id="106502" name="Object 5">
            <a:extLst>
              <a:ext uri="{FF2B5EF4-FFF2-40B4-BE49-F238E27FC236}">
                <a16:creationId xmlns:a16="http://schemas.microsoft.com/office/drawing/2014/main" id="{8AE09485-80F7-A7F2-2165-08B81C2FCD9C}"/>
              </a:ext>
            </a:extLst>
          </p:cNvPr>
          <p:cNvGraphicFramePr>
            <a:graphicFrameLocks noChangeAspect="1"/>
          </p:cNvGraphicFramePr>
          <p:nvPr/>
        </p:nvGraphicFramePr>
        <p:xfrm>
          <a:off x="4759325" y="2743200"/>
          <a:ext cx="3165475" cy="446088"/>
        </p:xfrm>
        <a:graphic>
          <a:graphicData uri="http://schemas.openxmlformats.org/presentationml/2006/ole">
            <mc:AlternateContent xmlns:mc="http://schemas.openxmlformats.org/markup-compatibility/2006">
              <mc:Choice xmlns:v="urn:schemas-microsoft-com:vml" Requires="v">
                <p:oleObj name="Equation" r:id="rId3" imgW="1435100" imgH="203200" progId="Equation.3">
                  <p:embed/>
                </p:oleObj>
              </mc:Choice>
              <mc:Fallback>
                <p:oleObj name="Equation" r:id="rId3" imgW="1435100" imgH="203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9325" y="2743200"/>
                        <a:ext cx="3165475"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3" name="Object 6">
            <a:extLst>
              <a:ext uri="{FF2B5EF4-FFF2-40B4-BE49-F238E27FC236}">
                <a16:creationId xmlns:a16="http://schemas.microsoft.com/office/drawing/2014/main" id="{5943F2A2-EA8D-472A-AC1C-955769F50ECF}"/>
              </a:ext>
            </a:extLst>
          </p:cNvPr>
          <p:cNvGraphicFramePr>
            <a:graphicFrameLocks noChangeAspect="1"/>
          </p:cNvGraphicFramePr>
          <p:nvPr/>
        </p:nvGraphicFramePr>
        <p:xfrm>
          <a:off x="4800600" y="3200400"/>
          <a:ext cx="2241550" cy="446088"/>
        </p:xfrm>
        <a:graphic>
          <a:graphicData uri="http://schemas.openxmlformats.org/presentationml/2006/ole">
            <mc:AlternateContent xmlns:mc="http://schemas.openxmlformats.org/markup-compatibility/2006">
              <mc:Choice xmlns:v="urn:schemas-microsoft-com:vml" Requires="v">
                <p:oleObj name="Equation" r:id="rId5" imgW="1016000" imgH="203200" progId="Equation.3">
                  <p:embed/>
                </p:oleObj>
              </mc:Choice>
              <mc:Fallback>
                <p:oleObj name="Equation" r:id="rId5" imgW="1016000" imgH="203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3200400"/>
                        <a:ext cx="224155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6502"/>
                                        </p:tgtEl>
                                        <p:attrNameLst>
                                          <p:attrName>style.visibility</p:attrName>
                                        </p:attrNameLst>
                                      </p:cBhvr>
                                      <p:to>
                                        <p:strVal val="visible"/>
                                      </p:to>
                                    </p:set>
                                    <p:animEffect transition="in" filter="fade">
                                      <p:cBhvr>
                                        <p:cTn id="7" dur="500"/>
                                        <p:tgtEl>
                                          <p:spTgt spid="1065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6503"/>
                                        </p:tgtEl>
                                        <p:attrNameLst>
                                          <p:attrName>style.visibility</p:attrName>
                                        </p:attrNameLst>
                                      </p:cBhvr>
                                      <p:to>
                                        <p:strVal val="visible"/>
                                      </p:to>
                                    </p:set>
                                    <p:animEffect transition="in" filter="fade">
                                      <p:cBhvr>
                                        <p:cTn id="12" dur="500"/>
                                        <p:tgtEl>
                                          <p:spTgt spid="106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5">
            <a:extLst>
              <a:ext uri="{FF2B5EF4-FFF2-40B4-BE49-F238E27FC236}">
                <a16:creationId xmlns:a16="http://schemas.microsoft.com/office/drawing/2014/main" id="{CF62121E-CF9F-BF89-D5DA-B0A3C258F65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88F6372-7F1D-40C2-80EB-904854DA43F3}" type="slidenum">
              <a:rPr lang="en-US" altLang="en-US" sz="1200" smtClean="0">
                <a:latin typeface="Garamond" panose="02020404030301010803" pitchFamily="18" charset="0"/>
              </a:rPr>
              <a:pPr>
                <a:spcBef>
                  <a:spcPct val="0"/>
                </a:spcBef>
                <a:buClrTx/>
                <a:buSzTx/>
                <a:buFontTx/>
                <a:buNone/>
              </a:pPr>
              <a:t>54</a:t>
            </a:fld>
            <a:endParaRPr lang="en-US" altLang="en-US" sz="1200">
              <a:latin typeface="Garamond" panose="02020404030301010803" pitchFamily="18" charset="0"/>
            </a:endParaRPr>
          </a:p>
        </p:txBody>
      </p:sp>
      <p:sp>
        <p:nvSpPr>
          <p:cNvPr id="112643" name="Rectangle 4">
            <a:extLst>
              <a:ext uri="{FF2B5EF4-FFF2-40B4-BE49-F238E27FC236}">
                <a16:creationId xmlns:a16="http://schemas.microsoft.com/office/drawing/2014/main" id="{7406B169-5E7F-9DB7-143B-9B299E00ED96}"/>
              </a:ext>
            </a:extLst>
          </p:cNvPr>
          <p:cNvSpPr>
            <a:spLocks noGrp="1" noChangeArrowheads="1"/>
          </p:cNvSpPr>
          <p:nvPr>
            <p:ph type="title"/>
          </p:nvPr>
        </p:nvSpPr>
        <p:spPr>
          <a:noFill/>
        </p:spPr>
        <p:txBody>
          <a:bodyPr/>
          <a:lstStyle/>
          <a:p>
            <a:pPr eaLnBrk="1" hangingPunct="1"/>
            <a:r>
              <a:rPr lang="en-US" altLang="en-US" sz="3400"/>
              <a:t>Analysis of Quick Sort: worst case</a:t>
            </a:r>
          </a:p>
        </p:txBody>
      </p:sp>
      <p:sp>
        <p:nvSpPr>
          <p:cNvPr id="112644" name="Rectangle 5">
            <a:extLst>
              <a:ext uri="{FF2B5EF4-FFF2-40B4-BE49-F238E27FC236}">
                <a16:creationId xmlns:a16="http://schemas.microsoft.com/office/drawing/2014/main" id="{2C06FBC0-3B89-D0F8-1751-F8CE79F0AD40}"/>
              </a:ext>
            </a:extLst>
          </p:cNvPr>
          <p:cNvSpPr>
            <a:spLocks noGrp="1" noChangeArrowheads="1"/>
          </p:cNvSpPr>
          <p:nvPr>
            <p:ph type="body" idx="1"/>
          </p:nvPr>
        </p:nvSpPr>
        <p:spPr>
          <a:noFill/>
        </p:spPr>
        <p:txBody>
          <a:bodyPr/>
          <a:lstStyle/>
          <a:p>
            <a:pPr eaLnBrk="1" hangingPunct="1"/>
            <a:r>
              <a:rPr lang="en-US" altLang="en-US" sz="2400"/>
              <a:t>The worst case of Quick Sort occurs when the partitioning produces an empty partition at each recursion (the pivot selected happens to be the smallest or the largest element in the part of the array being handled)</a:t>
            </a:r>
          </a:p>
          <a:p>
            <a:pPr eaLnBrk="1" hangingPunct="1"/>
            <a:endParaRPr lang="en-US" altLang="en-US" sz="2400"/>
          </a:p>
        </p:txBody>
      </p:sp>
      <p:sp>
        <p:nvSpPr>
          <p:cNvPr id="112645" name="Rectangle 6">
            <a:extLst>
              <a:ext uri="{FF2B5EF4-FFF2-40B4-BE49-F238E27FC236}">
                <a16:creationId xmlns:a16="http://schemas.microsoft.com/office/drawing/2014/main" id="{518A36AB-BEF4-9D40-D935-0AE9FABED038}"/>
              </a:ext>
            </a:extLst>
          </p:cNvPr>
          <p:cNvSpPr>
            <a:spLocks noChangeArrowheads="1"/>
          </p:cNvSpPr>
          <p:nvPr/>
        </p:nvSpPr>
        <p:spPr bwMode="auto">
          <a:xfrm>
            <a:off x="838200" y="3546475"/>
            <a:ext cx="3276600"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000" b="1"/>
              <a:t>Quick-Sort(A,p,r) {</a:t>
            </a:r>
          </a:p>
          <a:p>
            <a:pPr eaLnBrk="1" hangingPunct="1">
              <a:buFont typeface="Wingdings" panose="05000000000000000000" pitchFamily="2" charset="2"/>
              <a:buNone/>
            </a:pPr>
            <a:r>
              <a:rPr lang="en-US" altLang="en-US" sz="2000" b="1"/>
              <a:t>  if (p&lt;r) {</a:t>
            </a:r>
          </a:p>
          <a:p>
            <a:pPr eaLnBrk="1" hangingPunct="1">
              <a:buFont typeface="Wingdings" panose="05000000000000000000" pitchFamily="2" charset="2"/>
              <a:buNone/>
            </a:pPr>
            <a:r>
              <a:rPr lang="en-US" altLang="en-US" sz="2000" b="1"/>
              <a:t>	    q=Partition(A,p,r);</a:t>
            </a:r>
          </a:p>
          <a:p>
            <a:pPr eaLnBrk="1" hangingPunct="1">
              <a:buFont typeface="Wingdings" panose="05000000000000000000" pitchFamily="2" charset="2"/>
              <a:buNone/>
            </a:pPr>
            <a:r>
              <a:rPr lang="en-US" altLang="en-US" sz="2000" b="1"/>
              <a:t>         Quick-Sort(A,p,q-1);</a:t>
            </a:r>
          </a:p>
          <a:p>
            <a:pPr eaLnBrk="1" hangingPunct="1">
              <a:buFont typeface="Wingdings" panose="05000000000000000000" pitchFamily="2" charset="2"/>
              <a:buNone/>
            </a:pPr>
            <a:r>
              <a:rPr lang="en-US" altLang="en-US" sz="2000" b="1"/>
              <a:t>         Quick-Sort(A,q+1,r);</a:t>
            </a:r>
          </a:p>
          <a:p>
            <a:pPr eaLnBrk="1" hangingPunct="1">
              <a:buFont typeface="Wingdings" panose="05000000000000000000" pitchFamily="2" charset="2"/>
              <a:buNone/>
            </a:pPr>
            <a:r>
              <a:rPr lang="en-US" altLang="en-US" sz="2000" b="1"/>
              <a:t>         }</a:t>
            </a:r>
          </a:p>
          <a:p>
            <a:pPr eaLnBrk="1" hangingPunct="1">
              <a:buFont typeface="Wingdings" panose="05000000000000000000" pitchFamily="2" charset="2"/>
              <a:buNone/>
            </a:pPr>
            <a:r>
              <a:rPr lang="en-US" altLang="en-US" sz="2000" b="1"/>
              <a:t>  }</a:t>
            </a:r>
          </a:p>
        </p:txBody>
      </p:sp>
      <p:graphicFrame>
        <p:nvGraphicFramePr>
          <p:cNvPr id="108550" name="Object 7">
            <a:extLst>
              <a:ext uri="{FF2B5EF4-FFF2-40B4-BE49-F238E27FC236}">
                <a16:creationId xmlns:a16="http://schemas.microsoft.com/office/drawing/2014/main" id="{2DBB3B56-65D3-4ECD-3C51-D29A79BF6E58}"/>
              </a:ext>
            </a:extLst>
          </p:cNvPr>
          <p:cNvGraphicFramePr>
            <a:graphicFrameLocks noChangeAspect="1"/>
          </p:cNvGraphicFramePr>
          <p:nvPr/>
        </p:nvGraphicFramePr>
        <p:xfrm>
          <a:off x="4829175" y="4097338"/>
          <a:ext cx="3025775" cy="446087"/>
        </p:xfrm>
        <a:graphic>
          <a:graphicData uri="http://schemas.openxmlformats.org/presentationml/2006/ole">
            <mc:AlternateContent xmlns:mc="http://schemas.openxmlformats.org/markup-compatibility/2006">
              <mc:Choice xmlns:v="urn:schemas-microsoft-com:vml" Requires="v">
                <p:oleObj name="Equation" r:id="rId3" imgW="1371600" imgH="203200" progId="Equation.3">
                  <p:embed/>
                </p:oleObj>
              </mc:Choice>
              <mc:Fallback>
                <p:oleObj name="Equation" r:id="rId3" imgW="1371600" imgH="203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175" y="4097338"/>
                        <a:ext cx="3025775"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51" name="Object 8">
            <a:extLst>
              <a:ext uri="{FF2B5EF4-FFF2-40B4-BE49-F238E27FC236}">
                <a16:creationId xmlns:a16="http://schemas.microsoft.com/office/drawing/2014/main" id="{586F5B67-439C-80C8-C6EB-80D6F293F162}"/>
              </a:ext>
            </a:extLst>
          </p:cNvPr>
          <p:cNvGraphicFramePr>
            <a:graphicFrameLocks noChangeAspect="1"/>
          </p:cNvGraphicFramePr>
          <p:nvPr/>
        </p:nvGraphicFramePr>
        <p:xfrm>
          <a:off x="4876800" y="4527550"/>
          <a:ext cx="1876425" cy="501650"/>
        </p:xfrm>
        <a:graphic>
          <a:graphicData uri="http://schemas.openxmlformats.org/presentationml/2006/ole">
            <mc:AlternateContent xmlns:mc="http://schemas.openxmlformats.org/markup-compatibility/2006">
              <mc:Choice xmlns:v="urn:schemas-microsoft-com:vml" Requires="v">
                <p:oleObj name="Equation" r:id="rId5" imgW="850900" imgH="228600" progId="Equation.3">
                  <p:embed/>
                </p:oleObj>
              </mc:Choice>
              <mc:Fallback>
                <p:oleObj name="Equation" r:id="rId5" imgW="85090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4527550"/>
                        <a:ext cx="1876425"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8550"/>
                                        </p:tgtEl>
                                        <p:attrNameLst>
                                          <p:attrName>style.visibility</p:attrName>
                                        </p:attrNameLst>
                                      </p:cBhvr>
                                      <p:to>
                                        <p:strVal val="visible"/>
                                      </p:to>
                                    </p:set>
                                    <p:animEffect transition="in" filter="fade">
                                      <p:cBhvr>
                                        <p:cTn id="7" dur="500"/>
                                        <p:tgtEl>
                                          <p:spTgt spid="1085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8551"/>
                                        </p:tgtEl>
                                        <p:attrNameLst>
                                          <p:attrName>style.visibility</p:attrName>
                                        </p:attrNameLst>
                                      </p:cBhvr>
                                      <p:to>
                                        <p:strVal val="visible"/>
                                      </p:to>
                                    </p:set>
                                    <p:animEffect transition="in" filter="fade">
                                      <p:cBhvr>
                                        <p:cTn id="12" dur="500"/>
                                        <p:tgtEl>
                                          <p:spTgt spid="108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5">
            <a:extLst>
              <a:ext uri="{FF2B5EF4-FFF2-40B4-BE49-F238E27FC236}">
                <a16:creationId xmlns:a16="http://schemas.microsoft.com/office/drawing/2014/main" id="{64E0E7A2-C29B-1828-2DC6-B5F8F87A15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EE5359E-0AE2-47D9-B394-388D3E6A33EF}" type="slidenum">
              <a:rPr lang="en-US" altLang="en-US" sz="1200" smtClean="0">
                <a:latin typeface="Garamond" panose="02020404030301010803" pitchFamily="18" charset="0"/>
              </a:rPr>
              <a:pPr>
                <a:spcBef>
                  <a:spcPct val="0"/>
                </a:spcBef>
                <a:buClrTx/>
                <a:buSzTx/>
                <a:buFontTx/>
                <a:buNone/>
              </a:pPr>
              <a:t>55</a:t>
            </a:fld>
            <a:endParaRPr lang="en-US" altLang="en-US" sz="1200">
              <a:latin typeface="Garamond" panose="02020404030301010803" pitchFamily="18" charset="0"/>
            </a:endParaRPr>
          </a:p>
        </p:txBody>
      </p:sp>
      <p:sp>
        <p:nvSpPr>
          <p:cNvPr id="114691" name="Rectangle 2">
            <a:extLst>
              <a:ext uri="{FF2B5EF4-FFF2-40B4-BE49-F238E27FC236}">
                <a16:creationId xmlns:a16="http://schemas.microsoft.com/office/drawing/2014/main" id="{57A6C1CB-6F94-F6C7-BFF3-A12A9FC08619}"/>
              </a:ext>
            </a:extLst>
          </p:cNvPr>
          <p:cNvSpPr>
            <a:spLocks noGrp="1" noChangeArrowheads="1"/>
          </p:cNvSpPr>
          <p:nvPr>
            <p:ph type="title"/>
          </p:nvPr>
        </p:nvSpPr>
        <p:spPr>
          <a:xfrm>
            <a:off x="457200" y="228600"/>
            <a:ext cx="8229600" cy="1139825"/>
          </a:xfrm>
        </p:spPr>
        <p:txBody>
          <a:bodyPr/>
          <a:lstStyle/>
          <a:p>
            <a:pPr eaLnBrk="1" hangingPunct="1"/>
            <a:r>
              <a:rPr lang="en-US" altLang="en-US" sz="3400"/>
              <a:t>Analysis of Quick Sort: average case</a:t>
            </a:r>
          </a:p>
        </p:txBody>
      </p:sp>
      <p:sp>
        <p:nvSpPr>
          <p:cNvPr id="110596" name="Rectangle 3">
            <a:extLst>
              <a:ext uri="{FF2B5EF4-FFF2-40B4-BE49-F238E27FC236}">
                <a16:creationId xmlns:a16="http://schemas.microsoft.com/office/drawing/2014/main" id="{8A067568-0705-CDBD-9078-ACF59A50DA72}"/>
              </a:ext>
            </a:extLst>
          </p:cNvPr>
          <p:cNvSpPr>
            <a:spLocks noGrp="1" noChangeArrowheads="1"/>
          </p:cNvSpPr>
          <p:nvPr>
            <p:ph type="body" idx="1"/>
          </p:nvPr>
        </p:nvSpPr>
        <p:spPr/>
        <p:txBody>
          <a:bodyPr/>
          <a:lstStyle/>
          <a:p>
            <a:pPr eaLnBrk="1" hangingPunct="1"/>
            <a:r>
              <a:rPr lang="en-US" altLang="en-US" sz="2400"/>
              <a:t>The average case for Quick Sort (when the worst case does not occur) luckily has the same behavior as the best case.</a:t>
            </a:r>
          </a:p>
          <a:p>
            <a:pPr eaLnBrk="1" hangingPunct="1"/>
            <a:endParaRPr lang="en-US" altLang="en-US" sz="2400"/>
          </a:p>
          <a:p>
            <a:pPr eaLnBrk="1" hangingPunct="1"/>
            <a:r>
              <a:rPr lang="en-US" altLang="en-US" sz="2400"/>
              <a:t>Even if the partitioning does not produce equal partitions, as long as the size of the partitions are proportional, we will have the best case behavior.</a:t>
            </a:r>
          </a:p>
        </p:txBody>
      </p:sp>
      <p:graphicFrame>
        <p:nvGraphicFramePr>
          <p:cNvPr id="110597" name="Object 4">
            <a:extLst>
              <a:ext uri="{FF2B5EF4-FFF2-40B4-BE49-F238E27FC236}">
                <a16:creationId xmlns:a16="http://schemas.microsoft.com/office/drawing/2014/main" id="{56367853-4452-9465-FE1A-070F38753212}"/>
              </a:ext>
            </a:extLst>
          </p:cNvPr>
          <p:cNvGraphicFramePr>
            <a:graphicFrameLocks noChangeAspect="1"/>
          </p:cNvGraphicFramePr>
          <p:nvPr/>
        </p:nvGraphicFramePr>
        <p:xfrm>
          <a:off x="1066800" y="4735513"/>
          <a:ext cx="5715000" cy="446087"/>
        </p:xfrm>
        <a:graphic>
          <a:graphicData uri="http://schemas.openxmlformats.org/presentationml/2006/ole">
            <mc:AlternateContent xmlns:mc="http://schemas.openxmlformats.org/markup-compatibility/2006">
              <mc:Choice xmlns:v="urn:schemas-microsoft-com:vml" Requires="v">
                <p:oleObj name="Equation" r:id="rId3" imgW="2590800" imgH="203200" progId="Equation.3">
                  <p:embed/>
                </p:oleObj>
              </mc:Choice>
              <mc:Fallback>
                <p:oleObj name="Equation" r:id="rId3" imgW="25908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735513"/>
                        <a:ext cx="571500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8" name="Object 5">
            <a:extLst>
              <a:ext uri="{FF2B5EF4-FFF2-40B4-BE49-F238E27FC236}">
                <a16:creationId xmlns:a16="http://schemas.microsoft.com/office/drawing/2014/main" id="{4FCEAF65-D3A3-9B8F-51C1-F0F51C641E53}"/>
              </a:ext>
            </a:extLst>
          </p:cNvPr>
          <p:cNvGraphicFramePr>
            <a:graphicFrameLocks noChangeAspect="1"/>
          </p:cNvGraphicFramePr>
          <p:nvPr/>
        </p:nvGraphicFramePr>
        <p:xfrm>
          <a:off x="1066800" y="5192713"/>
          <a:ext cx="2241550" cy="446087"/>
        </p:xfrm>
        <a:graphic>
          <a:graphicData uri="http://schemas.openxmlformats.org/presentationml/2006/ole">
            <mc:AlternateContent xmlns:mc="http://schemas.openxmlformats.org/markup-compatibility/2006">
              <mc:Choice xmlns:v="urn:schemas-microsoft-com:vml" Requires="v">
                <p:oleObj name="Equation" r:id="rId5" imgW="1016000" imgH="203200" progId="Equation.3">
                  <p:embed/>
                </p:oleObj>
              </mc:Choice>
              <mc:Fallback>
                <p:oleObj name="Equation" r:id="rId5" imgW="10160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5192713"/>
                        <a:ext cx="224155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0596">
                                            <p:txEl>
                                              <p:pRg st="2" end="2"/>
                                            </p:txEl>
                                          </p:spTgt>
                                        </p:tgtEl>
                                        <p:attrNameLst>
                                          <p:attrName>style.visibility</p:attrName>
                                        </p:attrNameLst>
                                      </p:cBhvr>
                                      <p:to>
                                        <p:strVal val="visible"/>
                                      </p:to>
                                    </p:set>
                                    <p:animEffect transition="in" filter="fade">
                                      <p:cBhvr>
                                        <p:cTn id="7" dur="500"/>
                                        <p:tgtEl>
                                          <p:spTgt spid="11059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0597"/>
                                        </p:tgtEl>
                                        <p:attrNameLst>
                                          <p:attrName>style.visibility</p:attrName>
                                        </p:attrNameLst>
                                      </p:cBhvr>
                                      <p:to>
                                        <p:strVal val="visible"/>
                                      </p:to>
                                    </p:set>
                                    <p:animEffect transition="in" filter="fade">
                                      <p:cBhvr>
                                        <p:cTn id="12" dur="500"/>
                                        <p:tgtEl>
                                          <p:spTgt spid="1105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0598"/>
                                        </p:tgtEl>
                                        <p:attrNameLst>
                                          <p:attrName>style.visibility</p:attrName>
                                        </p:attrNameLst>
                                      </p:cBhvr>
                                      <p:to>
                                        <p:strVal val="visible"/>
                                      </p:to>
                                    </p:set>
                                    <p:animEffect transition="in" filter="fade">
                                      <p:cBhvr>
                                        <p:cTn id="17" dur="500"/>
                                        <p:tgtEl>
                                          <p:spTgt spid="110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5">
            <a:extLst>
              <a:ext uri="{FF2B5EF4-FFF2-40B4-BE49-F238E27FC236}">
                <a16:creationId xmlns:a16="http://schemas.microsoft.com/office/drawing/2014/main" id="{7E57C7E4-51C6-21C0-2AA5-291B412756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87B2A98-E7B6-4D67-8357-4A6DD0A9BB3F}" type="slidenum">
              <a:rPr lang="en-US" altLang="en-US" sz="1200" smtClean="0">
                <a:latin typeface="Garamond" panose="02020404030301010803" pitchFamily="18" charset="0"/>
              </a:rPr>
              <a:pPr>
                <a:spcBef>
                  <a:spcPct val="0"/>
                </a:spcBef>
                <a:buClrTx/>
                <a:buSzTx/>
                <a:buFontTx/>
                <a:buNone/>
              </a:pPr>
              <a:t>56</a:t>
            </a:fld>
            <a:endParaRPr lang="en-US" altLang="en-US" sz="1200">
              <a:latin typeface="Garamond" panose="02020404030301010803" pitchFamily="18" charset="0"/>
            </a:endParaRPr>
          </a:p>
        </p:txBody>
      </p:sp>
      <p:sp>
        <p:nvSpPr>
          <p:cNvPr id="116739" name="Rectangle 4">
            <a:extLst>
              <a:ext uri="{FF2B5EF4-FFF2-40B4-BE49-F238E27FC236}">
                <a16:creationId xmlns:a16="http://schemas.microsoft.com/office/drawing/2014/main" id="{591EEF41-FC1B-701E-EAC3-2695C400595D}"/>
              </a:ext>
            </a:extLst>
          </p:cNvPr>
          <p:cNvSpPr>
            <a:spLocks noChangeArrowheads="1"/>
          </p:cNvSpPr>
          <p:nvPr/>
        </p:nvSpPr>
        <p:spPr bwMode="auto">
          <a:xfrm>
            <a:off x="457200" y="3054350"/>
            <a:ext cx="82296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4000">
                <a:solidFill>
                  <a:schemeClr val="tx2"/>
                </a:solidFill>
                <a:latin typeface="Garamond" panose="02020404030301010803" pitchFamily="18" charset="0"/>
              </a:rPr>
              <a:t>LOWER BOUNDS FOR THE SORTING PROBLEM</a:t>
            </a:r>
          </a:p>
        </p:txBody>
      </p:sp>
      <p:sp>
        <p:nvSpPr>
          <p:cNvPr id="116740" name="Freeform 5">
            <a:extLst>
              <a:ext uri="{FF2B5EF4-FFF2-40B4-BE49-F238E27FC236}">
                <a16:creationId xmlns:a16="http://schemas.microsoft.com/office/drawing/2014/main" id="{4E2A63CD-1FC6-0FFB-223E-F97E004EC1F9}"/>
              </a:ext>
            </a:extLst>
          </p:cNvPr>
          <p:cNvSpPr>
            <a:spLocks noChangeArrowheads="1"/>
          </p:cNvSpPr>
          <p:nvPr/>
        </p:nvSpPr>
        <p:spPr bwMode="auto">
          <a:xfrm rot="10800000">
            <a:off x="457200" y="5562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 name="T9" fmla="*/ 0 w 1000"/>
              <a:gd name="T10" fmla="*/ 0 h 1000"/>
              <a:gd name="T11" fmla="*/ 1000 w 1000"/>
              <a:gd name="T12" fmla="*/ 1000 h 1000"/>
            </a:gdLst>
            <a:ahLst/>
            <a:cxnLst>
              <a:cxn ang="T6">
                <a:pos x="T0" y="T1"/>
              </a:cxn>
              <a:cxn ang="T7">
                <a:pos x="T2" y="T3"/>
              </a:cxn>
              <a:cxn ang="T8">
                <a:pos x="T4" y="T5"/>
              </a:cxn>
            </a:cxnLst>
            <a:rect l="T9" t="T10" r="T11" b="T12"/>
            <a:pathLst>
              <a:path w="1000" h="1000">
                <a:moveTo>
                  <a:pt x="0" y="1000"/>
                </a:moveTo>
                <a:lnTo>
                  <a:pt x="0" y="0"/>
                </a:lnTo>
                <a:lnTo>
                  <a:pt x="1000" y="0"/>
                </a:lnTo>
              </a:path>
            </a:pathLst>
          </a:cu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5">
            <a:extLst>
              <a:ext uri="{FF2B5EF4-FFF2-40B4-BE49-F238E27FC236}">
                <a16:creationId xmlns:a16="http://schemas.microsoft.com/office/drawing/2014/main" id="{1E14B5DE-F82B-2280-076A-DF4E2886F1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437E00D-605E-4636-839B-0E3A330788AD}" type="slidenum">
              <a:rPr lang="en-US" altLang="en-US" sz="1200" smtClean="0">
                <a:latin typeface="Garamond" panose="02020404030301010803" pitchFamily="18" charset="0"/>
              </a:rPr>
              <a:pPr>
                <a:spcBef>
                  <a:spcPct val="0"/>
                </a:spcBef>
                <a:buClrTx/>
                <a:buSzTx/>
                <a:buFontTx/>
                <a:buNone/>
              </a:pPr>
              <a:t>57</a:t>
            </a:fld>
            <a:endParaRPr lang="en-US" altLang="en-US" sz="1200">
              <a:latin typeface="Garamond" panose="02020404030301010803" pitchFamily="18" charset="0"/>
            </a:endParaRPr>
          </a:p>
        </p:txBody>
      </p:sp>
      <p:sp>
        <p:nvSpPr>
          <p:cNvPr id="118787" name="Rectangle 2">
            <a:extLst>
              <a:ext uri="{FF2B5EF4-FFF2-40B4-BE49-F238E27FC236}">
                <a16:creationId xmlns:a16="http://schemas.microsoft.com/office/drawing/2014/main" id="{59C8D424-9115-1C71-311B-175B4CBB4733}"/>
              </a:ext>
            </a:extLst>
          </p:cNvPr>
          <p:cNvSpPr>
            <a:spLocks noGrp="1" noChangeArrowheads="1"/>
          </p:cNvSpPr>
          <p:nvPr>
            <p:ph type="title"/>
          </p:nvPr>
        </p:nvSpPr>
        <p:spPr/>
        <p:txBody>
          <a:bodyPr/>
          <a:lstStyle/>
          <a:p>
            <a:pPr eaLnBrk="1" hangingPunct="1"/>
            <a:r>
              <a:rPr lang="en-US" altLang="en-US" sz="3400"/>
              <a:t>Lower bounds for the sorting problem</a:t>
            </a:r>
          </a:p>
        </p:txBody>
      </p:sp>
      <p:sp>
        <p:nvSpPr>
          <p:cNvPr id="114692" name="Rectangle 3">
            <a:extLst>
              <a:ext uri="{FF2B5EF4-FFF2-40B4-BE49-F238E27FC236}">
                <a16:creationId xmlns:a16="http://schemas.microsoft.com/office/drawing/2014/main" id="{E806F5A0-38FB-C476-1433-EF310D44E81A}"/>
              </a:ext>
            </a:extLst>
          </p:cNvPr>
          <p:cNvSpPr>
            <a:spLocks noGrp="1" noRot="1" noChangeAspect="1" noMove="1" noResize="1" noEditPoints="1" noAdjustHandles="1" noChangeArrowheads="1" noChangeShapeType="1" noTextEdit="1"/>
          </p:cNvSpPr>
          <p:nvPr>
            <p:ph type="body" idx="1"/>
          </p:nvPr>
        </p:nvSpPr>
        <p:spPr>
          <a:xfrm>
            <a:off x="457200" y="1565275"/>
            <a:ext cx="8229600" cy="4530725"/>
          </a:xfrm>
          <a:blipFill>
            <a:blip r:embed="rId3"/>
            <a:stretch>
              <a:fillRect l="-296" t="-942" r="-1407" b="-2153"/>
            </a:stretch>
          </a:blipFill>
        </p:spPr>
        <p:txBody>
          <a:bodyPr/>
          <a:lstStyle/>
          <a:p>
            <a:pPr>
              <a:defRPr/>
            </a:pPr>
            <a:r>
              <a:rPr lang="en-US" dirty="0">
                <a:no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692">
                                            <p:txEl>
                                              <p:charRg st="2" end="2"/>
                                            </p:txEl>
                                          </p:spTgt>
                                        </p:tgtEl>
                                        <p:attrNameLst>
                                          <p:attrName>style.visibility</p:attrName>
                                        </p:attrNameLst>
                                      </p:cBhvr>
                                      <p:to>
                                        <p:strVal val="visible"/>
                                      </p:to>
                                    </p:set>
                                    <p:animEffect transition="in" filter="fade">
                                      <p:cBhvr>
                                        <p:cTn id="7" dur="500"/>
                                        <p:tgtEl>
                                          <p:spTgt spid="114692">
                                            <p:txEl>
                                              <p:char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692">
                                            <p:txEl>
                                              <p:charRg st="2" end="2"/>
                                            </p:txEl>
                                          </p:spTgt>
                                        </p:tgtEl>
                                        <p:attrNameLst>
                                          <p:attrName>style.visibility</p:attrName>
                                        </p:attrNameLst>
                                      </p:cBhvr>
                                      <p:to>
                                        <p:strVal val="visible"/>
                                      </p:to>
                                    </p:set>
                                    <p:animEffect transition="in" filter="fade">
                                      <p:cBhvr>
                                        <p:cTn id="12" dur="500"/>
                                        <p:tgtEl>
                                          <p:spTgt spid="114692">
                                            <p:txEl>
                                              <p:char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692">
                                            <p:txEl>
                                              <p:charRg st="2" end="2"/>
                                            </p:txEl>
                                          </p:spTgt>
                                        </p:tgtEl>
                                        <p:attrNameLst>
                                          <p:attrName>style.visibility</p:attrName>
                                        </p:attrNameLst>
                                      </p:cBhvr>
                                      <p:to>
                                        <p:strVal val="visible"/>
                                      </p:to>
                                    </p:set>
                                    <p:animEffect transition="in" filter="fade">
                                      <p:cBhvr>
                                        <p:cTn id="17" dur="500"/>
                                        <p:tgtEl>
                                          <p:spTgt spid="114692">
                                            <p:txEl>
                                              <p:char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4692">
                                            <p:txEl>
                                              <p:charRg st="2" end="2"/>
                                            </p:txEl>
                                          </p:spTgt>
                                        </p:tgtEl>
                                        <p:attrNameLst>
                                          <p:attrName>style.visibility</p:attrName>
                                        </p:attrNameLst>
                                      </p:cBhvr>
                                      <p:to>
                                        <p:strVal val="visible"/>
                                      </p:to>
                                    </p:set>
                                    <p:animEffect transition="in" filter="fade">
                                      <p:cBhvr>
                                        <p:cTn id="20" dur="500"/>
                                        <p:tgtEl>
                                          <p:spTgt spid="114692">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5">
            <a:extLst>
              <a:ext uri="{FF2B5EF4-FFF2-40B4-BE49-F238E27FC236}">
                <a16:creationId xmlns:a16="http://schemas.microsoft.com/office/drawing/2014/main" id="{336D55B5-2F49-C670-3530-4A043EAEA1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EDB5FE4-D417-4B62-BABC-CA20E2C01608}" type="slidenum">
              <a:rPr lang="en-US" altLang="en-US" sz="1200" smtClean="0">
                <a:latin typeface="Garamond" panose="02020404030301010803" pitchFamily="18" charset="0"/>
              </a:rPr>
              <a:pPr>
                <a:spcBef>
                  <a:spcPct val="0"/>
                </a:spcBef>
                <a:buClrTx/>
                <a:buSzTx/>
                <a:buFontTx/>
                <a:buNone/>
              </a:pPr>
              <a:t>58</a:t>
            </a:fld>
            <a:endParaRPr lang="en-US" altLang="en-US" sz="1200">
              <a:latin typeface="Garamond" panose="02020404030301010803" pitchFamily="18" charset="0"/>
            </a:endParaRPr>
          </a:p>
        </p:txBody>
      </p:sp>
      <p:sp>
        <p:nvSpPr>
          <p:cNvPr id="120835" name="Rectangle 4">
            <a:extLst>
              <a:ext uri="{FF2B5EF4-FFF2-40B4-BE49-F238E27FC236}">
                <a16:creationId xmlns:a16="http://schemas.microsoft.com/office/drawing/2014/main" id="{F0F02FF7-31A3-09FA-55F9-43A763E7ED7F}"/>
              </a:ext>
            </a:extLst>
          </p:cNvPr>
          <p:cNvSpPr>
            <a:spLocks noGrp="1" noChangeArrowheads="1"/>
          </p:cNvSpPr>
          <p:nvPr>
            <p:ph type="title"/>
          </p:nvPr>
        </p:nvSpPr>
        <p:spPr>
          <a:noFill/>
        </p:spPr>
        <p:txBody>
          <a:bodyPr/>
          <a:lstStyle/>
          <a:p>
            <a:pPr eaLnBrk="1" hangingPunct="1"/>
            <a:r>
              <a:rPr lang="en-US" altLang="en-US" sz="3400"/>
              <a:t>Lower bounds for the sorting problem</a:t>
            </a:r>
          </a:p>
        </p:txBody>
      </p:sp>
      <p:sp>
        <p:nvSpPr>
          <p:cNvPr id="116740" name="Rectangle 5">
            <a:extLst>
              <a:ext uri="{FF2B5EF4-FFF2-40B4-BE49-F238E27FC236}">
                <a16:creationId xmlns:a16="http://schemas.microsoft.com/office/drawing/2014/main" id="{169CA0DB-7FD8-4C92-7685-5A709B95869C}"/>
              </a:ext>
            </a:extLst>
          </p:cNvPr>
          <p:cNvSpPr>
            <a:spLocks noGrp="1" noChangeArrowheads="1"/>
          </p:cNvSpPr>
          <p:nvPr>
            <p:ph type="body" idx="1"/>
          </p:nvPr>
        </p:nvSpPr>
        <p:spPr>
          <a:noFill/>
        </p:spPr>
        <p:txBody>
          <a:bodyPr/>
          <a:lstStyle/>
          <a:p>
            <a:pPr eaLnBrk="1" hangingPunct="1"/>
            <a:r>
              <a:rPr lang="en-US" altLang="en-US" sz="2400"/>
              <a:t>Can we hope that, someday a brilliant person will be born, and she/he will find a more efficient comparison based sorting algorithm?</a:t>
            </a:r>
          </a:p>
          <a:p>
            <a:pPr eaLnBrk="1" hangingPunct="1"/>
            <a:endParaRPr lang="en-US" altLang="en-US" sz="800"/>
          </a:p>
          <a:p>
            <a:pPr eaLnBrk="1" hangingPunct="1"/>
            <a:r>
              <a:rPr lang="en-US" altLang="en-US" sz="2400"/>
              <a:t>Or, is the merge sort an algorithm that can never be beaten?</a:t>
            </a:r>
          </a:p>
          <a:p>
            <a:pPr eaLnBrk="1" hangingPunct="1"/>
            <a:endParaRPr lang="en-US" altLang="en-US" sz="800"/>
          </a:p>
          <a:p>
            <a:pPr eaLnBrk="1" hangingPunct="1"/>
            <a:r>
              <a:rPr lang="en-US" altLang="en-US" sz="2400"/>
              <a:t>Note that, not being able to find something, does not prove that what we are looking for does not exist.</a:t>
            </a:r>
          </a:p>
          <a:p>
            <a:pPr eaLnBrk="1" hangingPunct="1"/>
            <a:endParaRPr lang="en-US" altLang="en-US" sz="800"/>
          </a:p>
          <a:p>
            <a:pPr eaLnBrk="1" hangingPunct="1"/>
            <a:r>
              <a:rPr lang="en-US" altLang="en-US" sz="2400"/>
              <a:t>So, may be someone wise enough will come up and show the world how to sort faster.</a:t>
            </a:r>
          </a:p>
          <a:p>
            <a:pPr eaLnBrk="1" hangingPunct="1"/>
            <a:endParaRPr lang="en-US" altLang="en-US" sz="800"/>
          </a:p>
          <a:p>
            <a:pPr eaLnBrk="1" hangingPunct="1"/>
            <a:r>
              <a:rPr lang="en-US" altLang="en-US" sz="2400"/>
              <a:t>Or, may be not?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6740">
                                            <p:txEl>
                                              <p:pRg st="2" end="2"/>
                                            </p:txEl>
                                          </p:spTgt>
                                        </p:tgtEl>
                                        <p:attrNameLst>
                                          <p:attrName>style.visibility</p:attrName>
                                        </p:attrNameLst>
                                      </p:cBhvr>
                                      <p:to>
                                        <p:strVal val="visible"/>
                                      </p:to>
                                    </p:set>
                                    <p:animEffect transition="in" filter="fade">
                                      <p:cBhvr>
                                        <p:cTn id="7" dur="500"/>
                                        <p:tgtEl>
                                          <p:spTgt spid="116740">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6740">
                                            <p:txEl>
                                              <p:pRg st="4" end="4"/>
                                            </p:txEl>
                                          </p:spTgt>
                                        </p:tgtEl>
                                        <p:attrNameLst>
                                          <p:attrName>style.visibility</p:attrName>
                                        </p:attrNameLst>
                                      </p:cBhvr>
                                      <p:to>
                                        <p:strVal val="visible"/>
                                      </p:to>
                                    </p:set>
                                    <p:animEffect transition="in" filter="fade">
                                      <p:cBhvr>
                                        <p:cTn id="12" dur="500"/>
                                        <p:tgtEl>
                                          <p:spTgt spid="116740">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6740">
                                            <p:txEl>
                                              <p:pRg st="6" end="6"/>
                                            </p:txEl>
                                          </p:spTgt>
                                        </p:tgtEl>
                                        <p:attrNameLst>
                                          <p:attrName>style.visibility</p:attrName>
                                        </p:attrNameLst>
                                      </p:cBhvr>
                                      <p:to>
                                        <p:strVal val="visible"/>
                                      </p:to>
                                    </p:set>
                                    <p:animEffect transition="in" filter="fade">
                                      <p:cBhvr>
                                        <p:cTn id="17" dur="500"/>
                                        <p:tgtEl>
                                          <p:spTgt spid="116740">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6740">
                                            <p:txEl>
                                              <p:pRg st="8" end="8"/>
                                            </p:txEl>
                                          </p:spTgt>
                                        </p:tgtEl>
                                        <p:attrNameLst>
                                          <p:attrName>style.visibility</p:attrName>
                                        </p:attrNameLst>
                                      </p:cBhvr>
                                      <p:to>
                                        <p:strVal val="visible"/>
                                      </p:to>
                                    </p:set>
                                    <p:animEffect transition="in" filter="fade">
                                      <p:cBhvr>
                                        <p:cTn id="22" dur="500"/>
                                        <p:tgtEl>
                                          <p:spTgt spid="11674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5">
            <a:extLst>
              <a:ext uri="{FF2B5EF4-FFF2-40B4-BE49-F238E27FC236}">
                <a16:creationId xmlns:a16="http://schemas.microsoft.com/office/drawing/2014/main" id="{8AB7DF92-79E7-9BD6-535F-78EE0AF333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C115814-456C-4862-B394-29C78880DB0D}" type="slidenum">
              <a:rPr lang="en-US" altLang="en-US" sz="1200" smtClean="0">
                <a:latin typeface="Garamond" panose="02020404030301010803" pitchFamily="18" charset="0"/>
              </a:rPr>
              <a:pPr>
                <a:spcBef>
                  <a:spcPct val="0"/>
                </a:spcBef>
                <a:buClrTx/>
                <a:buSzTx/>
                <a:buFontTx/>
                <a:buNone/>
              </a:pPr>
              <a:t>59</a:t>
            </a:fld>
            <a:endParaRPr lang="en-US" altLang="en-US" sz="1200">
              <a:latin typeface="Garamond" panose="02020404030301010803" pitchFamily="18" charset="0"/>
            </a:endParaRPr>
          </a:p>
        </p:txBody>
      </p:sp>
      <p:sp>
        <p:nvSpPr>
          <p:cNvPr id="122883" name="Rectangle 2">
            <a:extLst>
              <a:ext uri="{FF2B5EF4-FFF2-40B4-BE49-F238E27FC236}">
                <a16:creationId xmlns:a16="http://schemas.microsoft.com/office/drawing/2014/main" id="{5C925095-FE30-BA98-A16E-760DD24CF5A3}"/>
              </a:ext>
            </a:extLst>
          </p:cNvPr>
          <p:cNvSpPr>
            <a:spLocks noGrp="1" noChangeArrowheads="1"/>
          </p:cNvSpPr>
          <p:nvPr>
            <p:ph type="title"/>
          </p:nvPr>
        </p:nvSpPr>
        <p:spPr/>
        <p:txBody>
          <a:bodyPr/>
          <a:lstStyle/>
          <a:p>
            <a:pPr eaLnBrk="1" hangingPunct="1"/>
            <a:r>
              <a:rPr lang="en-US" altLang="en-US" sz="3400"/>
              <a:t>Lower bounds for the sorting problem</a:t>
            </a:r>
          </a:p>
        </p:txBody>
      </p:sp>
      <p:sp>
        <p:nvSpPr>
          <p:cNvPr id="118788" name="Rectangle 3">
            <a:extLst>
              <a:ext uri="{FF2B5EF4-FFF2-40B4-BE49-F238E27FC236}">
                <a16:creationId xmlns:a16="http://schemas.microsoft.com/office/drawing/2014/main" id="{468C2D26-3E12-299A-63D1-A1A4BDA78BF2}"/>
              </a:ext>
            </a:extLst>
          </p:cNvPr>
          <p:cNvSpPr>
            <a:spLocks noGrp="1" noRot="1" noChangeAspect="1" noMove="1" noResize="1" noEditPoints="1" noAdjustHandles="1" noChangeArrowheads="1" noChangeShapeType="1" noTextEdit="1"/>
          </p:cNvSpPr>
          <p:nvPr>
            <p:ph type="body" idx="1"/>
          </p:nvPr>
        </p:nvSpPr>
        <p:spPr>
          <a:blipFill>
            <a:blip r:embed="rId3"/>
            <a:stretch>
              <a:fillRect l="-296" t="-942" r="-1778" b="-404"/>
            </a:stretch>
          </a:blipFill>
        </p:spPr>
        <p:txBody>
          <a:bodyPr/>
          <a:lstStyle/>
          <a:p>
            <a:pPr>
              <a:defRPr/>
            </a:pPr>
            <a:r>
              <a:rPr lang="en-US" dirty="0">
                <a:noFill/>
              </a:rPr>
              <a:t> </a:t>
            </a:r>
            <a:r>
              <a:rPr lang="tr-TR" dirty="0" err="1">
                <a:noFill/>
              </a:rPr>
              <a:t>dd</a:t>
            </a:r>
            <a:endParaRPr lang="en-US" dirty="0">
              <a:no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FD563458-F35C-36E3-E362-4FAC9FA2E4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DBD5482-18A8-48EC-B772-33093F17EBA4}" type="slidenum">
              <a:rPr lang="en-US" altLang="en-US" sz="1200" smtClean="0">
                <a:latin typeface="Garamond" panose="02020404030301010803" pitchFamily="18" charset="0"/>
              </a:rPr>
              <a:pPr>
                <a:spcBef>
                  <a:spcPct val="0"/>
                </a:spcBef>
                <a:buClrTx/>
                <a:buSzTx/>
                <a:buFontTx/>
                <a:buNone/>
              </a:pPr>
              <a:t>6</a:t>
            </a:fld>
            <a:endParaRPr lang="en-US" altLang="en-US" sz="1200">
              <a:latin typeface="Garamond" panose="02020404030301010803" pitchFamily="18" charset="0"/>
            </a:endParaRPr>
          </a:p>
        </p:txBody>
      </p:sp>
      <p:sp>
        <p:nvSpPr>
          <p:cNvPr id="14339" name="Rectangle 4">
            <a:extLst>
              <a:ext uri="{FF2B5EF4-FFF2-40B4-BE49-F238E27FC236}">
                <a16:creationId xmlns:a16="http://schemas.microsoft.com/office/drawing/2014/main" id="{16E421FA-9559-E0CB-DE4F-1731E7BAB224}"/>
              </a:ext>
            </a:extLst>
          </p:cNvPr>
          <p:cNvSpPr>
            <a:spLocks noChangeArrowheads="1"/>
          </p:cNvSpPr>
          <p:nvPr/>
        </p:nvSpPr>
        <p:spPr bwMode="auto">
          <a:xfrm>
            <a:off x="457200" y="3054350"/>
            <a:ext cx="82296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4000">
                <a:solidFill>
                  <a:schemeClr val="tx2"/>
                </a:solidFill>
                <a:latin typeface="Garamond" panose="02020404030301010803" pitchFamily="18" charset="0"/>
              </a:rPr>
              <a:t>RECURRENCES</a:t>
            </a:r>
          </a:p>
        </p:txBody>
      </p:sp>
      <p:sp>
        <p:nvSpPr>
          <p:cNvPr id="14340" name="Freeform 5">
            <a:extLst>
              <a:ext uri="{FF2B5EF4-FFF2-40B4-BE49-F238E27FC236}">
                <a16:creationId xmlns:a16="http://schemas.microsoft.com/office/drawing/2014/main" id="{7FB152AE-B78C-FE04-05B7-D59FB7DBB90A}"/>
              </a:ext>
            </a:extLst>
          </p:cNvPr>
          <p:cNvSpPr>
            <a:spLocks noChangeArrowheads="1"/>
          </p:cNvSpPr>
          <p:nvPr/>
        </p:nvSpPr>
        <p:spPr bwMode="auto">
          <a:xfrm rot="10800000">
            <a:off x="457200" y="5562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 name="T9" fmla="*/ 0 w 1000"/>
              <a:gd name="T10" fmla="*/ 0 h 1000"/>
              <a:gd name="T11" fmla="*/ 1000 w 1000"/>
              <a:gd name="T12" fmla="*/ 1000 h 1000"/>
            </a:gdLst>
            <a:ahLst/>
            <a:cxnLst>
              <a:cxn ang="T6">
                <a:pos x="T0" y="T1"/>
              </a:cxn>
              <a:cxn ang="T7">
                <a:pos x="T2" y="T3"/>
              </a:cxn>
              <a:cxn ang="T8">
                <a:pos x="T4" y="T5"/>
              </a:cxn>
            </a:cxnLst>
            <a:rect l="T9" t="T10" r="T11" b="T12"/>
            <a:pathLst>
              <a:path w="1000" h="1000">
                <a:moveTo>
                  <a:pt x="0" y="1000"/>
                </a:moveTo>
                <a:lnTo>
                  <a:pt x="0" y="0"/>
                </a:lnTo>
                <a:lnTo>
                  <a:pt x="1000" y="0"/>
                </a:lnTo>
              </a:path>
            </a:pathLst>
          </a:cu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5">
            <a:extLst>
              <a:ext uri="{FF2B5EF4-FFF2-40B4-BE49-F238E27FC236}">
                <a16:creationId xmlns:a16="http://schemas.microsoft.com/office/drawing/2014/main" id="{04823148-FDBC-80CC-C2F3-8B7739F0BF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E05149F-F887-4ED0-97B4-904716B23616}" type="slidenum">
              <a:rPr lang="en-US" altLang="en-US" sz="1200" smtClean="0">
                <a:latin typeface="Garamond" panose="02020404030301010803" pitchFamily="18" charset="0"/>
              </a:rPr>
              <a:pPr>
                <a:spcBef>
                  <a:spcPct val="0"/>
                </a:spcBef>
                <a:buClrTx/>
                <a:buSzTx/>
                <a:buFontTx/>
                <a:buNone/>
              </a:pPr>
              <a:t>60</a:t>
            </a:fld>
            <a:endParaRPr lang="en-US" altLang="en-US" sz="1200">
              <a:latin typeface="Garamond" panose="02020404030301010803" pitchFamily="18" charset="0"/>
            </a:endParaRPr>
          </a:p>
        </p:txBody>
      </p:sp>
      <p:sp>
        <p:nvSpPr>
          <p:cNvPr id="120835" name="Rectangle 3">
            <a:extLst>
              <a:ext uri="{FF2B5EF4-FFF2-40B4-BE49-F238E27FC236}">
                <a16:creationId xmlns:a16="http://schemas.microsoft.com/office/drawing/2014/main" id="{E4842C30-F943-09CE-48E7-850679F000CF}"/>
              </a:ext>
            </a:extLst>
          </p:cNvPr>
          <p:cNvSpPr>
            <a:spLocks noGrp="1" noRot="1" noChangeAspect="1" noMove="1" noResize="1" noEditPoints="1" noAdjustHandles="1" noChangeArrowheads="1" noChangeShapeType="1" noTextEdit="1"/>
          </p:cNvSpPr>
          <p:nvPr>
            <p:ph type="body" idx="1"/>
          </p:nvPr>
        </p:nvSpPr>
        <p:spPr>
          <a:xfrm>
            <a:off x="457200" y="1295400"/>
            <a:ext cx="8229600" cy="4530725"/>
          </a:xfrm>
          <a:blipFill>
            <a:blip r:embed="rId3"/>
            <a:stretch>
              <a:fillRect l="-296" t="-942" r="-815"/>
            </a:stretch>
          </a:blipFill>
        </p:spPr>
        <p:txBody>
          <a:bodyPr/>
          <a:lstStyle/>
          <a:p>
            <a:pPr>
              <a:defRPr/>
            </a:pPr>
            <a:r>
              <a:rPr lang="en-US" dirty="0">
                <a:noFill/>
              </a:rPr>
              <a:t> </a:t>
            </a:r>
          </a:p>
        </p:txBody>
      </p:sp>
      <p:sp>
        <p:nvSpPr>
          <p:cNvPr id="124932" name="Rectangle 4">
            <a:extLst>
              <a:ext uri="{FF2B5EF4-FFF2-40B4-BE49-F238E27FC236}">
                <a16:creationId xmlns:a16="http://schemas.microsoft.com/office/drawing/2014/main" id="{891A40EF-FE13-F7EE-BAE7-96850056E741}"/>
              </a:ext>
            </a:extLst>
          </p:cNvPr>
          <p:cNvSpPr>
            <a:spLocks noGrp="1" noChangeArrowheads="1"/>
          </p:cNvSpPr>
          <p:nvPr>
            <p:ph type="title"/>
          </p:nvPr>
        </p:nvSpPr>
        <p:spPr>
          <a:noFill/>
        </p:spPr>
        <p:txBody>
          <a:bodyPr/>
          <a:lstStyle/>
          <a:p>
            <a:pPr eaLnBrk="1" hangingPunct="1"/>
            <a:r>
              <a:rPr lang="en-US" altLang="en-US" sz="3400"/>
              <a:t>Lower bounds for the sorting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835">
                                            <p:txEl>
                                              <p:charRg st="2" end="2"/>
                                            </p:txEl>
                                          </p:spTgt>
                                        </p:tgtEl>
                                        <p:attrNameLst>
                                          <p:attrName>style.visibility</p:attrName>
                                        </p:attrNameLst>
                                      </p:cBhvr>
                                      <p:to>
                                        <p:strVal val="visible"/>
                                      </p:to>
                                    </p:set>
                                    <p:animEffect transition="in" filter="fade">
                                      <p:cBhvr>
                                        <p:cTn id="7" dur="500"/>
                                        <p:tgtEl>
                                          <p:spTgt spid="120835">
                                            <p:txEl>
                                              <p:char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0835">
                                            <p:txEl>
                                              <p:charRg st="2" end="2"/>
                                            </p:txEl>
                                          </p:spTgt>
                                        </p:tgtEl>
                                        <p:attrNameLst>
                                          <p:attrName>style.visibility</p:attrName>
                                        </p:attrNameLst>
                                      </p:cBhvr>
                                      <p:to>
                                        <p:strVal val="visible"/>
                                      </p:to>
                                    </p:set>
                                    <p:animEffect transition="in" filter="fade">
                                      <p:cBhvr>
                                        <p:cTn id="12" dur="500"/>
                                        <p:tgtEl>
                                          <p:spTgt spid="120835">
                                            <p:txEl>
                                              <p:char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0835">
                                            <p:txEl>
                                              <p:charRg st="2" end="2"/>
                                            </p:txEl>
                                          </p:spTgt>
                                        </p:tgtEl>
                                        <p:attrNameLst>
                                          <p:attrName>style.visibility</p:attrName>
                                        </p:attrNameLst>
                                      </p:cBhvr>
                                      <p:to>
                                        <p:strVal val="visible"/>
                                      </p:to>
                                    </p:set>
                                    <p:animEffect transition="in" filter="fade">
                                      <p:cBhvr>
                                        <p:cTn id="17" dur="500"/>
                                        <p:tgtEl>
                                          <p:spTgt spid="120835">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5">
            <a:extLst>
              <a:ext uri="{FF2B5EF4-FFF2-40B4-BE49-F238E27FC236}">
                <a16:creationId xmlns:a16="http://schemas.microsoft.com/office/drawing/2014/main" id="{407E03A7-2E6A-230D-DBB9-FC390138BA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66E3EF2-1437-40B2-BC15-4CCCEA2BBAE0}" type="slidenum">
              <a:rPr lang="en-US" altLang="en-US" sz="1200" smtClean="0">
                <a:latin typeface="Garamond" panose="02020404030301010803" pitchFamily="18" charset="0"/>
              </a:rPr>
              <a:pPr>
                <a:spcBef>
                  <a:spcPct val="0"/>
                </a:spcBef>
                <a:buClrTx/>
                <a:buSzTx/>
                <a:buFontTx/>
                <a:buNone/>
              </a:pPr>
              <a:t>61</a:t>
            </a:fld>
            <a:endParaRPr lang="en-US" altLang="en-US" sz="1200">
              <a:latin typeface="Garamond" panose="02020404030301010803" pitchFamily="18" charset="0"/>
            </a:endParaRPr>
          </a:p>
        </p:txBody>
      </p:sp>
      <p:sp>
        <p:nvSpPr>
          <p:cNvPr id="126979" name="Rectangle 2">
            <a:extLst>
              <a:ext uri="{FF2B5EF4-FFF2-40B4-BE49-F238E27FC236}">
                <a16:creationId xmlns:a16="http://schemas.microsoft.com/office/drawing/2014/main" id="{FAA1C4F9-4BE5-94BE-44F9-219D090A1173}"/>
              </a:ext>
            </a:extLst>
          </p:cNvPr>
          <p:cNvSpPr>
            <a:spLocks noGrp="1" noChangeArrowheads="1"/>
          </p:cNvSpPr>
          <p:nvPr>
            <p:ph type="title"/>
          </p:nvPr>
        </p:nvSpPr>
        <p:spPr/>
        <p:txBody>
          <a:bodyPr/>
          <a:lstStyle/>
          <a:p>
            <a:pPr eaLnBrk="1" hangingPunct="1"/>
            <a:r>
              <a:rPr lang="en-US" altLang="en-US" sz="3400"/>
              <a:t>Lower bounds for the sorting problem</a:t>
            </a:r>
          </a:p>
        </p:txBody>
      </p:sp>
      <p:sp>
        <p:nvSpPr>
          <p:cNvPr id="122884" name="Rectangle 3">
            <a:extLst>
              <a:ext uri="{FF2B5EF4-FFF2-40B4-BE49-F238E27FC236}">
                <a16:creationId xmlns:a16="http://schemas.microsoft.com/office/drawing/2014/main" id="{CF4FB70D-2769-BE98-858B-AF989D052C8A}"/>
              </a:ext>
            </a:extLst>
          </p:cNvPr>
          <p:cNvSpPr>
            <a:spLocks noGrp="1" noRot="1" noChangeAspect="1" noMove="1" noResize="1" noEditPoints="1" noAdjustHandles="1" noChangeArrowheads="1" noChangeShapeType="1" noTextEdit="1"/>
          </p:cNvSpPr>
          <p:nvPr>
            <p:ph type="body" idx="1"/>
          </p:nvPr>
        </p:nvSpPr>
        <p:spPr>
          <a:blipFill>
            <a:blip r:embed="rId3"/>
            <a:stretch>
              <a:fillRect l="-296" t="-942" r="-1333"/>
            </a:stretch>
          </a:blipFill>
        </p:spPr>
        <p:txBody>
          <a:bodyPr/>
          <a:lstStyle/>
          <a:p>
            <a:pPr>
              <a:defRPr/>
            </a:pPr>
            <a:r>
              <a:rPr lang="en-US" dirty="0">
                <a:no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884">
                                            <p:txEl>
                                              <p:charRg st="2" end="2"/>
                                            </p:txEl>
                                          </p:spTgt>
                                        </p:tgtEl>
                                        <p:attrNameLst>
                                          <p:attrName>style.visibility</p:attrName>
                                        </p:attrNameLst>
                                      </p:cBhvr>
                                      <p:to>
                                        <p:strVal val="visible"/>
                                      </p:to>
                                    </p:set>
                                    <p:animEffect transition="in" filter="fade">
                                      <p:cBhvr>
                                        <p:cTn id="7" dur="500"/>
                                        <p:tgtEl>
                                          <p:spTgt spid="122884">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a:extLst>
              <a:ext uri="{FF2B5EF4-FFF2-40B4-BE49-F238E27FC236}">
                <a16:creationId xmlns:a16="http://schemas.microsoft.com/office/drawing/2014/main" id="{BD12D332-D45E-E592-B347-19782F686A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AE1CD80-0A94-4874-8B85-A19BBD7D77C6}" type="slidenum">
              <a:rPr lang="en-US" altLang="en-US" sz="1200" smtClean="0">
                <a:latin typeface="Garamond" panose="02020404030301010803" pitchFamily="18" charset="0"/>
              </a:rPr>
              <a:pPr>
                <a:spcBef>
                  <a:spcPct val="0"/>
                </a:spcBef>
                <a:buClrTx/>
                <a:buSzTx/>
                <a:buFontTx/>
                <a:buNone/>
              </a:pPr>
              <a:t>62</a:t>
            </a:fld>
            <a:endParaRPr lang="en-US" altLang="en-US" sz="1200">
              <a:latin typeface="Garamond" panose="02020404030301010803" pitchFamily="18" charset="0"/>
            </a:endParaRPr>
          </a:p>
        </p:txBody>
      </p:sp>
      <p:sp>
        <p:nvSpPr>
          <p:cNvPr id="129027" name="Rectangle 2">
            <a:extLst>
              <a:ext uri="{FF2B5EF4-FFF2-40B4-BE49-F238E27FC236}">
                <a16:creationId xmlns:a16="http://schemas.microsoft.com/office/drawing/2014/main" id="{D9EBD5AB-FDF0-AEAD-7DF1-9AF07529BB29}"/>
              </a:ext>
            </a:extLst>
          </p:cNvPr>
          <p:cNvSpPr>
            <a:spLocks noGrp="1" noChangeArrowheads="1"/>
          </p:cNvSpPr>
          <p:nvPr>
            <p:ph type="title"/>
          </p:nvPr>
        </p:nvSpPr>
        <p:spPr>
          <a:xfrm>
            <a:off x="457200" y="152400"/>
            <a:ext cx="8229600" cy="1139825"/>
          </a:xfrm>
        </p:spPr>
        <p:txBody>
          <a:bodyPr/>
          <a:lstStyle/>
          <a:p>
            <a:pPr eaLnBrk="1" hangingPunct="1"/>
            <a:r>
              <a:rPr lang="en-US" altLang="en-US" sz="3400" dirty="0"/>
              <a:t>Lower bounds for the sorting problem</a:t>
            </a:r>
          </a:p>
        </p:txBody>
      </p:sp>
      <p:sp>
        <p:nvSpPr>
          <p:cNvPr id="124932" name="Rectangle 3">
            <a:extLst>
              <a:ext uri="{FF2B5EF4-FFF2-40B4-BE49-F238E27FC236}">
                <a16:creationId xmlns:a16="http://schemas.microsoft.com/office/drawing/2014/main" id="{0B8E9EDE-5497-94F0-8DC9-A07B03D69B07}"/>
              </a:ext>
            </a:extLst>
          </p:cNvPr>
          <p:cNvSpPr>
            <a:spLocks noGrp="1" noChangeArrowheads="1"/>
          </p:cNvSpPr>
          <p:nvPr>
            <p:ph type="body" idx="1"/>
          </p:nvPr>
        </p:nvSpPr>
        <p:spPr>
          <a:xfrm>
            <a:off x="66970" y="762000"/>
            <a:ext cx="9010060" cy="4572001"/>
          </a:xfrm>
        </p:spPr>
        <p:txBody>
          <a:bodyPr/>
          <a:lstStyle/>
          <a:p>
            <a:pPr eaLnBrk="1" hangingPunct="1"/>
            <a:r>
              <a:rPr lang="en-US" altLang="en-US" sz="2400" dirty="0"/>
              <a:t>Using decision trees to visualize sorting:    </a:t>
            </a:r>
            <a:br>
              <a:rPr lang="tr-TR" altLang="en-US" sz="2400" dirty="0"/>
            </a:br>
            <a:r>
              <a:rPr lang="en-US" altLang="en-US" sz="2400" dirty="0"/>
              <a:t>(assume that we have three numbers to sort)</a:t>
            </a: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r>
              <a:rPr lang="en-US" altLang="en-US" sz="2400" dirty="0"/>
              <a:t>The leaves are the permutations of the input (</a:t>
            </a:r>
            <a:r>
              <a:rPr lang="en-US" altLang="en-US" sz="2400" i="1" dirty="0"/>
              <a:t>n</a:t>
            </a:r>
            <a:r>
              <a:rPr lang="en-US" altLang="en-US" sz="2400" dirty="0"/>
              <a:t>! </a:t>
            </a:r>
            <a:r>
              <a:rPr lang="tr-TR" altLang="en-US" sz="2400" dirty="0"/>
              <a:t>l</a:t>
            </a:r>
            <a:r>
              <a:rPr lang="en-US" altLang="en-US" sz="2400" dirty="0"/>
              <a:t>eaves</a:t>
            </a:r>
            <a:r>
              <a:rPr lang="tr-TR" altLang="en-US" sz="2400" dirty="0"/>
              <a:t> since </a:t>
            </a:r>
            <a:r>
              <a:rPr lang="tr-TR" altLang="en-US" sz="2400" dirty="0" err="1"/>
              <a:t>there</a:t>
            </a:r>
            <a:r>
              <a:rPr lang="tr-TR" altLang="en-US" sz="2400" dirty="0"/>
              <a:t> </a:t>
            </a:r>
            <a:r>
              <a:rPr lang="tr-TR" altLang="en-US" sz="2400" dirty="0" err="1"/>
              <a:t>are</a:t>
            </a:r>
            <a:r>
              <a:rPr lang="tr-TR" altLang="en-US" sz="2400" dirty="0"/>
              <a:t> </a:t>
            </a:r>
            <a:r>
              <a:rPr lang="en-US" altLang="en-US" sz="2400" i="1" dirty="0"/>
              <a:t>n</a:t>
            </a:r>
            <a:r>
              <a:rPr lang="en-US" altLang="en-US" sz="2400" dirty="0"/>
              <a:t>! </a:t>
            </a:r>
            <a:r>
              <a:rPr lang="tr-TR" altLang="en-US" sz="2400" dirty="0" err="1"/>
              <a:t>different</a:t>
            </a:r>
            <a:r>
              <a:rPr lang="tr-TR" altLang="en-US" sz="2400" dirty="0"/>
              <a:t> </a:t>
            </a:r>
            <a:r>
              <a:rPr lang="tr-TR" altLang="en-US" sz="2400" dirty="0" err="1"/>
              <a:t>possible</a:t>
            </a:r>
            <a:r>
              <a:rPr lang="tr-TR" altLang="en-US" sz="2400" dirty="0"/>
              <a:t> </a:t>
            </a:r>
            <a:r>
              <a:rPr lang="tr-TR" altLang="en-US" sz="2400" dirty="0" err="1"/>
              <a:t>orderings</a:t>
            </a:r>
            <a:r>
              <a:rPr lang="tr-TR" altLang="en-US" sz="2400" dirty="0"/>
              <a:t> of </a:t>
            </a:r>
            <a:r>
              <a:rPr lang="tr-TR" altLang="en-US" sz="2400" i="1" dirty="0"/>
              <a:t>n</a:t>
            </a:r>
            <a:r>
              <a:rPr lang="tr-TR" altLang="en-US" sz="2400" dirty="0"/>
              <a:t> </a:t>
            </a:r>
            <a:r>
              <a:rPr lang="tr-TR" altLang="en-US" sz="2400" dirty="0" err="1"/>
              <a:t>numbers</a:t>
            </a:r>
            <a:r>
              <a:rPr lang="en-US" altLang="en-US" sz="2400" dirty="0"/>
              <a:t>)</a:t>
            </a:r>
            <a:r>
              <a:rPr lang="tr-TR" altLang="en-US" sz="2400" dirty="0"/>
              <a:t>. </a:t>
            </a:r>
            <a:endParaRPr lang="en-US" altLang="en-US" sz="2400" dirty="0"/>
          </a:p>
          <a:p>
            <a:pPr eaLnBrk="1" hangingPunct="1"/>
            <a:r>
              <a:rPr lang="en-US" altLang="en-US" sz="2400" dirty="0"/>
              <a:t>If any of the permutations are missing, then for an input whose result corresponds to that permutation, the algorithm will not work correctly.</a:t>
            </a:r>
          </a:p>
        </p:txBody>
      </p:sp>
      <p:graphicFrame>
        <p:nvGraphicFramePr>
          <p:cNvPr id="129029" name="Object 4">
            <a:extLst>
              <a:ext uri="{FF2B5EF4-FFF2-40B4-BE49-F238E27FC236}">
                <a16:creationId xmlns:a16="http://schemas.microsoft.com/office/drawing/2014/main" id="{6F811934-7980-517B-DE14-3A5527D9B4D8}"/>
              </a:ext>
            </a:extLst>
          </p:cNvPr>
          <p:cNvGraphicFramePr>
            <a:graphicFrameLocks noChangeAspect="1"/>
          </p:cNvGraphicFramePr>
          <p:nvPr>
            <p:extLst>
              <p:ext uri="{D42A27DB-BD31-4B8C-83A1-F6EECF244321}">
                <p14:modId xmlns:p14="http://schemas.microsoft.com/office/powerpoint/2010/main" val="58998146"/>
              </p:ext>
            </p:extLst>
          </p:nvPr>
        </p:nvGraphicFramePr>
        <p:xfrm>
          <a:off x="4352925" y="1735138"/>
          <a:ext cx="565150" cy="365125"/>
        </p:xfrm>
        <a:graphic>
          <a:graphicData uri="http://schemas.openxmlformats.org/presentationml/2006/ole">
            <mc:AlternateContent xmlns:mc="http://schemas.openxmlformats.org/markup-compatibility/2006">
              <mc:Choice xmlns:v="urn:schemas-microsoft-com:vml" Requires="v">
                <p:oleObj name="Equation" r:id="rId3" imgW="380835" imgH="215806" progId="Equation.3">
                  <p:embed/>
                </p:oleObj>
              </mc:Choice>
              <mc:Fallback>
                <p:oleObj name="Equation" r:id="rId3" imgW="380835"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2925" y="1735138"/>
                        <a:ext cx="5651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0" name="Object 5">
            <a:extLst>
              <a:ext uri="{FF2B5EF4-FFF2-40B4-BE49-F238E27FC236}">
                <a16:creationId xmlns:a16="http://schemas.microsoft.com/office/drawing/2014/main" id="{6A58FB33-C6EE-8C74-B97F-FB1558888D4C}"/>
              </a:ext>
            </a:extLst>
          </p:cNvPr>
          <p:cNvGraphicFramePr>
            <a:graphicFrameLocks noChangeAspect="1"/>
          </p:cNvGraphicFramePr>
          <p:nvPr>
            <p:extLst>
              <p:ext uri="{D42A27DB-BD31-4B8C-83A1-F6EECF244321}">
                <p14:modId xmlns:p14="http://schemas.microsoft.com/office/powerpoint/2010/main" val="2555903202"/>
              </p:ext>
            </p:extLst>
          </p:nvPr>
        </p:nvGraphicFramePr>
        <p:xfrm>
          <a:off x="3281363" y="2360613"/>
          <a:ext cx="584200" cy="385762"/>
        </p:xfrm>
        <a:graphic>
          <a:graphicData uri="http://schemas.openxmlformats.org/presentationml/2006/ole">
            <mc:AlternateContent xmlns:mc="http://schemas.openxmlformats.org/markup-compatibility/2006">
              <mc:Choice xmlns:v="urn:schemas-microsoft-com:vml" Requires="v">
                <p:oleObj name="Equation" r:id="rId5" imgW="393529" imgH="228501" progId="Equation.3">
                  <p:embed/>
                </p:oleObj>
              </mc:Choice>
              <mc:Fallback>
                <p:oleObj name="Equation" r:id="rId5" imgW="393529" imgH="22850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1363" y="2360613"/>
                        <a:ext cx="58420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1" name="Object 6">
            <a:extLst>
              <a:ext uri="{FF2B5EF4-FFF2-40B4-BE49-F238E27FC236}">
                <a16:creationId xmlns:a16="http://schemas.microsoft.com/office/drawing/2014/main" id="{E2C7A5A3-DBA9-A861-F111-73CBA67DA27C}"/>
              </a:ext>
            </a:extLst>
          </p:cNvPr>
          <p:cNvGraphicFramePr>
            <a:graphicFrameLocks noChangeAspect="1"/>
          </p:cNvGraphicFramePr>
          <p:nvPr>
            <p:extLst>
              <p:ext uri="{D42A27DB-BD31-4B8C-83A1-F6EECF244321}">
                <p14:modId xmlns:p14="http://schemas.microsoft.com/office/powerpoint/2010/main" val="2015205959"/>
              </p:ext>
            </p:extLst>
          </p:nvPr>
        </p:nvGraphicFramePr>
        <p:xfrm>
          <a:off x="5629275" y="2335213"/>
          <a:ext cx="565150" cy="387350"/>
        </p:xfrm>
        <a:graphic>
          <a:graphicData uri="http://schemas.openxmlformats.org/presentationml/2006/ole">
            <mc:AlternateContent xmlns:mc="http://schemas.openxmlformats.org/markup-compatibility/2006">
              <mc:Choice xmlns:v="urn:schemas-microsoft-com:vml" Requires="v">
                <p:oleObj name="Equation" r:id="rId7" imgW="381000" imgH="228600" progId="Equation.3">
                  <p:embed/>
                </p:oleObj>
              </mc:Choice>
              <mc:Fallback>
                <p:oleObj name="Equation" r:id="rId7" imgW="3810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9275" y="2335213"/>
                        <a:ext cx="5651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2" name="Object 7">
            <a:extLst>
              <a:ext uri="{FF2B5EF4-FFF2-40B4-BE49-F238E27FC236}">
                <a16:creationId xmlns:a16="http://schemas.microsoft.com/office/drawing/2014/main" id="{90FAD842-D477-289E-F442-3CD79B65EA54}"/>
              </a:ext>
            </a:extLst>
          </p:cNvPr>
          <p:cNvGraphicFramePr>
            <a:graphicFrameLocks noChangeAspect="1"/>
          </p:cNvGraphicFramePr>
          <p:nvPr>
            <p:extLst>
              <p:ext uri="{D42A27DB-BD31-4B8C-83A1-F6EECF244321}">
                <p14:modId xmlns:p14="http://schemas.microsoft.com/office/powerpoint/2010/main" val="3724129497"/>
              </p:ext>
            </p:extLst>
          </p:nvPr>
        </p:nvGraphicFramePr>
        <p:xfrm>
          <a:off x="3995738" y="3065463"/>
          <a:ext cx="565150" cy="385762"/>
        </p:xfrm>
        <a:graphic>
          <a:graphicData uri="http://schemas.openxmlformats.org/presentationml/2006/ole">
            <mc:AlternateContent xmlns:mc="http://schemas.openxmlformats.org/markup-compatibility/2006">
              <mc:Choice xmlns:v="urn:schemas-microsoft-com:vml" Requires="v">
                <p:oleObj name="Equation" r:id="rId9" imgW="381000" imgH="228600" progId="Equation.3">
                  <p:embed/>
                </p:oleObj>
              </mc:Choice>
              <mc:Fallback>
                <p:oleObj name="Equation" r:id="rId9" imgW="3810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738" y="3065463"/>
                        <a:ext cx="5651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3" name="Object 8">
            <a:extLst>
              <a:ext uri="{FF2B5EF4-FFF2-40B4-BE49-F238E27FC236}">
                <a16:creationId xmlns:a16="http://schemas.microsoft.com/office/drawing/2014/main" id="{44D65535-91AB-5DC2-F909-4995A99C9E13}"/>
              </a:ext>
            </a:extLst>
          </p:cNvPr>
          <p:cNvGraphicFramePr>
            <a:graphicFrameLocks noChangeAspect="1"/>
          </p:cNvGraphicFramePr>
          <p:nvPr>
            <p:extLst>
              <p:ext uri="{D42A27DB-BD31-4B8C-83A1-F6EECF244321}">
                <p14:modId xmlns:p14="http://schemas.microsoft.com/office/powerpoint/2010/main" val="914284879"/>
              </p:ext>
            </p:extLst>
          </p:nvPr>
        </p:nvGraphicFramePr>
        <p:xfrm>
          <a:off x="6270625" y="3065463"/>
          <a:ext cx="584200" cy="385762"/>
        </p:xfrm>
        <a:graphic>
          <a:graphicData uri="http://schemas.openxmlformats.org/presentationml/2006/ole">
            <mc:AlternateContent xmlns:mc="http://schemas.openxmlformats.org/markup-compatibility/2006">
              <mc:Choice xmlns:v="urn:schemas-microsoft-com:vml" Requires="v">
                <p:oleObj name="Equation" r:id="rId10" imgW="393529" imgH="228501" progId="Equation.3">
                  <p:embed/>
                </p:oleObj>
              </mc:Choice>
              <mc:Fallback>
                <p:oleObj name="Equation" r:id="rId10" imgW="393529" imgH="228501"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0625" y="3065463"/>
                        <a:ext cx="58420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4" name="Object 9">
            <a:extLst>
              <a:ext uri="{FF2B5EF4-FFF2-40B4-BE49-F238E27FC236}">
                <a16:creationId xmlns:a16="http://schemas.microsoft.com/office/drawing/2014/main" id="{20C0B880-F0D4-7136-9DAF-98DFF4105EB1}"/>
              </a:ext>
            </a:extLst>
          </p:cNvPr>
          <p:cNvGraphicFramePr>
            <a:graphicFrameLocks noChangeAspect="1"/>
          </p:cNvGraphicFramePr>
          <p:nvPr>
            <p:extLst>
              <p:ext uri="{D42A27DB-BD31-4B8C-83A1-F6EECF244321}">
                <p14:modId xmlns:p14="http://schemas.microsoft.com/office/powerpoint/2010/main" val="3268161333"/>
              </p:ext>
            </p:extLst>
          </p:nvPr>
        </p:nvGraphicFramePr>
        <p:xfrm>
          <a:off x="2209800" y="3065463"/>
          <a:ext cx="1073150" cy="385762"/>
        </p:xfrm>
        <a:graphic>
          <a:graphicData uri="http://schemas.openxmlformats.org/presentationml/2006/ole">
            <mc:AlternateContent xmlns:mc="http://schemas.openxmlformats.org/markup-compatibility/2006">
              <mc:Choice xmlns:v="urn:schemas-microsoft-com:vml" Requires="v">
                <p:oleObj name="Equation" r:id="rId11" imgW="723586" imgH="228501" progId="Equation.3">
                  <p:embed/>
                </p:oleObj>
              </mc:Choice>
              <mc:Fallback>
                <p:oleObj name="Equation" r:id="rId11" imgW="723586" imgH="228501"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3065463"/>
                        <a:ext cx="10731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5" name="Object 10">
            <a:extLst>
              <a:ext uri="{FF2B5EF4-FFF2-40B4-BE49-F238E27FC236}">
                <a16:creationId xmlns:a16="http://schemas.microsoft.com/office/drawing/2014/main" id="{7EB32872-6340-6957-1898-CB411EA3D55A}"/>
              </a:ext>
            </a:extLst>
          </p:cNvPr>
          <p:cNvGraphicFramePr>
            <a:graphicFrameLocks noChangeAspect="1"/>
          </p:cNvGraphicFramePr>
          <p:nvPr>
            <p:extLst>
              <p:ext uri="{D42A27DB-BD31-4B8C-83A1-F6EECF244321}">
                <p14:modId xmlns:p14="http://schemas.microsoft.com/office/powerpoint/2010/main" val="3285752259"/>
              </p:ext>
            </p:extLst>
          </p:nvPr>
        </p:nvGraphicFramePr>
        <p:xfrm>
          <a:off x="4913313" y="3065463"/>
          <a:ext cx="1073150" cy="385762"/>
        </p:xfrm>
        <a:graphic>
          <a:graphicData uri="http://schemas.openxmlformats.org/presentationml/2006/ole">
            <mc:AlternateContent xmlns:mc="http://schemas.openxmlformats.org/markup-compatibility/2006">
              <mc:Choice xmlns:v="urn:schemas-microsoft-com:vml" Requires="v">
                <p:oleObj name="Equation" r:id="rId13" imgW="723586" imgH="228501" progId="Equation.3">
                  <p:embed/>
                </p:oleObj>
              </mc:Choice>
              <mc:Fallback>
                <p:oleObj name="Equation" r:id="rId13" imgW="723586" imgH="228501"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13313" y="3065463"/>
                        <a:ext cx="10731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6" name="Object 11">
            <a:extLst>
              <a:ext uri="{FF2B5EF4-FFF2-40B4-BE49-F238E27FC236}">
                <a16:creationId xmlns:a16="http://schemas.microsoft.com/office/drawing/2014/main" id="{59E21437-3024-6921-4D61-75E123FC439E}"/>
              </a:ext>
            </a:extLst>
          </p:cNvPr>
          <p:cNvGraphicFramePr>
            <a:graphicFrameLocks noChangeAspect="1"/>
          </p:cNvGraphicFramePr>
          <p:nvPr>
            <p:extLst>
              <p:ext uri="{D42A27DB-BD31-4B8C-83A1-F6EECF244321}">
                <p14:modId xmlns:p14="http://schemas.microsoft.com/office/powerpoint/2010/main" val="2331558770"/>
              </p:ext>
            </p:extLst>
          </p:nvPr>
        </p:nvGraphicFramePr>
        <p:xfrm>
          <a:off x="6546850" y="3770313"/>
          <a:ext cx="1073150" cy="385762"/>
        </p:xfrm>
        <a:graphic>
          <a:graphicData uri="http://schemas.openxmlformats.org/presentationml/2006/ole">
            <mc:AlternateContent xmlns:mc="http://schemas.openxmlformats.org/markup-compatibility/2006">
              <mc:Choice xmlns:v="urn:schemas-microsoft-com:vml" Requires="v">
                <p:oleObj name="Equation" r:id="rId15" imgW="723586" imgH="228501" progId="Equation.3">
                  <p:embed/>
                </p:oleObj>
              </mc:Choice>
              <mc:Fallback>
                <p:oleObj name="Equation" r:id="rId15" imgW="723586" imgH="228501"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46850" y="3770313"/>
                        <a:ext cx="10731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7" name="Object 12">
            <a:extLst>
              <a:ext uri="{FF2B5EF4-FFF2-40B4-BE49-F238E27FC236}">
                <a16:creationId xmlns:a16="http://schemas.microsoft.com/office/drawing/2014/main" id="{E10944D7-1346-CDB4-6625-0FD80345CE76}"/>
              </a:ext>
            </a:extLst>
          </p:cNvPr>
          <p:cNvGraphicFramePr>
            <a:graphicFrameLocks noChangeAspect="1"/>
          </p:cNvGraphicFramePr>
          <p:nvPr>
            <p:extLst>
              <p:ext uri="{D42A27DB-BD31-4B8C-83A1-F6EECF244321}">
                <p14:modId xmlns:p14="http://schemas.microsoft.com/office/powerpoint/2010/main" val="2927860686"/>
              </p:ext>
            </p:extLst>
          </p:nvPr>
        </p:nvGraphicFramePr>
        <p:xfrm>
          <a:off x="5221288" y="3770313"/>
          <a:ext cx="1073150" cy="385762"/>
        </p:xfrm>
        <a:graphic>
          <a:graphicData uri="http://schemas.openxmlformats.org/presentationml/2006/ole">
            <mc:AlternateContent xmlns:mc="http://schemas.openxmlformats.org/markup-compatibility/2006">
              <mc:Choice xmlns:v="urn:schemas-microsoft-com:vml" Requires="v">
                <p:oleObj name="Equation" r:id="rId17" imgW="723586" imgH="228501" progId="Equation.3">
                  <p:embed/>
                </p:oleObj>
              </mc:Choice>
              <mc:Fallback>
                <p:oleObj name="Equation" r:id="rId17" imgW="723586" imgH="228501"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21288" y="3770313"/>
                        <a:ext cx="10731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8" name="Object 13">
            <a:extLst>
              <a:ext uri="{FF2B5EF4-FFF2-40B4-BE49-F238E27FC236}">
                <a16:creationId xmlns:a16="http://schemas.microsoft.com/office/drawing/2014/main" id="{7698CAB7-4344-DD17-C318-A90FDD08A00D}"/>
              </a:ext>
            </a:extLst>
          </p:cNvPr>
          <p:cNvGraphicFramePr>
            <a:graphicFrameLocks noChangeAspect="1"/>
          </p:cNvGraphicFramePr>
          <p:nvPr>
            <p:extLst>
              <p:ext uri="{D42A27DB-BD31-4B8C-83A1-F6EECF244321}">
                <p14:modId xmlns:p14="http://schemas.microsoft.com/office/powerpoint/2010/main" val="2391637833"/>
              </p:ext>
            </p:extLst>
          </p:nvPr>
        </p:nvGraphicFramePr>
        <p:xfrm>
          <a:off x="4046538" y="3803650"/>
          <a:ext cx="1073150" cy="387350"/>
        </p:xfrm>
        <a:graphic>
          <a:graphicData uri="http://schemas.openxmlformats.org/presentationml/2006/ole">
            <mc:AlternateContent xmlns:mc="http://schemas.openxmlformats.org/markup-compatibility/2006">
              <mc:Choice xmlns:v="urn:schemas-microsoft-com:vml" Requires="v">
                <p:oleObj name="Equation" r:id="rId19" imgW="723586" imgH="228501" progId="Equation.3">
                  <p:embed/>
                </p:oleObj>
              </mc:Choice>
              <mc:Fallback>
                <p:oleObj name="Equation" r:id="rId19" imgW="723586" imgH="228501"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46538" y="3803650"/>
                        <a:ext cx="10731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9" name="Object 14">
            <a:extLst>
              <a:ext uri="{FF2B5EF4-FFF2-40B4-BE49-F238E27FC236}">
                <a16:creationId xmlns:a16="http://schemas.microsoft.com/office/drawing/2014/main" id="{E3AD132D-9A27-F8A0-84F7-1F1228DAC2DC}"/>
              </a:ext>
            </a:extLst>
          </p:cNvPr>
          <p:cNvGraphicFramePr>
            <a:graphicFrameLocks noChangeAspect="1"/>
          </p:cNvGraphicFramePr>
          <p:nvPr>
            <p:extLst>
              <p:ext uri="{D42A27DB-BD31-4B8C-83A1-F6EECF244321}">
                <p14:modId xmlns:p14="http://schemas.microsoft.com/office/powerpoint/2010/main" val="1950381438"/>
              </p:ext>
            </p:extLst>
          </p:nvPr>
        </p:nvGraphicFramePr>
        <p:xfrm>
          <a:off x="2822575" y="3803650"/>
          <a:ext cx="1073150" cy="387350"/>
        </p:xfrm>
        <a:graphic>
          <a:graphicData uri="http://schemas.openxmlformats.org/presentationml/2006/ole">
            <mc:AlternateContent xmlns:mc="http://schemas.openxmlformats.org/markup-compatibility/2006">
              <mc:Choice xmlns:v="urn:schemas-microsoft-com:vml" Requires="v">
                <p:oleObj name="Equation" r:id="rId21" imgW="723586" imgH="228501" progId="Equation.3">
                  <p:embed/>
                </p:oleObj>
              </mc:Choice>
              <mc:Fallback>
                <p:oleObj name="Equation" r:id="rId21" imgW="723586" imgH="228501" progId="Equation.3">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22575" y="3803650"/>
                        <a:ext cx="10731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29040" name="AutoShape 15">
            <a:extLst>
              <a:ext uri="{FF2B5EF4-FFF2-40B4-BE49-F238E27FC236}">
                <a16:creationId xmlns:a16="http://schemas.microsoft.com/office/drawing/2014/main" id="{E9D0C097-CCC0-47BA-A013-822D8BA2F27D}"/>
              </a:ext>
            </a:extLst>
          </p:cNvPr>
          <p:cNvCxnSpPr>
            <a:cxnSpLocks noChangeShapeType="1"/>
          </p:cNvCxnSpPr>
          <p:nvPr/>
        </p:nvCxnSpPr>
        <p:spPr bwMode="auto">
          <a:xfrm flipH="1">
            <a:off x="3573463" y="2100263"/>
            <a:ext cx="1063625" cy="260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9041" name="AutoShape 16">
            <a:extLst>
              <a:ext uri="{FF2B5EF4-FFF2-40B4-BE49-F238E27FC236}">
                <a16:creationId xmlns:a16="http://schemas.microsoft.com/office/drawing/2014/main" id="{D5D4CD65-38F4-B2FE-DEB5-9D26DF9BF56A}"/>
              </a:ext>
            </a:extLst>
          </p:cNvPr>
          <p:cNvCxnSpPr>
            <a:cxnSpLocks noChangeShapeType="1"/>
          </p:cNvCxnSpPr>
          <p:nvPr/>
        </p:nvCxnSpPr>
        <p:spPr bwMode="auto">
          <a:xfrm>
            <a:off x="4637088" y="2100263"/>
            <a:ext cx="1274762" cy="2349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9042" name="AutoShape 17">
            <a:extLst>
              <a:ext uri="{FF2B5EF4-FFF2-40B4-BE49-F238E27FC236}">
                <a16:creationId xmlns:a16="http://schemas.microsoft.com/office/drawing/2014/main" id="{C87F326C-9C69-ADF4-9C51-C7740F3C1E58}"/>
              </a:ext>
            </a:extLst>
          </p:cNvPr>
          <p:cNvCxnSpPr>
            <a:cxnSpLocks noChangeShapeType="1"/>
          </p:cNvCxnSpPr>
          <p:nvPr/>
        </p:nvCxnSpPr>
        <p:spPr bwMode="auto">
          <a:xfrm flipH="1">
            <a:off x="2746375" y="2746375"/>
            <a:ext cx="827088" cy="3190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9043" name="AutoShape 18">
            <a:extLst>
              <a:ext uri="{FF2B5EF4-FFF2-40B4-BE49-F238E27FC236}">
                <a16:creationId xmlns:a16="http://schemas.microsoft.com/office/drawing/2014/main" id="{DCAA5E35-C132-04A6-35B1-EB89412C0D9E}"/>
              </a:ext>
            </a:extLst>
          </p:cNvPr>
          <p:cNvCxnSpPr>
            <a:cxnSpLocks noChangeShapeType="1"/>
          </p:cNvCxnSpPr>
          <p:nvPr/>
        </p:nvCxnSpPr>
        <p:spPr bwMode="auto">
          <a:xfrm>
            <a:off x="3573463" y="2746375"/>
            <a:ext cx="704850" cy="3190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9044" name="AutoShape 19">
            <a:extLst>
              <a:ext uri="{FF2B5EF4-FFF2-40B4-BE49-F238E27FC236}">
                <a16:creationId xmlns:a16="http://schemas.microsoft.com/office/drawing/2014/main" id="{DD116D46-F1CD-E385-5006-CCA753D791D6}"/>
              </a:ext>
            </a:extLst>
          </p:cNvPr>
          <p:cNvCxnSpPr>
            <a:cxnSpLocks noChangeShapeType="1"/>
          </p:cNvCxnSpPr>
          <p:nvPr/>
        </p:nvCxnSpPr>
        <p:spPr bwMode="auto">
          <a:xfrm flipH="1">
            <a:off x="5451475" y="2722563"/>
            <a:ext cx="460375"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9045" name="AutoShape 20">
            <a:extLst>
              <a:ext uri="{FF2B5EF4-FFF2-40B4-BE49-F238E27FC236}">
                <a16:creationId xmlns:a16="http://schemas.microsoft.com/office/drawing/2014/main" id="{0ED01619-4576-8B9E-60B3-A0F2503783EA}"/>
              </a:ext>
            </a:extLst>
          </p:cNvPr>
          <p:cNvCxnSpPr>
            <a:cxnSpLocks noChangeShapeType="1"/>
          </p:cNvCxnSpPr>
          <p:nvPr/>
        </p:nvCxnSpPr>
        <p:spPr bwMode="auto">
          <a:xfrm>
            <a:off x="5911850" y="2722563"/>
            <a:ext cx="650875"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9046" name="AutoShape 21">
            <a:extLst>
              <a:ext uri="{FF2B5EF4-FFF2-40B4-BE49-F238E27FC236}">
                <a16:creationId xmlns:a16="http://schemas.microsoft.com/office/drawing/2014/main" id="{35F3CFDA-533C-9FC1-752A-A4979CBC1AD7}"/>
              </a:ext>
            </a:extLst>
          </p:cNvPr>
          <p:cNvCxnSpPr>
            <a:cxnSpLocks noChangeShapeType="1"/>
          </p:cNvCxnSpPr>
          <p:nvPr/>
        </p:nvCxnSpPr>
        <p:spPr bwMode="auto">
          <a:xfrm flipH="1">
            <a:off x="3359150" y="3451225"/>
            <a:ext cx="919163" cy="352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9047" name="AutoShape 22">
            <a:extLst>
              <a:ext uri="{FF2B5EF4-FFF2-40B4-BE49-F238E27FC236}">
                <a16:creationId xmlns:a16="http://schemas.microsoft.com/office/drawing/2014/main" id="{0DBA6811-F155-53C3-FBA8-2E7A7D8BC9DF}"/>
              </a:ext>
            </a:extLst>
          </p:cNvPr>
          <p:cNvCxnSpPr>
            <a:cxnSpLocks noChangeShapeType="1"/>
          </p:cNvCxnSpPr>
          <p:nvPr/>
        </p:nvCxnSpPr>
        <p:spPr bwMode="auto">
          <a:xfrm>
            <a:off x="4278313" y="3451225"/>
            <a:ext cx="306387" cy="352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9048" name="AutoShape 23">
            <a:extLst>
              <a:ext uri="{FF2B5EF4-FFF2-40B4-BE49-F238E27FC236}">
                <a16:creationId xmlns:a16="http://schemas.microsoft.com/office/drawing/2014/main" id="{97FE611D-2F15-094A-ECFE-A710F98B9FBB}"/>
              </a:ext>
            </a:extLst>
          </p:cNvPr>
          <p:cNvCxnSpPr>
            <a:cxnSpLocks noChangeShapeType="1"/>
          </p:cNvCxnSpPr>
          <p:nvPr/>
        </p:nvCxnSpPr>
        <p:spPr bwMode="auto">
          <a:xfrm flipH="1">
            <a:off x="5757863" y="3451225"/>
            <a:ext cx="804862" cy="3190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9049" name="AutoShape 24">
            <a:extLst>
              <a:ext uri="{FF2B5EF4-FFF2-40B4-BE49-F238E27FC236}">
                <a16:creationId xmlns:a16="http://schemas.microsoft.com/office/drawing/2014/main" id="{FED58840-2F6C-0702-2A9E-A0604CF69CA0}"/>
              </a:ext>
            </a:extLst>
          </p:cNvPr>
          <p:cNvCxnSpPr>
            <a:cxnSpLocks noChangeShapeType="1"/>
          </p:cNvCxnSpPr>
          <p:nvPr/>
        </p:nvCxnSpPr>
        <p:spPr bwMode="auto">
          <a:xfrm>
            <a:off x="6562725" y="3451225"/>
            <a:ext cx="520700" cy="3190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129050" name="Object 47">
            <a:extLst>
              <a:ext uri="{FF2B5EF4-FFF2-40B4-BE49-F238E27FC236}">
                <a16:creationId xmlns:a16="http://schemas.microsoft.com/office/drawing/2014/main" id="{3007F069-9F9E-C020-2D47-1E059056D83F}"/>
              </a:ext>
            </a:extLst>
          </p:cNvPr>
          <p:cNvGraphicFramePr>
            <a:graphicFrameLocks noChangeAspect="1"/>
          </p:cNvGraphicFramePr>
          <p:nvPr>
            <p:extLst>
              <p:ext uri="{D42A27DB-BD31-4B8C-83A1-F6EECF244321}">
                <p14:modId xmlns:p14="http://schemas.microsoft.com/office/powerpoint/2010/main" val="1577333758"/>
              </p:ext>
            </p:extLst>
          </p:nvPr>
        </p:nvGraphicFramePr>
        <p:xfrm>
          <a:off x="3844925" y="1952625"/>
          <a:ext cx="188913" cy="257175"/>
        </p:xfrm>
        <a:graphic>
          <a:graphicData uri="http://schemas.openxmlformats.org/presentationml/2006/ole">
            <mc:AlternateContent xmlns:mc="http://schemas.openxmlformats.org/markup-compatibility/2006">
              <mc:Choice xmlns:v="urn:schemas-microsoft-com:vml" Requires="v">
                <p:oleObj name="Equation" r:id="rId23" imgW="126835" imgH="152202" progId="Equation.3">
                  <p:embed/>
                </p:oleObj>
              </mc:Choice>
              <mc:Fallback>
                <p:oleObj name="Equation" r:id="rId23" imgW="126835" imgH="152202" progId="Equation.3">
                  <p:embed/>
                  <p:pic>
                    <p:nvPicPr>
                      <p:cNvPr id="0" name="Object 4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44925" y="1952625"/>
                        <a:ext cx="188913"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51" name="Object 48">
            <a:extLst>
              <a:ext uri="{FF2B5EF4-FFF2-40B4-BE49-F238E27FC236}">
                <a16:creationId xmlns:a16="http://schemas.microsoft.com/office/drawing/2014/main" id="{2CE627F8-2E7F-A37D-718B-687901CE0B28}"/>
              </a:ext>
            </a:extLst>
          </p:cNvPr>
          <p:cNvGraphicFramePr>
            <a:graphicFrameLocks noChangeAspect="1"/>
          </p:cNvGraphicFramePr>
          <p:nvPr>
            <p:extLst>
              <p:ext uri="{D42A27DB-BD31-4B8C-83A1-F6EECF244321}">
                <p14:modId xmlns:p14="http://schemas.microsoft.com/office/powerpoint/2010/main" val="2741105522"/>
              </p:ext>
            </p:extLst>
          </p:nvPr>
        </p:nvGraphicFramePr>
        <p:xfrm>
          <a:off x="2895600" y="2638425"/>
          <a:ext cx="188913" cy="257175"/>
        </p:xfrm>
        <a:graphic>
          <a:graphicData uri="http://schemas.openxmlformats.org/presentationml/2006/ole">
            <mc:AlternateContent xmlns:mc="http://schemas.openxmlformats.org/markup-compatibility/2006">
              <mc:Choice xmlns:v="urn:schemas-microsoft-com:vml" Requires="v">
                <p:oleObj name="Equation" r:id="rId25" imgW="126835" imgH="152202" progId="Equation.3">
                  <p:embed/>
                </p:oleObj>
              </mc:Choice>
              <mc:Fallback>
                <p:oleObj name="Equation" r:id="rId25" imgW="126835" imgH="152202" progId="Equation.3">
                  <p:embed/>
                  <p:pic>
                    <p:nvPicPr>
                      <p:cNvPr id="0" name="Object 4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95600" y="2638425"/>
                        <a:ext cx="188913"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52" name="Object 49">
            <a:extLst>
              <a:ext uri="{FF2B5EF4-FFF2-40B4-BE49-F238E27FC236}">
                <a16:creationId xmlns:a16="http://schemas.microsoft.com/office/drawing/2014/main" id="{0619BC70-F95D-F564-80EB-B471E85511D5}"/>
              </a:ext>
            </a:extLst>
          </p:cNvPr>
          <p:cNvGraphicFramePr>
            <a:graphicFrameLocks noChangeAspect="1"/>
          </p:cNvGraphicFramePr>
          <p:nvPr>
            <p:extLst>
              <p:ext uri="{D42A27DB-BD31-4B8C-83A1-F6EECF244321}">
                <p14:modId xmlns:p14="http://schemas.microsoft.com/office/powerpoint/2010/main" val="2156806016"/>
              </p:ext>
            </p:extLst>
          </p:nvPr>
        </p:nvGraphicFramePr>
        <p:xfrm>
          <a:off x="3621088" y="3352800"/>
          <a:ext cx="188912" cy="257175"/>
        </p:xfrm>
        <a:graphic>
          <a:graphicData uri="http://schemas.openxmlformats.org/presentationml/2006/ole">
            <mc:AlternateContent xmlns:mc="http://schemas.openxmlformats.org/markup-compatibility/2006">
              <mc:Choice xmlns:v="urn:schemas-microsoft-com:vml" Requires="v">
                <p:oleObj name="Equation" r:id="rId26" imgW="126835" imgH="152202" progId="Equation.3">
                  <p:embed/>
                </p:oleObj>
              </mc:Choice>
              <mc:Fallback>
                <p:oleObj name="Equation" r:id="rId26" imgW="126835" imgH="152202" progId="Equation.3">
                  <p:embed/>
                  <p:pic>
                    <p:nvPicPr>
                      <p:cNvPr id="0" name="Object 4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21088" y="3352800"/>
                        <a:ext cx="188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53" name="Object 50">
            <a:extLst>
              <a:ext uri="{FF2B5EF4-FFF2-40B4-BE49-F238E27FC236}">
                <a16:creationId xmlns:a16="http://schemas.microsoft.com/office/drawing/2014/main" id="{07EA40F8-24C2-6DF1-A2F7-EFCB2E3856EC}"/>
              </a:ext>
            </a:extLst>
          </p:cNvPr>
          <p:cNvGraphicFramePr>
            <a:graphicFrameLocks noChangeAspect="1"/>
          </p:cNvGraphicFramePr>
          <p:nvPr>
            <p:extLst>
              <p:ext uri="{D42A27DB-BD31-4B8C-83A1-F6EECF244321}">
                <p14:modId xmlns:p14="http://schemas.microsoft.com/office/powerpoint/2010/main" val="4228249828"/>
              </p:ext>
            </p:extLst>
          </p:nvPr>
        </p:nvGraphicFramePr>
        <p:xfrm>
          <a:off x="5373688" y="2638425"/>
          <a:ext cx="188912" cy="257175"/>
        </p:xfrm>
        <a:graphic>
          <a:graphicData uri="http://schemas.openxmlformats.org/presentationml/2006/ole">
            <mc:AlternateContent xmlns:mc="http://schemas.openxmlformats.org/markup-compatibility/2006">
              <mc:Choice xmlns:v="urn:schemas-microsoft-com:vml" Requires="v">
                <p:oleObj name="Equation" r:id="rId27" imgW="126835" imgH="152202" progId="Equation.3">
                  <p:embed/>
                </p:oleObj>
              </mc:Choice>
              <mc:Fallback>
                <p:oleObj name="Equation" r:id="rId27" imgW="126835" imgH="152202" progId="Equation.3">
                  <p:embed/>
                  <p:pic>
                    <p:nvPicPr>
                      <p:cNvPr id="0" name="Object 5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73688" y="2638425"/>
                        <a:ext cx="188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54" name="Object 51">
            <a:extLst>
              <a:ext uri="{FF2B5EF4-FFF2-40B4-BE49-F238E27FC236}">
                <a16:creationId xmlns:a16="http://schemas.microsoft.com/office/drawing/2014/main" id="{C6C2FBD2-9792-B1D7-D7AA-C5F121BD0917}"/>
              </a:ext>
            </a:extLst>
          </p:cNvPr>
          <p:cNvGraphicFramePr>
            <a:graphicFrameLocks noChangeAspect="1"/>
          </p:cNvGraphicFramePr>
          <p:nvPr>
            <p:extLst>
              <p:ext uri="{D42A27DB-BD31-4B8C-83A1-F6EECF244321}">
                <p14:modId xmlns:p14="http://schemas.microsoft.com/office/powerpoint/2010/main" val="1563635261"/>
              </p:ext>
            </p:extLst>
          </p:nvPr>
        </p:nvGraphicFramePr>
        <p:xfrm>
          <a:off x="5983288" y="3352800"/>
          <a:ext cx="188912" cy="257175"/>
        </p:xfrm>
        <a:graphic>
          <a:graphicData uri="http://schemas.openxmlformats.org/presentationml/2006/ole">
            <mc:AlternateContent xmlns:mc="http://schemas.openxmlformats.org/markup-compatibility/2006">
              <mc:Choice xmlns:v="urn:schemas-microsoft-com:vml" Requires="v">
                <p:oleObj name="Equation" r:id="rId28" imgW="126835" imgH="152202" progId="Equation.3">
                  <p:embed/>
                </p:oleObj>
              </mc:Choice>
              <mc:Fallback>
                <p:oleObj name="Equation" r:id="rId28" imgW="126835" imgH="152202" progId="Equation.3">
                  <p:embed/>
                  <p:pic>
                    <p:nvPicPr>
                      <p:cNvPr id="0" name="Object 5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983288" y="3352800"/>
                        <a:ext cx="188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55" name="Object 52">
            <a:extLst>
              <a:ext uri="{FF2B5EF4-FFF2-40B4-BE49-F238E27FC236}">
                <a16:creationId xmlns:a16="http://schemas.microsoft.com/office/drawing/2014/main" id="{9EB0BE06-B2F4-4D99-C04C-D8C4177A28A5}"/>
              </a:ext>
            </a:extLst>
          </p:cNvPr>
          <p:cNvGraphicFramePr>
            <a:graphicFrameLocks noChangeAspect="1"/>
          </p:cNvGraphicFramePr>
          <p:nvPr>
            <p:extLst>
              <p:ext uri="{D42A27DB-BD31-4B8C-83A1-F6EECF244321}">
                <p14:modId xmlns:p14="http://schemas.microsoft.com/office/powerpoint/2010/main" val="2526401767"/>
              </p:ext>
            </p:extLst>
          </p:nvPr>
        </p:nvGraphicFramePr>
        <p:xfrm>
          <a:off x="5334000" y="1973263"/>
          <a:ext cx="188913" cy="214312"/>
        </p:xfrm>
        <a:graphic>
          <a:graphicData uri="http://schemas.openxmlformats.org/presentationml/2006/ole">
            <mc:AlternateContent xmlns:mc="http://schemas.openxmlformats.org/markup-compatibility/2006">
              <mc:Choice xmlns:v="urn:schemas-microsoft-com:vml" Requires="v">
                <p:oleObj name="Equation" r:id="rId29" imgW="126725" imgH="126725" progId="Equation.3">
                  <p:embed/>
                </p:oleObj>
              </mc:Choice>
              <mc:Fallback>
                <p:oleObj name="Equation" r:id="rId29" imgW="126725" imgH="126725" progId="Equation.3">
                  <p:embed/>
                  <p:pic>
                    <p:nvPicPr>
                      <p:cNvPr id="0" name="Object 5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34000" y="1973263"/>
                        <a:ext cx="188913"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56" name="Object 53">
            <a:extLst>
              <a:ext uri="{FF2B5EF4-FFF2-40B4-BE49-F238E27FC236}">
                <a16:creationId xmlns:a16="http://schemas.microsoft.com/office/drawing/2014/main" id="{1685E583-A47C-6DB6-9D8C-A998C80ED799}"/>
              </a:ext>
            </a:extLst>
          </p:cNvPr>
          <p:cNvGraphicFramePr>
            <a:graphicFrameLocks noChangeAspect="1"/>
          </p:cNvGraphicFramePr>
          <p:nvPr>
            <p:extLst>
              <p:ext uri="{D42A27DB-BD31-4B8C-83A1-F6EECF244321}">
                <p14:modId xmlns:p14="http://schemas.microsoft.com/office/powerpoint/2010/main" val="3364124468"/>
              </p:ext>
            </p:extLst>
          </p:nvPr>
        </p:nvGraphicFramePr>
        <p:xfrm>
          <a:off x="6288088" y="2667000"/>
          <a:ext cx="188912" cy="214313"/>
        </p:xfrm>
        <a:graphic>
          <a:graphicData uri="http://schemas.openxmlformats.org/presentationml/2006/ole">
            <mc:AlternateContent xmlns:mc="http://schemas.openxmlformats.org/markup-compatibility/2006">
              <mc:Choice xmlns:v="urn:schemas-microsoft-com:vml" Requires="v">
                <p:oleObj name="Equation" r:id="rId31" imgW="126725" imgH="126725" progId="Equation.3">
                  <p:embed/>
                </p:oleObj>
              </mc:Choice>
              <mc:Fallback>
                <p:oleObj name="Equation" r:id="rId31" imgW="126725" imgH="126725" progId="Equation.3">
                  <p:embed/>
                  <p:pic>
                    <p:nvPicPr>
                      <p:cNvPr id="0" name="Object 5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288088" y="2667000"/>
                        <a:ext cx="188912"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57" name="Object 54">
            <a:extLst>
              <a:ext uri="{FF2B5EF4-FFF2-40B4-BE49-F238E27FC236}">
                <a16:creationId xmlns:a16="http://schemas.microsoft.com/office/drawing/2014/main" id="{3F80153E-078A-628E-2AFE-4F5DF88755F4}"/>
              </a:ext>
            </a:extLst>
          </p:cNvPr>
          <p:cNvGraphicFramePr>
            <a:graphicFrameLocks noChangeAspect="1"/>
          </p:cNvGraphicFramePr>
          <p:nvPr>
            <p:extLst>
              <p:ext uri="{D42A27DB-BD31-4B8C-83A1-F6EECF244321}">
                <p14:modId xmlns:p14="http://schemas.microsoft.com/office/powerpoint/2010/main" val="649463674"/>
              </p:ext>
            </p:extLst>
          </p:nvPr>
        </p:nvGraphicFramePr>
        <p:xfrm>
          <a:off x="6897688" y="3443288"/>
          <a:ext cx="188912" cy="214312"/>
        </p:xfrm>
        <a:graphic>
          <a:graphicData uri="http://schemas.openxmlformats.org/presentationml/2006/ole">
            <mc:AlternateContent xmlns:mc="http://schemas.openxmlformats.org/markup-compatibility/2006">
              <mc:Choice xmlns:v="urn:schemas-microsoft-com:vml" Requires="v">
                <p:oleObj name="Equation" r:id="rId32" imgW="126725" imgH="126725" progId="Equation.3">
                  <p:embed/>
                </p:oleObj>
              </mc:Choice>
              <mc:Fallback>
                <p:oleObj name="Equation" r:id="rId32" imgW="126725" imgH="126725" progId="Equation.3">
                  <p:embed/>
                  <p:pic>
                    <p:nvPicPr>
                      <p:cNvPr id="0" name="Object 5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897688" y="3443288"/>
                        <a:ext cx="188912"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58" name="Object 55">
            <a:extLst>
              <a:ext uri="{FF2B5EF4-FFF2-40B4-BE49-F238E27FC236}">
                <a16:creationId xmlns:a16="http://schemas.microsoft.com/office/drawing/2014/main" id="{0F73E321-C241-363B-AD52-CED43DE72DA6}"/>
              </a:ext>
            </a:extLst>
          </p:cNvPr>
          <p:cNvGraphicFramePr>
            <a:graphicFrameLocks noChangeAspect="1"/>
          </p:cNvGraphicFramePr>
          <p:nvPr>
            <p:extLst>
              <p:ext uri="{D42A27DB-BD31-4B8C-83A1-F6EECF244321}">
                <p14:modId xmlns:p14="http://schemas.microsoft.com/office/powerpoint/2010/main" val="2921224326"/>
              </p:ext>
            </p:extLst>
          </p:nvPr>
        </p:nvGraphicFramePr>
        <p:xfrm>
          <a:off x="4572000" y="3505200"/>
          <a:ext cx="188913" cy="214313"/>
        </p:xfrm>
        <a:graphic>
          <a:graphicData uri="http://schemas.openxmlformats.org/presentationml/2006/ole">
            <mc:AlternateContent xmlns:mc="http://schemas.openxmlformats.org/markup-compatibility/2006">
              <mc:Choice xmlns:v="urn:schemas-microsoft-com:vml" Requires="v">
                <p:oleObj name="Equation" r:id="rId33" imgW="126725" imgH="126725" progId="Equation.3">
                  <p:embed/>
                </p:oleObj>
              </mc:Choice>
              <mc:Fallback>
                <p:oleObj name="Equation" r:id="rId33" imgW="126725" imgH="126725" progId="Equation.3">
                  <p:embed/>
                  <p:pic>
                    <p:nvPicPr>
                      <p:cNvPr id="0" name="Object 5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572000" y="3505200"/>
                        <a:ext cx="1889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59" name="Object 56">
            <a:extLst>
              <a:ext uri="{FF2B5EF4-FFF2-40B4-BE49-F238E27FC236}">
                <a16:creationId xmlns:a16="http://schemas.microsoft.com/office/drawing/2014/main" id="{8515F2D4-5520-75BB-B2E4-FFC8CC1CC190}"/>
              </a:ext>
            </a:extLst>
          </p:cNvPr>
          <p:cNvGraphicFramePr>
            <a:graphicFrameLocks noChangeAspect="1"/>
          </p:cNvGraphicFramePr>
          <p:nvPr>
            <p:extLst>
              <p:ext uri="{D42A27DB-BD31-4B8C-83A1-F6EECF244321}">
                <p14:modId xmlns:p14="http://schemas.microsoft.com/office/powerpoint/2010/main" val="2012663058"/>
              </p:ext>
            </p:extLst>
          </p:nvPr>
        </p:nvGraphicFramePr>
        <p:xfrm>
          <a:off x="4038600" y="2743200"/>
          <a:ext cx="188913" cy="214313"/>
        </p:xfrm>
        <a:graphic>
          <a:graphicData uri="http://schemas.openxmlformats.org/presentationml/2006/ole">
            <mc:AlternateContent xmlns:mc="http://schemas.openxmlformats.org/markup-compatibility/2006">
              <mc:Choice xmlns:v="urn:schemas-microsoft-com:vml" Requires="v">
                <p:oleObj name="Equation" r:id="rId34" imgW="126725" imgH="126725" progId="Equation.3">
                  <p:embed/>
                </p:oleObj>
              </mc:Choice>
              <mc:Fallback>
                <p:oleObj name="Equation" r:id="rId34" imgW="126725" imgH="126725" progId="Equation.3">
                  <p:embed/>
                  <p:pic>
                    <p:nvPicPr>
                      <p:cNvPr id="0" name="Object 5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38600" y="2743200"/>
                        <a:ext cx="1889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3">
            <a:extLst>
              <a:ext uri="{FF2B5EF4-FFF2-40B4-BE49-F238E27FC236}">
                <a16:creationId xmlns:a16="http://schemas.microsoft.com/office/drawing/2014/main" id="{61CAF389-2B55-6D05-4D75-8E8CDC54F5B0}"/>
              </a:ext>
            </a:extLst>
          </p:cNvPr>
          <p:cNvSpPr txBox="1">
            <a:spLocks noChangeArrowheads="1"/>
          </p:cNvSpPr>
          <p:nvPr/>
        </p:nvSpPr>
        <p:spPr bwMode="auto">
          <a:xfrm>
            <a:off x="66970" y="1893349"/>
            <a:ext cx="1685630" cy="17473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hangingPunct="1">
              <a:buNone/>
            </a:pPr>
            <a:r>
              <a:rPr lang="tr-TR" altLang="en-US" sz="2000" i="1" kern="0" dirty="0" err="1"/>
              <a:t>Non-leaf</a:t>
            </a:r>
            <a:r>
              <a:rPr lang="tr-TR" altLang="en-US" sz="2000" i="1" kern="0" dirty="0"/>
              <a:t> </a:t>
            </a:r>
            <a:r>
              <a:rPr lang="tr-TR" altLang="en-US" sz="2000" i="1" kern="0" dirty="0" err="1"/>
              <a:t>nodes</a:t>
            </a:r>
            <a:r>
              <a:rPr lang="tr-TR" altLang="en-US" sz="2000" i="1" kern="0" dirty="0"/>
              <a:t> </a:t>
            </a:r>
          </a:p>
          <a:p>
            <a:pPr marL="0" indent="0" eaLnBrk="1" hangingPunct="1">
              <a:buNone/>
            </a:pPr>
            <a:r>
              <a:rPr lang="tr-TR" altLang="en-US" sz="2000" i="1" kern="0" dirty="0" err="1"/>
              <a:t>give</a:t>
            </a:r>
            <a:r>
              <a:rPr lang="tr-TR" altLang="en-US" sz="2000" i="1" kern="0" dirty="0"/>
              <a:t> </a:t>
            </a:r>
            <a:r>
              <a:rPr lang="tr-TR" altLang="en-US" sz="2000" i="1" kern="0" dirty="0" err="1"/>
              <a:t>the</a:t>
            </a:r>
            <a:r>
              <a:rPr lang="tr-TR" altLang="en-US" sz="2000" i="1" kern="0" dirty="0"/>
              <a:t> </a:t>
            </a:r>
          </a:p>
          <a:p>
            <a:pPr marL="0" indent="0" eaLnBrk="1" hangingPunct="1">
              <a:buNone/>
            </a:pPr>
            <a:r>
              <a:rPr lang="tr-TR" altLang="en-US" sz="2000" i="1" kern="0" dirty="0" err="1"/>
              <a:t>comparisons</a:t>
            </a:r>
            <a:r>
              <a:rPr lang="tr-TR" altLang="en-US" sz="2000" i="1" kern="0" dirty="0"/>
              <a:t> </a:t>
            </a:r>
          </a:p>
          <a:p>
            <a:pPr marL="0" indent="0" eaLnBrk="1" hangingPunct="1">
              <a:buNone/>
            </a:pPr>
            <a:r>
              <a:rPr lang="tr-TR" altLang="en-US" sz="2000" i="1" kern="0" dirty="0" err="1"/>
              <a:t>performed</a:t>
            </a:r>
            <a:r>
              <a:rPr lang="tr-TR" altLang="en-US" sz="2000" i="1" kern="0" dirty="0"/>
              <a:t>.</a:t>
            </a:r>
            <a:endParaRPr lang="en-US" altLang="en-US" sz="2000" i="1" kern="0" dirty="0"/>
          </a:p>
        </p:txBody>
      </p:sp>
      <p:sp>
        <p:nvSpPr>
          <p:cNvPr id="3" name="Rectangle 3">
            <a:extLst>
              <a:ext uri="{FF2B5EF4-FFF2-40B4-BE49-F238E27FC236}">
                <a16:creationId xmlns:a16="http://schemas.microsoft.com/office/drawing/2014/main" id="{0E6B02F6-16BC-BEC5-BC75-CA35C843BD6D}"/>
              </a:ext>
            </a:extLst>
          </p:cNvPr>
          <p:cNvSpPr txBox="1">
            <a:spLocks noChangeArrowheads="1"/>
          </p:cNvSpPr>
          <p:nvPr/>
        </p:nvSpPr>
        <p:spPr bwMode="auto">
          <a:xfrm>
            <a:off x="7391400" y="1893349"/>
            <a:ext cx="1685630" cy="17473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hangingPunct="1">
              <a:buNone/>
            </a:pPr>
            <a:r>
              <a:rPr lang="tr-TR" altLang="en-US" sz="2000" i="1" kern="0" dirty="0" err="1"/>
              <a:t>Leaf</a:t>
            </a:r>
            <a:r>
              <a:rPr lang="tr-TR" altLang="en-US" sz="2000" i="1" kern="0" dirty="0"/>
              <a:t> </a:t>
            </a:r>
            <a:r>
              <a:rPr lang="tr-TR" altLang="en-US" sz="2000" i="1" kern="0" dirty="0" err="1"/>
              <a:t>nodes</a:t>
            </a:r>
            <a:r>
              <a:rPr lang="tr-TR" altLang="en-US" sz="2000" i="1" kern="0" dirty="0"/>
              <a:t> </a:t>
            </a:r>
          </a:p>
          <a:p>
            <a:pPr marL="0" indent="0" eaLnBrk="1" hangingPunct="1">
              <a:buNone/>
            </a:pPr>
            <a:r>
              <a:rPr lang="tr-TR" altLang="en-US" sz="2000" i="1" kern="0" dirty="0" err="1"/>
              <a:t>give</a:t>
            </a:r>
            <a:r>
              <a:rPr lang="tr-TR" altLang="en-US" sz="2000" i="1" kern="0" dirty="0"/>
              <a:t> </a:t>
            </a:r>
            <a:r>
              <a:rPr lang="tr-TR" altLang="en-US" sz="2000" i="1" kern="0" dirty="0" err="1"/>
              <a:t>the</a:t>
            </a:r>
            <a:r>
              <a:rPr lang="tr-TR" altLang="en-US" sz="2000" i="1" kern="0" dirty="0"/>
              <a:t> </a:t>
            </a:r>
            <a:r>
              <a:rPr lang="tr-TR" altLang="en-US" sz="2000" i="1" kern="0" dirty="0" err="1"/>
              <a:t>ordering</a:t>
            </a:r>
            <a:r>
              <a:rPr lang="tr-TR" altLang="en-US" sz="2000" i="1" kern="0" dirty="0"/>
              <a:t> </a:t>
            </a:r>
          </a:p>
          <a:p>
            <a:pPr marL="0" indent="0" eaLnBrk="1" hangingPunct="1">
              <a:buNone/>
            </a:pPr>
            <a:r>
              <a:rPr lang="tr-TR" altLang="en-US" sz="2000" i="1" kern="0" dirty="0" err="1"/>
              <a:t>information</a:t>
            </a:r>
            <a:r>
              <a:rPr lang="tr-TR" altLang="en-US" sz="2000" i="1" kern="0" dirty="0"/>
              <a:t> </a:t>
            </a:r>
            <a:r>
              <a:rPr lang="tr-TR" altLang="en-US" sz="2000" i="1" kern="0" dirty="0" err="1"/>
              <a:t>derived</a:t>
            </a:r>
            <a:r>
              <a:rPr lang="tr-TR" altLang="en-US" sz="2000" i="1" kern="0" dirty="0"/>
              <a:t>.</a:t>
            </a:r>
            <a:endParaRPr lang="en-US" altLang="en-US" sz="2000" i="1"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4932">
                                            <p:txEl>
                                              <p:pRg st="7" end="7"/>
                                            </p:txEl>
                                          </p:spTgt>
                                        </p:tgtEl>
                                        <p:attrNameLst>
                                          <p:attrName>style.visibility</p:attrName>
                                        </p:attrNameLst>
                                      </p:cBhvr>
                                      <p:to>
                                        <p:strVal val="visible"/>
                                      </p:to>
                                    </p:set>
                                    <p:animEffect transition="in" filter="fade">
                                      <p:cBhvr>
                                        <p:cTn id="7" dur="500"/>
                                        <p:tgtEl>
                                          <p:spTgt spid="124932">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4932">
                                            <p:txEl>
                                              <p:pRg st="8" end="8"/>
                                            </p:txEl>
                                          </p:spTgt>
                                        </p:tgtEl>
                                        <p:attrNameLst>
                                          <p:attrName>style.visibility</p:attrName>
                                        </p:attrNameLst>
                                      </p:cBhvr>
                                      <p:to>
                                        <p:strVal val="visible"/>
                                      </p:to>
                                    </p:set>
                                    <p:animEffect transition="in" filter="fade">
                                      <p:cBhvr>
                                        <p:cTn id="12" dur="500"/>
                                        <p:tgtEl>
                                          <p:spTgt spid="12493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a:extLst>
              <a:ext uri="{FF2B5EF4-FFF2-40B4-BE49-F238E27FC236}">
                <a16:creationId xmlns:a16="http://schemas.microsoft.com/office/drawing/2014/main" id="{92836576-1B5B-9460-2698-EB5874D24B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9693994-DFE3-4A46-A5D5-97C0A13F55C8}" type="slidenum">
              <a:rPr lang="en-US" altLang="en-US" sz="1200" smtClean="0">
                <a:latin typeface="Garamond" panose="02020404030301010803" pitchFamily="18" charset="0"/>
              </a:rPr>
              <a:pPr>
                <a:spcBef>
                  <a:spcPct val="0"/>
                </a:spcBef>
                <a:buClrTx/>
                <a:buSzTx/>
                <a:buFontTx/>
                <a:buNone/>
              </a:pPr>
              <a:t>63</a:t>
            </a:fld>
            <a:endParaRPr lang="en-US" altLang="en-US" sz="1200">
              <a:latin typeface="Garamond" panose="02020404030301010803" pitchFamily="18" charset="0"/>
            </a:endParaRPr>
          </a:p>
        </p:txBody>
      </p:sp>
      <p:sp>
        <p:nvSpPr>
          <p:cNvPr id="131075" name="Rectangle 2">
            <a:extLst>
              <a:ext uri="{FF2B5EF4-FFF2-40B4-BE49-F238E27FC236}">
                <a16:creationId xmlns:a16="http://schemas.microsoft.com/office/drawing/2014/main" id="{F63FECFB-F35E-D638-60F7-179DF6778250}"/>
              </a:ext>
            </a:extLst>
          </p:cNvPr>
          <p:cNvSpPr>
            <a:spLocks noGrp="1" noChangeArrowheads="1"/>
          </p:cNvSpPr>
          <p:nvPr>
            <p:ph type="title"/>
          </p:nvPr>
        </p:nvSpPr>
        <p:spPr/>
        <p:txBody>
          <a:bodyPr/>
          <a:lstStyle/>
          <a:p>
            <a:pPr eaLnBrk="1" hangingPunct="1"/>
            <a:r>
              <a:rPr lang="en-US" altLang="en-US" sz="3400"/>
              <a:t>Lower bounds for the sorting problem</a:t>
            </a:r>
          </a:p>
        </p:txBody>
      </p:sp>
      <p:sp>
        <p:nvSpPr>
          <p:cNvPr id="131076" name="Rectangle 3">
            <a:extLst>
              <a:ext uri="{FF2B5EF4-FFF2-40B4-BE49-F238E27FC236}">
                <a16:creationId xmlns:a16="http://schemas.microsoft.com/office/drawing/2014/main" id="{DDF1065F-1E63-C32D-9585-91D18A55B32F}"/>
              </a:ext>
            </a:extLst>
          </p:cNvPr>
          <p:cNvSpPr>
            <a:spLocks noGrp="1" noChangeArrowheads="1"/>
          </p:cNvSpPr>
          <p:nvPr>
            <p:ph type="body" idx="1"/>
          </p:nvPr>
        </p:nvSpPr>
        <p:spPr>
          <a:xfrm>
            <a:off x="228600" y="914400"/>
            <a:ext cx="8458200" cy="4530725"/>
          </a:xfrm>
        </p:spPr>
        <p:txBody>
          <a:bodyPr/>
          <a:lstStyle/>
          <a:p>
            <a:pPr eaLnBrk="1" hangingPunct="1"/>
            <a:r>
              <a:rPr lang="en-US" altLang="en-US" sz="2400" dirty="0"/>
              <a:t>Note that, as a comparison based sorting algorithm performs its comparisons and derives more and more information on the relative orders of the input numbers, the information derived is actually following a path in the decision tree.</a:t>
            </a:r>
            <a:endParaRPr lang="tr-TR" altLang="en-US" sz="2400" dirty="0"/>
          </a:p>
          <a:p>
            <a:pPr eaLnBrk="1" hangingPunct="1"/>
            <a:r>
              <a:rPr lang="tr-TR" altLang="en-US" sz="2400" dirty="0" err="1"/>
              <a:t>The</a:t>
            </a:r>
            <a:r>
              <a:rPr lang="tr-TR" altLang="en-US" sz="2400" dirty="0"/>
              <a:t> </a:t>
            </a:r>
            <a:r>
              <a:rPr lang="tr-TR" altLang="en-US" sz="2400" dirty="0" err="1"/>
              <a:t>algorithm</a:t>
            </a:r>
            <a:r>
              <a:rPr lang="tr-TR" altLang="en-US" sz="2400" dirty="0"/>
              <a:t>  </a:t>
            </a:r>
            <a:r>
              <a:rPr lang="tr-TR" altLang="en-US" sz="2400" dirty="0" err="1"/>
              <a:t>cannot</a:t>
            </a:r>
            <a:r>
              <a:rPr lang="tr-TR" altLang="en-US" sz="2400" dirty="0"/>
              <a:t> stop/</a:t>
            </a:r>
            <a:r>
              <a:rPr lang="tr-TR" altLang="en-US" sz="2400" dirty="0" err="1"/>
              <a:t>terminate</a:t>
            </a:r>
            <a:r>
              <a:rPr lang="tr-TR" altLang="en-US" sz="2400" dirty="0"/>
              <a:t> </a:t>
            </a:r>
            <a:r>
              <a:rPr lang="tr-TR" altLang="en-US" sz="2400" dirty="0" err="1"/>
              <a:t>before</a:t>
            </a:r>
            <a:r>
              <a:rPr lang="tr-TR" altLang="en-US" sz="2400" dirty="0"/>
              <a:t> </a:t>
            </a:r>
            <a:r>
              <a:rPr lang="tr-TR" altLang="en-US" sz="2400" dirty="0" err="1"/>
              <a:t>reaching</a:t>
            </a:r>
            <a:r>
              <a:rPr lang="tr-TR" altLang="en-US" sz="2400" dirty="0"/>
              <a:t> </a:t>
            </a:r>
            <a:r>
              <a:rPr lang="tr-TR" altLang="en-US" sz="2400" dirty="0" err="1"/>
              <a:t>to</a:t>
            </a:r>
            <a:r>
              <a:rPr lang="tr-TR" altLang="en-US" sz="2400" dirty="0"/>
              <a:t> a </a:t>
            </a:r>
            <a:r>
              <a:rPr lang="tr-TR" altLang="en-US" sz="2400" dirty="0" err="1"/>
              <a:t>leaf</a:t>
            </a:r>
            <a:r>
              <a:rPr lang="tr-TR" altLang="en-US" sz="2400" dirty="0"/>
              <a:t>, </a:t>
            </a:r>
            <a:r>
              <a:rPr lang="tr-TR" altLang="en-US" sz="2400" dirty="0" err="1"/>
              <a:t>i.e</a:t>
            </a:r>
            <a:r>
              <a:rPr lang="tr-TR" altLang="en-US" sz="2400" dirty="0"/>
              <a:t>. </a:t>
            </a:r>
            <a:r>
              <a:rPr lang="tr-TR" altLang="en-US" sz="2400" dirty="0" err="1"/>
              <a:t>before</a:t>
            </a:r>
            <a:r>
              <a:rPr lang="tr-TR" altLang="en-US" sz="2400" dirty="0"/>
              <a:t> </a:t>
            </a:r>
            <a:r>
              <a:rPr lang="tr-TR" altLang="en-US" sz="2400" dirty="0" err="1"/>
              <a:t>deriving</a:t>
            </a:r>
            <a:r>
              <a:rPr lang="tr-TR" altLang="en-US" sz="2400" dirty="0"/>
              <a:t> a </a:t>
            </a:r>
            <a:r>
              <a:rPr lang="tr-TR" altLang="en-US" sz="2400" dirty="0" err="1"/>
              <a:t>complete</a:t>
            </a:r>
            <a:r>
              <a:rPr lang="tr-TR" altLang="en-US" sz="2400" dirty="0"/>
              <a:t> </a:t>
            </a:r>
            <a:r>
              <a:rPr lang="tr-TR" altLang="en-US" sz="2400" dirty="0" err="1"/>
              <a:t>ordering</a:t>
            </a:r>
            <a:r>
              <a:rPr lang="tr-TR" altLang="en-US" sz="2400" dirty="0"/>
              <a:t> </a:t>
            </a:r>
            <a:r>
              <a:rPr lang="tr-TR" altLang="en-US" sz="2400" dirty="0" err="1"/>
              <a:t>information</a:t>
            </a:r>
            <a:r>
              <a:rPr lang="tr-TR" altLang="en-US" sz="2400" dirty="0"/>
              <a:t>.</a:t>
            </a:r>
            <a:endParaRPr lang="en-US" altLang="en-US" sz="2400" dirty="0"/>
          </a:p>
          <a:p>
            <a:pPr eaLnBrk="1" hangingPunct="1"/>
            <a:endParaRPr lang="en-US" altLang="en-US" sz="800" dirty="0"/>
          </a:p>
        </p:txBody>
      </p:sp>
      <p:graphicFrame>
        <p:nvGraphicFramePr>
          <p:cNvPr id="131077" name="Object 4">
            <a:extLst>
              <a:ext uri="{FF2B5EF4-FFF2-40B4-BE49-F238E27FC236}">
                <a16:creationId xmlns:a16="http://schemas.microsoft.com/office/drawing/2014/main" id="{4F6D8123-4EA7-E766-6512-2C963BF401BF}"/>
              </a:ext>
            </a:extLst>
          </p:cNvPr>
          <p:cNvGraphicFramePr>
            <a:graphicFrameLocks noChangeAspect="1"/>
          </p:cNvGraphicFramePr>
          <p:nvPr>
            <p:extLst>
              <p:ext uri="{D42A27DB-BD31-4B8C-83A1-F6EECF244321}">
                <p14:modId xmlns:p14="http://schemas.microsoft.com/office/powerpoint/2010/main" val="3792691321"/>
              </p:ext>
            </p:extLst>
          </p:nvPr>
        </p:nvGraphicFramePr>
        <p:xfrm>
          <a:off x="4352925" y="3716338"/>
          <a:ext cx="565150" cy="365125"/>
        </p:xfrm>
        <a:graphic>
          <a:graphicData uri="http://schemas.openxmlformats.org/presentationml/2006/ole">
            <mc:AlternateContent xmlns:mc="http://schemas.openxmlformats.org/markup-compatibility/2006">
              <mc:Choice xmlns:v="urn:schemas-microsoft-com:vml" Requires="v">
                <p:oleObj name="Equation" r:id="rId3" imgW="380835" imgH="215806" progId="Equation.3">
                  <p:embed/>
                </p:oleObj>
              </mc:Choice>
              <mc:Fallback>
                <p:oleObj name="Equation" r:id="rId3" imgW="380835"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2925" y="3716338"/>
                        <a:ext cx="5651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78" name="Object 5">
            <a:extLst>
              <a:ext uri="{FF2B5EF4-FFF2-40B4-BE49-F238E27FC236}">
                <a16:creationId xmlns:a16="http://schemas.microsoft.com/office/drawing/2014/main" id="{7C5B9B48-D4CB-7009-6F29-EE460C9F3D5E}"/>
              </a:ext>
            </a:extLst>
          </p:cNvPr>
          <p:cNvGraphicFramePr>
            <a:graphicFrameLocks noChangeAspect="1"/>
          </p:cNvGraphicFramePr>
          <p:nvPr>
            <p:extLst>
              <p:ext uri="{D42A27DB-BD31-4B8C-83A1-F6EECF244321}">
                <p14:modId xmlns:p14="http://schemas.microsoft.com/office/powerpoint/2010/main" val="2456043222"/>
              </p:ext>
            </p:extLst>
          </p:nvPr>
        </p:nvGraphicFramePr>
        <p:xfrm>
          <a:off x="3281363" y="4341813"/>
          <a:ext cx="584200" cy="385762"/>
        </p:xfrm>
        <a:graphic>
          <a:graphicData uri="http://schemas.openxmlformats.org/presentationml/2006/ole">
            <mc:AlternateContent xmlns:mc="http://schemas.openxmlformats.org/markup-compatibility/2006">
              <mc:Choice xmlns:v="urn:schemas-microsoft-com:vml" Requires="v">
                <p:oleObj name="Equation" r:id="rId5" imgW="393529" imgH="228501" progId="Equation.3">
                  <p:embed/>
                </p:oleObj>
              </mc:Choice>
              <mc:Fallback>
                <p:oleObj name="Equation" r:id="rId5" imgW="393529" imgH="22850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1363" y="4341813"/>
                        <a:ext cx="58420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79" name="Object 6">
            <a:extLst>
              <a:ext uri="{FF2B5EF4-FFF2-40B4-BE49-F238E27FC236}">
                <a16:creationId xmlns:a16="http://schemas.microsoft.com/office/drawing/2014/main" id="{855145DC-1C90-B876-F829-C679B33263BF}"/>
              </a:ext>
            </a:extLst>
          </p:cNvPr>
          <p:cNvGraphicFramePr>
            <a:graphicFrameLocks noChangeAspect="1"/>
          </p:cNvGraphicFramePr>
          <p:nvPr>
            <p:extLst>
              <p:ext uri="{D42A27DB-BD31-4B8C-83A1-F6EECF244321}">
                <p14:modId xmlns:p14="http://schemas.microsoft.com/office/powerpoint/2010/main" val="2038499484"/>
              </p:ext>
            </p:extLst>
          </p:nvPr>
        </p:nvGraphicFramePr>
        <p:xfrm>
          <a:off x="5629275" y="4316413"/>
          <a:ext cx="565150" cy="387350"/>
        </p:xfrm>
        <a:graphic>
          <a:graphicData uri="http://schemas.openxmlformats.org/presentationml/2006/ole">
            <mc:AlternateContent xmlns:mc="http://schemas.openxmlformats.org/markup-compatibility/2006">
              <mc:Choice xmlns:v="urn:schemas-microsoft-com:vml" Requires="v">
                <p:oleObj name="Equation" r:id="rId7" imgW="381000" imgH="228600" progId="Equation.3">
                  <p:embed/>
                </p:oleObj>
              </mc:Choice>
              <mc:Fallback>
                <p:oleObj name="Equation" r:id="rId7" imgW="3810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9275" y="4316413"/>
                        <a:ext cx="5651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0" name="Object 7">
            <a:extLst>
              <a:ext uri="{FF2B5EF4-FFF2-40B4-BE49-F238E27FC236}">
                <a16:creationId xmlns:a16="http://schemas.microsoft.com/office/drawing/2014/main" id="{005BD053-66E0-D97A-DDA8-19C49E84444C}"/>
              </a:ext>
            </a:extLst>
          </p:cNvPr>
          <p:cNvGraphicFramePr>
            <a:graphicFrameLocks noChangeAspect="1"/>
          </p:cNvGraphicFramePr>
          <p:nvPr>
            <p:extLst>
              <p:ext uri="{D42A27DB-BD31-4B8C-83A1-F6EECF244321}">
                <p14:modId xmlns:p14="http://schemas.microsoft.com/office/powerpoint/2010/main" val="1827848303"/>
              </p:ext>
            </p:extLst>
          </p:nvPr>
        </p:nvGraphicFramePr>
        <p:xfrm>
          <a:off x="3995738" y="5046663"/>
          <a:ext cx="565150" cy="385762"/>
        </p:xfrm>
        <a:graphic>
          <a:graphicData uri="http://schemas.openxmlformats.org/presentationml/2006/ole">
            <mc:AlternateContent xmlns:mc="http://schemas.openxmlformats.org/markup-compatibility/2006">
              <mc:Choice xmlns:v="urn:schemas-microsoft-com:vml" Requires="v">
                <p:oleObj name="Equation" r:id="rId9" imgW="381000" imgH="228600" progId="Equation.3">
                  <p:embed/>
                </p:oleObj>
              </mc:Choice>
              <mc:Fallback>
                <p:oleObj name="Equation" r:id="rId9" imgW="3810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738" y="5046663"/>
                        <a:ext cx="5651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1" name="Object 8">
            <a:extLst>
              <a:ext uri="{FF2B5EF4-FFF2-40B4-BE49-F238E27FC236}">
                <a16:creationId xmlns:a16="http://schemas.microsoft.com/office/drawing/2014/main" id="{0EF19E10-35FA-1F33-6816-95F5C419F152}"/>
              </a:ext>
            </a:extLst>
          </p:cNvPr>
          <p:cNvGraphicFramePr>
            <a:graphicFrameLocks noChangeAspect="1"/>
          </p:cNvGraphicFramePr>
          <p:nvPr>
            <p:extLst>
              <p:ext uri="{D42A27DB-BD31-4B8C-83A1-F6EECF244321}">
                <p14:modId xmlns:p14="http://schemas.microsoft.com/office/powerpoint/2010/main" val="2938238236"/>
              </p:ext>
            </p:extLst>
          </p:nvPr>
        </p:nvGraphicFramePr>
        <p:xfrm>
          <a:off x="6270625" y="5046663"/>
          <a:ext cx="584200" cy="385762"/>
        </p:xfrm>
        <a:graphic>
          <a:graphicData uri="http://schemas.openxmlformats.org/presentationml/2006/ole">
            <mc:AlternateContent xmlns:mc="http://schemas.openxmlformats.org/markup-compatibility/2006">
              <mc:Choice xmlns:v="urn:schemas-microsoft-com:vml" Requires="v">
                <p:oleObj name="Equation" r:id="rId10" imgW="393529" imgH="228501" progId="Equation.3">
                  <p:embed/>
                </p:oleObj>
              </mc:Choice>
              <mc:Fallback>
                <p:oleObj name="Equation" r:id="rId10" imgW="393529" imgH="228501"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0625" y="5046663"/>
                        <a:ext cx="58420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2" name="Object 9">
            <a:extLst>
              <a:ext uri="{FF2B5EF4-FFF2-40B4-BE49-F238E27FC236}">
                <a16:creationId xmlns:a16="http://schemas.microsoft.com/office/drawing/2014/main" id="{3BF16A25-9CC2-213E-EFE0-DD3BBC38ACFF}"/>
              </a:ext>
            </a:extLst>
          </p:cNvPr>
          <p:cNvGraphicFramePr>
            <a:graphicFrameLocks noChangeAspect="1"/>
          </p:cNvGraphicFramePr>
          <p:nvPr>
            <p:extLst>
              <p:ext uri="{D42A27DB-BD31-4B8C-83A1-F6EECF244321}">
                <p14:modId xmlns:p14="http://schemas.microsoft.com/office/powerpoint/2010/main" val="3881640261"/>
              </p:ext>
            </p:extLst>
          </p:nvPr>
        </p:nvGraphicFramePr>
        <p:xfrm>
          <a:off x="2209800" y="5046663"/>
          <a:ext cx="1073150" cy="385762"/>
        </p:xfrm>
        <a:graphic>
          <a:graphicData uri="http://schemas.openxmlformats.org/presentationml/2006/ole">
            <mc:AlternateContent xmlns:mc="http://schemas.openxmlformats.org/markup-compatibility/2006">
              <mc:Choice xmlns:v="urn:schemas-microsoft-com:vml" Requires="v">
                <p:oleObj name="Equation" r:id="rId11" imgW="723586" imgH="228501" progId="Equation.3">
                  <p:embed/>
                </p:oleObj>
              </mc:Choice>
              <mc:Fallback>
                <p:oleObj name="Equation" r:id="rId11" imgW="723586" imgH="228501"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5046663"/>
                        <a:ext cx="10731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3" name="Object 10">
            <a:extLst>
              <a:ext uri="{FF2B5EF4-FFF2-40B4-BE49-F238E27FC236}">
                <a16:creationId xmlns:a16="http://schemas.microsoft.com/office/drawing/2014/main" id="{21E5FF27-C0E1-0693-0AE3-E111A88DFD72}"/>
              </a:ext>
            </a:extLst>
          </p:cNvPr>
          <p:cNvGraphicFramePr>
            <a:graphicFrameLocks noChangeAspect="1"/>
          </p:cNvGraphicFramePr>
          <p:nvPr>
            <p:extLst>
              <p:ext uri="{D42A27DB-BD31-4B8C-83A1-F6EECF244321}">
                <p14:modId xmlns:p14="http://schemas.microsoft.com/office/powerpoint/2010/main" val="2798914609"/>
              </p:ext>
            </p:extLst>
          </p:nvPr>
        </p:nvGraphicFramePr>
        <p:xfrm>
          <a:off x="4913313" y="5046663"/>
          <a:ext cx="1073150" cy="385762"/>
        </p:xfrm>
        <a:graphic>
          <a:graphicData uri="http://schemas.openxmlformats.org/presentationml/2006/ole">
            <mc:AlternateContent xmlns:mc="http://schemas.openxmlformats.org/markup-compatibility/2006">
              <mc:Choice xmlns:v="urn:schemas-microsoft-com:vml" Requires="v">
                <p:oleObj name="Equation" r:id="rId13" imgW="723586" imgH="228501" progId="Equation.3">
                  <p:embed/>
                </p:oleObj>
              </mc:Choice>
              <mc:Fallback>
                <p:oleObj name="Equation" r:id="rId13" imgW="723586" imgH="228501"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13313" y="5046663"/>
                        <a:ext cx="10731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4" name="Object 11">
            <a:extLst>
              <a:ext uri="{FF2B5EF4-FFF2-40B4-BE49-F238E27FC236}">
                <a16:creationId xmlns:a16="http://schemas.microsoft.com/office/drawing/2014/main" id="{22EB0E2F-1658-6E18-EB61-8054EF060CAC}"/>
              </a:ext>
            </a:extLst>
          </p:cNvPr>
          <p:cNvGraphicFramePr>
            <a:graphicFrameLocks noChangeAspect="1"/>
          </p:cNvGraphicFramePr>
          <p:nvPr>
            <p:extLst>
              <p:ext uri="{D42A27DB-BD31-4B8C-83A1-F6EECF244321}">
                <p14:modId xmlns:p14="http://schemas.microsoft.com/office/powerpoint/2010/main" val="944458676"/>
              </p:ext>
            </p:extLst>
          </p:nvPr>
        </p:nvGraphicFramePr>
        <p:xfrm>
          <a:off x="6546850" y="5751513"/>
          <a:ext cx="1073150" cy="385762"/>
        </p:xfrm>
        <a:graphic>
          <a:graphicData uri="http://schemas.openxmlformats.org/presentationml/2006/ole">
            <mc:AlternateContent xmlns:mc="http://schemas.openxmlformats.org/markup-compatibility/2006">
              <mc:Choice xmlns:v="urn:schemas-microsoft-com:vml" Requires="v">
                <p:oleObj name="Equation" r:id="rId15" imgW="723586" imgH="228501" progId="Equation.3">
                  <p:embed/>
                </p:oleObj>
              </mc:Choice>
              <mc:Fallback>
                <p:oleObj name="Equation" r:id="rId15" imgW="723586" imgH="228501"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46850" y="5751513"/>
                        <a:ext cx="10731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5" name="Object 12">
            <a:extLst>
              <a:ext uri="{FF2B5EF4-FFF2-40B4-BE49-F238E27FC236}">
                <a16:creationId xmlns:a16="http://schemas.microsoft.com/office/drawing/2014/main" id="{E2971AF5-7145-EC6F-71B0-271395B69DE5}"/>
              </a:ext>
            </a:extLst>
          </p:cNvPr>
          <p:cNvGraphicFramePr>
            <a:graphicFrameLocks noChangeAspect="1"/>
          </p:cNvGraphicFramePr>
          <p:nvPr>
            <p:extLst>
              <p:ext uri="{D42A27DB-BD31-4B8C-83A1-F6EECF244321}">
                <p14:modId xmlns:p14="http://schemas.microsoft.com/office/powerpoint/2010/main" val="2272170626"/>
              </p:ext>
            </p:extLst>
          </p:nvPr>
        </p:nvGraphicFramePr>
        <p:xfrm>
          <a:off x="5221288" y="5751513"/>
          <a:ext cx="1073150" cy="385762"/>
        </p:xfrm>
        <a:graphic>
          <a:graphicData uri="http://schemas.openxmlformats.org/presentationml/2006/ole">
            <mc:AlternateContent xmlns:mc="http://schemas.openxmlformats.org/markup-compatibility/2006">
              <mc:Choice xmlns:v="urn:schemas-microsoft-com:vml" Requires="v">
                <p:oleObj name="Equation" r:id="rId17" imgW="723586" imgH="228501" progId="Equation.3">
                  <p:embed/>
                </p:oleObj>
              </mc:Choice>
              <mc:Fallback>
                <p:oleObj name="Equation" r:id="rId17" imgW="723586" imgH="228501"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21288" y="5751513"/>
                        <a:ext cx="10731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6" name="Object 13">
            <a:extLst>
              <a:ext uri="{FF2B5EF4-FFF2-40B4-BE49-F238E27FC236}">
                <a16:creationId xmlns:a16="http://schemas.microsoft.com/office/drawing/2014/main" id="{B94EFD48-8137-1B79-8375-12D7F645974E}"/>
              </a:ext>
            </a:extLst>
          </p:cNvPr>
          <p:cNvGraphicFramePr>
            <a:graphicFrameLocks noChangeAspect="1"/>
          </p:cNvGraphicFramePr>
          <p:nvPr>
            <p:extLst>
              <p:ext uri="{D42A27DB-BD31-4B8C-83A1-F6EECF244321}">
                <p14:modId xmlns:p14="http://schemas.microsoft.com/office/powerpoint/2010/main" val="1425223934"/>
              </p:ext>
            </p:extLst>
          </p:nvPr>
        </p:nvGraphicFramePr>
        <p:xfrm>
          <a:off x="4046538" y="5784850"/>
          <a:ext cx="1073150" cy="387350"/>
        </p:xfrm>
        <a:graphic>
          <a:graphicData uri="http://schemas.openxmlformats.org/presentationml/2006/ole">
            <mc:AlternateContent xmlns:mc="http://schemas.openxmlformats.org/markup-compatibility/2006">
              <mc:Choice xmlns:v="urn:schemas-microsoft-com:vml" Requires="v">
                <p:oleObj name="Equation" r:id="rId19" imgW="723586" imgH="228501" progId="Equation.3">
                  <p:embed/>
                </p:oleObj>
              </mc:Choice>
              <mc:Fallback>
                <p:oleObj name="Equation" r:id="rId19" imgW="723586" imgH="228501"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46538" y="5784850"/>
                        <a:ext cx="10731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7" name="Object 14">
            <a:extLst>
              <a:ext uri="{FF2B5EF4-FFF2-40B4-BE49-F238E27FC236}">
                <a16:creationId xmlns:a16="http://schemas.microsoft.com/office/drawing/2014/main" id="{397115E9-2C57-B721-12C8-8F2FC32EA512}"/>
              </a:ext>
            </a:extLst>
          </p:cNvPr>
          <p:cNvGraphicFramePr>
            <a:graphicFrameLocks noChangeAspect="1"/>
          </p:cNvGraphicFramePr>
          <p:nvPr>
            <p:extLst>
              <p:ext uri="{D42A27DB-BD31-4B8C-83A1-F6EECF244321}">
                <p14:modId xmlns:p14="http://schemas.microsoft.com/office/powerpoint/2010/main" val="618645542"/>
              </p:ext>
            </p:extLst>
          </p:nvPr>
        </p:nvGraphicFramePr>
        <p:xfrm>
          <a:off x="2822575" y="5784850"/>
          <a:ext cx="1073150" cy="387350"/>
        </p:xfrm>
        <a:graphic>
          <a:graphicData uri="http://schemas.openxmlformats.org/presentationml/2006/ole">
            <mc:AlternateContent xmlns:mc="http://schemas.openxmlformats.org/markup-compatibility/2006">
              <mc:Choice xmlns:v="urn:schemas-microsoft-com:vml" Requires="v">
                <p:oleObj name="Equation" r:id="rId21" imgW="723586" imgH="228501" progId="Equation.3">
                  <p:embed/>
                </p:oleObj>
              </mc:Choice>
              <mc:Fallback>
                <p:oleObj name="Equation" r:id="rId21" imgW="723586" imgH="228501" progId="Equation.3">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22575" y="5784850"/>
                        <a:ext cx="10731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31088" name="AutoShape 15">
            <a:extLst>
              <a:ext uri="{FF2B5EF4-FFF2-40B4-BE49-F238E27FC236}">
                <a16:creationId xmlns:a16="http://schemas.microsoft.com/office/drawing/2014/main" id="{F35FD861-66E2-4731-0251-9FAB0FF576E6}"/>
              </a:ext>
            </a:extLst>
          </p:cNvPr>
          <p:cNvCxnSpPr>
            <a:cxnSpLocks noChangeShapeType="1"/>
          </p:cNvCxnSpPr>
          <p:nvPr/>
        </p:nvCxnSpPr>
        <p:spPr bwMode="auto">
          <a:xfrm flipH="1">
            <a:off x="3573463" y="4081463"/>
            <a:ext cx="1063625" cy="260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1089" name="AutoShape 16">
            <a:extLst>
              <a:ext uri="{FF2B5EF4-FFF2-40B4-BE49-F238E27FC236}">
                <a16:creationId xmlns:a16="http://schemas.microsoft.com/office/drawing/2014/main" id="{E4721F50-7822-BDFD-783E-8463C526A051}"/>
              </a:ext>
            </a:extLst>
          </p:cNvPr>
          <p:cNvCxnSpPr>
            <a:cxnSpLocks noChangeShapeType="1"/>
          </p:cNvCxnSpPr>
          <p:nvPr/>
        </p:nvCxnSpPr>
        <p:spPr bwMode="auto">
          <a:xfrm>
            <a:off x="4637088" y="4081463"/>
            <a:ext cx="1274762" cy="2349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1090" name="AutoShape 17">
            <a:extLst>
              <a:ext uri="{FF2B5EF4-FFF2-40B4-BE49-F238E27FC236}">
                <a16:creationId xmlns:a16="http://schemas.microsoft.com/office/drawing/2014/main" id="{639F8BCE-45FA-C8B2-70B2-E44462E5FCAD}"/>
              </a:ext>
            </a:extLst>
          </p:cNvPr>
          <p:cNvCxnSpPr>
            <a:cxnSpLocks noChangeShapeType="1"/>
          </p:cNvCxnSpPr>
          <p:nvPr/>
        </p:nvCxnSpPr>
        <p:spPr bwMode="auto">
          <a:xfrm flipH="1">
            <a:off x="2746375" y="4727575"/>
            <a:ext cx="827088" cy="3190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1091" name="AutoShape 18">
            <a:extLst>
              <a:ext uri="{FF2B5EF4-FFF2-40B4-BE49-F238E27FC236}">
                <a16:creationId xmlns:a16="http://schemas.microsoft.com/office/drawing/2014/main" id="{C38ECE95-F7A7-16E5-F8FB-E1A4D95421F5}"/>
              </a:ext>
            </a:extLst>
          </p:cNvPr>
          <p:cNvCxnSpPr>
            <a:cxnSpLocks noChangeShapeType="1"/>
          </p:cNvCxnSpPr>
          <p:nvPr/>
        </p:nvCxnSpPr>
        <p:spPr bwMode="auto">
          <a:xfrm>
            <a:off x="3573463" y="4727575"/>
            <a:ext cx="704850" cy="3190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1092" name="AutoShape 19">
            <a:extLst>
              <a:ext uri="{FF2B5EF4-FFF2-40B4-BE49-F238E27FC236}">
                <a16:creationId xmlns:a16="http://schemas.microsoft.com/office/drawing/2014/main" id="{73E83853-F417-B02E-D396-3B031673E8A1}"/>
              </a:ext>
            </a:extLst>
          </p:cNvPr>
          <p:cNvCxnSpPr>
            <a:cxnSpLocks noChangeShapeType="1"/>
          </p:cNvCxnSpPr>
          <p:nvPr/>
        </p:nvCxnSpPr>
        <p:spPr bwMode="auto">
          <a:xfrm flipH="1">
            <a:off x="5451475" y="4703763"/>
            <a:ext cx="460375"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1093" name="AutoShape 20">
            <a:extLst>
              <a:ext uri="{FF2B5EF4-FFF2-40B4-BE49-F238E27FC236}">
                <a16:creationId xmlns:a16="http://schemas.microsoft.com/office/drawing/2014/main" id="{847E483C-413F-9B63-B7FD-85E39F923C93}"/>
              </a:ext>
            </a:extLst>
          </p:cNvPr>
          <p:cNvCxnSpPr>
            <a:cxnSpLocks noChangeShapeType="1"/>
          </p:cNvCxnSpPr>
          <p:nvPr/>
        </p:nvCxnSpPr>
        <p:spPr bwMode="auto">
          <a:xfrm>
            <a:off x="5911850" y="4703763"/>
            <a:ext cx="650875"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1094" name="AutoShape 21">
            <a:extLst>
              <a:ext uri="{FF2B5EF4-FFF2-40B4-BE49-F238E27FC236}">
                <a16:creationId xmlns:a16="http://schemas.microsoft.com/office/drawing/2014/main" id="{87ACD2D7-3E43-ECC6-0E30-1ABCE56774F6}"/>
              </a:ext>
            </a:extLst>
          </p:cNvPr>
          <p:cNvCxnSpPr>
            <a:cxnSpLocks noChangeShapeType="1"/>
          </p:cNvCxnSpPr>
          <p:nvPr/>
        </p:nvCxnSpPr>
        <p:spPr bwMode="auto">
          <a:xfrm flipH="1">
            <a:off x="3359150" y="5432425"/>
            <a:ext cx="919163" cy="352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1095" name="AutoShape 22">
            <a:extLst>
              <a:ext uri="{FF2B5EF4-FFF2-40B4-BE49-F238E27FC236}">
                <a16:creationId xmlns:a16="http://schemas.microsoft.com/office/drawing/2014/main" id="{61FA879C-B3EA-C3E7-8407-880936936094}"/>
              </a:ext>
            </a:extLst>
          </p:cNvPr>
          <p:cNvCxnSpPr>
            <a:cxnSpLocks noChangeShapeType="1"/>
          </p:cNvCxnSpPr>
          <p:nvPr/>
        </p:nvCxnSpPr>
        <p:spPr bwMode="auto">
          <a:xfrm>
            <a:off x="4278313" y="5432425"/>
            <a:ext cx="306387" cy="352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1096" name="AutoShape 23">
            <a:extLst>
              <a:ext uri="{FF2B5EF4-FFF2-40B4-BE49-F238E27FC236}">
                <a16:creationId xmlns:a16="http://schemas.microsoft.com/office/drawing/2014/main" id="{EAAE83F6-76E1-73F5-66B4-D67A266FDD92}"/>
              </a:ext>
            </a:extLst>
          </p:cNvPr>
          <p:cNvCxnSpPr>
            <a:cxnSpLocks noChangeShapeType="1"/>
          </p:cNvCxnSpPr>
          <p:nvPr/>
        </p:nvCxnSpPr>
        <p:spPr bwMode="auto">
          <a:xfrm flipH="1">
            <a:off x="5757863" y="5432425"/>
            <a:ext cx="804862" cy="3190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1097" name="AutoShape 24">
            <a:extLst>
              <a:ext uri="{FF2B5EF4-FFF2-40B4-BE49-F238E27FC236}">
                <a16:creationId xmlns:a16="http://schemas.microsoft.com/office/drawing/2014/main" id="{374456BF-6BBD-1C77-BDC0-3B28E7806E1B}"/>
              </a:ext>
            </a:extLst>
          </p:cNvPr>
          <p:cNvCxnSpPr>
            <a:cxnSpLocks noChangeShapeType="1"/>
          </p:cNvCxnSpPr>
          <p:nvPr/>
        </p:nvCxnSpPr>
        <p:spPr bwMode="auto">
          <a:xfrm>
            <a:off x="6562725" y="5432425"/>
            <a:ext cx="520700" cy="3190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131098" name="Object 47">
            <a:extLst>
              <a:ext uri="{FF2B5EF4-FFF2-40B4-BE49-F238E27FC236}">
                <a16:creationId xmlns:a16="http://schemas.microsoft.com/office/drawing/2014/main" id="{B320D4C5-0EE2-B98A-0B58-3442728D2E9B}"/>
              </a:ext>
            </a:extLst>
          </p:cNvPr>
          <p:cNvGraphicFramePr>
            <a:graphicFrameLocks noChangeAspect="1"/>
          </p:cNvGraphicFramePr>
          <p:nvPr>
            <p:extLst>
              <p:ext uri="{D42A27DB-BD31-4B8C-83A1-F6EECF244321}">
                <p14:modId xmlns:p14="http://schemas.microsoft.com/office/powerpoint/2010/main" val="2229042503"/>
              </p:ext>
            </p:extLst>
          </p:nvPr>
        </p:nvGraphicFramePr>
        <p:xfrm>
          <a:off x="3844925" y="3933825"/>
          <a:ext cx="188913" cy="257175"/>
        </p:xfrm>
        <a:graphic>
          <a:graphicData uri="http://schemas.openxmlformats.org/presentationml/2006/ole">
            <mc:AlternateContent xmlns:mc="http://schemas.openxmlformats.org/markup-compatibility/2006">
              <mc:Choice xmlns:v="urn:schemas-microsoft-com:vml" Requires="v">
                <p:oleObj name="Equation" r:id="rId23" imgW="126835" imgH="152202" progId="Equation.3">
                  <p:embed/>
                </p:oleObj>
              </mc:Choice>
              <mc:Fallback>
                <p:oleObj name="Equation" r:id="rId23" imgW="126835" imgH="152202" progId="Equation.3">
                  <p:embed/>
                  <p:pic>
                    <p:nvPicPr>
                      <p:cNvPr id="0" name="Object 4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44925" y="3933825"/>
                        <a:ext cx="188913"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99" name="Object 48">
            <a:extLst>
              <a:ext uri="{FF2B5EF4-FFF2-40B4-BE49-F238E27FC236}">
                <a16:creationId xmlns:a16="http://schemas.microsoft.com/office/drawing/2014/main" id="{7CD8D9D2-7863-4131-D10E-E9482E0C85EE}"/>
              </a:ext>
            </a:extLst>
          </p:cNvPr>
          <p:cNvGraphicFramePr>
            <a:graphicFrameLocks noChangeAspect="1"/>
          </p:cNvGraphicFramePr>
          <p:nvPr>
            <p:extLst>
              <p:ext uri="{D42A27DB-BD31-4B8C-83A1-F6EECF244321}">
                <p14:modId xmlns:p14="http://schemas.microsoft.com/office/powerpoint/2010/main" val="3444714034"/>
              </p:ext>
            </p:extLst>
          </p:nvPr>
        </p:nvGraphicFramePr>
        <p:xfrm>
          <a:off x="2895600" y="4619625"/>
          <a:ext cx="188913" cy="257175"/>
        </p:xfrm>
        <a:graphic>
          <a:graphicData uri="http://schemas.openxmlformats.org/presentationml/2006/ole">
            <mc:AlternateContent xmlns:mc="http://schemas.openxmlformats.org/markup-compatibility/2006">
              <mc:Choice xmlns:v="urn:schemas-microsoft-com:vml" Requires="v">
                <p:oleObj name="Equation" r:id="rId25" imgW="126835" imgH="152202" progId="Equation.3">
                  <p:embed/>
                </p:oleObj>
              </mc:Choice>
              <mc:Fallback>
                <p:oleObj name="Equation" r:id="rId25" imgW="126835" imgH="152202" progId="Equation.3">
                  <p:embed/>
                  <p:pic>
                    <p:nvPicPr>
                      <p:cNvPr id="0" name="Object 4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95600" y="4619625"/>
                        <a:ext cx="188913"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0" name="Object 49">
            <a:extLst>
              <a:ext uri="{FF2B5EF4-FFF2-40B4-BE49-F238E27FC236}">
                <a16:creationId xmlns:a16="http://schemas.microsoft.com/office/drawing/2014/main" id="{253D795D-40EB-CCE7-B20F-EC2ABAA26B7B}"/>
              </a:ext>
            </a:extLst>
          </p:cNvPr>
          <p:cNvGraphicFramePr>
            <a:graphicFrameLocks noChangeAspect="1"/>
          </p:cNvGraphicFramePr>
          <p:nvPr>
            <p:extLst>
              <p:ext uri="{D42A27DB-BD31-4B8C-83A1-F6EECF244321}">
                <p14:modId xmlns:p14="http://schemas.microsoft.com/office/powerpoint/2010/main" val="1444896528"/>
              </p:ext>
            </p:extLst>
          </p:nvPr>
        </p:nvGraphicFramePr>
        <p:xfrm>
          <a:off x="3621088" y="5334000"/>
          <a:ext cx="188912" cy="257175"/>
        </p:xfrm>
        <a:graphic>
          <a:graphicData uri="http://schemas.openxmlformats.org/presentationml/2006/ole">
            <mc:AlternateContent xmlns:mc="http://schemas.openxmlformats.org/markup-compatibility/2006">
              <mc:Choice xmlns:v="urn:schemas-microsoft-com:vml" Requires="v">
                <p:oleObj name="Equation" r:id="rId26" imgW="126835" imgH="152202" progId="Equation.3">
                  <p:embed/>
                </p:oleObj>
              </mc:Choice>
              <mc:Fallback>
                <p:oleObj name="Equation" r:id="rId26" imgW="126835" imgH="152202" progId="Equation.3">
                  <p:embed/>
                  <p:pic>
                    <p:nvPicPr>
                      <p:cNvPr id="0" name="Object 4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21088" y="5334000"/>
                        <a:ext cx="188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1" name="Object 50">
            <a:extLst>
              <a:ext uri="{FF2B5EF4-FFF2-40B4-BE49-F238E27FC236}">
                <a16:creationId xmlns:a16="http://schemas.microsoft.com/office/drawing/2014/main" id="{D3608055-C91B-75B2-497E-336548766100}"/>
              </a:ext>
            </a:extLst>
          </p:cNvPr>
          <p:cNvGraphicFramePr>
            <a:graphicFrameLocks noChangeAspect="1"/>
          </p:cNvGraphicFramePr>
          <p:nvPr>
            <p:extLst>
              <p:ext uri="{D42A27DB-BD31-4B8C-83A1-F6EECF244321}">
                <p14:modId xmlns:p14="http://schemas.microsoft.com/office/powerpoint/2010/main" val="2522392338"/>
              </p:ext>
            </p:extLst>
          </p:nvPr>
        </p:nvGraphicFramePr>
        <p:xfrm>
          <a:off x="5373688" y="4619625"/>
          <a:ext cx="188912" cy="257175"/>
        </p:xfrm>
        <a:graphic>
          <a:graphicData uri="http://schemas.openxmlformats.org/presentationml/2006/ole">
            <mc:AlternateContent xmlns:mc="http://schemas.openxmlformats.org/markup-compatibility/2006">
              <mc:Choice xmlns:v="urn:schemas-microsoft-com:vml" Requires="v">
                <p:oleObj name="Equation" r:id="rId27" imgW="126835" imgH="152202" progId="Equation.3">
                  <p:embed/>
                </p:oleObj>
              </mc:Choice>
              <mc:Fallback>
                <p:oleObj name="Equation" r:id="rId27" imgW="126835" imgH="152202" progId="Equation.3">
                  <p:embed/>
                  <p:pic>
                    <p:nvPicPr>
                      <p:cNvPr id="0" name="Object 5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73688" y="4619625"/>
                        <a:ext cx="188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2" name="Object 51">
            <a:extLst>
              <a:ext uri="{FF2B5EF4-FFF2-40B4-BE49-F238E27FC236}">
                <a16:creationId xmlns:a16="http://schemas.microsoft.com/office/drawing/2014/main" id="{2AAE50C0-A5B7-B11A-CE23-B171A1458BF7}"/>
              </a:ext>
            </a:extLst>
          </p:cNvPr>
          <p:cNvGraphicFramePr>
            <a:graphicFrameLocks noChangeAspect="1"/>
          </p:cNvGraphicFramePr>
          <p:nvPr>
            <p:extLst>
              <p:ext uri="{D42A27DB-BD31-4B8C-83A1-F6EECF244321}">
                <p14:modId xmlns:p14="http://schemas.microsoft.com/office/powerpoint/2010/main" val="1686606930"/>
              </p:ext>
            </p:extLst>
          </p:nvPr>
        </p:nvGraphicFramePr>
        <p:xfrm>
          <a:off x="5983288" y="5334000"/>
          <a:ext cx="188912" cy="257175"/>
        </p:xfrm>
        <a:graphic>
          <a:graphicData uri="http://schemas.openxmlformats.org/presentationml/2006/ole">
            <mc:AlternateContent xmlns:mc="http://schemas.openxmlformats.org/markup-compatibility/2006">
              <mc:Choice xmlns:v="urn:schemas-microsoft-com:vml" Requires="v">
                <p:oleObj name="Equation" r:id="rId28" imgW="126835" imgH="152202" progId="Equation.3">
                  <p:embed/>
                </p:oleObj>
              </mc:Choice>
              <mc:Fallback>
                <p:oleObj name="Equation" r:id="rId28" imgW="126835" imgH="152202" progId="Equation.3">
                  <p:embed/>
                  <p:pic>
                    <p:nvPicPr>
                      <p:cNvPr id="0" name="Object 5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983288" y="5334000"/>
                        <a:ext cx="188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3" name="Object 52">
            <a:extLst>
              <a:ext uri="{FF2B5EF4-FFF2-40B4-BE49-F238E27FC236}">
                <a16:creationId xmlns:a16="http://schemas.microsoft.com/office/drawing/2014/main" id="{A8B06338-9E74-F05D-9F8C-70A11654917B}"/>
              </a:ext>
            </a:extLst>
          </p:cNvPr>
          <p:cNvGraphicFramePr>
            <a:graphicFrameLocks noChangeAspect="1"/>
          </p:cNvGraphicFramePr>
          <p:nvPr>
            <p:extLst>
              <p:ext uri="{D42A27DB-BD31-4B8C-83A1-F6EECF244321}">
                <p14:modId xmlns:p14="http://schemas.microsoft.com/office/powerpoint/2010/main" val="1545181201"/>
              </p:ext>
            </p:extLst>
          </p:nvPr>
        </p:nvGraphicFramePr>
        <p:xfrm>
          <a:off x="5334000" y="3954463"/>
          <a:ext cx="188913" cy="214312"/>
        </p:xfrm>
        <a:graphic>
          <a:graphicData uri="http://schemas.openxmlformats.org/presentationml/2006/ole">
            <mc:AlternateContent xmlns:mc="http://schemas.openxmlformats.org/markup-compatibility/2006">
              <mc:Choice xmlns:v="urn:schemas-microsoft-com:vml" Requires="v">
                <p:oleObj name="Equation" r:id="rId29" imgW="126725" imgH="126725" progId="Equation.3">
                  <p:embed/>
                </p:oleObj>
              </mc:Choice>
              <mc:Fallback>
                <p:oleObj name="Equation" r:id="rId29" imgW="126725" imgH="126725" progId="Equation.3">
                  <p:embed/>
                  <p:pic>
                    <p:nvPicPr>
                      <p:cNvPr id="0" name="Object 5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34000" y="3954463"/>
                        <a:ext cx="188913"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4" name="Object 53">
            <a:extLst>
              <a:ext uri="{FF2B5EF4-FFF2-40B4-BE49-F238E27FC236}">
                <a16:creationId xmlns:a16="http://schemas.microsoft.com/office/drawing/2014/main" id="{0B97A3DF-5473-73E8-AF36-C2F2B7C65923}"/>
              </a:ext>
            </a:extLst>
          </p:cNvPr>
          <p:cNvGraphicFramePr>
            <a:graphicFrameLocks noChangeAspect="1"/>
          </p:cNvGraphicFramePr>
          <p:nvPr>
            <p:extLst>
              <p:ext uri="{D42A27DB-BD31-4B8C-83A1-F6EECF244321}">
                <p14:modId xmlns:p14="http://schemas.microsoft.com/office/powerpoint/2010/main" val="1443471122"/>
              </p:ext>
            </p:extLst>
          </p:nvPr>
        </p:nvGraphicFramePr>
        <p:xfrm>
          <a:off x="6288088" y="4648200"/>
          <a:ext cx="188912" cy="214313"/>
        </p:xfrm>
        <a:graphic>
          <a:graphicData uri="http://schemas.openxmlformats.org/presentationml/2006/ole">
            <mc:AlternateContent xmlns:mc="http://schemas.openxmlformats.org/markup-compatibility/2006">
              <mc:Choice xmlns:v="urn:schemas-microsoft-com:vml" Requires="v">
                <p:oleObj name="Equation" r:id="rId31" imgW="126725" imgH="126725" progId="Equation.3">
                  <p:embed/>
                </p:oleObj>
              </mc:Choice>
              <mc:Fallback>
                <p:oleObj name="Equation" r:id="rId31" imgW="126725" imgH="126725" progId="Equation.3">
                  <p:embed/>
                  <p:pic>
                    <p:nvPicPr>
                      <p:cNvPr id="0" name="Object 5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288088" y="4648200"/>
                        <a:ext cx="188912"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5" name="Object 54">
            <a:extLst>
              <a:ext uri="{FF2B5EF4-FFF2-40B4-BE49-F238E27FC236}">
                <a16:creationId xmlns:a16="http://schemas.microsoft.com/office/drawing/2014/main" id="{8B0EF964-5294-886D-9AC1-B23A0B315682}"/>
              </a:ext>
            </a:extLst>
          </p:cNvPr>
          <p:cNvGraphicFramePr>
            <a:graphicFrameLocks noChangeAspect="1"/>
          </p:cNvGraphicFramePr>
          <p:nvPr>
            <p:extLst>
              <p:ext uri="{D42A27DB-BD31-4B8C-83A1-F6EECF244321}">
                <p14:modId xmlns:p14="http://schemas.microsoft.com/office/powerpoint/2010/main" val="518191031"/>
              </p:ext>
            </p:extLst>
          </p:nvPr>
        </p:nvGraphicFramePr>
        <p:xfrm>
          <a:off x="6897688" y="5424488"/>
          <a:ext cx="188912" cy="214312"/>
        </p:xfrm>
        <a:graphic>
          <a:graphicData uri="http://schemas.openxmlformats.org/presentationml/2006/ole">
            <mc:AlternateContent xmlns:mc="http://schemas.openxmlformats.org/markup-compatibility/2006">
              <mc:Choice xmlns:v="urn:schemas-microsoft-com:vml" Requires="v">
                <p:oleObj name="Equation" r:id="rId32" imgW="126725" imgH="126725" progId="Equation.3">
                  <p:embed/>
                </p:oleObj>
              </mc:Choice>
              <mc:Fallback>
                <p:oleObj name="Equation" r:id="rId32" imgW="126725" imgH="126725" progId="Equation.3">
                  <p:embed/>
                  <p:pic>
                    <p:nvPicPr>
                      <p:cNvPr id="0" name="Object 5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897688" y="5424488"/>
                        <a:ext cx="188912"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6" name="Object 55">
            <a:extLst>
              <a:ext uri="{FF2B5EF4-FFF2-40B4-BE49-F238E27FC236}">
                <a16:creationId xmlns:a16="http://schemas.microsoft.com/office/drawing/2014/main" id="{5973EBB3-073C-2730-04B6-FECAA9DA1A11}"/>
              </a:ext>
            </a:extLst>
          </p:cNvPr>
          <p:cNvGraphicFramePr>
            <a:graphicFrameLocks noChangeAspect="1"/>
          </p:cNvGraphicFramePr>
          <p:nvPr>
            <p:extLst>
              <p:ext uri="{D42A27DB-BD31-4B8C-83A1-F6EECF244321}">
                <p14:modId xmlns:p14="http://schemas.microsoft.com/office/powerpoint/2010/main" val="3738817287"/>
              </p:ext>
            </p:extLst>
          </p:nvPr>
        </p:nvGraphicFramePr>
        <p:xfrm>
          <a:off x="4572000" y="5486400"/>
          <a:ext cx="188913" cy="214313"/>
        </p:xfrm>
        <a:graphic>
          <a:graphicData uri="http://schemas.openxmlformats.org/presentationml/2006/ole">
            <mc:AlternateContent xmlns:mc="http://schemas.openxmlformats.org/markup-compatibility/2006">
              <mc:Choice xmlns:v="urn:schemas-microsoft-com:vml" Requires="v">
                <p:oleObj name="Equation" r:id="rId33" imgW="126725" imgH="126725" progId="Equation.3">
                  <p:embed/>
                </p:oleObj>
              </mc:Choice>
              <mc:Fallback>
                <p:oleObj name="Equation" r:id="rId33" imgW="126725" imgH="126725" progId="Equation.3">
                  <p:embed/>
                  <p:pic>
                    <p:nvPicPr>
                      <p:cNvPr id="0" name="Object 5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572000" y="5486400"/>
                        <a:ext cx="1889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7" name="Object 56">
            <a:extLst>
              <a:ext uri="{FF2B5EF4-FFF2-40B4-BE49-F238E27FC236}">
                <a16:creationId xmlns:a16="http://schemas.microsoft.com/office/drawing/2014/main" id="{756400ED-D8DC-6693-2A50-B5B8DCBD6597}"/>
              </a:ext>
            </a:extLst>
          </p:cNvPr>
          <p:cNvGraphicFramePr>
            <a:graphicFrameLocks noChangeAspect="1"/>
          </p:cNvGraphicFramePr>
          <p:nvPr>
            <p:extLst>
              <p:ext uri="{D42A27DB-BD31-4B8C-83A1-F6EECF244321}">
                <p14:modId xmlns:p14="http://schemas.microsoft.com/office/powerpoint/2010/main" val="1018383897"/>
              </p:ext>
            </p:extLst>
          </p:nvPr>
        </p:nvGraphicFramePr>
        <p:xfrm>
          <a:off x="4038600" y="4724400"/>
          <a:ext cx="188913" cy="214313"/>
        </p:xfrm>
        <a:graphic>
          <a:graphicData uri="http://schemas.openxmlformats.org/presentationml/2006/ole">
            <mc:AlternateContent xmlns:mc="http://schemas.openxmlformats.org/markup-compatibility/2006">
              <mc:Choice xmlns:v="urn:schemas-microsoft-com:vml" Requires="v">
                <p:oleObj name="Equation" r:id="rId34" imgW="126725" imgH="126725" progId="Equation.3">
                  <p:embed/>
                </p:oleObj>
              </mc:Choice>
              <mc:Fallback>
                <p:oleObj name="Equation" r:id="rId34" imgW="126725" imgH="126725" progId="Equation.3">
                  <p:embed/>
                  <p:pic>
                    <p:nvPicPr>
                      <p:cNvPr id="0" name="Object 5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38600" y="4724400"/>
                        <a:ext cx="1889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5">
            <a:extLst>
              <a:ext uri="{FF2B5EF4-FFF2-40B4-BE49-F238E27FC236}">
                <a16:creationId xmlns:a16="http://schemas.microsoft.com/office/drawing/2014/main" id="{B419E836-03DA-E668-38E3-46E16EDB3D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500A079-DBB8-458A-BBBB-45C1C43785D7}" type="slidenum">
              <a:rPr lang="en-US" altLang="en-US" sz="1200" smtClean="0">
                <a:latin typeface="Garamond" panose="02020404030301010803" pitchFamily="18" charset="0"/>
              </a:rPr>
              <a:pPr>
                <a:spcBef>
                  <a:spcPct val="0"/>
                </a:spcBef>
                <a:buClrTx/>
                <a:buSzTx/>
                <a:buFontTx/>
                <a:buNone/>
              </a:pPr>
              <a:t>64</a:t>
            </a:fld>
            <a:endParaRPr lang="en-US" altLang="en-US" sz="1200">
              <a:latin typeface="Garamond" panose="02020404030301010803" pitchFamily="18" charset="0"/>
            </a:endParaRPr>
          </a:p>
        </p:txBody>
      </p:sp>
      <p:sp>
        <p:nvSpPr>
          <p:cNvPr id="133123" name="Rectangle 2">
            <a:extLst>
              <a:ext uri="{FF2B5EF4-FFF2-40B4-BE49-F238E27FC236}">
                <a16:creationId xmlns:a16="http://schemas.microsoft.com/office/drawing/2014/main" id="{08BA589E-2977-CBDE-BDF4-831001DAEB16}"/>
              </a:ext>
            </a:extLst>
          </p:cNvPr>
          <p:cNvSpPr>
            <a:spLocks noGrp="1" noChangeArrowheads="1"/>
          </p:cNvSpPr>
          <p:nvPr>
            <p:ph type="title"/>
          </p:nvPr>
        </p:nvSpPr>
        <p:spPr/>
        <p:txBody>
          <a:bodyPr/>
          <a:lstStyle/>
          <a:p>
            <a:pPr eaLnBrk="1" hangingPunct="1"/>
            <a:r>
              <a:rPr lang="en-US" altLang="en-US" sz="3400"/>
              <a:t>Lower bounds for the sorting problem</a:t>
            </a:r>
          </a:p>
        </p:txBody>
      </p:sp>
      <p:sp>
        <p:nvSpPr>
          <p:cNvPr id="133124" name="Rectangle 3">
            <a:extLst>
              <a:ext uri="{FF2B5EF4-FFF2-40B4-BE49-F238E27FC236}">
                <a16:creationId xmlns:a16="http://schemas.microsoft.com/office/drawing/2014/main" id="{982EEA77-ED1A-59D5-B676-1A9362F6D2C3}"/>
              </a:ext>
            </a:extLst>
          </p:cNvPr>
          <p:cNvSpPr>
            <a:spLocks noGrp="1" noChangeArrowheads="1"/>
          </p:cNvSpPr>
          <p:nvPr>
            <p:ph type="body" idx="1"/>
          </p:nvPr>
        </p:nvSpPr>
        <p:spPr>
          <a:xfrm>
            <a:off x="457200" y="1295400"/>
            <a:ext cx="8229600" cy="4530725"/>
          </a:xfrm>
        </p:spPr>
        <p:txBody>
          <a:bodyPr/>
          <a:lstStyle/>
          <a:p>
            <a:pPr eaLnBrk="1" hangingPunct="1"/>
            <a:r>
              <a:rPr lang="en-US" altLang="en-US" sz="2400"/>
              <a:t>When we consider the worst case, even the most efficient comparison based sorting algorithm has to traverse the decision tree from the root to a deepest leaf, i.e. it needs to perform </a:t>
            </a:r>
            <a:r>
              <a:rPr lang="en-US" altLang="en-US" sz="2400" i="1"/>
              <a:t>h</a:t>
            </a:r>
            <a:r>
              <a:rPr lang="en-US" altLang="en-US" sz="2400"/>
              <a:t> comparisons where </a:t>
            </a:r>
            <a:r>
              <a:rPr lang="en-US" altLang="en-US" sz="2400" i="1"/>
              <a:t>h</a:t>
            </a:r>
            <a:r>
              <a:rPr lang="en-US" altLang="en-US" sz="2400"/>
              <a:t> is the height of the tree.</a:t>
            </a:r>
          </a:p>
          <a:p>
            <a:pPr eaLnBrk="1" hangingPunct="1"/>
            <a:endParaRPr lang="en-US" altLang="en-US" sz="800"/>
          </a:p>
        </p:txBody>
      </p:sp>
      <p:graphicFrame>
        <p:nvGraphicFramePr>
          <p:cNvPr id="133125" name="Object 4">
            <a:extLst>
              <a:ext uri="{FF2B5EF4-FFF2-40B4-BE49-F238E27FC236}">
                <a16:creationId xmlns:a16="http://schemas.microsoft.com/office/drawing/2014/main" id="{B4F954AD-5EE4-43FD-DE36-32A3EE6FB5B6}"/>
              </a:ext>
            </a:extLst>
          </p:cNvPr>
          <p:cNvGraphicFramePr>
            <a:graphicFrameLocks noChangeAspect="1"/>
          </p:cNvGraphicFramePr>
          <p:nvPr/>
        </p:nvGraphicFramePr>
        <p:xfrm>
          <a:off x="4352925" y="3352800"/>
          <a:ext cx="565150" cy="365125"/>
        </p:xfrm>
        <a:graphic>
          <a:graphicData uri="http://schemas.openxmlformats.org/presentationml/2006/ole">
            <mc:AlternateContent xmlns:mc="http://schemas.openxmlformats.org/markup-compatibility/2006">
              <mc:Choice xmlns:v="urn:schemas-microsoft-com:vml" Requires="v">
                <p:oleObj name="Equation" r:id="rId3" imgW="380835" imgH="215806" progId="Equation.3">
                  <p:embed/>
                </p:oleObj>
              </mc:Choice>
              <mc:Fallback>
                <p:oleObj name="Equation" r:id="rId3" imgW="380835"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2925" y="3352800"/>
                        <a:ext cx="5651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6" name="Object 5">
            <a:extLst>
              <a:ext uri="{FF2B5EF4-FFF2-40B4-BE49-F238E27FC236}">
                <a16:creationId xmlns:a16="http://schemas.microsoft.com/office/drawing/2014/main" id="{37C9C43D-6945-0B2B-D50F-E38C4D5B7CA3}"/>
              </a:ext>
            </a:extLst>
          </p:cNvPr>
          <p:cNvGraphicFramePr>
            <a:graphicFrameLocks noChangeAspect="1"/>
          </p:cNvGraphicFramePr>
          <p:nvPr/>
        </p:nvGraphicFramePr>
        <p:xfrm>
          <a:off x="3281363" y="3978275"/>
          <a:ext cx="584200" cy="385763"/>
        </p:xfrm>
        <a:graphic>
          <a:graphicData uri="http://schemas.openxmlformats.org/presentationml/2006/ole">
            <mc:AlternateContent xmlns:mc="http://schemas.openxmlformats.org/markup-compatibility/2006">
              <mc:Choice xmlns:v="urn:schemas-microsoft-com:vml" Requires="v">
                <p:oleObj name="Equation" r:id="rId5" imgW="393529" imgH="228501" progId="Equation.3">
                  <p:embed/>
                </p:oleObj>
              </mc:Choice>
              <mc:Fallback>
                <p:oleObj name="Equation" r:id="rId5" imgW="393529" imgH="22850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1363" y="3978275"/>
                        <a:ext cx="58420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7" name="Object 6">
            <a:extLst>
              <a:ext uri="{FF2B5EF4-FFF2-40B4-BE49-F238E27FC236}">
                <a16:creationId xmlns:a16="http://schemas.microsoft.com/office/drawing/2014/main" id="{5309DD2A-A766-B244-C589-F56A6355D812}"/>
              </a:ext>
            </a:extLst>
          </p:cNvPr>
          <p:cNvGraphicFramePr>
            <a:graphicFrameLocks noChangeAspect="1"/>
          </p:cNvGraphicFramePr>
          <p:nvPr/>
        </p:nvGraphicFramePr>
        <p:xfrm>
          <a:off x="5629275" y="3952875"/>
          <a:ext cx="565150" cy="387350"/>
        </p:xfrm>
        <a:graphic>
          <a:graphicData uri="http://schemas.openxmlformats.org/presentationml/2006/ole">
            <mc:AlternateContent xmlns:mc="http://schemas.openxmlformats.org/markup-compatibility/2006">
              <mc:Choice xmlns:v="urn:schemas-microsoft-com:vml" Requires="v">
                <p:oleObj name="Equation" r:id="rId7" imgW="381000" imgH="228600" progId="Equation.3">
                  <p:embed/>
                </p:oleObj>
              </mc:Choice>
              <mc:Fallback>
                <p:oleObj name="Equation" r:id="rId7" imgW="3810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9275" y="3952875"/>
                        <a:ext cx="5651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8" name="Object 7">
            <a:extLst>
              <a:ext uri="{FF2B5EF4-FFF2-40B4-BE49-F238E27FC236}">
                <a16:creationId xmlns:a16="http://schemas.microsoft.com/office/drawing/2014/main" id="{DCE60085-CC6D-9228-4914-BB6530E6636E}"/>
              </a:ext>
            </a:extLst>
          </p:cNvPr>
          <p:cNvGraphicFramePr>
            <a:graphicFrameLocks noChangeAspect="1"/>
          </p:cNvGraphicFramePr>
          <p:nvPr/>
        </p:nvGraphicFramePr>
        <p:xfrm>
          <a:off x="3995738" y="4683125"/>
          <a:ext cx="565150" cy="385763"/>
        </p:xfrm>
        <a:graphic>
          <a:graphicData uri="http://schemas.openxmlformats.org/presentationml/2006/ole">
            <mc:AlternateContent xmlns:mc="http://schemas.openxmlformats.org/markup-compatibility/2006">
              <mc:Choice xmlns:v="urn:schemas-microsoft-com:vml" Requires="v">
                <p:oleObj name="Equation" r:id="rId9" imgW="381000" imgH="228600" progId="Equation.3">
                  <p:embed/>
                </p:oleObj>
              </mc:Choice>
              <mc:Fallback>
                <p:oleObj name="Equation" r:id="rId9" imgW="3810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738" y="4683125"/>
                        <a:ext cx="56515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9" name="Object 8">
            <a:extLst>
              <a:ext uri="{FF2B5EF4-FFF2-40B4-BE49-F238E27FC236}">
                <a16:creationId xmlns:a16="http://schemas.microsoft.com/office/drawing/2014/main" id="{7966C1CA-358A-744C-0BC1-F6831ABF3BE0}"/>
              </a:ext>
            </a:extLst>
          </p:cNvPr>
          <p:cNvGraphicFramePr>
            <a:graphicFrameLocks noChangeAspect="1"/>
          </p:cNvGraphicFramePr>
          <p:nvPr/>
        </p:nvGraphicFramePr>
        <p:xfrm>
          <a:off x="6270625" y="4683125"/>
          <a:ext cx="584200" cy="385763"/>
        </p:xfrm>
        <a:graphic>
          <a:graphicData uri="http://schemas.openxmlformats.org/presentationml/2006/ole">
            <mc:AlternateContent xmlns:mc="http://schemas.openxmlformats.org/markup-compatibility/2006">
              <mc:Choice xmlns:v="urn:schemas-microsoft-com:vml" Requires="v">
                <p:oleObj name="Equation" r:id="rId10" imgW="393529" imgH="228501" progId="Equation.3">
                  <p:embed/>
                </p:oleObj>
              </mc:Choice>
              <mc:Fallback>
                <p:oleObj name="Equation" r:id="rId10" imgW="393529" imgH="228501"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0625" y="4683125"/>
                        <a:ext cx="58420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30" name="Object 9">
            <a:extLst>
              <a:ext uri="{FF2B5EF4-FFF2-40B4-BE49-F238E27FC236}">
                <a16:creationId xmlns:a16="http://schemas.microsoft.com/office/drawing/2014/main" id="{23B85205-C9E5-8CBA-1460-5E4617CFFA96}"/>
              </a:ext>
            </a:extLst>
          </p:cNvPr>
          <p:cNvGraphicFramePr>
            <a:graphicFrameLocks noChangeAspect="1"/>
          </p:cNvGraphicFramePr>
          <p:nvPr/>
        </p:nvGraphicFramePr>
        <p:xfrm>
          <a:off x="2209800" y="4683125"/>
          <a:ext cx="1073150" cy="385763"/>
        </p:xfrm>
        <a:graphic>
          <a:graphicData uri="http://schemas.openxmlformats.org/presentationml/2006/ole">
            <mc:AlternateContent xmlns:mc="http://schemas.openxmlformats.org/markup-compatibility/2006">
              <mc:Choice xmlns:v="urn:schemas-microsoft-com:vml" Requires="v">
                <p:oleObj name="Equation" r:id="rId11" imgW="723586" imgH="228501" progId="Equation.3">
                  <p:embed/>
                </p:oleObj>
              </mc:Choice>
              <mc:Fallback>
                <p:oleObj name="Equation" r:id="rId11" imgW="723586" imgH="228501"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4683125"/>
                        <a:ext cx="107315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31" name="Object 10">
            <a:extLst>
              <a:ext uri="{FF2B5EF4-FFF2-40B4-BE49-F238E27FC236}">
                <a16:creationId xmlns:a16="http://schemas.microsoft.com/office/drawing/2014/main" id="{C512E03E-0512-E230-67FD-8A99E9066EA4}"/>
              </a:ext>
            </a:extLst>
          </p:cNvPr>
          <p:cNvGraphicFramePr>
            <a:graphicFrameLocks noChangeAspect="1"/>
          </p:cNvGraphicFramePr>
          <p:nvPr/>
        </p:nvGraphicFramePr>
        <p:xfrm>
          <a:off x="4913313" y="4683125"/>
          <a:ext cx="1073150" cy="385763"/>
        </p:xfrm>
        <a:graphic>
          <a:graphicData uri="http://schemas.openxmlformats.org/presentationml/2006/ole">
            <mc:AlternateContent xmlns:mc="http://schemas.openxmlformats.org/markup-compatibility/2006">
              <mc:Choice xmlns:v="urn:schemas-microsoft-com:vml" Requires="v">
                <p:oleObj name="Equation" r:id="rId13" imgW="723586" imgH="228501" progId="Equation.3">
                  <p:embed/>
                </p:oleObj>
              </mc:Choice>
              <mc:Fallback>
                <p:oleObj name="Equation" r:id="rId13" imgW="723586" imgH="228501"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13313" y="4683125"/>
                        <a:ext cx="107315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32" name="Object 11">
            <a:extLst>
              <a:ext uri="{FF2B5EF4-FFF2-40B4-BE49-F238E27FC236}">
                <a16:creationId xmlns:a16="http://schemas.microsoft.com/office/drawing/2014/main" id="{8D7F9D4E-6583-71BD-1F02-104ABD6B45A0}"/>
              </a:ext>
            </a:extLst>
          </p:cNvPr>
          <p:cNvGraphicFramePr>
            <a:graphicFrameLocks noChangeAspect="1"/>
          </p:cNvGraphicFramePr>
          <p:nvPr/>
        </p:nvGraphicFramePr>
        <p:xfrm>
          <a:off x="6546850" y="5387975"/>
          <a:ext cx="1073150" cy="385763"/>
        </p:xfrm>
        <a:graphic>
          <a:graphicData uri="http://schemas.openxmlformats.org/presentationml/2006/ole">
            <mc:AlternateContent xmlns:mc="http://schemas.openxmlformats.org/markup-compatibility/2006">
              <mc:Choice xmlns:v="urn:schemas-microsoft-com:vml" Requires="v">
                <p:oleObj name="Equation" r:id="rId15" imgW="723586" imgH="228501" progId="Equation.3">
                  <p:embed/>
                </p:oleObj>
              </mc:Choice>
              <mc:Fallback>
                <p:oleObj name="Equation" r:id="rId15" imgW="723586" imgH="228501"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46850" y="5387975"/>
                        <a:ext cx="107315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33" name="Object 12">
            <a:extLst>
              <a:ext uri="{FF2B5EF4-FFF2-40B4-BE49-F238E27FC236}">
                <a16:creationId xmlns:a16="http://schemas.microsoft.com/office/drawing/2014/main" id="{5033964F-2EB6-EFF9-387D-97CAAA24EA70}"/>
              </a:ext>
            </a:extLst>
          </p:cNvPr>
          <p:cNvGraphicFramePr>
            <a:graphicFrameLocks noChangeAspect="1"/>
          </p:cNvGraphicFramePr>
          <p:nvPr/>
        </p:nvGraphicFramePr>
        <p:xfrm>
          <a:off x="5221288" y="5387975"/>
          <a:ext cx="1073150" cy="385763"/>
        </p:xfrm>
        <a:graphic>
          <a:graphicData uri="http://schemas.openxmlformats.org/presentationml/2006/ole">
            <mc:AlternateContent xmlns:mc="http://schemas.openxmlformats.org/markup-compatibility/2006">
              <mc:Choice xmlns:v="urn:schemas-microsoft-com:vml" Requires="v">
                <p:oleObj name="Equation" r:id="rId17" imgW="723586" imgH="228501" progId="Equation.3">
                  <p:embed/>
                </p:oleObj>
              </mc:Choice>
              <mc:Fallback>
                <p:oleObj name="Equation" r:id="rId17" imgW="723586" imgH="228501"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21288" y="5387975"/>
                        <a:ext cx="107315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34" name="Object 13">
            <a:extLst>
              <a:ext uri="{FF2B5EF4-FFF2-40B4-BE49-F238E27FC236}">
                <a16:creationId xmlns:a16="http://schemas.microsoft.com/office/drawing/2014/main" id="{22D48CCE-E810-94DF-A9FF-5538D4799C50}"/>
              </a:ext>
            </a:extLst>
          </p:cNvPr>
          <p:cNvGraphicFramePr>
            <a:graphicFrameLocks noChangeAspect="1"/>
          </p:cNvGraphicFramePr>
          <p:nvPr/>
        </p:nvGraphicFramePr>
        <p:xfrm>
          <a:off x="4046538" y="5421313"/>
          <a:ext cx="1073150" cy="387350"/>
        </p:xfrm>
        <a:graphic>
          <a:graphicData uri="http://schemas.openxmlformats.org/presentationml/2006/ole">
            <mc:AlternateContent xmlns:mc="http://schemas.openxmlformats.org/markup-compatibility/2006">
              <mc:Choice xmlns:v="urn:schemas-microsoft-com:vml" Requires="v">
                <p:oleObj name="Equation" r:id="rId19" imgW="723586" imgH="228501" progId="Equation.3">
                  <p:embed/>
                </p:oleObj>
              </mc:Choice>
              <mc:Fallback>
                <p:oleObj name="Equation" r:id="rId19" imgW="723586" imgH="228501"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46538" y="5421313"/>
                        <a:ext cx="10731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35" name="Object 14">
            <a:extLst>
              <a:ext uri="{FF2B5EF4-FFF2-40B4-BE49-F238E27FC236}">
                <a16:creationId xmlns:a16="http://schemas.microsoft.com/office/drawing/2014/main" id="{EB5C2875-64C4-3EE7-DB35-39D23AC36A90}"/>
              </a:ext>
            </a:extLst>
          </p:cNvPr>
          <p:cNvGraphicFramePr>
            <a:graphicFrameLocks noChangeAspect="1"/>
          </p:cNvGraphicFramePr>
          <p:nvPr/>
        </p:nvGraphicFramePr>
        <p:xfrm>
          <a:off x="2822575" y="5421313"/>
          <a:ext cx="1073150" cy="387350"/>
        </p:xfrm>
        <a:graphic>
          <a:graphicData uri="http://schemas.openxmlformats.org/presentationml/2006/ole">
            <mc:AlternateContent xmlns:mc="http://schemas.openxmlformats.org/markup-compatibility/2006">
              <mc:Choice xmlns:v="urn:schemas-microsoft-com:vml" Requires="v">
                <p:oleObj name="Equation" r:id="rId21" imgW="723586" imgH="228501" progId="Equation.3">
                  <p:embed/>
                </p:oleObj>
              </mc:Choice>
              <mc:Fallback>
                <p:oleObj name="Equation" r:id="rId21" imgW="723586" imgH="228501" progId="Equation.3">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22575" y="5421313"/>
                        <a:ext cx="10731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33136" name="AutoShape 15">
            <a:extLst>
              <a:ext uri="{FF2B5EF4-FFF2-40B4-BE49-F238E27FC236}">
                <a16:creationId xmlns:a16="http://schemas.microsoft.com/office/drawing/2014/main" id="{AC167F0F-9285-C0EA-49C4-3E2A1B3DA22E}"/>
              </a:ext>
            </a:extLst>
          </p:cNvPr>
          <p:cNvCxnSpPr>
            <a:cxnSpLocks noChangeShapeType="1"/>
          </p:cNvCxnSpPr>
          <p:nvPr/>
        </p:nvCxnSpPr>
        <p:spPr bwMode="auto">
          <a:xfrm flipH="1">
            <a:off x="3573463" y="3717925"/>
            <a:ext cx="1063625" cy="260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137" name="AutoShape 16">
            <a:extLst>
              <a:ext uri="{FF2B5EF4-FFF2-40B4-BE49-F238E27FC236}">
                <a16:creationId xmlns:a16="http://schemas.microsoft.com/office/drawing/2014/main" id="{3CAF4E45-FCF3-C7AD-08B1-35C4E8E24851}"/>
              </a:ext>
            </a:extLst>
          </p:cNvPr>
          <p:cNvCxnSpPr>
            <a:cxnSpLocks noChangeShapeType="1"/>
          </p:cNvCxnSpPr>
          <p:nvPr/>
        </p:nvCxnSpPr>
        <p:spPr bwMode="auto">
          <a:xfrm>
            <a:off x="4637088" y="3717925"/>
            <a:ext cx="1274762" cy="2349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138" name="AutoShape 17">
            <a:extLst>
              <a:ext uri="{FF2B5EF4-FFF2-40B4-BE49-F238E27FC236}">
                <a16:creationId xmlns:a16="http://schemas.microsoft.com/office/drawing/2014/main" id="{B6397DD9-555E-6309-C6DA-DA4283D71767}"/>
              </a:ext>
            </a:extLst>
          </p:cNvPr>
          <p:cNvCxnSpPr>
            <a:cxnSpLocks noChangeShapeType="1"/>
          </p:cNvCxnSpPr>
          <p:nvPr/>
        </p:nvCxnSpPr>
        <p:spPr bwMode="auto">
          <a:xfrm flipH="1">
            <a:off x="2746375" y="4364038"/>
            <a:ext cx="827088" cy="3190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139" name="AutoShape 18">
            <a:extLst>
              <a:ext uri="{FF2B5EF4-FFF2-40B4-BE49-F238E27FC236}">
                <a16:creationId xmlns:a16="http://schemas.microsoft.com/office/drawing/2014/main" id="{B832A5A4-C6C0-6ABA-0721-3F8AD381F945}"/>
              </a:ext>
            </a:extLst>
          </p:cNvPr>
          <p:cNvCxnSpPr>
            <a:cxnSpLocks noChangeShapeType="1"/>
          </p:cNvCxnSpPr>
          <p:nvPr/>
        </p:nvCxnSpPr>
        <p:spPr bwMode="auto">
          <a:xfrm>
            <a:off x="3573463" y="4364038"/>
            <a:ext cx="704850" cy="3190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140" name="AutoShape 19">
            <a:extLst>
              <a:ext uri="{FF2B5EF4-FFF2-40B4-BE49-F238E27FC236}">
                <a16:creationId xmlns:a16="http://schemas.microsoft.com/office/drawing/2014/main" id="{134119D1-5DC7-337F-67DC-677884A1A43B}"/>
              </a:ext>
            </a:extLst>
          </p:cNvPr>
          <p:cNvCxnSpPr>
            <a:cxnSpLocks noChangeShapeType="1"/>
          </p:cNvCxnSpPr>
          <p:nvPr/>
        </p:nvCxnSpPr>
        <p:spPr bwMode="auto">
          <a:xfrm flipH="1">
            <a:off x="5451475" y="4340225"/>
            <a:ext cx="460375"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141" name="AutoShape 20">
            <a:extLst>
              <a:ext uri="{FF2B5EF4-FFF2-40B4-BE49-F238E27FC236}">
                <a16:creationId xmlns:a16="http://schemas.microsoft.com/office/drawing/2014/main" id="{4A481780-D482-394B-B07A-AC9DDDC4F631}"/>
              </a:ext>
            </a:extLst>
          </p:cNvPr>
          <p:cNvCxnSpPr>
            <a:cxnSpLocks noChangeShapeType="1"/>
          </p:cNvCxnSpPr>
          <p:nvPr/>
        </p:nvCxnSpPr>
        <p:spPr bwMode="auto">
          <a:xfrm>
            <a:off x="5911850" y="4340225"/>
            <a:ext cx="650875"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142" name="AutoShape 21">
            <a:extLst>
              <a:ext uri="{FF2B5EF4-FFF2-40B4-BE49-F238E27FC236}">
                <a16:creationId xmlns:a16="http://schemas.microsoft.com/office/drawing/2014/main" id="{9415808D-3FDC-E2A9-3A08-ED804DBF5FCA}"/>
              </a:ext>
            </a:extLst>
          </p:cNvPr>
          <p:cNvCxnSpPr>
            <a:cxnSpLocks noChangeShapeType="1"/>
          </p:cNvCxnSpPr>
          <p:nvPr/>
        </p:nvCxnSpPr>
        <p:spPr bwMode="auto">
          <a:xfrm flipH="1">
            <a:off x="3359150" y="5068888"/>
            <a:ext cx="919163" cy="352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143" name="AutoShape 22">
            <a:extLst>
              <a:ext uri="{FF2B5EF4-FFF2-40B4-BE49-F238E27FC236}">
                <a16:creationId xmlns:a16="http://schemas.microsoft.com/office/drawing/2014/main" id="{030DDAF6-0EE0-FDF0-2D0E-2802833703C9}"/>
              </a:ext>
            </a:extLst>
          </p:cNvPr>
          <p:cNvCxnSpPr>
            <a:cxnSpLocks noChangeShapeType="1"/>
          </p:cNvCxnSpPr>
          <p:nvPr/>
        </p:nvCxnSpPr>
        <p:spPr bwMode="auto">
          <a:xfrm>
            <a:off x="4278313" y="5068888"/>
            <a:ext cx="306387" cy="352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144" name="AutoShape 23">
            <a:extLst>
              <a:ext uri="{FF2B5EF4-FFF2-40B4-BE49-F238E27FC236}">
                <a16:creationId xmlns:a16="http://schemas.microsoft.com/office/drawing/2014/main" id="{29F7D118-2C5C-5A0E-C284-7FD46C3A566B}"/>
              </a:ext>
            </a:extLst>
          </p:cNvPr>
          <p:cNvCxnSpPr>
            <a:cxnSpLocks noChangeShapeType="1"/>
          </p:cNvCxnSpPr>
          <p:nvPr/>
        </p:nvCxnSpPr>
        <p:spPr bwMode="auto">
          <a:xfrm flipH="1">
            <a:off x="5757863" y="5068888"/>
            <a:ext cx="804862" cy="3190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145" name="AutoShape 24">
            <a:extLst>
              <a:ext uri="{FF2B5EF4-FFF2-40B4-BE49-F238E27FC236}">
                <a16:creationId xmlns:a16="http://schemas.microsoft.com/office/drawing/2014/main" id="{FF7C5DD6-EE51-5AB6-8E1A-351F15F0A2A1}"/>
              </a:ext>
            </a:extLst>
          </p:cNvPr>
          <p:cNvCxnSpPr>
            <a:cxnSpLocks noChangeShapeType="1"/>
          </p:cNvCxnSpPr>
          <p:nvPr/>
        </p:nvCxnSpPr>
        <p:spPr bwMode="auto">
          <a:xfrm>
            <a:off x="6562725" y="5068888"/>
            <a:ext cx="520700" cy="3190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133146" name="Object 47">
            <a:extLst>
              <a:ext uri="{FF2B5EF4-FFF2-40B4-BE49-F238E27FC236}">
                <a16:creationId xmlns:a16="http://schemas.microsoft.com/office/drawing/2014/main" id="{6219322A-BA2A-C7F0-697C-185D5239AEDB}"/>
              </a:ext>
            </a:extLst>
          </p:cNvPr>
          <p:cNvGraphicFramePr>
            <a:graphicFrameLocks noChangeAspect="1"/>
          </p:cNvGraphicFramePr>
          <p:nvPr/>
        </p:nvGraphicFramePr>
        <p:xfrm>
          <a:off x="3844925" y="3570288"/>
          <a:ext cx="188913" cy="257175"/>
        </p:xfrm>
        <a:graphic>
          <a:graphicData uri="http://schemas.openxmlformats.org/presentationml/2006/ole">
            <mc:AlternateContent xmlns:mc="http://schemas.openxmlformats.org/markup-compatibility/2006">
              <mc:Choice xmlns:v="urn:schemas-microsoft-com:vml" Requires="v">
                <p:oleObj name="Equation" r:id="rId23" imgW="126835" imgH="152202" progId="Equation.3">
                  <p:embed/>
                </p:oleObj>
              </mc:Choice>
              <mc:Fallback>
                <p:oleObj name="Equation" r:id="rId23" imgW="126835" imgH="152202" progId="Equation.3">
                  <p:embed/>
                  <p:pic>
                    <p:nvPicPr>
                      <p:cNvPr id="0" name="Object 4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44925" y="3570288"/>
                        <a:ext cx="188913"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47" name="Object 48">
            <a:extLst>
              <a:ext uri="{FF2B5EF4-FFF2-40B4-BE49-F238E27FC236}">
                <a16:creationId xmlns:a16="http://schemas.microsoft.com/office/drawing/2014/main" id="{316F77EB-F7D8-53AF-158F-447C5C73AD1E}"/>
              </a:ext>
            </a:extLst>
          </p:cNvPr>
          <p:cNvGraphicFramePr>
            <a:graphicFrameLocks noChangeAspect="1"/>
          </p:cNvGraphicFramePr>
          <p:nvPr/>
        </p:nvGraphicFramePr>
        <p:xfrm>
          <a:off x="2895600" y="4256088"/>
          <a:ext cx="188913" cy="257175"/>
        </p:xfrm>
        <a:graphic>
          <a:graphicData uri="http://schemas.openxmlformats.org/presentationml/2006/ole">
            <mc:AlternateContent xmlns:mc="http://schemas.openxmlformats.org/markup-compatibility/2006">
              <mc:Choice xmlns:v="urn:schemas-microsoft-com:vml" Requires="v">
                <p:oleObj name="Equation" r:id="rId25" imgW="126835" imgH="152202" progId="Equation.3">
                  <p:embed/>
                </p:oleObj>
              </mc:Choice>
              <mc:Fallback>
                <p:oleObj name="Equation" r:id="rId25" imgW="126835" imgH="152202" progId="Equation.3">
                  <p:embed/>
                  <p:pic>
                    <p:nvPicPr>
                      <p:cNvPr id="0" name="Object 4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95600" y="4256088"/>
                        <a:ext cx="188913"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48" name="Object 49">
            <a:extLst>
              <a:ext uri="{FF2B5EF4-FFF2-40B4-BE49-F238E27FC236}">
                <a16:creationId xmlns:a16="http://schemas.microsoft.com/office/drawing/2014/main" id="{D2D4A83E-906A-A940-8710-C1F820B05788}"/>
              </a:ext>
            </a:extLst>
          </p:cNvPr>
          <p:cNvGraphicFramePr>
            <a:graphicFrameLocks noChangeAspect="1"/>
          </p:cNvGraphicFramePr>
          <p:nvPr/>
        </p:nvGraphicFramePr>
        <p:xfrm>
          <a:off x="3621088" y="4970463"/>
          <a:ext cx="188912" cy="257175"/>
        </p:xfrm>
        <a:graphic>
          <a:graphicData uri="http://schemas.openxmlformats.org/presentationml/2006/ole">
            <mc:AlternateContent xmlns:mc="http://schemas.openxmlformats.org/markup-compatibility/2006">
              <mc:Choice xmlns:v="urn:schemas-microsoft-com:vml" Requires="v">
                <p:oleObj name="Equation" r:id="rId26" imgW="126835" imgH="152202" progId="Equation.3">
                  <p:embed/>
                </p:oleObj>
              </mc:Choice>
              <mc:Fallback>
                <p:oleObj name="Equation" r:id="rId26" imgW="126835" imgH="152202" progId="Equation.3">
                  <p:embed/>
                  <p:pic>
                    <p:nvPicPr>
                      <p:cNvPr id="0" name="Object 4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21088" y="4970463"/>
                        <a:ext cx="188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49" name="Object 50">
            <a:extLst>
              <a:ext uri="{FF2B5EF4-FFF2-40B4-BE49-F238E27FC236}">
                <a16:creationId xmlns:a16="http://schemas.microsoft.com/office/drawing/2014/main" id="{533E9675-AF35-2716-FA64-32F1E722B9E7}"/>
              </a:ext>
            </a:extLst>
          </p:cNvPr>
          <p:cNvGraphicFramePr>
            <a:graphicFrameLocks noChangeAspect="1"/>
          </p:cNvGraphicFramePr>
          <p:nvPr/>
        </p:nvGraphicFramePr>
        <p:xfrm>
          <a:off x="5373688" y="4256088"/>
          <a:ext cx="188912" cy="257175"/>
        </p:xfrm>
        <a:graphic>
          <a:graphicData uri="http://schemas.openxmlformats.org/presentationml/2006/ole">
            <mc:AlternateContent xmlns:mc="http://schemas.openxmlformats.org/markup-compatibility/2006">
              <mc:Choice xmlns:v="urn:schemas-microsoft-com:vml" Requires="v">
                <p:oleObj name="Equation" r:id="rId27" imgW="126835" imgH="152202" progId="Equation.3">
                  <p:embed/>
                </p:oleObj>
              </mc:Choice>
              <mc:Fallback>
                <p:oleObj name="Equation" r:id="rId27" imgW="126835" imgH="152202" progId="Equation.3">
                  <p:embed/>
                  <p:pic>
                    <p:nvPicPr>
                      <p:cNvPr id="0" name="Object 5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73688" y="4256088"/>
                        <a:ext cx="188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0" name="Object 51">
            <a:extLst>
              <a:ext uri="{FF2B5EF4-FFF2-40B4-BE49-F238E27FC236}">
                <a16:creationId xmlns:a16="http://schemas.microsoft.com/office/drawing/2014/main" id="{69F883E4-0D63-CB47-4EA9-969EF2E3961D}"/>
              </a:ext>
            </a:extLst>
          </p:cNvPr>
          <p:cNvGraphicFramePr>
            <a:graphicFrameLocks noChangeAspect="1"/>
          </p:cNvGraphicFramePr>
          <p:nvPr/>
        </p:nvGraphicFramePr>
        <p:xfrm>
          <a:off x="5983288" y="4970463"/>
          <a:ext cx="188912" cy="257175"/>
        </p:xfrm>
        <a:graphic>
          <a:graphicData uri="http://schemas.openxmlformats.org/presentationml/2006/ole">
            <mc:AlternateContent xmlns:mc="http://schemas.openxmlformats.org/markup-compatibility/2006">
              <mc:Choice xmlns:v="urn:schemas-microsoft-com:vml" Requires="v">
                <p:oleObj name="Equation" r:id="rId28" imgW="126835" imgH="152202" progId="Equation.3">
                  <p:embed/>
                </p:oleObj>
              </mc:Choice>
              <mc:Fallback>
                <p:oleObj name="Equation" r:id="rId28" imgW="126835" imgH="152202" progId="Equation.3">
                  <p:embed/>
                  <p:pic>
                    <p:nvPicPr>
                      <p:cNvPr id="0" name="Object 5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983288" y="4970463"/>
                        <a:ext cx="188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1" name="Object 52">
            <a:extLst>
              <a:ext uri="{FF2B5EF4-FFF2-40B4-BE49-F238E27FC236}">
                <a16:creationId xmlns:a16="http://schemas.microsoft.com/office/drawing/2014/main" id="{5505A845-3810-179B-2D2B-7A1A2D4B9BE0}"/>
              </a:ext>
            </a:extLst>
          </p:cNvPr>
          <p:cNvGraphicFramePr>
            <a:graphicFrameLocks noChangeAspect="1"/>
          </p:cNvGraphicFramePr>
          <p:nvPr/>
        </p:nvGraphicFramePr>
        <p:xfrm>
          <a:off x="5334000" y="3590925"/>
          <a:ext cx="188913" cy="214313"/>
        </p:xfrm>
        <a:graphic>
          <a:graphicData uri="http://schemas.openxmlformats.org/presentationml/2006/ole">
            <mc:AlternateContent xmlns:mc="http://schemas.openxmlformats.org/markup-compatibility/2006">
              <mc:Choice xmlns:v="urn:schemas-microsoft-com:vml" Requires="v">
                <p:oleObj name="Equation" r:id="rId29" imgW="126725" imgH="126725" progId="Equation.3">
                  <p:embed/>
                </p:oleObj>
              </mc:Choice>
              <mc:Fallback>
                <p:oleObj name="Equation" r:id="rId29" imgW="126725" imgH="126725" progId="Equation.3">
                  <p:embed/>
                  <p:pic>
                    <p:nvPicPr>
                      <p:cNvPr id="0" name="Object 5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34000" y="3590925"/>
                        <a:ext cx="1889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2" name="Object 53">
            <a:extLst>
              <a:ext uri="{FF2B5EF4-FFF2-40B4-BE49-F238E27FC236}">
                <a16:creationId xmlns:a16="http://schemas.microsoft.com/office/drawing/2014/main" id="{088AD15D-7F61-6B6C-9967-7DD0B99717DB}"/>
              </a:ext>
            </a:extLst>
          </p:cNvPr>
          <p:cNvGraphicFramePr>
            <a:graphicFrameLocks noChangeAspect="1"/>
          </p:cNvGraphicFramePr>
          <p:nvPr/>
        </p:nvGraphicFramePr>
        <p:xfrm>
          <a:off x="6288088" y="4284663"/>
          <a:ext cx="188912" cy="214312"/>
        </p:xfrm>
        <a:graphic>
          <a:graphicData uri="http://schemas.openxmlformats.org/presentationml/2006/ole">
            <mc:AlternateContent xmlns:mc="http://schemas.openxmlformats.org/markup-compatibility/2006">
              <mc:Choice xmlns:v="urn:schemas-microsoft-com:vml" Requires="v">
                <p:oleObj name="Equation" r:id="rId31" imgW="126725" imgH="126725" progId="Equation.3">
                  <p:embed/>
                </p:oleObj>
              </mc:Choice>
              <mc:Fallback>
                <p:oleObj name="Equation" r:id="rId31" imgW="126725" imgH="126725" progId="Equation.3">
                  <p:embed/>
                  <p:pic>
                    <p:nvPicPr>
                      <p:cNvPr id="0" name="Object 5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288088" y="4284663"/>
                        <a:ext cx="188912"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3" name="Object 54">
            <a:extLst>
              <a:ext uri="{FF2B5EF4-FFF2-40B4-BE49-F238E27FC236}">
                <a16:creationId xmlns:a16="http://schemas.microsoft.com/office/drawing/2014/main" id="{552B20CF-EB4D-757D-93E8-437FD9E0C2A4}"/>
              </a:ext>
            </a:extLst>
          </p:cNvPr>
          <p:cNvGraphicFramePr>
            <a:graphicFrameLocks noChangeAspect="1"/>
          </p:cNvGraphicFramePr>
          <p:nvPr/>
        </p:nvGraphicFramePr>
        <p:xfrm>
          <a:off x="6897688" y="5060950"/>
          <a:ext cx="188912" cy="214313"/>
        </p:xfrm>
        <a:graphic>
          <a:graphicData uri="http://schemas.openxmlformats.org/presentationml/2006/ole">
            <mc:AlternateContent xmlns:mc="http://schemas.openxmlformats.org/markup-compatibility/2006">
              <mc:Choice xmlns:v="urn:schemas-microsoft-com:vml" Requires="v">
                <p:oleObj name="Equation" r:id="rId32" imgW="126725" imgH="126725" progId="Equation.3">
                  <p:embed/>
                </p:oleObj>
              </mc:Choice>
              <mc:Fallback>
                <p:oleObj name="Equation" r:id="rId32" imgW="126725" imgH="126725" progId="Equation.3">
                  <p:embed/>
                  <p:pic>
                    <p:nvPicPr>
                      <p:cNvPr id="0" name="Object 5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897688" y="5060950"/>
                        <a:ext cx="188912"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4" name="Object 55">
            <a:extLst>
              <a:ext uri="{FF2B5EF4-FFF2-40B4-BE49-F238E27FC236}">
                <a16:creationId xmlns:a16="http://schemas.microsoft.com/office/drawing/2014/main" id="{1EB90C3D-39FA-3528-9A9C-A59B16C9F618}"/>
              </a:ext>
            </a:extLst>
          </p:cNvPr>
          <p:cNvGraphicFramePr>
            <a:graphicFrameLocks noChangeAspect="1"/>
          </p:cNvGraphicFramePr>
          <p:nvPr/>
        </p:nvGraphicFramePr>
        <p:xfrm>
          <a:off x="4572000" y="5122863"/>
          <a:ext cx="188913" cy="214312"/>
        </p:xfrm>
        <a:graphic>
          <a:graphicData uri="http://schemas.openxmlformats.org/presentationml/2006/ole">
            <mc:AlternateContent xmlns:mc="http://schemas.openxmlformats.org/markup-compatibility/2006">
              <mc:Choice xmlns:v="urn:schemas-microsoft-com:vml" Requires="v">
                <p:oleObj name="Equation" r:id="rId33" imgW="126725" imgH="126725" progId="Equation.3">
                  <p:embed/>
                </p:oleObj>
              </mc:Choice>
              <mc:Fallback>
                <p:oleObj name="Equation" r:id="rId33" imgW="126725" imgH="126725" progId="Equation.3">
                  <p:embed/>
                  <p:pic>
                    <p:nvPicPr>
                      <p:cNvPr id="0" name="Object 5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572000" y="5122863"/>
                        <a:ext cx="188913"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5" name="Object 56">
            <a:extLst>
              <a:ext uri="{FF2B5EF4-FFF2-40B4-BE49-F238E27FC236}">
                <a16:creationId xmlns:a16="http://schemas.microsoft.com/office/drawing/2014/main" id="{37708D44-EAF5-1D3F-5E6F-7DA5A23D1D13}"/>
              </a:ext>
            </a:extLst>
          </p:cNvPr>
          <p:cNvGraphicFramePr>
            <a:graphicFrameLocks noChangeAspect="1"/>
          </p:cNvGraphicFramePr>
          <p:nvPr/>
        </p:nvGraphicFramePr>
        <p:xfrm>
          <a:off x="4038600" y="4360863"/>
          <a:ext cx="188913" cy="214312"/>
        </p:xfrm>
        <a:graphic>
          <a:graphicData uri="http://schemas.openxmlformats.org/presentationml/2006/ole">
            <mc:AlternateContent xmlns:mc="http://schemas.openxmlformats.org/markup-compatibility/2006">
              <mc:Choice xmlns:v="urn:schemas-microsoft-com:vml" Requires="v">
                <p:oleObj name="Equation" r:id="rId34" imgW="126725" imgH="126725" progId="Equation.3">
                  <p:embed/>
                </p:oleObj>
              </mc:Choice>
              <mc:Fallback>
                <p:oleObj name="Equation" r:id="rId34" imgW="126725" imgH="126725" progId="Equation.3">
                  <p:embed/>
                  <p:pic>
                    <p:nvPicPr>
                      <p:cNvPr id="0" name="Object 5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38600" y="4360863"/>
                        <a:ext cx="188913"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5">
            <a:extLst>
              <a:ext uri="{FF2B5EF4-FFF2-40B4-BE49-F238E27FC236}">
                <a16:creationId xmlns:a16="http://schemas.microsoft.com/office/drawing/2014/main" id="{2DCAC02B-0C02-5D7F-8F32-B70F0BE10E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73E6EF2-2E8C-4446-97D9-FC02372C09DD}" type="slidenum">
              <a:rPr lang="en-US" altLang="en-US" sz="1200" smtClean="0">
                <a:latin typeface="Garamond" panose="02020404030301010803" pitchFamily="18" charset="0"/>
              </a:rPr>
              <a:pPr>
                <a:spcBef>
                  <a:spcPct val="0"/>
                </a:spcBef>
                <a:buClrTx/>
                <a:buSzTx/>
                <a:buFontTx/>
                <a:buNone/>
              </a:pPr>
              <a:t>65</a:t>
            </a:fld>
            <a:endParaRPr lang="en-US" altLang="en-US" sz="1200">
              <a:latin typeface="Garamond" panose="02020404030301010803" pitchFamily="18" charset="0"/>
            </a:endParaRPr>
          </a:p>
        </p:txBody>
      </p:sp>
      <p:sp>
        <p:nvSpPr>
          <p:cNvPr id="135171" name="Rectangle 2">
            <a:extLst>
              <a:ext uri="{FF2B5EF4-FFF2-40B4-BE49-F238E27FC236}">
                <a16:creationId xmlns:a16="http://schemas.microsoft.com/office/drawing/2014/main" id="{D299AA45-B25F-7A3A-3EE6-1393C601F298}"/>
              </a:ext>
            </a:extLst>
          </p:cNvPr>
          <p:cNvSpPr>
            <a:spLocks noGrp="1" noChangeArrowheads="1"/>
          </p:cNvSpPr>
          <p:nvPr>
            <p:ph type="title"/>
          </p:nvPr>
        </p:nvSpPr>
        <p:spPr/>
        <p:txBody>
          <a:bodyPr/>
          <a:lstStyle/>
          <a:p>
            <a:pPr eaLnBrk="1" hangingPunct="1"/>
            <a:r>
              <a:rPr lang="en-US" altLang="en-US" sz="3400"/>
              <a:t>Lower bounds for the sorting problem</a:t>
            </a:r>
          </a:p>
        </p:txBody>
      </p:sp>
      <p:sp>
        <p:nvSpPr>
          <p:cNvPr id="135172" name="Rectangle 3">
            <a:extLst>
              <a:ext uri="{FF2B5EF4-FFF2-40B4-BE49-F238E27FC236}">
                <a16:creationId xmlns:a16="http://schemas.microsoft.com/office/drawing/2014/main" id="{C4EA8989-E94A-2598-C76F-E0D864C724B1}"/>
              </a:ext>
            </a:extLst>
          </p:cNvPr>
          <p:cNvSpPr>
            <a:spLocks noGrp="1" noChangeArrowheads="1"/>
          </p:cNvSpPr>
          <p:nvPr>
            <p:ph type="body" idx="1"/>
          </p:nvPr>
        </p:nvSpPr>
        <p:spPr>
          <a:xfrm>
            <a:off x="457200" y="1295400"/>
            <a:ext cx="8229600" cy="4530725"/>
          </a:xfrm>
        </p:spPr>
        <p:txBody>
          <a:bodyPr/>
          <a:lstStyle/>
          <a:p>
            <a:pPr eaLnBrk="1" hangingPunct="1"/>
            <a:r>
              <a:rPr lang="en-US" altLang="en-US" sz="2400"/>
              <a:t>So if we find a lower bound on the depth of the decision tree, we will be able to find a lower bound on the comparison based sorting algorithms.</a:t>
            </a:r>
          </a:p>
        </p:txBody>
      </p:sp>
      <p:graphicFrame>
        <p:nvGraphicFramePr>
          <p:cNvPr id="135173" name="Object 4">
            <a:extLst>
              <a:ext uri="{FF2B5EF4-FFF2-40B4-BE49-F238E27FC236}">
                <a16:creationId xmlns:a16="http://schemas.microsoft.com/office/drawing/2014/main" id="{29835922-50D5-4603-8785-BED24772A47C}"/>
              </a:ext>
            </a:extLst>
          </p:cNvPr>
          <p:cNvGraphicFramePr>
            <a:graphicFrameLocks noChangeAspect="1"/>
          </p:cNvGraphicFramePr>
          <p:nvPr/>
        </p:nvGraphicFramePr>
        <p:xfrm>
          <a:off x="4352925" y="2895600"/>
          <a:ext cx="565150" cy="365125"/>
        </p:xfrm>
        <a:graphic>
          <a:graphicData uri="http://schemas.openxmlformats.org/presentationml/2006/ole">
            <mc:AlternateContent xmlns:mc="http://schemas.openxmlformats.org/markup-compatibility/2006">
              <mc:Choice xmlns:v="urn:schemas-microsoft-com:vml" Requires="v">
                <p:oleObj name="Equation" r:id="rId3" imgW="380835" imgH="215806" progId="Equation.3">
                  <p:embed/>
                </p:oleObj>
              </mc:Choice>
              <mc:Fallback>
                <p:oleObj name="Equation" r:id="rId3" imgW="380835"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2925" y="2895600"/>
                        <a:ext cx="5651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74" name="Object 5">
            <a:extLst>
              <a:ext uri="{FF2B5EF4-FFF2-40B4-BE49-F238E27FC236}">
                <a16:creationId xmlns:a16="http://schemas.microsoft.com/office/drawing/2014/main" id="{C5D791A5-E9A5-D610-5CCF-3DB0191F99ED}"/>
              </a:ext>
            </a:extLst>
          </p:cNvPr>
          <p:cNvGraphicFramePr>
            <a:graphicFrameLocks noChangeAspect="1"/>
          </p:cNvGraphicFramePr>
          <p:nvPr/>
        </p:nvGraphicFramePr>
        <p:xfrm>
          <a:off x="3281363" y="3521075"/>
          <a:ext cx="584200" cy="385763"/>
        </p:xfrm>
        <a:graphic>
          <a:graphicData uri="http://schemas.openxmlformats.org/presentationml/2006/ole">
            <mc:AlternateContent xmlns:mc="http://schemas.openxmlformats.org/markup-compatibility/2006">
              <mc:Choice xmlns:v="urn:schemas-microsoft-com:vml" Requires="v">
                <p:oleObj name="Equation" r:id="rId5" imgW="393529" imgH="228501" progId="Equation.3">
                  <p:embed/>
                </p:oleObj>
              </mc:Choice>
              <mc:Fallback>
                <p:oleObj name="Equation" r:id="rId5" imgW="393529" imgH="22850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1363" y="3521075"/>
                        <a:ext cx="58420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75" name="Object 6">
            <a:extLst>
              <a:ext uri="{FF2B5EF4-FFF2-40B4-BE49-F238E27FC236}">
                <a16:creationId xmlns:a16="http://schemas.microsoft.com/office/drawing/2014/main" id="{6A9A12CA-6BD6-A75C-37ED-A2794EBB2357}"/>
              </a:ext>
            </a:extLst>
          </p:cNvPr>
          <p:cNvGraphicFramePr>
            <a:graphicFrameLocks noChangeAspect="1"/>
          </p:cNvGraphicFramePr>
          <p:nvPr/>
        </p:nvGraphicFramePr>
        <p:xfrm>
          <a:off x="5629275" y="3495675"/>
          <a:ext cx="565150" cy="387350"/>
        </p:xfrm>
        <a:graphic>
          <a:graphicData uri="http://schemas.openxmlformats.org/presentationml/2006/ole">
            <mc:AlternateContent xmlns:mc="http://schemas.openxmlformats.org/markup-compatibility/2006">
              <mc:Choice xmlns:v="urn:schemas-microsoft-com:vml" Requires="v">
                <p:oleObj name="Equation" r:id="rId7" imgW="381000" imgH="228600" progId="Equation.3">
                  <p:embed/>
                </p:oleObj>
              </mc:Choice>
              <mc:Fallback>
                <p:oleObj name="Equation" r:id="rId7" imgW="3810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9275" y="3495675"/>
                        <a:ext cx="5651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76" name="Object 7">
            <a:extLst>
              <a:ext uri="{FF2B5EF4-FFF2-40B4-BE49-F238E27FC236}">
                <a16:creationId xmlns:a16="http://schemas.microsoft.com/office/drawing/2014/main" id="{C3F457D6-E412-7865-59F4-04DF6025D7F3}"/>
              </a:ext>
            </a:extLst>
          </p:cNvPr>
          <p:cNvGraphicFramePr>
            <a:graphicFrameLocks noChangeAspect="1"/>
          </p:cNvGraphicFramePr>
          <p:nvPr/>
        </p:nvGraphicFramePr>
        <p:xfrm>
          <a:off x="3995738" y="4225925"/>
          <a:ext cx="565150" cy="385763"/>
        </p:xfrm>
        <a:graphic>
          <a:graphicData uri="http://schemas.openxmlformats.org/presentationml/2006/ole">
            <mc:AlternateContent xmlns:mc="http://schemas.openxmlformats.org/markup-compatibility/2006">
              <mc:Choice xmlns:v="urn:schemas-microsoft-com:vml" Requires="v">
                <p:oleObj name="Equation" r:id="rId9" imgW="381000" imgH="228600" progId="Equation.3">
                  <p:embed/>
                </p:oleObj>
              </mc:Choice>
              <mc:Fallback>
                <p:oleObj name="Equation" r:id="rId9" imgW="3810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738" y="4225925"/>
                        <a:ext cx="56515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77" name="Object 8">
            <a:extLst>
              <a:ext uri="{FF2B5EF4-FFF2-40B4-BE49-F238E27FC236}">
                <a16:creationId xmlns:a16="http://schemas.microsoft.com/office/drawing/2014/main" id="{3D2D5457-90A2-CFE2-FD2C-7CC8DEAFE3BA}"/>
              </a:ext>
            </a:extLst>
          </p:cNvPr>
          <p:cNvGraphicFramePr>
            <a:graphicFrameLocks noChangeAspect="1"/>
          </p:cNvGraphicFramePr>
          <p:nvPr/>
        </p:nvGraphicFramePr>
        <p:xfrm>
          <a:off x="6270625" y="4225925"/>
          <a:ext cx="584200" cy="385763"/>
        </p:xfrm>
        <a:graphic>
          <a:graphicData uri="http://schemas.openxmlformats.org/presentationml/2006/ole">
            <mc:AlternateContent xmlns:mc="http://schemas.openxmlformats.org/markup-compatibility/2006">
              <mc:Choice xmlns:v="urn:schemas-microsoft-com:vml" Requires="v">
                <p:oleObj name="Equation" r:id="rId10" imgW="393529" imgH="228501" progId="Equation.3">
                  <p:embed/>
                </p:oleObj>
              </mc:Choice>
              <mc:Fallback>
                <p:oleObj name="Equation" r:id="rId10" imgW="393529" imgH="228501"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0625" y="4225925"/>
                        <a:ext cx="58420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78" name="Object 9">
            <a:extLst>
              <a:ext uri="{FF2B5EF4-FFF2-40B4-BE49-F238E27FC236}">
                <a16:creationId xmlns:a16="http://schemas.microsoft.com/office/drawing/2014/main" id="{272564EB-AE02-0E3C-1288-F283AF7A135A}"/>
              </a:ext>
            </a:extLst>
          </p:cNvPr>
          <p:cNvGraphicFramePr>
            <a:graphicFrameLocks noChangeAspect="1"/>
          </p:cNvGraphicFramePr>
          <p:nvPr/>
        </p:nvGraphicFramePr>
        <p:xfrm>
          <a:off x="2209800" y="4225925"/>
          <a:ext cx="1073150" cy="385763"/>
        </p:xfrm>
        <a:graphic>
          <a:graphicData uri="http://schemas.openxmlformats.org/presentationml/2006/ole">
            <mc:AlternateContent xmlns:mc="http://schemas.openxmlformats.org/markup-compatibility/2006">
              <mc:Choice xmlns:v="urn:schemas-microsoft-com:vml" Requires="v">
                <p:oleObj name="Equation" r:id="rId11" imgW="723586" imgH="228501" progId="Equation.3">
                  <p:embed/>
                </p:oleObj>
              </mc:Choice>
              <mc:Fallback>
                <p:oleObj name="Equation" r:id="rId11" imgW="723586" imgH="228501"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4225925"/>
                        <a:ext cx="107315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79" name="Object 10">
            <a:extLst>
              <a:ext uri="{FF2B5EF4-FFF2-40B4-BE49-F238E27FC236}">
                <a16:creationId xmlns:a16="http://schemas.microsoft.com/office/drawing/2014/main" id="{3FECE9DF-96B8-35EC-E3D0-760BCFFD057B}"/>
              </a:ext>
            </a:extLst>
          </p:cNvPr>
          <p:cNvGraphicFramePr>
            <a:graphicFrameLocks noChangeAspect="1"/>
          </p:cNvGraphicFramePr>
          <p:nvPr/>
        </p:nvGraphicFramePr>
        <p:xfrm>
          <a:off x="4913313" y="4225925"/>
          <a:ext cx="1073150" cy="385763"/>
        </p:xfrm>
        <a:graphic>
          <a:graphicData uri="http://schemas.openxmlformats.org/presentationml/2006/ole">
            <mc:AlternateContent xmlns:mc="http://schemas.openxmlformats.org/markup-compatibility/2006">
              <mc:Choice xmlns:v="urn:schemas-microsoft-com:vml" Requires="v">
                <p:oleObj name="Equation" r:id="rId13" imgW="723586" imgH="228501" progId="Equation.3">
                  <p:embed/>
                </p:oleObj>
              </mc:Choice>
              <mc:Fallback>
                <p:oleObj name="Equation" r:id="rId13" imgW="723586" imgH="228501"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13313" y="4225925"/>
                        <a:ext cx="107315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80" name="Object 11">
            <a:extLst>
              <a:ext uri="{FF2B5EF4-FFF2-40B4-BE49-F238E27FC236}">
                <a16:creationId xmlns:a16="http://schemas.microsoft.com/office/drawing/2014/main" id="{DD111ABA-0887-43D0-B4FA-627B57EF585F}"/>
              </a:ext>
            </a:extLst>
          </p:cNvPr>
          <p:cNvGraphicFramePr>
            <a:graphicFrameLocks noChangeAspect="1"/>
          </p:cNvGraphicFramePr>
          <p:nvPr/>
        </p:nvGraphicFramePr>
        <p:xfrm>
          <a:off x="6546850" y="4930775"/>
          <a:ext cx="1073150" cy="385763"/>
        </p:xfrm>
        <a:graphic>
          <a:graphicData uri="http://schemas.openxmlformats.org/presentationml/2006/ole">
            <mc:AlternateContent xmlns:mc="http://schemas.openxmlformats.org/markup-compatibility/2006">
              <mc:Choice xmlns:v="urn:schemas-microsoft-com:vml" Requires="v">
                <p:oleObj name="Equation" r:id="rId15" imgW="723586" imgH="228501" progId="Equation.3">
                  <p:embed/>
                </p:oleObj>
              </mc:Choice>
              <mc:Fallback>
                <p:oleObj name="Equation" r:id="rId15" imgW="723586" imgH="228501"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46850" y="4930775"/>
                        <a:ext cx="107315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81" name="Object 12">
            <a:extLst>
              <a:ext uri="{FF2B5EF4-FFF2-40B4-BE49-F238E27FC236}">
                <a16:creationId xmlns:a16="http://schemas.microsoft.com/office/drawing/2014/main" id="{B2A12547-FEEC-C81C-2059-8C5CED039E1C}"/>
              </a:ext>
            </a:extLst>
          </p:cNvPr>
          <p:cNvGraphicFramePr>
            <a:graphicFrameLocks noChangeAspect="1"/>
          </p:cNvGraphicFramePr>
          <p:nvPr/>
        </p:nvGraphicFramePr>
        <p:xfrm>
          <a:off x="5221288" y="4930775"/>
          <a:ext cx="1073150" cy="385763"/>
        </p:xfrm>
        <a:graphic>
          <a:graphicData uri="http://schemas.openxmlformats.org/presentationml/2006/ole">
            <mc:AlternateContent xmlns:mc="http://schemas.openxmlformats.org/markup-compatibility/2006">
              <mc:Choice xmlns:v="urn:schemas-microsoft-com:vml" Requires="v">
                <p:oleObj name="Equation" r:id="rId17" imgW="723586" imgH="228501" progId="Equation.3">
                  <p:embed/>
                </p:oleObj>
              </mc:Choice>
              <mc:Fallback>
                <p:oleObj name="Equation" r:id="rId17" imgW="723586" imgH="228501"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21288" y="4930775"/>
                        <a:ext cx="107315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82" name="Object 13">
            <a:extLst>
              <a:ext uri="{FF2B5EF4-FFF2-40B4-BE49-F238E27FC236}">
                <a16:creationId xmlns:a16="http://schemas.microsoft.com/office/drawing/2014/main" id="{749ED739-F93B-D6E4-EF04-20C98D8EB2E3}"/>
              </a:ext>
            </a:extLst>
          </p:cNvPr>
          <p:cNvGraphicFramePr>
            <a:graphicFrameLocks noChangeAspect="1"/>
          </p:cNvGraphicFramePr>
          <p:nvPr/>
        </p:nvGraphicFramePr>
        <p:xfrm>
          <a:off x="4046538" y="4964113"/>
          <a:ext cx="1073150" cy="387350"/>
        </p:xfrm>
        <a:graphic>
          <a:graphicData uri="http://schemas.openxmlformats.org/presentationml/2006/ole">
            <mc:AlternateContent xmlns:mc="http://schemas.openxmlformats.org/markup-compatibility/2006">
              <mc:Choice xmlns:v="urn:schemas-microsoft-com:vml" Requires="v">
                <p:oleObj name="Equation" r:id="rId19" imgW="723586" imgH="228501" progId="Equation.3">
                  <p:embed/>
                </p:oleObj>
              </mc:Choice>
              <mc:Fallback>
                <p:oleObj name="Equation" r:id="rId19" imgW="723586" imgH="228501"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46538" y="4964113"/>
                        <a:ext cx="10731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83" name="Object 14">
            <a:extLst>
              <a:ext uri="{FF2B5EF4-FFF2-40B4-BE49-F238E27FC236}">
                <a16:creationId xmlns:a16="http://schemas.microsoft.com/office/drawing/2014/main" id="{A0B73A14-C163-7FF6-70B1-58A400419D61}"/>
              </a:ext>
            </a:extLst>
          </p:cNvPr>
          <p:cNvGraphicFramePr>
            <a:graphicFrameLocks noChangeAspect="1"/>
          </p:cNvGraphicFramePr>
          <p:nvPr/>
        </p:nvGraphicFramePr>
        <p:xfrm>
          <a:off x="2822575" y="4964113"/>
          <a:ext cx="1073150" cy="387350"/>
        </p:xfrm>
        <a:graphic>
          <a:graphicData uri="http://schemas.openxmlformats.org/presentationml/2006/ole">
            <mc:AlternateContent xmlns:mc="http://schemas.openxmlformats.org/markup-compatibility/2006">
              <mc:Choice xmlns:v="urn:schemas-microsoft-com:vml" Requires="v">
                <p:oleObj name="Equation" r:id="rId21" imgW="723586" imgH="228501" progId="Equation.3">
                  <p:embed/>
                </p:oleObj>
              </mc:Choice>
              <mc:Fallback>
                <p:oleObj name="Equation" r:id="rId21" imgW="723586" imgH="228501" progId="Equation.3">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22575" y="4964113"/>
                        <a:ext cx="10731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35184" name="AutoShape 15">
            <a:extLst>
              <a:ext uri="{FF2B5EF4-FFF2-40B4-BE49-F238E27FC236}">
                <a16:creationId xmlns:a16="http://schemas.microsoft.com/office/drawing/2014/main" id="{DB4E78D7-1700-9530-2613-8D050F79632E}"/>
              </a:ext>
            </a:extLst>
          </p:cNvPr>
          <p:cNvCxnSpPr>
            <a:cxnSpLocks noChangeShapeType="1"/>
          </p:cNvCxnSpPr>
          <p:nvPr/>
        </p:nvCxnSpPr>
        <p:spPr bwMode="auto">
          <a:xfrm flipH="1">
            <a:off x="3573463" y="3260725"/>
            <a:ext cx="1063625" cy="260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5185" name="AutoShape 16">
            <a:extLst>
              <a:ext uri="{FF2B5EF4-FFF2-40B4-BE49-F238E27FC236}">
                <a16:creationId xmlns:a16="http://schemas.microsoft.com/office/drawing/2014/main" id="{889C6D43-58D2-1D1D-2174-36C4D64A7698}"/>
              </a:ext>
            </a:extLst>
          </p:cNvPr>
          <p:cNvCxnSpPr>
            <a:cxnSpLocks noChangeShapeType="1"/>
          </p:cNvCxnSpPr>
          <p:nvPr/>
        </p:nvCxnSpPr>
        <p:spPr bwMode="auto">
          <a:xfrm>
            <a:off x="4637088" y="3260725"/>
            <a:ext cx="1274762" cy="2349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5186" name="AutoShape 17">
            <a:extLst>
              <a:ext uri="{FF2B5EF4-FFF2-40B4-BE49-F238E27FC236}">
                <a16:creationId xmlns:a16="http://schemas.microsoft.com/office/drawing/2014/main" id="{ADC26402-F635-9281-2C4D-9A53A979CC59}"/>
              </a:ext>
            </a:extLst>
          </p:cNvPr>
          <p:cNvCxnSpPr>
            <a:cxnSpLocks noChangeShapeType="1"/>
          </p:cNvCxnSpPr>
          <p:nvPr/>
        </p:nvCxnSpPr>
        <p:spPr bwMode="auto">
          <a:xfrm flipH="1">
            <a:off x="2746375" y="3906838"/>
            <a:ext cx="827088" cy="3190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5187" name="AutoShape 18">
            <a:extLst>
              <a:ext uri="{FF2B5EF4-FFF2-40B4-BE49-F238E27FC236}">
                <a16:creationId xmlns:a16="http://schemas.microsoft.com/office/drawing/2014/main" id="{59C6DF97-0B2B-CECC-D343-A6A09DFA3F49}"/>
              </a:ext>
            </a:extLst>
          </p:cNvPr>
          <p:cNvCxnSpPr>
            <a:cxnSpLocks noChangeShapeType="1"/>
          </p:cNvCxnSpPr>
          <p:nvPr/>
        </p:nvCxnSpPr>
        <p:spPr bwMode="auto">
          <a:xfrm>
            <a:off x="3573463" y="3906838"/>
            <a:ext cx="704850" cy="3190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5188" name="AutoShape 19">
            <a:extLst>
              <a:ext uri="{FF2B5EF4-FFF2-40B4-BE49-F238E27FC236}">
                <a16:creationId xmlns:a16="http://schemas.microsoft.com/office/drawing/2014/main" id="{796EBD96-FFEA-ADB0-1009-2FD76EE6E42C}"/>
              </a:ext>
            </a:extLst>
          </p:cNvPr>
          <p:cNvCxnSpPr>
            <a:cxnSpLocks noChangeShapeType="1"/>
          </p:cNvCxnSpPr>
          <p:nvPr/>
        </p:nvCxnSpPr>
        <p:spPr bwMode="auto">
          <a:xfrm flipH="1">
            <a:off x="5451475" y="3883025"/>
            <a:ext cx="460375"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5189" name="AutoShape 20">
            <a:extLst>
              <a:ext uri="{FF2B5EF4-FFF2-40B4-BE49-F238E27FC236}">
                <a16:creationId xmlns:a16="http://schemas.microsoft.com/office/drawing/2014/main" id="{4AE4038F-0DBD-A9CC-EFC5-60116CE06732}"/>
              </a:ext>
            </a:extLst>
          </p:cNvPr>
          <p:cNvCxnSpPr>
            <a:cxnSpLocks noChangeShapeType="1"/>
          </p:cNvCxnSpPr>
          <p:nvPr/>
        </p:nvCxnSpPr>
        <p:spPr bwMode="auto">
          <a:xfrm>
            <a:off x="5911850" y="3883025"/>
            <a:ext cx="650875"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5190" name="AutoShape 21">
            <a:extLst>
              <a:ext uri="{FF2B5EF4-FFF2-40B4-BE49-F238E27FC236}">
                <a16:creationId xmlns:a16="http://schemas.microsoft.com/office/drawing/2014/main" id="{CF58C7DE-7942-96E3-7499-A78F20E3A678}"/>
              </a:ext>
            </a:extLst>
          </p:cNvPr>
          <p:cNvCxnSpPr>
            <a:cxnSpLocks noChangeShapeType="1"/>
          </p:cNvCxnSpPr>
          <p:nvPr/>
        </p:nvCxnSpPr>
        <p:spPr bwMode="auto">
          <a:xfrm flipH="1">
            <a:off x="3359150" y="4611688"/>
            <a:ext cx="919163" cy="352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5191" name="AutoShape 22">
            <a:extLst>
              <a:ext uri="{FF2B5EF4-FFF2-40B4-BE49-F238E27FC236}">
                <a16:creationId xmlns:a16="http://schemas.microsoft.com/office/drawing/2014/main" id="{43C7A569-E0A1-58FA-D1F8-88C7C3CE801F}"/>
              </a:ext>
            </a:extLst>
          </p:cNvPr>
          <p:cNvCxnSpPr>
            <a:cxnSpLocks noChangeShapeType="1"/>
          </p:cNvCxnSpPr>
          <p:nvPr/>
        </p:nvCxnSpPr>
        <p:spPr bwMode="auto">
          <a:xfrm>
            <a:off x="4278313" y="4611688"/>
            <a:ext cx="306387" cy="352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5192" name="AutoShape 23">
            <a:extLst>
              <a:ext uri="{FF2B5EF4-FFF2-40B4-BE49-F238E27FC236}">
                <a16:creationId xmlns:a16="http://schemas.microsoft.com/office/drawing/2014/main" id="{164FB3A8-A1C8-A801-99DC-6F848284B897}"/>
              </a:ext>
            </a:extLst>
          </p:cNvPr>
          <p:cNvCxnSpPr>
            <a:cxnSpLocks noChangeShapeType="1"/>
          </p:cNvCxnSpPr>
          <p:nvPr/>
        </p:nvCxnSpPr>
        <p:spPr bwMode="auto">
          <a:xfrm flipH="1">
            <a:off x="5757863" y="4611688"/>
            <a:ext cx="804862" cy="3190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5193" name="AutoShape 24">
            <a:extLst>
              <a:ext uri="{FF2B5EF4-FFF2-40B4-BE49-F238E27FC236}">
                <a16:creationId xmlns:a16="http://schemas.microsoft.com/office/drawing/2014/main" id="{137C4CC0-DC5B-D7C9-796C-FB07F5D00C2B}"/>
              </a:ext>
            </a:extLst>
          </p:cNvPr>
          <p:cNvCxnSpPr>
            <a:cxnSpLocks noChangeShapeType="1"/>
          </p:cNvCxnSpPr>
          <p:nvPr/>
        </p:nvCxnSpPr>
        <p:spPr bwMode="auto">
          <a:xfrm>
            <a:off x="6562725" y="4611688"/>
            <a:ext cx="520700" cy="3190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135194" name="Object 47">
            <a:extLst>
              <a:ext uri="{FF2B5EF4-FFF2-40B4-BE49-F238E27FC236}">
                <a16:creationId xmlns:a16="http://schemas.microsoft.com/office/drawing/2014/main" id="{E5CE0322-19BD-AB33-A4B3-0B8210DB5765}"/>
              </a:ext>
            </a:extLst>
          </p:cNvPr>
          <p:cNvGraphicFramePr>
            <a:graphicFrameLocks noChangeAspect="1"/>
          </p:cNvGraphicFramePr>
          <p:nvPr/>
        </p:nvGraphicFramePr>
        <p:xfrm>
          <a:off x="3844925" y="3113088"/>
          <a:ext cx="188913" cy="257175"/>
        </p:xfrm>
        <a:graphic>
          <a:graphicData uri="http://schemas.openxmlformats.org/presentationml/2006/ole">
            <mc:AlternateContent xmlns:mc="http://schemas.openxmlformats.org/markup-compatibility/2006">
              <mc:Choice xmlns:v="urn:schemas-microsoft-com:vml" Requires="v">
                <p:oleObj name="Equation" r:id="rId23" imgW="126835" imgH="152202" progId="Equation.3">
                  <p:embed/>
                </p:oleObj>
              </mc:Choice>
              <mc:Fallback>
                <p:oleObj name="Equation" r:id="rId23" imgW="126835" imgH="152202" progId="Equation.3">
                  <p:embed/>
                  <p:pic>
                    <p:nvPicPr>
                      <p:cNvPr id="0" name="Object 4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44925" y="3113088"/>
                        <a:ext cx="188913"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95" name="Object 48">
            <a:extLst>
              <a:ext uri="{FF2B5EF4-FFF2-40B4-BE49-F238E27FC236}">
                <a16:creationId xmlns:a16="http://schemas.microsoft.com/office/drawing/2014/main" id="{4792C30D-D367-3E8F-DB58-BD7E9E5F91E2}"/>
              </a:ext>
            </a:extLst>
          </p:cNvPr>
          <p:cNvGraphicFramePr>
            <a:graphicFrameLocks noChangeAspect="1"/>
          </p:cNvGraphicFramePr>
          <p:nvPr/>
        </p:nvGraphicFramePr>
        <p:xfrm>
          <a:off x="2895600" y="3798888"/>
          <a:ext cx="188913" cy="257175"/>
        </p:xfrm>
        <a:graphic>
          <a:graphicData uri="http://schemas.openxmlformats.org/presentationml/2006/ole">
            <mc:AlternateContent xmlns:mc="http://schemas.openxmlformats.org/markup-compatibility/2006">
              <mc:Choice xmlns:v="urn:schemas-microsoft-com:vml" Requires="v">
                <p:oleObj name="Equation" r:id="rId25" imgW="126835" imgH="152202" progId="Equation.3">
                  <p:embed/>
                </p:oleObj>
              </mc:Choice>
              <mc:Fallback>
                <p:oleObj name="Equation" r:id="rId25" imgW="126835" imgH="152202" progId="Equation.3">
                  <p:embed/>
                  <p:pic>
                    <p:nvPicPr>
                      <p:cNvPr id="0" name="Object 4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95600" y="3798888"/>
                        <a:ext cx="188913"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96" name="Object 49">
            <a:extLst>
              <a:ext uri="{FF2B5EF4-FFF2-40B4-BE49-F238E27FC236}">
                <a16:creationId xmlns:a16="http://schemas.microsoft.com/office/drawing/2014/main" id="{4EFACEE6-CC94-ABAC-C1BD-A90AE0676A87}"/>
              </a:ext>
            </a:extLst>
          </p:cNvPr>
          <p:cNvGraphicFramePr>
            <a:graphicFrameLocks noChangeAspect="1"/>
          </p:cNvGraphicFramePr>
          <p:nvPr/>
        </p:nvGraphicFramePr>
        <p:xfrm>
          <a:off x="3621088" y="4513263"/>
          <a:ext cx="188912" cy="257175"/>
        </p:xfrm>
        <a:graphic>
          <a:graphicData uri="http://schemas.openxmlformats.org/presentationml/2006/ole">
            <mc:AlternateContent xmlns:mc="http://schemas.openxmlformats.org/markup-compatibility/2006">
              <mc:Choice xmlns:v="urn:schemas-microsoft-com:vml" Requires="v">
                <p:oleObj name="Equation" r:id="rId26" imgW="126835" imgH="152202" progId="Equation.3">
                  <p:embed/>
                </p:oleObj>
              </mc:Choice>
              <mc:Fallback>
                <p:oleObj name="Equation" r:id="rId26" imgW="126835" imgH="152202" progId="Equation.3">
                  <p:embed/>
                  <p:pic>
                    <p:nvPicPr>
                      <p:cNvPr id="0" name="Object 4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21088" y="4513263"/>
                        <a:ext cx="188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97" name="Object 50">
            <a:extLst>
              <a:ext uri="{FF2B5EF4-FFF2-40B4-BE49-F238E27FC236}">
                <a16:creationId xmlns:a16="http://schemas.microsoft.com/office/drawing/2014/main" id="{B3EEF4DD-57A2-A098-4F44-19F1434F8541}"/>
              </a:ext>
            </a:extLst>
          </p:cNvPr>
          <p:cNvGraphicFramePr>
            <a:graphicFrameLocks noChangeAspect="1"/>
          </p:cNvGraphicFramePr>
          <p:nvPr/>
        </p:nvGraphicFramePr>
        <p:xfrm>
          <a:off x="5373688" y="3798888"/>
          <a:ext cx="188912" cy="257175"/>
        </p:xfrm>
        <a:graphic>
          <a:graphicData uri="http://schemas.openxmlformats.org/presentationml/2006/ole">
            <mc:AlternateContent xmlns:mc="http://schemas.openxmlformats.org/markup-compatibility/2006">
              <mc:Choice xmlns:v="urn:schemas-microsoft-com:vml" Requires="v">
                <p:oleObj name="Equation" r:id="rId27" imgW="126835" imgH="152202" progId="Equation.3">
                  <p:embed/>
                </p:oleObj>
              </mc:Choice>
              <mc:Fallback>
                <p:oleObj name="Equation" r:id="rId27" imgW="126835" imgH="152202" progId="Equation.3">
                  <p:embed/>
                  <p:pic>
                    <p:nvPicPr>
                      <p:cNvPr id="0" name="Object 5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73688" y="3798888"/>
                        <a:ext cx="188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98" name="Object 51">
            <a:extLst>
              <a:ext uri="{FF2B5EF4-FFF2-40B4-BE49-F238E27FC236}">
                <a16:creationId xmlns:a16="http://schemas.microsoft.com/office/drawing/2014/main" id="{6FEEF8E2-996E-862C-61D7-CA0904F9C137}"/>
              </a:ext>
            </a:extLst>
          </p:cNvPr>
          <p:cNvGraphicFramePr>
            <a:graphicFrameLocks noChangeAspect="1"/>
          </p:cNvGraphicFramePr>
          <p:nvPr/>
        </p:nvGraphicFramePr>
        <p:xfrm>
          <a:off x="5983288" y="4513263"/>
          <a:ext cx="188912" cy="257175"/>
        </p:xfrm>
        <a:graphic>
          <a:graphicData uri="http://schemas.openxmlformats.org/presentationml/2006/ole">
            <mc:AlternateContent xmlns:mc="http://schemas.openxmlformats.org/markup-compatibility/2006">
              <mc:Choice xmlns:v="urn:schemas-microsoft-com:vml" Requires="v">
                <p:oleObj name="Equation" r:id="rId28" imgW="126835" imgH="152202" progId="Equation.3">
                  <p:embed/>
                </p:oleObj>
              </mc:Choice>
              <mc:Fallback>
                <p:oleObj name="Equation" r:id="rId28" imgW="126835" imgH="152202" progId="Equation.3">
                  <p:embed/>
                  <p:pic>
                    <p:nvPicPr>
                      <p:cNvPr id="0" name="Object 5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983288" y="4513263"/>
                        <a:ext cx="188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99" name="Object 52">
            <a:extLst>
              <a:ext uri="{FF2B5EF4-FFF2-40B4-BE49-F238E27FC236}">
                <a16:creationId xmlns:a16="http://schemas.microsoft.com/office/drawing/2014/main" id="{C1E639C3-5B5D-3688-5A8A-B386C5505E82}"/>
              </a:ext>
            </a:extLst>
          </p:cNvPr>
          <p:cNvGraphicFramePr>
            <a:graphicFrameLocks noChangeAspect="1"/>
          </p:cNvGraphicFramePr>
          <p:nvPr/>
        </p:nvGraphicFramePr>
        <p:xfrm>
          <a:off x="5334000" y="3133725"/>
          <a:ext cx="188913" cy="214313"/>
        </p:xfrm>
        <a:graphic>
          <a:graphicData uri="http://schemas.openxmlformats.org/presentationml/2006/ole">
            <mc:AlternateContent xmlns:mc="http://schemas.openxmlformats.org/markup-compatibility/2006">
              <mc:Choice xmlns:v="urn:schemas-microsoft-com:vml" Requires="v">
                <p:oleObj name="Equation" r:id="rId29" imgW="126725" imgH="126725" progId="Equation.3">
                  <p:embed/>
                </p:oleObj>
              </mc:Choice>
              <mc:Fallback>
                <p:oleObj name="Equation" r:id="rId29" imgW="126725" imgH="126725" progId="Equation.3">
                  <p:embed/>
                  <p:pic>
                    <p:nvPicPr>
                      <p:cNvPr id="0" name="Object 5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34000" y="3133725"/>
                        <a:ext cx="1889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200" name="Object 53">
            <a:extLst>
              <a:ext uri="{FF2B5EF4-FFF2-40B4-BE49-F238E27FC236}">
                <a16:creationId xmlns:a16="http://schemas.microsoft.com/office/drawing/2014/main" id="{F11F6013-3F48-F398-A868-5A9C61C4C416}"/>
              </a:ext>
            </a:extLst>
          </p:cNvPr>
          <p:cNvGraphicFramePr>
            <a:graphicFrameLocks noChangeAspect="1"/>
          </p:cNvGraphicFramePr>
          <p:nvPr/>
        </p:nvGraphicFramePr>
        <p:xfrm>
          <a:off x="6288088" y="3827463"/>
          <a:ext cx="188912" cy="214312"/>
        </p:xfrm>
        <a:graphic>
          <a:graphicData uri="http://schemas.openxmlformats.org/presentationml/2006/ole">
            <mc:AlternateContent xmlns:mc="http://schemas.openxmlformats.org/markup-compatibility/2006">
              <mc:Choice xmlns:v="urn:schemas-microsoft-com:vml" Requires="v">
                <p:oleObj name="Equation" r:id="rId31" imgW="126725" imgH="126725" progId="Equation.3">
                  <p:embed/>
                </p:oleObj>
              </mc:Choice>
              <mc:Fallback>
                <p:oleObj name="Equation" r:id="rId31" imgW="126725" imgH="126725" progId="Equation.3">
                  <p:embed/>
                  <p:pic>
                    <p:nvPicPr>
                      <p:cNvPr id="0" name="Object 5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288088" y="3827463"/>
                        <a:ext cx="188912"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201" name="Object 54">
            <a:extLst>
              <a:ext uri="{FF2B5EF4-FFF2-40B4-BE49-F238E27FC236}">
                <a16:creationId xmlns:a16="http://schemas.microsoft.com/office/drawing/2014/main" id="{DB4EB02F-5C98-D6FB-5859-961D28B714C1}"/>
              </a:ext>
            </a:extLst>
          </p:cNvPr>
          <p:cNvGraphicFramePr>
            <a:graphicFrameLocks noChangeAspect="1"/>
          </p:cNvGraphicFramePr>
          <p:nvPr/>
        </p:nvGraphicFramePr>
        <p:xfrm>
          <a:off x="6897688" y="4603750"/>
          <a:ext cx="188912" cy="214313"/>
        </p:xfrm>
        <a:graphic>
          <a:graphicData uri="http://schemas.openxmlformats.org/presentationml/2006/ole">
            <mc:AlternateContent xmlns:mc="http://schemas.openxmlformats.org/markup-compatibility/2006">
              <mc:Choice xmlns:v="urn:schemas-microsoft-com:vml" Requires="v">
                <p:oleObj name="Equation" r:id="rId32" imgW="126725" imgH="126725" progId="Equation.3">
                  <p:embed/>
                </p:oleObj>
              </mc:Choice>
              <mc:Fallback>
                <p:oleObj name="Equation" r:id="rId32" imgW="126725" imgH="126725" progId="Equation.3">
                  <p:embed/>
                  <p:pic>
                    <p:nvPicPr>
                      <p:cNvPr id="0" name="Object 5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897688" y="4603750"/>
                        <a:ext cx="188912"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202" name="Object 55">
            <a:extLst>
              <a:ext uri="{FF2B5EF4-FFF2-40B4-BE49-F238E27FC236}">
                <a16:creationId xmlns:a16="http://schemas.microsoft.com/office/drawing/2014/main" id="{B9872A1C-213B-2051-9F10-28C86D87CBE9}"/>
              </a:ext>
            </a:extLst>
          </p:cNvPr>
          <p:cNvGraphicFramePr>
            <a:graphicFrameLocks noChangeAspect="1"/>
          </p:cNvGraphicFramePr>
          <p:nvPr/>
        </p:nvGraphicFramePr>
        <p:xfrm>
          <a:off x="4572000" y="4665663"/>
          <a:ext cx="188913" cy="214312"/>
        </p:xfrm>
        <a:graphic>
          <a:graphicData uri="http://schemas.openxmlformats.org/presentationml/2006/ole">
            <mc:AlternateContent xmlns:mc="http://schemas.openxmlformats.org/markup-compatibility/2006">
              <mc:Choice xmlns:v="urn:schemas-microsoft-com:vml" Requires="v">
                <p:oleObj name="Equation" r:id="rId33" imgW="126725" imgH="126725" progId="Equation.3">
                  <p:embed/>
                </p:oleObj>
              </mc:Choice>
              <mc:Fallback>
                <p:oleObj name="Equation" r:id="rId33" imgW="126725" imgH="126725" progId="Equation.3">
                  <p:embed/>
                  <p:pic>
                    <p:nvPicPr>
                      <p:cNvPr id="0" name="Object 5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572000" y="4665663"/>
                        <a:ext cx="188913"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203" name="Object 56">
            <a:extLst>
              <a:ext uri="{FF2B5EF4-FFF2-40B4-BE49-F238E27FC236}">
                <a16:creationId xmlns:a16="http://schemas.microsoft.com/office/drawing/2014/main" id="{5DA578B3-1F03-5F66-DB70-64EE767D2971}"/>
              </a:ext>
            </a:extLst>
          </p:cNvPr>
          <p:cNvGraphicFramePr>
            <a:graphicFrameLocks noChangeAspect="1"/>
          </p:cNvGraphicFramePr>
          <p:nvPr/>
        </p:nvGraphicFramePr>
        <p:xfrm>
          <a:off x="4038600" y="3903663"/>
          <a:ext cx="188913" cy="214312"/>
        </p:xfrm>
        <a:graphic>
          <a:graphicData uri="http://schemas.openxmlformats.org/presentationml/2006/ole">
            <mc:AlternateContent xmlns:mc="http://schemas.openxmlformats.org/markup-compatibility/2006">
              <mc:Choice xmlns:v="urn:schemas-microsoft-com:vml" Requires="v">
                <p:oleObj name="Equation" r:id="rId34" imgW="126725" imgH="126725" progId="Equation.3">
                  <p:embed/>
                </p:oleObj>
              </mc:Choice>
              <mc:Fallback>
                <p:oleObj name="Equation" r:id="rId34" imgW="126725" imgH="126725" progId="Equation.3">
                  <p:embed/>
                  <p:pic>
                    <p:nvPicPr>
                      <p:cNvPr id="0" name="Object 5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38600" y="3903663"/>
                        <a:ext cx="188913"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Number Placeholder 5">
            <a:extLst>
              <a:ext uri="{FF2B5EF4-FFF2-40B4-BE49-F238E27FC236}">
                <a16:creationId xmlns:a16="http://schemas.microsoft.com/office/drawing/2014/main" id="{927E3AA5-530D-0621-2EFC-0899EF39D2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BAE8491-A4E0-46D9-920B-E1EE43BE2658}" type="slidenum">
              <a:rPr lang="en-US" altLang="en-US" sz="1200" smtClean="0">
                <a:latin typeface="Garamond" panose="02020404030301010803" pitchFamily="18" charset="0"/>
              </a:rPr>
              <a:pPr>
                <a:spcBef>
                  <a:spcPct val="0"/>
                </a:spcBef>
                <a:buClrTx/>
                <a:buSzTx/>
                <a:buFontTx/>
                <a:buNone/>
              </a:pPr>
              <a:t>66</a:t>
            </a:fld>
            <a:endParaRPr lang="en-US" altLang="en-US" sz="1200">
              <a:latin typeface="Garamond" panose="02020404030301010803" pitchFamily="18" charset="0"/>
            </a:endParaRPr>
          </a:p>
        </p:txBody>
      </p:sp>
      <p:sp>
        <p:nvSpPr>
          <p:cNvPr id="137219" name="Rectangle 2">
            <a:extLst>
              <a:ext uri="{FF2B5EF4-FFF2-40B4-BE49-F238E27FC236}">
                <a16:creationId xmlns:a16="http://schemas.microsoft.com/office/drawing/2014/main" id="{9EFAC6BF-493E-EA12-D805-9FBA7371F662}"/>
              </a:ext>
            </a:extLst>
          </p:cNvPr>
          <p:cNvSpPr>
            <a:spLocks noGrp="1" noChangeArrowheads="1"/>
          </p:cNvSpPr>
          <p:nvPr>
            <p:ph type="title"/>
          </p:nvPr>
        </p:nvSpPr>
        <p:spPr/>
        <p:txBody>
          <a:bodyPr/>
          <a:lstStyle/>
          <a:p>
            <a:pPr eaLnBrk="1" hangingPunct="1"/>
            <a:r>
              <a:rPr lang="en-US" altLang="en-US" sz="3400"/>
              <a:t>Lower bounds for the sorting problem</a:t>
            </a:r>
          </a:p>
        </p:txBody>
      </p:sp>
      <p:sp>
        <p:nvSpPr>
          <p:cNvPr id="129028" name="Rectangle 3">
            <a:extLst>
              <a:ext uri="{FF2B5EF4-FFF2-40B4-BE49-F238E27FC236}">
                <a16:creationId xmlns:a16="http://schemas.microsoft.com/office/drawing/2014/main" id="{34791AD1-8531-3EC6-C758-26EB42D096F7}"/>
              </a:ext>
            </a:extLst>
          </p:cNvPr>
          <p:cNvSpPr>
            <a:spLocks noGrp="1" noChangeArrowheads="1"/>
          </p:cNvSpPr>
          <p:nvPr>
            <p:ph type="body" idx="1"/>
          </p:nvPr>
        </p:nvSpPr>
        <p:spPr/>
        <p:txBody>
          <a:bodyPr/>
          <a:lstStyle/>
          <a:p>
            <a:pPr eaLnBrk="1" hangingPunct="1">
              <a:defRPr/>
            </a:pPr>
            <a:r>
              <a:rPr lang="en-US" altLang="en-US" sz="2400" dirty="0"/>
              <a:t>Note that, the decision tree is a binary tree.</a:t>
            </a:r>
          </a:p>
          <a:p>
            <a:pPr eaLnBrk="1" hangingPunct="1">
              <a:defRPr/>
            </a:pPr>
            <a:endParaRPr lang="en-US" altLang="en-US" sz="2400" dirty="0"/>
          </a:p>
          <a:p>
            <a:pPr eaLnBrk="1" hangingPunct="1">
              <a:defRPr/>
            </a:pPr>
            <a:r>
              <a:rPr lang="en-US" altLang="en-US" sz="2400" dirty="0"/>
              <a:t>For any binary tree with </a:t>
            </a:r>
            <a:r>
              <a:rPr lang="en-US" altLang="en-US" sz="2400" i="1" dirty="0"/>
              <a:t>k</a:t>
            </a:r>
            <a:r>
              <a:rPr lang="en-US" altLang="en-US" sz="2400" dirty="0"/>
              <a:t> leaves and of height </a:t>
            </a:r>
            <a:r>
              <a:rPr lang="en-US" altLang="en-US" sz="2400" i="1" dirty="0"/>
              <a:t>h</a:t>
            </a:r>
          </a:p>
          <a:p>
            <a:pPr marL="0" indent="0" eaLnBrk="1" hangingPunct="1">
              <a:buFont typeface="Wingdings" panose="05000000000000000000" pitchFamily="2" charset="2"/>
              <a:buNone/>
              <a:defRPr/>
            </a:pPr>
            <a:endParaRPr lang="en-US" altLang="en-US" sz="2400" i="1" dirty="0"/>
          </a:p>
          <a:p>
            <a:pPr eaLnBrk="1" hangingPunct="1">
              <a:defRPr/>
            </a:pPr>
            <a:r>
              <a:rPr lang="en-US" altLang="en-US" sz="2400" dirty="0"/>
              <a:t>For decision trees we know the number of leaves:</a:t>
            </a:r>
          </a:p>
        </p:txBody>
      </p:sp>
      <p:graphicFrame>
        <p:nvGraphicFramePr>
          <p:cNvPr id="129029" name="Object 4">
            <a:extLst>
              <a:ext uri="{FF2B5EF4-FFF2-40B4-BE49-F238E27FC236}">
                <a16:creationId xmlns:a16="http://schemas.microsoft.com/office/drawing/2014/main" id="{26662206-C505-E2B9-2704-4BDC92BBC4F0}"/>
              </a:ext>
            </a:extLst>
          </p:cNvPr>
          <p:cNvGraphicFramePr>
            <a:graphicFrameLocks noChangeAspect="1"/>
          </p:cNvGraphicFramePr>
          <p:nvPr/>
        </p:nvGraphicFramePr>
        <p:xfrm>
          <a:off x="4135438" y="2906713"/>
          <a:ext cx="900112" cy="446087"/>
        </p:xfrm>
        <a:graphic>
          <a:graphicData uri="http://schemas.openxmlformats.org/presentationml/2006/ole">
            <mc:AlternateContent xmlns:mc="http://schemas.openxmlformats.org/markup-compatibility/2006">
              <mc:Choice xmlns:v="urn:schemas-microsoft-com:vml" Requires="v">
                <p:oleObj name="Equation" r:id="rId3" imgW="406048" imgH="203024" progId="Equation.3">
                  <p:embed/>
                </p:oleObj>
              </mc:Choice>
              <mc:Fallback>
                <p:oleObj name="Equation" r:id="rId3" imgW="406048" imgH="20302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5438" y="2906713"/>
                        <a:ext cx="900112"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0" name="Object 5">
            <a:extLst>
              <a:ext uri="{FF2B5EF4-FFF2-40B4-BE49-F238E27FC236}">
                <a16:creationId xmlns:a16="http://schemas.microsoft.com/office/drawing/2014/main" id="{EE14956F-A324-9FBA-440F-78D2307E09CD}"/>
              </a:ext>
            </a:extLst>
          </p:cNvPr>
          <p:cNvGraphicFramePr>
            <a:graphicFrameLocks noChangeAspect="1"/>
          </p:cNvGraphicFramePr>
          <p:nvPr/>
        </p:nvGraphicFramePr>
        <p:xfrm>
          <a:off x="3748088" y="3733800"/>
          <a:ext cx="927100" cy="446088"/>
        </p:xfrm>
        <a:graphic>
          <a:graphicData uri="http://schemas.openxmlformats.org/presentationml/2006/ole">
            <mc:AlternateContent xmlns:mc="http://schemas.openxmlformats.org/markup-compatibility/2006">
              <mc:Choice xmlns:v="urn:schemas-microsoft-com:vml" Requires="v">
                <p:oleObj name="Equation" r:id="rId5" imgW="418918" imgH="203112" progId="Equation.3">
                  <p:embed/>
                </p:oleObj>
              </mc:Choice>
              <mc:Fallback>
                <p:oleObj name="Equation" r:id="rId5" imgW="418918" imgH="20311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8088" y="3733800"/>
                        <a:ext cx="92710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1" name="Object 7">
            <a:extLst>
              <a:ext uri="{FF2B5EF4-FFF2-40B4-BE49-F238E27FC236}">
                <a16:creationId xmlns:a16="http://schemas.microsoft.com/office/drawing/2014/main" id="{5D0EC46E-D6DE-786B-7E1A-B48A2F4EB1B9}"/>
              </a:ext>
            </a:extLst>
          </p:cNvPr>
          <p:cNvGraphicFramePr>
            <a:graphicFrameLocks noChangeAspect="1"/>
          </p:cNvGraphicFramePr>
          <p:nvPr/>
        </p:nvGraphicFramePr>
        <p:xfrm>
          <a:off x="2801938" y="5137150"/>
          <a:ext cx="1770062" cy="501650"/>
        </p:xfrm>
        <a:graphic>
          <a:graphicData uri="http://schemas.openxmlformats.org/presentationml/2006/ole">
            <mc:AlternateContent xmlns:mc="http://schemas.openxmlformats.org/markup-compatibility/2006">
              <mc:Choice xmlns:v="urn:schemas-microsoft-com:vml" Requires="v">
                <p:oleObj name="Equation" r:id="rId7" imgW="800100" imgH="228600" progId="Equation.3">
                  <p:embed/>
                </p:oleObj>
              </mc:Choice>
              <mc:Fallback>
                <p:oleObj name="Equation" r:id="rId7" imgW="8001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1938" y="5137150"/>
                        <a:ext cx="1770062"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2" name="Object 8">
            <a:extLst>
              <a:ext uri="{FF2B5EF4-FFF2-40B4-BE49-F238E27FC236}">
                <a16:creationId xmlns:a16="http://schemas.microsoft.com/office/drawing/2014/main" id="{63A35E68-9105-EE94-7F59-F72086B67426}"/>
              </a:ext>
            </a:extLst>
          </p:cNvPr>
          <p:cNvGraphicFramePr>
            <a:graphicFrameLocks noChangeAspect="1"/>
          </p:cNvGraphicFramePr>
          <p:nvPr/>
        </p:nvGraphicFramePr>
        <p:xfrm>
          <a:off x="2295525" y="5621338"/>
          <a:ext cx="2276475" cy="446087"/>
        </p:xfrm>
        <a:graphic>
          <a:graphicData uri="http://schemas.openxmlformats.org/presentationml/2006/ole">
            <mc:AlternateContent xmlns:mc="http://schemas.openxmlformats.org/markup-compatibility/2006">
              <mc:Choice xmlns:v="urn:schemas-microsoft-com:vml" Requires="v">
                <p:oleObj name="Equation" r:id="rId9" imgW="1028254" imgH="203112" progId="Equation.3">
                  <p:embed/>
                </p:oleObj>
              </mc:Choice>
              <mc:Fallback>
                <p:oleObj name="Equation" r:id="rId9" imgW="1028254" imgH="203112"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5525" y="5621338"/>
                        <a:ext cx="2276475"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4" name="Object 11">
            <a:extLst>
              <a:ext uri="{FF2B5EF4-FFF2-40B4-BE49-F238E27FC236}">
                <a16:creationId xmlns:a16="http://schemas.microsoft.com/office/drawing/2014/main" id="{6B2F7991-3178-EAC1-1CE4-7ADD5D9E614A}"/>
              </a:ext>
            </a:extLst>
          </p:cNvPr>
          <p:cNvGraphicFramePr>
            <a:graphicFrameLocks noChangeAspect="1"/>
          </p:cNvGraphicFramePr>
          <p:nvPr/>
        </p:nvGraphicFramePr>
        <p:xfrm>
          <a:off x="6286500" y="5638800"/>
          <a:ext cx="1797050" cy="446088"/>
        </p:xfrm>
        <a:graphic>
          <a:graphicData uri="http://schemas.openxmlformats.org/presentationml/2006/ole">
            <mc:AlternateContent xmlns:mc="http://schemas.openxmlformats.org/markup-compatibility/2006">
              <mc:Choice xmlns:v="urn:schemas-microsoft-com:vml" Requires="v">
                <p:oleObj name="Equation" r:id="rId11" imgW="812447" imgH="203112" progId="Equation.3">
                  <p:embed/>
                </p:oleObj>
              </mc:Choice>
              <mc:Fallback>
                <p:oleObj name="Equation" r:id="rId11" imgW="812447" imgH="203112"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86500" y="5638800"/>
                        <a:ext cx="179705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5" name="Object 13">
            <a:extLst>
              <a:ext uri="{FF2B5EF4-FFF2-40B4-BE49-F238E27FC236}">
                <a16:creationId xmlns:a16="http://schemas.microsoft.com/office/drawing/2014/main" id="{20AE3048-1860-22C2-CE72-95BA92B448D4}"/>
              </a:ext>
            </a:extLst>
          </p:cNvPr>
          <p:cNvGraphicFramePr>
            <a:graphicFrameLocks noChangeAspect="1"/>
          </p:cNvGraphicFramePr>
          <p:nvPr/>
        </p:nvGraphicFramePr>
        <p:xfrm>
          <a:off x="7661275" y="3419475"/>
          <a:ext cx="844550" cy="390525"/>
        </p:xfrm>
        <a:graphic>
          <a:graphicData uri="http://schemas.openxmlformats.org/presentationml/2006/ole">
            <mc:AlternateContent xmlns:mc="http://schemas.openxmlformats.org/markup-compatibility/2006">
              <mc:Choice xmlns:v="urn:schemas-microsoft-com:vml" Requires="v">
                <p:oleObj name="Equation" r:id="rId13" imgW="380670" imgH="177646" progId="Equation.3">
                  <p:embed/>
                </p:oleObj>
              </mc:Choice>
              <mc:Fallback>
                <p:oleObj name="Equation" r:id="rId13" imgW="380670" imgH="177646"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1275" y="3419475"/>
                        <a:ext cx="8445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36" name="Text Box 14">
            <a:extLst>
              <a:ext uri="{FF2B5EF4-FFF2-40B4-BE49-F238E27FC236}">
                <a16:creationId xmlns:a16="http://schemas.microsoft.com/office/drawing/2014/main" id="{41118EE8-5FA5-6042-8D97-9BFDA9A8EFD8}"/>
              </a:ext>
            </a:extLst>
          </p:cNvPr>
          <p:cNvSpPr txBox="1">
            <a:spLocks noChangeArrowheads="1"/>
          </p:cNvSpPr>
          <p:nvPr/>
        </p:nvSpPr>
        <p:spPr bwMode="auto">
          <a:xfrm>
            <a:off x="1098550" y="3930650"/>
            <a:ext cx="1111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dirty="0"/>
              <a:t>Stirling’s </a:t>
            </a:r>
          </a:p>
          <a:p>
            <a:pPr algn="ctr" eaLnBrk="1" hangingPunct="1">
              <a:spcBef>
                <a:spcPct val="0"/>
              </a:spcBef>
              <a:buClrTx/>
              <a:buSzTx/>
              <a:buFontTx/>
              <a:buNone/>
            </a:pPr>
            <a:r>
              <a:rPr lang="en-US" altLang="en-US" sz="1800" dirty="0"/>
              <a:t>approx.</a:t>
            </a:r>
          </a:p>
        </p:txBody>
      </p:sp>
      <p:cxnSp>
        <p:nvCxnSpPr>
          <p:cNvPr id="129037" name="AutoShape 16">
            <a:extLst>
              <a:ext uri="{FF2B5EF4-FFF2-40B4-BE49-F238E27FC236}">
                <a16:creationId xmlns:a16="http://schemas.microsoft.com/office/drawing/2014/main" id="{AF6BD399-8D83-C1F0-CFD3-CE66E1DFB40F}"/>
              </a:ext>
            </a:extLst>
          </p:cNvPr>
          <p:cNvCxnSpPr>
            <a:cxnSpLocks noChangeShapeType="1"/>
          </p:cNvCxnSpPr>
          <p:nvPr/>
        </p:nvCxnSpPr>
        <p:spPr bwMode="auto">
          <a:xfrm rot="10800000" flipV="1">
            <a:off x="2455863" y="4002088"/>
            <a:ext cx="1246187" cy="439737"/>
          </a:xfrm>
          <a:prstGeom prst="bentConnector3">
            <a:avLst>
              <a:gd name="adj1" fmla="val 11834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aphicFrame>
        <p:nvGraphicFramePr>
          <p:cNvPr id="129038" name="Object 18">
            <a:extLst>
              <a:ext uri="{FF2B5EF4-FFF2-40B4-BE49-F238E27FC236}">
                <a16:creationId xmlns:a16="http://schemas.microsoft.com/office/drawing/2014/main" id="{A2E05849-713B-C0EE-6F76-2D1AEB038F43}"/>
              </a:ext>
            </a:extLst>
          </p:cNvPr>
          <p:cNvGraphicFramePr>
            <a:graphicFrameLocks noChangeAspect="1"/>
          </p:cNvGraphicFramePr>
          <p:nvPr/>
        </p:nvGraphicFramePr>
        <p:xfrm>
          <a:off x="1066800" y="4527550"/>
          <a:ext cx="1095375" cy="349250"/>
        </p:xfrm>
        <a:graphic>
          <a:graphicData uri="http://schemas.openxmlformats.org/presentationml/2006/ole">
            <mc:AlternateContent xmlns:mc="http://schemas.openxmlformats.org/markup-compatibility/2006">
              <mc:Choice xmlns:v="urn:schemas-microsoft-com:vml" Requires="v">
                <p:oleObj name="Equation" r:id="rId15" imgW="711200" imgH="228600" progId="Equation.3">
                  <p:embed/>
                </p:oleObj>
              </mc:Choice>
              <mc:Fallback>
                <p:oleObj name="Equation" r:id="rId15" imgW="711200" imgH="22860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6800" y="4527550"/>
                        <a:ext cx="1095375"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9" name="Object 5">
            <a:extLst>
              <a:ext uri="{FF2B5EF4-FFF2-40B4-BE49-F238E27FC236}">
                <a16:creationId xmlns:a16="http://schemas.microsoft.com/office/drawing/2014/main" id="{BB83A040-4596-CC1B-0F41-FF07561D464B}"/>
              </a:ext>
            </a:extLst>
          </p:cNvPr>
          <p:cNvGraphicFramePr>
            <a:graphicFrameLocks noChangeAspect="1"/>
          </p:cNvGraphicFramePr>
          <p:nvPr/>
        </p:nvGraphicFramePr>
        <p:xfrm>
          <a:off x="2455863" y="4191000"/>
          <a:ext cx="2192337" cy="501650"/>
        </p:xfrm>
        <a:graphic>
          <a:graphicData uri="http://schemas.openxmlformats.org/presentationml/2006/ole">
            <mc:AlternateContent xmlns:mc="http://schemas.openxmlformats.org/markup-compatibility/2006">
              <mc:Choice xmlns:v="urn:schemas-microsoft-com:vml" Requires="v">
                <p:oleObj name="Equation" r:id="rId17" imgW="990600" imgH="228600" progId="Equation.3">
                  <p:embed/>
                </p:oleObj>
              </mc:Choice>
              <mc:Fallback>
                <p:oleObj name="Equation" r:id="rId17" imgW="990600" imgH="228600" progId="Equation.3">
                  <p:embed/>
                  <p:pic>
                    <p:nvPicPr>
                      <p:cNvPr id="0" name="Object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55863" y="4191000"/>
                        <a:ext cx="2192337"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40" name="Object 5">
            <a:extLst>
              <a:ext uri="{FF2B5EF4-FFF2-40B4-BE49-F238E27FC236}">
                <a16:creationId xmlns:a16="http://schemas.microsoft.com/office/drawing/2014/main" id="{A6C952A7-4F50-A555-22DF-5E44110A6CB6}"/>
              </a:ext>
            </a:extLst>
          </p:cNvPr>
          <p:cNvGraphicFramePr>
            <a:graphicFrameLocks noChangeAspect="1"/>
          </p:cNvGraphicFramePr>
          <p:nvPr/>
        </p:nvGraphicFramePr>
        <p:xfrm>
          <a:off x="3116263" y="4603750"/>
          <a:ext cx="1601787" cy="501650"/>
        </p:xfrm>
        <a:graphic>
          <a:graphicData uri="http://schemas.openxmlformats.org/presentationml/2006/ole">
            <mc:AlternateContent xmlns:mc="http://schemas.openxmlformats.org/markup-compatibility/2006">
              <mc:Choice xmlns:v="urn:schemas-microsoft-com:vml" Requires="v">
                <p:oleObj name="Equation" r:id="rId19" imgW="723586" imgH="228501" progId="Equation.3">
                  <p:embed/>
                </p:oleObj>
              </mc:Choice>
              <mc:Fallback>
                <p:oleObj name="Equation" r:id="rId19" imgW="723586" imgH="228501" progId="Equation.3">
                  <p:embed/>
                  <p:pic>
                    <p:nvPicPr>
                      <p:cNvPr id="0" name="Object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16263" y="4603750"/>
                        <a:ext cx="1601787"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 name="Straight Arrow Connector 2">
            <a:extLst>
              <a:ext uri="{FF2B5EF4-FFF2-40B4-BE49-F238E27FC236}">
                <a16:creationId xmlns:a16="http://schemas.microsoft.com/office/drawing/2014/main" id="{B7E2E663-B373-0062-E646-175A5CBAFD03}"/>
              </a:ext>
            </a:extLst>
          </p:cNvPr>
          <p:cNvCxnSpPr>
            <a:cxnSpLocks noChangeShapeType="1"/>
          </p:cNvCxnSpPr>
          <p:nvPr/>
        </p:nvCxnSpPr>
        <p:spPr bwMode="auto">
          <a:xfrm>
            <a:off x="4876800" y="5843588"/>
            <a:ext cx="1295400"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9028">
                                            <p:txEl>
                                              <p:pRg st="2" end="2"/>
                                            </p:txEl>
                                          </p:spTgt>
                                        </p:tgtEl>
                                        <p:attrNameLst>
                                          <p:attrName>style.visibility</p:attrName>
                                        </p:attrNameLst>
                                      </p:cBhvr>
                                      <p:to>
                                        <p:strVal val="visible"/>
                                      </p:to>
                                    </p:set>
                                    <p:animEffect transition="in" filter="fade">
                                      <p:cBhvr>
                                        <p:cTn id="7" dur="500"/>
                                        <p:tgtEl>
                                          <p:spTgt spid="12902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9029"/>
                                        </p:tgtEl>
                                        <p:attrNameLst>
                                          <p:attrName>style.visibility</p:attrName>
                                        </p:attrNameLst>
                                      </p:cBhvr>
                                      <p:to>
                                        <p:strVal val="visible"/>
                                      </p:to>
                                    </p:set>
                                    <p:animEffect transition="in" filter="fade">
                                      <p:cBhvr>
                                        <p:cTn id="10" dur="500"/>
                                        <p:tgtEl>
                                          <p:spTgt spid="12902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9028">
                                            <p:txEl>
                                              <p:pRg st="4" end="4"/>
                                            </p:txEl>
                                          </p:spTgt>
                                        </p:tgtEl>
                                        <p:attrNameLst>
                                          <p:attrName>style.visibility</p:attrName>
                                        </p:attrNameLst>
                                      </p:cBhvr>
                                      <p:to>
                                        <p:strVal val="visible"/>
                                      </p:to>
                                    </p:set>
                                    <p:animEffect transition="in" filter="fade">
                                      <p:cBhvr>
                                        <p:cTn id="15" dur="500"/>
                                        <p:tgtEl>
                                          <p:spTgt spid="129028">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9035"/>
                                        </p:tgtEl>
                                        <p:attrNameLst>
                                          <p:attrName>style.visibility</p:attrName>
                                        </p:attrNameLst>
                                      </p:cBhvr>
                                      <p:to>
                                        <p:strVal val="visible"/>
                                      </p:to>
                                    </p:set>
                                    <p:animEffect transition="in" filter="fade">
                                      <p:cBhvr>
                                        <p:cTn id="18" dur="500"/>
                                        <p:tgtEl>
                                          <p:spTgt spid="12903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129030"/>
                                        </p:tgtEl>
                                        <p:attrNameLst>
                                          <p:attrName>style.visibility</p:attrName>
                                        </p:attrNameLst>
                                      </p:cBhvr>
                                      <p:to>
                                        <p:strVal val="visible"/>
                                      </p:to>
                                    </p:set>
                                    <p:animEffect transition="in" filter="fade">
                                      <p:cBhvr>
                                        <p:cTn id="23" dur="500"/>
                                        <p:tgtEl>
                                          <p:spTgt spid="1290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129036"/>
                                        </p:tgtEl>
                                        <p:attrNameLst>
                                          <p:attrName>style.visibility</p:attrName>
                                        </p:attrNameLst>
                                      </p:cBhvr>
                                      <p:to>
                                        <p:strVal val="visible"/>
                                      </p:to>
                                    </p:set>
                                    <p:animEffect transition="in" filter="fade">
                                      <p:cBhvr>
                                        <p:cTn id="28" dur="500"/>
                                        <p:tgtEl>
                                          <p:spTgt spid="129036"/>
                                        </p:tgtEl>
                                      </p:cBhvr>
                                    </p:animEffect>
                                  </p:childTnLst>
                                </p:cTn>
                              </p:par>
                              <p:par>
                                <p:cTn id="29" presetID="10" presetClass="entr" presetSubtype="0" fill="hold" nodeType="withEffect">
                                  <p:stCondLst>
                                    <p:cond delay="0"/>
                                  </p:stCondLst>
                                  <p:childTnLst>
                                    <p:set>
                                      <p:cBhvr>
                                        <p:cTn id="30" dur="1" fill="hold">
                                          <p:stCondLst>
                                            <p:cond delay="0"/>
                                          </p:stCondLst>
                                        </p:cTn>
                                        <p:tgtEl>
                                          <p:spTgt spid="129038"/>
                                        </p:tgtEl>
                                        <p:attrNameLst>
                                          <p:attrName>style.visibility</p:attrName>
                                        </p:attrNameLst>
                                      </p:cBhvr>
                                      <p:to>
                                        <p:strVal val="visible"/>
                                      </p:to>
                                    </p:set>
                                    <p:animEffect transition="in" filter="fade">
                                      <p:cBhvr>
                                        <p:cTn id="31" dur="500"/>
                                        <p:tgtEl>
                                          <p:spTgt spid="12903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129037"/>
                                        </p:tgtEl>
                                        <p:attrNameLst>
                                          <p:attrName>style.visibility</p:attrName>
                                        </p:attrNameLst>
                                      </p:cBhvr>
                                      <p:to>
                                        <p:strVal val="visible"/>
                                      </p:to>
                                    </p:set>
                                    <p:animEffect transition="in" filter="fade">
                                      <p:cBhvr>
                                        <p:cTn id="36" dur="500"/>
                                        <p:tgtEl>
                                          <p:spTgt spid="129037"/>
                                        </p:tgtEl>
                                      </p:cBhvr>
                                    </p:animEffect>
                                  </p:childTnLst>
                                </p:cTn>
                              </p:par>
                              <p:par>
                                <p:cTn id="37" presetID="10" presetClass="entr" presetSubtype="0" fill="hold" nodeType="withEffect">
                                  <p:stCondLst>
                                    <p:cond delay="0"/>
                                  </p:stCondLst>
                                  <p:childTnLst>
                                    <p:set>
                                      <p:cBhvr>
                                        <p:cTn id="38" dur="1" fill="hold">
                                          <p:stCondLst>
                                            <p:cond delay="0"/>
                                          </p:stCondLst>
                                        </p:cTn>
                                        <p:tgtEl>
                                          <p:spTgt spid="129039"/>
                                        </p:tgtEl>
                                        <p:attrNameLst>
                                          <p:attrName>style.visibility</p:attrName>
                                        </p:attrNameLst>
                                      </p:cBhvr>
                                      <p:to>
                                        <p:strVal val="visible"/>
                                      </p:to>
                                    </p:set>
                                    <p:animEffect transition="in" filter="fade">
                                      <p:cBhvr>
                                        <p:cTn id="39" dur="500"/>
                                        <p:tgtEl>
                                          <p:spTgt spid="12903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nodeType="clickEffect">
                                  <p:stCondLst>
                                    <p:cond delay="0"/>
                                  </p:stCondLst>
                                  <p:childTnLst>
                                    <p:set>
                                      <p:cBhvr>
                                        <p:cTn id="43" dur="1" fill="hold">
                                          <p:stCondLst>
                                            <p:cond delay="0"/>
                                          </p:stCondLst>
                                        </p:cTn>
                                        <p:tgtEl>
                                          <p:spTgt spid="129040"/>
                                        </p:tgtEl>
                                        <p:attrNameLst>
                                          <p:attrName>style.visibility</p:attrName>
                                        </p:attrNameLst>
                                      </p:cBhvr>
                                      <p:to>
                                        <p:strVal val="visible"/>
                                      </p:to>
                                    </p:set>
                                    <p:animEffect transition="in" filter="fade">
                                      <p:cBhvr>
                                        <p:cTn id="44" dur="500"/>
                                        <p:tgtEl>
                                          <p:spTgt spid="12904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nodeType="clickEffect">
                                  <p:stCondLst>
                                    <p:cond delay="0"/>
                                  </p:stCondLst>
                                  <p:childTnLst>
                                    <p:set>
                                      <p:cBhvr>
                                        <p:cTn id="48" dur="1" fill="hold">
                                          <p:stCondLst>
                                            <p:cond delay="0"/>
                                          </p:stCondLst>
                                        </p:cTn>
                                        <p:tgtEl>
                                          <p:spTgt spid="129031"/>
                                        </p:tgtEl>
                                        <p:attrNameLst>
                                          <p:attrName>style.visibility</p:attrName>
                                        </p:attrNameLst>
                                      </p:cBhvr>
                                      <p:to>
                                        <p:strVal val="visible"/>
                                      </p:to>
                                    </p:set>
                                    <p:animEffect transition="in" filter="fade">
                                      <p:cBhvr>
                                        <p:cTn id="49" dur="500"/>
                                        <p:tgtEl>
                                          <p:spTgt spid="12903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nodeType="clickEffect">
                                  <p:stCondLst>
                                    <p:cond delay="0"/>
                                  </p:stCondLst>
                                  <p:childTnLst>
                                    <p:set>
                                      <p:cBhvr>
                                        <p:cTn id="53" dur="1" fill="hold">
                                          <p:stCondLst>
                                            <p:cond delay="0"/>
                                          </p:stCondLst>
                                        </p:cTn>
                                        <p:tgtEl>
                                          <p:spTgt spid="129032"/>
                                        </p:tgtEl>
                                        <p:attrNameLst>
                                          <p:attrName>style.visibility</p:attrName>
                                        </p:attrNameLst>
                                      </p:cBhvr>
                                      <p:to>
                                        <p:strVal val="visible"/>
                                      </p:to>
                                    </p:set>
                                    <p:animEffect transition="in" filter="fade">
                                      <p:cBhvr>
                                        <p:cTn id="54" dur="500"/>
                                        <p:tgtEl>
                                          <p:spTgt spid="12903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500"/>
                                        <p:tgtEl>
                                          <p:spTgt spid="3"/>
                                        </p:tgtEl>
                                      </p:cBhvr>
                                    </p:animEffect>
                                  </p:childTnLst>
                                </p:cTn>
                              </p:par>
                              <p:par>
                                <p:cTn id="60" presetID="10" presetClass="entr" presetSubtype="0" fill="hold" nodeType="withEffect">
                                  <p:stCondLst>
                                    <p:cond delay="0"/>
                                  </p:stCondLst>
                                  <p:childTnLst>
                                    <p:set>
                                      <p:cBhvr>
                                        <p:cTn id="61" dur="1" fill="hold">
                                          <p:stCondLst>
                                            <p:cond delay="0"/>
                                          </p:stCondLst>
                                        </p:cTn>
                                        <p:tgtEl>
                                          <p:spTgt spid="129034"/>
                                        </p:tgtEl>
                                        <p:attrNameLst>
                                          <p:attrName>style.visibility</p:attrName>
                                        </p:attrNameLst>
                                      </p:cBhvr>
                                      <p:to>
                                        <p:strVal val="visible"/>
                                      </p:to>
                                    </p:set>
                                    <p:animEffect transition="in" filter="fade">
                                      <p:cBhvr>
                                        <p:cTn id="62" dur="500"/>
                                        <p:tgtEl>
                                          <p:spTgt spid="129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5">
            <a:extLst>
              <a:ext uri="{FF2B5EF4-FFF2-40B4-BE49-F238E27FC236}">
                <a16:creationId xmlns:a16="http://schemas.microsoft.com/office/drawing/2014/main" id="{77E69853-4C5E-89A6-C614-70885625518E}"/>
              </a:ext>
            </a:extLst>
          </p:cNvPr>
          <p:cNvSpPr>
            <a:spLocks noGrp="1" noChangeArrowheads="1"/>
          </p:cNvSpPr>
          <p:nvPr>
            <p:ph type="body" idx="1"/>
          </p:nvPr>
        </p:nvSpPr>
        <p:spPr>
          <a:noFill/>
        </p:spPr>
        <p:txBody>
          <a:bodyPr/>
          <a:lstStyle/>
          <a:p>
            <a:pPr eaLnBrk="1" hangingPunct="1"/>
            <a:r>
              <a:rPr lang="en-US" altLang="en-US" sz="2400"/>
              <a:t>Since the depth of a decision tree has a lower bound of </a:t>
            </a:r>
          </a:p>
          <a:p>
            <a:pPr eaLnBrk="1" hangingPunct="1"/>
            <a:endParaRPr lang="en-US" altLang="en-US" sz="2400"/>
          </a:p>
          <a:p>
            <a:pPr eaLnBrk="1" hangingPunct="1">
              <a:buFont typeface="Wingdings" panose="05000000000000000000" pitchFamily="2" charset="2"/>
              <a:buNone/>
            </a:pPr>
            <a:r>
              <a:rPr lang="en-US" altLang="en-US" sz="2400"/>
              <a:t>    and any comparison based sorting algorithm (in its worst case) will have to traverse the longest path in the decision tree,            is also a lower bound for the comparison based sorting algorithms.</a:t>
            </a:r>
          </a:p>
          <a:p>
            <a:pPr eaLnBrk="1" hangingPunct="1">
              <a:buFont typeface="Wingdings" panose="05000000000000000000" pitchFamily="2" charset="2"/>
              <a:buNone/>
            </a:pPr>
            <a:endParaRPr lang="en-US" altLang="en-US" sz="2400"/>
          </a:p>
          <a:p>
            <a:pPr eaLnBrk="1" hangingPunct="1"/>
            <a:r>
              <a:rPr lang="en-US" altLang="en-US" sz="2400"/>
              <a:t>Therefore, merge sort is asymptotically optimal.</a:t>
            </a:r>
          </a:p>
          <a:p>
            <a:pPr eaLnBrk="1" hangingPunct="1"/>
            <a:endParaRPr lang="en-US" altLang="en-US" sz="2400"/>
          </a:p>
          <a:p>
            <a:pPr eaLnBrk="1" hangingPunct="1"/>
            <a:r>
              <a:rPr lang="en-US" altLang="en-US" sz="2400"/>
              <a:t>So, do not try to find a more efficient comparison based sorting algorithm. There is none…</a:t>
            </a:r>
            <a:endParaRPr lang="en-US" altLang="en-US" sz="2400" i="1"/>
          </a:p>
          <a:p>
            <a:pPr eaLnBrk="1" hangingPunct="1"/>
            <a:endParaRPr lang="en-US" altLang="en-US" sz="2400" i="1"/>
          </a:p>
          <a:p>
            <a:pPr eaLnBrk="1" hangingPunct="1"/>
            <a:endParaRPr lang="en-US" altLang="en-US" sz="2400"/>
          </a:p>
        </p:txBody>
      </p:sp>
      <p:sp>
        <p:nvSpPr>
          <p:cNvPr id="139267" name="Slide Number Placeholder 5">
            <a:extLst>
              <a:ext uri="{FF2B5EF4-FFF2-40B4-BE49-F238E27FC236}">
                <a16:creationId xmlns:a16="http://schemas.microsoft.com/office/drawing/2014/main" id="{D76D786C-8DEE-900A-2200-03DF696246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601DB30-0F5D-4E00-A6A4-BED13C3E1AC1}" type="slidenum">
              <a:rPr lang="en-US" altLang="en-US" sz="1200" smtClean="0">
                <a:latin typeface="Garamond" panose="02020404030301010803" pitchFamily="18" charset="0"/>
              </a:rPr>
              <a:pPr>
                <a:spcBef>
                  <a:spcPct val="0"/>
                </a:spcBef>
                <a:buClrTx/>
                <a:buSzTx/>
                <a:buFontTx/>
                <a:buNone/>
              </a:pPr>
              <a:t>67</a:t>
            </a:fld>
            <a:endParaRPr lang="en-US" altLang="en-US" sz="1200">
              <a:latin typeface="Garamond" panose="02020404030301010803" pitchFamily="18" charset="0"/>
            </a:endParaRPr>
          </a:p>
        </p:txBody>
      </p:sp>
      <p:sp>
        <p:nvSpPr>
          <p:cNvPr id="139268" name="Rectangle 4">
            <a:extLst>
              <a:ext uri="{FF2B5EF4-FFF2-40B4-BE49-F238E27FC236}">
                <a16:creationId xmlns:a16="http://schemas.microsoft.com/office/drawing/2014/main" id="{219FB0C5-5B5F-8714-FDD4-DF31C665E30F}"/>
              </a:ext>
            </a:extLst>
          </p:cNvPr>
          <p:cNvSpPr>
            <a:spLocks noGrp="1" noChangeArrowheads="1"/>
          </p:cNvSpPr>
          <p:nvPr>
            <p:ph type="title"/>
          </p:nvPr>
        </p:nvSpPr>
        <p:spPr>
          <a:noFill/>
        </p:spPr>
        <p:txBody>
          <a:bodyPr/>
          <a:lstStyle/>
          <a:p>
            <a:pPr eaLnBrk="1" hangingPunct="1"/>
            <a:r>
              <a:rPr lang="en-US" altLang="en-US" sz="3400"/>
              <a:t>Lower bounds for the sorting problem</a:t>
            </a:r>
          </a:p>
        </p:txBody>
      </p:sp>
      <p:graphicFrame>
        <p:nvGraphicFramePr>
          <p:cNvPr id="139269" name="Object 15">
            <a:extLst>
              <a:ext uri="{FF2B5EF4-FFF2-40B4-BE49-F238E27FC236}">
                <a16:creationId xmlns:a16="http://schemas.microsoft.com/office/drawing/2014/main" id="{5545C4E7-821A-3AB5-13B9-3E2ED02F5094}"/>
              </a:ext>
            </a:extLst>
          </p:cNvPr>
          <p:cNvGraphicFramePr>
            <a:graphicFrameLocks noChangeAspect="1"/>
          </p:cNvGraphicFramePr>
          <p:nvPr/>
        </p:nvGraphicFramePr>
        <p:xfrm>
          <a:off x="3733800" y="2068513"/>
          <a:ext cx="1797050" cy="446087"/>
        </p:xfrm>
        <a:graphic>
          <a:graphicData uri="http://schemas.openxmlformats.org/presentationml/2006/ole">
            <mc:AlternateContent xmlns:mc="http://schemas.openxmlformats.org/markup-compatibility/2006">
              <mc:Choice xmlns:v="urn:schemas-microsoft-com:vml" Requires="v">
                <p:oleObj name="Equation" r:id="rId3" imgW="812447" imgH="203112" progId="Equation.3">
                  <p:embed/>
                </p:oleObj>
              </mc:Choice>
              <mc:Fallback>
                <p:oleObj name="Equation" r:id="rId3" imgW="812447" imgH="203112"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068513"/>
                        <a:ext cx="179705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0" name="Object 16">
            <a:extLst>
              <a:ext uri="{FF2B5EF4-FFF2-40B4-BE49-F238E27FC236}">
                <a16:creationId xmlns:a16="http://schemas.microsoft.com/office/drawing/2014/main" id="{12205AB2-4843-CF1D-781C-26F06BEE1457}"/>
              </a:ext>
            </a:extLst>
          </p:cNvPr>
          <p:cNvGraphicFramePr>
            <a:graphicFrameLocks noChangeAspect="1"/>
          </p:cNvGraphicFramePr>
          <p:nvPr/>
        </p:nvGraphicFramePr>
        <p:xfrm>
          <a:off x="2819400" y="3211513"/>
          <a:ext cx="787400" cy="446087"/>
        </p:xfrm>
        <a:graphic>
          <a:graphicData uri="http://schemas.openxmlformats.org/presentationml/2006/ole">
            <mc:AlternateContent xmlns:mc="http://schemas.openxmlformats.org/markup-compatibility/2006">
              <mc:Choice xmlns:v="urn:schemas-microsoft-com:vml" Requires="v">
                <p:oleObj name="Equation" r:id="rId5" imgW="355292" imgH="203024" progId="Equation.3">
                  <p:embed/>
                </p:oleObj>
              </mc:Choice>
              <mc:Fallback>
                <p:oleObj name="Equation" r:id="rId5" imgW="355292" imgH="203024"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211513"/>
                        <a:ext cx="78740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1074">
                                            <p:txEl>
                                              <p:pRg st="4" end="4"/>
                                            </p:txEl>
                                          </p:spTgt>
                                        </p:tgtEl>
                                        <p:attrNameLst>
                                          <p:attrName>style.visibility</p:attrName>
                                        </p:attrNameLst>
                                      </p:cBhvr>
                                      <p:to>
                                        <p:strVal val="visible"/>
                                      </p:to>
                                    </p:set>
                                    <p:animEffect transition="in" filter="fade">
                                      <p:cBhvr>
                                        <p:cTn id="7" dur="500"/>
                                        <p:tgtEl>
                                          <p:spTgt spid="131074">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1074">
                                            <p:txEl>
                                              <p:pRg st="6" end="6"/>
                                            </p:txEl>
                                          </p:spTgt>
                                        </p:tgtEl>
                                        <p:attrNameLst>
                                          <p:attrName>style.visibility</p:attrName>
                                        </p:attrNameLst>
                                      </p:cBhvr>
                                      <p:to>
                                        <p:strVal val="visible"/>
                                      </p:to>
                                    </p:set>
                                    <p:animEffect transition="in" filter="fade">
                                      <p:cBhvr>
                                        <p:cTn id="12" dur="500"/>
                                        <p:tgtEl>
                                          <p:spTgt spid="1310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Number Placeholder 5">
            <a:extLst>
              <a:ext uri="{FF2B5EF4-FFF2-40B4-BE49-F238E27FC236}">
                <a16:creationId xmlns:a16="http://schemas.microsoft.com/office/drawing/2014/main" id="{AB84B391-76FC-B263-E876-75166FF0A2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0DAF000-F9F4-4768-B523-4747299BBF4C}" type="slidenum">
              <a:rPr lang="en-US" altLang="en-US" sz="1200" smtClean="0">
                <a:latin typeface="Garamond" panose="02020404030301010803" pitchFamily="18" charset="0"/>
              </a:rPr>
              <a:pPr>
                <a:spcBef>
                  <a:spcPct val="0"/>
                </a:spcBef>
                <a:buClrTx/>
                <a:buSzTx/>
                <a:buFontTx/>
                <a:buNone/>
              </a:pPr>
              <a:t>68</a:t>
            </a:fld>
            <a:endParaRPr lang="en-US" altLang="en-US" sz="1200">
              <a:latin typeface="Garamond" panose="02020404030301010803" pitchFamily="18" charset="0"/>
            </a:endParaRPr>
          </a:p>
        </p:txBody>
      </p:sp>
      <p:sp>
        <p:nvSpPr>
          <p:cNvPr id="141315" name="Rectangle 4">
            <a:extLst>
              <a:ext uri="{FF2B5EF4-FFF2-40B4-BE49-F238E27FC236}">
                <a16:creationId xmlns:a16="http://schemas.microsoft.com/office/drawing/2014/main" id="{3448D96B-A62F-F09A-D7D2-18482FE4004D}"/>
              </a:ext>
            </a:extLst>
          </p:cNvPr>
          <p:cNvSpPr>
            <a:spLocks noChangeArrowheads="1"/>
          </p:cNvSpPr>
          <p:nvPr/>
        </p:nvSpPr>
        <p:spPr bwMode="auto">
          <a:xfrm>
            <a:off x="457200" y="3054350"/>
            <a:ext cx="82296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4000">
                <a:solidFill>
                  <a:schemeClr val="tx2"/>
                </a:solidFill>
                <a:latin typeface="Garamond" panose="02020404030301010803" pitchFamily="18" charset="0"/>
              </a:rPr>
              <a:t>SORTING IN LINEAR TIME</a:t>
            </a:r>
          </a:p>
        </p:txBody>
      </p:sp>
      <p:sp>
        <p:nvSpPr>
          <p:cNvPr id="141316" name="Freeform 5">
            <a:extLst>
              <a:ext uri="{FF2B5EF4-FFF2-40B4-BE49-F238E27FC236}">
                <a16:creationId xmlns:a16="http://schemas.microsoft.com/office/drawing/2014/main" id="{67236BC5-0683-78B3-9A54-7FAC8FB2B0A1}"/>
              </a:ext>
            </a:extLst>
          </p:cNvPr>
          <p:cNvSpPr>
            <a:spLocks noChangeArrowheads="1"/>
          </p:cNvSpPr>
          <p:nvPr/>
        </p:nvSpPr>
        <p:spPr bwMode="auto">
          <a:xfrm rot="10800000">
            <a:off x="457200" y="5562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 name="T9" fmla="*/ 0 w 1000"/>
              <a:gd name="T10" fmla="*/ 0 h 1000"/>
              <a:gd name="T11" fmla="*/ 1000 w 1000"/>
              <a:gd name="T12" fmla="*/ 1000 h 1000"/>
            </a:gdLst>
            <a:ahLst/>
            <a:cxnLst>
              <a:cxn ang="T6">
                <a:pos x="T0" y="T1"/>
              </a:cxn>
              <a:cxn ang="T7">
                <a:pos x="T2" y="T3"/>
              </a:cxn>
              <a:cxn ang="T8">
                <a:pos x="T4" y="T5"/>
              </a:cxn>
            </a:cxnLst>
            <a:rect l="T9" t="T10" r="T11" b="T12"/>
            <a:pathLst>
              <a:path w="1000" h="1000">
                <a:moveTo>
                  <a:pt x="0" y="1000"/>
                </a:moveTo>
                <a:lnTo>
                  <a:pt x="0" y="0"/>
                </a:lnTo>
                <a:lnTo>
                  <a:pt x="1000" y="0"/>
                </a:lnTo>
              </a:path>
            </a:pathLst>
          </a:cu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Number Placeholder 5">
            <a:extLst>
              <a:ext uri="{FF2B5EF4-FFF2-40B4-BE49-F238E27FC236}">
                <a16:creationId xmlns:a16="http://schemas.microsoft.com/office/drawing/2014/main" id="{7FC4BA22-00A3-6783-9B96-227132C662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43630D6-AB5D-4052-95D9-AC0DAC302C12}" type="slidenum">
              <a:rPr lang="en-US" altLang="en-US" sz="1200" smtClean="0">
                <a:latin typeface="Garamond" panose="02020404030301010803" pitchFamily="18" charset="0"/>
              </a:rPr>
              <a:pPr>
                <a:spcBef>
                  <a:spcPct val="0"/>
                </a:spcBef>
                <a:buClrTx/>
                <a:buSzTx/>
                <a:buFontTx/>
                <a:buNone/>
              </a:pPr>
              <a:t>69</a:t>
            </a:fld>
            <a:endParaRPr lang="en-US" altLang="en-US" sz="1200">
              <a:latin typeface="Garamond" panose="02020404030301010803" pitchFamily="18" charset="0"/>
            </a:endParaRPr>
          </a:p>
        </p:txBody>
      </p:sp>
      <p:sp>
        <p:nvSpPr>
          <p:cNvPr id="143363" name="Rectangle 2">
            <a:extLst>
              <a:ext uri="{FF2B5EF4-FFF2-40B4-BE49-F238E27FC236}">
                <a16:creationId xmlns:a16="http://schemas.microsoft.com/office/drawing/2014/main" id="{AA42999D-0D0B-91E2-B355-F970F6AC4D64}"/>
              </a:ext>
            </a:extLst>
          </p:cNvPr>
          <p:cNvSpPr>
            <a:spLocks noGrp="1" noChangeArrowheads="1"/>
          </p:cNvSpPr>
          <p:nvPr>
            <p:ph type="title"/>
          </p:nvPr>
        </p:nvSpPr>
        <p:spPr/>
        <p:txBody>
          <a:bodyPr/>
          <a:lstStyle/>
          <a:p>
            <a:pPr eaLnBrk="1" hangingPunct="1"/>
            <a:r>
              <a:rPr lang="en-US" altLang="en-US" sz="3400"/>
              <a:t>No need to get confused…</a:t>
            </a:r>
          </a:p>
        </p:txBody>
      </p:sp>
      <p:sp>
        <p:nvSpPr>
          <p:cNvPr id="70660" name="Rectangle 3">
            <a:extLst>
              <a:ext uri="{FF2B5EF4-FFF2-40B4-BE49-F238E27FC236}">
                <a16:creationId xmlns:a16="http://schemas.microsoft.com/office/drawing/2014/main" id="{B453F9E1-CB5A-5DEA-5F07-798F926E21D9}"/>
              </a:ext>
            </a:extLst>
          </p:cNvPr>
          <p:cNvSpPr>
            <a:spLocks noGrp="1" noRot="1" noChangeAspect="1" noMove="1" noResize="1" noEditPoints="1" noAdjustHandles="1" noChangeArrowheads="1" noChangeShapeType="1" noTextEdit="1"/>
          </p:cNvSpPr>
          <p:nvPr>
            <p:ph type="body" idx="1"/>
          </p:nvPr>
        </p:nvSpPr>
        <p:spPr>
          <a:xfrm>
            <a:off x="228600" y="1600200"/>
            <a:ext cx="8686800" cy="4530725"/>
          </a:xfrm>
          <a:blipFill>
            <a:blip r:embed="rId3"/>
            <a:stretch>
              <a:fillRect l="-281" t="-942" r="-1544"/>
            </a:stretch>
          </a:blipFill>
        </p:spPr>
        <p:txBody>
          <a:bodyPr/>
          <a:lstStyle/>
          <a:p>
            <a:pPr>
              <a:defRPr/>
            </a:pPr>
            <a:r>
              <a:rPr lang="en-US" dirty="0">
                <a:no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660">
                                            <p:txEl>
                                              <p:charRg st="2" end="2"/>
                                            </p:txEl>
                                          </p:spTgt>
                                        </p:tgtEl>
                                        <p:attrNameLst>
                                          <p:attrName>style.visibility</p:attrName>
                                        </p:attrNameLst>
                                      </p:cBhvr>
                                      <p:to>
                                        <p:strVal val="visible"/>
                                      </p:to>
                                    </p:set>
                                    <p:animEffect transition="in" filter="fade">
                                      <p:cBhvr>
                                        <p:cTn id="7" dur="500"/>
                                        <p:tgtEl>
                                          <p:spTgt spid="70660">
                                            <p:txEl>
                                              <p:char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660">
                                            <p:txEl>
                                              <p:charRg st="2" end="2"/>
                                            </p:txEl>
                                          </p:spTgt>
                                        </p:tgtEl>
                                        <p:attrNameLst>
                                          <p:attrName>style.visibility</p:attrName>
                                        </p:attrNameLst>
                                      </p:cBhvr>
                                      <p:to>
                                        <p:strVal val="visible"/>
                                      </p:to>
                                    </p:set>
                                    <p:animEffect transition="in" filter="fade">
                                      <p:cBhvr>
                                        <p:cTn id="12" dur="500"/>
                                        <p:tgtEl>
                                          <p:spTgt spid="70660">
                                            <p:txEl>
                                              <p:char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660">
                                            <p:txEl>
                                              <p:charRg st="2" end="2"/>
                                            </p:txEl>
                                          </p:spTgt>
                                        </p:tgtEl>
                                        <p:attrNameLst>
                                          <p:attrName>style.visibility</p:attrName>
                                        </p:attrNameLst>
                                      </p:cBhvr>
                                      <p:to>
                                        <p:strVal val="visible"/>
                                      </p:to>
                                    </p:set>
                                    <p:animEffect transition="in" filter="fade">
                                      <p:cBhvr>
                                        <p:cTn id="17" dur="500"/>
                                        <p:tgtEl>
                                          <p:spTgt spid="70660">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0660">
                                            <p:txEl>
                                              <p:charRg st="2" end="2"/>
                                            </p:txEl>
                                          </p:spTgt>
                                        </p:tgtEl>
                                        <p:attrNameLst>
                                          <p:attrName>style.visibility</p:attrName>
                                        </p:attrNameLst>
                                      </p:cBhvr>
                                      <p:to>
                                        <p:strVal val="visible"/>
                                      </p:to>
                                    </p:set>
                                    <p:animEffect transition="in" filter="fade">
                                      <p:cBhvr>
                                        <p:cTn id="22" dur="500"/>
                                        <p:tgtEl>
                                          <p:spTgt spid="70660">
                                            <p:txEl>
                                              <p:char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0660">
                                            <p:txEl>
                                              <p:charRg st="2" end="2"/>
                                            </p:txEl>
                                          </p:spTgt>
                                        </p:tgtEl>
                                        <p:attrNameLst>
                                          <p:attrName>style.visibility</p:attrName>
                                        </p:attrNameLst>
                                      </p:cBhvr>
                                      <p:to>
                                        <p:strVal val="visible"/>
                                      </p:to>
                                    </p:set>
                                    <p:animEffect transition="in" filter="fade">
                                      <p:cBhvr>
                                        <p:cTn id="27" dur="500"/>
                                        <p:tgtEl>
                                          <p:spTgt spid="70660">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746C87BD-5B2C-0DF2-9D40-4329551A4A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3B9C4B6-AE04-4509-A5D8-3F3474D605D2}" type="slidenum">
              <a:rPr lang="en-US" altLang="en-US" sz="1200" smtClean="0">
                <a:latin typeface="Garamond" panose="02020404030301010803" pitchFamily="18" charset="0"/>
              </a:rPr>
              <a:pPr>
                <a:spcBef>
                  <a:spcPct val="0"/>
                </a:spcBef>
                <a:buClrTx/>
                <a:buSzTx/>
                <a:buFontTx/>
                <a:buNone/>
              </a:pPr>
              <a:t>7</a:t>
            </a:fld>
            <a:endParaRPr lang="en-US" altLang="en-US" sz="1200">
              <a:latin typeface="Garamond" panose="02020404030301010803" pitchFamily="18" charset="0"/>
            </a:endParaRPr>
          </a:p>
        </p:txBody>
      </p:sp>
      <p:sp>
        <p:nvSpPr>
          <p:cNvPr id="16387" name="Rectangle 2">
            <a:extLst>
              <a:ext uri="{FF2B5EF4-FFF2-40B4-BE49-F238E27FC236}">
                <a16:creationId xmlns:a16="http://schemas.microsoft.com/office/drawing/2014/main" id="{D050D922-D0BA-D9F9-27BA-88C4C444240D}"/>
              </a:ext>
            </a:extLst>
          </p:cNvPr>
          <p:cNvSpPr>
            <a:spLocks noGrp="1" noChangeArrowheads="1"/>
          </p:cNvSpPr>
          <p:nvPr>
            <p:ph type="title"/>
          </p:nvPr>
        </p:nvSpPr>
        <p:spPr/>
        <p:txBody>
          <a:bodyPr/>
          <a:lstStyle/>
          <a:p>
            <a:pPr eaLnBrk="1" hangingPunct="1"/>
            <a:r>
              <a:rPr lang="en-US" altLang="en-US"/>
              <a:t>Recurrence</a:t>
            </a:r>
          </a:p>
        </p:txBody>
      </p:sp>
      <p:sp>
        <p:nvSpPr>
          <p:cNvPr id="113667" name="Rectangle 3">
            <a:extLst>
              <a:ext uri="{FF2B5EF4-FFF2-40B4-BE49-F238E27FC236}">
                <a16:creationId xmlns:a16="http://schemas.microsoft.com/office/drawing/2014/main" id="{2E0E9004-F50C-FC58-3DF1-EE3B4F01F82B}"/>
              </a:ext>
            </a:extLst>
          </p:cNvPr>
          <p:cNvSpPr>
            <a:spLocks noGrp="1" noChangeArrowheads="1"/>
          </p:cNvSpPr>
          <p:nvPr>
            <p:ph type="body" idx="1"/>
          </p:nvPr>
        </p:nvSpPr>
        <p:spPr/>
        <p:txBody>
          <a:bodyPr/>
          <a:lstStyle/>
          <a:p>
            <a:pPr eaLnBrk="1" hangingPunct="1"/>
            <a:r>
              <a:rPr lang="en-US" altLang="en-US" sz="2400" dirty="0"/>
              <a:t>A recurrence is an equation or inequality that describes a function in terms of </a:t>
            </a:r>
            <a:r>
              <a:rPr lang="tr-TR" altLang="en-US" sz="2400" dirty="0" err="1"/>
              <a:t>itself</a:t>
            </a:r>
            <a:r>
              <a:rPr lang="tr-TR" altLang="en-US" sz="2400" dirty="0"/>
              <a:t> (</a:t>
            </a:r>
            <a:r>
              <a:rPr lang="tr-TR" altLang="en-US" sz="2400" dirty="0" err="1"/>
              <a:t>usually</a:t>
            </a:r>
            <a:r>
              <a:rPr lang="tr-TR" altLang="en-US" sz="2400" dirty="0"/>
              <a:t> on </a:t>
            </a:r>
            <a:r>
              <a:rPr lang="en-US" altLang="en-US" sz="2400" dirty="0"/>
              <a:t>its value</a:t>
            </a:r>
            <a:r>
              <a:rPr lang="tr-TR" altLang="en-US" sz="2400" dirty="0"/>
              <a:t>s</a:t>
            </a:r>
            <a:r>
              <a:rPr lang="en-US" altLang="en-US" sz="2400" dirty="0"/>
              <a:t> on smaller inputs</a:t>
            </a:r>
            <a:r>
              <a:rPr lang="tr-TR" altLang="en-US" sz="2400" dirty="0"/>
              <a:t>)</a:t>
            </a:r>
            <a:r>
              <a:rPr lang="en-US" altLang="en-US" sz="2400" dirty="0"/>
              <a:t>.</a:t>
            </a:r>
          </a:p>
          <a:p>
            <a:pPr eaLnBrk="1" hangingPunct="1"/>
            <a:endParaRPr lang="en-US" altLang="en-US" sz="2400" dirty="0"/>
          </a:p>
          <a:p>
            <a:pPr eaLnBrk="1" hangingPunct="1"/>
            <a:r>
              <a:rPr lang="en-US" altLang="en-US" sz="2400" dirty="0"/>
              <a:t>When an algorithm contains a recursive call to itself (e.g. a divide and conquer algorithm), its running time can often be described as a recurrence</a:t>
            </a:r>
            <a:r>
              <a:rPr lang="tr-TR" altLang="en-US" sz="2400" dirty="0"/>
              <a:t> </a:t>
            </a:r>
            <a:r>
              <a:rPr lang="tr-TR" altLang="en-US" sz="2400" dirty="0" err="1"/>
              <a:t>easily</a:t>
            </a:r>
            <a:r>
              <a:rPr lang="en-US" altLang="en-US" sz="2400" dirty="0"/>
              <a:t>.</a:t>
            </a: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r>
              <a:rPr lang="en-US" altLang="en-US" sz="2400" dirty="0"/>
              <a:t>We will see a number of methods to solve recurrences.</a:t>
            </a:r>
          </a:p>
          <a:p>
            <a:pPr eaLnBrk="1" hangingPunct="1">
              <a:buFont typeface="Wingdings" panose="05000000000000000000" pitchFamily="2" charset="2"/>
              <a:buNone/>
            </a:pPr>
            <a:endParaRPr lang="en-US" altLang="en-US" sz="2400" dirty="0"/>
          </a:p>
        </p:txBody>
      </p:sp>
      <p:graphicFrame>
        <p:nvGraphicFramePr>
          <p:cNvPr id="113668" name="Object 4">
            <a:extLst>
              <a:ext uri="{FF2B5EF4-FFF2-40B4-BE49-F238E27FC236}">
                <a16:creationId xmlns:a16="http://schemas.microsoft.com/office/drawing/2014/main" id="{17BE9528-07E8-0824-D8A8-4480864CD553}"/>
              </a:ext>
            </a:extLst>
          </p:cNvPr>
          <p:cNvGraphicFramePr>
            <a:graphicFrameLocks noChangeAspect="1"/>
          </p:cNvGraphicFramePr>
          <p:nvPr>
            <p:extLst>
              <p:ext uri="{D42A27DB-BD31-4B8C-83A1-F6EECF244321}">
                <p14:modId xmlns:p14="http://schemas.microsoft.com/office/powerpoint/2010/main" val="1371707081"/>
              </p:ext>
            </p:extLst>
          </p:nvPr>
        </p:nvGraphicFramePr>
        <p:xfrm>
          <a:off x="2286000" y="4495800"/>
          <a:ext cx="4724400" cy="933450"/>
        </p:xfrm>
        <a:graphic>
          <a:graphicData uri="http://schemas.openxmlformats.org/presentationml/2006/ole">
            <mc:AlternateContent xmlns:mc="http://schemas.openxmlformats.org/markup-compatibility/2006">
              <mc:Choice xmlns:v="urn:schemas-microsoft-com:vml" Requires="v">
                <p:oleObj name="Equation" r:id="rId3" imgW="2311400" imgH="457200" progId="Equation.3">
                  <p:embed/>
                </p:oleObj>
              </mc:Choice>
              <mc:Fallback>
                <p:oleObj name="Equation" r:id="rId3" imgW="23114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495800"/>
                        <a:ext cx="4724400"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3667">
                                            <p:txEl>
                                              <p:pRg st="2" end="2"/>
                                            </p:txEl>
                                          </p:spTgt>
                                        </p:tgtEl>
                                        <p:attrNameLst>
                                          <p:attrName>style.visibility</p:attrName>
                                        </p:attrNameLst>
                                      </p:cBhvr>
                                      <p:to>
                                        <p:strVal val="visible"/>
                                      </p:to>
                                    </p:set>
                                    <p:animEffect transition="in" filter="blinds(horizontal)">
                                      <p:cBhvr>
                                        <p:cTn id="7" dur="500"/>
                                        <p:tgtEl>
                                          <p:spTgt spid="1136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3668"/>
                                        </p:tgtEl>
                                        <p:attrNameLst>
                                          <p:attrName>style.visibility</p:attrName>
                                        </p:attrNameLst>
                                      </p:cBhvr>
                                      <p:to>
                                        <p:strVal val="visible"/>
                                      </p:to>
                                    </p:set>
                                    <p:animEffect transition="in" filter="blinds(horizontal)">
                                      <p:cBhvr>
                                        <p:cTn id="12" dur="500"/>
                                        <p:tgtEl>
                                          <p:spTgt spid="1136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3667">
                                            <p:txEl>
                                              <p:pRg st="6" end="6"/>
                                            </p:txEl>
                                          </p:spTgt>
                                        </p:tgtEl>
                                        <p:attrNameLst>
                                          <p:attrName>style.visibility</p:attrName>
                                        </p:attrNameLst>
                                      </p:cBhvr>
                                      <p:to>
                                        <p:strVal val="visible"/>
                                      </p:to>
                                    </p:set>
                                    <p:animEffect transition="in" filter="blinds(horizontal)">
                                      <p:cBhvr>
                                        <p:cTn id="17" dur="500"/>
                                        <p:tgtEl>
                                          <p:spTgt spid="1136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Number Placeholder 5">
            <a:extLst>
              <a:ext uri="{FF2B5EF4-FFF2-40B4-BE49-F238E27FC236}">
                <a16:creationId xmlns:a16="http://schemas.microsoft.com/office/drawing/2014/main" id="{E6F29C72-5F50-D45A-9506-389EC4AD18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4F3B465-6010-4CFD-837C-42D400F7E06E}" type="slidenum">
              <a:rPr lang="en-US" altLang="en-US" sz="1200" smtClean="0">
                <a:latin typeface="Garamond" panose="02020404030301010803" pitchFamily="18" charset="0"/>
              </a:rPr>
              <a:pPr>
                <a:spcBef>
                  <a:spcPct val="0"/>
                </a:spcBef>
                <a:buClrTx/>
                <a:buSzTx/>
                <a:buFontTx/>
                <a:buNone/>
              </a:pPr>
              <a:t>70</a:t>
            </a:fld>
            <a:endParaRPr lang="en-US" altLang="en-US" sz="1200">
              <a:latin typeface="Garamond" panose="02020404030301010803" pitchFamily="18" charset="0"/>
            </a:endParaRPr>
          </a:p>
        </p:txBody>
      </p:sp>
      <p:sp>
        <p:nvSpPr>
          <p:cNvPr id="145411" name="Rectangle 2">
            <a:extLst>
              <a:ext uri="{FF2B5EF4-FFF2-40B4-BE49-F238E27FC236}">
                <a16:creationId xmlns:a16="http://schemas.microsoft.com/office/drawing/2014/main" id="{72C6851B-4044-385C-ABDB-E1ED5704DF4F}"/>
              </a:ext>
            </a:extLst>
          </p:cNvPr>
          <p:cNvSpPr>
            <a:spLocks noGrp="1" noChangeArrowheads="1"/>
          </p:cNvSpPr>
          <p:nvPr>
            <p:ph type="title"/>
          </p:nvPr>
        </p:nvSpPr>
        <p:spPr/>
        <p:txBody>
          <a:bodyPr/>
          <a:lstStyle/>
          <a:p>
            <a:pPr eaLnBrk="1" hangingPunct="1"/>
            <a:r>
              <a:rPr lang="en-US" altLang="en-US" sz="3400"/>
              <a:t>Counting Sort</a:t>
            </a:r>
          </a:p>
        </p:txBody>
      </p:sp>
      <p:sp>
        <p:nvSpPr>
          <p:cNvPr id="137220" name="Rectangle 3">
            <a:extLst>
              <a:ext uri="{FF2B5EF4-FFF2-40B4-BE49-F238E27FC236}">
                <a16:creationId xmlns:a16="http://schemas.microsoft.com/office/drawing/2014/main" id="{FEBF957D-C038-C899-D6A5-85BC62D8312D}"/>
              </a:ext>
            </a:extLst>
          </p:cNvPr>
          <p:cNvSpPr>
            <a:spLocks noGrp="1" noChangeArrowheads="1"/>
          </p:cNvSpPr>
          <p:nvPr>
            <p:ph type="body" idx="1"/>
          </p:nvPr>
        </p:nvSpPr>
        <p:spPr>
          <a:xfrm>
            <a:off x="457200" y="1143000"/>
            <a:ext cx="8229600" cy="4530725"/>
          </a:xfrm>
        </p:spPr>
        <p:txBody>
          <a:bodyPr/>
          <a:lstStyle/>
          <a:p>
            <a:pPr eaLnBrk="1" hangingPunct="1"/>
            <a:r>
              <a:rPr lang="en-US" altLang="en-US" sz="2400"/>
              <a:t>Assume that we are given </a:t>
            </a:r>
            <a:r>
              <a:rPr lang="en-US" altLang="en-US" sz="2400" i="1"/>
              <a:t>n</a:t>
            </a:r>
            <a:r>
              <a:rPr lang="en-US" altLang="en-US" sz="2400"/>
              <a:t> numbers in the range 1..</a:t>
            </a:r>
            <a:r>
              <a:rPr lang="en-US" altLang="en-US" sz="2400" i="1"/>
              <a:t>k</a:t>
            </a:r>
          </a:p>
          <a:p>
            <a:pPr eaLnBrk="1" hangingPunct="1"/>
            <a:endParaRPr lang="en-US" altLang="en-US" sz="800" i="1"/>
          </a:p>
          <a:p>
            <a:pPr eaLnBrk="1" hangingPunct="1"/>
            <a:r>
              <a:rPr lang="en-US" altLang="en-US" sz="2400"/>
              <a:t>Basic idea of counting sort is to count the number of times each element in the given sequence appear.</a:t>
            </a:r>
          </a:p>
          <a:p>
            <a:pPr eaLnBrk="1" hangingPunct="1"/>
            <a:endParaRPr lang="en-US" altLang="en-US" sz="800"/>
          </a:p>
          <a:p>
            <a:pPr eaLnBrk="1" hangingPunct="1"/>
            <a:r>
              <a:rPr lang="en-US" altLang="en-US" sz="2400"/>
              <a:t>For example, consider the sequence [3,7,3,1,2] whose elements range in 1..9 (or to be more exact in 1..7)</a:t>
            </a:r>
          </a:p>
          <a:p>
            <a:pPr eaLnBrk="1" hangingPunct="1"/>
            <a:endParaRPr lang="en-US" altLang="en-US" sz="800"/>
          </a:p>
          <a:p>
            <a:pPr eaLnBrk="1" hangingPunct="1"/>
            <a:r>
              <a:rPr lang="en-US" altLang="en-US" sz="2400"/>
              <a:t>In this sequence: 1,2, and 7 appear once; 3 appears twice.</a:t>
            </a:r>
          </a:p>
          <a:p>
            <a:pPr eaLnBrk="1" hangingPunct="1"/>
            <a:endParaRPr lang="en-US" altLang="en-US" sz="800"/>
          </a:p>
          <a:p>
            <a:pPr eaLnBrk="1" hangingPunct="1"/>
            <a:r>
              <a:rPr lang="en-US" altLang="en-US" sz="2400"/>
              <a:t>After having this information, it is trivial to sort this sequence by simply generating: one 1, one 2, two 3’s, and one 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7220">
                                            <p:txEl>
                                              <p:pRg st="2" end="2"/>
                                            </p:txEl>
                                          </p:spTgt>
                                        </p:tgtEl>
                                        <p:attrNameLst>
                                          <p:attrName>style.visibility</p:attrName>
                                        </p:attrNameLst>
                                      </p:cBhvr>
                                      <p:to>
                                        <p:strVal val="visible"/>
                                      </p:to>
                                    </p:set>
                                    <p:animEffect transition="in" filter="fade">
                                      <p:cBhvr>
                                        <p:cTn id="7" dur="500"/>
                                        <p:tgtEl>
                                          <p:spTgt spid="137220">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7220">
                                            <p:txEl>
                                              <p:pRg st="4" end="4"/>
                                            </p:txEl>
                                          </p:spTgt>
                                        </p:tgtEl>
                                        <p:attrNameLst>
                                          <p:attrName>style.visibility</p:attrName>
                                        </p:attrNameLst>
                                      </p:cBhvr>
                                      <p:to>
                                        <p:strVal val="visible"/>
                                      </p:to>
                                    </p:set>
                                    <p:animEffect transition="in" filter="fade">
                                      <p:cBhvr>
                                        <p:cTn id="12" dur="500"/>
                                        <p:tgtEl>
                                          <p:spTgt spid="137220">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7220">
                                            <p:txEl>
                                              <p:pRg st="6" end="6"/>
                                            </p:txEl>
                                          </p:spTgt>
                                        </p:tgtEl>
                                        <p:attrNameLst>
                                          <p:attrName>style.visibility</p:attrName>
                                        </p:attrNameLst>
                                      </p:cBhvr>
                                      <p:to>
                                        <p:strVal val="visible"/>
                                      </p:to>
                                    </p:set>
                                    <p:animEffect transition="in" filter="fade">
                                      <p:cBhvr>
                                        <p:cTn id="17" dur="500"/>
                                        <p:tgtEl>
                                          <p:spTgt spid="137220">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37220">
                                            <p:txEl>
                                              <p:pRg st="8" end="8"/>
                                            </p:txEl>
                                          </p:spTgt>
                                        </p:tgtEl>
                                        <p:attrNameLst>
                                          <p:attrName>style.visibility</p:attrName>
                                        </p:attrNameLst>
                                      </p:cBhvr>
                                      <p:to>
                                        <p:strVal val="visible"/>
                                      </p:to>
                                    </p:set>
                                    <p:animEffect transition="in" filter="fade">
                                      <p:cBhvr>
                                        <p:cTn id="22" dur="500"/>
                                        <p:tgtEl>
                                          <p:spTgt spid="13722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Number Placeholder 5">
            <a:extLst>
              <a:ext uri="{FF2B5EF4-FFF2-40B4-BE49-F238E27FC236}">
                <a16:creationId xmlns:a16="http://schemas.microsoft.com/office/drawing/2014/main" id="{AA809932-1D90-C606-02C2-60E810B9E3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EC8E599-CD75-44F2-9733-0B769362AD68}" type="slidenum">
              <a:rPr lang="en-US" altLang="en-US" sz="1200" smtClean="0">
                <a:latin typeface="Garamond" panose="02020404030301010803" pitchFamily="18" charset="0"/>
              </a:rPr>
              <a:pPr>
                <a:spcBef>
                  <a:spcPct val="0"/>
                </a:spcBef>
                <a:buClrTx/>
                <a:buSzTx/>
                <a:buFontTx/>
                <a:buNone/>
              </a:pPr>
              <a:t>71</a:t>
            </a:fld>
            <a:endParaRPr lang="en-US" altLang="en-US" sz="1200">
              <a:latin typeface="Garamond" panose="02020404030301010803" pitchFamily="18" charset="0"/>
            </a:endParaRPr>
          </a:p>
        </p:txBody>
      </p:sp>
      <p:sp>
        <p:nvSpPr>
          <p:cNvPr id="147459" name="Rectangle 2">
            <a:extLst>
              <a:ext uri="{FF2B5EF4-FFF2-40B4-BE49-F238E27FC236}">
                <a16:creationId xmlns:a16="http://schemas.microsoft.com/office/drawing/2014/main" id="{A8215690-0AB5-4996-95BC-96EE51EBD61A}"/>
              </a:ext>
            </a:extLst>
          </p:cNvPr>
          <p:cNvSpPr>
            <a:spLocks noGrp="1" noChangeArrowheads="1"/>
          </p:cNvSpPr>
          <p:nvPr>
            <p:ph type="title"/>
          </p:nvPr>
        </p:nvSpPr>
        <p:spPr/>
        <p:txBody>
          <a:bodyPr/>
          <a:lstStyle/>
          <a:p>
            <a:pPr eaLnBrk="1" hangingPunct="1"/>
            <a:r>
              <a:rPr lang="en-US" altLang="en-US" sz="3600"/>
              <a:t>An implementation for Counting Sort</a:t>
            </a:r>
          </a:p>
        </p:txBody>
      </p:sp>
      <p:sp>
        <p:nvSpPr>
          <p:cNvPr id="139268" name="Rectangle 4">
            <a:extLst>
              <a:ext uri="{FF2B5EF4-FFF2-40B4-BE49-F238E27FC236}">
                <a16:creationId xmlns:a16="http://schemas.microsoft.com/office/drawing/2014/main" id="{734CDF38-D20D-CE9F-7996-A0202AC6F675}"/>
              </a:ext>
            </a:extLst>
          </p:cNvPr>
          <p:cNvSpPr>
            <a:spLocks noChangeArrowheads="1"/>
          </p:cNvSpPr>
          <p:nvPr/>
        </p:nvSpPr>
        <p:spPr bwMode="auto">
          <a:xfrm>
            <a:off x="685800" y="1143000"/>
            <a:ext cx="7239000" cy="472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Counting-Sort(A,k) {</a:t>
            </a:r>
          </a:p>
          <a:p>
            <a:pPr eaLnBrk="1" hangingPunct="1">
              <a:buFont typeface="Wingdings" panose="05000000000000000000" pitchFamily="2" charset="2"/>
              <a:buNone/>
            </a:pPr>
            <a:r>
              <a:rPr lang="en-US" altLang="en-US" sz="1800" b="1"/>
              <a:t>for (i=1; i &lt;= k; i++) </a:t>
            </a:r>
            <a:r>
              <a:rPr lang="en-US" altLang="en-US" sz="1800" b="1">
                <a:solidFill>
                  <a:srgbClr val="0066FF"/>
                </a:solidFill>
              </a:rPr>
              <a:t>// initialize number counters to 0</a:t>
            </a:r>
          </a:p>
          <a:p>
            <a:pPr eaLnBrk="1" hangingPunct="1">
              <a:buFont typeface="Wingdings" panose="05000000000000000000" pitchFamily="2" charset="2"/>
              <a:buNone/>
            </a:pPr>
            <a:r>
              <a:rPr lang="en-US" altLang="en-US" sz="1800" b="1"/>
              <a:t>      times[i] = 0;</a:t>
            </a:r>
          </a:p>
          <a:p>
            <a:pPr eaLnBrk="1" hangingPunct="1">
              <a:buFont typeface="Wingdings" panose="05000000000000000000" pitchFamily="2" charset="2"/>
              <a:buNone/>
            </a:pPr>
            <a:endParaRPr lang="en-US" altLang="en-US" sz="1000" b="1"/>
          </a:p>
          <a:p>
            <a:pPr eaLnBrk="1" hangingPunct="1">
              <a:buFont typeface="Wingdings" panose="05000000000000000000" pitchFamily="2" charset="2"/>
              <a:buNone/>
            </a:pPr>
            <a:r>
              <a:rPr lang="en-US" altLang="en-US" sz="1800" b="1"/>
              <a:t>for (j=1; j &lt;= length[A]; j++) </a:t>
            </a:r>
            <a:r>
              <a:rPr lang="en-US" altLang="en-US" sz="1800" b="1">
                <a:solidFill>
                  <a:srgbClr val="0066FF"/>
                </a:solidFill>
              </a:rPr>
              <a:t>// find out how many times</a:t>
            </a:r>
            <a:r>
              <a:rPr lang="en-US" altLang="en-US" sz="1800" b="1"/>
              <a:t> </a:t>
            </a:r>
            <a:r>
              <a:rPr lang="en-US" altLang="en-US" sz="1800" b="1">
                <a:solidFill>
                  <a:srgbClr val="0066FF"/>
                </a:solidFill>
              </a:rPr>
              <a:t>each</a:t>
            </a:r>
          </a:p>
          <a:p>
            <a:pPr eaLnBrk="1" hangingPunct="1">
              <a:buFont typeface="Wingdings" panose="05000000000000000000" pitchFamily="2" charset="2"/>
              <a:buNone/>
            </a:pPr>
            <a:r>
              <a:rPr lang="en-US" altLang="en-US" sz="1800" b="1"/>
              <a:t>      times[A[j]]++;                  </a:t>
            </a:r>
            <a:r>
              <a:rPr lang="en-US" altLang="en-US" sz="1800" b="1">
                <a:solidFill>
                  <a:srgbClr val="0066FF"/>
                </a:solidFill>
              </a:rPr>
              <a:t>// number appears in the input</a:t>
            </a:r>
          </a:p>
          <a:p>
            <a:pPr eaLnBrk="1" hangingPunct="1">
              <a:buFont typeface="Wingdings" panose="05000000000000000000" pitchFamily="2" charset="2"/>
              <a:buNone/>
            </a:pPr>
            <a:endParaRPr lang="en-US" altLang="en-US" sz="1000" b="1"/>
          </a:p>
          <a:p>
            <a:pPr eaLnBrk="1" hangingPunct="1">
              <a:buFont typeface="Wingdings" panose="05000000000000000000" pitchFamily="2" charset="2"/>
              <a:buNone/>
            </a:pPr>
            <a:r>
              <a:rPr lang="en-US" altLang="en-US" sz="1800" b="1">
                <a:solidFill>
                  <a:srgbClr val="0066FF"/>
                </a:solidFill>
              </a:rPr>
              <a:t>// form the sorted array</a:t>
            </a:r>
          </a:p>
          <a:p>
            <a:pPr eaLnBrk="1" hangingPunct="1">
              <a:buFont typeface="Wingdings" panose="05000000000000000000" pitchFamily="2" charset="2"/>
              <a:buNone/>
            </a:pPr>
            <a:r>
              <a:rPr lang="en-US" altLang="en-US" sz="1800" b="1"/>
              <a:t>  m=1;</a:t>
            </a:r>
            <a:r>
              <a:rPr lang="en-US" altLang="en-US" sz="1800" b="1">
                <a:solidFill>
                  <a:srgbClr val="0066FF"/>
                </a:solidFill>
              </a:rPr>
              <a:t>  // the index of the next number to be placed in the output</a:t>
            </a:r>
            <a:endParaRPr lang="en-US" altLang="en-US" sz="1800" b="1"/>
          </a:p>
          <a:p>
            <a:pPr eaLnBrk="1" hangingPunct="1">
              <a:buFont typeface="Wingdings" panose="05000000000000000000" pitchFamily="2" charset="2"/>
              <a:buNone/>
            </a:pPr>
            <a:r>
              <a:rPr lang="en-US" altLang="en-US" sz="1800" b="1"/>
              <a:t>  for ( i=1; i &lt;= k; i++)	   </a:t>
            </a:r>
            <a:r>
              <a:rPr lang="en-US" altLang="en-US" sz="1800" b="1">
                <a:solidFill>
                  <a:srgbClr val="0066FF"/>
                </a:solidFill>
              </a:rPr>
              <a:t>// consider each number in the range</a:t>
            </a:r>
          </a:p>
          <a:p>
            <a:pPr eaLnBrk="1" hangingPunct="1">
              <a:buFont typeface="Wingdings" panose="05000000000000000000" pitchFamily="2" charset="2"/>
              <a:buNone/>
            </a:pPr>
            <a:r>
              <a:rPr lang="en-US" altLang="en-US" sz="1800" b="1"/>
              <a:t>       for ( j=1; j &lt;= times[ i ]; j++) { </a:t>
            </a:r>
            <a:r>
              <a:rPr lang="en-US" altLang="en-US" sz="1800" b="1">
                <a:solidFill>
                  <a:srgbClr val="0066FF"/>
                </a:solidFill>
              </a:rPr>
              <a:t>// generate that number in</a:t>
            </a:r>
            <a:r>
              <a:rPr lang="en-US" altLang="en-US" sz="1800" b="1"/>
              <a:t> </a:t>
            </a:r>
          </a:p>
          <a:p>
            <a:pPr eaLnBrk="1" hangingPunct="1">
              <a:buFont typeface="Wingdings" panose="05000000000000000000" pitchFamily="2" charset="2"/>
              <a:buNone/>
            </a:pPr>
            <a:r>
              <a:rPr lang="en-US" altLang="en-US" sz="1800" b="1"/>
              <a:t>             A[m]=i;		              </a:t>
            </a:r>
            <a:r>
              <a:rPr lang="en-US" altLang="en-US" sz="1800" b="1">
                <a:solidFill>
                  <a:srgbClr val="0066FF"/>
                </a:solidFill>
              </a:rPr>
              <a:t>// the output as many times as</a:t>
            </a:r>
          </a:p>
          <a:p>
            <a:pPr eaLnBrk="1" hangingPunct="1">
              <a:buFont typeface="Wingdings" panose="05000000000000000000" pitchFamily="2" charset="2"/>
              <a:buNone/>
            </a:pPr>
            <a:r>
              <a:rPr lang="en-US" altLang="en-US" sz="1800" b="1"/>
              <a:t>             m++;		              </a:t>
            </a:r>
            <a:r>
              <a:rPr lang="en-US" altLang="en-US" sz="1800" b="1">
                <a:solidFill>
                  <a:srgbClr val="0066FF"/>
                </a:solidFill>
              </a:rPr>
              <a:t>// it occurs in the input</a:t>
            </a:r>
          </a:p>
          <a:p>
            <a:pPr eaLnBrk="1" hangingPunct="1">
              <a:buFont typeface="Wingdings" panose="05000000000000000000" pitchFamily="2" charset="2"/>
              <a:buNone/>
            </a:pPr>
            <a:r>
              <a:rPr lang="en-US" altLang="en-US" sz="1800" b="1"/>
              <a:t>             }</a:t>
            </a:r>
          </a:p>
          <a:p>
            <a:pPr eaLnBrk="1" hangingPunct="1">
              <a:buFont typeface="Wingdings" panose="05000000000000000000" pitchFamily="2" charset="2"/>
              <a:buNone/>
            </a:pPr>
            <a:r>
              <a:rPr lang="en-US" altLang="en-US" sz="18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9268">
                                            <p:txEl>
                                              <p:pRg st="1" end="1"/>
                                            </p:txEl>
                                          </p:spTgt>
                                        </p:tgtEl>
                                        <p:attrNameLst>
                                          <p:attrName>style.visibility</p:attrName>
                                        </p:attrNameLst>
                                      </p:cBhvr>
                                      <p:to>
                                        <p:strVal val="visible"/>
                                      </p:to>
                                    </p:set>
                                    <p:animEffect transition="in" filter="fade">
                                      <p:cBhvr>
                                        <p:cTn id="7" dur="500"/>
                                        <p:tgtEl>
                                          <p:spTgt spid="13926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9268">
                                            <p:txEl>
                                              <p:pRg st="2" end="2"/>
                                            </p:txEl>
                                          </p:spTgt>
                                        </p:tgtEl>
                                        <p:attrNameLst>
                                          <p:attrName>style.visibility</p:attrName>
                                        </p:attrNameLst>
                                      </p:cBhvr>
                                      <p:to>
                                        <p:strVal val="visible"/>
                                      </p:to>
                                    </p:set>
                                    <p:animEffect transition="in" filter="fade">
                                      <p:cBhvr>
                                        <p:cTn id="10" dur="500"/>
                                        <p:tgtEl>
                                          <p:spTgt spid="139268">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39268">
                                            <p:txEl>
                                              <p:pRg st="4" end="4"/>
                                            </p:txEl>
                                          </p:spTgt>
                                        </p:tgtEl>
                                        <p:attrNameLst>
                                          <p:attrName>style.visibility</p:attrName>
                                        </p:attrNameLst>
                                      </p:cBhvr>
                                      <p:to>
                                        <p:strVal val="visible"/>
                                      </p:to>
                                    </p:set>
                                    <p:animEffect transition="in" filter="fade">
                                      <p:cBhvr>
                                        <p:cTn id="15" dur="500"/>
                                        <p:tgtEl>
                                          <p:spTgt spid="139268">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9268">
                                            <p:txEl>
                                              <p:pRg st="5" end="5"/>
                                            </p:txEl>
                                          </p:spTgt>
                                        </p:tgtEl>
                                        <p:attrNameLst>
                                          <p:attrName>style.visibility</p:attrName>
                                        </p:attrNameLst>
                                      </p:cBhvr>
                                      <p:to>
                                        <p:strVal val="visible"/>
                                      </p:to>
                                    </p:set>
                                    <p:animEffect transition="in" filter="fade">
                                      <p:cBhvr>
                                        <p:cTn id="18" dur="500"/>
                                        <p:tgtEl>
                                          <p:spTgt spid="139268">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139268">
                                            <p:txEl>
                                              <p:pRg st="7" end="7"/>
                                            </p:txEl>
                                          </p:spTgt>
                                        </p:tgtEl>
                                        <p:attrNameLst>
                                          <p:attrName>style.visibility</p:attrName>
                                        </p:attrNameLst>
                                      </p:cBhvr>
                                      <p:to>
                                        <p:strVal val="visible"/>
                                      </p:to>
                                    </p:set>
                                    <p:animEffect transition="in" filter="fade">
                                      <p:cBhvr>
                                        <p:cTn id="23" dur="500"/>
                                        <p:tgtEl>
                                          <p:spTgt spid="139268">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139268">
                                            <p:txEl>
                                              <p:pRg st="8" end="8"/>
                                            </p:txEl>
                                          </p:spTgt>
                                        </p:tgtEl>
                                        <p:attrNameLst>
                                          <p:attrName>style.visibility</p:attrName>
                                        </p:attrNameLst>
                                      </p:cBhvr>
                                      <p:to>
                                        <p:strVal val="visible"/>
                                      </p:to>
                                    </p:set>
                                    <p:animEffect transition="in" filter="fade">
                                      <p:cBhvr>
                                        <p:cTn id="28" dur="500"/>
                                        <p:tgtEl>
                                          <p:spTgt spid="139268">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139268">
                                            <p:txEl>
                                              <p:pRg st="9" end="9"/>
                                            </p:txEl>
                                          </p:spTgt>
                                        </p:tgtEl>
                                        <p:attrNameLst>
                                          <p:attrName>style.visibility</p:attrName>
                                        </p:attrNameLst>
                                      </p:cBhvr>
                                      <p:to>
                                        <p:strVal val="visible"/>
                                      </p:to>
                                    </p:set>
                                    <p:animEffect transition="in" filter="fade">
                                      <p:cBhvr>
                                        <p:cTn id="33" dur="500"/>
                                        <p:tgtEl>
                                          <p:spTgt spid="139268">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139268">
                                            <p:txEl>
                                              <p:pRg st="10" end="10"/>
                                            </p:txEl>
                                          </p:spTgt>
                                        </p:tgtEl>
                                        <p:attrNameLst>
                                          <p:attrName>style.visibility</p:attrName>
                                        </p:attrNameLst>
                                      </p:cBhvr>
                                      <p:to>
                                        <p:strVal val="visible"/>
                                      </p:to>
                                    </p:set>
                                    <p:animEffect transition="in" filter="fade">
                                      <p:cBhvr>
                                        <p:cTn id="38" dur="500"/>
                                        <p:tgtEl>
                                          <p:spTgt spid="139268">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39268">
                                            <p:txEl>
                                              <p:pRg st="11" end="11"/>
                                            </p:txEl>
                                          </p:spTgt>
                                        </p:tgtEl>
                                        <p:attrNameLst>
                                          <p:attrName>style.visibility</p:attrName>
                                        </p:attrNameLst>
                                      </p:cBhvr>
                                      <p:to>
                                        <p:strVal val="visible"/>
                                      </p:to>
                                    </p:set>
                                    <p:animEffect transition="in" filter="fade">
                                      <p:cBhvr>
                                        <p:cTn id="41" dur="500"/>
                                        <p:tgtEl>
                                          <p:spTgt spid="139268">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39268">
                                            <p:txEl>
                                              <p:pRg st="12" end="12"/>
                                            </p:txEl>
                                          </p:spTgt>
                                        </p:tgtEl>
                                        <p:attrNameLst>
                                          <p:attrName>style.visibility</p:attrName>
                                        </p:attrNameLst>
                                      </p:cBhvr>
                                      <p:to>
                                        <p:strVal val="visible"/>
                                      </p:to>
                                    </p:set>
                                    <p:animEffect transition="in" filter="fade">
                                      <p:cBhvr>
                                        <p:cTn id="44" dur="500"/>
                                        <p:tgtEl>
                                          <p:spTgt spid="139268">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39268">
                                            <p:txEl>
                                              <p:pRg st="13" end="13"/>
                                            </p:txEl>
                                          </p:spTgt>
                                        </p:tgtEl>
                                        <p:attrNameLst>
                                          <p:attrName>style.visibility</p:attrName>
                                        </p:attrNameLst>
                                      </p:cBhvr>
                                      <p:to>
                                        <p:strVal val="visible"/>
                                      </p:to>
                                    </p:set>
                                    <p:animEffect transition="in" filter="fade">
                                      <p:cBhvr>
                                        <p:cTn id="47" dur="500"/>
                                        <p:tgtEl>
                                          <p:spTgt spid="13926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Number Placeholder 5">
            <a:extLst>
              <a:ext uri="{FF2B5EF4-FFF2-40B4-BE49-F238E27FC236}">
                <a16:creationId xmlns:a16="http://schemas.microsoft.com/office/drawing/2014/main" id="{9E6EE3CD-219C-DEF0-A5BB-63574DDFDA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A4CD8CA-4CDF-49ED-A721-BE17A94AE623}" type="slidenum">
              <a:rPr lang="en-US" altLang="en-US" sz="1200" smtClean="0">
                <a:latin typeface="Garamond" panose="02020404030301010803" pitchFamily="18" charset="0"/>
              </a:rPr>
              <a:pPr>
                <a:spcBef>
                  <a:spcPct val="0"/>
                </a:spcBef>
                <a:buClrTx/>
                <a:buSzTx/>
                <a:buFontTx/>
                <a:buNone/>
              </a:pPr>
              <a:t>72</a:t>
            </a:fld>
            <a:endParaRPr lang="en-US" altLang="en-US" sz="1200">
              <a:latin typeface="Garamond" panose="02020404030301010803" pitchFamily="18" charset="0"/>
            </a:endParaRPr>
          </a:p>
        </p:txBody>
      </p:sp>
      <p:sp>
        <p:nvSpPr>
          <p:cNvPr id="149507" name="Rectangle 2">
            <a:extLst>
              <a:ext uri="{FF2B5EF4-FFF2-40B4-BE49-F238E27FC236}">
                <a16:creationId xmlns:a16="http://schemas.microsoft.com/office/drawing/2014/main" id="{82E296A3-7ACD-DEDD-247D-602384013901}"/>
              </a:ext>
            </a:extLst>
          </p:cNvPr>
          <p:cNvSpPr>
            <a:spLocks noGrp="1" noChangeArrowheads="1"/>
          </p:cNvSpPr>
          <p:nvPr>
            <p:ph type="title"/>
          </p:nvPr>
        </p:nvSpPr>
        <p:spPr/>
        <p:txBody>
          <a:bodyPr/>
          <a:lstStyle/>
          <a:p>
            <a:pPr eaLnBrk="1" hangingPunct="1"/>
            <a:r>
              <a:rPr lang="en-US" altLang="en-US" sz="3600"/>
              <a:t>Running time of Counting Sort</a:t>
            </a:r>
          </a:p>
        </p:txBody>
      </p:sp>
      <p:sp>
        <p:nvSpPr>
          <p:cNvPr id="149508" name="Rectangle 3">
            <a:extLst>
              <a:ext uri="{FF2B5EF4-FFF2-40B4-BE49-F238E27FC236}">
                <a16:creationId xmlns:a16="http://schemas.microsoft.com/office/drawing/2014/main" id="{A7A7C18D-8BF1-E571-F4F0-603AEA0966BD}"/>
              </a:ext>
            </a:extLst>
          </p:cNvPr>
          <p:cNvSpPr>
            <a:spLocks noGrp="1" noChangeArrowheads="1"/>
          </p:cNvSpPr>
          <p:nvPr>
            <p:ph type="body" idx="1"/>
          </p:nvPr>
        </p:nvSpPr>
        <p:spPr/>
        <p:txBody>
          <a:bodyPr/>
          <a:lstStyle/>
          <a:p>
            <a:pPr eaLnBrk="1" hangingPunct="1"/>
            <a:r>
              <a:rPr lang="en-US" altLang="en-US" sz="2400"/>
              <a:t>The first for-loop:</a:t>
            </a:r>
          </a:p>
          <a:p>
            <a:pPr eaLnBrk="1" hangingPunct="1"/>
            <a:endParaRPr lang="en-US" altLang="en-US" sz="2400"/>
          </a:p>
          <a:p>
            <a:pPr eaLnBrk="1" hangingPunct="1"/>
            <a:endParaRPr lang="en-US" altLang="en-US" sz="2400"/>
          </a:p>
          <a:p>
            <a:pPr eaLnBrk="1" hangingPunct="1"/>
            <a:endParaRPr lang="en-US" altLang="en-US" sz="800"/>
          </a:p>
          <a:p>
            <a:pPr eaLnBrk="1" hangingPunct="1">
              <a:buFont typeface="Wingdings" panose="05000000000000000000" pitchFamily="2" charset="2"/>
              <a:buNone/>
            </a:pPr>
            <a:r>
              <a:rPr lang="en-US" altLang="en-US" sz="2400"/>
              <a:t>    It will surely iterate </a:t>
            </a:r>
            <a:r>
              <a:rPr lang="en-US" altLang="en-US" sz="2400" i="1"/>
              <a:t>O</a:t>
            </a:r>
            <a:r>
              <a:rPr lang="en-US" altLang="en-US" sz="2400"/>
              <a:t>(</a:t>
            </a:r>
            <a:r>
              <a:rPr lang="en-US" altLang="en-US" sz="2400" i="1"/>
              <a:t>k</a:t>
            </a:r>
            <a:r>
              <a:rPr lang="en-US" altLang="en-US" sz="2400"/>
              <a:t>) times.</a:t>
            </a:r>
          </a:p>
          <a:p>
            <a:pPr eaLnBrk="1" hangingPunct="1">
              <a:buFont typeface="Wingdings" panose="05000000000000000000" pitchFamily="2" charset="2"/>
              <a:buNone/>
            </a:pPr>
            <a:endParaRPr lang="en-US" altLang="en-US" sz="2400"/>
          </a:p>
          <a:p>
            <a:pPr eaLnBrk="1" hangingPunct="1"/>
            <a:r>
              <a:rPr lang="en-US" altLang="en-US" sz="2400"/>
              <a:t>The second for-loop:</a:t>
            </a:r>
          </a:p>
          <a:p>
            <a:pPr eaLnBrk="1" hangingPunct="1"/>
            <a:endParaRPr lang="en-US" altLang="en-US" sz="2400"/>
          </a:p>
          <a:p>
            <a:pPr eaLnBrk="1" hangingPunct="1"/>
            <a:endParaRPr lang="en-US" altLang="en-US" sz="2400"/>
          </a:p>
          <a:p>
            <a:pPr eaLnBrk="1" hangingPunct="1"/>
            <a:endParaRPr lang="en-US" altLang="en-US" sz="800"/>
          </a:p>
          <a:p>
            <a:pPr eaLnBrk="1" hangingPunct="1">
              <a:buFont typeface="Wingdings" panose="05000000000000000000" pitchFamily="2" charset="2"/>
              <a:buNone/>
            </a:pPr>
            <a:r>
              <a:rPr lang="en-US" altLang="en-US" sz="2400"/>
              <a:t>    It will surely iterate </a:t>
            </a:r>
            <a:r>
              <a:rPr lang="en-US" altLang="en-US" sz="2400" i="1"/>
              <a:t>O</a:t>
            </a:r>
            <a:r>
              <a:rPr lang="en-US" altLang="en-US" sz="2400"/>
              <a:t>(</a:t>
            </a:r>
            <a:r>
              <a:rPr lang="en-US" altLang="en-US" sz="2400" i="1"/>
              <a:t>n</a:t>
            </a:r>
            <a:r>
              <a:rPr lang="en-US" altLang="en-US" sz="2400"/>
              <a:t>) times.</a:t>
            </a:r>
          </a:p>
          <a:p>
            <a:pPr eaLnBrk="1" hangingPunct="1">
              <a:buFont typeface="Wingdings" panose="05000000000000000000" pitchFamily="2" charset="2"/>
              <a:buNone/>
            </a:pPr>
            <a:endParaRPr lang="en-US" altLang="en-US" sz="2400"/>
          </a:p>
        </p:txBody>
      </p:sp>
      <p:sp>
        <p:nvSpPr>
          <p:cNvPr id="149509" name="Rectangle 4">
            <a:extLst>
              <a:ext uri="{FF2B5EF4-FFF2-40B4-BE49-F238E27FC236}">
                <a16:creationId xmlns:a16="http://schemas.microsoft.com/office/drawing/2014/main" id="{320FB4FE-402C-0441-DBC7-FE973FA12E9A}"/>
              </a:ext>
            </a:extLst>
          </p:cNvPr>
          <p:cNvSpPr>
            <a:spLocks noChangeArrowheads="1"/>
          </p:cNvSpPr>
          <p:nvPr/>
        </p:nvSpPr>
        <p:spPr bwMode="auto">
          <a:xfrm>
            <a:off x="1143000" y="2133600"/>
            <a:ext cx="72390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for ( i=1; i &lt;= k; i++) </a:t>
            </a:r>
            <a:r>
              <a:rPr lang="en-US" altLang="en-US" sz="1800" b="1">
                <a:solidFill>
                  <a:srgbClr val="0066FF"/>
                </a:solidFill>
              </a:rPr>
              <a:t>// initialize number counters to 0</a:t>
            </a:r>
          </a:p>
          <a:p>
            <a:pPr eaLnBrk="1" hangingPunct="1">
              <a:buFont typeface="Wingdings" panose="05000000000000000000" pitchFamily="2" charset="2"/>
              <a:buNone/>
            </a:pPr>
            <a:r>
              <a:rPr lang="en-US" altLang="en-US" sz="1800" b="1"/>
              <a:t>      times[ i ] = 0;</a:t>
            </a:r>
          </a:p>
          <a:p>
            <a:pPr eaLnBrk="1" hangingPunct="1">
              <a:buFont typeface="Wingdings" panose="05000000000000000000" pitchFamily="2" charset="2"/>
              <a:buNone/>
            </a:pPr>
            <a:endParaRPr lang="en-US" altLang="en-US" sz="1000" b="1"/>
          </a:p>
        </p:txBody>
      </p:sp>
      <p:sp>
        <p:nvSpPr>
          <p:cNvPr id="149510" name="Rectangle 5">
            <a:extLst>
              <a:ext uri="{FF2B5EF4-FFF2-40B4-BE49-F238E27FC236}">
                <a16:creationId xmlns:a16="http://schemas.microsoft.com/office/drawing/2014/main" id="{161DB542-F72F-4807-C4A4-91FCDCAF3287}"/>
              </a:ext>
            </a:extLst>
          </p:cNvPr>
          <p:cNvSpPr>
            <a:spLocks noChangeArrowheads="1"/>
          </p:cNvSpPr>
          <p:nvPr/>
        </p:nvSpPr>
        <p:spPr bwMode="auto">
          <a:xfrm>
            <a:off x="1143000" y="4419600"/>
            <a:ext cx="72390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for ( j=1; j &lt;= length[A]; j++) </a:t>
            </a:r>
            <a:r>
              <a:rPr lang="en-US" altLang="en-US" sz="1800" b="1">
                <a:solidFill>
                  <a:srgbClr val="0066FF"/>
                </a:solidFill>
              </a:rPr>
              <a:t>// decide how many times each</a:t>
            </a:r>
          </a:p>
          <a:p>
            <a:pPr eaLnBrk="1" hangingPunct="1">
              <a:buFont typeface="Wingdings" panose="05000000000000000000" pitchFamily="2" charset="2"/>
              <a:buNone/>
            </a:pPr>
            <a:r>
              <a:rPr lang="en-US" altLang="en-US" sz="1800" b="1"/>
              <a:t>      times[A[ j ]]++;                 </a:t>
            </a:r>
            <a:r>
              <a:rPr lang="en-US" altLang="en-US" sz="1800" b="1">
                <a:solidFill>
                  <a:srgbClr val="0066FF"/>
                </a:solidFill>
              </a:rPr>
              <a:t>// number appears in the input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Number Placeholder 5">
            <a:extLst>
              <a:ext uri="{FF2B5EF4-FFF2-40B4-BE49-F238E27FC236}">
                <a16:creationId xmlns:a16="http://schemas.microsoft.com/office/drawing/2014/main" id="{1227A0B8-F4CB-9D6B-2511-0BB2DB35DA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E3DC94F-E91E-48A8-A051-EB6B7E37D508}" type="slidenum">
              <a:rPr lang="en-US" altLang="en-US" sz="1200" smtClean="0">
                <a:latin typeface="Garamond" panose="02020404030301010803" pitchFamily="18" charset="0"/>
              </a:rPr>
              <a:pPr>
                <a:spcBef>
                  <a:spcPct val="0"/>
                </a:spcBef>
                <a:buClrTx/>
                <a:buSzTx/>
                <a:buFontTx/>
                <a:buNone/>
              </a:pPr>
              <a:t>73</a:t>
            </a:fld>
            <a:endParaRPr lang="en-US" altLang="en-US" sz="1200">
              <a:latin typeface="Garamond" panose="02020404030301010803" pitchFamily="18" charset="0"/>
            </a:endParaRPr>
          </a:p>
        </p:txBody>
      </p:sp>
      <p:sp>
        <p:nvSpPr>
          <p:cNvPr id="151555" name="Rectangle 4">
            <a:extLst>
              <a:ext uri="{FF2B5EF4-FFF2-40B4-BE49-F238E27FC236}">
                <a16:creationId xmlns:a16="http://schemas.microsoft.com/office/drawing/2014/main" id="{18585916-CF9E-8D30-913A-17963BB6F646}"/>
              </a:ext>
            </a:extLst>
          </p:cNvPr>
          <p:cNvSpPr>
            <a:spLocks noGrp="1" noChangeArrowheads="1"/>
          </p:cNvSpPr>
          <p:nvPr>
            <p:ph type="title"/>
          </p:nvPr>
        </p:nvSpPr>
        <p:spPr>
          <a:noFill/>
        </p:spPr>
        <p:txBody>
          <a:bodyPr/>
          <a:lstStyle/>
          <a:p>
            <a:pPr eaLnBrk="1" hangingPunct="1"/>
            <a:r>
              <a:rPr lang="en-US" altLang="en-US" sz="3600"/>
              <a:t>Running time of Counting Sort</a:t>
            </a:r>
          </a:p>
        </p:txBody>
      </p:sp>
      <p:sp>
        <p:nvSpPr>
          <p:cNvPr id="143364" name="Rectangle 5">
            <a:extLst>
              <a:ext uri="{FF2B5EF4-FFF2-40B4-BE49-F238E27FC236}">
                <a16:creationId xmlns:a16="http://schemas.microsoft.com/office/drawing/2014/main" id="{0F887815-4D1F-628E-AC21-B7B4716F8DBC}"/>
              </a:ext>
            </a:extLst>
          </p:cNvPr>
          <p:cNvSpPr>
            <a:spLocks noGrp="1" noChangeArrowheads="1"/>
          </p:cNvSpPr>
          <p:nvPr>
            <p:ph type="body" idx="1"/>
          </p:nvPr>
        </p:nvSpPr>
        <p:spPr>
          <a:xfrm>
            <a:off x="457200" y="990600"/>
            <a:ext cx="8229600" cy="4530725"/>
          </a:xfrm>
          <a:noFill/>
        </p:spPr>
        <p:txBody>
          <a:bodyPr/>
          <a:lstStyle/>
          <a:p>
            <a:pPr eaLnBrk="1" hangingPunct="1"/>
            <a:r>
              <a:rPr lang="en-US" altLang="en-US" sz="2400"/>
              <a:t>The third for-loop:</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The outer for-loop iterates </a:t>
            </a:r>
            <a:r>
              <a:rPr lang="en-US" altLang="en-US" sz="2400" i="1"/>
              <a:t>O</a:t>
            </a:r>
            <a:r>
              <a:rPr lang="en-US" altLang="en-US" sz="2400"/>
              <a:t>(</a:t>
            </a:r>
            <a:r>
              <a:rPr lang="en-US" altLang="en-US" sz="2400" i="1"/>
              <a:t>k</a:t>
            </a:r>
            <a:r>
              <a:rPr lang="en-US" altLang="en-US" sz="2400"/>
              <a:t>) times</a:t>
            </a:r>
          </a:p>
          <a:p>
            <a:pPr eaLnBrk="1" hangingPunct="1"/>
            <a:r>
              <a:rPr lang="en-US" altLang="en-US" sz="2400"/>
              <a:t>However, the inner for-loop iterates different number of times for each </a:t>
            </a:r>
            <a:r>
              <a:rPr lang="en-US" altLang="en-US" sz="2400" i="1"/>
              <a:t>i</a:t>
            </a:r>
            <a:r>
              <a:rPr lang="en-US" altLang="en-US" sz="2400"/>
              <a:t>.</a:t>
            </a:r>
          </a:p>
          <a:p>
            <a:pPr eaLnBrk="1" hangingPunct="1"/>
            <a:r>
              <a:rPr lang="en-US" altLang="en-US" sz="2400"/>
              <a:t>A loose upper bound can be found by considering that the inner for-loop will iterate at most </a:t>
            </a:r>
            <a:r>
              <a:rPr lang="en-US" altLang="en-US" sz="2400" i="1"/>
              <a:t>n</a:t>
            </a:r>
            <a:r>
              <a:rPr lang="en-US" altLang="en-US" sz="2400"/>
              <a:t> times for each </a:t>
            </a:r>
            <a:r>
              <a:rPr lang="en-US" altLang="en-US" sz="2400" i="1"/>
              <a:t>i</a:t>
            </a:r>
            <a:r>
              <a:rPr lang="en-US" altLang="en-US" sz="2400"/>
              <a:t>.</a:t>
            </a:r>
          </a:p>
          <a:p>
            <a:pPr eaLnBrk="1" hangingPunct="1"/>
            <a:r>
              <a:rPr lang="en-US" altLang="en-US" sz="2400"/>
              <a:t>In this case, the third for-loop will need </a:t>
            </a:r>
            <a:r>
              <a:rPr lang="en-US" altLang="en-US" sz="2400" i="1"/>
              <a:t>O</a:t>
            </a:r>
            <a:r>
              <a:rPr lang="en-US" altLang="en-US" sz="2400"/>
              <a:t>(</a:t>
            </a:r>
            <a:r>
              <a:rPr lang="en-US" altLang="en-US" sz="2400" i="1"/>
              <a:t>nk</a:t>
            </a:r>
            <a:r>
              <a:rPr lang="en-US" altLang="en-US" sz="2400"/>
              <a:t>) time.</a:t>
            </a:r>
          </a:p>
          <a:p>
            <a:pPr eaLnBrk="1" hangingPunct="1"/>
            <a:r>
              <a:rPr lang="en-US" altLang="en-US" sz="2400"/>
              <a:t>However, we can perform a better analysis.</a:t>
            </a:r>
          </a:p>
        </p:txBody>
      </p:sp>
      <p:sp>
        <p:nvSpPr>
          <p:cNvPr id="151557" name="Rectangle 8">
            <a:extLst>
              <a:ext uri="{FF2B5EF4-FFF2-40B4-BE49-F238E27FC236}">
                <a16:creationId xmlns:a16="http://schemas.microsoft.com/office/drawing/2014/main" id="{3A7F47AE-4D79-AADB-B6C9-0B46A895FD1E}"/>
              </a:ext>
            </a:extLst>
          </p:cNvPr>
          <p:cNvSpPr>
            <a:spLocks noChangeArrowheads="1"/>
          </p:cNvSpPr>
          <p:nvPr/>
        </p:nvSpPr>
        <p:spPr bwMode="auto">
          <a:xfrm>
            <a:off x="1219200" y="1447800"/>
            <a:ext cx="7239000" cy="167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for ( i=1; i &lt;= k; i++) 	   </a:t>
            </a:r>
            <a:r>
              <a:rPr lang="en-US" altLang="en-US" sz="1800" b="1">
                <a:solidFill>
                  <a:srgbClr val="0066FF"/>
                </a:solidFill>
              </a:rPr>
              <a:t>// consider each number in the range</a:t>
            </a:r>
            <a:endParaRPr lang="en-US" altLang="en-US" sz="1800" b="1"/>
          </a:p>
          <a:p>
            <a:pPr eaLnBrk="1" hangingPunct="1">
              <a:buFont typeface="Wingdings" panose="05000000000000000000" pitchFamily="2" charset="2"/>
              <a:buNone/>
            </a:pPr>
            <a:r>
              <a:rPr lang="en-US" altLang="en-US" sz="1800" b="1"/>
              <a:t>       for ( j=1; j &lt;= times[ i ]; j++) { </a:t>
            </a:r>
            <a:r>
              <a:rPr lang="en-US" altLang="en-US" sz="1800" b="1">
                <a:solidFill>
                  <a:srgbClr val="0066FF"/>
                </a:solidFill>
              </a:rPr>
              <a:t>// generate that number in</a:t>
            </a:r>
            <a:r>
              <a:rPr lang="en-US" altLang="en-US" sz="1800" b="1"/>
              <a:t> </a:t>
            </a:r>
          </a:p>
          <a:p>
            <a:pPr eaLnBrk="1" hangingPunct="1">
              <a:buFont typeface="Wingdings" panose="05000000000000000000" pitchFamily="2" charset="2"/>
              <a:buNone/>
            </a:pPr>
            <a:r>
              <a:rPr lang="en-US" altLang="en-US" sz="1800" b="1"/>
              <a:t>             A[m]=i; 		              </a:t>
            </a:r>
            <a:r>
              <a:rPr lang="en-US" altLang="en-US" sz="1800" b="1">
                <a:solidFill>
                  <a:srgbClr val="0066FF"/>
                </a:solidFill>
              </a:rPr>
              <a:t>// the output as many times as</a:t>
            </a:r>
            <a:endParaRPr lang="en-US" altLang="en-US" sz="1800" b="1"/>
          </a:p>
          <a:p>
            <a:pPr eaLnBrk="1" hangingPunct="1">
              <a:buFont typeface="Wingdings" panose="05000000000000000000" pitchFamily="2" charset="2"/>
              <a:buNone/>
            </a:pPr>
            <a:r>
              <a:rPr lang="en-US" altLang="en-US" sz="1800" b="1"/>
              <a:t>             m++; 		              </a:t>
            </a:r>
            <a:r>
              <a:rPr lang="en-US" altLang="en-US" sz="1800" b="1">
                <a:solidFill>
                  <a:srgbClr val="0066FF"/>
                </a:solidFill>
              </a:rPr>
              <a:t>// it occurs in the input</a:t>
            </a:r>
            <a:endParaRPr lang="en-US" altLang="en-US" sz="1800" b="1"/>
          </a:p>
          <a:p>
            <a:pPr eaLnBrk="1" hangingPunct="1">
              <a:buFont typeface="Wingdings" panose="05000000000000000000" pitchFamily="2" charset="2"/>
              <a:buNone/>
            </a:pPr>
            <a:r>
              <a:rPr lang="en-US" altLang="en-US" sz="18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3364">
                                            <p:txEl>
                                              <p:pRg st="5" end="5"/>
                                            </p:txEl>
                                          </p:spTgt>
                                        </p:tgtEl>
                                        <p:attrNameLst>
                                          <p:attrName>style.visibility</p:attrName>
                                        </p:attrNameLst>
                                      </p:cBhvr>
                                      <p:to>
                                        <p:strVal val="visible"/>
                                      </p:to>
                                    </p:set>
                                    <p:animEffect transition="in" filter="fade">
                                      <p:cBhvr>
                                        <p:cTn id="7" dur="500"/>
                                        <p:tgtEl>
                                          <p:spTgt spid="143364">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3364">
                                            <p:txEl>
                                              <p:pRg st="6" end="6"/>
                                            </p:txEl>
                                          </p:spTgt>
                                        </p:tgtEl>
                                        <p:attrNameLst>
                                          <p:attrName>style.visibility</p:attrName>
                                        </p:attrNameLst>
                                      </p:cBhvr>
                                      <p:to>
                                        <p:strVal val="visible"/>
                                      </p:to>
                                    </p:set>
                                    <p:animEffect transition="in" filter="fade">
                                      <p:cBhvr>
                                        <p:cTn id="12" dur="500"/>
                                        <p:tgtEl>
                                          <p:spTgt spid="143364">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43364">
                                            <p:txEl>
                                              <p:pRg st="7" end="7"/>
                                            </p:txEl>
                                          </p:spTgt>
                                        </p:tgtEl>
                                        <p:attrNameLst>
                                          <p:attrName>style.visibility</p:attrName>
                                        </p:attrNameLst>
                                      </p:cBhvr>
                                      <p:to>
                                        <p:strVal val="visible"/>
                                      </p:to>
                                    </p:set>
                                    <p:animEffect transition="in" filter="fade">
                                      <p:cBhvr>
                                        <p:cTn id="17" dur="500"/>
                                        <p:tgtEl>
                                          <p:spTgt spid="143364">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43364">
                                            <p:txEl>
                                              <p:pRg st="8" end="8"/>
                                            </p:txEl>
                                          </p:spTgt>
                                        </p:tgtEl>
                                        <p:attrNameLst>
                                          <p:attrName>style.visibility</p:attrName>
                                        </p:attrNameLst>
                                      </p:cBhvr>
                                      <p:to>
                                        <p:strVal val="visible"/>
                                      </p:to>
                                    </p:set>
                                    <p:animEffect transition="in" filter="fade">
                                      <p:cBhvr>
                                        <p:cTn id="22" dur="500"/>
                                        <p:tgtEl>
                                          <p:spTgt spid="143364">
                                            <p:txEl>
                                              <p:pRg st="8" end="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43364">
                                            <p:txEl>
                                              <p:pRg st="9" end="9"/>
                                            </p:txEl>
                                          </p:spTgt>
                                        </p:tgtEl>
                                        <p:attrNameLst>
                                          <p:attrName>style.visibility</p:attrName>
                                        </p:attrNameLst>
                                      </p:cBhvr>
                                      <p:to>
                                        <p:strVal val="visible"/>
                                      </p:to>
                                    </p:set>
                                    <p:animEffect transition="in" filter="fade">
                                      <p:cBhvr>
                                        <p:cTn id="27" dur="500"/>
                                        <p:tgtEl>
                                          <p:spTgt spid="14336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Number Placeholder 5">
            <a:extLst>
              <a:ext uri="{FF2B5EF4-FFF2-40B4-BE49-F238E27FC236}">
                <a16:creationId xmlns:a16="http://schemas.microsoft.com/office/drawing/2014/main" id="{88443EFB-F718-92D0-48E0-49D3B90603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4342CD8-7792-4314-80E0-795157E08A0F}" type="slidenum">
              <a:rPr lang="en-US" altLang="en-US" sz="1200" smtClean="0">
                <a:latin typeface="Garamond" panose="02020404030301010803" pitchFamily="18" charset="0"/>
              </a:rPr>
              <a:pPr>
                <a:spcBef>
                  <a:spcPct val="0"/>
                </a:spcBef>
                <a:buClrTx/>
                <a:buSzTx/>
                <a:buFontTx/>
                <a:buNone/>
              </a:pPr>
              <a:t>74</a:t>
            </a:fld>
            <a:endParaRPr lang="en-US" altLang="en-US" sz="1200">
              <a:latin typeface="Garamond" panose="02020404030301010803" pitchFamily="18" charset="0"/>
            </a:endParaRPr>
          </a:p>
        </p:txBody>
      </p:sp>
      <p:sp>
        <p:nvSpPr>
          <p:cNvPr id="153603" name="Rectangle 4">
            <a:extLst>
              <a:ext uri="{FF2B5EF4-FFF2-40B4-BE49-F238E27FC236}">
                <a16:creationId xmlns:a16="http://schemas.microsoft.com/office/drawing/2014/main" id="{95EFC41F-62A6-2781-142F-2AD7F03A1B02}"/>
              </a:ext>
            </a:extLst>
          </p:cNvPr>
          <p:cNvSpPr>
            <a:spLocks noGrp="1" noChangeArrowheads="1"/>
          </p:cNvSpPr>
          <p:nvPr>
            <p:ph type="title"/>
          </p:nvPr>
        </p:nvSpPr>
        <p:spPr>
          <a:noFill/>
        </p:spPr>
        <p:txBody>
          <a:bodyPr/>
          <a:lstStyle/>
          <a:p>
            <a:pPr eaLnBrk="1" hangingPunct="1"/>
            <a:r>
              <a:rPr lang="en-US" altLang="en-US" sz="3600"/>
              <a:t>Running time of Counting Sort</a:t>
            </a:r>
          </a:p>
        </p:txBody>
      </p:sp>
      <p:sp>
        <p:nvSpPr>
          <p:cNvPr id="153604" name="Rectangle 5">
            <a:extLst>
              <a:ext uri="{FF2B5EF4-FFF2-40B4-BE49-F238E27FC236}">
                <a16:creationId xmlns:a16="http://schemas.microsoft.com/office/drawing/2014/main" id="{4703B556-2DB2-2D50-1A40-BCBDEEA7BA46}"/>
              </a:ext>
            </a:extLst>
          </p:cNvPr>
          <p:cNvSpPr>
            <a:spLocks noGrp="1" noChangeArrowheads="1"/>
          </p:cNvSpPr>
          <p:nvPr>
            <p:ph type="body" idx="1"/>
          </p:nvPr>
        </p:nvSpPr>
        <p:spPr>
          <a:xfrm>
            <a:off x="457200" y="1143000"/>
            <a:ext cx="8229600" cy="4530725"/>
          </a:xfrm>
          <a:noFill/>
        </p:spPr>
        <p:txBody>
          <a:bodyPr/>
          <a:lstStyle/>
          <a:p>
            <a:pPr eaLnBrk="1" hangingPunct="1"/>
            <a:r>
              <a:rPr lang="en-US" altLang="en-US" sz="2400"/>
              <a:t>Let </a:t>
            </a:r>
            <a:r>
              <a:rPr lang="en-US" altLang="en-US" sz="2400" i="1"/>
              <a:t>t</a:t>
            </a:r>
            <a:r>
              <a:rPr lang="en-US" altLang="en-US" sz="2400" i="1" baseline="-25000"/>
              <a:t>i</a:t>
            </a:r>
            <a:r>
              <a:rPr lang="en-US" altLang="en-US" sz="2400"/>
              <a:t> denote the number of times the inner for-loop iterates for each </a:t>
            </a:r>
            <a:r>
              <a:rPr lang="en-US" altLang="en-US" sz="2400" i="1"/>
              <a:t>i</a:t>
            </a:r>
            <a:r>
              <a:rPr lang="en-US" altLang="en-US" sz="2400"/>
              <a:t>.</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Note that, every time the inner for-loop iterates, we place a new number into its correct place in the output array. </a:t>
            </a:r>
          </a:p>
          <a:p>
            <a:pPr eaLnBrk="1" hangingPunct="1"/>
            <a:endParaRPr lang="en-US" altLang="en-US" sz="2400"/>
          </a:p>
          <a:p>
            <a:pPr eaLnBrk="1" hangingPunct="1"/>
            <a:r>
              <a:rPr lang="en-US" altLang="en-US" sz="2400"/>
              <a:t>Hence:</a:t>
            </a:r>
          </a:p>
        </p:txBody>
      </p:sp>
      <p:graphicFrame>
        <p:nvGraphicFramePr>
          <p:cNvPr id="153605" name="Object 8">
            <a:extLst>
              <a:ext uri="{FF2B5EF4-FFF2-40B4-BE49-F238E27FC236}">
                <a16:creationId xmlns:a16="http://schemas.microsoft.com/office/drawing/2014/main" id="{BF60489B-8382-3AA2-1670-A85CA1B57ABD}"/>
              </a:ext>
            </a:extLst>
          </p:cNvPr>
          <p:cNvGraphicFramePr>
            <a:graphicFrameLocks noChangeAspect="1"/>
          </p:cNvGraphicFramePr>
          <p:nvPr/>
        </p:nvGraphicFramePr>
        <p:xfrm>
          <a:off x="2168525" y="5041900"/>
          <a:ext cx="952500" cy="949325"/>
        </p:xfrm>
        <a:graphic>
          <a:graphicData uri="http://schemas.openxmlformats.org/presentationml/2006/ole">
            <mc:AlternateContent xmlns:mc="http://schemas.openxmlformats.org/markup-compatibility/2006">
              <mc:Choice xmlns:v="urn:schemas-microsoft-com:vml" Requires="v">
                <p:oleObj name="Denklem" r:id="rId3" imgW="431613" imgH="431613" progId="Equation.3">
                  <p:embed/>
                </p:oleObj>
              </mc:Choice>
              <mc:Fallback>
                <p:oleObj name="Denklem" r:id="rId3" imgW="431613" imgH="431613"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8525" y="5041900"/>
                        <a:ext cx="95250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06" name="Rectangle 9">
            <a:extLst>
              <a:ext uri="{FF2B5EF4-FFF2-40B4-BE49-F238E27FC236}">
                <a16:creationId xmlns:a16="http://schemas.microsoft.com/office/drawing/2014/main" id="{097533C8-9EBD-7456-0EDF-B7751E5C9DE6}"/>
              </a:ext>
            </a:extLst>
          </p:cNvPr>
          <p:cNvSpPr>
            <a:spLocks noChangeArrowheads="1"/>
          </p:cNvSpPr>
          <p:nvPr/>
        </p:nvSpPr>
        <p:spPr bwMode="auto">
          <a:xfrm>
            <a:off x="1219200" y="1981200"/>
            <a:ext cx="7239000" cy="167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for (i=1; i &lt;= k; i++) 	   </a:t>
            </a:r>
            <a:r>
              <a:rPr lang="en-US" altLang="en-US" sz="1800" b="1">
                <a:solidFill>
                  <a:srgbClr val="0066FF"/>
                </a:solidFill>
              </a:rPr>
              <a:t>// consider each number in the range</a:t>
            </a:r>
            <a:endParaRPr lang="en-US" altLang="en-US" sz="1800" b="1"/>
          </a:p>
          <a:p>
            <a:pPr eaLnBrk="1" hangingPunct="1">
              <a:buFont typeface="Wingdings" panose="05000000000000000000" pitchFamily="2" charset="2"/>
              <a:buNone/>
            </a:pPr>
            <a:r>
              <a:rPr lang="en-US" altLang="en-US" sz="1800" b="1"/>
              <a:t>       for ( j=1; j &lt;= times[ i ]; j++) { </a:t>
            </a:r>
            <a:r>
              <a:rPr lang="en-US" altLang="en-US" sz="1800" b="1">
                <a:solidFill>
                  <a:srgbClr val="0066FF"/>
                </a:solidFill>
              </a:rPr>
              <a:t>// generate that number in</a:t>
            </a:r>
            <a:r>
              <a:rPr lang="en-US" altLang="en-US" sz="1800" b="1"/>
              <a:t> </a:t>
            </a:r>
          </a:p>
          <a:p>
            <a:pPr eaLnBrk="1" hangingPunct="1">
              <a:buFont typeface="Wingdings" panose="05000000000000000000" pitchFamily="2" charset="2"/>
              <a:buNone/>
            </a:pPr>
            <a:r>
              <a:rPr lang="en-US" altLang="en-US" sz="1800" b="1"/>
              <a:t>             A[m]=i; 		          </a:t>
            </a:r>
            <a:r>
              <a:rPr lang="en-US" altLang="en-US" sz="1800" b="1">
                <a:solidFill>
                  <a:srgbClr val="0066FF"/>
                </a:solidFill>
              </a:rPr>
              <a:t>// the output as many times as</a:t>
            </a:r>
            <a:endParaRPr lang="en-US" altLang="en-US" sz="1800" b="1"/>
          </a:p>
          <a:p>
            <a:pPr eaLnBrk="1" hangingPunct="1">
              <a:buFont typeface="Wingdings" panose="05000000000000000000" pitchFamily="2" charset="2"/>
              <a:buNone/>
            </a:pPr>
            <a:r>
              <a:rPr lang="en-US" altLang="en-US" sz="1800" b="1"/>
              <a:t>             m++; 		          </a:t>
            </a:r>
            <a:r>
              <a:rPr lang="en-US" altLang="en-US" sz="1800" b="1">
                <a:solidFill>
                  <a:srgbClr val="0066FF"/>
                </a:solidFill>
              </a:rPr>
              <a:t>// it occurs in the input</a:t>
            </a:r>
            <a:endParaRPr lang="en-US" altLang="en-US" sz="1800" b="1"/>
          </a:p>
          <a:p>
            <a:pPr eaLnBrk="1" hangingPunct="1">
              <a:buFont typeface="Wingdings" panose="05000000000000000000" pitchFamily="2" charset="2"/>
              <a:buNone/>
            </a:pPr>
            <a:r>
              <a:rPr lang="en-US" altLang="en-US" sz="1800" b="1"/>
              <a:t>             }</a:t>
            </a:r>
          </a:p>
        </p:txBody>
      </p:sp>
      <p:graphicFrame>
        <p:nvGraphicFramePr>
          <p:cNvPr id="2" name="Object 3">
            <a:extLst>
              <a:ext uri="{FF2B5EF4-FFF2-40B4-BE49-F238E27FC236}">
                <a16:creationId xmlns:a16="http://schemas.microsoft.com/office/drawing/2014/main" id="{02F5D2E2-92DC-F64E-1324-D27EAFACEB72}"/>
              </a:ext>
            </a:extLst>
          </p:cNvPr>
          <p:cNvGraphicFramePr>
            <a:graphicFrameLocks noChangeAspect="1"/>
          </p:cNvGraphicFramePr>
          <p:nvPr/>
        </p:nvGraphicFramePr>
        <p:xfrm>
          <a:off x="3048000" y="5334000"/>
          <a:ext cx="279400" cy="306388"/>
        </p:xfrm>
        <a:graphic>
          <a:graphicData uri="http://schemas.openxmlformats.org/presentationml/2006/ole">
            <mc:AlternateContent xmlns:mc="http://schemas.openxmlformats.org/markup-compatibility/2006">
              <mc:Choice xmlns:v="urn:schemas-microsoft-com:vml" Requires="v">
                <p:oleObj name="Denklem" r:id="rId5" imgW="126835" imgH="139518" progId="Equation.3">
                  <p:embed/>
                </p:oleObj>
              </mc:Choice>
              <mc:Fallback>
                <p:oleObj name="Denklem" r:id="rId5" imgW="126835" imgH="139518"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5334000"/>
                        <a:ext cx="279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4">
            <a:extLst>
              <a:ext uri="{FF2B5EF4-FFF2-40B4-BE49-F238E27FC236}">
                <a16:creationId xmlns:a16="http://schemas.microsoft.com/office/drawing/2014/main" id="{D260B8C9-AD4F-D8F9-6B0D-BC753272E8AC}"/>
              </a:ext>
            </a:extLst>
          </p:cNvPr>
          <p:cNvGraphicFramePr>
            <a:graphicFrameLocks noChangeAspect="1"/>
          </p:cNvGraphicFramePr>
          <p:nvPr/>
        </p:nvGraphicFramePr>
        <p:xfrm>
          <a:off x="3048000" y="5292725"/>
          <a:ext cx="252413" cy="390525"/>
        </p:xfrm>
        <a:graphic>
          <a:graphicData uri="http://schemas.openxmlformats.org/presentationml/2006/ole">
            <mc:AlternateContent xmlns:mc="http://schemas.openxmlformats.org/markup-compatibility/2006">
              <mc:Choice xmlns:v="urn:schemas-microsoft-com:vml" Requires="v">
                <p:oleObj name="Denklem" r:id="rId7" imgW="114102" imgH="177492" progId="Equation.3">
                  <p:embed/>
                </p:oleObj>
              </mc:Choice>
              <mc:Fallback>
                <p:oleObj name="Denklem" r:id="rId7" imgW="114102" imgH="177492"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5292725"/>
                        <a:ext cx="252413"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xit" presetSubtype="0" fill="hold" nodeType="withEffect">
                                  <p:stCondLst>
                                    <p:cond delay="0"/>
                                  </p:stCondLst>
                                  <p:childTnLst>
                                    <p:animEffect transition="out" filter="fade">
                                      <p:cBhvr>
                                        <p:cTn id="9" dur="2000"/>
                                        <p:tgtEl>
                                          <p:spTgt spid="3"/>
                                        </p:tgtEl>
                                      </p:cBhvr>
                                    </p:animEffect>
                                    <p:set>
                                      <p:cBhvr>
                                        <p:cTn id="10"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Number Placeholder 5">
            <a:extLst>
              <a:ext uri="{FF2B5EF4-FFF2-40B4-BE49-F238E27FC236}">
                <a16:creationId xmlns:a16="http://schemas.microsoft.com/office/drawing/2014/main" id="{F441C063-9515-9A7F-B322-E4944DB916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2E803FC-3A20-4E56-947E-0C0B454F7FF9}" type="slidenum">
              <a:rPr lang="en-US" altLang="en-US" sz="1200" smtClean="0">
                <a:latin typeface="Garamond" panose="02020404030301010803" pitchFamily="18" charset="0"/>
              </a:rPr>
              <a:pPr>
                <a:spcBef>
                  <a:spcPct val="0"/>
                </a:spcBef>
                <a:buClrTx/>
                <a:buSzTx/>
                <a:buFontTx/>
                <a:buNone/>
              </a:pPr>
              <a:t>75</a:t>
            </a:fld>
            <a:endParaRPr lang="en-US" altLang="en-US" sz="1200">
              <a:latin typeface="Garamond" panose="02020404030301010803" pitchFamily="18" charset="0"/>
            </a:endParaRPr>
          </a:p>
        </p:txBody>
      </p:sp>
      <p:sp>
        <p:nvSpPr>
          <p:cNvPr id="155651" name="Rectangle 4">
            <a:extLst>
              <a:ext uri="{FF2B5EF4-FFF2-40B4-BE49-F238E27FC236}">
                <a16:creationId xmlns:a16="http://schemas.microsoft.com/office/drawing/2014/main" id="{CA4F95EC-1DCA-95DA-A552-AF8C5C19A0C8}"/>
              </a:ext>
            </a:extLst>
          </p:cNvPr>
          <p:cNvSpPr>
            <a:spLocks noGrp="1" noChangeArrowheads="1"/>
          </p:cNvSpPr>
          <p:nvPr>
            <p:ph type="title"/>
          </p:nvPr>
        </p:nvSpPr>
        <p:spPr>
          <a:noFill/>
        </p:spPr>
        <p:txBody>
          <a:bodyPr/>
          <a:lstStyle/>
          <a:p>
            <a:pPr eaLnBrk="1" hangingPunct="1"/>
            <a:r>
              <a:rPr lang="en-US" altLang="en-US" sz="3600"/>
              <a:t>Running time of Counting Sort</a:t>
            </a:r>
          </a:p>
        </p:txBody>
      </p:sp>
      <p:sp>
        <p:nvSpPr>
          <p:cNvPr id="155652" name="Rectangle 5">
            <a:extLst>
              <a:ext uri="{FF2B5EF4-FFF2-40B4-BE49-F238E27FC236}">
                <a16:creationId xmlns:a16="http://schemas.microsoft.com/office/drawing/2014/main" id="{90273D60-16CD-8924-672F-6C74391E66CE}"/>
              </a:ext>
            </a:extLst>
          </p:cNvPr>
          <p:cNvSpPr>
            <a:spLocks noGrp="1" noChangeArrowheads="1"/>
          </p:cNvSpPr>
          <p:nvPr>
            <p:ph type="body" idx="1"/>
          </p:nvPr>
        </p:nvSpPr>
        <p:spPr>
          <a:xfrm>
            <a:off x="457200" y="1143000"/>
            <a:ext cx="8229600" cy="4530725"/>
          </a:xfrm>
          <a:noFill/>
        </p:spPr>
        <p:txBody>
          <a:bodyPr/>
          <a:lstStyle/>
          <a:p>
            <a:pPr eaLnBrk="1" hangingPunct="1"/>
            <a:r>
              <a:rPr lang="en-US" altLang="en-US" sz="2400"/>
              <a:t>Note that, the condition of the inner for-loop will be checked </a:t>
            </a:r>
            <a:r>
              <a:rPr lang="en-US" altLang="en-US" sz="2400" i="1"/>
              <a:t>t</a:t>
            </a:r>
            <a:r>
              <a:rPr lang="en-US" altLang="en-US" sz="2400" i="1" baseline="-25000"/>
              <a:t>i</a:t>
            </a:r>
            <a:r>
              <a:rPr lang="en-US" altLang="en-US" sz="2400"/>
              <a:t>+1 times for each </a:t>
            </a:r>
            <a:r>
              <a:rPr lang="en-US" altLang="en-US" sz="2400" i="1"/>
              <a:t>i</a:t>
            </a:r>
            <a:r>
              <a:rPr lang="en-US" altLang="en-US" sz="2400"/>
              <a:t>:</a:t>
            </a:r>
          </a:p>
          <a:p>
            <a:pPr eaLnBrk="1" hangingPunct="1"/>
            <a:endParaRPr lang="en-US" altLang="en-US" sz="2400"/>
          </a:p>
          <a:p>
            <a:pPr eaLnBrk="1" hangingPunct="1"/>
            <a:r>
              <a:rPr lang="en-US" altLang="en-US" sz="2400"/>
              <a:t>Hence, total number of times it will be checked is: </a:t>
            </a:r>
          </a:p>
          <a:p>
            <a:pPr eaLnBrk="1" hangingPunct="1"/>
            <a:endParaRPr lang="en-US" altLang="en-US" sz="2400"/>
          </a:p>
          <a:p>
            <a:pPr eaLnBrk="1" hangingPunct="1"/>
            <a:endParaRPr lang="en-US" altLang="en-US" sz="2400"/>
          </a:p>
        </p:txBody>
      </p:sp>
      <p:graphicFrame>
        <p:nvGraphicFramePr>
          <p:cNvPr id="155653" name="Object 19">
            <a:extLst>
              <a:ext uri="{FF2B5EF4-FFF2-40B4-BE49-F238E27FC236}">
                <a16:creationId xmlns:a16="http://schemas.microsoft.com/office/drawing/2014/main" id="{807B316C-8019-E5BA-08DB-457DF09C0B8E}"/>
              </a:ext>
            </a:extLst>
          </p:cNvPr>
          <p:cNvGraphicFramePr>
            <a:graphicFrameLocks noChangeAspect="1"/>
          </p:cNvGraphicFramePr>
          <p:nvPr/>
        </p:nvGraphicFramePr>
        <p:xfrm>
          <a:off x="2444750" y="2832100"/>
          <a:ext cx="4065588" cy="949325"/>
        </p:xfrm>
        <a:graphic>
          <a:graphicData uri="http://schemas.openxmlformats.org/presentationml/2006/ole">
            <mc:AlternateContent xmlns:mc="http://schemas.openxmlformats.org/markup-compatibility/2006">
              <mc:Choice xmlns:v="urn:schemas-microsoft-com:vml" Requires="v">
                <p:oleObj name="Equation" r:id="rId3" imgW="1841500" imgH="431800" progId="Equation.3">
                  <p:embed/>
                </p:oleObj>
              </mc:Choice>
              <mc:Fallback>
                <p:oleObj name="Equation" r:id="rId3" imgW="1841500" imgH="43180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4750" y="2832100"/>
                        <a:ext cx="4065588"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Number Placeholder 5">
            <a:extLst>
              <a:ext uri="{FF2B5EF4-FFF2-40B4-BE49-F238E27FC236}">
                <a16:creationId xmlns:a16="http://schemas.microsoft.com/office/drawing/2014/main" id="{CF07FCCE-DE59-B9B8-117C-7F24C07072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C0469D1-4719-49C3-976C-6CED7BDE3535}" type="slidenum">
              <a:rPr lang="en-US" altLang="en-US" sz="1200" smtClean="0">
                <a:latin typeface="Garamond" panose="02020404030301010803" pitchFamily="18" charset="0"/>
              </a:rPr>
              <a:pPr>
                <a:spcBef>
                  <a:spcPct val="0"/>
                </a:spcBef>
                <a:buClrTx/>
                <a:buSzTx/>
                <a:buFontTx/>
                <a:buNone/>
              </a:pPr>
              <a:t>76</a:t>
            </a:fld>
            <a:endParaRPr lang="en-US" altLang="en-US" sz="1200">
              <a:latin typeface="Garamond" panose="02020404030301010803" pitchFamily="18" charset="0"/>
            </a:endParaRPr>
          </a:p>
        </p:txBody>
      </p:sp>
      <p:sp>
        <p:nvSpPr>
          <p:cNvPr id="157699" name="Rectangle 4">
            <a:extLst>
              <a:ext uri="{FF2B5EF4-FFF2-40B4-BE49-F238E27FC236}">
                <a16:creationId xmlns:a16="http://schemas.microsoft.com/office/drawing/2014/main" id="{E9CF208E-77BC-6FE4-F1D1-2F021D72CB7A}"/>
              </a:ext>
            </a:extLst>
          </p:cNvPr>
          <p:cNvSpPr>
            <a:spLocks noGrp="1" noChangeArrowheads="1"/>
          </p:cNvSpPr>
          <p:nvPr>
            <p:ph type="title"/>
          </p:nvPr>
        </p:nvSpPr>
        <p:spPr>
          <a:noFill/>
        </p:spPr>
        <p:txBody>
          <a:bodyPr/>
          <a:lstStyle/>
          <a:p>
            <a:pPr eaLnBrk="1" hangingPunct="1"/>
            <a:r>
              <a:rPr lang="en-US" altLang="en-US"/>
              <a:t>Running time of Counting Sort</a:t>
            </a:r>
          </a:p>
        </p:txBody>
      </p:sp>
      <p:sp>
        <p:nvSpPr>
          <p:cNvPr id="157700" name="Rectangle 5">
            <a:extLst>
              <a:ext uri="{FF2B5EF4-FFF2-40B4-BE49-F238E27FC236}">
                <a16:creationId xmlns:a16="http://schemas.microsoft.com/office/drawing/2014/main" id="{BDF687FE-643C-9563-E810-C4E5AD869699}"/>
              </a:ext>
            </a:extLst>
          </p:cNvPr>
          <p:cNvSpPr>
            <a:spLocks noGrp="1" noChangeArrowheads="1"/>
          </p:cNvSpPr>
          <p:nvPr>
            <p:ph type="body" idx="1"/>
          </p:nvPr>
        </p:nvSpPr>
        <p:spPr>
          <a:xfrm>
            <a:off x="457200" y="1143000"/>
            <a:ext cx="8229600" cy="4530725"/>
          </a:xfrm>
          <a:noFill/>
        </p:spPr>
        <p:txBody>
          <a:bodyPr/>
          <a:lstStyle/>
          <a:p>
            <a:pPr eaLnBrk="1" hangingPunct="1"/>
            <a:r>
              <a:rPr lang="en-US" altLang="en-US" sz="2400"/>
              <a:t>Therefore:</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800"/>
          </a:p>
          <a:p>
            <a:pPr eaLnBrk="1" hangingPunct="1"/>
            <a:r>
              <a:rPr lang="en-US" altLang="en-US" sz="2400"/>
              <a:t>Hence the total cost of the third loop is:</a:t>
            </a:r>
          </a:p>
          <a:p>
            <a:pPr eaLnBrk="1" hangingPunct="1"/>
            <a:endParaRPr lang="en-US" altLang="en-US" sz="2400"/>
          </a:p>
          <a:p>
            <a:pPr eaLnBrk="1" hangingPunct="1"/>
            <a:endParaRPr lang="en-US" altLang="en-US" sz="800"/>
          </a:p>
          <a:p>
            <a:pPr eaLnBrk="1" hangingPunct="1"/>
            <a:r>
              <a:rPr lang="en-US" altLang="en-US" sz="2400"/>
              <a:t>Therefore the total running time of Counting Sort is:</a:t>
            </a:r>
          </a:p>
        </p:txBody>
      </p:sp>
      <p:graphicFrame>
        <p:nvGraphicFramePr>
          <p:cNvPr id="157701" name="Object 7">
            <a:extLst>
              <a:ext uri="{FF2B5EF4-FFF2-40B4-BE49-F238E27FC236}">
                <a16:creationId xmlns:a16="http://schemas.microsoft.com/office/drawing/2014/main" id="{97A5B353-6CAE-CFFD-A70E-F1896FF0BA87}"/>
              </a:ext>
            </a:extLst>
          </p:cNvPr>
          <p:cNvGraphicFramePr>
            <a:graphicFrameLocks noChangeAspect="1"/>
          </p:cNvGraphicFramePr>
          <p:nvPr/>
        </p:nvGraphicFramePr>
        <p:xfrm>
          <a:off x="557213" y="1600200"/>
          <a:ext cx="661987" cy="390525"/>
        </p:xfrm>
        <a:graphic>
          <a:graphicData uri="http://schemas.openxmlformats.org/presentationml/2006/ole">
            <mc:AlternateContent xmlns:mc="http://schemas.openxmlformats.org/markup-compatibility/2006">
              <mc:Choice xmlns:v="urn:schemas-microsoft-com:vml" Requires="v">
                <p:oleObj name="Denklem" r:id="rId3" imgW="342751" imgH="203112" progId="Equation.3">
                  <p:embed/>
                </p:oleObj>
              </mc:Choice>
              <mc:Fallback>
                <p:oleObj name="Denklem" r:id="rId3" imgW="342751" imgH="203112"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3" y="1600200"/>
                        <a:ext cx="661987"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02" name="Object 8">
            <a:extLst>
              <a:ext uri="{FF2B5EF4-FFF2-40B4-BE49-F238E27FC236}">
                <a16:creationId xmlns:a16="http://schemas.microsoft.com/office/drawing/2014/main" id="{B3856515-DD25-E6BF-3DF8-BA48A1C5AC6B}"/>
              </a:ext>
            </a:extLst>
          </p:cNvPr>
          <p:cNvGraphicFramePr>
            <a:graphicFrameLocks noChangeAspect="1"/>
          </p:cNvGraphicFramePr>
          <p:nvPr/>
        </p:nvGraphicFramePr>
        <p:xfrm>
          <a:off x="533400" y="1905000"/>
          <a:ext cx="1079500" cy="390525"/>
        </p:xfrm>
        <a:graphic>
          <a:graphicData uri="http://schemas.openxmlformats.org/presentationml/2006/ole">
            <mc:AlternateContent xmlns:mc="http://schemas.openxmlformats.org/markup-compatibility/2006">
              <mc:Choice xmlns:v="urn:schemas-microsoft-com:vml" Requires="v">
                <p:oleObj name="Equation" r:id="rId5" imgW="558558" imgH="203112" progId="Equation.3">
                  <p:embed/>
                </p:oleObj>
              </mc:Choice>
              <mc:Fallback>
                <p:oleObj name="Equation" r:id="rId5" imgW="558558" imgH="203112"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905000"/>
                        <a:ext cx="107950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7703" name="Line 9">
            <a:extLst>
              <a:ext uri="{FF2B5EF4-FFF2-40B4-BE49-F238E27FC236}">
                <a16:creationId xmlns:a16="http://schemas.microsoft.com/office/drawing/2014/main" id="{9A02039F-E052-E0DE-C7F3-D147EFF9E3A9}"/>
              </a:ext>
            </a:extLst>
          </p:cNvPr>
          <p:cNvSpPr>
            <a:spLocks noChangeShapeType="1"/>
          </p:cNvSpPr>
          <p:nvPr/>
        </p:nvSpPr>
        <p:spPr bwMode="auto">
          <a:xfrm>
            <a:off x="1219200" y="17526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aphicFrame>
        <p:nvGraphicFramePr>
          <p:cNvPr id="157704" name="Object 10">
            <a:extLst>
              <a:ext uri="{FF2B5EF4-FFF2-40B4-BE49-F238E27FC236}">
                <a16:creationId xmlns:a16="http://schemas.microsoft.com/office/drawing/2014/main" id="{CC21224A-F382-5459-A87E-F59A1837E307}"/>
              </a:ext>
            </a:extLst>
          </p:cNvPr>
          <p:cNvGraphicFramePr>
            <a:graphicFrameLocks noChangeAspect="1"/>
          </p:cNvGraphicFramePr>
          <p:nvPr/>
        </p:nvGraphicFramePr>
        <p:xfrm>
          <a:off x="557213" y="2276475"/>
          <a:ext cx="661987" cy="390525"/>
        </p:xfrm>
        <a:graphic>
          <a:graphicData uri="http://schemas.openxmlformats.org/presentationml/2006/ole">
            <mc:AlternateContent xmlns:mc="http://schemas.openxmlformats.org/markup-compatibility/2006">
              <mc:Choice xmlns:v="urn:schemas-microsoft-com:vml" Requires="v">
                <p:oleObj name="Equation" r:id="rId7" imgW="342751" imgH="203112" progId="Equation.3">
                  <p:embed/>
                </p:oleObj>
              </mc:Choice>
              <mc:Fallback>
                <p:oleObj name="Equation" r:id="rId7" imgW="342751" imgH="203112"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213" y="2276475"/>
                        <a:ext cx="661987"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05" name="Object 11">
            <a:extLst>
              <a:ext uri="{FF2B5EF4-FFF2-40B4-BE49-F238E27FC236}">
                <a16:creationId xmlns:a16="http://schemas.microsoft.com/office/drawing/2014/main" id="{3F4ADB84-F6DC-4E89-BC08-645A16EFDE86}"/>
              </a:ext>
            </a:extLst>
          </p:cNvPr>
          <p:cNvGraphicFramePr>
            <a:graphicFrameLocks noChangeAspect="1"/>
          </p:cNvGraphicFramePr>
          <p:nvPr/>
        </p:nvGraphicFramePr>
        <p:xfrm>
          <a:off x="557213" y="2581275"/>
          <a:ext cx="661987" cy="390525"/>
        </p:xfrm>
        <a:graphic>
          <a:graphicData uri="http://schemas.openxmlformats.org/presentationml/2006/ole">
            <mc:AlternateContent xmlns:mc="http://schemas.openxmlformats.org/markup-compatibility/2006">
              <mc:Choice xmlns:v="urn:schemas-microsoft-com:vml" Requires="v">
                <p:oleObj name="Equation" r:id="rId9" imgW="342751" imgH="203112" progId="Equation.3">
                  <p:embed/>
                </p:oleObj>
              </mc:Choice>
              <mc:Fallback>
                <p:oleObj name="Equation" r:id="rId9" imgW="342751" imgH="203112"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213" y="2581275"/>
                        <a:ext cx="661987"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7706" name="Line 12">
            <a:extLst>
              <a:ext uri="{FF2B5EF4-FFF2-40B4-BE49-F238E27FC236}">
                <a16:creationId xmlns:a16="http://schemas.microsoft.com/office/drawing/2014/main" id="{FBC1C5D5-FD9E-5F2B-4224-1D66DB17C58F}"/>
              </a:ext>
            </a:extLst>
          </p:cNvPr>
          <p:cNvSpPr>
            <a:spLocks noChangeShapeType="1"/>
          </p:cNvSpPr>
          <p:nvPr/>
        </p:nvSpPr>
        <p:spPr bwMode="auto">
          <a:xfrm>
            <a:off x="1600200" y="20574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57707" name="Line 13">
            <a:extLst>
              <a:ext uri="{FF2B5EF4-FFF2-40B4-BE49-F238E27FC236}">
                <a16:creationId xmlns:a16="http://schemas.microsoft.com/office/drawing/2014/main" id="{40031135-A1F7-D4BE-5E80-C3DBE0812AF3}"/>
              </a:ext>
            </a:extLst>
          </p:cNvPr>
          <p:cNvSpPr>
            <a:spLocks noChangeShapeType="1"/>
          </p:cNvSpPr>
          <p:nvPr/>
        </p:nvSpPr>
        <p:spPr bwMode="auto">
          <a:xfrm>
            <a:off x="1219200" y="24384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57708" name="Line 14">
            <a:extLst>
              <a:ext uri="{FF2B5EF4-FFF2-40B4-BE49-F238E27FC236}">
                <a16:creationId xmlns:a16="http://schemas.microsoft.com/office/drawing/2014/main" id="{103F8484-687F-5B0E-23BE-5167B3B35F2D}"/>
              </a:ext>
            </a:extLst>
          </p:cNvPr>
          <p:cNvSpPr>
            <a:spLocks noChangeShapeType="1"/>
          </p:cNvSpPr>
          <p:nvPr/>
        </p:nvSpPr>
        <p:spPr bwMode="auto">
          <a:xfrm>
            <a:off x="1219200" y="27432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aphicFrame>
        <p:nvGraphicFramePr>
          <p:cNvPr id="157709" name="Object 15">
            <a:extLst>
              <a:ext uri="{FF2B5EF4-FFF2-40B4-BE49-F238E27FC236}">
                <a16:creationId xmlns:a16="http://schemas.microsoft.com/office/drawing/2014/main" id="{96C7A9D4-6692-46AD-C5EE-F46E2569FBA0}"/>
              </a:ext>
            </a:extLst>
          </p:cNvPr>
          <p:cNvGraphicFramePr>
            <a:graphicFrameLocks noChangeAspect="1"/>
          </p:cNvGraphicFramePr>
          <p:nvPr/>
        </p:nvGraphicFramePr>
        <p:xfrm>
          <a:off x="1219200" y="3886200"/>
          <a:ext cx="6589713" cy="530225"/>
        </p:xfrm>
        <a:graphic>
          <a:graphicData uri="http://schemas.openxmlformats.org/presentationml/2006/ole">
            <mc:AlternateContent xmlns:mc="http://schemas.openxmlformats.org/markup-compatibility/2006">
              <mc:Choice xmlns:v="urn:schemas-microsoft-com:vml" Requires="v">
                <p:oleObj name="Equation" r:id="rId10" imgW="2514600" imgH="203200" progId="Equation.3">
                  <p:embed/>
                </p:oleObj>
              </mc:Choice>
              <mc:Fallback>
                <p:oleObj name="Equation" r:id="rId10" imgW="2514600" imgH="2032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3886200"/>
                        <a:ext cx="658971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10" name="Object 16">
            <a:extLst>
              <a:ext uri="{FF2B5EF4-FFF2-40B4-BE49-F238E27FC236}">
                <a16:creationId xmlns:a16="http://schemas.microsoft.com/office/drawing/2014/main" id="{0054A725-8E34-3560-7E0D-239AE3A40064}"/>
              </a:ext>
            </a:extLst>
          </p:cNvPr>
          <p:cNvGraphicFramePr>
            <a:graphicFrameLocks noChangeAspect="1"/>
          </p:cNvGraphicFramePr>
          <p:nvPr/>
        </p:nvGraphicFramePr>
        <p:xfrm>
          <a:off x="2200275" y="4956175"/>
          <a:ext cx="5457825" cy="530225"/>
        </p:xfrm>
        <a:graphic>
          <a:graphicData uri="http://schemas.openxmlformats.org/presentationml/2006/ole">
            <mc:AlternateContent xmlns:mc="http://schemas.openxmlformats.org/markup-compatibility/2006">
              <mc:Choice xmlns:v="urn:schemas-microsoft-com:vml" Requires="v">
                <p:oleObj name="Equation" r:id="rId12" imgW="2082800" imgH="203200" progId="Equation.3">
                  <p:embed/>
                </p:oleObj>
              </mc:Choice>
              <mc:Fallback>
                <p:oleObj name="Equation" r:id="rId12" imgW="2082800" imgH="20320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0275" y="4956175"/>
                        <a:ext cx="5457825"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7711" name="Text Box 17">
            <a:extLst>
              <a:ext uri="{FF2B5EF4-FFF2-40B4-BE49-F238E27FC236}">
                <a16:creationId xmlns:a16="http://schemas.microsoft.com/office/drawing/2014/main" id="{4F958A30-3656-FC21-A396-15C7818A5E7B}"/>
              </a:ext>
            </a:extLst>
          </p:cNvPr>
          <p:cNvSpPr txBox="1">
            <a:spLocks noChangeArrowheads="1"/>
          </p:cNvSpPr>
          <p:nvPr/>
        </p:nvSpPr>
        <p:spPr bwMode="auto">
          <a:xfrm>
            <a:off x="542925" y="5689600"/>
            <a:ext cx="2252663" cy="406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cost of the 1</a:t>
            </a:r>
            <a:r>
              <a:rPr lang="en-US" altLang="en-US" sz="2000" baseline="30000"/>
              <a:t>st</a:t>
            </a:r>
            <a:r>
              <a:rPr lang="en-US" altLang="en-US" sz="2000"/>
              <a:t> loop</a:t>
            </a:r>
          </a:p>
        </p:txBody>
      </p:sp>
      <p:sp>
        <p:nvSpPr>
          <p:cNvPr id="157712" name="Text Box 18">
            <a:extLst>
              <a:ext uri="{FF2B5EF4-FFF2-40B4-BE49-F238E27FC236}">
                <a16:creationId xmlns:a16="http://schemas.microsoft.com/office/drawing/2014/main" id="{5EA40C27-49CA-5CC5-4E2B-163C5769EC7C}"/>
              </a:ext>
            </a:extLst>
          </p:cNvPr>
          <p:cNvSpPr txBox="1">
            <a:spLocks noChangeArrowheads="1"/>
          </p:cNvSpPr>
          <p:nvPr/>
        </p:nvSpPr>
        <p:spPr bwMode="auto">
          <a:xfrm>
            <a:off x="2971800" y="5678488"/>
            <a:ext cx="2308225" cy="406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cost of the 2</a:t>
            </a:r>
            <a:r>
              <a:rPr lang="en-US" altLang="en-US" sz="2000" baseline="30000"/>
              <a:t>nd</a:t>
            </a:r>
            <a:r>
              <a:rPr lang="en-US" altLang="en-US" sz="2000"/>
              <a:t> loop</a:t>
            </a:r>
          </a:p>
        </p:txBody>
      </p:sp>
      <p:sp>
        <p:nvSpPr>
          <p:cNvPr id="157713" name="Text Box 19">
            <a:extLst>
              <a:ext uri="{FF2B5EF4-FFF2-40B4-BE49-F238E27FC236}">
                <a16:creationId xmlns:a16="http://schemas.microsoft.com/office/drawing/2014/main" id="{0BAD2EDD-B083-C9AD-E952-D95E7AE8456B}"/>
              </a:ext>
            </a:extLst>
          </p:cNvPr>
          <p:cNvSpPr txBox="1">
            <a:spLocks noChangeArrowheads="1"/>
          </p:cNvSpPr>
          <p:nvPr/>
        </p:nvSpPr>
        <p:spPr bwMode="auto">
          <a:xfrm>
            <a:off x="5500688" y="5678488"/>
            <a:ext cx="2271712" cy="406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cost of the 3</a:t>
            </a:r>
            <a:r>
              <a:rPr lang="en-US" altLang="en-US" sz="2000" baseline="30000"/>
              <a:t>rd</a:t>
            </a:r>
            <a:r>
              <a:rPr lang="en-US" altLang="en-US" sz="2000"/>
              <a:t> loop</a:t>
            </a:r>
          </a:p>
        </p:txBody>
      </p:sp>
      <p:cxnSp>
        <p:nvCxnSpPr>
          <p:cNvPr id="157714" name="AutoShape 20">
            <a:extLst>
              <a:ext uri="{FF2B5EF4-FFF2-40B4-BE49-F238E27FC236}">
                <a16:creationId xmlns:a16="http://schemas.microsoft.com/office/drawing/2014/main" id="{FBC1BDC6-1B41-EB6F-4C63-2FFCA61DFE39}"/>
              </a:ext>
            </a:extLst>
          </p:cNvPr>
          <p:cNvCxnSpPr>
            <a:cxnSpLocks noChangeShapeType="1"/>
            <a:stCxn id="157711" idx="0"/>
          </p:cNvCxnSpPr>
          <p:nvPr/>
        </p:nvCxnSpPr>
        <p:spPr bwMode="auto">
          <a:xfrm rot="-5400000">
            <a:off x="1701007" y="5190331"/>
            <a:ext cx="468312" cy="530225"/>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7715" name="Line 23">
            <a:extLst>
              <a:ext uri="{FF2B5EF4-FFF2-40B4-BE49-F238E27FC236}">
                <a16:creationId xmlns:a16="http://schemas.microsoft.com/office/drawing/2014/main" id="{096F25BC-62D4-0D14-C2A2-65AB793812C7}"/>
              </a:ext>
            </a:extLst>
          </p:cNvPr>
          <p:cNvSpPr>
            <a:spLocks noChangeShapeType="1"/>
          </p:cNvSpPr>
          <p:nvPr/>
        </p:nvSpPr>
        <p:spPr bwMode="auto">
          <a:xfrm flipV="1">
            <a:off x="3886200" y="53340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57716" name="Line 24">
            <a:extLst>
              <a:ext uri="{FF2B5EF4-FFF2-40B4-BE49-F238E27FC236}">
                <a16:creationId xmlns:a16="http://schemas.microsoft.com/office/drawing/2014/main" id="{0A5E1BBE-43BB-0F68-1204-F54E99485505}"/>
              </a:ext>
            </a:extLst>
          </p:cNvPr>
          <p:cNvSpPr>
            <a:spLocks noChangeShapeType="1"/>
          </p:cNvSpPr>
          <p:nvPr/>
        </p:nvSpPr>
        <p:spPr bwMode="auto">
          <a:xfrm flipV="1">
            <a:off x="5638800" y="5410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57717" name="Rectangle 25">
            <a:extLst>
              <a:ext uri="{FF2B5EF4-FFF2-40B4-BE49-F238E27FC236}">
                <a16:creationId xmlns:a16="http://schemas.microsoft.com/office/drawing/2014/main" id="{E4CC41F3-73AB-11F1-C4B5-B5CCBC482B81}"/>
              </a:ext>
            </a:extLst>
          </p:cNvPr>
          <p:cNvSpPr>
            <a:spLocks noChangeArrowheads="1"/>
          </p:cNvSpPr>
          <p:nvPr/>
        </p:nvSpPr>
        <p:spPr bwMode="auto">
          <a:xfrm>
            <a:off x="1828800" y="1524000"/>
            <a:ext cx="7239000" cy="167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for (i=1; i &lt;= k; i++) 	   </a:t>
            </a:r>
            <a:r>
              <a:rPr lang="en-US" altLang="en-US" sz="1800" b="1">
                <a:solidFill>
                  <a:srgbClr val="0066FF"/>
                </a:solidFill>
              </a:rPr>
              <a:t>// consider each number in the range</a:t>
            </a:r>
            <a:endParaRPr lang="en-US" altLang="en-US" sz="1800" b="1"/>
          </a:p>
          <a:p>
            <a:pPr eaLnBrk="1" hangingPunct="1">
              <a:buFont typeface="Wingdings" panose="05000000000000000000" pitchFamily="2" charset="2"/>
              <a:buNone/>
            </a:pPr>
            <a:r>
              <a:rPr lang="en-US" altLang="en-US" sz="1800" b="1"/>
              <a:t>       for (j=1; j &lt;= times[ i ]; j++) { </a:t>
            </a:r>
            <a:r>
              <a:rPr lang="en-US" altLang="en-US" sz="1800" b="1">
                <a:solidFill>
                  <a:srgbClr val="0066FF"/>
                </a:solidFill>
              </a:rPr>
              <a:t>// generate that number in</a:t>
            </a:r>
            <a:r>
              <a:rPr lang="en-US" altLang="en-US" sz="1800" b="1"/>
              <a:t> </a:t>
            </a:r>
          </a:p>
          <a:p>
            <a:pPr eaLnBrk="1" hangingPunct="1">
              <a:buFont typeface="Wingdings" panose="05000000000000000000" pitchFamily="2" charset="2"/>
              <a:buNone/>
            </a:pPr>
            <a:r>
              <a:rPr lang="en-US" altLang="en-US" sz="1800" b="1"/>
              <a:t>             A[m]=i; 		          </a:t>
            </a:r>
            <a:r>
              <a:rPr lang="en-US" altLang="en-US" sz="1800" b="1">
                <a:solidFill>
                  <a:srgbClr val="0066FF"/>
                </a:solidFill>
              </a:rPr>
              <a:t>// the output as many times as</a:t>
            </a:r>
            <a:endParaRPr lang="en-US" altLang="en-US" sz="1800" b="1"/>
          </a:p>
          <a:p>
            <a:pPr eaLnBrk="1" hangingPunct="1">
              <a:buFont typeface="Wingdings" panose="05000000000000000000" pitchFamily="2" charset="2"/>
              <a:buNone/>
            </a:pPr>
            <a:r>
              <a:rPr lang="en-US" altLang="en-US" sz="1800" b="1"/>
              <a:t>             m++; 		          </a:t>
            </a:r>
            <a:r>
              <a:rPr lang="en-US" altLang="en-US" sz="1800" b="1">
                <a:solidFill>
                  <a:srgbClr val="0066FF"/>
                </a:solidFill>
              </a:rPr>
              <a:t>// it occurs in the input</a:t>
            </a:r>
            <a:endParaRPr lang="en-US" altLang="en-US" sz="1800" b="1"/>
          </a:p>
          <a:p>
            <a:pPr eaLnBrk="1" hangingPunct="1">
              <a:buFont typeface="Wingdings" panose="05000000000000000000" pitchFamily="2" charset="2"/>
              <a:buNone/>
            </a:pPr>
            <a:r>
              <a:rPr lang="en-US" altLang="en-US" sz="1800" b="1"/>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Number Placeholder 5">
            <a:extLst>
              <a:ext uri="{FF2B5EF4-FFF2-40B4-BE49-F238E27FC236}">
                <a16:creationId xmlns:a16="http://schemas.microsoft.com/office/drawing/2014/main" id="{D9377344-1C65-BC01-A9D2-99C7A95F30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914ADB3-211C-4247-AA42-EC7B136EDCA9}" type="slidenum">
              <a:rPr lang="en-US" altLang="en-US" sz="1200" smtClean="0">
                <a:latin typeface="Garamond" panose="02020404030301010803" pitchFamily="18" charset="0"/>
              </a:rPr>
              <a:pPr>
                <a:spcBef>
                  <a:spcPct val="0"/>
                </a:spcBef>
                <a:buClrTx/>
                <a:buSzTx/>
                <a:buFontTx/>
                <a:buNone/>
              </a:pPr>
              <a:t>77</a:t>
            </a:fld>
            <a:endParaRPr lang="en-US" altLang="en-US" sz="1200">
              <a:latin typeface="Garamond" panose="02020404030301010803" pitchFamily="18" charset="0"/>
            </a:endParaRPr>
          </a:p>
        </p:txBody>
      </p:sp>
      <p:sp>
        <p:nvSpPr>
          <p:cNvPr id="159747" name="Rectangle 2">
            <a:extLst>
              <a:ext uri="{FF2B5EF4-FFF2-40B4-BE49-F238E27FC236}">
                <a16:creationId xmlns:a16="http://schemas.microsoft.com/office/drawing/2014/main" id="{5BF1E8D2-92D6-119B-9385-FB10AE6ADC07}"/>
              </a:ext>
            </a:extLst>
          </p:cNvPr>
          <p:cNvSpPr>
            <a:spLocks noGrp="1" noChangeArrowheads="1"/>
          </p:cNvSpPr>
          <p:nvPr>
            <p:ph type="title"/>
          </p:nvPr>
        </p:nvSpPr>
        <p:spPr/>
        <p:txBody>
          <a:bodyPr/>
          <a:lstStyle/>
          <a:p>
            <a:pPr eaLnBrk="1" hangingPunct="1"/>
            <a:r>
              <a:rPr lang="en-US" altLang="en-US" sz="3600"/>
              <a:t>Counting Sort is a linear time algorithm</a:t>
            </a:r>
          </a:p>
        </p:txBody>
      </p:sp>
      <p:sp>
        <p:nvSpPr>
          <p:cNvPr id="151556" name="Rectangle 3">
            <a:extLst>
              <a:ext uri="{FF2B5EF4-FFF2-40B4-BE49-F238E27FC236}">
                <a16:creationId xmlns:a16="http://schemas.microsoft.com/office/drawing/2014/main" id="{F8078977-5959-0D09-A898-527B0A9F8B68}"/>
              </a:ext>
            </a:extLst>
          </p:cNvPr>
          <p:cNvSpPr>
            <a:spLocks noGrp="1" noChangeArrowheads="1"/>
          </p:cNvSpPr>
          <p:nvPr>
            <p:ph type="body" idx="1"/>
          </p:nvPr>
        </p:nvSpPr>
        <p:spPr/>
        <p:txBody>
          <a:bodyPr/>
          <a:lstStyle/>
          <a:p>
            <a:pPr eaLnBrk="1" hangingPunct="1"/>
            <a:r>
              <a:rPr lang="en-US" altLang="en-US" sz="2400"/>
              <a:t>Note that, running time of Counting Sort is linear in the number of elements we will sort.</a:t>
            </a:r>
          </a:p>
          <a:p>
            <a:pPr eaLnBrk="1" hangingPunct="1"/>
            <a:endParaRPr lang="en-US" altLang="en-US" sz="2400"/>
          </a:p>
          <a:p>
            <a:pPr eaLnBrk="1" hangingPunct="1"/>
            <a:r>
              <a:rPr lang="en-US" altLang="en-US" sz="2400"/>
              <a:t>When </a:t>
            </a:r>
            <a:r>
              <a:rPr lang="en-US" altLang="en-US" sz="2400" i="1"/>
              <a:t>k</a:t>
            </a:r>
            <a:r>
              <a:rPr lang="en-US" altLang="en-US" sz="2400"/>
              <a:t>=</a:t>
            </a:r>
            <a:r>
              <a:rPr lang="en-US" altLang="en-US" sz="2400" i="1"/>
              <a:t>O</a:t>
            </a:r>
            <a:r>
              <a:rPr lang="en-US" altLang="en-US" sz="2400"/>
              <a:t>(</a:t>
            </a:r>
            <a:r>
              <a:rPr lang="en-US" altLang="en-US" sz="2400" i="1"/>
              <a:t>n</a:t>
            </a:r>
            <a:r>
              <a:rPr lang="en-US" altLang="en-US" sz="2400"/>
              <a:t>), Counting Sort has </a:t>
            </a:r>
            <a:r>
              <a:rPr lang="en-US" altLang="en-US" sz="2400" i="1"/>
              <a:t>O</a:t>
            </a:r>
            <a:r>
              <a:rPr lang="en-US" altLang="en-US" sz="2400"/>
              <a:t>(</a:t>
            </a:r>
            <a:r>
              <a:rPr lang="en-US" altLang="en-US" sz="2400" i="1"/>
              <a:t>k</a:t>
            </a:r>
            <a:r>
              <a:rPr lang="en-US" altLang="en-US" sz="2400"/>
              <a:t>+</a:t>
            </a:r>
            <a:r>
              <a:rPr lang="en-US" altLang="en-US" sz="2400" i="1"/>
              <a:t>n</a:t>
            </a:r>
            <a:r>
              <a:rPr lang="en-US" altLang="en-US" sz="2400"/>
              <a:t>)=</a:t>
            </a:r>
            <a:r>
              <a:rPr lang="en-US" altLang="en-US" sz="2400" i="1"/>
              <a:t>O</a:t>
            </a:r>
            <a:r>
              <a:rPr lang="en-US" altLang="en-US" sz="2400"/>
              <a:t>(</a:t>
            </a:r>
            <a:r>
              <a:rPr lang="en-US" altLang="en-US" sz="2400" i="1"/>
              <a:t>n</a:t>
            </a:r>
            <a:r>
              <a:rPr lang="en-US" altLang="en-US" sz="2400"/>
              <a:t>) worst case running time, which is lower than the lower bound of </a:t>
            </a:r>
            <a:r>
              <a:rPr lang="el-GR" altLang="en-US" sz="2400">
                <a:cs typeface="Arial" panose="020B0604020202020204" pitchFamily="34" charset="0"/>
              </a:rPr>
              <a:t>Ω</a:t>
            </a:r>
            <a:r>
              <a:rPr lang="en-US" altLang="en-US" sz="2400">
                <a:cs typeface="Arial" panose="020B0604020202020204" pitchFamily="34" charset="0"/>
              </a:rPr>
              <a:t>(</a:t>
            </a:r>
            <a:r>
              <a:rPr lang="en-US" altLang="en-US" sz="2400" i="1">
                <a:cs typeface="Arial" panose="020B0604020202020204" pitchFamily="34" charset="0"/>
              </a:rPr>
              <a:t>n </a:t>
            </a:r>
            <a:r>
              <a:rPr lang="en-US" altLang="en-US" sz="2400">
                <a:cs typeface="Arial" panose="020B0604020202020204" pitchFamily="34" charset="0"/>
              </a:rPr>
              <a:t>lg </a:t>
            </a:r>
            <a:r>
              <a:rPr lang="en-US" altLang="en-US" sz="2400" i="1">
                <a:cs typeface="Arial" panose="020B0604020202020204" pitchFamily="34" charset="0"/>
              </a:rPr>
              <a:t>n</a:t>
            </a:r>
            <a:r>
              <a:rPr lang="en-US" altLang="en-US" sz="2400">
                <a:cs typeface="Arial" panose="020B0604020202020204" pitchFamily="34" charset="0"/>
              </a:rPr>
              <a:t>) that we have found for comparison based sorting algorithms. </a:t>
            </a:r>
          </a:p>
          <a:p>
            <a:pPr eaLnBrk="1" hangingPunct="1"/>
            <a:endParaRPr lang="en-US" altLang="en-US" sz="2400">
              <a:cs typeface="Arial" panose="020B0604020202020204" pitchFamily="34" charset="0"/>
            </a:endParaRPr>
          </a:p>
          <a:p>
            <a:pPr eaLnBrk="1" hangingPunct="1"/>
            <a:r>
              <a:rPr lang="en-US" altLang="en-US" sz="2400">
                <a:cs typeface="Arial" panose="020B0604020202020204" pitchFamily="34" charset="0"/>
              </a:rPr>
              <a:t>This is of course normal, since Counting Sort does not sort the numbers by comparing them, i.e. it is not a comparison based sorting algorithm.</a:t>
            </a:r>
            <a:endParaRPr lang="el-GR" altLang="en-US" sz="240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1556">
                                            <p:txEl>
                                              <p:pRg st="2" end="2"/>
                                            </p:txEl>
                                          </p:spTgt>
                                        </p:tgtEl>
                                        <p:attrNameLst>
                                          <p:attrName>style.visibility</p:attrName>
                                        </p:attrNameLst>
                                      </p:cBhvr>
                                      <p:to>
                                        <p:strVal val="visible"/>
                                      </p:to>
                                    </p:set>
                                    <p:animEffect transition="in" filter="fade">
                                      <p:cBhvr>
                                        <p:cTn id="7" dur="500"/>
                                        <p:tgtEl>
                                          <p:spTgt spid="15155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1556">
                                            <p:txEl>
                                              <p:pRg st="4" end="4"/>
                                            </p:txEl>
                                          </p:spTgt>
                                        </p:tgtEl>
                                        <p:attrNameLst>
                                          <p:attrName>style.visibility</p:attrName>
                                        </p:attrNameLst>
                                      </p:cBhvr>
                                      <p:to>
                                        <p:strVal val="visible"/>
                                      </p:to>
                                    </p:set>
                                    <p:animEffect transition="in" filter="fade">
                                      <p:cBhvr>
                                        <p:cTn id="12" dur="500"/>
                                        <p:tgtEl>
                                          <p:spTgt spid="1515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Number Placeholder 5">
            <a:extLst>
              <a:ext uri="{FF2B5EF4-FFF2-40B4-BE49-F238E27FC236}">
                <a16:creationId xmlns:a16="http://schemas.microsoft.com/office/drawing/2014/main" id="{128FD429-AE93-E989-3715-6C279270AF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FDD211E-1B67-42B3-8D48-1F67DF9E14A2}" type="slidenum">
              <a:rPr lang="en-US" altLang="en-US" sz="1200" smtClean="0">
                <a:latin typeface="Garamond" panose="02020404030301010803" pitchFamily="18" charset="0"/>
              </a:rPr>
              <a:pPr>
                <a:spcBef>
                  <a:spcPct val="0"/>
                </a:spcBef>
                <a:buClrTx/>
                <a:buSzTx/>
                <a:buFontTx/>
                <a:buNone/>
              </a:pPr>
              <a:t>78</a:t>
            </a:fld>
            <a:endParaRPr lang="en-US" altLang="en-US" sz="1200">
              <a:latin typeface="Garamond" panose="02020404030301010803" pitchFamily="18" charset="0"/>
            </a:endParaRPr>
          </a:p>
        </p:txBody>
      </p:sp>
      <p:sp>
        <p:nvSpPr>
          <p:cNvPr id="161795" name="Rectangle 2">
            <a:extLst>
              <a:ext uri="{FF2B5EF4-FFF2-40B4-BE49-F238E27FC236}">
                <a16:creationId xmlns:a16="http://schemas.microsoft.com/office/drawing/2014/main" id="{7DF0AEEB-FAFA-7840-5C70-46DA2D5F8B05}"/>
              </a:ext>
            </a:extLst>
          </p:cNvPr>
          <p:cNvSpPr>
            <a:spLocks noGrp="1" noChangeArrowheads="1"/>
          </p:cNvSpPr>
          <p:nvPr>
            <p:ph type="title"/>
          </p:nvPr>
        </p:nvSpPr>
        <p:spPr/>
        <p:txBody>
          <a:bodyPr/>
          <a:lstStyle/>
          <a:p>
            <a:pPr eaLnBrk="1" hangingPunct="1"/>
            <a:r>
              <a:rPr lang="en-US" altLang="en-US" sz="3600"/>
              <a:t>Can we generalize the idea of Counting Sort?</a:t>
            </a:r>
          </a:p>
        </p:txBody>
      </p:sp>
      <p:sp>
        <p:nvSpPr>
          <p:cNvPr id="161796" name="Rectangle 3">
            <a:extLst>
              <a:ext uri="{FF2B5EF4-FFF2-40B4-BE49-F238E27FC236}">
                <a16:creationId xmlns:a16="http://schemas.microsoft.com/office/drawing/2014/main" id="{4D3AC58F-1C9A-F106-FF96-82744E4D846C}"/>
              </a:ext>
            </a:extLst>
          </p:cNvPr>
          <p:cNvSpPr>
            <a:spLocks noGrp="1" noChangeArrowheads="1"/>
          </p:cNvSpPr>
          <p:nvPr>
            <p:ph type="body" idx="1"/>
          </p:nvPr>
        </p:nvSpPr>
        <p:spPr/>
        <p:txBody>
          <a:bodyPr/>
          <a:lstStyle/>
          <a:p>
            <a:pPr eaLnBrk="1" hangingPunct="1"/>
            <a:r>
              <a:rPr lang="en-US" altLang="en-US" sz="2400"/>
              <a:t>We have considered the Counting Sort to solve a special case of the sorting problem, where we know the range of the numbers to be sorted.</a:t>
            </a:r>
          </a:p>
          <a:p>
            <a:pPr eaLnBrk="1" hangingPunct="1"/>
            <a:endParaRPr lang="en-US" altLang="en-US" sz="2400"/>
          </a:p>
          <a:p>
            <a:pPr eaLnBrk="1" hangingPunct="1"/>
            <a:r>
              <a:rPr lang="en-US" altLang="en-US" sz="2400"/>
              <a:t>Can we generalize the approach of counting sort so that it becomes a solution to the general sorting problem?</a:t>
            </a:r>
          </a:p>
          <a:p>
            <a:pPr eaLnBrk="1" hangingPunct="1"/>
            <a:endParaRPr lang="en-US" altLang="en-US" sz="2400"/>
          </a:p>
          <a:p>
            <a:pPr eaLnBrk="1" hangingPunct="1"/>
            <a:r>
              <a:rPr lang="en-US" altLang="en-US" sz="2400"/>
              <a:t>In other words, given a sequence of numbers whose range is not known, can we use counting sort as an intermediate step?</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Number Placeholder 5">
            <a:extLst>
              <a:ext uri="{FF2B5EF4-FFF2-40B4-BE49-F238E27FC236}">
                <a16:creationId xmlns:a16="http://schemas.microsoft.com/office/drawing/2014/main" id="{1488536F-39D2-EAB5-B8BB-B6F8D05E42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A8185F9-5F13-4F33-B385-BE32705BA1FF}" type="slidenum">
              <a:rPr lang="en-US" altLang="en-US" sz="1200" smtClean="0">
                <a:latin typeface="Garamond" panose="02020404030301010803" pitchFamily="18" charset="0"/>
              </a:rPr>
              <a:pPr>
                <a:spcBef>
                  <a:spcPct val="0"/>
                </a:spcBef>
                <a:buClrTx/>
                <a:buSzTx/>
                <a:buFontTx/>
                <a:buNone/>
              </a:pPr>
              <a:t>79</a:t>
            </a:fld>
            <a:endParaRPr lang="en-US" altLang="en-US" sz="1200">
              <a:latin typeface="Garamond" panose="02020404030301010803" pitchFamily="18" charset="0"/>
            </a:endParaRPr>
          </a:p>
        </p:txBody>
      </p:sp>
      <p:sp>
        <p:nvSpPr>
          <p:cNvPr id="163843" name="Rectangle 2">
            <a:extLst>
              <a:ext uri="{FF2B5EF4-FFF2-40B4-BE49-F238E27FC236}">
                <a16:creationId xmlns:a16="http://schemas.microsoft.com/office/drawing/2014/main" id="{D5CEADDD-7E64-1CBA-1F4F-785375050869}"/>
              </a:ext>
            </a:extLst>
          </p:cNvPr>
          <p:cNvSpPr>
            <a:spLocks noGrp="1" noChangeArrowheads="1"/>
          </p:cNvSpPr>
          <p:nvPr>
            <p:ph type="title"/>
          </p:nvPr>
        </p:nvSpPr>
        <p:spPr/>
        <p:txBody>
          <a:bodyPr/>
          <a:lstStyle/>
          <a:p>
            <a:pPr eaLnBrk="1" hangingPunct="1"/>
            <a:r>
              <a:rPr lang="en-US" altLang="en-US" sz="3200"/>
              <a:t>Using Counting Sort as a solution to the general sorting problem</a:t>
            </a:r>
          </a:p>
        </p:txBody>
      </p:sp>
      <p:sp>
        <p:nvSpPr>
          <p:cNvPr id="163844" name="Rectangle 3">
            <a:extLst>
              <a:ext uri="{FF2B5EF4-FFF2-40B4-BE49-F238E27FC236}">
                <a16:creationId xmlns:a16="http://schemas.microsoft.com/office/drawing/2014/main" id="{48BA23DB-D948-08E2-2896-FA7F4BF9945D}"/>
              </a:ext>
            </a:extLst>
          </p:cNvPr>
          <p:cNvSpPr>
            <a:spLocks noGrp="1" noChangeArrowheads="1"/>
          </p:cNvSpPr>
          <p:nvPr>
            <p:ph type="body" idx="1"/>
          </p:nvPr>
        </p:nvSpPr>
        <p:spPr/>
        <p:txBody>
          <a:bodyPr/>
          <a:lstStyle/>
          <a:p>
            <a:pPr eaLnBrk="1" hangingPunct="1"/>
            <a:r>
              <a:rPr lang="en-US" altLang="en-US" sz="2400"/>
              <a:t>Suppose that we use:</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Note that both algorithms run in </a:t>
            </a:r>
            <a:r>
              <a:rPr lang="el-GR" altLang="en-US" sz="2400" i="1">
                <a:cs typeface="Arial" panose="020B0604020202020204" pitchFamily="34" charset="0"/>
              </a:rPr>
              <a:t>Θ</a:t>
            </a:r>
            <a:r>
              <a:rPr lang="en-US" altLang="en-US" sz="2400">
                <a:cs typeface="Arial" panose="020B0604020202020204" pitchFamily="34" charset="0"/>
              </a:rPr>
              <a:t>(</a:t>
            </a:r>
            <a:r>
              <a:rPr lang="en-US" altLang="en-US" sz="2400" i="1">
                <a:cs typeface="Arial" panose="020B0604020202020204" pitchFamily="34" charset="0"/>
              </a:rPr>
              <a:t>n</a:t>
            </a:r>
            <a:r>
              <a:rPr lang="en-US" altLang="en-US" sz="2400">
                <a:cs typeface="Arial" panose="020B0604020202020204" pitchFamily="34" charset="0"/>
              </a:rPr>
              <a:t>) time.</a:t>
            </a:r>
            <a:endParaRPr lang="el-GR" altLang="en-US" sz="2400">
              <a:cs typeface="Arial" panose="020B0604020202020204" pitchFamily="34" charset="0"/>
            </a:endParaRPr>
          </a:p>
        </p:txBody>
      </p:sp>
      <p:sp>
        <p:nvSpPr>
          <p:cNvPr id="163845" name="Rectangle 4">
            <a:extLst>
              <a:ext uri="{FF2B5EF4-FFF2-40B4-BE49-F238E27FC236}">
                <a16:creationId xmlns:a16="http://schemas.microsoft.com/office/drawing/2014/main" id="{8F385A89-3E51-9C31-F690-86103338E702}"/>
              </a:ext>
            </a:extLst>
          </p:cNvPr>
          <p:cNvSpPr>
            <a:spLocks noChangeArrowheads="1"/>
          </p:cNvSpPr>
          <p:nvPr/>
        </p:nvSpPr>
        <p:spPr bwMode="auto">
          <a:xfrm>
            <a:off x="838200" y="2133600"/>
            <a:ext cx="342900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  GetMin(A) {</a:t>
            </a:r>
          </a:p>
          <a:p>
            <a:pPr eaLnBrk="1" hangingPunct="1">
              <a:buFont typeface="Wingdings" panose="05000000000000000000" pitchFamily="2" charset="2"/>
              <a:buNone/>
            </a:pPr>
            <a:r>
              <a:rPr lang="en-US" altLang="en-US" sz="1800" b="1"/>
              <a:t>    min = A[1];</a:t>
            </a:r>
          </a:p>
          <a:p>
            <a:pPr eaLnBrk="1" hangingPunct="1">
              <a:buFont typeface="Wingdings" panose="05000000000000000000" pitchFamily="2" charset="2"/>
              <a:buNone/>
            </a:pPr>
            <a:r>
              <a:rPr lang="en-US" altLang="en-US" sz="1800" b="1"/>
              <a:t>    for (i=2; i &lt;= length[A]; i++)</a:t>
            </a:r>
          </a:p>
          <a:p>
            <a:pPr eaLnBrk="1" hangingPunct="1">
              <a:buFont typeface="Wingdings" panose="05000000000000000000" pitchFamily="2" charset="2"/>
              <a:buNone/>
            </a:pPr>
            <a:r>
              <a:rPr lang="en-US" altLang="en-US" sz="1800" b="1"/>
              <a:t>          if (min &gt; A[i])</a:t>
            </a:r>
          </a:p>
          <a:p>
            <a:pPr eaLnBrk="1" hangingPunct="1">
              <a:buFont typeface="Wingdings" panose="05000000000000000000" pitchFamily="2" charset="2"/>
              <a:buNone/>
            </a:pPr>
            <a:r>
              <a:rPr lang="en-US" altLang="en-US" sz="1800" b="1"/>
              <a:t>              min=A[i];</a:t>
            </a:r>
          </a:p>
          <a:p>
            <a:pPr eaLnBrk="1" hangingPunct="1">
              <a:buFont typeface="Wingdings" panose="05000000000000000000" pitchFamily="2" charset="2"/>
              <a:buNone/>
            </a:pPr>
            <a:r>
              <a:rPr lang="en-US" altLang="en-US" sz="1800" b="1"/>
              <a:t>    return min;</a:t>
            </a:r>
          </a:p>
          <a:p>
            <a:pPr eaLnBrk="1" hangingPunct="1">
              <a:buFont typeface="Wingdings" panose="05000000000000000000" pitchFamily="2" charset="2"/>
              <a:buNone/>
            </a:pPr>
            <a:r>
              <a:rPr lang="en-US" altLang="en-US" sz="1800" b="1"/>
              <a:t>    }</a:t>
            </a:r>
          </a:p>
        </p:txBody>
      </p:sp>
      <p:sp>
        <p:nvSpPr>
          <p:cNvPr id="163846" name="Rectangle 5">
            <a:extLst>
              <a:ext uri="{FF2B5EF4-FFF2-40B4-BE49-F238E27FC236}">
                <a16:creationId xmlns:a16="http://schemas.microsoft.com/office/drawing/2014/main" id="{E9F9B2A2-8EA7-3B44-1646-09B76AED676C}"/>
              </a:ext>
            </a:extLst>
          </p:cNvPr>
          <p:cNvSpPr>
            <a:spLocks noChangeArrowheads="1"/>
          </p:cNvSpPr>
          <p:nvPr/>
        </p:nvSpPr>
        <p:spPr bwMode="auto">
          <a:xfrm>
            <a:off x="4800600" y="2133600"/>
            <a:ext cx="342900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  GetMax(A) {</a:t>
            </a:r>
          </a:p>
          <a:p>
            <a:pPr eaLnBrk="1" hangingPunct="1">
              <a:buFont typeface="Wingdings" panose="05000000000000000000" pitchFamily="2" charset="2"/>
              <a:buNone/>
            </a:pPr>
            <a:r>
              <a:rPr lang="en-US" altLang="en-US" sz="1800" b="1"/>
              <a:t>    max = A[1];</a:t>
            </a:r>
          </a:p>
          <a:p>
            <a:pPr eaLnBrk="1" hangingPunct="1">
              <a:buFont typeface="Wingdings" panose="05000000000000000000" pitchFamily="2" charset="2"/>
              <a:buNone/>
            </a:pPr>
            <a:r>
              <a:rPr lang="en-US" altLang="en-US" sz="1800" b="1"/>
              <a:t>    for (i=2; i &lt;= length[A]; i++)</a:t>
            </a:r>
          </a:p>
          <a:p>
            <a:pPr eaLnBrk="1" hangingPunct="1">
              <a:buFont typeface="Wingdings" panose="05000000000000000000" pitchFamily="2" charset="2"/>
              <a:buNone/>
            </a:pPr>
            <a:r>
              <a:rPr lang="en-US" altLang="en-US" sz="1800" b="1"/>
              <a:t>          if (max &lt; A[i])</a:t>
            </a:r>
          </a:p>
          <a:p>
            <a:pPr eaLnBrk="1" hangingPunct="1">
              <a:buFont typeface="Wingdings" panose="05000000000000000000" pitchFamily="2" charset="2"/>
              <a:buNone/>
            </a:pPr>
            <a:r>
              <a:rPr lang="en-US" altLang="en-US" sz="1800" b="1"/>
              <a:t>              max=A[i];</a:t>
            </a:r>
          </a:p>
          <a:p>
            <a:pPr eaLnBrk="1" hangingPunct="1">
              <a:buFont typeface="Wingdings" panose="05000000000000000000" pitchFamily="2" charset="2"/>
              <a:buNone/>
            </a:pPr>
            <a:r>
              <a:rPr lang="en-US" altLang="en-US" sz="1800" b="1"/>
              <a:t>    return max;</a:t>
            </a:r>
          </a:p>
          <a:p>
            <a:pPr eaLnBrk="1" hangingPunct="1">
              <a:buFont typeface="Wingdings" panose="05000000000000000000" pitchFamily="2" charset="2"/>
              <a:buNone/>
            </a:pPr>
            <a:r>
              <a:rPr lang="en-US" altLang="en-US" sz="1800" b="1"/>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EDCCECB6-073A-DFB5-FAF8-DFCE105CB6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E23B61B-2548-484D-B92E-D2FB74593E56}" type="slidenum">
              <a:rPr lang="en-US" altLang="en-US" sz="1200" smtClean="0">
                <a:latin typeface="Garamond" panose="02020404030301010803" pitchFamily="18" charset="0"/>
              </a:rPr>
              <a:pPr>
                <a:spcBef>
                  <a:spcPct val="0"/>
                </a:spcBef>
                <a:buClrTx/>
                <a:buSzTx/>
                <a:buFontTx/>
                <a:buNone/>
              </a:pPr>
              <a:t>8</a:t>
            </a:fld>
            <a:endParaRPr lang="en-US" altLang="en-US" sz="1200">
              <a:latin typeface="Garamond" panose="02020404030301010803" pitchFamily="18" charset="0"/>
            </a:endParaRPr>
          </a:p>
        </p:txBody>
      </p:sp>
      <p:sp>
        <p:nvSpPr>
          <p:cNvPr id="18435" name="Rectangle 2">
            <a:extLst>
              <a:ext uri="{FF2B5EF4-FFF2-40B4-BE49-F238E27FC236}">
                <a16:creationId xmlns:a16="http://schemas.microsoft.com/office/drawing/2014/main" id="{EFA8065F-EBD1-9DDF-ED9A-3ADC28F6E803}"/>
              </a:ext>
            </a:extLst>
          </p:cNvPr>
          <p:cNvSpPr>
            <a:spLocks noGrp="1" noChangeArrowheads="1"/>
          </p:cNvSpPr>
          <p:nvPr>
            <p:ph type="title"/>
          </p:nvPr>
        </p:nvSpPr>
        <p:spPr/>
        <p:txBody>
          <a:bodyPr/>
          <a:lstStyle/>
          <a:p>
            <a:pPr eaLnBrk="1" hangingPunct="1"/>
            <a:r>
              <a:rPr lang="en-US" altLang="en-US"/>
              <a:t>Recursive and Recursion Free Expressions</a:t>
            </a:r>
          </a:p>
        </p:txBody>
      </p:sp>
      <p:sp>
        <p:nvSpPr>
          <p:cNvPr id="18436" name="Rectangle 3">
            <a:extLst>
              <a:ext uri="{FF2B5EF4-FFF2-40B4-BE49-F238E27FC236}">
                <a16:creationId xmlns:a16="http://schemas.microsoft.com/office/drawing/2014/main" id="{DA30D9C1-FA6A-3E71-3778-AAFA6748B7D3}"/>
              </a:ext>
            </a:extLst>
          </p:cNvPr>
          <p:cNvSpPr>
            <a:spLocks noGrp="1" noChangeArrowheads="1"/>
          </p:cNvSpPr>
          <p:nvPr>
            <p:ph type="body" idx="1"/>
          </p:nvPr>
        </p:nvSpPr>
        <p:spPr>
          <a:xfrm>
            <a:off x="457200" y="1524000"/>
            <a:ext cx="8229600" cy="3581400"/>
          </a:xfrm>
        </p:spPr>
        <p:txBody>
          <a:bodyPr/>
          <a:lstStyle/>
          <a:p>
            <a:pPr eaLnBrk="1" hangingPunct="1"/>
            <a:r>
              <a:rPr lang="en-US" altLang="en-US" sz="2000"/>
              <a:t>It can be very easy to write down the running time of a recursive algorithm by using a recurrence.</a:t>
            </a:r>
          </a:p>
        </p:txBody>
      </p:sp>
      <p:graphicFrame>
        <p:nvGraphicFramePr>
          <p:cNvPr id="113668" name="Object 4">
            <a:extLst>
              <a:ext uri="{FF2B5EF4-FFF2-40B4-BE49-F238E27FC236}">
                <a16:creationId xmlns:a16="http://schemas.microsoft.com/office/drawing/2014/main" id="{D7EC0838-1ECF-7C54-8942-739C24E087A5}"/>
              </a:ext>
            </a:extLst>
          </p:cNvPr>
          <p:cNvGraphicFramePr>
            <a:graphicFrameLocks noChangeAspect="1"/>
          </p:cNvGraphicFramePr>
          <p:nvPr/>
        </p:nvGraphicFramePr>
        <p:xfrm>
          <a:off x="5334000" y="2971800"/>
          <a:ext cx="3470275" cy="685800"/>
        </p:xfrm>
        <a:graphic>
          <a:graphicData uri="http://schemas.openxmlformats.org/presentationml/2006/ole">
            <mc:AlternateContent xmlns:mc="http://schemas.openxmlformats.org/markup-compatibility/2006">
              <mc:Choice xmlns:v="urn:schemas-microsoft-com:vml" Requires="v">
                <p:oleObj name="Equation" r:id="rId3" imgW="2311400" imgH="457200" progId="Equation.3">
                  <p:embed/>
                </p:oleObj>
              </mc:Choice>
              <mc:Fallback>
                <p:oleObj name="Equation" r:id="rId3" imgW="23114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971800"/>
                        <a:ext cx="34702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3">
            <a:extLst>
              <a:ext uri="{FF2B5EF4-FFF2-40B4-BE49-F238E27FC236}">
                <a16:creationId xmlns:a16="http://schemas.microsoft.com/office/drawing/2014/main" id="{6E11F1F0-22D4-63B8-2EAA-19F5783FA33B}"/>
              </a:ext>
            </a:extLst>
          </p:cNvPr>
          <p:cNvSpPr txBox="1">
            <a:spLocks noChangeArrowheads="1"/>
          </p:cNvSpPr>
          <p:nvPr/>
        </p:nvSpPr>
        <p:spPr bwMode="auto">
          <a:xfrm>
            <a:off x="914400" y="2209800"/>
            <a:ext cx="3886200" cy="1768475"/>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571500" indent="-571500" eaLnBrk="1" hangingPunct="1">
              <a:buFont typeface="Wingdings" panose="05000000000000000000" pitchFamily="2" charset="2"/>
              <a:buNone/>
              <a:defRPr/>
            </a:pPr>
            <a:r>
              <a:rPr lang="en-US" altLang="en-US" sz="1800" b="1" kern="0" dirty="0">
                <a:latin typeface="Courier New" panose="02070309020205020404" pitchFamily="49" charset="0"/>
              </a:rPr>
              <a:t>Merge-Sort(</a:t>
            </a:r>
            <a:r>
              <a:rPr lang="en-US" altLang="en-US" sz="1800" b="1" kern="0" dirty="0" err="1">
                <a:latin typeface="Courier New" panose="02070309020205020404" pitchFamily="49" charset="0"/>
              </a:rPr>
              <a:t>A,p,r</a:t>
            </a:r>
            <a:r>
              <a:rPr lang="en-US" altLang="en-US" sz="1800" b="1" kern="0" dirty="0">
                <a:latin typeface="Courier New" panose="02070309020205020404" pitchFamily="49" charset="0"/>
              </a:rPr>
              <a:t>) {</a:t>
            </a:r>
          </a:p>
          <a:p>
            <a:pPr marL="571500" indent="-571500" eaLnBrk="1" hangingPunct="1">
              <a:buFont typeface="Wingdings" panose="05000000000000000000" pitchFamily="2" charset="2"/>
              <a:buAutoNum type="arabicPeriod"/>
              <a:defRPr/>
            </a:pPr>
            <a:r>
              <a:rPr lang="en-US" altLang="en-US" sz="1800" b="1" kern="0" dirty="0">
                <a:latin typeface="Courier New" panose="02070309020205020404" pitchFamily="49" charset="0"/>
              </a:rPr>
              <a:t>if (p &lt; r) {</a:t>
            </a:r>
          </a:p>
          <a:p>
            <a:pPr marL="571500" indent="-571500" eaLnBrk="1" hangingPunct="1">
              <a:buFont typeface="Wingdings" panose="05000000000000000000" pitchFamily="2" charset="2"/>
              <a:buAutoNum type="arabicPeriod"/>
              <a:defRPr/>
            </a:pPr>
            <a:r>
              <a:rPr lang="en-US" altLang="en-US" sz="1800" b="1" kern="0" dirty="0">
                <a:latin typeface="Courier New" panose="02070309020205020404" pitchFamily="49" charset="0"/>
              </a:rPr>
              <a:t>	q = floor((</a:t>
            </a:r>
            <a:r>
              <a:rPr lang="en-US" altLang="en-US" sz="1800" b="1" kern="0" dirty="0" err="1">
                <a:latin typeface="Courier New" panose="02070309020205020404" pitchFamily="49" charset="0"/>
              </a:rPr>
              <a:t>p+r</a:t>
            </a:r>
            <a:r>
              <a:rPr lang="en-US" altLang="en-US" sz="1800" b="1" kern="0" dirty="0">
                <a:latin typeface="Courier New" panose="02070309020205020404" pitchFamily="49" charset="0"/>
              </a:rPr>
              <a:t>)/2);</a:t>
            </a:r>
          </a:p>
          <a:p>
            <a:pPr marL="571500" indent="-571500" eaLnBrk="1" hangingPunct="1">
              <a:buFont typeface="Wingdings" panose="05000000000000000000" pitchFamily="2" charset="2"/>
              <a:buAutoNum type="arabicPeriod"/>
              <a:defRPr/>
            </a:pPr>
            <a:r>
              <a:rPr lang="en-US" altLang="en-US" sz="1800" b="1" kern="0" dirty="0">
                <a:latin typeface="Courier New" panose="02070309020205020404" pitchFamily="49" charset="0"/>
              </a:rPr>
              <a:t>	Merge-Sort(</a:t>
            </a:r>
            <a:r>
              <a:rPr lang="en-US" altLang="en-US" sz="1800" b="1" kern="0" dirty="0" err="1">
                <a:latin typeface="Courier New" panose="02070309020205020404" pitchFamily="49" charset="0"/>
              </a:rPr>
              <a:t>A,p,q</a:t>
            </a:r>
            <a:r>
              <a:rPr lang="en-US" altLang="en-US" sz="1800" b="1" kern="0" dirty="0">
                <a:latin typeface="Courier New" panose="02070309020205020404" pitchFamily="49" charset="0"/>
              </a:rPr>
              <a:t>);</a:t>
            </a:r>
          </a:p>
          <a:p>
            <a:pPr marL="571500" indent="-571500" eaLnBrk="1" hangingPunct="1">
              <a:buFont typeface="Wingdings" panose="05000000000000000000" pitchFamily="2" charset="2"/>
              <a:buAutoNum type="arabicPeriod"/>
              <a:defRPr/>
            </a:pPr>
            <a:r>
              <a:rPr lang="en-US" altLang="en-US" sz="1800" b="1" kern="0" dirty="0">
                <a:latin typeface="Courier New" panose="02070309020205020404" pitchFamily="49" charset="0"/>
              </a:rPr>
              <a:t>	Merge-Sort(A,q+1,r);</a:t>
            </a:r>
          </a:p>
          <a:p>
            <a:pPr marL="571500" indent="-571500" eaLnBrk="1" hangingPunct="1">
              <a:buFont typeface="Wingdings" panose="05000000000000000000" pitchFamily="2" charset="2"/>
              <a:buAutoNum type="arabicPeriod"/>
              <a:defRPr/>
            </a:pPr>
            <a:r>
              <a:rPr lang="en-US" altLang="en-US" sz="1800" b="1" kern="0" dirty="0">
                <a:latin typeface="Courier New" panose="02070309020205020404" pitchFamily="49" charset="0"/>
              </a:rPr>
              <a:t>	Merge(</a:t>
            </a:r>
            <a:r>
              <a:rPr lang="en-US" altLang="en-US" sz="1800" b="1" kern="0" dirty="0" err="1">
                <a:latin typeface="Courier New" panose="02070309020205020404" pitchFamily="49" charset="0"/>
              </a:rPr>
              <a:t>A,p,q,r</a:t>
            </a:r>
            <a:r>
              <a:rPr lang="en-US" altLang="en-US" sz="1800" b="1" kern="0" dirty="0">
                <a:latin typeface="Courier New" panose="02070309020205020404" pitchFamily="49" charset="0"/>
              </a:rPr>
              <a:t>);</a:t>
            </a:r>
          </a:p>
          <a:p>
            <a:pPr marL="571500" indent="-571500" eaLnBrk="1" hangingPunct="1">
              <a:buFont typeface="Wingdings" panose="05000000000000000000" pitchFamily="2" charset="2"/>
              <a:buNone/>
              <a:defRPr/>
            </a:pPr>
            <a:r>
              <a:rPr lang="en-US" altLang="en-US" sz="1800" b="1" kern="0" dirty="0">
                <a:latin typeface="Courier New" panose="02070309020205020404" pitchFamily="49" charset="0"/>
              </a:rPr>
              <a:t>		}</a:t>
            </a:r>
          </a:p>
          <a:p>
            <a:pPr marL="571500" indent="-571500" eaLnBrk="1" hangingPunct="1">
              <a:buFont typeface="Wingdings" panose="05000000000000000000" pitchFamily="2" charset="2"/>
              <a:buNone/>
              <a:defRPr/>
            </a:pPr>
            <a:r>
              <a:rPr lang="en-US" altLang="en-US" sz="1800" b="1" kern="0" dirty="0">
                <a:latin typeface="Courier New" panose="02070309020205020404" pitchFamily="49" charset="0"/>
              </a:rPr>
              <a:t>}</a:t>
            </a:r>
          </a:p>
        </p:txBody>
      </p:sp>
      <p:sp>
        <p:nvSpPr>
          <p:cNvPr id="2" name="Right Brace 1">
            <a:extLst>
              <a:ext uri="{FF2B5EF4-FFF2-40B4-BE49-F238E27FC236}">
                <a16:creationId xmlns:a16="http://schemas.microsoft.com/office/drawing/2014/main" id="{E0F5969A-D041-2E88-3A7E-082FBA934AEE}"/>
              </a:ext>
            </a:extLst>
          </p:cNvPr>
          <p:cNvSpPr>
            <a:spLocks/>
          </p:cNvSpPr>
          <p:nvPr/>
        </p:nvSpPr>
        <p:spPr bwMode="auto">
          <a:xfrm>
            <a:off x="4800600" y="2209800"/>
            <a:ext cx="381000" cy="2255838"/>
          </a:xfrm>
          <a:prstGeom prst="rightBrace">
            <a:avLst>
              <a:gd name="adj1" fmla="val 8333"/>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a:p>
        </p:txBody>
      </p:sp>
      <p:sp>
        <p:nvSpPr>
          <p:cNvPr id="8" name="Rectangle 3">
            <a:extLst>
              <a:ext uri="{FF2B5EF4-FFF2-40B4-BE49-F238E27FC236}">
                <a16:creationId xmlns:a16="http://schemas.microsoft.com/office/drawing/2014/main" id="{AF1ED6B6-0925-7521-E6CA-76A86655F466}"/>
              </a:ext>
            </a:extLst>
          </p:cNvPr>
          <p:cNvSpPr txBox="1">
            <a:spLocks noChangeArrowheads="1"/>
          </p:cNvSpPr>
          <p:nvPr/>
        </p:nvSpPr>
        <p:spPr bwMode="auto">
          <a:xfrm>
            <a:off x="646113" y="5257800"/>
            <a:ext cx="8229600" cy="76200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defRPr/>
            </a:pPr>
            <a:r>
              <a:rPr lang="en-US" altLang="en-US" sz="2000" kern="0" dirty="0"/>
              <a:t>However, by looking at a recurrence, it may not be easy to understand the growth rate of the function.</a:t>
            </a:r>
          </a:p>
        </p:txBody>
      </p:sp>
      <p:sp>
        <p:nvSpPr>
          <p:cNvPr id="3" name="TextBox 2">
            <a:extLst>
              <a:ext uri="{FF2B5EF4-FFF2-40B4-BE49-F238E27FC236}">
                <a16:creationId xmlns:a16="http://schemas.microsoft.com/office/drawing/2014/main" id="{440299A6-0141-5875-8052-5341365812FC}"/>
              </a:ext>
            </a:extLst>
          </p:cNvPr>
          <p:cNvSpPr txBox="1">
            <a:spLocks noRot="1" noChangeAspect="1" noMove="1" noResize="1" noEditPoints="1" noAdjustHandles="1" noChangeArrowheads="1" noChangeShapeType="1" noTextEdit="1"/>
          </p:cNvSpPr>
          <p:nvPr/>
        </p:nvSpPr>
        <p:spPr>
          <a:xfrm>
            <a:off x="5371514" y="4641157"/>
            <a:ext cx="1758687" cy="276999"/>
          </a:xfrm>
          <a:prstGeom prst="rect">
            <a:avLst/>
          </a:prstGeom>
          <a:blipFill>
            <a:blip r:embed="rId5"/>
            <a:stretch>
              <a:fillRect l="-2422" r="-3806" b="-34783"/>
            </a:stretch>
          </a:blipFill>
        </p:spPr>
        <p:txBody>
          <a:bodyPr/>
          <a:lstStyle/>
          <a:p>
            <a:pPr>
              <a:defRPr/>
            </a:pPr>
            <a:r>
              <a:rPr lang="en-US">
                <a:noFill/>
              </a:rPr>
              <a:t> </a:t>
            </a:r>
          </a:p>
        </p:txBody>
      </p:sp>
      <p:sp>
        <p:nvSpPr>
          <p:cNvPr id="11" name="Rectangle 3">
            <a:extLst>
              <a:ext uri="{FF2B5EF4-FFF2-40B4-BE49-F238E27FC236}">
                <a16:creationId xmlns:a16="http://schemas.microsoft.com/office/drawing/2014/main" id="{E3F8C6B6-827C-98B4-9C4A-8F9842B79C55}"/>
              </a:ext>
            </a:extLst>
          </p:cNvPr>
          <p:cNvSpPr txBox="1">
            <a:spLocks noChangeArrowheads="1"/>
          </p:cNvSpPr>
          <p:nvPr/>
        </p:nvSpPr>
        <p:spPr bwMode="auto">
          <a:xfrm>
            <a:off x="5334000" y="4083050"/>
            <a:ext cx="533400" cy="334963"/>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hangingPunct="1">
              <a:buFont typeface="Wingdings" panose="05000000000000000000" pitchFamily="2" charset="2"/>
              <a:buNone/>
              <a:defRPr/>
            </a:pPr>
            <a:r>
              <a:rPr lang="en-US" altLang="en-US" sz="2000" kern="0" dirty="0"/>
              <a:t>vs.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blinds(horizontal)">
                                      <p:cBhvr>
                                        <p:cTn id="7" dur="500"/>
                                        <p:tgtEl>
                                          <p:spTgt spid="113668"/>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1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Number Placeholder 5">
            <a:extLst>
              <a:ext uri="{FF2B5EF4-FFF2-40B4-BE49-F238E27FC236}">
                <a16:creationId xmlns:a16="http://schemas.microsoft.com/office/drawing/2014/main" id="{D038241E-9115-A121-ED2C-39F36D6044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2F55CF2-CBA3-45D6-A7F1-1A8B30511690}" type="slidenum">
              <a:rPr lang="en-US" altLang="en-US" sz="1200" smtClean="0">
                <a:latin typeface="Garamond" panose="02020404030301010803" pitchFamily="18" charset="0"/>
              </a:rPr>
              <a:pPr>
                <a:spcBef>
                  <a:spcPct val="0"/>
                </a:spcBef>
                <a:buClrTx/>
                <a:buSzTx/>
                <a:buFontTx/>
                <a:buNone/>
              </a:pPr>
              <a:t>80</a:t>
            </a:fld>
            <a:endParaRPr lang="en-US" altLang="en-US" sz="1200">
              <a:latin typeface="Garamond" panose="02020404030301010803" pitchFamily="18" charset="0"/>
            </a:endParaRPr>
          </a:p>
        </p:txBody>
      </p:sp>
      <p:sp>
        <p:nvSpPr>
          <p:cNvPr id="165891" name="Rectangle 4">
            <a:extLst>
              <a:ext uri="{FF2B5EF4-FFF2-40B4-BE49-F238E27FC236}">
                <a16:creationId xmlns:a16="http://schemas.microsoft.com/office/drawing/2014/main" id="{7E0911D6-8E2C-BF77-66AF-33EDAC82CAFE}"/>
              </a:ext>
            </a:extLst>
          </p:cNvPr>
          <p:cNvSpPr>
            <a:spLocks noGrp="1" noChangeArrowheads="1"/>
          </p:cNvSpPr>
          <p:nvPr>
            <p:ph type="title"/>
          </p:nvPr>
        </p:nvSpPr>
        <p:spPr>
          <a:noFill/>
        </p:spPr>
        <p:txBody>
          <a:bodyPr/>
          <a:lstStyle/>
          <a:p>
            <a:pPr eaLnBrk="1" hangingPunct="1"/>
            <a:r>
              <a:rPr lang="en-US" altLang="en-US" sz="3200"/>
              <a:t>Using Counting Sort as a solution to the general sorting problem</a:t>
            </a:r>
          </a:p>
        </p:txBody>
      </p:sp>
      <p:sp>
        <p:nvSpPr>
          <p:cNvPr id="165892" name="Rectangle 5">
            <a:extLst>
              <a:ext uri="{FF2B5EF4-FFF2-40B4-BE49-F238E27FC236}">
                <a16:creationId xmlns:a16="http://schemas.microsoft.com/office/drawing/2014/main" id="{FD77FE61-5FA5-7289-C6E1-414D0FB3649B}"/>
              </a:ext>
            </a:extLst>
          </p:cNvPr>
          <p:cNvSpPr>
            <a:spLocks noGrp="1" noChangeArrowheads="1"/>
          </p:cNvSpPr>
          <p:nvPr>
            <p:ph type="body" idx="1"/>
          </p:nvPr>
        </p:nvSpPr>
        <p:spPr>
          <a:xfrm>
            <a:off x="457200" y="1371600"/>
            <a:ext cx="8229600" cy="4530725"/>
          </a:xfrm>
          <a:noFill/>
        </p:spPr>
        <p:txBody>
          <a:bodyPr/>
          <a:lstStyle/>
          <a:p>
            <a:pPr eaLnBrk="1" hangingPunct="1"/>
            <a:r>
              <a:rPr lang="en-US" altLang="en-US" sz="2400"/>
              <a:t>Then we can:</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900"/>
          </a:p>
          <a:p>
            <a:pPr eaLnBrk="1" hangingPunct="1"/>
            <a:endParaRPr lang="en-US" altLang="en-US" sz="2400"/>
          </a:p>
          <a:p>
            <a:pPr eaLnBrk="1" hangingPunct="1"/>
            <a:r>
              <a:rPr lang="en-US" altLang="en-US" sz="2400"/>
              <a:t>Note that the steps other than the counting sort take </a:t>
            </a:r>
            <a:r>
              <a:rPr lang="el-GR" altLang="en-US" sz="2400" i="1">
                <a:cs typeface="Arial" panose="020B0604020202020204" pitchFamily="34" charset="0"/>
              </a:rPr>
              <a:t>Θ</a:t>
            </a:r>
            <a:r>
              <a:rPr lang="en-US" altLang="en-US" sz="2400"/>
              <a:t>(</a:t>
            </a:r>
            <a:r>
              <a:rPr lang="en-US" altLang="en-US" sz="2400" i="1"/>
              <a:t>n</a:t>
            </a:r>
            <a:r>
              <a:rPr lang="en-US" altLang="en-US" sz="2400"/>
              <a:t>) time. Hence the overall time is still </a:t>
            </a:r>
            <a:r>
              <a:rPr lang="en-US" altLang="en-US" sz="2400" i="1"/>
              <a:t>O</a:t>
            </a:r>
            <a:r>
              <a:rPr lang="en-US" altLang="en-US" sz="2400"/>
              <a:t>(</a:t>
            </a:r>
            <a:r>
              <a:rPr lang="en-US" altLang="en-US" sz="2400" i="1"/>
              <a:t>n</a:t>
            </a:r>
            <a:r>
              <a:rPr lang="en-US" altLang="en-US" sz="2400"/>
              <a:t>+</a:t>
            </a:r>
            <a:r>
              <a:rPr lang="en-US" altLang="en-US" sz="2400" i="1"/>
              <a:t>k</a:t>
            </a:r>
            <a:r>
              <a:rPr lang="en-US" altLang="en-US" sz="2400"/>
              <a:t>).</a:t>
            </a:r>
            <a:endParaRPr lang="el-GR" altLang="en-US" sz="2400"/>
          </a:p>
        </p:txBody>
      </p:sp>
      <p:sp>
        <p:nvSpPr>
          <p:cNvPr id="165893" name="Rectangle 6">
            <a:extLst>
              <a:ext uri="{FF2B5EF4-FFF2-40B4-BE49-F238E27FC236}">
                <a16:creationId xmlns:a16="http://schemas.microsoft.com/office/drawing/2014/main" id="{0CA734D2-950A-E74D-7463-1823ED258D23}"/>
              </a:ext>
            </a:extLst>
          </p:cNvPr>
          <p:cNvSpPr>
            <a:spLocks noChangeArrowheads="1"/>
          </p:cNvSpPr>
          <p:nvPr/>
        </p:nvSpPr>
        <p:spPr bwMode="auto">
          <a:xfrm>
            <a:off x="914400" y="1905000"/>
            <a:ext cx="7620000" cy="304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  LinearSort (A) {</a:t>
            </a:r>
          </a:p>
          <a:p>
            <a:pPr eaLnBrk="1" hangingPunct="1">
              <a:buFont typeface="Wingdings" panose="05000000000000000000" pitchFamily="2" charset="2"/>
              <a:buNone/>
            </a:pPr>
            <a:r>
              <a:rPr lang="en-US" altLang="en-US" sz="1800" b="1"/>
              <a:t>    min = GetMin(A); </a:t>
            </a:r>
            <a:r>
              <a:rPr lang="en-US" altLang="en-US" sz="1800" b="1">
                <a:solidFill>
                  <a:srgbClr val="0066FF"/>
                </a:solidFill>
              </a:rPr>
              <a:t>// find minimum number</a:t>
            </a:r>
          </a:p>
          <a:p>
            <a:pPr eaLnBrk="1" hangingPunct="1">
              <a:buFont typeface="Wingdings" panose="05000000000000000000" pitchFamily="2" charset="2"/>
              <a:buNone/>
            </a:pPr>
            <a:r>
              <a:rPr lang="en-US" altLang="en-US" sz="1800" b="1"/>
              <a:t>    max = GetMax(A); </a:t>
            </a:r>
            <a:r>
              <a:rPr lang="en-US" altLang="en-US" sz="1800" b="1">
                <a:solidFill>
                  <a:srgbClr val="0066FF"/>
                </a:solidFill>
              </a:rPr>
              <a:t>// find maximum number</a:t>
            </a:r>
          </a:p>
          <a:p>
            <a:pPr eaLnBrk="1" hangingPunct="1">
              <a:buFont typeface="Wingdings" panose="05000000000000000000" pitchFamily="2" charset="2"/>
              <a:buNone/>
            </a:pPr>
            <a:r>
              <a:rPr lang="en-US" altLang="en-US" sz="1800" b="1"/>
              <a:t>    k = max – min + 1;  </a:t>
            </a:r>
            <a:r>
              <a:rPr lang="en-US" altLang="en-US" sz="1800" b="1">
                <a:solidFill>
                  <a:srgbClr val="0066FF"/>
                </a:solidFill>
              </a:rPr>
              <a:t>// find the length of our range</a:t>
            </a:r>
          </a:p>
          <a:p>
            <a:pPr eaLnBrk="1" hangingPunct="1">
              <a:buFont typeface="Wingdings" panose="05000000000000000000" pitchFamily="2" charset="2"/>
              <a:buNone/>
            </a:pPr>
            <a:r>
              <a:rPr lang="en-US" altLang="en-US" sz="1800" b="1"/>
              <a:t>    subtract “min-1” from each number in A; </a:t>
            </a:r>
            <a:r>
              <a:rPr lang="en-US" altLang="en-US" sz="1800" b="1">
                <a:solidFill>
                  <a:srgbClr val="0066FF"/>
                </a:solidFill>
              </a:rPr>
              <a:t>// transfer the numbers</a:t>
            </a:r>
            <a:r>
              <a:rPr lang="en-US" altLang="en-US" sz="1800" b="1"/>
              <a:t> </a:t>
            </a:r>
          </a:p>
          <a:p>
            <a:pPr eaLnBrk="1" hangingPunct="1">
              <a:buFont typeface="Wingdings" panose="05000000000000000000" pitchFamily="2" charset="2"/>
              <a:buNone/>
            </a:pPr>
            <a:r>
              <a:rPr lang="en-US" altLang="en-US" sz="1800" b="1"/>
              <a:t>						   </a:t>
            </a:r>
            <a:r>
              <a:rPr lang="en-US" altLang="en-US" sz="1800" b="1">
                <a:solidFill>
                  <a:srgbClr val="0066FF"/>
                </a:solidFill>
              </a:rPr>
              <a:t>// into the range 1..k</a:t>
            </a:r>
          </a:p>
          <a:p>
            <a:pPr eaLnBrk="1" hangingPunct="1">
              <a:buFont typeface="Wingdings" panose="05000000000000000000" pitchFamily="2" charset="2"/>
              <a:buNone/>
            </a:pPr>
            <a:r>
              <a:rPr lang="en-US" altLang="en-US" sz="1800" b="1"/>
              <a:t>    Counting-Sort(A,k); // </a:t>
            </a:r>
            <a:r>
              <a:rPr lang="en-US" altLang="en-US" sz="1800" b="1">
                <a:solidFill>
                  <a:srgbClr val="0066FF"/>
                </a:solidFill>
              </a:rPr>
              <a:t>apply the counting sort</a:t>
            </a:r>
          </a:p>
          <a:p>
            <a:pPr eaLnBrk="1" hangingPunct="1">
              <a:buFont typeface="Wingdings" panose="05000000000000000000" pitchFamily="2" charset="2"/>
              <a:buNone/>
            </a:pPr>
            <a:r>
              <a:rPr lang="en-US" altLang="en-US" sz="1800" b="1"/>
              <a:t>    add “min-1” to each number in A; </a:t>
            </a:r>
            <a:r>
              <a:rPr lang="en-US" altLang="en-US" sz="1800" b="1">
                <a:solidFill>
                  <a:srgbClr val="0066FF"/>
                </a:solidFill>
              </a:rPr>
              <a:t>// transfer the numbers back</a:t>
            </a:r>
          </a:p>
          <a:p>
            <a:pPr eaLnBrk="1" hangingPunct="1">
              <a:buFont typeface="Wingdings" panose="05000000000000000000" pitchFamily="2" charset="2"/>
              <a:buNone/>
            </a:pPr>
            <a:r>
              <a:rPr lang="en-US" altLang="en-US" sz="1800" b="1"/>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Number Placeholder 5">
            <a:extLst>
              <a:ext uri="{FF2B5EF4-FFF2-40B4-BE49-F238E27FC236}">
                <a16:creationId xmlns:a16="http://schemas.microsoft.com/office/drawing/2014/main" id="{488D8CBD-3011-DB70-ACBF-B0E1306051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1B30DFE-9DE5-4C1C-9112-030514B8324C}" type="slidenum">
              <a:rPr lang="en-US" altLang="en-US" sz="1200" smtClean="0">
                <a:latin typeface="Garamond" panose="02020404030301010803" pitchFamily="18" charset="0"/>
              </a:rPr>
              <a:pPr>
                <a:spcBef>
                  <a:spcPct val="0"/>
                </a:spcBef>
                <a:buClrTx/>
                <a:buSzTx/>
                <a:buFontTx/>
                <a:buNone/>
              </a:pPr>
              <a:t>81</a:t>
            </a:fld>
            <a:endParaRPr lang="en-US" altLang="en-US" sz="1200">
              <a:latin typeface="Garamond" panose="02020404030301010803" pitchFamily="18" charset="0"/>
            </a:endParaRPr>
          </a:p>
        </p:txBody>
      </p:sp>
      <p:sp>
        <p:nvSpPr>
          <p:cNvPr id="167939" name="Rectangle 2">
            <a:extLst>
              <a:ext uri="{FF2B5EF4-FFF2-40B4-BE49-F238E27FC236}">
                <a16:creationId xmlns:a16="http://schemas.microsoft.com/office/drawing/2014/main" id="{103CDE48-6F58-415F-0C0C-CD95820C3B6A}"/>
              </a:ext>
            </a:extLst>
          </p:cNvPr>
          <p:cNvSpPr>
            <a:spLocks noGrp="1" noChangeArrowheads="1"/>
          </p:cNvSpPr>
          <p:nvPr>
            <p:ph type="title"/>
          </p:nvPr>
        </p:nvSpPr>
        <p:spPr/>
        <p:txBody>
          <a:bodyPr/>
          <a:lstStyle/>
          <a:p>
            <a:pPr eaLnBrk="1" hangingPunct="1"/>
            <a:r>
              <a:rPr lang="en-US" altLang="en-US" sz="3600"/>
              <a:t>Practical applicability of Counting Sort</a:t>
            </a:r>
          </a:p>
        </p:txBody>
      </p:sp>
      <p:sp>
        <p:nvSpPr>
          <p:cNvPr id="167940" name="Rectangle 3">
            <a:extLst>
              <a:ext uri="{FF2B5EF4-FFF2-40B4-BE49-F238E27FC236}">
                <a16:creationId xmlns:a16="http://schemas.microsoft.com/office/drawing/2014/main" id="{EEEC98AD-008E-8B8E-201D-A2A257D32084}"/>
              </a:ext>
            </a:extLst>
          </p:cNvPr>
          <p:cNvSpPr>
            <a:spLocks noGrp="1" noChangeArrowheads="1"/>
          </p:cNvSpPr>
          <p:nvPr>
            <p:ph type="body" idx="1"/>
          </p:nvPr>
        </p:nvSpPr>
        <p:spPr>
          <a:xfrm>
            <a:off x="457200" y="1108075"/>
            <a:ext cx="8229600" cy="4530725"/>
          </a:xfrm>
        </p:spPr>
        <p:txBody>
          <a:bodyPr/>
          <a:lstStyle/>
          <a:p>
            <a:pPr eaLnBrk="1" hangingPunct="1"/>
            <a:r>
              <a:rPr lang="en-US" altLang="en-US" sz="2400"/>
              <a:t>The counting based solution to the sorting problem seems to be better than the comparison based sorting problem, if we consider the fact that the running time is linear in the number of elements to be sorted.</a:t>
            </a:r>
          </a:p>
          <a:p>
            <a:pPr eaLnBrk="1" hangingPunct="1"/>
            <a:endParaRPr lang="en-US" altLang="en-US" sz="800"/>
          </a:p>
          <a:p>
            <a:pPr eaLnBrk="1" hangingPunct="1"/>
            <a:r>
              <a:rPr lang="en-US" altLang="en-US" sz="2400"/>
              <a:t>However, we should not forget that there is another term in the running time expression of counting sort, which is </a:t>
            </a:r>
            <a:r>
              <a:rPr lang="en-US" altLang="en-US" sz="2400" i="1"/>
              <a:t>k</a:t>
            </a:r>
            <a:r>
              <a:rPr lang="en-US" altLang="en-US" sz="2400"/>
              <a:t>.</a:t>
            </a:r>
          </a:p>
          <a:p>
            <a:pPr eaLnBrk="1" hangingPunct="1"/>
            <a:endParaRPr lang="en-US" altLang="en-US" sz="800"/>
          </a:p>
          <a:p>
            <a:pPr eaLnBrk="1" hangingPunct="1"/>
            <a:r>
              <a:rPr lang="en-US" altLang="en-US" sz="2400"/>
              <a:t>When </a:t>
            </a:r>
            <a:r>
              <a:rPr lang="en-US" altLang="en-US" sz="2400" i="1"/>
              <a:t>k</a:t>
            </a:r>
            <a:r>
              <a:rPr lang="en-US" altLang="en-US" sz="2400"/>
              <a:t>=</a:t>
            </a:r>
            <a:r>
              <a:rPr lang="en-US" altLang="en-US" sz="2400" i="1"/>
              <a:t>O</a:t>
            </a:r>
            <a:r>
              <a:rPr lang="en-US" altLang="en-US" sz="2400"/>
              <a:t>(</a:t>
            </a:r>
            <a:r>
              <a:rPr lang="en-US" altLang="en-US" sz="2400" i="1"/>
              <a:t>n</a:t>
            </a:r>
            <a:r>
              <a:rPr lang="en-US" altLang="en-US" sz="2400"/>
              <a:t>): </a:t>
            </a:r>
            <a:r>
              <a:rPr lang="en-US" altLang="en-US" sz="2400" i="1"/>
              <a:t>O</a:t>
            </a:r>
            <a:r>
              <a:rPr lang="en-US" altLang="en-US" sz="2400"/>
              <a:t>(</a:t>
            </a:r>
            <a:r>
              <a:rPr lang="en-US" altLang="en-US" sz="2400" i="1"/>
              <a:t>k</a:t>
            </a:r>
            <a:r>
              <a:rPr lang="en-US" altLang="en-US" sz="2400"/>
              <a:t>+</a:t>
            </a:r>
            <a:r>
              <a:rPr lang="en-US" altLang="en-US" sz="2400" i="1"/>
              <a:t>n</a:t>
            </a:r>
            <a:r>
              <a:rPr lang="en-US" altLang="en-US" sz="2400"/>
              <a:t>)=</a:t>
            </a:r>
            <a:r>
              <a:rPr lang="en-US" altLang="en-US" sz="2400" i="1"/>
              <a:t>O</a:t>
            </a:r>
            <a:r>
              <a:rPr lang="en-US" altLang="en-US" sz="2400"/>
              <a:t>(</a:t>
            </a:r>
            <a:r>
              <a:rPr lang="en-US" altLang="en-US" sz="2400" i="1"/>
              <a:t>n</a:t>
            </a:r>
            <a:r>
              <a:rPr lang="en-US" altLang="en-US" sz="2400"/>
              <a:t>), so using counting sort is a wise approach.</a:t>
            </a:r>
          </a:p>
          <a:p>
            <a:pPr eaLnBrk="1" hangingPunct="1"/>
            <a:endParaRPr lang="en-US" altLang="en-US" sz="800"/>
          </a:p>
          <a:p>
            <a:pPr eaLnBrk="1" hangingPunct="1"/>
            <a:r>
              <a:rPr lang="en-US" altLang="en-US" sz="2400"/>
              <a:t>But, in practice </a:t>
            </a:r>
            <a:r>
              <a:rPr lang="en-US" altLang="en-US" sz="2400" i="1"/>
              <a:t>k</a:t>
            </a:r>
            <a:r>
              <a:rPr lang="en-US" altLang="en-US" sz="2400"/>
              <a:t> in </a:t>
            </a:r>
            <a:r>
              <a:rPr lang="en-US" altLang="en-US" sz="2400" i="1"/>
              <a:t>O</a:t>
            </a:r>
            <a:r>
              <a:rPr lang="en-US" altLang="en-US" sz="2400"/>
              <a:t>(</a:t>
            </a:r>
            <a:r>
              <a:rPr lang="en-US" altLang="en-US" sz="2400" i="1"/>
              <a:t>k</a:t>
            </a:r>
            <a:r>
              <a:rPr lang="en-US" altLang="en-US" sz="2400"/>
              <a:t>+</a:t>
            </a:r>
            <a:r>
              <a:rPr lang="en-US" altLang="en-US" sz="2400" i="1"/>
              <a:t>n</a:t>
            </a:r>
            <a:r>
              <a:rPr lang="en-US" altLang="en-US" sz="2400"/>
              <a:t>) can cause problems.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Number Placeholder 5">
            <a:extLst>
              <a:ext uri="{FF2B5EF4-FFF2-40B4-BE49-F238E27FC236}">
                <a16:creationId xmlns:a16="http://schemas.microsoft.com/office/drawing/2014/main" id="{87D560F5-5823-FCA6-91B2-90C869FD67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3BBA912-3DB4-4E14-A95E-888E3AF86317}" type="slidenum">
              <a:rPr lang="en-US" altLang="en-US" sz="1200" smtClean="0">
                <a:latin typeface="Garamond" panose="02020404030301010803" pitchFamily="18" charset="0"/>
              </a:rPr>
              <a:pPr>
                <a:spcBef>
                  <a:spcPct val="0"/>
                </a:spcBef>
                <a:buClrTx/>
                <a:buSzTx/>
                <a:buFontTx/>
                <a:buNone/>
              </a:pPr>
              <a:t>82</a:t>
            </a:fld>
            <a:endParaRPr lang="en-US" altLang="en-US" sz="1200">
              <a:latin typeface="Garamond" panose="02020404030301010803" pitchFamily="18" charset="0"/>
            </a:endParaRPr>
          </a:p>
        </p:txBody>
      </p:sp>
      <p:sp>
        <p:nvSpPr>
          <p:cNvPr id="169987" name="Rectangle 6">
            <a:extLst>
              <a:ext uri="{FF2B5EF4-FFF2-40B4-BE49-F238E27FC236}">
                <a16:creationId xmlns:a16="http://schemas.microsoft.com/office/drawing/2014/main" id="{7F1F9504-15C1-C5AC-E742-3D27BDDA002E}"/>
              </a:ext>
            </a:extLst>
          </p:cNvPr>
          <p:cNvSpPr>
            <a:spLocks noGrp="1" noChangeArrowheads="1"/>
          </p:cNvSpPr>
          <p:nvPr>
            <p:ph type="title"/>
          </p:nvPr>
        </p:nvSpPr>
        <p:spPr>
          <a:noFill/>
        </p:spPr>
        <p:txBody>
          <a:bodyPr/>
          <a:lstStyle/>
          <a:p>
            <a:pPr eaLnBrk="1" hangingPunct="1"/>
            <a:r>
              <a:rPr lang="en-US" altLang="en-US" sz="3600"/>
              <a:t>Practical applicability of Counting Sort</a:t>
            </a:r>
          </a:p>
        </p:txBody>
      </p:sp>
      <p:sp>
        <p:nvSpPr>
          <p:cNvPr id="169988" name="Rectangle 7">
            <a:extLst>
              <a:ext uri="{FF2B5EF4-FFF2-40B4-BE49-F238E27FC236}">
                <a16:creationId xmlns:a16="http://schemas.microsoft.com/office/drawing/2014/main" id="{9DB69AD3-98C2-0865-9236-9B6D670527E3}"/>
              </a:ext>
            </a:extLst>
          </p:cNvPr>
          <p:cNvSpPr>
            <a:spLocks noGrp="1" noChangeArrowheads="1"/>
          </p:cNvSpPr>
          <p:nvPr>
            <p:ph type="body" idx="1"/>
          </p:nvPr>
        </p:nvSpPr>
        <p:spPr>
          <a:xfrm>
            <a:off x="457200" y="1108075"/>
            <a:ext cx="8229600" cy="4530725"/>
          </a:xfrm>
          <a:noFill/>
        </p:spPr>
        <p:txBody>
          <a:bodyPr/>
          <a:lstStyle/>
          <a:p>
            <a:pPr eaLnBrk="1" hangingPunct="1"/>
            <a:r>
              <a:rPr lang="en-US" altLang="en-US" sz="2400"/>
              <a:t>Assume that, we are trying to sort 32 bit numbers.</a:t>
            </a:r>
          </a:p>
          <a:p>
            <a:pPr eaLnBrk="1" hangingPunct="1"/>
            <a:endParaRPr lang="en-US" altLang="en-US" sz="800"/>
          </a:p>
          <a:p>
            <a:pPr eaLnBrk="1" hangingPunct="1"/>
            <a:r>
              <a:rPr lang="en-US" altLang="en-US" sz="2400"/>
              <a:t>How many values can we represent using 32 bits:</a:t>
            </a:r>
          </a:p>
          <a:p>
            <a:pPr eaLnBrk="1" hangingPunct="1">
              <a:buFont typeface="Wingdings" panose="05000000000000000000" pitchFamily="2" charset="2"/>
              <a:buNone/>
            </a:pPr>
            <a:r>
              <a:rPr lang="en-US" altLang="en-US" sz="2400"/>
              <a:t>			2</a:t>
            </a:r>
            <a:r>
              <a:rPr lang="en-US" altLang="en-US" sz="2400" baseline="30000"/>
              <a:t>2</a:t>
            </a:r>
            <a:r>
              <a:rPr lang="en-US" altLang="en-US" sz="2400"/>
              <a:t>x2</a:t>
            </a:r>
            <a:r>
              <a:rPr lang="en-US" altLang="en-US" sz="2400" baseline="30000"/>
              <a:t>10</a:t>
            </a:r>
            <a:r>
              <a:rPr lang="en-US" altLang="en-US" sz="2400"/>
              <a:t>x2</a:t>
            </a:r>
            <a:r>
              <a:rPr lang="en-US" altLang="en-US" sz="2400" baseline="30000"/>
              <a:t>10</a:t>
            </a:r>
            <a:r>
              <a:rPr lang="en-US" altLang="en-US" sz="2400"/>
              <a:t>x2</a:t>
            </a:r>
            <a:r>
              <a:rPr lang="en-US" altLang="en-US" sz="2400" baseline="30000"/>
              <a:t>10</a:t>
            </a:r>
            <a:r>
              <a:rPr lang="en-US" altLang="en-US" sz="2400"/>
              <a:t>=4 giga</a:t>
            </a:r>
          </a:p>
          <a:p>
            <a:pPr eaLnBrk="1" hangingPunct="1"/>
            <a:endParaRPr lang="en-US" altLang="en-US" sz="800"/>
          </a:p>
          <a:p>
            <a:pPr eaLnBrk="1" hangingPunct="1"/>
            <a:r>
              <a:rPr lang="en-US" altLang="en-US" sz="2400"/>
              <a:t>Even if we use 1 byte for each counter, we will need 4 giga bytes for the </a:t>
            </a:r>
            <a:r>
              <a:rPr lang="en-US" altLang="en-US" sz="2400" b="1">
                <a:latin typeface="Courier New" panose="02070309020205020404" pitchFamily="49" charset="0"/>
              </a:rPr>
              <a:t>times</a:t>
            </a:r>
            <a:r>
              <a:rPr lang="en-US" altLang="en-US" sz="2400"/>
              <a:t> array in counting sort.</a:t>
            </a:r>
          </a:p>
          <a:p>
            <a:pPr eaLnBrk="1" hangingPunct="1"/>
            <a:endParaRPr lang="en-US" altLang="en-US" sz="800"/>
          </a:p>
          <a:p>
            <a:pPr eaLnBrk="1" hangingPunct="1"/>
            <a:r>
              <a:rPr lang="en-US" altLang="en-US" sz="2400"/>
              <a:t>Note that, we will need to initialize the </a:t>
            </a:r>
            <a:r>
              <a:rPr lang="en-US" altLang="en-US" sz="2400" b="1">
                <a:latin typeface="Courier New" panose="02070309020205020404" pitchFamily="49" charset="0"/>
              </a:rPr>
              <a:t>times</a:t>
            </a:r>
            <a:r>
              <a:rPr lang="en-US" altLang="en-US" sz="2400"/>
              <a:t> array (one of the reasons we have the term </a:t>
            </a:r>
            <a:r>
              <a:rPr lang="en-US" altLang="en-US" sz="2400" i="1"/>
              <a:t>k</a:t>
            </a:r>
            <a:r>
              <a:rPr lang="en-US" altLang="en-US" sz="2400"/>
              <a:t> in the running time expression of counting sort).</a:t>
            </a:r>
          </a:p>
          <a:p>
            <a:pPr eaLnBrk="1" hangingPunct="1"/>
            <a:endParaRPr lang="en-US" altLang="en-US" sz="800"/>
          </a:p>
          <a:p>
            <a:pPr eaLnBrk="1" hangingPunct="1"/>
            <a:r>
              <a:rPr lang="en-US" altLang="en-US" sz="2400"/>
              <a:t>Therefore, the space and time requirement of counting sort may not always be practical.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812FA6D9-6535-6657-053C-80230EE876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F35239D-83CA-47E5-80B0-FE2112A8AFB3}" type="slidenum">
              <a:rPr lang="en-US" altLang="en-US" sz="1200" smtClean="0">
                <a:latin typeface="Garamond" panose="02020404030301010803" pitchFamily="18" charset="0"/>
              </a:rPr>
              <a:pPr>
                <a:spcBef>
                  <a:spcPct val="0"/>
                </a:spcBef>
                <a:buClrTx/>
                <a:buSzTx/>
                <a:buFontTx/>
                <a:buNone/>
              </a:pPr>
              <a:t>9</a:t>
            </a:fld>
            <a:endParaRPr lang="en-US" altLang="en-US" sz="1200">
              <a:latin typeface="Garamond" panose="02020404030301010803" pitchFamily="18" charset="0"/>
            </a:endParaRPr>
          </a:p>
        </p:txBody>
      </p:sp>
      <p:sp>
        <p:nvSpPr>
          <p:cNvPr id="20483" name="Rectangle 2">
            <a:extLst>
              <a:ext uri="{FF2B5EF4-FFF2-40B4-BE49-F238E27FC236}">
                <a16:creationId xmlns:a16="http://schemas.microsoft.com/office/drawing/2014/main" id="{1012418D-2A6D-02FB-A37F-E89A954EA163}"/>
              </a:ext>
            </a:extLst>
          </p:cNvPr>
          <p:cNvSpPr>
            <a:spLocks noGrp="1" noChangeArrowheads="1"/>
          </p:cNvSpPr>
          <p:nvPr>
            <p:ph type="title"/>
          </p:nvPr>
        </p:nvSpPr>
        <p:spPr/>
        <p:txBody>
          <a:bodyPr/>
          <a:lstStyle/>
          <a:p>
            <a:pPr eaLnBrk="1" hangingPunct="1"/>
            <a:r>
              <a:rPr lang="en-US" altLang="en-US"/>
              <a:t>Solution of a Recurrence</a:t>
            </a:r>
          </a:p>
        </p:txBody>
      </p:sp>
      <p:sp>
        <p:nvSpPr>
          <p:cNvPr id="114691" name="Rectangle 3">
            <a:extLst>
              <a:ext uri="{FF2B5EF4-FFF2-40B4-BE49-F238E27FC236}">
                <a16:creationId xmlns:a16="http://schemas.microsoft.com/office/drawing/2014/main" id="{BDDE00C6-7F95-7C77-3675-5D8588FBEDD0}"/>
              </a:ext>
            </a:extLst>
          </p:cNvPr>
          <p:cNvSpPr>
            <a:spLocks noGrp="1" noChangeArrowheads="1"/>
          </p:cNvSpPr>
          <p:nvPr>
            <p:ph type="body" idx="1"/>
          </p:nvPr>
        </p:nvSpPr>
        <p:spPr/>
        <p:txBody>
          <a:bodyPr/>
          <a:lstStyle/>
          <a:p>
            <a:pPr eaLnBrk="1" hangingPunct="1"/>
            <a:r>
              <a:rPr lang="en-US" altLang="en-US" sz="2400" dirty="0"/>
              <a:t>Solving a recurrence means, finding a recursion-free expression for the function.</a:t>
            </a:r>
          </a:p>
          <a:p>
            <a:pPr eaLnBrk="1" hangingPunct="1"/>
            <a:r>
              <a:rPr lang="en-US" altLang="en-US" sz="2400" dirty="0"/>
              <a:t>For example, consider the recurrence:</a:t>
            </a:r>
          </a:p>
          <a:p>
            <a:pPr eaLnBrk="1" hangingPunct="1"/>
            <a:endParaRPr lang="en-US" altLang="en-US" sz="2400" dirty="0"/>
          </a:p>
          <a:p>
            <a:pPr eaLnBrk="1" hangingPunct="1"/>
            <a:r>
              <a:rPr lang="en-US" altLang="en-US" sz="2400" dirty="0"/>
              <a:t>The function is described in terms of itself. However, the same function could have been given as:</a:t>
            </a: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r>
              <a:rPr lang="en-US" altLang="en-US" sz="2400" dirty="0"/>
              <a:t>Sometimes, we don’t even need an exact solution to find asymptotic bounds on the solutions of recurrences</a:t>
            </a:r>
            <a:r>
              <a:rPr lang="tr-TR" altLang="en-US" sz="2400" dirty="0"/>
              <a:t>.</a:t>
            </a:r>
            <a:endParaRPr lang="en-US" altLang="en-US" sz="2400" dirty="0"/>
          </a:p>
        </p:txBody>
      </p:sp>
      <p:graphicFrame>
        <p:nvGraphicFramePr>
          <p:cNvPr id="114693" name="Object 5">
            <a:extLst>
              <a:ext uri="{FF2B5EF4-FFF2-40B4-BE49-F238E27FC236}">
                <a16:creationId xmlns:a16="http://schemas.microsoft.com/office/drawing/2014/main" id="{BF0970A0-B74F-9E0D-2C4D-C2F304F1F6CA}"/>
              </a:ext>
            </a:extLst>
          </p:cNvPr>
          <p:cNvGraphicFramePr>
            <a:graphicFrameLocks noChangeAspect="1"/>
          </p:cNvGraphicFramePr>
          <p:nvPr/>
        </p:nvGraphicFramePr>
        <p:xfrm>
          <a:off x="2852738" y="2862263"/>
          <a:ext cx="4310062" cy="414337"/>
        </p:xfrm>
        <a:graphic>
          <a:graphicData uri="http://schemas.openxmlformats.org/presentationml/2006/ole">
            <mc:AlternateContent xmlns:mc="http://schemas.openxmlformats.org/markup-compatibility/2006">
              <mc:Choice xmlns:v="urn:schemas-microsoft-com:vml" Requires="v">
                <p:oleObj name="Equation" r:id="rId3" imgW="2108200" imgH="203200" progId="Equation.3">
                  <p:embed/>
                </p:oleObj>
              </mc:Choice>
              <mc:Fallback>
                <p:oleObj name="Equation" r:id="rId3" imgW="2108200" imgH="203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2738" y="2862263"/>
                        <a:ext cx="4310062"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4" name="Object 6">
            <a:extLst>
              <a:ext uri="{FF2B5EF4-FFF2-40B4-BE49-F238E27FC236}">
                <a16:creationId xmlns:a16="http://schemas.microsoft.com/office/drawing/2014/main" id="{2B480AE2-9A35-06DC-1BB1-2E60C4F0E5F7}"/>
              </a:ext>
            </a:extLst>
          </p:cNvPr>
          <p:cNvGraphicFramePr>
            <a:graphicFrameLocks noChangeAspect="1"/>
          </p:cNvGraphicFramePr>
          <p:nvPr/>
        </p:nvGraphicFramePr>
        <p:xfrm>
          <a:off x="1066800" y="4114800"/>
          <a:ext cx="1116013" cy="414338"/>
        </p:xfrm>
        <a:graphic>
          <a:graphicData uri="http://schemas.openxmlformats.org/presentationml/2006/ole">
            <mc:AlternateContent xmlns:mc="http://schemas.openxmlformats.org/markup-compatibility/2006">
              <mc:Choice xmlns:v="urn:schemas-microsoft-com:vml" Requires="v">
                <p:oleObj name="Equation" r:id="rId5" imgW="545626" imgH="203024" progId="Equation.3">
                  <p:embed/>
                </p:oleObj>
              </mc:Choice>
              <mc:Fallback>
                <p:oleObj name="Equation" r:id="rId5" imgW="545626" imgH="203024"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4114800"/>
                        <a:ext cx="1116013"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5" name="Object 7">
            <a:extLst>
              <a:ext uri="{FF2B5EF4-FFF2-40B4-BE49-F238E27FC236}">
                <a16:creationId xmlns:a16="http://schemas.microsoft.com/office/drawing/2014/main" id="{1BF2CBEF-6A71-EB93-9564-44587671970B}"/>
              </a:ext>
            </a:extLst>
          </p:cNvPr>
          <p:cNvGraphicFramePr>
            <a:graphicFrameLocks noChangeAspect="1"/>
          </p:cNvGraphicFramePr>
          <p:nvPr/>
        </p:nvGraphicFramePr>
        <p:xfrm>
          <a:off x="1066800" y="4572000"/>
          <a:ext cx="3140075" cy="414338"/>
        </p:xfrm>
        <a:graphic>
          <a:graphicData uri="http://schemas.openxmlformats.org/presentationml/2006/ole">
            <mc:AlternateContent xmlns:mc="http://schemas.openxmlformats.org/markup-compatibility/2006">
              <mc:Choice xmlns:v="urn:schemas-microsoft-com:vml" Requires="v">
                <p:oleObj name="Equation" r:id="rId7" imgW="1536033" imgH="203112" progId="Equation.3">
                  <p:embed/>
                </p:oleObj>
              </mc:Choice>
              <mc:Fallback>
                <p:oleObj name="Equation" r:id="rId7" imgW="1536033" imgH="203112"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4572000"/>
                        <a:ext cx="3140075"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6" name="Object 8">
            <a:extLst>
              <a:ext uri="{FF2B5EF4-FFF2-40B4-BE49-F238E27FC236}">
                <a16:creationId xmlns:a16="http://schemas.microsoft.com/office/drawing/2014/main" id="{8C9D4D28-AD3B-6C42-7E7E-E8A22CBC16D2}"/>
              </a:ext>
            </a:extLst>
          </p:cNvPr>
          <p:cNvGraphicFramePr>
            <a:graphicFrameLocks noChangeAspect="1"/>
          </p:cNvGraphicFramePr>
          <p:nvPr/>
        </p:nvGraphicFramePr>
        <p:xfrm>
          <a:off x="1066800" y="5029200"/>
          <a:ext cx="3165475" cy="414338"/>
        </p:xfrm>
        <a:graphic>
          <a:graphicData uri="http://schemas.openxmlformats.org/presentationml/2006/ole">
            <mc:AlternateContent xmlns:mc="http://schemas.openxmlformats.org/markup-compatibility/2006">
              <mc:Choice xmlns:v="urn:schemas-microsoft-com:vml" Requires="v">
                <p:oleObj name="Equation" r:id="rId9" imgW="1548728" imgH="203112" progId="Equation.3">
                  <p:embed/>
                </p:oleObj>
              </mc:Choice>
              <mc:Fallback>
                <p:oleObj name="Equation" r:id="rId9" imgW="1548728" imgH="203112"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5029200"/>
                        <a:ext cx="3165475"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698" name="Line 10">
            <a:extLst>
              <a:ext uri="{FF2B5EF4-FFF2-40B4-BE49-F238E27FC236}">
                <a16:creationId xmlns:a16="http://schemas.microsoft.com/office/drawing/2014/main" id="{2760C895-27C2-0837-FD53-76C0DCB60C3E}"/>
              </a:ext>
            </a:extLst>
          </p:cNvPr>
          <p:cNvSpPr>
            <a:spLocks noChangeShapeType="1"/>
          </p:cNvSpPr>
          <p:nvPr/>
        </p:nvSpPr>
        <p:spPr bwMode="auto">
          <a:xfrm>
            <a:off x="4495800" y="4833938"/>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aphicFrame>
        <p:nvGraphicFramePr>
          <p:cNvPr id="114699" name="Object 11">
            <a:extLst>
              <a:ext uri="{FF2B5EF4-FFF2-40B4-BE49-F238E27FC236}">
                <a16:creationId xmlns:a16="http://schemas.microsoft.com/office/drawing/2014/main" id="{4D043DAB-B54F-D6CC-5419-77CAFA85EFAD}"/>
              </a:ext>
            </a:extLst>
          </p:cNvPr>
          <p:cNvGraphicFramePr>
            <a:graphicFrameLocks noChangeAspect="1"/>
          </p:cNvGraphicFramePr>
          <p:nvPr/>
        </p:nvGraphicFramePr>
        <p:xfrm>
          <a:off x="6215063" y="4605338"/>
          <a:ext cx="1557337" cy="414337"/>
        </p:xfrm>
        <a:graphic>
          <a:graphicData uri="http://schemas.openxmlformats.org/presentationml/2006/ole">
            <mc:AlternateContent xmlns:mc="http://schemas.openxmlformats.org/markup-compatibility/2006">
              <mc:Choice xmlns:v="urn:schemas-microsoft-com:vml" Requires="v">
                <p:oleObj name="Equation" r:id="rId11" imgW="761669" imgH="203112" progId="Equation.3">
                  <p:embed/>
                </p:oleObj>
              </mc:Choice>
              <mc:Fallback>
                <p:oleObj name="Equation" r:id="rId11" imgW="761669" imgH="203112"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5063" y="4605338"/>
                        <a:ext cx="1557337"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00" name="Object 12">
            <a:extLst>
              <a:ext uri="{FF2B5EF4-FFF2-40B4-BE49-F238E27FC236}">
                <a16:creationId xmlns:a16="http://schemas.microsoft.com/office/drawing/2014/main" id="{F4FBDBAF-17B5-CA3D-9A8C-7867447860C8}"/>
              </a:ext>
            </a:extLst>
          </p:cNvPr>
          <p:cNvGraphicFramePr>
            <a:graphicFrameLocks noChangeAspect="1"/>
          </p:cNvGraphicFramePr>
          <p:nvPr/>
        </p:nvGraphicFramePr>
        <p:xfrm>
          <a:off x="6202363" y="5029200"/>
          <a:ext cx="1584325" cy="414338"/>
        </p:xfrm>
        <a:graphic>
          <a:graphicData uri="http://schemas.openxmlformats.org/presentationml/2006/ole">
            <mc:AlternateContent xmlns:mc="http://schemas.openxmlformats.org/markup-compatibility/2006">
              <mc:Choice xmlns:v="urn:schemas-microsoft-com:vml" Requires="v">
                <p:oleObj name="Equation" r:id="rId13" imgW="774364" imgH="203112" progId="Equation.3">
                  <p:embed/>
                </p:oleObj>
              </mc:Choice>
              <mc:Fallback>
                <p:oleObj name="Equation" r:id="rId13" imgW="774364" imgH="203112"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02363" y="5029200"/>
                        <a:ext cx="1584325"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01" name="Rectangle 13">
            <a:extLst>
              <a:ext uri="{FF2B5EF4-FFF2-40B4-BE49-F238E27FC236}">
                <a16:creationId xmlns:a16="http://schemas.microsoft.com/office/drawing/2014/main" id="{A5E424F0-7780-49F6-107B-C51780958F8E}"/>
              </a:ext>
            </a:extLst>
          </p:cNvPr>
          <p:cNvSpPr>
            <a:spLocks noChangeArrowheads="1"/>
          </p:cNvSpPr>
          <p:nvPr/>
        </p:nvSpPr>
        <p:spPr bwMode="auto">
          <a:xfrm>
            <a:off x="5715000" y="5410200"/>
            <a:ext cx="1905000" cy="457200"/>
          </a:xfrm>
          <a:prstGeom prst="rect">
            <a:avLst/>
          </a:prstGeom>
          <a:solidFill>
            <a:schemeClr val="accent1">
              <a:alpha val="30196"/>
            </a:schemeClr>
          </a:solidFill>
          <a:ln w="9525">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14702" name="Rectangle 14">
            <a:extLst>
              <a:ext uri="{FF2B5EF4-FFF2-40B4-BE49-F238E27FC236}">
                <a16:creationId xmlns:a16="http://schemas.microsoft.com/office/drawing/2014/main" id="{46259A86-04D9-8245-3FD8-D2BE57B1730D}"/>
              </a:ext>
            </a:extLst>
          </p:cNvPr>
          <p:cNvSpPr>
            <a:spLocks noChangeArrowheads="1"/>
          </p:cNvSpPr>
          <p:nvPr/>
        </p:nvSpPr>
        <p:spPr bwMode="auto">
          <a:xfrm>
            <a:off x="6172200" y="4572000"/>
            <a:ext cx="1600200" cy="381000"/>
          </a:xfrm>
          <a:prstGeom prst="rect">
            <a:avLst/>
          </a:prstGeom>
          <a:solidFill>
            <a:schemeClr val="accent1">
              <a:alpha val="30196"/>
            </a:schemeClr>
          </a:solidFill>
          <a:ln w="9525">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cxnSp>
        <p:nvCxnSpPr>
          <p:cNvPr id="114703" name="AutoShape 15">
            <a:extLst>
              <a:ext uri="{FF2B5EF4-FFF2-40B4-BE49-F238E27FC236}">
                <a16:creationId xmlns:a16="http://schemas.microsoft.com/office/drawing/2014/main" id="{17B27BAF-9D51-7F97-FEA5-89AF751D96EA}"/>
              </a:ext>
            </a:extLst>
          </p:cNvPr>
          <p:cNvCxnSpPr>
            <a:cxnSpLocks noChangeShapeType="1"/>
            <a:stCxn id="114702" idx="3"/>
            <a:endCxn id="114701" idx="3"/>
          </p:cNvCxnSpPr>
          <p:nvPr/>
        </p:nvCxnSpPr>
        <p:spPr bwMode="auto">
          <a:xfrm flipH="1">
            <a:off x="7620000" y="4762500"/>
            <a:ext cx="152400" cy="876300"/>
          </a:xfrm>
          <a:prstGeom prst="curvedConnector3">
            <a:avLst>
              <a:gd name="adj1" fmla="val -150000"/>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animEffect transition="in" filter="blinds(horizontal)">
                                      <p:cBhvr>
                                        <p:cTn id="7" dur="500"/>
                                        <p:tgtEl>
                                          <p:spTgt spid="11469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4693"/>
                                        </p:tgtEl>
                                        <p:attrNameLst>
                                          <p:attrName>style.visibility</p:attrName>
                                        </p:attrNameLst>
                                      </p:cBhvr>
                                      <p:to>
                                        <p:strVal val="visible"/>
                                      </p:to>
                                    </p:set>
                                    <p:animEffect transition="in" filter="blinds(horizontal)">
                                      <p:cBhvr>
                                        <p:cTn id="10" dur="500"/>
                                        <p:tgtEl>
                                          <p:spTgt spid="11469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animEffect transition="in" filter="blinds(horizontal)">
                                      <p:cBhvr>
                                        <p:cTn id="15" dur="500"/>
                                        <p:tgtEl>
                                          <p:spTgt spid="114691">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14694"/>
                                        </p:tgtEl>
                                        <p:attrNameLst>
                                          <p:attrName>style.visibility</p:attrName>
                                        </p:attrNameLst>
                                      </p:cBhvr>
                                      <p:to>
                                        <p:strVal val="visible"/>
                                      </p:to>
                                    </p:set>
                                    <p:animEffect transition="in" filter="blinds(horizontal)">
                                      <p:cBhvr>
                                        <p:cTn id="20" dur="500"/>
                                        <p:tgtEl>
                                          <p:spTgt spid="11469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14695"/>
                                        </p:tgtEl>
                                        <p:attrNameLst>
                                          <p:attrName>style.visibility</p:attrName>
                                        </p:attrNameLst>
                                      </p:cBhvr>
                                      <p:to>
                                        <p:strVal val="visible"/>
                                      </p:to>
                                    </p:set>
                                    <p:animEffect transition="in" filter="blinds(horizontal)">
                                      <p:cBhvr>
                                        <p:cTn id="25" dur="500"/>
                                        <p:tgtEl>
                                          <p:spTgt spid="11469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14696"/>
                                        </p:tgtEl>
                                        <p:attrNameLst>
                                          <p:attrName>style.visibility</p:attrName>
                                        </p:attrNameLst>
                                      </p:cBhvr>
                                      <p:to>
                                        <p:strVal val="visible"/>
                                      </p:to>
                                    </p:set>
                                    <p:animEffect transition="in" filter="blinds(horizontal)">
                                      <p:cBhvr>
                                        <p:cTn id="30" dur="500"/>
                                        <p:tgtEl>
                                          <p:spTgt spid="11469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14698"/>
                                        </p:tgtEl>
                                        <p:attrNameLst>
                                          <p:attrName>style.visibility</p:attrName>
                                        </p:attrNameLst>
                                      </p:cBhvr>
                                      <p:to>
                                        <p:strVal val="visible"/>
                                      </p:to>
                                    </p:set>
                                    <p:animEffect transition="in" filter="blinds(horizontal)">
                                      <p:cBhvr>
                                        <p:cTn id="35" dur="500"/>
                                        <p:tgtEl>
                                          <p:spTgt spid="11469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14699"/>
                                        </p:tgtEl>
                                        <p:attrNameLst>
                                          <p:attrName>style.visibility</p:attrName>
                                        </p:attrNameLst>
                                      </p:cBhvr>
                                      <p:to>
                                        <p:strVal val="visible"/>
                                      </p:to>
                                    </p:set>
                                    <p:animEffect transition="in" filter="blinds(horizontal)">
                                      <p:cBhvr>
                                        <p:cTn id="40" dur="500"/>
                                        <p:tgtEl>
                                          <p:spTgt spid="11469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14700"/>
                                        </p:tgtEl>
                                        <p:attrNameLst>
                                          <p:attrName>style.visibility</p:attrName>
                                        </p:attrNameLst>
                                      </p:cBhvr>
                                      <p:to>
                                        <p:strVal val="visible"/>
                                      </p:to>
                                    </p:set>
                                    <p:animEffect transition="in" filter="blinds(horizontal)">
                                      <p:cBhvr>
                                        <p:cTn id="45" dur="500"/>
                                        <p:tgtEl>
                                          <p:spTgt spid="11470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14691">
                                            <p:txEl>
                                              <p:pRg st="7" end="7"/>
                                            </p:txEl>
                                          </p:spTgt>
                                        </p:tgtEl>
                                        <p:attrNameLst>
                                          <p:attrName>style.visibility</p:attrName>
                                        </p:attrNameLst>
                                      </p:cBhvr>
                                      <p:to>
                                        <p:strVal val="visible"/>
                                      </p:to>
                                    </p:set>
                                    <p:animEffect transition="in" filter="blinds(horizontal)">
                                      <p:cBhvr>
                                        <p:cTn id="50" dur="500"/>
                                        <p:tgtEl>
                                          <p:spTgt spid="114691">
                                            <p:txEl>
                                              <p:pRg st="7" end="7"/>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114702"/>
                                        </p:tgtEl>
                                        <p:attrNameLst>
                                          <p:attrName>style.visibility</p:attrName>
                                        </p:attrNameLst>
                                      </p:cBhvr>
                                      <p:to>
                                        <p:strVal val="visible"/>
                                      </p:to>
                                    </p:set>
                                    <p:animEffect transition="in" filter="blinds(horizontal)">
                                      <p:cBhvr>
                                        <p:cTn id="55" dur="500"/>
                                        <p:tgtEl>
                                          <p:spTgt spid="114702"/>
                                        </p:tgtEl>
                                      </p:cBhvr>
                                    </p:animEffect>
                                  </p:childTnLst>
                                </p:cTn>
                              </p:par>
                              <p:par>
                                <p:cTn id="56" presetID="3" presetClass="entr" presetSubtype="10" fill="hold" nodeType="withEffect">
                                  <p:stCondLst>
                                    <p:cond delay="0"/>
                                  </p:stCondLst>
                                  <p:childTnLst>
                                    <p:set>
                                      <p:cBhvr>
                                        <p:cTn id="57" dur="1" fill="hold">
                                          <p:stCondLst>
                                            <p:cond delay="0"/>
                                          </p:stCondLst>
                                        </p:cTn>
                                        <p:tgtEl>
                                          <p:spTgt spid="114703"/>
                                        </p:tgtEl>
                                        <p:attrNameLst>
                                          <p:attrName>style.visibility</p:attrName>
                                        </p:attrNameLst>
                                      </p:cBhvr>
                                      <p:to>
                                        <p:strVal val="visible"/>
                                      </p:to>
                                    </p:set>
                                    <p:animEffect transition="in" filter="blinds(horizontal)">
                                      <p:cBhvr>
                                        <p:cTn id="58" dur="500"/>
                                        <p:tgtEl>
                                          <p:spTgt spid="114703"/>
                                        </p:tgtEl>
                                      </p:cBhvr>
                                    </p:animEffect>
                                  </p:childTnLst>
                                </p:cTn>
                              </p:par>
                              <p:par>
                                <p:cTn id="59" presetID="3" presetClass="entr" presetSubtype="10" fill="hold" nodeType="withEffect">
                                  <p:stCondLst>
                                    <p:cond delay="0"/>
                                  </p:stCondLst>
                                  <p:childTnLst>
                                    <p:set>
                                      <p:cBhvr>
                                        <p:cTn id="60" dur="1" fill="hold">
                                          <p:stCondLst>
                                            <p:cond delay="0"/>
                                          </p:stCondLst>
                                        </p:cTn>
                                        <p:tgtEl>
                                          <p:spTgt spid="114701"/>
                                        </p:tgtEl>
                                        <p:attrNameLst>
                                          <p:attrName>style.visibility</p:attrName>
                                        </p:attrNameLst>
                                      </p:cBhvr>
                                      <p:to>
                                        <p:strVal val="visible"/>
                                      </p:to>
                                    </p:set>
                                    <p:animEffect transition="in" filter="blinds(horizontal)">
                                      <p:cBhvr>
                                        <p:cTn id="61" dur="500"/>
                                        <p:tgtEl>
                                          <p:spTgt spid="114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1" grpId="0" animBg="1"/>
      <p:bldP spid="114702" grpId="0" animBg="1"/>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4139</TotalTime>
  <Words>4435</Words>
  <Application>Microsoft Office PowerPoint</Application>
  <PresentationFormat>On-screen Show (4:3)</PresentationFormat>
  <Paragraphs>767</Paragraphs>
  <Slides>82</Slides>
  <Notes>82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82</vt:i4>
      </vt:variant>
    </vt:vector>
  </HeadingPairs>
  <TitlesOfParts>
    <vt:vector size="92" baseType="lpstr">
      <vt:lpstr>Arial</vt:lpstr>
      <vt:lpstr>Cambria Math</vt:lpstr>
      <vt:lpstr>Courier New</vt:lpstr>
      <vt:lpstr>Garamond</vt:lpstr>
      <vt:lpstr>Times New Roman</vt:lpstr>
      <vt:lpstr>Wingdings</vt:lpstr>
      <vt:lpstr>Edge</vt:lpstr>
      <vt:lpstr>Equation</vt:lpstr>
      <vt:lpstr>Microsoft Equation 3.0</vt:lpstr>
      <vt:lpstr>Denklem</vt:lpstr>
      <vt:lpstr>CS301 - Algorithms</vt:lpstr>
      <vt:lpstr>PowerPoint Presentation</vt:lpstr>
      <vt:lpstr>Logarithms</vt:lpstr>
      <vt:lpstr>Logarithms</vt:lpstr>
      <vt:lpstr>Summations</vt:lpstr>
      <vt:lpstr>PowerPoint Presentation</vt:lpstr>
      <vt:lpstr>Recurrence</vt:lpstr>
      <vt:lpstr>Recursive and Recursion Free Expressions</vt:lpstr>
      <vt:lpstr>Solution of a Recurrence</vt:lpstr>
      <vt:lpstr>Technicalities</vt:lpstr>
      <vt:lpstr>Why integer arguments are not important</vt:lpstr>
      <vt:lpstr>Why integer arguments are not important</vt:lpstr>
      <vt:lpstr>Why integer arguments are not important</vt:lpstr>
      <vt:lpstr>Why we can assume constant time on small inputs</vt:lpstr>
      <vt:lpstr>Why we can assume constant time on small inputs</vt:lpstr>
      <vt:lpstr>Does matter when exponentially bounded!!!</vt:lpstr>
      <vt:lpstr>Paying attention to the technicalities</vt:lpstr>
      <vt:lpstr>PowerPoint Presentation</vt:lpstr>
      <vt:lpstr>Method 1: The Substitution Method</vt:lpstr>
      <vt:lpstr>Method 1: The Substitution Method</vt:lpstr>
      <vt:lpstr>Example for the substitution method</vt:lpstr>
      <vt:lpstr>Example for the substitution method</vt:lpstr>
      <vt:lpstr>Example for the substitution method</vt:lpstr>
      <vt:lpstr>Example for the substitution method</vt:lpstr>
      <vt:lpstr>Example for the substitution method</vt:lpstr>
      <vt:lpstr>Example for the substitution method</vt:lpstr>
      <vt:lpstr>Example for the substitution method</vt:lpstr>
      <vt:lpstr>Showing lower bounds using the substitution method</vt:lpstr>
      <vt:lpstr>Showing lower bounds using the substitution method</vt:lpstr>
      <vt:lpstr>Showing tight bounds using the substitution method</vt:lpstr>
      <vt:lpstr>Method 2: Changing variables</vt:lpstr>
      <vt:lpstr>Method 2: Changing variables</vt:lpstr>
      <vt:lpstr>Method 3: The iteration method</vt:lpstr>
      <vt:lpstr>Example for the iteration method</vt:lpstr>
      <vt:lpstr>Example for the iteration method</vt:lpstr>
      <vt:lpstr>Using Recursion Trees</vt:lpstr>
      <vt:lpstr>Using Recursion Trees</vt:lpstr>
      <vt:lpstr>Irregular RecursionTrees</vt:lpstr>
      <vt:lpstr>Method 4: The Master Method</vt:lpstr>
      <vt:lpstr>The Master Theorem</vt:lpstr>
      <vt:lpstr>Example for using the master method</vt:lpstr>
      <vt:lpstr>Example for using the master method</vt:lpstr>
      <vt:lpstr>Example for using the master method</vt:lpstr>
      <vt:lpstr>Proof sketch for the master theorem</vt:lpstr>
      <vt:lpstr>Proof sketch for the master theorem</vt:lpstr>
      <vt:lpstr>Proof of case 2:</vt:lpstr>
      <vt:lpstr>PowerPoint Presentation</vt:lpstr>
      <vt:lpstr>Memory Usage of The Sorting Algorithms</vt:lpstr>
      <vt:lpstr>Quick Sort</vt:lpstr>
      <vt:lpstr>Basic Idea of Quick Sort</vt:lpstr>
      <vt:lpstr>Pseudo code for Quick Sort</vt:lpstr>
      <vt:lpstr>Pseudo code for Partition</vt:lpstr>
      <vt:lpstr>Analysis of Quick Sort: best case</vt:lpstr>
      <vt:lpstr>Analysis of Quick Sort: worst case</vt:lpstr>
      <vt:lpstr>Analysis of Quick Sort: average case</vt:lpstr>
      <vt:lpstr>PowerPoint Presentation</vt:lpstr>
      <vt:lpstr>Lower bounds for the sorting problem</vt:lpstr>
      <vt:lpstr>Lower bounds for the sorting problem</vt:lpstr>
      <vt:lpstr>Lower bounds for the sorting problem</vt:lpstr>
      <vt:lpstr>Lower bounds for the sorting problem</vt:lpstr>
      <vt:lpstr>Lower bounds for the sorting problem</vt:lpstr>
      <vt:lpstr>Lower bounds for the sorting problem</vt:lpstr>
      <vt:lpstr>Lower bounds for the sorting problem</vt:lpstr>
      <vt:lpstr>Lower bounds for the sorting problem</vt:lpstr>
      <vt:lpstr>Lower bounds for the sorting problem</vt:lpstr>
      <vt:lpstr>Lower bounds for the sorting problem</vt:lpstr>
      <vt:lpstr>Lower bounds for the sorting problem</vt:lpstr>
      <vt:lpstr>PowerPoint Presentation</vt:lpstr>
      <vt:lpstr>No need to get confused…</vt:lpstr>
      <vt:lpstr>Counting Sort</vt:lpstr>
      <vt:lpstr>An implementation for Counting Sort</vt:lpstr>
      <vt:lpstr>Running time of Counting Sort</vt:lpstr>
      <vt:lpstr>Running time of Counting Sort</vt:lpstr>
      <vt:lpstr>Running time of Counting Sort</vt:lpstr>
      <vt:lpstr>Running time of Counting Sort</vt:lpstr>
      <vt:lpstr>Running time of Counting Sort</vt:lpstr>
      <vt:lpstr>Counting Sort is a linear time algorithm</vt:lpstr>
      <vt:lpstr>Can we generalize the idea of Counting Sort?</vt:lpstr>
      <vt:lpstr>Using Counting Sort as a solution to the general sorting problem</vt:lpstr>
      <vt:lpstr>Using Counting Sort as a solution to the general sorting problem</vt:lpstr>
      <vt:lpstr>Practical applicability of Counting Sort</vt:lpstr>
      <vt:lpstr>Practical applicability of Counting Sort</vt:lpstr>
    </vt:vector>
  </TitlesOfParts>
  <Company>Sabanci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CS301 - Algorithms</dc:title>
  <dc:creator>Husnu Yenigun</dc:creator>
  <cp:lastModifiedBy>Hüsnü Yenigün</cp:lastModifiedBy>
  <cp:revision>182</cp:revision>
  <dcterms:created xsi:type="dcterms:W3CDTF">2004-10-03T22:27:23Z</dcterms:created>
  <dcterms:modified xsi:type="dcterms:W3CDTF">2023-03-12T08:30:44Z</dcterms:modified>
</cp:coreProperties>
</file>