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1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8" r:id="rId22"/>
    <p:sldId id="279" r:id="rId23"/>
    <p:sldId id="361"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66" r:id="rId44"/>
    <p:sldId id="367" r:id="rId45"/>
    <p:sldId id="368"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6" r:id="rId70"/>
    <p:sldId id="369"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72" r:id="rId99"/>
    <p:sldId id="371" r:id="rId100"/>
    <p:sldId id="370" r:id="rId101"/>
    <p:sldId id="374" r:id="rId102"/>
    <p:sldId id="373" r:id="rId103"/>
    <p:sldId id="356" r:id="rId104"/>
    <p:sldId id="357" r:id="rId105"/>
    <p:sldId id="358" r:id="rId106"/>
    <p:sldId id="359" r:id="rId107"/>
    <p:sldId id="360" r:id="rId108"/>
    <p:sldId id="362" r:id="rId109"/>
    <p:sldId id="363" r:id="rId110"/>
    <p:sldId id="364" r:id="rId111"/>
    <p:sldId id="365" r:id="rId112"/>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kern="1200">
        <a:solidFill>
          <a:schemeClr val="tx1"/>
        </a:solidFill>
        <a:latin typeface="Arial" panose="020B0604020202020204" pitchFamily="34" charset="0"/>
        <a:ea typeface="+mn-ea"/>
        <a:cs typeface="+mn-cs"/>
      </a:defRPr>
    </a:lvl5pPr>
    <a:lvl6pPr marL="2286000" algn="l" defTabSz="914400" rtl="0" eaLnBrk="1" latinLnBrk="0" hangingPunct="1">
      <a:defRPr sz="3200" kern="1200">
        <a:solidFill>
          <a:schemeClr val="tx1"/>
        </a:solidFill>
        <a:latin typeface="Arial" panose="020B0604020202020204" pitchFamily="34" charset="0"/>
        <a:ea typeface="+mn-ea"/>
        <a:cs typeface="+mn-cs"/>
      </a:defRPr>
    </a:lvl6pPr>
    <a:lvl7pPr marL="2743200" algn="l" defTabSz="914400" rtl="0" eaLnBrk="1" latinLnBrk="0" hangingPunct="1">
      <a:defRPr sz="3200" kern="1200">
        <a:solidFill>
          <a:schemeClr val="tx1"/>
        </a:solidFill>
        <a:latin typeface="Arial" panose="020B0604020202020204" pitchFamily="34" charset="0"/>
        <a:ea typeface="+mn-ea"/>
        <a:cs typeface="+mn-cs"/>
      </a:defRPr>
    </a:lvl7pPr>
    <a:lvl8pPr marL="3200400" algn="l" defTabSz="914400" rtl="0" eaLnBrk="1" latinLnBrk="0" hangingPunct="1">
      <a:defRPr sz="3200" kern="1200">
        <a:solidFill>
          <a:schemeClr val="tx1"/>
        </a:solidFill>
        <a:latin typeface="Arial" panose="020B0604020202020204" pitchFamily="34" charset="0"/>
        <a:ea typeface="+mn-ea"/>
        <a:cs typeface="+mn-cs"/>
      </a:defRPr>
    </a:lvl8pPr>
    <a:lvl9pPr marL="3657600" algn="l" defTabSz="914400" rtl="0" eaLnBrk="1" latinLnBrk="0" hangingPunct="1">
      <a:defRPr sz="32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101"/>
    <a:srgbClr val="B4B4B4"/>
    <a:srgbClr val="0066FF"/>
    <a:srgbClr val="99FF33"/>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9" autoAdjust="0"/>
  </p:normalViewPr>
  <p:slideViewPr>
    <p:cSldViewPr>
      <p:cViewPr varScale="1">
        <p:scale>
          <a:sx n="104" d="100"/>
          <a:sy n="104" d="100"/>
        </p:scale>
        <p:origin x="1824" y="114"/>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112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DCDFEE0-80FB-70B1-175C-E0F42E448D3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1" name="Rectangle 3">
            <a:extLst>
              <a:ext uri="{FF2B5EF4-FFF2-40B4-BE49-F238E27FC236}">
                <a16:creationId xmlns:a16="http://schemas.microsoft.com/office/drawing/2014/main" id="{F54BBDDD-00BE-6A3E-5383-F293E5482AB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a:extLst>
              <a:ext uri="{FF2B5EF4-FFF2-40B4-BE49-F238E27FC236}">
                <a16:creationId xmlns:a16="http://schemas.microsoft.com/office/drawing/2014/main" id="{40C85E30-1EF5-2702-BF00-335736EE642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9D279837-B6F3-7D7E-B046-91B29822D4F3}"/>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E81EE244-167D-5229-A8EC-3A0A52AFBF3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48135" name="Rectangle 7">
            <a:extLst>
              <a:ext uri="{FF2B5EF4-FFF2-40B4-BE49-F238E27FC236}">
                <a16:creationId xmlns:a16="http://schemas.microsoft.com/office/drawing/2014/main" id="{F8764A47-0EFB-A7A8-AA59-259D2E68C2A7}"/>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AB8DCE0-192D-4E31-B47A-A1AB85A3137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48E3B4B4-00A7-C9A9-D085-5CE207D2B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155953E-4009-485F-B4D1-CF0EE07AB640}" type="slidenum">
              <a:rPr lang="en-US" altLang="en-US" smtClean="0"/>
              <a:pPr>
                <a:spcBef>
                  <a:spcPct val="0"/>
                </a:spcBef>
              </a:pPr>
              <a:t>1</a:t>
            </a:fld>
            <a:endParaRPr lang="en-US" altLang="en-US"/>
          </a:p>
        </p:txBody>
      </p:sp>
      <p:sp>
        <p:nvSpPr>
          <p:cNvPr id="5123" name="Rectangle 2">
            <a:extLst>
              <a:ext uri="{FF2B5EF4-FFF2-40B4-BE49-F238E27FC236}">
                <a16:creationId xmlns:a16="http://schemas.microsoft.com/office/drawing/2014/main" id="{6BD82761-D49D-4970-6A4E-033418FECAD7}"/>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DA245972-6483-C0D7-54C8-3990CEC6FB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017CC78-EF77-9F26-60F8-328F46F813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596209-9AC6-4722-885D-5AE1BD1DC731}" type="slidenum">
              <a:rPr lang="en-US" altLang="en-US" smtClean="0"/>
              <a:pPr>
                <a:spcBef>
                  <a:spcPct val="0"/>
                </a:spcBef>
              </a:pPr>
              <a:t>10</a:t>
            </a:fld>
            <a:endParaRPr lang="en-US" altLang="en-US"/>
          </a:p>
        </p:txBody>
      </p:sp>
      <p:sp>
        <p:nvSpPr>
          <p:cNvPr id="23555" name="Rectangle 2">
            <a:extLst>
              <a:ext uri="{FF2B5EF4-FFF2-40B4-BE49-F238E27FC236}">
                <a16:creationId xmlns:a16="http://schemas.microsoft.com/office/drawing/2014/main" id="{4A35BEA9-594D-4E11-3462-DF913BC4E15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830F5601-E4B1-D762-3E92-ECE49DFBF4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8DDD8322-7757-0CC6-9766-201ADA0DB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EB9C2C-12FE-4B5C-B4B0-C22914CD1377}" type="slidenum">
              <a:rPr lang="en-US" altLang="en-US" smtClean="0"/>
              <a:pPr>
                <a:spcBef>
                  <a:spcPct val="0"/>
                </a:spcBef>
              </a:pPr>
              <a:t>100</a:t>
            </a:fld>
            <a:endParaRPr lang="en-US" altLang="en-US"/>
          </a:p>
        </p:txBody>
      </p:sp>
      <p:sp>
        <p:nvSpPr>
          <p:cNvPr id="203779" name="Rectangle 2">
            <a:extLst>
              <a:ext uri="{FF2B5EF4-FFF2-40B4-BE49-F238E27FC236}">
                <a16:creationId xmlns:a16="http://schemas.microsoft.com/office/drawing/2014/main" id="{2E664B3F-C11A-BFCD-700D-C35505F2545D}"/>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7A21EB08-D102-C144-E02A-AC45104DF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416219162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E225E9BC-AA03-9D03-8F2A-56A35B2181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B35F8-2FE4-4AF5-86BC-750EC34B756B}" type="slidenum">
              <a:rPr lang="en-US" altLang="en-US" smtClean="0"/>
              <a:pPr>
                <a:spcBef>
                  <a:spcPct val="0"/>
                </a:spcBef>
              </a:pPr>
              <a:t>101</a:t>
            </a:fld>
            <a:endParaRPr lang="en-US" altLang="en-US"/>
          </a:p>
        </p:txBody>
      </p:sp>
      <p:sp>
        <p:nvSpPr>
          <p:cNvPr id="205827" name="Rectangle 2">
            <a:extLst>
              <a:ext uri="{FF2B5EF4-FFF2-40B4-BE49-F238E27FC236}">
                <a16:creationId xmlns:a16="http://schemas.microsoft.com/office/drawing/2014/main" id="{9A4DFFBF-6DD0-AEE4-3ED7-8625F3685978}"/>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488D168F-6DD2-E13F-FDB1-E98EAF4BD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377016016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E225E9BC-AA03-9D03-8F2A-56A35B2181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28B35F8-2FE4-4AF5-86BC-750EC34B756B}" type="slidenum">
              <a:rPr lang="en-US" altLang="en-US" smtClean="0"/>
              <a:pPr>
                <a:spcBef>
                  <a:spcPct val="0"/>
                </a:spcBef>
              </a:pPr>
              <a:t>102</a:t>
            </a:fld>
            <a:endParaRPr lang="en-US" altLang="en-US"/>
          </a:p>
        </p:txBody>
      </p:sp>
      <p:sp>
        <p:nvSpPr>
          <p:cNvPr id="205827" name="Rectangle 2">
            <a:extLst>
              <a:ext uri="{FF2B5EF4-FFF2-40B4-BE49-F238E27FC236}">
                <a16:creationId xmlns:a16="http://schemas.microsoft.com/office/drawing/2014/main" id="{9A4DFFBF-6DD0-AEE4-3ED7-8625F3685978}"/>
              </a:ext>
            </a:extLst>
          </p:cNvPr>
          <p:cNvSpPr>
            <a:spLocks noGrp="1" noRot="1" noChangeAspect="1" noChangeArrowheads="1" noTextEdit="1"/>
          </p:cNvSpPr>
          <p:nvPr>
            <p:ph type="sldImg"/>
          </p:nvPr>
        </p:nvSpPr>
        <p:spPr>
          <a:ln/>
        </p:spPr>
      </p:sp>
      <p:sp>
        <p:nvSpPr>
          <p:cNvPr id="205828" name="Rectangle 3">
            <a:extLst>
              <a:ext uri="{FF2B5EF4-FFF2-40B4-BE49-F238E27FC236}">
                <a16:creationId xmlns:a16="http://schemas.microsoft.com/office/drawing/2014/main" id="{488D168F-6DD2-E13F-FDB1-E98EAF4BDE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231668302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1B6B979A-A93D-1FCE-F911-DC6977B54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A0F011-8DAF-4477-9A33-87D5BF7FB91B}" type="slidenum">
              <a:rPr lang="en-US" altLang="en-US" smtClean="0"/>
              <a:pPr>
                <a:spcBef>
                  <a:spcPct val="0"/>
                </a:spcBef>
              </a:pPr>
              <a:t>103</a:t>
            </a:fld>
            <a:endParaRPr lang="en-US" altLang="en-US"/>
          </a:p>
        </p:txBody>
      </p:sp>
      <p:sp>
        <p:nvSpPr>
          <p:cNvPr id="207875" name="Rectangle 2">
            <a:extLst>
              <a:ext uri="{FF2B5EF4-FFF2-40B4-BE49-F238E27FC236}">
                <a16:creationId xmlns:a16="http://schemas.microsoft.com/office/drawing/2014/main" id="{BF42865B-3EDC-44D3-6918-9283D14E0E1D}"/>
              </a:ext>
            </a:extLst>
          </p:cNvPr>
          <p:cNvSpPr>
            <a:spLocks noGrp="1" noRot="1" noChangeAspect="1" noChangeArrowheads="1" noTextEdit="1"/>
          </p:cNvSpPr>
          <p:nvPr>
            <p:ph type="sldImg"/>
          </p:nvPr>
        </p:nvSpPr>
        <p:spPr>
          <a:ln/>
        </p:spPr>
      </p:sp>
      <p:sp>
        <p:nvSpPr>
          <p:cNvPr id="207876" name="Rectangle 3">
            <a:extLst>
              <a:ext uri="{FF2B5EF4-FFF2-40B4-BE49-F238E27FC236}">
                <a16:creationId xmlns:a16="http://schemas.microsoft.com/office/drawing/2014/main" id="{B075A750-B0DE-D859-A978-FEE748491F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B0C57852-7E92-8E91-88E4-01666246E3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F085B4-221B-4883-AED4-0A02DA4E43C3}" type="slidenum">
              <a:rPr lang="en-US" altLang="en-US" smtClean="0"/>
              <a:pPr>
                <a:spcBef>
                  <a:spcPct val="0"/>
                </a:spcBef>
              </a:pPr>
              <a:t>104</a:t>
            </a:fld>
            <a:endParaRPr lang="en-US" altLang="en-US"/>
          </a:p>
        </p:txBody>
      </p:sp>
      <p:sp>
        <p:nvSpPr>
          <p:cNvPr id="209923" name="Rectangle 2">
            <a:extLst>
              <a:ext uri="{FF2B5EF4-FFF2-40B4-BE49-F238E27FC236}">
                <a16:creationId xmlns:a16="http://schemas.microsoft.com/office/drawing/2014/main" id="{E78C7AA6-B557-6CB4-009C-B246CCCAC5B8}"/>
              </a:ext>
            </a:extLst>
          </p:cNvPr>
          <p:cNvSpPr>
            <a:spLocks noGrp="1" noRot="1" noChangeAspect="1" noChangeArrowheads="1" noTextEdit="1"/>
          </p:cNvSpPr>
          <p:nvPr>
            <p:ph type="sldImg"/>
          </p:nvPr>
        </p:nvSpPr>
        <p:spPr>
          <a:ln/>
        </p:spPr>
      </p:sp>
      <p:sp>
        <p:nvSpPr>
          <p:cNvPr id="209924" name="Rectangle 3">
            <a:extLst>
              <a:ext uri="{FF2B5EF4-FFF2-40B4-BE49-F238E27FC236}">
                <a16:creationId xmlns:a16="http://schemas.microsoft.com/office/drawing/2014/main" id="{A62A0283-4A21-3535-B2C1-4BB2AC5DA2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E468F51D-112B-1A1A-6DB5-AC27095866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069500-48F8-4B28-A40E-334FFBCC524D}" type="slidenum">
              <a:rPr lang="en-US" altLang="en-US" smtClean="0"/>
              <a:pPr>
                <a:spcBef>
                  <a:spcPct val="0"/>
                </a:spcBef>
              </a:pPr>
              <a:t>105</a:t>
            </a:fld>
            <a:endParaRPr lang="en-US" altLang="en-US"/>
          </a:p>
        </p:txBody>
      </p:sp>
      <p:sp>
        <p:nvSpPr>
          <p:cNvPr id="211971" name="Rectangle 2">
            <a:extLst>
              <a:ext uri="{FF2B5EF4-FFF2-40B4-BE49-F238E27FC236}">
                <a16:creationId xmlns:a16="http://schemas.microsoft.com/office/drawing/2014/main" id="{6792B7C3-D162-2FC1-C1F2-058B8E6881B2}"/>
              </a:ext>
            </a:extLst>
          </p:cNvPr>
          <p:cNvSpPr>
            <a:spLocks noGrp="1" noRot="1" noChangeAspect="1" noChangeArrowheads="1" noTextEdit="1"/>
          </p:cNvSpPr>
          <p:nvPr>
            <p:ph type="sldImg"/>
          </p:nvPr>
        </p:nvSpPr>
        <p:spPr>
          <a:ln/>
        </p:spPr>
      </p:sp>
      <p:sp>
        <p:nvSpPr>
          <p:cNvPr id="211972" name="Rectangle 3">
            <a:extLst>
              <a:ext uri="{FF2B5EF4-FFF2-40B4-BE49-F238E27FC236}">
                <a16:creationId xmlns:a16="http://schemas.microsoft.com/office/drawing/2014/main" id="{E744DDA8-E3E9-9EF4-2E2C-50A4F8A110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39CEC9A2-2C3E-17C8-05F6-56DEBB891C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44A1C-73F3-4E9F-8923-93E3E231FE66}" type="slidenum">
              <a:rPr lang="en-US" altLang="en-US" smtClean="0"/>
              <a:pPr>
                <a:spcBef>
                  <a:spcPct val="0"/>
                </a:spcBef>
              </a:pPr>
              <a:t>106</a:t>
            </a:fld>
            <a:endParaRPr lang="en-US" altLang="en-US"/>
          </a:p>
        </p:txBody>
      </p:sp>
      <p:sp>
        <p:nvSpPr>
          <p:cNvPr id="214019" name="Rectangle 2">
            <a:extLst>
              <a:ext uri="{FF2B5EF4-FFF2-40B4-BE49-F238E27FC236}">
                <a16:creationId xmlns:a16="http://schemas.microsoft.com/office/drawing/2014/main" id="{1E304CAB-9099-46DD-08ED-890C9EF9CECA}"/>
              </a:ext>
            </a:extLst>
          </p:cNvPr>
          <p:cNvSpPr>
            <a:spLocks noGrp="1" noRot="1" noChangeAspect="1" noChangeArrowheads="1" noTextEdit="1"/>
          </p:cNvSpPr>
          <p:nvPr>
            <p:ph type="sldImg"/>
          </p:nvPr>
        </p:nvSpPr>
        <p:spPr>
          <a:ln/>
        </p:spPr>
      </p:sp>
      <p:sp>
        <p:nvSpPr>
          <p:cNvPr id="214020" name="Rectangle 3">
            <a:extLst>
              <a:ext uri="{FF2B5EF4-FFF2-40B4-BE49-F238E27FC236}">
                <a16:creationId xmlns:a16="http://schemas.microsoft.com/office/drawing/2014/main" id="{2ADE8075-A7CB-F47C-6F86-37A908D63D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DF18F1F4-B181-0720-5097-0657055CD1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7A37E08-382B-4862-A768-7C3EDBDF1744}" type="slidenum">
              <a:rPr lang="en-US" altLang="en-US" smtClean="0"/>
              <a:pPr>
                <a:spcBef>
                  <a:spcPct val="0"/>
                </a:spcBef>
              </a:pPr>
              <a:t>107</a:t>
            </a:fld>
            <a:endParaRPr lang="en-US" altLang="en-US"/>
          </a:p>
        </p:txBody>
      </p:sp>
      <p:sp>
        <p:nvSpPr>
          <p:cNvPr id="216067" name="Rectangle 2">
            <a:extLst>
              <a:ext uri="{FF2B5EF4-FFF2-40B4-BE49-F238E27FC236}">
                <a16:creationId xmlns:a16="http://schemas.microsoft.com/office/drawing/2014/main" id="{AA2950E0-87F2-C464-B66F-CD9884ECC979}"/>
              </a:ext>
            </a:extLst>
          </p:cNvPr>
          <p:cNvSpPr>
            <a:spLocks noGrp="1" noRot="1" noChangeAspect="1" noChangeArrowheads="1" noTextEdit="1"/>
          </p:cNvSpPr>
          <p:nvPr>
            <p:ph type="sldImg"/>
          </p:nvPr>
        </p:nvSpPr>
        <p:spPr>
          <a:ln/>
        </p:spPr>
      </p:sp>
      <p:sp>
        <p:nvSpPr>
          <p:cNvPr id="216068" name="Rectangle 3">
            <a:extLst>
              <a:ext uri="{FF2B5EF4-FFF2-40B4-BE49-F238E27FC236}">
                <a16:creationId xmlns:a16="http://schemas.microsoft.com/office/drawing/2014/main" id="{BA47A165-BFCA-EAF7-1C01-A1C799A0A5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25082908-CB07-03A1-FFE1-A5EAB46BF9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7C276C9-FD47-4611-99C5-92DCD802FB7D}" type="slidenum">
              <a:rPr lang="en-US" altLang="en-US" smtClean="0"/>
              <a:pPr>
                <a:spcBef>
                  <a:spcPct val="0"/>
                </a:spcBef>
              </a:pPr>
              <a:t>108</a:t>
            </a:fld>
            <a:endParaRPr lang="en-US" altLang="en-US"/>
          </a:p>
        </p:txBody>
      </p:sp>
      <p:sp>
        <p:nvSpPr>
          <p:cNvPr id="218115" name="Rectangle 2">
            <a:extLst>
              <a:ext uri="{FF2B5EF4-FFF2-40B4-BE49-F238E27FC236}">
                <a16:creationId xmlns:a16="http://schemas.microsoft.com/office/drawing/2014/main" id="{E35E2705-6696-5C2A-C3E2-291FD2EAA794}"/>
              </a:ext>
            </a:extLst>
          </p:cNvPr>
          <p:cNvSpPr>
            <a:spLocks noGrp="1" noRot="1" noChangeAspect="1" noChangeArrowheads="1" noTextEdit="1"/>
          </p:cNvSpPr>
          <p:nvPr>
            <p:ph type="sldImg"/>
          </p:nvPr>
        </p:nvSpPr>
        <p:spPr>
          <a:ln/>
        </p:spPr>
      </p:sp>
      <p:sp>
        <p:nvSpPr>
          <p:cNvPr id="218116" name="Rectangle 3">
            <a:extLst>
              <a:ext uri="{FF2B5EF4-FFF2-40B4-BE49-F238E27FC236}">
                <a16:creationId xmlns:a16="http://schemas.microsoft.com/office/drawing/2014/main" id="{3C051C96-B6D1-92FE-CCAC-BE89F78F3E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B7BEC90B-1AB3-D6C6-BEDD-49C20FE90D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E3F706-65EC-4879-B444-0C1D4798F79A}" type="slidenum">
              <a:rPr lang="en-US" altLang="en-US" smtClean="0"/>
              <a:pPr>
                <a:spcBef>
                  <a:spcPct val="0"/>
                </a:spcBef>
              </a:pPr>
              <a:t>109</a:t>
            </a:fld>
            <a:endParaRPr lang="en-US" altLang="en-US"/>
          </a:p>
        </p:txBody>
      </p:sp>
      <p:sp>
        <p:nvSpPr>
          <p:cNvPr id="220163" name="Rectangle 2">
            <a:extLst>
              <a:ext uri="{FF2B5EF4-FFF2-40B4-BE49-F238E27FC236}">
                <a16:creationId xmlns:a16="http://schemas.microsoft.com/office/drawing/2014/main" id="{A1DE9461-D5B0-06CA-2EEB-9C80E2D04174}"/>
              </a:ext>
            </a:extLst>
          </p:cNvPr>
          <p:cNvSpPr>
            <a:spLocks noGrp="1" noRot="1" noChangeAspect="1" noChangeArrowheads="1" noTextEdit="1"/>
          </p:cNvSpPr>
          <p:nvPr>
            <p:ph type="sldImg"/>
          </p:nvPr>
        </p:nvSpPr>
        <p:spPr>
          <a:ln/>
        </p:spPr>
      </p:sp>
      <p:sp>
        <p:nvSpPr>
          <p:cNvPr id="220164" name="Rectangle 3">
            <a:extLst>
              <a:ext uri="{FF2B5EF4-FFF2-40B4-BE49-F238E27FC236}">
                <a16:creationId xmlns:a16="http://schemas.microsoft.com/office/drawing/2014/main" id="{15F8A575-50D7-E3E3-EDEC-EF0FDE3BEF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158E075-9F54-689B-A301-527C2AD8D0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7FC070-3BDE-443B-A906-6EC272ECB9D5}" type="slidenum">
              <a:rPr lang="en-US" altLang="en-US" smtClean="0"/>
              <a:pPr>
                <a:spcBef>
                  <a:spcPct val="0"/>
                </a:spcBef>
              </a:pPr>
              <a:t>11</a:t>
            </a:fld>
            <a:endParaRPr lang="en-US" altLang="en-US"/>
          </a:p>
        </p:txBody>
      </p:sp>
      <p:sp>
        <p:nvSpPr>
          <p:cNvPr id="25603" name="Rectangle 2">
            <a:extLst>
              <a:ext uri="{FF2B5EF4-FFF2-40B4-BE49-F238E27FC236}">
                <a16:creationId xmlns:a16="http://schemas.microsoft.com/office/drawing/2014/main" id="{B1924F15-E501-BBB2-E02B-7A7879E3376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D9B41ADB-A3B4-569B-38BA-F300563D5B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3DA4E7CE-59D4-1093-7AB4-5C347BFC12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182B0F-C738-409C-A312-18D411BFA546}" type="slidenum">
              <a:rPr lang="en-US" altLang="en-US" smtClean="0"/>
              <a:pPr>
                <a:spcBef>
                  <a:spcPct val="0"/>
                </a:spcBef>
              </a:pPr>
              <a:t>110</a:t>
            </a:fld>
            <a:endParaRPr lang="en-US" altLang="en-US"/>
          </a:p>
        </p:txBody>
      </p:sp>
      <p:sp>
        <p:nvSpPr>
          <p:cNvPr id="222211" name="Rectangle 2">
            <a:extLst>
              <a:ext uri="{FF2B5EF4-FFF2-40B4-BE49-F238E27FC236}">
                <a16:creationId xmlns:a16="http://schemas.microsoft.com/office/drawing/2014/main" id="{5A430E57-A076-1447-9A5F-9DCC2F456D66}"/>
              </a:ext>
            </a:extLst>
          </p:cNvPr>
          <p:cNvSpPr>
            <a:spLocks noGrp="1" noRot="1" noChangeAspect="1" noChangeArrowheads="1" noTextEdit="1"/>
          </p:cNvSpPr>
          <p:nvPr>
            <p:ph type="sldImg"/>
          </p:nvPr>
        </p:nvSpPr>
        <p:spPr>
          <a:ln/>
        </p:spPr>
      </p:sp>
      <p:sp>
        <p:nvSpPr>
          <p:cNvPr id="222212" name="Rectangle 3">
            <a:extLst>
              <a:ext uri="{FF2B5EF4-FFF2-40B4-BE49-F238E27FC236}">
                <a16:creationId xmlns:a16="http://schemas.microsoft.com/office/drawing/2014/main" id="{F086315C-FC03-000B-8C2A-3632AFA65C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58449747-B972-ECD7-476D-2A84D8D4D9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1B111EE-75F8-41CE-8FCC-8FF9A847E74F}" type="slidenum">
              <a:rPr lang="en-US" altLang="en-US" smtClean="0"/>
              <a:pPr>
                <a:spcBef>
                  <a:spcPct val="0"/>
                </a:spcBef>
              </a:pPr>
              <a:t>111</a:t>
            </a:fld>
            <a:endParaRPr lang="en-US" altLang="en-US"/>
          </a:p>
        </p:txBody>
      </p:sp>
      <p:sp>
        <p:nvSpPr>
          <p:cNvPr id="224259" name="Rectangle 2">
            <a:extLst>
              <a:ext uri="{FF2B5EF4-FFF2-40B4-BE49-F238E27FC236}">
                <a16:creationId xmlns:a16="http://schemas.microsoft.com/office/drawing/2014/main" id="{3816F1E5-130D-68E9-F20C-BEF932E94C3D}"/>
              </a:ext>
            </a:extLst>
          </p:cNvPr>
          <p:cNvSpPr>
            <a:spLocks noGrp="1" noRot="1" noChangeAspect="1" noChangeArrowheads="1" noTextEdit="1"/>
          </p:cNvSpPr>
          <p:nvPr>
            <p:ph type="sldImg"/>
          </p:nvPr>
        </p:nvSpPr>
        <p:spPr>
          <a:ln/>
        </p:spPr>
      </p:sp>
      <p:sp>
        <p:nvSpPr>
          <p:cNvPr id="224260" name="Rectangle 3">
            <a:extLst>
              <a:ext uri="{FF2B5EF4-FFF2-40B4-BE49-F238E27FC236}">
                <a16:creationId xmlns:a16="http://schemas.microsoft.com/office/drawing/2014/main" id="{9F13C728-7906-1E66-5D02-29EF3342F6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66C6C311-9AEA-D039-E623-4794C5E10C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7B4489-BC02-4D21-BBBC-596B61CB4EA4}" type="slidenum">
              <a:rPr lang="en-US" altLang="en-US" smtClean="0"/>
              <a:pPr>
                <a:spcBef>
                  <a:spcPct val="0"/>
                </a:spcBef>
              </a:pPr>
              <a:t>12</a:t>
            </a:fld>
            <a:endParaRPr lang="en-US" altLang="en-US"/>
          </a:p>
        </p:txBody>
      </p:sp>
      <p:sp>
        <p:nvSpPr>
          <p:cNvPr id="27651" name="Rectangle 2">
            <a:extLst>
              <a:ext uri="{FF2B5EF4-FFF2-40B4-BE49-F238E27FC236}">
                <a16:creationId xmlns:a16="http://schemas.microsoft.com/office/drawing/2014/main" id="{C5DEA60D-41F4-21F1-C3F5-FEFB338F9E9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3F9CF8E4-AE7D-F2EC-5E08-CE86B6BA0C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59E02A49-83C6-F6C1-8434-2A3B6CE928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76D2DB2-DC42-4EBF-8227-837AFC1B7C55}" type="slidenum">
              <a:rPr lang="en-US" altLang="en-US" smtClean="0"/>
              <a:pPr>
                <a:spcBef>
                  <a:spcPct val="0"/>
                </a:spcBef>
              </a:pPr>
              <a:t>13</a:t>
            </a:fld>
            <a:endParaRPr lang="en-US" altLang="en-US"/>
          </a:p>
        </p:txBody>
      </p:sp>
      <p:sp>
        <p:nvSpPr>
          <p:cNvPr id="29699" name="Rectangle 2">
            <a:extLst>
              <a:ext uri="{FF2B5EF4-FFF2-40B4-BE49-F238E27FC236}">
                <a16:creationId xmlns:a16="http://schemas.microsoft.com/office/drawing/2014/main" id="{E1B49444-6DB0-919E-BA4B-9B20EF9FAE0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8EE86EEE-8005-A6D0-7662-A4C0DD4939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7593D84-2AF7-8207-1533-5F1C3561CD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209E7C-56BF-44A5-9C1A-C7342DCBDF65}" type="slidenum">
              <a:rPr lang="en-US" altLang="en-US" smtClean="0"/>
              <a:pPr>
                <a:spcBef>
                  <a:spcPct val="0"/>
                </a:spcBef>
              </a:pPr>
              <a:t>14</a:t>
            </a:fld>
            <a:endParaRPr lang="en-US" altLang="en-US"/>
          </a:p>
        </p:txBody>
      </p:sp>
      <p:sp>
        <p:nvSpPr>
          <p:cNvPr id="31747" name="Rectangle 2">
            <a:extLst>
              <a:ext uri="{FF2B5EF4-FFF2-40B4-BE49-F238E27FC236}">
                <a16:creationId xmlns:a16="http://schemas.microsoft.com/office/drawing/2014/main" id="{C8FFEB4C-1BCE-F4BF-7203-5A658AB3F13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379F9F29-F59E-5F20-4134-F58738CF35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D6758EE8-9D48-9947-3C2D-14804A5CC0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1A76CF-E16F-44A5-A688-B9004D356216}" type="slidenum">
              <a:rPr lang="en-US" altLang="en-US" smtClean="0"/>
              <a:pPr>
                <a:spcBef>
                  <a:spcPct val="0"/>
                </a:spcBef>
              </a:pPr>
              <a:t>15</a:t>
            </a:fld>
            <a:endParaRPr lang="en-US" altLang="en-US"/>
          </a:p>
        </p:txBody>
      </p:sp>
      <p:sp>
        <p:nvSpPr>
          <p:cNvPr id="33795" name="Rectangle 2">
            <a:extLst>
              <a:ext uri="{FF2B5EF4-FFF2-40B4-BE49-F238E27FC236}">
                <a16:creationId xmlns:a16="http://schemas.microsoft.com/office/drawing/2014/main" id="{F3EFE290-7788-C31B-9870-536768676FA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8ED2C36E-6570-199A-8B30-C866D07506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FF2E0C53-AEB1-C354-8C21-2E3AEBCBA7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59F69E6-DE9E-4E02-BEFD-C666F4DD038F}" type="slidenum">
              <a:rPr lang="en-US" altLang="en-US" smtClean="0"/>
              <a:pPr>
                <a:spcBef>
                  <a:spcPct val="0"/>
                </a:spcBef>
              </a:pPr>
              <a:t>16</a:t>
            </a:fld>
            <a:endParaRPr lang="en-US" altLang="en-US"/>
          </a:p>
        </p:txBody>
      </p:sp>
      <p:sp>
        <p:nvSpPr>
          <p:cNvPr id="35843" name="Rectangle 2">
            <a:extLst>
              <a:ext uri="{FF2B5EF4-FFF2-40B4-BE49-F238E27FC236}">
                <a16:creationId xmlns:a16="http://schemas.microsoft.com/office/drawing/2014/main" id="{835A7568-0FDE-42C9-18D8-F6A46FCC5CD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D939D64-E30F-C4A3-68E5-EC0CBB1C61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AA99D26A-65EF-8DE7-0FD8-3C278BDC39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74398A-14FE-4454-A627-D1C1914EE138}" type="slidenum">
              <a:rPr lang="en-US" altLang="en-US" smtClean="0"/>
              <a:pPr>
                <a:spcBef>
                  <a:spcPct val="0"/>
                </a:spcBef>
              </a:pPr>
              <a:t>17</a:t>
            </a:fld>
            <a:endParaRPr lang="en-US" altLang="en-US"/>
          </a:p>
        </p:txBody>
      </p:sp>
      <p:sp>
        <p:nvSpPr>
          <p:cNvPr id="37891" name="Rectangle 2">
            <a:extLst>
              <a:ext uri="{FF2B5EF4-FFF2-40B4-BE49-F238E27FC236}">
                <a16:creationId xmlns:a16="http://schemas.microsoft.com/office/drawing/2014/main" id="{E52177E6-EB12-0EDA-0506-CE861F0CD7B7}"/>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81954C27-B8F0-9B18-FB05-2B6B565E85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D88247C-5940-69E0-251D-7199215FF5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54309A-036D-4403-B292-F5B169EA5B1D}" type="slidenum">
              <a:rPr lang="en-US" altLang="en-US" smtClean="0"/>
              <a:pPr>
                <a:spcBef>
                  <a:spcPct val="0"/>
                </a:spcBef>
              </a:pPr>
              <a:t>18</a:t>
            </a:fld>
            <a:endParaRPr lang="en-US" altLang="en-US"/>
          </a:p>
        </p:txBody>
      </p:sp>
      <p:sp>
        <p:nvSpPr>
          <p:cNvPr id="39939" name="Rectangle 2">
            <a:extLst>
              <a:ext uri="{FF2B5EF4-FFF2-40B4-BE49-F238E27FC236}">
                <a16:creationId xmlns:a16="http://schemas.microsoft.com/office/drawing/2014/main" id="{87991DCD-D831-D079-989B-C2A0F5841B1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2F4677FB-18BD-4E89-547E-753DEB55F0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00829FC-F179-A4F2-B657-AAE3D4EC98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CF0C98F-D477-4152-B36C-9132D65DE1FA}" type="slidenum">
              <a:rPr lang="en-US" altLang="en-US" smtClean="0"/>
              <a:pPr>
                <a:spcBef>
                  <a:spcPct val="0"/>
                </a:spcBef>
              </a:pPr>
              <a:t>19</a:t>
            </a:fld>
            <a:endParaRPr lang="en-US" altLang="en-US"/>
          </a:p>
        </p:txBody>
      </p:sp>
      <p:sp>
        <p:nvSpPr>
          <p:cNvPr id="41987" name="Rectangle 2">
            <a:extLst>
              <a:ext uri="{FF2B5EF4-FFF2-40B4-BE49-F238E27FC236}">
                <a16:creationId xmlns:a16="http://schemas.microsoft.com/office/drawing/2014/main" id="{47E40785-892B-59FB-08FC-BC6A4D1D2693}"/>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0144F5A-6906-188E-2017-487BC6916C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DD04AE5B-2A68-7827-3E96-C150CFF9C2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65CAC24-EEE9-49AD-8BB7-293190D86170}" type="slidenum">
              <a:rPr lang="en-US" altLang="en-US" smtClean="0"/>
              <a:pPr>
                <a:spcBef>
                  <a:spcPct val="0"/>
                </a:spcBef>
              </a:pPr>
              <a:t>2</a:t>
            </a:fld>
            <a:endParaRPr lang="en-US" altLang="en-US"/>
          </a:p>
        </p:txBody>
      </p:sp>
      <p:sp>
        <p:nvSpPr>
          <p:cNvPr id="7171" name="Rectangle 2">
            <a:extLst>
              <a:ext uri="{FF2B5EF4-FFF2-40B4-BE49-F238E27FC236}">
                <a16:creationId xmlns:a16="http://schemas.microsoft.com/office/drawing/2014/main" id="{1B32A397-DAD8-C652-3B52-1A25FAFA7F54}"/>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A8018734-A990-291A-1AA3-42701442B8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08260267-2232-0BA4-9A63-5ED03B736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A081AAB-0D27-473D-BDBF-8C2191AA3386}" type="slidenum">
              <a:rPr lang="en-US" altLang="en-US" smtClean="0"/>
              <a:pPr>
                <a:spcBef>
                  <a:spcPct val="0"/>
                </a:spcBef>
              </a:pPr>
              <a:t>20</a:t>
            </a:fld>
            <a:endParaRPr lang="en-US" altLang="en-US"/>
          </a:p>
        </p:txBody>
      </p:sp>
      <p:sp>
        <p:nvSpPr>
          <p:cNvPr id="44035" name="Rectangle 2">
            <a:extLst>
              <a:ext uri="{FF2B5EF4-FFF2-40B4-BE49-F238E27FC236}">
                <a16:creationId xmlns:a16="http://schemas.microsoft.com/office/drawing/2014/main" id="{3E56FD49-8E29-B9DA-9516-6C84289D2A9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21D6EBE3-7CD6-582F-605A-41FC35EB0E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8592E655-E42B-32FA-E506-E65F82C0B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3F2CAA2-0AB1-4459-8811-5D415BA8F897}" type="slidenum">
              <a:rPr lang="en-US" altLang="en-US" smtClean="0"/>
              <a:pPr>
                <a:spcBef>
                  <a:spcPct val="0"/>
                </a:spcBef>
              </a:pPr>
              <a:t>21</a:t>
            </a:fld>
            <a:endParaRPr lang="en-US" altLang="en-US"/>
          </a:p>
        </p:txBody>
      </p:sp>
      <p:sp>
        <p:nvSpPr>
          <p:cNvPr id="46083" name="Rectangle 2">
            <a:extLst>
              <a:ext uri="{FF2B5EF4-FFF2-40B4-BE49-F238E27FC236}">
                <a16:creationId xmlns:a16="http://schemas.microsoft.com/office/drawing/2014/main" id="{592A8C93-8B54-BFE3-AA2C-A36BC4F4CCF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D2272022-8724-DB11-DB07-6FAEB8F30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D5C8441C-6373-1C53-3408-4FB28428F5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FD7B61-2822-4166-977E-960F32748CFF}" type="slidenum">
              <a:rPr lang="en-US" altLang="en-US" smtClean="0"/>
              <a:pPr>
                <a:spcBef>
                  <a:spcPct val="0"/>
                </a:spcBef>
              </a:pPr>
              <a:t>22</a:t>
            </a:fld>
            <a:endParaRPr lang="en-US" altLang="en-US"/>
          </a:p>
        </p:txBody>
      </p:sp>
      <p:sp>
        <p:nvSpPr>
          <p:cNvPr id="48131" name="Rectangle 2">
            <a:extLst>
              <a:ext uri="{FF2B5EF4-FFF2-40B4-BE49-F238E27FC236}">
                <a16:creationId xmlns:a16="http://schemas.microsoft.com/office/drawing/2014/main" id="{35F5C876-FB72-BB94-E0F3-8A3B373016B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901603B5-7981-2384-95DB-533349A154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7DDFB6FF-4F65-6D13-4D94-83CFC35533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5E3A60-D4FA-4567-B14F-D47CFB8DCB9B}" type="slidenum">
              <a:rPr lang="en-US" altLang="en-US" smtClean="0"/>
              <a:pPr>
                <a:spcBef>
                  <a:spcPct val="0"/>
                </a:spcBef>
              </a:pPr>
              <a:t>23</a:t>
            </a:fld>
            <a:endParaRPr lang="en-US" altLang="en-US"/>
          </a:p>
        </p:txBody>
      </p:sp>
      <p:sp>
        <p:nvSpPr>
          <p:cNvPr id="50179" name="Rectangle 2">
            <a:extLst>
              <a:ext uri="{FF2B5EF4-FFF2-40B4-BE49-F238E27FC236}">
                <a16:creationId xmlns:a16="http://schemas.microsoft.com/office/drawing/2014/main" id="{4220A343-44E6-D296-0126-8CBD1ED6E0BC}"/>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0A16F22B-9F3C-66F6-2BF3-015B4DB289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7EBFE34-CCA7-9E92-FF9B-B4DBC712A5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F9B840-9E34-41AF-A0C1-3616592BC3E1}" type="slidenum">
              <a:rPr lang="en-US" altLang="en-US" smtClean="0"/>
              <a:pPr>
                <a:spcBef>
                  <a:spcPct val="0"/>
                </a:spcBef>
              </a:pPr>
              <a:t>24</a:t>
            </a:fld>
            <a:endParaRPr lang="en-US" altLang="en-US"/>
          </a:p>
        </p:txBody>
      </p:sp>
      <p:sp>
        <p:nvSpPr>
          <p:cNvPr id="52227" name="Rectangle 2">
            <a:extLst>
              <a:ext uri="{FF2B5EF4-FFF2-40B4-BE49-F238E27FC236}">
                <a16:creationId xmlns:a16="http://schemas.microsoft.com/office/drawing/2014/main" id="{14EA4C99-1368-AA96-CC5D-5635529EBFD5}"/>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CDB61BB5-E1A0-DD6C-7FE7-43E6EC637D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38055F11-EB8A-6FCF-2087-6DB792E2B2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13D940-1AF1-4979-88B2-11BC01D68D9F}" type="slidenum">
              <a:rPr lang="en-US" altLang="en-US" smtClean="0"/>
              <a:pPr>
                <a:spcBef>
                  <a:spcPct val="0"/>
                </a:spcBef>
              </a:pPr>
              <a:t>25</a:t>
            </a:fld>
            <a:endParaRPr lang="en-US" altLang="en-US"/>
          </a:p>
        </p:txBody>
      </p:sp>
      <p:sp>
        <p:nvSpPr>
          <p:cNvPr id="54275" name="Rectangle 2">
            <a:extLst>
              <a:ext uri="{FF2B5EF4-FFF2-40B4-BE49-F238E27FC236}">
                <a16:creationId xmlns:a16="http://schemas.microsoft.com/office/drawing/2014/main" id="{6F0F4C99-BE1B-8EC3-4417-57F8431C1C3B}"/>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629C546-E470-AD86-6917-ED7F52F318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FB5B768F-8DB6-2E9F-E61D-A07C999E79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6D81AFE-810A-4342-BD69-D40896C2CAE0}" type="slidenum">
              <a:rPr lang="en-US" altLang="en-US" smtClean="0"/>
              <a:pPr>
                <a:spcBef>
                  <a:spcPct val="0"/>
                </a:spcBef>
              </a:pPr>
              <a:t>26</a:t>
            </a:fld>
            <a:endParaRPr lang="en-US" altLang="en-US"/>
          </a:p>
        </p:txBody>
      </p:sp>
      <p:sp>
        <p:nvSpPr>
          <p:cNvPr id="56323" name="Rectangle 2">
            <a:extLst>
              <a:ext uri="{FF2B5EF4-FFF2-40B4-BE49-F238E27FC236}">
                <a16:creationId xmlns:a16="http://schemas.microsoft.com/office/drawing/2014/main" id="{C1E09105-FA70-9D3A-E885-C3FD4A5E6D42}"/>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E11A023D-F614-C0AC-5CF8-5EB51D1FCC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FD5DD9E2-E385-852F-7DAF-6A479E038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E28CD5C-61E1-46CD-852B-E4A9C667020F}" type="slidenum">
              <a:rPr lang="en-US" altLang="en-US" smtClean="0"/>
              <a:pPr>
                <a:spcBef>
                  <a:spcPct val="0"/>
                </a:spcBef>
              </a:pPr>
              <a:t>27</a:t>
            </a:fld>
            <a:endParaRPr lang="en-US" altLang="en-US"/>
          </a:p>
        </p:txBody>
      </p:sp>
      <p:sp>
        <p:nvSpPr>
          <p:cNvPr id="58371" name="Rectangle 2">
            <a:extLst>
              <a:ext uri="{FF2B5EF4-FFF2-40B4-BE49-F238E27FC236}">
                <a16:creationId xmlns:a16="http://schemas.microsoft.com/office/drawing/2014/main" id="{47DB2FF0-54B5-5D59-52CD-122BA88B58E9}"/>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455B9D5-60D9-3DC5-04A1-A64A13831F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CDB212A6-39D4-151A-3768-F5145B070A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7985239-5F15-4E66-8815-7D642B895262}" type="slidenum">
              <a:rPr lang="en-US" altLang="en-US" smtClean="0"/>
              <a:pPr>
                <a:spcBef>
                  <a:spcPct val="0"/>
                </a:spcBef>
              </a:pPr>
              <a:t>28</a:t>
            </a:fld>
            <a:endParaRPr lang="en-US" altLang="en-US"/>
          </a:p>
        </p:txBody>
      </p:sp>
      <p:sp>
        <p:nvSpPr>
          <p:cNvPr id="60419" name="Rectangle 2">
            <a:extLst>
              <a:ext uri="{FF2B5EF4-FFF2-40B4-BE49-F238E27FC236}">
                <a16:creationId xmlns:a16="http://schemas.microsoft.com/office/drawing/2014/main" id="{4E7E2CE6-32FF-AD68-F3E9-C1B72FDA85C1}"/>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A61D961-A231-1F96-4CFF-195A0FD16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25A4647F-82C0-9F9C-2DE3-8754A3BA2F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AD1E48-4ADD-4B57-8F5D-CF7FF9BDF920}" type="slidenum">
              <a:rPr lang="en-US" altLang="en-US" smtClean="0"/>
              <a:pPr>
                <a:spcBef>
                  <a:spcPct val="0"/>
                </a:spcBef>
              </a:pPr>
              <a:t>29</a:t>
            </a:fld>
            <a:endParaRPr lang="en-US" altLang="en-US"/>
          </a:p>
        </p:txBody>
      </p:sp>
      <p:sp>
        <p:nvSpPr>
          <p:cNvPr id="62467" name="Rectangle 2">
            <a:extLst>
              <a:ext uri="{FF2B5EF4-FFF2-40B4-BE49-F238E27FC236}">
                <a16:creationId xmlns:a16="http://schemas.microsoft.com/office/drawing/2014/main" id="{6C33A9BC-ACCE-E089-AFCC-0BA47E38736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4423378C-5FD3-511A-6608-71C58EF0BC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CCB32A7-52D1-9E26-6257-C504451FB1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5F0E92-8B24-4377-A784-89F81D6B9AC6}" type="slidenum">
              <a:rPr lang="en-US" altLang="en-US" smtClean="0"/>
              <a:pPr>
                <a:spcBef>
                  <a:spcPct val="0"/>
                </a:spcBef>
              </a:pPr>
              <a:t>3</a:t>
            </a:fld>
            <a:endParaRPr lang="en-US" altLang="en-US"/>
          </a:p>
        </p:txBody>
      </p:sp>
      <p:sp>
        <p:nvSpPr>
          <p:cNvPr id="9219" name="Rectangle 2">
            <a:extLst>
              <a:ext uri="{FF2B5EF4-FFF2-40B4-BE49-F238E27FC236}">
                <a16:creationId xmlns:a16="http://schemas.microsoft.com/office/drawing/2014/main" id="{76CCF20B-82A7-F9A0-70D7-1A8BBF55CE0E}"/>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3DD6BC7B-3A76-2215-C375-7DB3BE0740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EE89A872-F1C9-8FB3-1A99-FC331B22D7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C5DC3EC-6BCA-4ED0-8CF4-6847E0EBD843}" type="slidenum">
              <a:rPr lang="en-US" altLang="en-US" smtClean="0"/>
              <a:pPr>
                <a:spcBef>
                  <a:spcPct val="0"/>
                </a:spcBef>
              </a:pPr>
              <a:t>30</a:t>
            </a:fld>
            <a:endParaRPr lang="en-US" altLang="en-US"/>
          </a:p>
        </p:txBody>
      </p:sp>
      <p:sp>
        <p:nvSpPr>
          <p:cNvPr id="64515" name="Rectangle 2">
            <a:extLst>
              <a:ext uri="{FF2B5EF4-FFF2-40B4-BE49-F238E27FC236}">
                <a16:creationId xmlns:a16="http://schemas.microsoft.com/office/drawing/2014/main" id="{8F334EE9-8511-D79B-C57E-A1BD9331989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29038F19-3B80-5B7D-F964-CAE2122F52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13305C68-3B74-87E1-BDC6-0BF0028090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6F3C63-1FBD-414D-B50A-642BCFC6C396}" type="slidenum">
              <a:rPr lang="en-US" altLang="en-US" smtClean="0"/>
              <a:pPr>
                <a:spcBef>
                  <a:spcPct val="0"/>
                </a:spcBef>
              </a:pPr>
              <a:t>31</a:t>
            </a:fld>
            <a:endParaRPr lang="en-US" altLang="en-US"/>
          </a:p>
        </p:txBody>
      </p:sp>
      <p:sp>
        <p:nvSpPr>
          <p:cNvPr id="66563" name="Rectangle 2">
            <a:extLst>
              <a:ext uri="{FF2B5EF4-FFF2-40B4-BE49-F238E27FC236}">
                <a16:creationId xmlns:a16="http://schemas.microsoft.com/office/drawing/2014/main" id="{F89E15C0-5A6D-4B44-ECBD-8FB9C206204F}"/>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E188EFCB-1D35-FCAD-BB5A-258550E27B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EAE4761B-932D-9EBD-104E-5196B0858F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F29D46-275A-438C-A7F7-A86A6C705CC6}" type="slidenum">
              <a:rPr lang="en-US" altLang="en-US" smtClean="0"/>
              <a:pPr>
                <a:spcBef>
                  <a:spcPct val="0"/>
                </a:spcBef>
              </a:pPr>
              <a:t>32</a:t>
            </a:fld>
            <a:endParaRPr lang="en-US" altLang="en-US"/>
          </a:p>
        </p:txBody>
      </p:sp>
      <p:sp>
        <p:nvSpPr>
          <p:cNvPr id="68611" name="Rectangle 2">
            <a:extLst>
              <a:ext uri="{FF2B5EF4-FFF2-40B4-BE49-F238E27FC236}">
                <a16:creationId xmlns:a16="http://schemas.microsoft.com/office/drawing/2014/main" id="{6B4231A8-65A1-388D-674B-3AD752E75613}"/>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5E6822B-E999-609A-39E2-495F10C9A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21E39189-BE53-F68E-F146-521BB94E86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0395E6-58B8-44CE-B3FE-C5FABC2109C4}" type="slidenum">
              <a:rPr lang="en-US" altLang="en-US" smtClean="0"/>
              <a:pPr>
                <a:spcBef>
                  <a:spcPct val="0"/>
                </a:spcBef>
              </a:pPr>
              <a:t>33</a:t>
            </a:fld>
            <a:endParaRPr lang="en-US" altLang="en-US"/>
          </a:p>
        </p:txBody>
      </p:sp>
      <p:sp>
        <p:nvSpPr>
          <p:cNvPr id="70659" name="Rectangle 2">
            <a:extLst>
              <a:ext uri="{FF2B5EF4-FFF2-40B4-BE49-F238E27FC236}">
                <a16:creationId xmlns:a16="http://schemas.microsoft.com/office/drawing/2014/main" id="{C062A12C-13CE-DBBD-5D2D-650D2A081257}"/>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26C649F3-2CE0-95F3-E194-06075776CA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D9B0397-A651-C70A-249D-DD4A20AD90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7FCBBE-5A4F-4E4E-A380-C49FC6EFC505}" type="slidenum">
              <a:rPr lang="en-US" altLang="en-US" smtClean="0"/>
              <a:pPr>
                <a:spcBef>
                  <a:spcPct val="0"/>
                </a:spcBef>
              </a:pPr>
              <a:t>34</a:t>
            </a:fld>
            <a:endParaRPr lang="en-US" altLang="en-US"/>
          </a:p>
        </p:txBody>
      </p:sp>
      <p:sp>
        <p:nvSpPr>
          <p:cNvPr id="72707" name="Rectangle 2">
            <a:extLst>
              <a:ext uri="{FF2B5EF4-FFF2-40B4-BE49-F238E27FC236}">
                <a16:creationId xmlns:a16="http://schemas.microsoft.com/office/drawing/2014/main" id="{4981B8D6-CE71-7CC2-F81A-FD585F103F1F}"/>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23B0CCB9-3580-FCED-986E-2C7752E3433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3C67D09C-826A-4ABB-6BB2-DF46FD07B0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5BA7565-CFDD-4AB0-8F36-8E27F9242B5E}" type="slidenum">
              <a:rPr lang="en-US" altLang="en-US" smtClean="0"/>
              <a:pPr>
                <a:spcBef>
                  <a:spcPct val="0"/>
                </a:spcBef>
              </a:pPr>
              <a:t>35</a:t>
            </a:fld>
            <a:endParaRPr lang="en-US" altLang="en-US"/>
          </a:p>
        </p:txBody>
      </p:sp>
      <p:sp>
        <p:nvSpPr>
          <p:cNvPr id="74755" name="Rectangle 2">
            <a:extLst>
              <a:ext uri="{FF2B5EF4-FFF2-40B4-BE49-F238E27FC236}">
                <a16:creationId xmlns:a16="http://schemas.microsoft.com/office/drawing/2014/main" id="{E6FE3D47-FB89-5721-7EE4-83D2349851DC}"/>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9808429-430A-CC18-F52F-CB93872799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B12A37C-5A12-4D22-528A-CE108A0778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238A75D-0437-4C1C-80AC-6C679143F786}" type="slidenum">
              <a:rPr lang="en-US" altLang="en-US" smtClean="0"/>
              <a:pPr>
                <a:spcBef>
                  <a:spcPct val="0"/>
                </a:spcBef>
              </a:pPr>
              <a:t>36</a:t>
            </a:fld>
            <a:endParaRPr lang="en-US" altLang="en-US"/>
          </a:p>
        </p:txBody>
      </p:sp>
      <p:sp>
        <p:nvSpPr>
          <p:cNvPr id="76803" name="Rectangle 2">
            <a:extLst>
              <a:ext uri="{FF2B5EF4-FFF2-40B4-BE49-F238E27FC236}">
                <a16:creationId xmlns:a16="http://schemas.microsoft.com/office/drawing/2014/main" id="{920CF543-1E1C-323B-A410-7C5D259A5BF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C7B7B5A-A76D-BD97-F48A-D7D29AFD3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5B1C2F84-77A1-5546-5640-D0E4907649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D37572F-A401-41FD-B3ED-58E318FF8C6F}" type="slidenum">
              <a:rPr lang="en-US" altLang="en-US" smtClean="0"/>
              <a:pPr>
                <a:spcBef>
                  <a:spcPct val="0"/>
                </a:spcBef>
              </a:pPr>
              <a:t>37</a:t>
            </a:fld>
            <a:endParaRPr lang="en-US" altLang="en-US"/>
          </a:p>
        </p:txBody>
      </p:sp>
      <p:sp>
        <p:nvSpPr>
          <p:cNvPr id="78851" name="Rectangle 2">
            <a:extLst>
              <a:ext uri="{FF2B5EF4-FFF2-40B4-BE49-F238E27FC236}">
                <a16:creationId xmlns:a16="http://schemas.microsoft.com/office/drawing/2014/main" id="{9A444E7A-FFC7-3BA9-F36A-1FAAD7A8096A}"/>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07F762E-31EE-8494-09C1-BCB66981CF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1D4F910C-430E-C880-208D-2B0782E46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1EFDF-B58B-4691-AFE8-166EABF89926}" type="slidenum">
              <a:rPr lang="en-US" altLang="en-US" smtClean="0"/>
              <a:pPr>
                <a:spcBef>
                  <a:spcPct val="0"/>
                </a:spcBef>
              </a:pPr>
              <a:t>38</a:t>
            </a:fld>
            <a:endParaRPr lang="en-US" altLang="en-US"/>
          </a:p>
        </p:txBody>
      </p:sp>
      <p:sp>
        <p:nvSpPr>
          <p:cNvPr id="80899" name="Rectangle 2">
            <a:extLst>
              <a:ext uri="{FF2B5EF4-FFF2-40B4-BE49-F238E27FC236}">
                <a16:creationId xmlns:a16="http://schemas.microsoft.com/office/drawing/2014/main" id="{ED6B9039-1AD7-37C6-335A-A99DA65EE0B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EED18BEA-0D23-F692-299D-8C4F2D7CDF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7F72765-14B4-C9DA-65EE-BD648CC308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976E94-18BA-4FAF-8C4F-A09012006254}" type="slidenum">
              <a:rPr lang="en-US" altLang="en-US" smtClean="0"/>
              <a:pPr>
                <a:spcBef>
                  <a:spcPct val="0"/>
                </a:spcBef>
              </a:pPr>
              <a:t>39</a:t>
            </a:fld>
            <a:endParaRPr lang="en-US" altLang="en-US"/>
          </a:p>
        </p:txBody>
      </p:sp>
      <p:sp>
        <p:nvSpPr>
          <p:cNvPr id="82947" name="Rectangle 2">
            <a:extLst>
              <a:ext uri="{FF2B5EF4-FFF2-40B4-BE49-F238E27FC236}">
                <a16:creationId xmlns:a16="http://schemas.microsoft.com/office/drawing/2014/main" id="{436BA980-956B-939A-37CC-D6835EF36D7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CAE31B2-45F4-5DAD-E1C9-CE80F2AE2A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5A9D517-D016-EDB3-4628-6CD7774991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A70DE5-C040-4A98-9DE4-5D0D0CA55B7E}" type="slidenum">
              <a:rPr lang="en-US" altLang="en-US" smtClean="0"/>
              <a:pPr>
                <a:spcBef>
                  <a:spcPct val="0"/>
                </a:spcBef>
              </a:pPr>
              <a:t>4</a:t>
            </a:fld>
            <a:endParaRPr lang="en-US" altLang="en-US"/>
          </a:p>
        </p:txBody>
      </p:sp>
      <p:sp>
        <p:nvSpPr>
          <p:cNvPr id="11267" name="Rectangle 2">
            <a:extLst>
              <a:ext uri="{FF2B5EF4-FFF2-40B4-BE49-F238E27FC236}">
                <a16:creationId xmlns:a16="http://schemas.microsoft.com/office/drawing/2014/main" id="{5012FD19-0AD5-EF44-3581-B8A71F7B16A2}"/>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050F03E0-726E-4E84-511C-705916C67A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57E68AA-BF0A-D0D9-9FB4-958E93E9363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113F31-A8A3-42FA-83D1-736572974AFC}" type="slidenum">
              <a:rPr lang="en-US" altLang="en-US" smtClean="0"/>
              <a:pPr>
                <a:spcBef>
                  <a:spcPct val="0"/>
                </a:spcBef>
              </a:pPr>
              <a:t>40</a:t>
            </a:fld>
            <a:endParaRPr lang="en-US" altLang="en-US"/>
          </a:p>
        </p:txBody>
      </p:sp>
      <p:sp>
        <p:nvSpPr>
          <p:cNvPr id="84995" name="Rectangle 2">
            <a:extLst>
              <a:ext uri="{FF2B5EF4-FFF2-40B4-BE49-F238E27FC236}">
                <a16:creationId xmlns:a16="http://schemas.microsoft.com/office/drawing/2014/main" id="{7CEB63AB-38BE-C425-1600-55446F1AC1B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08396C4A-0DC6-45A8-24A2-BF5F97855C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1BFF83A-1D4B-FF6C-3C0C-9C029E22E3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E295E9-A065-4CCC-A2B2-5B7FCC61EA78}" type="slidenum">
              <a:rPr lang="en-US" altLang="en-US" smtClean="0"/>
              <a:pPr>
                <a:spcBef>
                  <a:spcPct val="0"/>
                </a:spcBef>
              </a:pPr>
              <a:t>41</a:t>
            </a:fld>
            <a:endParaRPr lang="en-US" altLang="en-US"/>
          </a:p>
        </p:txBody>
      </p:sp>
      <p:sp>
        <p:nvSpPr>
          <p:cNvPr id="87043" name="Rectangle 2">
            <a:extLst>
              <a:ext uri="{FF2B5EF4-FFF2-40B4-BE49-F238E27FC236}">
                <a16:creationId xmlns:a16="http://schemas.microsoft.com/office/drawing/2014/main" id="{EE73EA9E-5D54-C200-4772-706B5A6F69F8}"/>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F281FC06-C63C-C415-FE78-C47041B554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7BFD98E8-0FEF-5D71-5FC8-2BF9F23230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274D69-7C72-436A-BA35-172B409F35A2}" type="slidenum">
              <a:rPr lang="en-US" altLang="en-US" smtClean="0"/>
              <a:pPr>
                <a:spcBef>
                  <a:spcPct val="0"/>
                </a:spcBef>
              </a:pPr>
              <a:t>42</a:t>
            </a:fld>
            <a:endParaRPr lang="en-US" altLang="en-US"/>
          </a:p>
        </p:txBody>
      </p:sp>
      <p:sp>
        <p:nvSpPr>
          <p:cNvPr id="89091" name="Rectangle 2">
            <a:extLst>
              <a:ext uri="{FF2B5EF4-FFF2-40B4-BE49-F238E27FC236}">
                <a16:creationId xmlns:a16="http://schemas.microsoft.com/office/drawing/2014/main" id="{02763F53-F04A-BD79-9791-EC1B80639720}"/>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BCEDF38-90BD-095E-9BF9-A067CE6244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58F72D62-9F35-9A84-A022-5736B6E03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48DAA67-5157-4BDE-9B00-43EF36525CE4}" type="slidenum">
              <a:rPr lang="en-US" altLang="en-US" smtClean="0"/>
              <a:pPr>
                <a:spcBef>
                  <a:spcPct val="0"/>
                </a:spcBef>
              </a:pPr>
              <a:t>43</a:t>
            </a:fld>
            <a:endParaRPr lang="en-US" altLang="en-US"/>
          </a:p>
        </p:txBody>
      </p:sp>
      <p:sp>
        <p:nvSpPr>
          <p:cNvPr id="91139" name="Rectangle 2">
            <a:extLst>
              <a:ext uri="{FF2B5EF4-FFF2-40B4-BE49-F238E27FC236}">
                <a16:creationId xmlns:a16="http://schemas.microsoft.com/office/drawing/2014/main" id="{21B7A929-A58D-04B1-0D39-3EFECB81FF2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E404419-BC84-D997-70E4-17FBE647B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418F4E7-0FD8-CB97-0B73-04E4D050D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96EEBAA-35E7-4172-A0E8-E79D81AE43BB}" type="slidenum">
              <a:rPr lang="en-US" altLang="en-US" smtClean="0"/>
              <a:pPr>
                <a:spcBef>
                  <a:spcPct val="0"/>
                </a:spcBef>
              </a:pPr>
              <a:t>44</a:t>
            </a:fld>
            <a:endParaRPr lang="en-US" altLang="en-US"/>
          </a:p>
        </p:txBody>
      </p:sp>
      <p:sp>
        <p:nvSpPr>
          <p:cNvPr id="93187" name="Rectangle 2">
            <a:extLst>
              <a:ext uri="{FF2B5EF4-FFF2-40B4-BE49-F238E27FC236}">
                <a16:creationId xmlns:a16="http://schemas.microsoft.com/office/drawing/2014/main" id="{DF7ACAD4-22E1-6639-7D43-7023250483E3}"/>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F23E87A-11D5-A0BE-8749-C7C45C70DB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5B7476A-FBF0-F3F2-1AF5-E15A64DF03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43BF421-8428-4273-AABA-74AAF77454CD}" type="slidenum">
              <a:rPr lang="en-US" altLang="en-US" smtClean="0"/>
              <a:pPr>
                <a:spcBef>
                  <a:spcPct val="0"/>
                </a:spcBef>
              </a:pPr>
              <a:t>45</a:t>
            </a:fld>
            <a:endParaRPr lang="en-US" altLang="en-US"/>
          </a:p>
        </p:txBody>
      </p:sp>
      <p:sp>
        <p:nvSpPr>
          <p:cNvPr id="95235" name="Rectangle 2">
            <a:extLst>
              <a:ext uri="{FF2B5EF4-FFF2-40B4-BE49-F238E27FC236}">
                <a16:creationId xmlns:a16="http://schemas.microsoft.com/office/drawing/2014/main" id="{65CBA9A6-0335-4E92-B2DA-A40CB2AFD2D1}"/>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23947243-F5F1-AC76-FEC3-549EB22E8F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F2D1F894-757E-9995-34A0-AE7A5344F4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D67205-60BB-4AA5-9D5E-BF4C4AC648CA}" type="slidenum">
              <a:rPr lang="en-US" altLang="en-US" smtClean="0"/>
              <a:pPr>
                <a:spcBef>
                  <a:spcPct val="0"/>
                </a:spcBef>
              </a:pPr>
              <a:t>46</a:t>
            </a:fld>
            <a:endParaRPr lang="en-US" altLang="en-US"/>
          </a:p>
        </p:txBody>
      </p:sp>
      <p:sp>
        <p:nvSpPr>
          <p:cNvPr id="97283" name="Rectangle 2">
            <a:extLst>
              <a:ext uri="{FF2B5EF4-FFF2-40B4-BE49-F238E27FC236}">
                <a16:creationId xmlns:a16="http://schemas.microsoft.com/office/drawing/2014/main" id="{89E73AF8-0498-1DB0-2570-0DEB11F5DB5A}"/>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B7466512-D615-759F-B8BA-6DB25F68A6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823848E6-707E-C581-581A-43021E90A3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D7FF49C-7FA9-4ABB-AB1D-A2D34DC8320D}" type="slidenum">
              <a:rPr lang="en-US" altLang="en-US" smtClean="0"/>
              <a:pPr>
                <a:spcBef>
                  <a:spcPct val="0"/>
                </a:spcBef>
              </a:pPr>
              <a:t>47</a:t>
            </a:fld>
            <a:endParaRPr lang="en-US" altLang="en-US"/>
          </a:p>
        </p:txBody>
      </p:sp>
      <p:sp>
        <p:nvSpPr>
          <p:cNvPr id="99331" name="Rectangle 2">
            <a:extLst>
              <a:ext uri="{FF2B5EF4-FFF2-40B4-BE49-F238E27FC236}">
                <a16:creationId xmlns:a16="http://schemas.microsoft.com/office/drawing/2014/main" id="{EE0F03BD-FE81-C357-E70B-A84F09485B88}"/>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BADBA29B-2834-E2B9-17AB-68F37BDF96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0F0B0CE5-1402-8888-C98F-10A4D02929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674857-A05D-4B33-8075-220916D284E3}" type="slidenum">
              <a:rPr lang="en-US" altLang="en-US" smtClean="0"/>
              <a:pPr>
                <a:spcBef>
                  <a:spcPct val="0"/>
                </a:spcBef>
              </a:pPr>
              <a:t>48</a:t>
            </a:fld>
            <a:endParaRPr lang="en-US" altLang="en-US"/>
          </a:p>
        </p:txBody>
      </p:sp>
      <p:sp>
        <p:nvSpPr>
          <p:cNvPr id="101379" name="Rectangle 2">
            <a:extLst>
              <a:ext uri="{FF2B5EF4-FFF2-40B4-BE49-F238E27FC236}">
                <a16:creationId xmlns:a16="http://schemas.microsoft.com/office/drawing/2014/main" id="{92DCA671-6D37-00D8-C7D4-F14D35C21C44}"/>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EE1B57AE-167D-9CB2-5A38-795FCBA3B9B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A45F81BA-B61C-AB55-D978-B0C24E4E2A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242B063-1906-4041-AE39-A764F5C09E47}" type="slidenum">
              <a:rPr lang="en-US" altLang="en-US" smtClean="0"/>
              <a:pPr>
                <a:spcBef>
                  <a:spcPct val="0"/>
                </a:spcBef>
              </a:pPr>
              <a:t>49</a:t>
            </a:fld>
            <a:endParaRPr lang="en-US" altLang="en-US"/>
          </a:p>
        </p:txBody>
      </p:sp>
      <p:sp>
        <p:nvSpPr>
          <p:cNvPr id="103427" name="Rectangle 2">
            <a:extLst>
              <a:ext uri="{FF2B5EF4-FFF2-40B4-BE49-F238E27FC236}">
                <a16:creationId xmlns:a16="http://schemas.microsoft.com/office/drawing/2014/main" id="{50F69414-4915-F067-0CCE-2A0BC8D580F8}"/>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1831B81F-39C1-0688-7D15-B4B4E91F20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FBF8CCC4-B9FD-04BF-58A3-5D19822116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6E49BD-4D19-46E7-AEE1-B7F43D60A117}" type="slidenum">
              <a:rPr lang="en-US" altLang="en-US" smtClean="0"/>
              <a:pPr>
                <a:spcBef>
                  <a:spcPct val="0"/>
                </a:spcBef>
              </a:pPr>
              <a:t>5</a:t>
            </a:fld>
            <a:endParaRPr lang="en-US" altLang="en-US"/>
          </a:p>
        </p:txBody>
      </p:sp>
      <p:sp>
        <p:nvSpPr>
          <p:cNvPr id="13315" name="Rectangle 2">
            <a:extLst>
              <a:ext uri="{FF2B5EF4-FFF2-40B4-BE49-F238E27FC236}">
                <a16:creationId xmlns:a16="http://schemas.microsoft.com/office/drawing/2014/main" id="{2949BB37-7551-747E-4E97-2B8D572C81A7}"/>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1EDE4F6A-4AD8-0EF0-CB1E-1B36DDB9EB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8C2E18BA-4123-199A-D32A-349C017DDA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C42C15-F51C-49D9-A2CA-F15B0D0379C7}" type="slidenum">
              <a:rPr lang="en-US" altLang="en-US" smtClean="0"/>
              <a:pPr>
                <a:spcBef>
                  <a:spcPct val="0"/>
                </a:spcBef>
              </a:pPr>
              <a:t>50</a:t>
            </a:fld>
            <a:endParaRPr lang="en-US" altLang="en-US"/>
          </a:p>
        </p:txBody>
      </p:sp>
      <p:sp>
        <p:nvSpPr>
          <p:cNvPr id="105475" name="Rectangle 2">
            <a:extLst>
              <a:ext uri="{FF2B5EF4-FFF2-40B4-BE49-F238E27FC236}">
                <a16:creationId xmlns:a16="http://schemas.microsoft.com/office/drawing/2014/main" id="{600DC484-03D1-91B6-6663-A80C7ED34CC4}"/>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F4565F90-91B6-15FE-A8A0-D84FF316E5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B63EC892-527F-0772-3759-2B701BCFF9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7015F11-A640-4D5A-A509-8A762AB8C484}" type="slidenum">
              <a:rPr lang="en-US" altLang="en-US" smtClean="0"/>
              <a:pPr>
                <a:spcBef>
                  <a:spcPct val="0"/>
                </a:spcBef>
              </a:pPr>
              <a:t>51</a:t>
            </a:fld>
            <a:endParaRPr lang="en-US" altLang="en-US"/>
          </a:p>
        </p:txBody>
      </p:sp>
      <p:sp>
        <p:nvSpPr>
          <p:cNvPr id="107523" name="Rectangle 2">
            <a:extLst>
              <a:ext uri="{FF2B5EF4-FFF2-40B4-BE49-F238E27FC236}">
                <a16:creationId xmlns:a16="http://schemas.microsoft.com/office/drawing/2014/main" id="{02BDEDD5-3156-5B4B-1118-BDC56BF17231}"/>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C7AE4788-2524-12DA-735C-D5CE5B9F98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A6A662CF-B6BB-8652-C469-635AA67053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C4275E8-1062-41FF-B270-7FB966328544}" type="slidenum">
              <a:rPr lang="en-US" altLang="en-US" smtClean="0"/>
              <a:pPr>
                <a:spcBef>
                  <a:spcPct val="0"/>
                </a:spcBef>
              </a:pPr>
              <a:t>52</a:t>
            </a:fld>
            <a:endParaRPr lang="en-US" altLang="en-US"/>
          </a:p>
        </p:txBody>
      </p:sp>
      <p:sp>
        <p:nvSpPr>
          <p:cNvPr id="109571" name="Rectangle 2">
            <a:extLst>
              <a:ext uri="{FF2B5EF4-FFF2-40B4-BE49-F238E27FC236}">
                <a16:creationId xmlns:a16="http://schemas.microsoft.com/office/drawing/2014/main" id="{D096C401-1D8A-4FD1-0612-7AC067BADF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6DFD6ED-E3A7-3844-B798-928438922C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7C5782F-E4CB-20A8-75F1-3D7D2D533B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019F6D-B2D0-49FE-AF8C-2961650E362D}" type="slidenum">
              <a:rPr lang="en-US" altLang="en-US" smtClean="0"/>
              <a:pPr>
                <a:spcBef>
                  <a:spcPct val="0"/>
                </a:spcBef>
              </a:pPr>
              <a:t>53</a:t>
            </a:fld>
            <a:endParaRPr lang="en-US" altLang="en-US"/>
          </a:p>
        </p:txBody>
      </p:sp>
      <p:sp>
        <p:nvSpPr>
          <p:cNvPr id="111619" name="Rectangle 2">
            <a:extLst>
              <a:ext uri="{FF2B5EF4-FFF2-40B4-BE49-F238E27FC236}">
                <a16:creationId xmlns:a16="http://schemas.microsoft.com/office/drawing/2014/main" id="{D36C12DA-43BC-9648-D96D-7537984D1E18}"/>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32814F3E-B2C4-51B4-657F-59CE0154EF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0430C04-1345-D3D1-9228-F410E7CCF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83D38C1-4907-4FC9-A18D-7095474D48A8}" type="slidenum">
              <a:rPr lang="en-US" altLang="en-US" smtClean="0"/>
              <a:pPr>
                <a:spcBef>
                  <a:spcPct val="0"/>
                </a:spcBef>
              </a:pPr>
              <a:t>54</a:t>
            </a:fld>
            <a:endParaRPr lang="en-US" altLang="en-US"/>
          </a:p>
        </p:txBody>
      </p:sp>
      <p:sp>
        <p:nvSpPr>
          <p:cNvPr id="113667" name="Rectangle 2">
            <a:extLst>
              <a:ext uri="{FF2B5EF4-FFF2-40B4-BE49-F238E27FC236}">
                <a16:creationId xmlns:a16="http://schemas.microsoft.com/office/drawing/2014/main" id="{99F19848-7954-EDD8-3CB1-65B39AAB8AE1}"/>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CF66F53D-2E50-7CF0-7871-1BFFAF0EFD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F496A325-C0AF-B0A3-F37B-36AED5CB3D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A20EAAD-596C-4FC9-9BBB-2E2D7C88EAE8}" type="slidenum">
              <a:rPr lang="en-US" altLang="en-US" smtClean="0"/>
              <a:pPr>
                <a:spcBef>
                  <a:spcPct val="0"/>
                </a:spcBef>
              </a:pPr>
              <a:t>55</a:t>
            </a:fld>
            <a:endParaRPr lang="en-US" altLang="en-US"/>
          </a:p>
        </p:txBody>
      </p:sp>
      <p:sp>
        <p:nvSpPr>
          <p:cNvPr id="115715" name="Rectangle 2">
            <a:extLst>
              <a:ext uri="{FF2B5EF4-FFF2-40B4-BE49-F238E27FC236}">
                <a16:creationId xmlns:a16="http://schemas.microsoft.com/office/drawing/2014/main" id="{25473B24-78FA-21D3-EFB9-F6F4F2EFC7EB}"/>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01D4F3E1-E71E-A417-B786-30B4BCAA6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619611-7FEA-0AA7-F59D-DE53125070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18E9FC-8DAD-44DA-BD61-B61F238E828D}" type="slidenum">
              <a:rPr lang="en-US" altLang="en-US" smtClean="0"/>
              <a:pPr>
                <a:spcBef>
                  <a:spcPct val="0"/>
                </a:spcBef>
              </a:pPr>
              <a:t>56</a:t>
            </a:fld>
            <a:endParaRPr lang="en-US" altLang="en-US"/>
          </a:p>
        </p:txBody>
      </p:sp>
      <p:sp>
        <p:nvSpPr>
          <p:cNvPr id="117763" name="Rectangle 2">
            <a:extLst>
              <a:ext uri="{FF2B5EF4-FFF2-40B4-BE49-F238E27FC236}">
                <a16:creationId xmlns:a16="http://schemas.microsoft.com/office/drawing/2014/main" id="{4881F864-8FB3-0A7F-BEAA-C0BFF71DA669}"/>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2C421ABA-CDE7-52F1-F430-B3615F6A10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7FE9C635-1642-C13D-CCFA-040F44A85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BDE456A-08EB-463A-BCF2-7C59C5299745}" type="slidenum">
              <a:rPr lang="en-US" altLang="en-US" smtClean="0"/>
              <a:pPr>
                <a:spcBef>
                  <a:spcPct val="0"/>
                </a:spcBef>
              </a:pPr>
              <a:t>57</a:t>
            </a:fld>
            <a:endParaRPr lang="en-US" altLang="en-US"/>
          </a:p>
        </p:txBody>
      </p:sp>
      <p:sp>
        <p:nvSpPr>
          <p:cNvPr id="119811" name="Rectangle 2">
            <a:extLst>
              <a:ext uri="{FF2B5EF4-FFF2-40B4-BE49-F238E27FC236}">
                <a16:creationId xmlns:a16="http://schemas.microsoft.com/office/drawing/2014/main" id="{D6BAB1D8-0A26-F4AE-F764-1085D3D0B3CC}"/>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59BD2D10-9274-A3CB-05DB-EAA341254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8243CDDB-BBFC-4BC8-7DC4-EC6AEF2011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31A2F42-8021-466A-80A0-9828B4A8DDE1}" type="slidenum">
              <a:rPr lang="en-US" altLang="en-US" smtClean="0"/>
              <a:pPr>
                <a:spcBef>
                  <a:spcPct val="0"/>
                </a:spcBef>
              </a:pPr>
              <a:t>58</a:t>
            </a:fld>
            <a:endParaRPr lang="en-US" altLang="en-US"/>
          </a:p>
        </p:txBody>
      </p:sp>
      <p:sp>
        <p:nvSpPr>
          <p:cNvPr id="121859" name="Rectangle 2">
            <a:extLst>
              <a:ext uri="{FF2B5EF4-FFF2-40B4-BE49-F238E27FC236}">
                <a16:creationId xmlns:a16="http://schemas.microsoft.com/office/drawing/2014/main" id="{9D983759-3A2E-DC7F-7189-F6D827E63097}"/>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AD216A0F-FA5A-8A03-092F-F851E0D4D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63CDF58B-949A-7141-3720-3DF014EA9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5EAC592-8E57-43FF-8989-42DD7E7C389D}" type="slidenum">
              <a:rPr lang="en-US" altLang="en-US" smtClean="0"/>
              <a:pPr>
                <a:spcBef>
                  <a:spcPct val="0"/>
                </a:spcBef>
              </a:pPr>
              <a:t>59</a:t>
            </a:fld>
            <a:endParaRPr lang="en-US" altLang="en-US"/>
          </a:p>
        </p:txBody>
      </p:sp>
      <p:sp>
        <p:nvSpPr>
          <p:cNvPr id="123907" name="Rectangle 2">
            <a:extLst>
              <a:ext uri="{FF2B5EF4-FFF2-40B4-BE49-F238E27FC236}">
                <a16:creationId xmlns:a16="http://schemas.microsoft.com/office/drawing/2014/main" id="{2F282474-DBAA-3847-483C-41E0AB19A434}"/>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E9F225C2-B6AB-58D8-B5FC-49542FF501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871E89BC-B7ED-F29C-CBD8-1A509C9018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26A6FB-DE12-4BF1-ABDF-8E9627ECE383}" type="slidenum">
              <a:rPr lang="en-US" altLang="en-US" smtClean="0"/>
              <a:pPr>
                <a:spcBef>
                  <a:spcPct val="0"/>
                </a:spcBef>
              </a:pPr>
              <a:t>6</a:t>
            </a:fld>
            <a:endParaRPr lang="en-US" altLang="en-US"/>
          </a:p>
        </p:txBody>
      </p:sp>
      <p:sp>
        <p:nvSpPr>
          <p:cNvPr id="15363" name="Rectangle 2">
            <a:extLst>
              <a:ext uri="{FF2B5EF4-FFF2-40B4-BE49-F238E27FC236}">
                <a16:creationId xmlns:a16="http://schemas.microsoft.com/office/drawing/2014/main" id="{18A46EB2-7EB7-3D27-83C7-C40201AB4DE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E3988BAE-FC4E-BE29-8AD0-14337F0733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D6F0B1D-1201-7515-43E8-493AFEC017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FE7885-227F-4088-9137-0CF89620DEBD}" type="slidenum">
              <a:rPr lang="en-US" altLang="en-US" smtClean="0"/>
              <a:pPr>
                <a:spcBef>
                  <a:spcPct val="0"/>
                </a:spcBef>
              </a:pPr>
              <a:t>60</a:t>
            </a:fld>
            <a:endParaRPr lang="en-US" altLang="en-US"/>
          </a:p>
        </p:txBody>
      </p:sp>
      <p:sp>
        <p:nvSpPr>
          <p:cNvPr id="125955" name="Rectangle 2">
            <a:extLst>
              <a:ext uri="{FF2B5EF4-FFF2-40B4-BE49-F238E27FC236}">
                <a16:creationId xmlns:a16="http://schemas.microsoft.com/office/drawing/2014/main" id="{6CF3994C-2E2E-E1F4-8B4A-56C8AF70F0AA}"/>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6F46C125-D991-2403-9532-440B20673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180C2E23-E8DB-74A7-513E-F61B174CDA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DF3D64-510B-43D9-85F1-7B7CA27A3488}" type="slidenum">
              <a:rPr lang="en-US" altLang="en-US" smtClean="0"/>
              <a:pPr>
                <a:spcBef>
                  <a:spcPct val="0"/>
                </a:spcBef>
              </a:pPr>
              <a:t>61</a:t>
            </a:fld>
            <a:endParaRPr lang="en-US" altLang="en-US"/>
          </a:p>
        </p:txBody>
      </p:sp>
      <p:sp>
        <p:nvSpPr>
          <p:cNvPr id="128003" name="Rectangle 2">
            <a:extLst>
              <a:ext uri="{FF2B5EF4-FFF2-40B4-BE49-F238E27FC236}">
                <a16:creationId xmlns:a16="http://schemas.microsoft.com/office/drawing/2014/main" id="{CD339463-3264-42DB-A111-75DFA44C66FB}"/>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68B17954-5063-6899-8250-B35F1F2E6C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D09D9F13-6B26-BDCD-E6D3-B892FC089C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09F086-E993-450E-B92E-FA976E73C2C0}" type="slidenum">
              <a:rPr lang="en-US" altLang="en-US" smtClean="0"/>
              <a:pPr>
                <a:spcBef>
                  <a:spcPct val="0"/>
                </a:spcBef>
              </a:pPr>
              <a:t>62</a:t>
            </a:fld>
            <a:endParaRPr lang="en-US" altLang="en-US"/>
          </a:p>
        </p:txBody>
      </p:sp>
      <p:sp>
        <p:nvSpPr>
          <p:cNvPr id="130051" name="Rectangle 2">
            <a:extLst>
              <a:ext uri="{FF2B5EF4-FFF2-40B4-BE49-F238E27FC236}">
                <a16:creationId xmlns:a16="http://schemas.microsoft.com/office/drawing/2014/main" id="{F90FB48D-3672-4B30-E136-2D5A19FC2216}"/>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023B1968-577E-816C-EACA-0CB351F6D9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4CD67E41-F433-3E13-75AC-0B907A0172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53C07C-7D99-4D76-AD75-FA576B3A9D23}" type="slidenum">
              <a:rPr lang="en-US" altLang="en-US" smtClean="0"/>
              <a:pPr>
                <a:spcBef>
                  <a:spcPct val="0"/>
                </a:spcBef>
              </a:pPr>
              <a:t>63</a:t>
            </a:fld>
            <a:endParaRPr lang="en-US" altLang="en-US"/>
          </a:p>
        </p:txBody>
      </p:sp>
      <p:sp>
        <p:nvSpPr>
          <p:cNvPr id="132099" name="Rectangle 2">
            <a:extLst>
              <a:ext uri="{FF2B5EF4-FFF2-40B4-BE49-F238E27FC236}">
                <a16:creationId xmlns:a16="http://schemas.microsoft.com/office/drawing/2014/main" id="{C7092121-32E8-8CE2-23A1-7733AE6C199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A9989668-54B4-DA54-924A-3A790CA9A5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31873458-E522-C0C9-A741-3FE0E963D6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070CB7-B1D1-4DC3-8D33-915159DC6ED0}" type="slidenum">
              <a:rPr lang="en-US" altLang="en-US" smtClean="0"/>
              <a:pPr>
                <a:spcBef>
                  <a:spcPct val="0"/>
                </a:spcBef>
              </a:pPr>
              <a:t>64</a:t>
            </a:fld>
            <a:endParaRPr lang="en-US" altLang="en-US"/>
          </a:p>
        </p:txBody>
      </p:sp>
      <p:sp>
        <p:nvSpPr>
          <p:cNvPr id="134147" name="Rectangle 2">
            <a:extLst>
              <a:ext uri="{FF2B5EF4-FFF2-40B4-BE49-F238E27FC236}">
                <a16:creationId xmlns:a16="http://schemas.microsoft.com/office/drawing/2014/main" id="{AD56B268-D95E-5E4C-AD68-F34BF3C3715E}"/>
              </a:ext>
            </a:extLst>
          </p:cNvPr>
          <p:cNvSpPr>
            <a:spLocks noGrp="1" noRot="1" noChangeAspect="1" noChangeArrowheads="1" noTextEdit="1"/>
          </p:cNvSpPr>
          <p:nvPr>
            <p:ph type="sldImg"/>
          </p:nvPr>
        </p:nvSpPr>
        <p:spPr>
          <a:ln/>
        </p:spPr>
      </p:sp>
      <p:sp>
        <p:nvSpPr>
          <p:cNvPr id="134148" name="Rectangle 3">
            <a:extLst>
              <a:ext uri="{FF2B5EF4-FFF2-40B4-BE49-F238E27FC236}">
                <a16:creationId xmlns:a16="http://schemas.microsoft.com/office/drawing/2014/main" id="{55C27009-E7E7-98DF-C816-DCECD79DA7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1A7AA12D-3E77-9F80-9769-29E1AA5856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ADD7A94-46EA-41A9-8576-012A5BEF9575}" type="slidenum">
              <a:rPr lang="en-US" altLang="en-US" smtClean="0"/>
              <a:pPr>
                <a:spcBef>
                  <a:spcPct val="0"/>
                </a:spcBef>
              </a:pPr>
              <a:t>65</a:t>
            </a:fld>
            <a:endParaRPr lang="en-US" altLang="en-US"/>
          </a:p>
        </p:txBody>
      </p:sp>
      <p:sp>
        <p:nvSpPr>
          <p:cNvPr id="136195" name="Rectangle 2">
            <a:extLst>
              <a:ext uri="{FF2B5EF4-FFF2-40B4-BE49-F238E27FC236}">
                <a16:creationId xmlns:a16="http://schemas.microsoft.com/office/drawing/2014/main" id="{F92BBF0C-F5A1-B18A-B8DE-08104A0FCA75}"/>
              </a:ext>
            </a:extLst>
          </p:cNvPr>
          <p:cNvSpPr>
            <a:spLocks noGrp="1" noRot="1" noChangeAspect="1" noChangeArrowheads="1" noTextEdit="1"/>
          </p:cNvSpPr>
          <p:nvPr>
            <p:ph type="sldImg"/>
          </p:nvPr>
        </p:nvSpPr>
        <p:spPr>
          <a:ln/>
        </p:spPr>
      </p:sp>
      <p:sp>
        <p:nvSpPr>
          <p:cNvPr id="136196" name="Rectangle 3">
            <a:extLst>
              <a:ext uri="{FF2B5EF4-FFF2-40B4-BE49-F238E27FC236}">
                <a16:creationId xmlns:a16="http://schemas.microsoft.com/office/drawing/2014/main" id="{C8B32A5C-5A29-9A99-F569-3E3F5F0248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3E9D225F-2164-CFCD-F65C-363E02A8C7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B513F9-B4A5-48EA-9D41-DC9E4BAAF443}" type="slidenum">
              <a:rPr lang="en-US" altLang="en-US" smtClean="0"/>
              <a:pPr>
                <a:spcBef>
                  <a:spcPct val="0"/>
                </a:spcBef>
              </a:pPr>
              <a:t>66</a:t>
            </a:fld>
            <a:endParaRPr lang="en-US" altLang="en-US"/>
          </a:p>
        </p:txBody>
      </p:sp>
      <p:sp>
        <p:nvSpPr>
          <p:cNvPr id="138243" name="Rectangle 2">
            <a:extLst>
              <a:ext uri="{FF2B5EF4-FFF2-40B4-BE49-F238E27FC236}">
                <a16:creationId xmlns:a16="http://schemas.microsoft.com/office/drawing/2014/main" id="{99776B36-96C8-B6C8-A13C-7B13CB309413}"/>
              </a:ext>
            </a:extLst>
          </p:cNvPr>
          <p:cNvSpPr>
            <a:spLocks noGrp="1" noRot="1" noChangeAspect="1" noChangeArrowheads="1" noTextEdit="1"/>
          </p:cNvSpPr>
          <p:nvPr>
            <p:ph type="sldImg"/>
          </p:nvPr>
        </p:nvSpPr>
        <p:spPr>
          <a:ln/>
        </p:spPr>
      </p:sp>
      <p:sp>
        <p:nvSpPr>
          <p:cNvPr id="138244" name="Rectangle 3">
            <a:extLst>
              <a:ext uri="{FF2B5EF4-FFF2-40B4-BE49-F238E27FC236}">
                <a16:creationId xmlns:a16="http://schemas.microsoft.com/office/drawing/2014/main" id="{CEA1F2C1-0750-C106-F498-D42D0E4293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5CF4DD4-4AD7-EDA9-1E98-5B26FA959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C0DF46B-A30C-4285-B491-0F612CB70AC0}" type="slidenum">
              <a:rPr lang="en-US" altLang="en-US" smtClean="0"/>
              <a:pPr>
                <a:spcBef>
                  <a:spcPct val="0"/>
                </a:spcBef>
              </a:pPr>
              <a:t>67</a:t>
            </a:fld>
            <a:endParaRPr lang="en-US" altLang="en-US"/>
          </a:p>
        </p:txBody>
      </p:sp>
      <p:sp>
        <p:nvSpPr>
          <p:cNvPr id="140291" name="Rectangle 2">
            <a:extLst>
              <a:ext uri="{FF2B5EF4-FFF2-40B4-BE49-F238E27FC236}">
                <a16:creationId xmlns:a16="http://schemas.microsoft.com/office/drawing/2014/main" id="{800AEB19-3DC2-3239-E97B-2C616CEE9E73}"/>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1AA23619-E7CE-387B-8300-1A78B1D0FB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04096A80-EBF2-2EE6-DB64-454F441DC6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B74B9A-4C80-4ECF-979D-525756E1EE8F}" type="slidenum">
              <a:rPr lang="en-US" altLang="en-US" smtClean="0"/>
              <a:pPr>
                <a:spcBef>
                  <a:spcPct val="0"/>
                </a:spcBef>
              </a:pPr>
              <a:t>68</a:t>
            </a:fld>
            <a:endParaRPr lang="en-US" altLang="en-US"/>
          </a:p>
        </p:txBody>
      </p:sp>
      <p:sp>
        <p:nvSpPr>
          <p:cNvPr id="142339" name="Rectangle 2">
            <a:extLst>
              <a:ext uri="{FF2B5EF4-FFF2-40B4-BE49-F238E27FC236}">
                <a16:creationId xmlns:a16="http://schemas.microsoft.com/office/drawing/2014/main" id="{9D615CF6-76E5-91D1-EA3D-9D59F50E92F5}"/>
              </a:ext>
            </a:extLst>
          </p:cNvPr>
          <p:cNvSpPr>
            <a:spLocks noGrp="1" noRot="1" noChangeAspect="1" noChangeArrowheads="1" noTextEdit="1"/>
          </p:cNvSpPr>
          <p:nvPr>
            <p:ph type="sldImg"/>
          </p:nvPr>
        </p:nvSpPr>
        <p:spPr>
          <a:ln/>
        </p:spPr>
      </p:sp>
      <p:sp>
        <p:nvSpPr>
          <p:cNvPr id="142340" name="Rectangle 3">
            <a:extLst>
              <a:ext uri="{FF2B5EF4-FFF2-40B4-BE49-F238E27FC236}">
                <a16:creationId xmlns:a16="http://schemas.microsoft.com/office/drawing/2014/main" id="{F28A790A-4C2D-64D0-8882-CB36C706C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B22A3CC7-F752-A08E-D628-38C5E12F0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3CF9651-0932-4856-94FD-573E952FA038}" type="slidenum">
              <a:rPr lang="en-US" altLang="en-US" smtClean="0"/>
              <a:pPr>
                <a:spcBef>
                  <a:spcPct val="0"/>
                </a:spcBef>
              </a:pPr>
              <a:t>69</a:t>
            </a:fld>
            <a:endParaRPr lang="en-US" altLang="en-US"/>
          </a:p>
        </p:txBody>
      </p:sp>
      <p:sp>
        <p:nvSpPr>
          <p:cNvPr id="144387" name="Rectangle 2">
            <a:extLst>
              <a:ext uri="{FF2B5EF4-FFF2-40B4-BE49-F238E27FC236}">
                <a16:creationId xmlns:a16="http://schemas.microsoft.com/office/drawing/2014/main" id="{DE2AC250-1793-BE1E-7DD9-9A09CC5B75CE}"/>
              </a:ext>
            </a:extLst>
          </p:cNvPr>
          <p:cNvSpPr>
            <a:spLocks noGrp="1" noRot="1" noChangeAspect="1" noChangeArrowheads="1" noTextEdit="1"/>
          </p:cNvSpPr>
          <p:nvPr>
            <p:ph type="sldImg"/>
          </p:nvPr>
        </p:nvSpPr>
        <p:spPr>
          <a:ln/>
        </p:spPr>
      </p:sp>
      <p:sp>
        <p:nvSpPr>
          <p:cNvPr id="144388" name="Rectangle 3">
            <a:extLst>
              <a:ext uri="{FF2B5EF4-FFF2-40B4-BE49-F238E27FC236}">
                <a16:creationId xmlns:a16="http://schemas.microsoft.com/office/drawing/2014/main" id="{DA9900A6-5F61-39AE-7E04-FE361966BC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3494926-014F-8400-2565-2415E1395D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07802F-FDA3-4F79-B976-946C147BD770}" type="slidenum">
              <a:rPr lang="en-US" altLang="en-US" smtClean="0"/>
              <a:pPr>
                <a:spcBef>
                  <a:spcPct val="0"/>
                </a:spcBef>
              </a:pPr>
              <a:t>7</a:t>
            </a:fld>
            <a:endParaRPr lang="en-US" altLang="en-US"/>
          </a:p>
        </p:txBody>
      </p:sp>
      <p:sp>
        <p:nvSpPr>
          <p:cNvPr id="17411" name="Rectangle 2">
            <a:extLst>
              <a:ext uri="{FF2B5EF4-FFF2-40B4-BE49-F238E27FC236}">
                <a16:creationId xmlns:a16="http://schemas.microsoft.com/office/drawing/2014/main" id="{34ABD71C-4604-17BC-D245-2EC9CA255F9E}"/>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8D7E295A-7A35-3E38-DFC2-A921D2DC0A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AAE888B9-8FC1-C85C-7664-5A2BF883D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3DED98-B502-41B3-B6F2-5940CCA92986}" type="slidenum">
              <a:rPr lang="en-US" altLang="en-US" smtClean="0"/>
              <a:pPr>
                <a:spcBef>
                  <a:spcPct val="0"/>
                </a:spcBef>
              </a:pPr>
              <a:t>70</a:t>
            </a:fld>
            <a:endParaRPr lang="en-US" altLang="en-US"/>
          </a:p>
        </p:txBody>
      </p:sp>
      <p:sp>
        <p:nvSpPr>
          <p:cNvPr id="146435" name="Rectangle 2">
            <a:extLst>
              <a:ext uri="{FF2B5EF4-FFF2-40B4-BE49-F238E27FC236}">
                <a16:creationId xmlns:a16="http://schemas.microsoft.com/office/drawing/2014/main" id="{C09C56A5-5EC7-9C74-7C2E-7D202B7CAC44}"/>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8A43E3DF-F7D0-1303-1173-0E4810EA4A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C5905106-61AF-5E78-FBB3-4DD3433EA3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F9CEFA-CD44-405C-B9C8-EF4F8F46A21B}" type="slidenum">
              <a:rPr lang="en-US" altLang="en-US" smtClean="0"/>
              <a:pPr>
                <a:spcBef>
                  <a:spcPct val="0"/>
                </a:spcBef>
              </a:pPr>
              <a:t>71</a:t>
            </a:fld>
            <a:endParaRPr lang="en-US" altLang="en-US"/>
          </a:p>
        </p:txBody>
      </p:sp>
      <p:sp>
        <p:nvSpPr>
          <p:cNvPr id="148483" name="Rectangle 2">
            <a:extLst>
              <a:ext uri="{FF2B5EF4-FFF2-40B4-BE49-F238E27FC236}">
                <a16:creationId xmlns:a16="http://schemas.microsoft.com/office/drawing/2014/main" id="{2CC72E78-D17E-BABD-9166-D419A5571363}"/>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7068C578-1F15-F638-E9B9-45E95F4FAC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C3187EB7-3153-8990-A08F-1AF848846B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9AA9DE7-9F8C-4A7C-A7F3-A7A301279B63}" type="slidenum">
              <a:rPr lang="en-US" altLang="en-US" smtClean="0"/>
              <a:pPr>
                <a:spcBef>
                  <a:spcPct val="0"/>
                </a:spcBef>
              </a:pPr>
              <a:t>72</a:t>
            </a:fld>
            <a:endParaRPr lang="en-US" altLang="en-US"/>
          </a:p>
        </p:txBody>
      </p:sp>
      <p:sp>
        <p:nvSpPr>
          <p:cNvPr id="150531" name="Rectangle 2">
            <a:extLst>
              <a:ext uri="{FF2B5EF4-FFF2-40B4-BE49-F238E27FC236}">
                <a16:creationId xmlns:a16="http://schemas.microsoft.com/office/drawing/2014/main" id="{5816A46D-90E8-0484-255B-7B6D0EE8DD53}"/>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F9A30922-C7B3-2F31-8451-DAB70ADCC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EB67EC77-A860-A58F-8227-B52A4C987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2B43D0-1DA8-4B30-8999-31E6B76EFC78}" type="slidenum">
              <a:rPr lang="en-US" altLang="en-US" smtClean="0"/>
              <a:pPr>
                <a:spcBef>
                  <a:spcPct val="0"/>
                </a:spcBef>
              </a:pPr>
              <a:t>73</a:t>
            </a:fld>
            <a:endParaRPr lang="en-US" altLang="en-US"/>
          </a:p>
        </p:txBody>
      </p:sp>
      <p:sp>
        <p:nvSpPr>
          <p:cNvPr id="152579" name="Rectangle 2">
            <a:extLst>
              <a:ext uri="{FF2B5EF4-FFF2-40B4-BE49-F238E27FC236}">
                <a16:creationId xmlns:a16="http://schemas.microsoft.com/office/drawing/2014/main" id="{A2234E77-3A2D-0948-0E18-7851781F7B56}"/>
              </a:ext>
            </a:extLst>
          </p:cNvPr>
          <p:cNvSpPr>
            <a:spLocks noGrp="1" noRot="1" noChangeAspect="1" noChangeArrowheads="1" noTextEdit="1"/>
          </p:cNvSpPr>
          <p:nvPr>
            <p:ph type="sldImg"/>
          </p:nvPr>
        </p:nvSpPr>
        <p:spPr>
          <a:ln/>
        </p:spPr>
      </p:sp>
      <p:sp>
        <p:nvSpPr>
          <p:cNvPr id="152580" name="Rectangle 3">
            <a:extLst>
              <a:ext uri="{FF2B5EF4-FFF2-40B4-BE49-F238E27FC236}">
                <a16:creationId xmlns:a16="http://schemas.microsoft.com/office/drawing/2014/main" id="{F5FECC54-9541-9006-6A53-86376662A0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2F1F2058-9F17-B5F2-9E5E-FF29DB086A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CF5B3E6-2B00-48C2-A544-C25358DAD380}" type="slidenum">
              <a:rPr lang="en-US" altLang="en-US" smtClean="0"/>
              <a:pPr>
                <a:spcBef>
                  <a:spcPct val="0"/>
                </a:spcBef>
              </a:pPr>
              <a:t>74</a:t>
            </a:fld>
            <a:endParaRPr lang="en-US" altLang="en-US"/>
          </a:p>
        </p:txBody>
      </p:sp>
      <p:sp>
        <p:nvSpPr>
          <p:cNvPr id="154627" name="Rectangle 2">
            <a:extLst>
              <a:ext uri="{FF2B5EF4-FFF2-40B4-BE49-F238E27FC236}">
                <a16:creationId xmlns:a16="http://schemas.microsoft.com/office/drawing/2014/main" id="{71D31A11-0E44-8496-F189-C9CC95ED1EFA}"/>
              </a:ext>
            </a:extLst>
          </p:cNvPr>
          <p:cNvSpPr>
            <a:spLocks noGrp="1" noRot="1" noChangeAspect="1" noChangeArrowheads="1" noTextEdit="1"/>
          </p:cNvSpPr>
          <p:nvPr>
            <p:ph type="sldImg"/>
          </p:nvPr>
        </p:nvSpPr>
        <p:spPr>
          <a:ln/>
        </p:spPr>
      </p:sp>
      <p:sp>
        <p:nvSpPr>
          <p:cNvPr id="154628" name="Rectangle 3">
            <a:extLst>
              <a:ext uri="{FF2B5EF4-FFF2-40B4-BE49-F238E27FC236}">
                <a16:creationId xmlns:a16="http://schemas.microsoft.com/office/drawing/2014/main" id="{A0812F67-FC86-6332-608C-0317273E91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B2EC7AA3-4D09-E30A-B992-A7911A3DE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93D5646-D662-4763-AC5D-62431EC5265D}" type="slidenum">
              <a:rPr lang="en-US" altLang="en-US" smtClean="0"/>
              <a:pPr>
                <a:spcBef>
                  <a:spcPct val="0"/>
                </a:spcBef>
              </a:pPr>
              <a:t>75</a:t>
            </a:fld>
            <a:endParaRPr lang="en-US" altLang="en-US"/>
          </a:p>
        </p:txBody>
      </p:sp>
      <p:sp>
        <p:nvSpPr>
          <p:cNvPr id="156675" name="Rectangle 2">
            <a:extLst>
              <a:ext uri="{FF2B5EF4-FFF2-40B4-BE49-F238E27FC236}">
                <a16:creationId xmlns:a16="http://schemas.microsoft.com/office/drawing/2014/main" id="{4337D1A2-9620-B799-C62D-02095C297797}"/>
              </a:ext>
            </a:extLst>
          </p:cNvPr>
          <p:cNvSpPr>
            <a:spLocks noGrp="1" noRot="1" noChangeAspect="1" noChangeArrowheads="1" noTextEdit="1"/>
          </p:cNvSpPr>
          <p:nvPr>
            <p:ph type="sldImg"/>
          </p:nvPr>
        </p:nvSpPr>
        <p:spPr>
          <a:ln/>
        </p:spPr>
      </p:sp>
      <p:sp>
        <p:nvSpPr>
          <p:cNvPr id="156676" name="Rectangle 3">
            <a:extLst>
              <a:ext uri="{FF2B5EF4-FFF2-40B4-BE49-F238E27FC236}">
                <a16:creationId xmlns:a16="http://schemas.microsoft.com/office/drawing/2014/main" id="{5908854D-FDB5-CE65-D8EB-A4378E33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A6283CD5-B93C-9A28-DEB1-594A79EB30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6432ED1-0F1E-40EC-B947-D86607A4AEA3}" type="slidenum">
              <a:rPr lang="en-US" altLang="en-US" smtClean="0"/>
              <a:pPr>
                <a:spcBef>
                  <a:spcPct val="0"/>
                </a:spcBef>
              </a:pPr>
              <a:t>76</a:t>
            </a:fld>
            <a:endParaRPr lang="en-US" altLang="en-US"/>
          </a:p>
        </p:txBody>
      </p:sp>
      <p:sp>
        <p:nvSpPr>
          <p:cNvPr id="158723" name="Rectangle 2">
            <a:extLst>
              <a:ext uri="{FF2B5EF4-FFF2-40B4-BE49-F238E27FC236}">
                <a16:creationId xmlns:a16="http://schemas.microsoft.com/office/drawing/2014/main" id="{4AD08129-847B-EF66-C027-FDCADA01382D}"/>
              </a:ext>
            </a:extLst>
          </p:cNvPr>
          <p:cNvSpPr>
            <a:spLocks noGrp="1" noRot="1" noChangeAspect="1" noChangeArrowheads="1" noTextEdit="1"/>
          </p:cNvSpPr>
          <p:nvPr>
            <p:ph type="sldImg"/>
          </p:nvPr>
        </p:nvSpPr>
        <p:spPr>
          <a:ln/>
        </p:spPr>
      </p:sp>
      <p:sp>
        <p:nvSpPr>
          <p:cNvPr id="158724" name="Rectangle 3">
            <a:extLst>
              <a:ext uri="{FF2B5EF4-FFF2-40B4-BE49-F238E27FC236}">
                <a16:creationId xmlns:a16="http://schemas.microsoft.com/office/drawing/2014/main" id="{EADB59A6-0C52-A4AA-E8DF-2B797142EF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4D7BE156-A250-2DCD-5E6A-3D4F207AD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CAE159-A686-47E9-924B-0ECF9EC76696}" type="slidenum">
              <a:rPr lang="en-US" altLang="en-US" smtClean="0"/>
              <a:pPr>
                <a:spcBef>
                  <a:spcPct val="0"/>
                </a:spcBef>
              </a:pPr>
              <a:t>77</a:t>
            </a:fld>
            <a:endParaRPr lang="en-US" altLang="en-US"/>
          </a:p>
        </p:txBody>
      </p:sp>
      <p:sp>
        <p:nvSpPr>
          <p:cNvPr id="160771" name="Rectangle 2">
            <a:extLst>
              <a:ext uri="{FF2B5EF4-FFF2-40B4-BE49-F238E27FC236}">
                <a16:creationId xmlns:a16="http://schemas.microsoft.com/office/drawing/2014/main" id="{B896EDFB-9F17-1A9D-D065-FAF9E44A6016}"/>
              </a:ext>
            </a:extLst>
          </p:cNvPr>
          <p:cNvSpPr>
            <a:spLocks noGrp="1" noRot="1" noChangeAspect="1" noChangeArrowheads="1" noTextEdit="1"/>
          </p:cNvSpPr>
          <p:nvPr>
            <p:ph type="sldImg"/>
          </p:nvPr>
        </p:nvSpPr>
        <p:spPr>
          <a:ln/>
        </p:spPr>
      </p:sp>
      <p:sp>
        <p:nvSpPr>
          <p:cNvPr id="160772" name="Rectangle 3">
            <a:extLst>
              <a:ext uri="{FF2B5EF4-FFF2-40B4-BE49-F238E27FC236}">
                <a16:creationId xmlns:a16="http://schemas.microsoft.com/office/drawing/2014/main" id="{301F440D-E705-6024-ABC6-82C75B48F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8CB7B225-0C72-3817-B4D3-64C2FDF768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D8B1E5-BCE9-456E-AD6C-9E2A42BDE5F9}" type="slidenum">
              <a:rPr lang="en-US" altLang="en-US" smtClean="0"/>
              <a:pPr>
                <a:spcBef>
                  <a:spcPct val="0"/>
                </a:spcBef>
              </a:pPr>
              <a:t>78</a:t>
            </a:fld>
            <a:endParaRPr lang="en-US" altLang="en-US"/>
          </a:p>
        </p:txBody>
      </p:sp>
      <p:sp>
        <p:nvSpPr>
          <p:cNvPr id="162819" name="Rectangle 2">
            <a:extLst>
              <a:ext uri="{FF2B5EF4-FFF2-40B4-BE49-F238E27FC236}">
                <a16:creationId xmlns:a16="http://schemas.microsoft.com/office/drawing/2014/main" id="{ABCA2C68-B259-112B-3985-109D00645F56}"/>
              </a:ext>
            </a:extLst>
          </p:cNvPr>
          <p:cNvSpPr>
            <a:spLocks noGrp="1" noRot="1" noChangeAspect="1" noChangeArrowheads="1" noTextEdit="1"/>
          </p:cNvSpPr>
          <p:nvPr>
            <p:ph type="sldImg"/>
          </p:nvPr>
        </p:nvSpPr>
        <p:spPr>
          <a:ln/>
        </p:spPr>
      </p:sp>
      <p:sp>
        <p:nvSpPr>
          <p:cNvPr id="162820" name="Rectangle 3">
            <a:extLst>
              <a:ext uri="{FF2B5EF4-FFF2-40B4-BE49-F238E27FC236}">
                <a16:creationId xmlns:a16="http://schemas.microsoft.com/office/drawing/2014/main" id="{2F4677FE-449F-BC11-C7D3-C4C723F998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C84D310C-CDE8-D0E2-75DA-7692116E9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601557F-9CF4-4B7A-8CF0-8CD97D1E8048}" type="slidenum">
              <a:rPr lang="en-US" altLang="en-US" smtClean="0"/>
              <a:pPr>
                <a:spcBef>
                  <a:spcPct val="0"/>
                </a:spcBef>
              </a:pPr>
              <a:t>79</a:t>
            </a:fld>
            <a:endParaRPr lang="en-US" altLang="en-US"/>
          </a:p>
        </p:txBody>
      </p:sp>
      <p:sp>
        <p:nvSpPr>
          <p:cNvPr id="164867" name="Rectangle 2">
            <a:extLst>
              <a:ext uri="{FF2B5EF4-FFF2-40B4-BE49-F238E27FC236}">
                <a16:creationId xmlns:a16="http://schemas.microsoft.com/office/drawing/2014/main" id="{5EC235CF-B5FE-0B27-F896-0228AE9E3DAE}"/>
              </a:ext>
            </a:extLst>
          </p:cNvPr>
          <p:cNvSpPr>
            <a:spLocks noGrp="1" noRot="1" noChangeAspect="1" noChangeArrowheads="1" noTextEdit="1"/>
          </p:cNvSpPr>
          <p:nvPr>
            <p:ph type="sldImg"/>
          </p:nvPr>
        </p:nvSpPr>
        <p:spPr>
          <a:ln/>
        </p:spPr>
      </p:sp>
      <p:sp>
        <p:nvSpPr>
          <p:cNvPr id="164868" name="Rectangle 3">
            <a:extLst>
              <a:ext uri="{FF2B5EF4-FFF2-40B4-BE49-F238E27FC236}">
                <a16:creationId xmlns:a16="http://schemas.microsoft.com/office/drawing/2014/main" id="{876590A1-57AA-38CA-4F6D-7350B41846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F3E94730-4CBD-0284-BA5A-6FC25A2BA7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EF756A3-C28C-4E33-A8A9-A08D4D4D2EC9}"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E92C1E59-CD27-5DF3-C36C-387ABCED0DB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AA497696-B3E9-5239-D736-7EF5ACD11D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8B0161AB-32F5-4615-3E8C-BFD79B163F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E00F5DE-CDE2-4F73-822B-9CA9692BBFC0}" type="slidenum">
              <a:rPr lang="en-US" altLang="en-US" smtClean="0"/>
              <a:pPr>
                <a:spcBef>
                  <a:spcPct val="0"/>
                </a:spcBef>
              </a:pPr>
              <a:t>80</a:t>
            </a:fld>
            <a:endParaRPr lang="en-US" altLang="en-US"/>
          </a:p>
        </p:txBody>
      </p:sp>
      <p:sp>
        <p:nvSpPr>
          <p:cNvPr id="166915" name="Rectangle 2">
            <a:extLst>
              <a:ext uri="{FF2B5EF4-FFF2-40B4-BE49-F238E27FC236}">
                <a16:creationId xmlns:a16="http://schemas.microsoft.com/office/drawing/2014/main" id="{2E191646-3873-E6FF-7DF8-F4C58581B297}"/>
              </a:ext>
            </a:extLst>
          </p:cNvPr>
          <p:cNvSpPr>
            <a:spLocks noGrp="1" noRot="1" noChangeAspect="1" noChangeArrowheads="1" noTextEdit="1"/>
          </p:cNvSpPr>
          <p:nvPr>
            <p:ph type="sldImg"/>
          </p:nvPr>
        </p:nvSpPr>
        <p:spPr>
          <a:ln/>
        </p:spPr>
      </p:sp>
      <p:sp>
        <p:nvSpPr>
          <p:cNvPr id="166916" name="Rectangle 3">
            <a:extLst>
              <a:ext uri="{FF2B5EF4-FFF2-40B4-BE49-F238E27FC236}">
                <a16:creationId xmlns:a16="http://schemas.microsoft.com/office/drawing/2014/main" id="{55B7D628-06A1-7DE8-7C31-0F23D2A42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A694FC51-FB92-E74C-27D3-17E16608C1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4300427-BA02-4527-B6A6-1BBB7988D8A8}" type="slidenum">
              <a:rPr lang="en-US" altLang="en-US" smtClean="0"/>
              <a:pPr>
                <a:spcBef>
                  <a:spcPct val="0"/>
                </a:spcBef>
              </a:pPr>
              <a:t>81</a:t>
            </a:fld>
            <a:endParaRPr lang="en-US" altLang="en-US"/>
          </a:p>
        </p:txBody>
      </p:sp>
      <p:sp>
        <p:nvSpPr>
          <p:cNvPr id="168963" name="Rectangle 2">
            <a:extLst>
              <a:ext uri="{FF2B5EF4-FFF2-40B4-BE49-F238E27FC236}">
                <a16:creationId xmlns:a16="http://schemas.microsoft.com/office/drawing/2014/main" id="{84096948-38BA-C50F-DFDE-3A66BF3D9D9F}"/>
              </a:ext>
            </a:extLst>
          </p:cNvPr>
          <p:cNvSpPr>
            <a:spLocks noGrp="1" noRot="1" noChangeAspect="1" noChangeArrowheads="1" noTextEdit="1"/>
          </p:cNvSpPr>
          <p:nvPr>
            <p:ph type="sldImg"/>
          </p:nvPr>
        </p:nvSpPr>
        <p:spPr>
          <a:ln/>
        </p:spPr>
      </p:sp>
      <p:sp>
        <p:nvSpPr>
          <p:cNvPr id="168964" name="Rectangle 3">
            <a:extLst>
              <a:ext uri="{FF2B5EF4-FFF2-40B4-BE49-F238E27FC236}">
                <a16:creationId xmlns:a16="http://schemas.microsoft.com/office/drawing/2014/main" id="{A5BF1473-85B0-2338-8D66-C88EDCFA37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FFEDD89B-A886-C5B5-6AD1-E644F43C1F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F04E9DB-3E5B-451E-93A2-ECED9CF5952A}" type="slidenum">
              <a:rPr lang="en-US" altLang="en-US" smtClean="0"/>
              <a:pPr>
                <a:spcBef>
                  <a:spcPct val="0"/>
                </a:spcBef>
              </a:pPr>
              <a:t>82</a:t>
            </a:fld>
            <a:endParaRPr lang="en-US" altLang="en-US"/>
          </a:p>
        </p:txBody>
      </p:sp>
      <p:sp>
        <p:nvSpPr>
          <p:cNvPr id="171011" name="Rectangle 2">
            <a:extLst>
              <a:ext uri="{FF2B5EF4-FFF2-40B4-BE49-F238E27FC236}">
                <a16:creationId xmlns:a16="http://schemas.microsoft.com/office/drawing/2014/main" id="{27F57134-40E2-1EB9-CC26-C9BC61BE86B0}"/>
              </a:ext>
            </a:extLst>
          </p:cNvPr>
          <p:cNvSpPr>
            <a:spLocks noGrp="1" noRot="1" noChangeAspect="1" noChangeArrowheads="1" noTextEdit="1"/>
          </p:cNvSpPr>
          <p:nvPr>
            <p:ph type="sldImg"/>
          </p:nvPr>
        </p:nvSpPr>
        <p:spPr>
          <a:ln/>
        </p:spPr>
      </p:sp>
      <p:sp>
        <p:nvSpPr>
          <p:cNvPr id="171012" name="Rectangle 3">
            <a:extLst>
              <a:ext uri="{FF2B5EF4-FFF2-40B4-BE49-F238E27FC236}">
                <a16:creationId xmlns:a16="http://schemas.microsoft.com/office/drawing/2014/main" id="{D66880BC-C1DB-B248-53B3-866FDD9EC9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6A6177FC-2316-8D20-6373-BBC3444D40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EB94F2-1DBF-44C7-8897-518239F5FF96}" type="slidenum">
              <a:rPr lang="en-US" altLang="en-US" smtClean="0"/>
              <a:pPr>
                <a:spcBef>
                  <a:spcPct val="0"/>
                </a:spcBef>
              </a:pPr>
              <a:t>83</a:t>
            </a:fld>
            <a:endParaRPr lang="en-US" altLang="en-US"/>
          </a:p>
        </p:txBody>
      </p:sp>
      <p:sp>
        <p:nvSpPr>
          <p:cNvPr id="173059" name="Rectangle 2">
            <a:extLst>
              <a:ext uri="{FF2B5EF4-FFF2-40B4-BE49-F238E27FC236}">
                <a16:creationId xmlns:a16="http://schemas.microsoft.com/office/drawing/2014/main" id="{F15F5B22-7ACB-D4B0-7E87-50C82EEAE29E}"/>
              </a:ext>
            </a:extLst>
          </p:cNvPr>
          <p:cNvSpPr>
            <a:spLocks noGrp="1" noRot="1" noChangeAspect="1" noChangeArrowheads="1" noTextEdit="1"/>
          </p:cNvSpPr>
          <p:nvPr>
            <p:ph type="sldImg"/>
          </p:nvPr>
        </p:nvSpPr>
        <p:spPr>
          <a:ln/>
        </p:spPr>
      </p:sp>
      <p:sp>
        <p:nvSpPr>
          <p:cNvPr id="173060" name="Rectangle 3">
            <a:extLst>
              <a:ext uri="{FF2B5EF4-FFF2-40B4-BE49-F238E27FC236}">
                <a16:creationId xmlns:a16="http://schemas.microsoft.com/office/drawing/2014/main" id="{CFA10017-07C4-7F52-9F8F-0B62F4531A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B33E1C34-E3DF-93DA-AAC4-09A8927A4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34DC0D-9532-4CFB-9D45-9BC3E7910A49}" type="slidenum">
              <a:rPr lang="en-US" altLang="en-US" smtClean="0"/>
              <a:pPr>
                <a:spcBef>
                  <a:spcPct val="0"/>
                </a:spcBef>
              </a:pPr>
              <a:t>84</a:t>
            </a:fld>
            <a:endParaRPr lang="en-US" altLang="en-US"/>
          </a:p>
        </p:txBody>
      </p:sp>
      <p:sp>
        <p:nvSpPr>
          <p:cNvPr id="175107" name="Rectangle 2">
            <a:extLst>
              <a:ext uri="{FF2B5EF4-FFF2-40B4-BE49-F238E27FC236}">
                <a16:creationId xmlns:a16="http://schemas.microsoft.com/office/drawing/2014/main" id="{426668F3-0730-C630-160E-EADE20AF12A2}"/>
              </a:ext>
            </a:extLst>
          </p:cNvPr>
          <p:cNvSpPr>
            <a:spLocks noGrp="1" noRot="1" noChangeAspect="1" noChangeArrowheads="1" noTextEdit="1"/>
          </p:cNvSpPr>
          <p:nvPr>
            <p:ph type="sldImg"/>
          </p:nvPr>
        </p:nvSpPr>
        <p:spPr>
          <a:ln/>
        </p:spPr>
      </p:sp>
      <p:sp>
        <p:nvSpPr>
          <p:cNvPr id="175108" name="Rectangle 3">
            <a:extLst>
              <a:ext uri="{FF2B5EF4-FFF2-40B4-BE49-F238E27FC236}">
                <a16:creationId xmlns:a16="http://schemas.microsoft.com/office/drawing/2014/main" id="{9501188D-F2EB-7018-5AF2-AD5706132D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05F93E8A-A07D-FC54-035F-2F84D2A8E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DA32F80-635A-4219-90A2-CBAE36B97BE9}" type="slidenum">
              <a:rPr lang="en-US" altLang="en-US" smtClean="0"/>
              <a:pPr>
                <a:spcBef>
                  <a:spcPct val="0"/>
                </a:spcBef>
              </a:pPr>
              <a:t>85</a:t>
            </a:fld>
            <a:endParaRPr lang="en-US" altLang="en-US"/>
          </a:p>
        </p:txBody>
      </p:sp>
      <p:sp>
        <p:nvSpPr>
          <p:cNvPr id="177155" name="Rectangle 2">
            <a:extLst>
              <a:ext uri="{FF2B5EF4-FFF2-40B4-BE49-F238E27FC236}">
                <a16:creationId xmlns:a16="http://schemas.microsoft.com/office/drawing/2014/main" id="{0D5B0770-9182-3B67-184B-9950B59B60A0}"/>
              </a:ext>
            </a:extLst>
          </p:cNvPr>
          <p:cNvSpPr>
            <a:spLocks noGrp="1" noRot="1" noChangeAspect="1" noChangeArrowheads="1" noTextEdit="1"/>
          </p:cNvSpPr>
          <p:nvPr>
            <p:ph type="sldImg"/>
          </p:nvPr>
        </p:nvSpPr>
        <p:spPr>
          <a:ln/>
        </p:spPr>
      </p:sp>
      <p:sp>
        <p:nvSpPr>
          <p:cNvPr id="177156" name="Rectangle 3">
            <a:extLst>
              <a:ext uri="{FF2B5EF4-FFF2-40B4-BE49-F238E27FC236}">
                <a16:creationId xmlns:a16="http://schemas.microsoft.com/office/drawing/2014/main" id="{9B285634-4836-E8EA-80B0-0794A4218D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A5221039-F089-D8BF-246F-5B7BC48A3F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71588E-C73D-4798-BE92-73333D4ECDFC}" type="slidenum">
              <a:rPr lang="en-US" altLang="en-US" smtClean="0"/>
              <a:pPr>
                <a:spcBef>
                  <a:spcPct val="0"/>
                </a:spcBef>
              </a:pPr>
              <a:t>86</a:t>
            </a:fld>
            <a:endParaRPr lang="en-US" altLang="en-US"/>
          </a:p>
        </p:txBody>
      </p:sp>
      <p:sp>
        <p:nvSpPr>
          <p:cNvPr id="179203" name="Rectangle 2">
            <a:extLst>
              <a:ext uri="{FF2B5EF4-FFF2-40B4-BE49-F238E27FC236}">
                <a16:creationId xmlns:a16="http://schemas.microsoft.com/office/drawing/2014/main" id="{400A7C96-2B35-1D00-5C2A-48317E12D77E}"/>
              </a:ext>
            </a:extLst>
          </p:cNvPr>
          <p:cNvSpPr>
            <a:spLocks noGrp="1" noRot="1" noChangeAspect="1" noChangeArrowheads="1" noTextEdit="1"/>
          </p:cNvSpPr>
          <p:nvPr>
            <p:ph type="sldImg"/>
          </p:nvPr>
        </p:nvSpPr>
        <p:spPr>
          <a:ln/>
        </p:spPr>
      </p:sp>
      <p:sp>
        <p:nvSpPr>
          <p:cNvPr id="179204" name="Rectangle 3">
            <a:extLst>
              <a:ext uri="{FF2B5EF4-FFF2-40B4-BE49-F238E27FC236}">
                <a16:creationId xmlns:a16="http://schemas.microsoft.com/office/drawing/2014/main" id="{299C5932-EDCB-A5C8-1FA3-B78B5DEB56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9EFB27D6-C8B2-AE14-4D3C-3E1D5EBA4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26D1915-CF2C-4CC3-9AEC-915D28559EF0}" type="slidenum">
              <a:rPr lang="en-US" altLang="en-US" smtClean="0"/>
              <a:pPr>
                <a:spcBef>
                  <a:spcPct val="0"/>
                </a:spcBef>
              </a:pPr>
              <a:t>87</a:t>
            </a:fld>
            <a:endParaRPr lang="en-US" altLang="en-US"/>
          </a:p>
        </p:txBody>
      </p:sp>
      <p:sp>
        <p:nvSpPr>
          <p:cNvPr id="181251" name="Rectangle 2">
            <a:extLst>
              <a:ext uri="{FF2B5EF4-FFF2-40B4-BE49-F238E27FC236}">
                <a16:creationId xmlns:a16="http://schemas.microsoft.com/office/drawing/2014/main" id="{5E054741-2084-3D6C-8595-3D104611AA5C}"/>
              </a:ext>
            </a:extLst>
          </p:cNvPr>
          <p:cNvSpPr>
            <a:spLocks noGrp="1" noRot="1" noChangeAspect="1" noChangeArrowheads="1" noTextEdit="1"/>
          </p:cNvSpPr>
          <p:nvPr>
            <p:ph type="sldImg"/>
          </p:nvPr>
        </p:nvSpPr>
        <p:spPr>
          <a:ln/>
        </p:spPr>
      </p:sp>
      <p:sp>
        <p:nvSpPr>
          <p:cNvPr id="181252" name="Rectangle 3">
            <a:extLst>
              <a:ext uri="{FF2B5EF4-FFF2-40B4-BE49-F238E27FC236}">
                <a16:creationId xmlns:a16="http://schemas.microsoft.com/office/drawing/2014/main" id="{3E5C9776-4F85-EADA-BE9D-EC9EE1F6C2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DC5BAFA0-EB39-C0BC-8940-78E0CBA3F3A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BBD9787-EB7C-4351-B858-8C9C4E98B426}" type="slidenum">
              <a:rPr lang="en-US" altLang="en-US" smtClean="0"/>
              <a:pPr>
                <a:spcBef>
                  <a:spcPct val="0"/>
                </a:spcBef>
              </a:pPr>
              <a:t>88</a:t>
            </a:fld>
            <a:endParaRPr lang="en-US" altLang="en-US"/>
          </a:p>
        </p:txBody>
      </p:sp>
      <p:sp>
        <p:nvSpPr>
          <p:cNvPr id="183299" name="Rectangle 2">
            <a:extLst>
              <a:ext uri="{FF2B5EF4-FFF2-40B4-BE49-F238E27FC236}">
                <a16:creationId xmlns:a16="http://schemas.microsoft.com/office/drawing/2014/main" id="{BB5ACE98-4889-2D9E-E24B-5A7F646C7846}"/>
              </a:ext>
            </a:extLst>
          </p:cNvPr>
          <p:cNvSpPr>
            <a:spLocks noGrp="1" noRot="1" noChangeAspect="1" noChangeArrowheads="1" noTextEdit="1"/>
          </p:cNvSpPr>
          <p:nvPr>
            <p:ph type="sldImg"/>
          </p:nvPr>
        </p:nvSpPr>
        <p:spPr>
          <a:ln/>
        </p:spPr>
      </p:sp>
      <p:sp>
        <p:nvSpPr>
          <p:cNvPr id="183300" name="Rectangle 3">
            <a:extLst>
              <a:ext uri="{FF2B5EF4-FFF2-40B4-BE49-F238E27FC236}">
                <a16:creationId xmlns:a16="http://schemas.microsoft.com/office/drawing/2014/main" id="{4730160D-0120-8208-6B24-D0B8C8F990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98512987-B62F-0B2C-107A-1567A0D85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8FCAF49-B919-4940-9FAA-D2C1083AA982}" type="slidenum">
              <a:rPr lang="en-US" altLang="en-US" smtClean="0"/>
              <a:pPr>
                <a:spcBef>
                  <a:spcPct val="0"/>
                </a:spcBef>
              </a:pPr>
              <a:t>89</a:t>
            </a:fld>
            <a:endParaRPr lang="en-US" altLang="en-US"/>
          </a:p>
        </p:txBody>
      </p:sp>
      <p:sp>
        <p:nvSpPr>
          <p:cNvPr id="185347" name="Rectangle 2">
            <a:extLst>
              <a:ext uri="{FF2B5EF4-FFF2-40B4-BE49-F238E27FC236}">
                <a16:creationId xmlns:a16="http://schemas.microsoft.com/office/drawing/2014/main" id="{80F03CF2-F6CB-A809-B148-B68A604EFBCC}"/>
              </a:ext>
            </a:extLst>
          </p:cNvPr>
          <p:cNvSpPr>
            <a:spLocks noGrp="1" noRot="1" noChangeAspect="1" noChangeArrowheads="1" noTextEdit="1"/>
          </p:cNvSpPr>
          <p:nvPr>
            <p:ph type="sldImg"/>
          </p:nvPr>
        </p:nvSpPr>
        <p:spPr>
          <a:ln/>
        </p:spPr>
      </p:sp>
      <p:sp>
        <p:nvSpPr>
          <p:cNvPr id="185348" name="Rectangle 3">
            <a:extLst>
              <a:ext uri="{FF2B5EF4-FFF2-40B4-BE49-F238E27FC236}">
                <a16:creationId xmlns:a16="http://schemas.microsoft.com/office/drawing/2014/main" id="{1CEF53E6-9F6A-D4BD-9122-01070FA025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D034C9C7-2EF5-7C02-7C21-A15361B5A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2607E92-E246-45D0-8252-A4CF057140FD}" type="slidenum">
              <a:rPr lang="en-US" altLang="en-US" smtClean="0"/>
              <a:pPr>
                <a:spcBef>
                  <a:spcPct val="0"/>
                </a:spcBef>
              </a:pPr>
              <a:t>9</a:t>
            </a:fld>
            <a:endParaRPr lang="en-US" altLang="en-US"/>
          </a:p>
        </p:txBody>
      </p:sp>
      <p:sp>
        <p:nvSpPr>
          <p:cNvPr id="21507" name="Rectangle 2">
            <a:extLst>
              <a:ext uri="{FF2B5EF4-FFF2-40B4-BE49-F238E27FC236}">
                <a16:creationId xmlns:a16="http://schemas.microsoft.com/office/drawing/2014/main" id="{D621A56E-C146-7A0D-15AD-FAC77C3FBDF9}"/>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4550C52B-85F7-3F56-48B7-5D5F776962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601A103D-F016-FD5C-D9FD-4101420A9F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235227-01A8-47C0-8C68-092897436704}" type="slidenum">
              <a:rPr lang="en-US" altLang="en-US" smtClean="0"/>
              <a:pPr>
                <a:spcBef>
                  <a:spcPct val="0"/>
                </a:spcBef>
              </a:pPr>
              <a:t>90</a:t>
            </a:fld>
            <a:endParaRPr lang="en-US" altLang="en-US"/>
          </a:p>
        </p:txBody>
      </p:sp>
      <p:sp>
        <p:nvSpPr>
          <p:cNvPr id="187395" name="Rectangle 2">
            <a:extLst>
              <a:ext uri="{FF2B5EF4-FFF2-40B4-BE49-F238E27FC236}">
                <a16:creationId xmlns:a16="http://schemas.microsoft.com/office/drawing/2014/main" id="{082E912A-8BFA-C4D4-97F4-15E58396EF21}"/>
              </a:ext>
            </a:extLst>
          </p:cNvPr>
          <p:cNvSpPr>
            <a:spLocks noGrp="1" noRot="1" noChangeAspect="1" noChangeArrowheads="1" noTextEdit="1"/>
          </p:cNvSpPr>
          <p:nvPr>
            <p:ph type="sldImg"/>
          </p:nvPr>
        </p:nvSpPr>
        <p:spPr>
          <a:ln/>
        </p:spPr>
      </p:sp>
      <p:sp>
        <p:nvSpPr>
          <p:cNvPr id="187396" name="Rectangle 3">
            <a:extLst>
              <a:ext uri="{FF2B5EF4-FFF2-40B4-BE49-F238E27FC236}">
                <a16:creationId xmlns:a16="http://schemas.microsoft.com/office/drawing/2014/main" id="{224E68E7-034B-1497-CDA8-7BD3EA5627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34D94D7D-6DA1-C127-CB1E-B4F658F70C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5F8847F-6C3B-4DC8-9C71-D412A91097BB}" type="slidenum">
              <a:rPr lang="en-US" altLang="en-US" smtClean="0"/>
              <a:pPr>
                <a:spcBef>
                  <a:spcPct val="0"/>
                </a:spcBef>
              </a:pPr>
              <a:t>91</a:t>
            </a:fld>
            <a:endParaRPr lang="en-US" altLang="en-US"/>
          </a:p>
        </p:txBody>
      </p:sp>
      <p:sp>
        <p:nvSpPr>
          <p:cNvPr id="189443" name="Rectangle 2">
            <a:extLst>
              <a:ext uri="{FF2B5EF4-FFF2-40B4-BE49-F238E27FC236}">
                <a16:creationId xmlns:a16="http://schemas.microsoft.com/office/drawing/2014/main" id="{8A33A8B9-6EE3-758F-48C0-F6DDCA899EF0}"/>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7C0CF92A-6944-1BAB-17D4-A9601546D4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93AB9558-69AC-C2F7-A57C-2227314579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07F38B0-C7F2-4C31-9DEF-BD20AF52D642}" type="slidenum">
              <a:rPr lang="en-US" altLang="en-US" smtClean="0"/>
              <a:pPr>
                <a:spcBef>
                  <a:spcPct val="0"/>
                </a:spcBef>
              </a:pPr>
              <a:t>92</a:t>
            </a:fld>
            <a:endParaRPr lang="en-US" altLang="en-US"/>
          </a:p>
        </p:txBody>
      </p:sp>
      <p:sp>
        <p:nvSpPr>
          <p:cNvPr id="191491" name="Rectangle 2">
            <a:extLst>
              <a:ext uri="{FF2B5EF4-FFF2-40B4-BE49-F238E27FC236}">
                <a16:creationId xmlns:a16="http://schemas.microsoft.com/office/drawing/2014/main" id="{D9EECCA6-BC38-DC3B-A85B-47DB5B88305B}"/>
              </a:ext>
            </a:extLst>
          </p:cNvPr>
          <p:cNvSpPr>
            <a:spLocks noGrp="1" noRot="1" noChangeAspect="1" noChangeArrowheads="1" noTextEdit="1"/>
          </p:cNvSpPr>
          <p:nvPr>
            <p:ph type="sldImg"/>
          </p:nvPr>
        </p:nvSpPr>
        <p:spPr>
          <a:ln/>
        </p:spPr>
      </p:sp>
      <p:sp>
        <p:nvSpPr>
          <p:cNvPr id="191492" name="Rectangle 3">
            <a:extLst>
              <a:ext uri="{FF2B5EF4-FFF2-40B4-BE49-F238E27FC236}">
                <a16:creationId xmlns:a16="http://schemas.microsoft.com/office/drawing/2014/main" id="{7C445592-DA0A-4A76-B8D1-606434EBB6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6431EDA2-C9EB-E3B7-43AE-B0E10CBF9E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79D0D9-76E9-4057-9852-96D15423179B}" type="slidenum">
              <a:rPr lang="en-US" altLang="en-US" smtClean="0"/>
              <a:pPr>
                <a:spcBef>
                  <a:spcPct val="0"/>
                </a:spcBef>
              </a:pPr>
              <a:t>93</a:t>
            </a:fld>
            <a:endParaRPr lang="en-US" altLang="en-US"/>
          </a:p>
        </p:txBody>
      </p:sp>
      <p:sp>
        <p:nvSpPr>
          <p:cNvPr id="193539" name="Rectangle 2">
            <a:extLst>
              <a:ext uri="{FF2B5EF4-FFF2-40B4-BE49-F238E27FC236}">
                <a16:creationId xmlns:a16="http://schemas.microsoft.com/office/drawing/2014/main" id="{0747BE9B-008B-4D74-432C-220DD3599499}"/>
              </a:ext>
            </a:extLst>
          </p:cNvPr>
          <p:cNvSpPr>
            <a:spLocks noGrp="1" noRot="1" noChangeAspect="1" noChangeArrowheads="1" noTextEdit="1"/>
          </p:cNvSpPr>
          <p:nvPr>
            <p:ph type="sldImg"/>
          </p:nvPr>
        </p:nvSpPr>
        <p:spPr>
          <a:ln/>
        </p:spPr>
      </p:sp>
      <p:sp>
        <p:nvSpPr>
          <p:cNvPr id="193540" name="Rectangle 3">
            <a:extLst>
              <a:ext uri="{FF2B5EF4-FFF2-40B4-BE49-F238E27FC236}">
                <a16:creationId xmlns:a16="http://schemas.microsoft.com/office/drawing/2014/main" id="{F9BEC9A1-380D-4955-3699-6490AD5F7C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1979654F-02B8-52A4-2A89-6FE25215F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84C6F3-3169-49BA-8169-002F07820B8E}" type="slidenum">
              <a:rPr lang="en-US" altLang="en-US" smtClean="0"/>
              <a:pPr>
                <a:spcBef>
                  <a:spcPct val="0"/>
                </a:spcBef>
              </a:pPr>
              <a:t>94</a:t>
            </a:fld>
            <a:endParaRPr lang="en-US" altLang="en-US"/>
          </a:p>
        </p:txBody>
      </p:sp>
      <p:sp>
        <p:nvSpPr>
          <p:cNvPr id="195587" name="Rectangle 2">
            <a:extLst>
              <a:ext uri="{FF2B5EF4-FFF2-40B4-BE49-F238E27FC236}">
                <a16:creationId xmlns:a16="http://schemas.microsoft.com/office/drawing/2014/main" id="{3FC90A90-0216-4C31-9190-94E2364739DD}"/>
              </a:ext>
            </a:extLst>
          </p:cNvPr>
          <p:cNvSpPr>
            <a:spLocks noGrp="1" noRot="1" noChangeAspect="1" noChangeArrowheads="1" noTextEdit="1"/>
          </p:cNvSpPr>
          <p:nvPr>
            <p:ph type="sldImg"/>
          </p:nvPr>
        </p:nvSpPr>
        <p:spPr>
          <a:ln/>
        </p:spPr>
      </p:sp>
      <p:sp>
        <p:nvSpPr>
          <p:cNvPr id="195588" name="Rectangle 3">
            <a:extLst>
              <a:ext uri="{FF2B5EF4-FFF2-40B4-BE49-F238E27FC236}">
                <a16:creationId xmlns:a16="http://schemas.microsoft.com/office/drawing/2014/main" id="{EBCA83E5-FBDC-940A-E1F6-8548D75BD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B0988EF7-964E-44FD-A9FB-7CB34020F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A536A3-8F19-4DF1-B783-D1600D657DDD}" type="slidenum">
              <a:rPr lang="en-US" altLang="en-US" smtClean="0"/>
              <a:pPr>
                <a:spcBef>
                  <a:spcPct val="0"/>
                </a:spcBef>
              </a:pPr>
              <a:t>95</a:t>
            </a:fld>
            <a:endParaRPr lang="en-US" altLang="en-US"/>
          </a:p>
        </p:txBody>
      </p:sp>
      <p:sp>
        <p:nvSpPr>
          <p:cNvPr id="197635" name="Rectangle 2">
            <a:extLst>
              <a:ext uri="{FF2B5EF4-FFF2-40B4-BE49-F238E27FC236}">
                <a16:creationId xmlns:a16="http://schemas.microsoft.com/office/drawing/2014/main" id="{1D20086F-1386-C64A-E03C-4213594A533A}"/>
              </a:ext>
            </a:extLst>
          </p:cNvPr>
          <p:cNvSpPr>
            <a:spLocks noGrp="1" noRot="1" noChangeAspect="1" noChangeArrowheads="1" noTextEdit="1"/>
          </p:cNvSpPr>
          <p:nvPr>
            <p:ph type="sldImg"/>
          </p:nvPr>
        </p:nvSpPr>
        <p:spPr>
          <a:ln/>
        </p:spPr>
      </p:sp>
      <p:sp>
        <p:nvSpPr>
          <p:cNvPr id="197636" name="Rectangle 3">
            <a:extLst>
              <a:ext uri="{FF2B5EF4-FFF2-40B4-BE49-F238E27FC236}">
                <a16:creationId xmlns:a16="http://schemas.microsoft.com/office/drawing/2014/main" id="{CFC7D9B9-59A0-4EAF-7499-D7309B8CC8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E48234C1-37A1-69FB-2DBA-6B982A0036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E90CDDC-4961-46FF-B973-B3B13ABC2645}" type="slidenum">
              <a:rPr lang="en-US" altLang="en-US" smtClean="0"/>
              <a:pPr>
                <a:spcBef>
                  <a:spcPct val="0"/>
                </a:spcBef>
              </a:pPr>
              <a:t>96</a:t>
            </a:fld>
            <a:endParaRPr lang="en-US" altLang="en-US"/>
          </a:p>
        </p:txBody>
      </p:sp>
      <p:sp>
        <p:nvSpPr>
          <p:cNvPr id="199683" name="Rectangle 2">
            <a:extLst>
              <a:ext uri="{FF2B5EF4-FFF2-40B4-BE49-F238E27FC236}">
                <a16:creationId xmlns:a16="http://schemas.microsoft.com/office/drawing/2014/main" id="{78061030-5E6D-9849-CDCD-7AE6F312D5D5}"/>
              </a:ext>
            </a:extLst>
          </p:cNvPr>
          <p:cNvSpPr>
            <a:spLocks noGrp="1" noRot="1" noChangeAspect="1" noChangeArrowheads="1" noTextEdit="1"/>
          </p:cNvSpPr>
          <p:nvPr>
            <p:ph type="sldImg"/>
          </p:nvPr>
        </p:nvSpPr>
        <p:spPr>
          <a:ln/>
        </p:spPr>
      </p:sp>
      <p:sp>
        <p:nvSpPr>
          <p:cNvPr id="199684" name="Rectangle 3">
            <a:extLst>
              <a:ext uri="{FF2B5EF4-FFF2-40B4-BE49-F238E27FC236}">
                <a16:creationId xmlns:a16="http://schemas.microsoft.com/office/drawing/2014/main" id="{4ACCC77B-F723-F97C-8048-5B20A1DA54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27DCA47D-6438-D76A-9F68-F28C54BEA6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E31116-EE0A-4500-BAAF-449CC4E9D1C0}" type="slidenum">
              <a:rPr lang="en-US" altLang="en-US" smtClean="0"/>
              <a:pPr>
                <a:spcBef>
                  <a:spcPct val="0"/>
                </a:spcBef>
              </a:pPr>
              <a:t>97</a:t>
            </a:fld>
            <a:endParaRPr lang="en-US" altLang="en-US"/>
          </a:p>
        </p:txBody>
      </p:sp>
      <p:sp>
        <p:nvSpPr>
          <p:cNvPr id="201731" name="Rectangle 2">
            <a:extLst>
              <a:ext uri="{FF2B5EF4-FFF2-40B4-BE49-F238E27FC236}">
                <a16:creationId xmlns:a16="http://schemas.microsoft.com/office/drawing/2014/main" id="{F86C9F6A-62FD-9010-7B6A-C6B477006315}"/>
              </a:ext>
            </a:extLst>
          </p:cNvPr>
          <p:cNvSpPr>
            <a:spLocks noGrp="1" noRot="1" noChangeAspect="1" noChangeArrowheads="1" noTextEdit="1"/>
          </p:cNvSpPr>
          <p:nvPr>
            <p:ph type="sldImg"/>
          </p:nvPr>
        </p:nvSpPr>
        <p:spPr>
          <a:ln/>
        </p:spPr>
      </p:sp>
      <p:sp>
        <p:nvSpPr>
          <p:cNvPr id="201732" name="Rectangle 3">
            <a:extLst>
              <a:ext uri="{FF2B5EF4-FFF2-40B4-BE49-F238E27FC236}">
                <a16:creationId xmlns:a16="http://schemas.microsoft.com/office/drawing/2014/main" id="{B3633187-700B-FC22-4E59-9C8AC191FC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8DDD8322-7757-0CC6-9766-201ADA0DB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EB9C2C-12FE-4B5C-B4B0-C22914CD1377}" type="slidenum">
              <a:rPr lang="en-US" altLang="en-US" smtClean="0"/>
              <a:pPr>
                <a:spcBef>
                  <a:spcPct val="0"/>
                </a:spcBef>
              </a:pPr>
              <a:t>98</a:t>
            </a:fld>
            <a:endParaRPr lang="en-US" altLang="en-US"/>
          </a:p>
        </p:txBody>
      </p:sp>
      <p:sp>
        <p:nvSpPr>
          <p:cNvPr id="203779" name="Rectangle 2">
            <a:extLst>
              <a:ext uri="{FF2B5EF4-FFF2-40B4-BE49-F238E27FC236}">
                <a16:creationId xmlns:a16="http://schemas.microsoft.com/office/drawing/2014/main" id="{2E664B3F-C11A-BFCD-700D-C35505F2545D}"/>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7A21EB08-D102-C144-E02A-AC45104DF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397481044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8DDD8322-7757-0CC6-9766-201ADA0DB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EB9C2C-12FE-4B5C-B4B0-C22914CD1377}" type="slidenum">
              <a:rPr lang="en-US" altLang="en-US" smtClean="0"/>
              <a:pPr>
                <a:spcBef>
                  <a:spcPct val="0"/>
                </a:spcBef>
              </a:pPr>
              <a:t>99</a:t>
            </a:fld>
            <a:endParaRPr lang="en-US" altLang="en-US"/>
          </a:p>
        </p:txBody>
      </p:sp>
      <p:sp>
        <p:nvSpPr>
          <p:cNvPr id="203779" name="Rectangle 2">
            <a:extLst>
              <a:ext uri="{FF2B5EF4-FFF2-40B4-BE49-F238E27FC236}">
                <a16:creationId xmlns:a16="http://schemas.microsoft.com/office/drawing/2014/main" id="{2E664B3F-C11A-BFCD-700D-C35505F2545D}"/>
              </a:ext>
            </a:extLst>
          </p:cNvPr>
          <p:cNvSpPr>
            <a:spLocks noGrp="1" noRot="1" noChangeAspect="1" noChangeArrowheads="1" noTextEdit="1"/>
          </p:cNvSpPr>
          <p:nvPr>
            <p:ph type="sldImg"/>
          </p:nvPr>
        </p:nvSpPr>
        <p:spPr>
          <a:ln/>
        </p:spPr>
      </p:sp>
      <p:sp>
        <p:nvSpPr>
          <p:cNvPr id="203780" name="Rectangle 3">
            <a:extLst>
              <a:ext uri="{FF2B5EF4-FFF2-40B4-BE49-F238E27FC236}">
                <a16:creationId xmlns:a16="http://schemas.microsoft.com/office/drawing/2014/main" id="{7A21EB08-D102-C144-E02A-AC45104DF5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278544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Freeform 7">
            <a:extLst>
              <a:ext uri="{FF2B5EF4-FFF2-40B4-BE49-F238E27FC236}">
                <a16:creationId xmlns:a16="http://schemas.microsoft.com/office/drawing/2014/main" id="{65205DD4-276B-005E-0E86-5CA606BDCD9C}"/>
              </a:ext>
            </a:extLst>
          </p:cNvPr>
          <p:cNvSpPr>
            <a:spLocks noChangeArrowheads="1"/>
          </p:cNvSpPr>
          <p:nvPr/>
        </p:nvSpPr>
        <p:spPr bwMode="auto">
          <a:xfrm>
            <a:off x="609600" y="1219200"/>
            <a:ext cx="79248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 name="Line 8">
            <a:extLst>
              <a:ext uri="{FF2B5EF4-FFF2-40B4-BE49-F238E27FC236}">
                <a16:creationId xmlns:a16="http://schemas.microsoft.com/office/drawing/2014/main" id="{02BC3436-2AFD-4F20-CB16-967EE379D26D}"/>
              </a:ext>
            </a:extLst>
          </p:cNvPr>
          <p:cNvSpPr>
            <a:spLocks noChangeShapeType="1"/>
          </p:cNvSpPr>
          <p:nvPr/>
        </p:nvSpPr>
        <p:spPr bwMode="auto">
          <a:xfrm>
            <a:off x="1981200" y="3962400"/>
            <a:ext cx="6511925"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06" name="Rectangle 2"/>
          <p:cNvSpPr>
            <a:spLocks noGrp="1" noChangeArrowheads="1"/>
          </p:cNvSpPr>
          <p:nvPr>
            <p:ph type="ctrTitle"/>
          </p:nvPr>
        </p:nvSpPr>
        <p:spPr>
          <a:xfrm>
            <a:off x="914400" y="1524000"/>
            <a:ext cx="7623175" cy="1752600"/>
          </a:xfrm>
        </p:spPr>
        <p:txBody>
          <a:bodyPr/>
          <a:lstStyle>
            <a:lvl1pPr>
              <a:defRPr sz="4800"/>
            </a:lvl1pPr>
          </a:lstStyle>
          <a:p>
            <a:r>
              <a:rPr lang="en-US" altLang="en-US"/>
              <a:t>Click to edit Master title style</a:t>
            </a:r>
          </a:p>
        </p:txBody>
      </p:sp>
      <p:sp>
        <p:nvSpPr>
          <p:cNvPr id="4710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4" name="Rectangle 4">
            <a:extLst>
              <a:ext uri="{FF2B5EF4-FFF2-40B4-BE49-F238E27FC236}">
                <a16:creationId xmlns:a16="http://schemas.microsoft.com/office/drawing/2014/main" id="{5D1DA7FA-9812-4DD1-FFE7-74B50730918A}"/>
              </a:ext>
            </a:extLst>
          </p:cNvPr>
          <p:cNvSpPr>
            <a:spLocks noGrp="1" noChangeArrowheads="1"/>
          </p:cNvSpPr>
          <p:nvPr>
            <p:ph type="dt" sz="half" idx="10"/>
          </p:nvPr>
        </p:nvSpPr>
        <p:spPr/>
        <p:txBody>
          <a:bodyPr/>
          <a:lstStyle>
            <a:lvl1pPr>
              <a:defRPr/>
            </a:lvl1pPr>
          </a:lstStyle>
          <a:p>
            <a:pPr>
              <a:defRPr/>
            </a:pPr>
            <a:endParaRPr lang="en-US" altLang="en-US"/>
          </a:p>
        </p:txBody>
      </p:sp>
      <p:sp>
        <p:nvSpPr>
          <p:cNvPr id="5" name="Rectangle 5">
            <a:extLst>
              <a:ext uri="{FF2B5EF4-FFF2-40B4-BE49-F238E27FC236}">
                <a16:creationId xmlns:a16="http://schemas.microsoft.com/office/drawing/2014/main" id="{0C471680-16AA-65F7-72DF-9F1501350D5A}"/>
              </a:ext>
            </a:extLst>
          </p:cNvPr>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86BE9181-9C6F-A9CC-A625-A10D7086BBC1}"/>
              </a:ext>
            </a:extLst>
          </p:cNvPr>
          <p:cNvSpPr>
            <a:spLocks noGrp="1" noChangeArrowheads="1"/>
          </p:cNvSpPr>
          <p:nvPr>
            <p:ph type="sldNum" sz="quarter" idx="12"/>
          </p:nvPr>
        </p:nvSpPr>
        <p:spPr/>
        <p:txBody>
          <a:bodyPr/>
          <a:lstStyle>
            <a:lvl1pPr>
              <a:defRPr/>
            </a:lvl1pPr>
          </a:lstStyle>
          <a:p>
            <a:pPr>
              <a:defRPr/>
            </a:pPr>
            <a:fld id="{073B825B-416F-4EAC-9EB7-2FDF411CFA58}" type="slidenum">
              <a:rPr lang="en-US" altLang="en-US"/>
              <a:pPr>
                <a:defRPr/>
              </a:pPr>
              <a:t>‹#›</a:t>
            </a:fld>
            <a:endParaRPr lang="en-US" altLang="en-US"/>
          </a:p>
        </p:txBody>
      </p:sp>
    </p:spTree>
    <p:extLst>
      <p:ext uri="{BB962C8B-B14F-4D97-AF65-F5344CB8AC3E}">
        <p14:creationId xmlns:p14="http://schemas.microsoft.com/office/powerpoint/2010/main" val="183267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B973EE4C-8C30-75B6-23FE-19ADEFCDA291}"/>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5" name="Rectangle 5">
            <a:extLst>
              <a:ext uri="{FF2B5EF4-FFF2-40B4-BE49-F238E27FC236}">
                <a16:creationId xmlns:a16="http://schemas.microsoft.com/office/drawing/2014/main" id="{646506A3-4D9D-77EC-119B-9F9D41F931A5}"/>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9ECA726F-7DDD-CF21-F2AC-5F0F279C4462}"/>
              </a:ext>
            </a:extLst>
          </p:cNvPr>
          <p:cNvSpPr>
            <a:spLocks noGrp="1" noChangeArrowheads="1"/>
          </p:cNvSpPr>
          <p:nvPr>
            <p:ph type="sldNum" sz="quarter" idx="12"/>
          </p:nvPr>
        </p:nvSpPr>
        <p:spPr>
          <a:ln/>
        </p:spPr>
        <p:txBody>
          <a:bodyPr/>
          <a:lstStyle>
            <a:lvl1pPr>
              <a:defRPr/>
            </a:lvl1pPr>
          </a:lstStyle>
          <a:p>
            <a:pPr>
              <a:defRPr/>
            </a:pPr>
            <a:fld id="{28BB73E2-B4EB-400D-8F8C-B76841074301}" type="slidenum">
              <a:rPr lang="en-US" altLang="en-US"/>
              <a:pPr>
                <a:defRPr/>
              </a:pPr>
              <a:t>‹#›</a:t>
            </a:fld>
            <a:endParaRPr lang="en-US" altLang="en-US"/>
          </a:p>
        </p:txBody>
      </p:sp>
    </p:spTree>
    <p:extLst>
      <p:ext uri="{BB962C8B-B14F-4D97-AF65-F5344CB8AC3E}">
        <p14:creationId xmlns:p14="http://schemas.microsoft.com/office/powerpoint/2010/main" val="3178501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tr-T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2424CD56-0D7E-8A89-17D3-FCB23D8C829A}"/>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5" name="Rectangle 5">
            <a:extLst>
              <a:ext uri="{FF2B5EF4-FFF2-40B4-BE49-F238E27FC236}">
                <a16:creationId xmlns:a16="http://schemas.microsoft.com/office/drawing/2014/main" id="{37EF42B6-AD09-FAC9-3FE4-7D186BD8D82B}"/>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2EA6EBD2-1BE4-86D0-6F6F-0D2E37F83242}"/>
              </a:ext>
            </a:extLst>
          </p:cNvPr>
          <p:cNvSpPr>
            <a:spLocks noGrp="1" noChangeArrowheads="1"/>
          </p:cNvSpPr>
          <p:nvPr>
            <p:ph type="sldNum" sz="quarter" idx="12"/>
          </p:nvPr>
        </p:nvSpPr>
        <p:spPr>
          <a:ln/>
        </p:spPr>
        <p:txBody>
          <a:bodyPr/>
          <a:lstStyle>
            <a:lvl1pPr>
              <a:defRPr/>
            </a:lvl1pPr>
          </a:lstStyle>
          <a:p>
            <a:pPr>
              <a:defRPr/>
            </a:pPr>
            <a:fld id="{D8CC5E44-D980-468B-9C4E-B7CD95CFB6C6}" type="slidenum">
              <a:rPr lang="en-US" altLang="en-US"/>
              <a:pPr>
                <a:defRPr/>
              </a:pPr>
              <a:t>‹#›</a:t>
            </a:fld>
            <a:endParaRPr lang="en-US" altLang="en-US"/>
          </a:p>
        </p:txBody>
      </p:sp>
    </p:spTree>
    <p:extLst>
      <p:ext uri="{BB962C8B-B14F-4D97-AF65-F5344CB8AC3E}">
        <p14:creationId xmlns:p14="http://schemas.microsoft.com/office/powerpoint/2010/main" val="144410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Rectangle 4">
            <a:extLst>
              <a:ext uri="{FF2B5EF4-FFF2-40B4-BE49-F238E27FC236}">
                <a16:creationId xmlns:a16="http://schemas.microsoft.com/office/drawing/2014/main" id="{252AE601-00FA-2312-BA92-2AFFE86BC3F0}"/>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5" name="Rectangle 5">
            <a:extLst>
              <a:ext uri="{FF2B5EF4-FFF2-40B4-BE49-F238E27FC236}">
                <a16:creationId xmlns:a16="http://schemas.microsoft.com/office/drawing/2014/main" id="{BAFEBAD4-60D2-6DA3-4238-4E9EBA8BBC90}"/>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8A2FFA3C-9172-F590-A9CE-90D8D23E3876}"/>
              </a:ext>
            </a:extLst>
          </p:cNvPr>
          <p:cNvSpPr>
            <a:spLocks noGrp="1" noChangeArrowheads="1"/>
          </p:cNvSpPr>
          <p:nvPr>
            <p:ph type="sldNum" sz="quarter" idx="12"/>
          </p:nvPr>
        </p:nvSpPr>
        <p:spPr>
          <a:ln/>
        </p:spPr>
        <p:txBody>
          <a:bodyPr/>
          <a:lstStyle>
            <a:lvl1pPr>
              <a:defRPr/>
            </a:lvl1pPr>
          </a:lstStyle>
          <a:p>
            <a:pPr>
              <a:defRPr/>
            </a:pPr>
            <a:fld id="{72AAA565-7492-48E9-8DA1-6050D3939AC1}" type="slidenum">
              <a:rPr lang="en-US" altLang="en-US"/>
              <a:pPr>
                <a:defRPr/>
              </a:pPr>
              <a:t>‹#›</a:t>
            </a:fld>
            <a:endParaRPr lang="en-US" altLang="en-US"/>
          </a:p>
        </p:txBody>
      </p:sp>
    </p:spTree>
    <p:extLst>
      <p:ext uri="{BB962C8B-B14F-4D97-AF65-F5344CB8AC3E}">
        <p14:creationId xmlns:p14="http://schemas.microsoft.com/office/powerpoint/2010/main" val="314870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B4E3729-F427-A84F-D472-A00A35421239}"/>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5" name="Rectangle 5">
            <a:extLst>
              <a:ext uri="{FF2B5EF4-FFF2-40B4-BE49-F238E27FC236}">
                <a16:creationId xmlns:a16="http://schemas.microsoft.com/office/drawing/2014/main" id="{B034B523-952E-3D13-3301-EDD4D4B6C655}"/>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6" name="Rectangle 6">
            <a:extLst>
              <a:ext uri="{FF2B5EF4-FFF2-40B4-BE49-F238E27FC236}">
                <a16:creationId xmlns:a16="http://schemas.microsoft.com/office/drawing/2014/main" id="{3BDE6816-A2AD-EFC7-1E22-D64B11912CD9}"/>
              </a:ext>
            </a:extLst>
          </p:cNvPr>
          <p:cNvSpPr>
            <a:spLocks noGrp="1" noChangeArrowheads="1"/>
          </p:cNvSpPr>
          <p:nvPr>
            <p:ph type="sldNum" sz="quarter" idx="12"/>
          </p:nvPr>
        </p:nvSpPr>
        <p:spPr>
          <a:ln/>
        </p:spPr>
        <p:txBody>
          <a:bodyPr/>
          <a:lstStyle>
            <a:lvl1pPr>
              <a:defRPr/>
            </a:lvl1pPr>
          </a:lstStyle>
          <a:p>
            <a:pPr>
              <a:defRPr/>
            </a:pPr>
            <a:fld id="{055647F3-9926-44BF-B706-89C380C633A2}" type="slidenum">
              <a:rPr lang="en-US" altLang="en-US"/>
              <a:pPr>
                <a:defRPr/>
              </a:pPr>
              <a:t>‹#›</a:t>
            </a:fld>
            <a:endParaRPr lang="en-US" altLang="en-US"/>
          </a:p>
        </p:txBody>
      </p:sp>
    </p:spTree>
    <p:extLst>
      <p:ext uri="{BB962C8B-B14F-4D97-AF65-F5344CB8AC3E}">
        <p14:creationId xmlns:p14="http://schemas.microsoft.com/office/powerpoint/2010/main" val="318645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Rectangle 4">
            <a:extLst>
              <a:ext uri="{FF2B5EF4-FFF2-40B4-BE49-F238E27FC236}">
                <a16:creationId xmlns:a16="http://schemas.microsoft.com/office/drawing/2014/main" id="{44B1AB91-59FC-02C1-91F1-0150ED5BF2BA}"/>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6" name="Rectangle 5">
            <a:extLst>
              <a:ext uri="{FF2B5EF4-FFF2-40B4-BE49-F238E27FC236}">
                <a16:creationId xmlns:a16="http://schemas.microsoft.com/office/drawing/2014/main" id="{8B0530D2-33DB-5147-6BBE-437FF57A5673}"/>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9789075E-6D9B-796E-2724-1406720C214F}"/>
              </a:ext>
            </a:extLst>
          </p:cNvPr>
          <p:cNvSpPr>
            <a:spLocks noGrp="1" noChangeArrowheads="1"/>
          </p:cNvSpPr>
          <p:nvPr>
            <p:ph type="sldNum" sz="quarter" idx="12"/>
          </p:nvPr>
        </p:nvSpPr>
        <p:spPr>
          <a:ln/>
        </p:spPr>
        <p:txBody>
          <a:bodyPr/>
          <a:lstStyle>
            <a:lvl1pPr>
              <a:defRPr/>
            </a:lvl1pPr>
          </a:lstStyle>
          <a:p>
            <a:pPr>
              <a:defRPr/>
            </a:pPr>
            <a:fld id="{AB453726-AB43-43CA-A5E3-3953BDD5DB44}" type="slidenum">
              <a:rPr lang="en-US" altLang="en-US"/>
              <a:pPr>
                <a:defRPr/>
              </a:pPr>
              <a:t>‹#›</a:t>
            </a:fld>
            <a:endParaRPr lang="en-US" altLang="en-US"/>
          </a:p>
        </p:txBody>
      </p:sp>
    </p:spTree>
    <p:extLst>
      <p:ext uri="{BB962C8B-B14F-4D97-AF65-F5344CB8AC3E}">
        <p14:creationId xmlns:p14="http://schemas.microsoft.com/office/powerpoint/2010/main" val="159418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Rectangle 4">
            <a:extLst>
              <a:ext uri="{FF2B5EF4-FFF2-40B4-BE49-F238E27FC236}">
                <a16:creationId xmlns:a16="http://schemas.microsoft.com/office/drawing/2014/main" id="{574E15F5-4FE9-C1DF-099C-456324BF3CF3}"/>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8" name="Rectangle 5">
            <a:extLst>
              <a:ext uri="{FF2B5EF4-FFF2-40B4-BE49-F238E27FC236}">
                <a16:creationId xmlns:a16="http://schemas.microsoft.com/office/drawing/2014/main" id="{5C7BC6C5-2566-ED44-7CFB-C36A042A050C}"/>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9" name="Rectangle 6">
            <a:extLst>
              <a:ext uri="{FF2B5EF4-FFF2-40B4-BE49-F238E27FC236}">
                <a16:creationId xmlns:a16="http://schemas.microsoft.com/office/drawing/2014/main" id="{91F5AEC0-59F6-9813-3E16-6342BBFF0EE6}"/>
              </a:ext>
            </a:extLst>
          </p:cNvPr>
          <p:cNvSpPr>
            <a:spLocks noGrp="1" noChangeArrowheads="1"/>
          </p:cNvSpPr>
          <p:nvPr>
            <p:ph type="sldNum" sz="quarter" idx="12"/>
          </p:nvPr>
        </p:nvSpPr>
        <p:spPr>
          <a:ln/>
        </p:spPr>
        <p:txBody>
          <a:bodyPr/>
          <a:lstStyle>
            <a:lvl1pPr>
              <a:defRPr/>
            </a:lvl1pPr>
          </a:lstStyle>
          <a:p>
            <a:pPr>
              <a:defRPr/>
            </a:pPr>
            <a:fld id="{69B20CD4-A565-477D-891A-E9FE9002E082}" type="slidenum">
              <a:rPr lang="en-US" altLang="en-US"/>
              <a:pPr>
                <a:defRPr/>
              </a:pPr>
              <a:t>‹#›</a:t>
            </a:fld>
            <a:endParaRPr lang="en-US" altLang="en-US"/>
          </a:p>
        </p:txBody>
      </p:sp>
    </p:spTree>
    <p:extLst>
      <p:ext uri="{BB962C8B-B14F-4D97-AF65-F5344CB8AC3E}">
        <p14:creationId xmlns:p14="http://schemas.microsoft.com/office/powerpoint/2010/main" val="326833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tr-TR"/>
          </a:p>
        </p:txBody>
      </p:sp>
      <p:sp>
        <p:nvSpPr>
          <p:cNvPr id="3" name="Rectangle 4">
            <a:extLst>
              <a:ext uri="{FF2B5EF4-FFF2-40B4-BE49-F238E27FC236}">
                <a16:creationId xmlns:a16="http://schemas.microsoft.com/office/drawing/2014/main" id="{C7A9560B-AE19-856B-114D-C0F738CD455E}"/>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4" name="Rectangle 5">
            <a:extLst>
              <a:ext uri="{FF2B5EF4-FFF2-40B4-BE49-F238E27FC236}">
                <a16:creationId xmlns:a16="http://schemas.microsoft.com/office/drawing/2014/main" id="{C36BC97D-B9DB-DAE5-494A-5DB819EF11E4}"/>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5" name="Rectangle 6">
            <a:extLst>
              <a:ext uri="{FF2B5EF4-FFF2-40B4-BE49-F238E27FC236}">
                <a16:creationId xmlns:a16="http://schemas.microsoft.com/office/drawing/2014/main" id="{677B6966-A5A6-F263-099C-A7BF024C880B}"/>
              </a:ext>
            </a:extLst>
          </p:cNvPr>
          <p:cNvSpPr>
            <a:spLocks noGrp="1" noChangeArrowheads="1"/>
          </p:cNvSpPr>
          <p:nvPr>
            <p:ph type="sldNum" sz="quarter" idx="12"/>
          </p:nvPr>
        </p:nvSpPr>
        <p:spPr>
          <a:ln/>
        </p:spPr>
        <p:txBody>
          <a:bodyPr/>
          <a:lstStyle>
            <a:lvl1pPr>
              <a:defRPr/>
            </a:lvl1pPr>
          </a:lstStyle>
          <a:p>
            <a:pPr>
              <a:defRPr/>
            </a:pPr>
            <a:fld id="{A22FAC66-A211-4C51-B06A-CE516F64F718}" type="slidenum">
              <a:rPr lang="en-US" altLang="en-US"/>
              <a:pPr>
                <a:defRPr/>
              </a:pPr>
              <a:t>‹#›</a:t>
            </a:fld>
            <a:endParaRPr lang="en-US" altLang="en-US"/>
          </a:p>
        </p:txBody>
      </p:sp>
    </p:spTree>
    <p:extLst>
      <p:ext uri="{BB962C8B-B14F-4D97-AF65-F5344CB8AC3E}">
        <p14:creationId xmlns:p14="http://schemas.microsoft.com/office/powerpoint/2010/main" val="837964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C62512A-EED7-803C-3399-FC85F1202259}"/>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3" name="Rectangle 5">
            <a:extLst>
              <a:ext uri="{FF2B5EF4-FFF2-40B4-BE49-F238E27FC236}">
                <a16:creationId xmlns:a16="http://schemas.microsoft.com/office/drawing/2014/main" id="{19660D00-705D-89CF-5C4C-A6A5A03410CD}"/>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4" name="Rectangle 6">
            <a:extLst>
              <a:ext uri="{FF2B5EF4-FFF2-40B4-BE49-F238E27FC236}">
                <a16:creationId xmlns:a16="http://schemas.microsoft.com/office/drawing/2014/main" id="{910B07A7-A7DA-1A43-730E-B05D656D57FD}"/>
              </a:ext>
            </a:extLst>
          </p:cNvPr>
          <p:cNvSpPr>
            <a:spLocks noGrp="1" noChangeArrowheads="1"/>
          </p:cNvSpPr>
          <p:nvPr>
            <p:ph type="sldNum" sz="quarter" idx="12"/>
          </p:nvPr>
        </p:nvSpPr>
        <p:spPr>
          <a:ln/>
        </p:spPr>
        <p:txBody>
          <a:bodyPr/>
          <a:lstStyle>
            <a:lvl1pPr>
              <a:defRPr/>
            </a:lvl1pPr>
          </a:lstStyle>
          <a:p>
            <a:pPr>
              <a:defRPr/>
            </a:pPr>
            <a:fld id="{868FD604-01D1-473E-8886-13095837BAC7}" type="slidenum">
              <a:rPr lang="en-US" altLang="en-US"/>
              <a:pPr>
                <a:defRPr/>
              </a:pPr>
              <a:t>‹#›</a:t>
            </a:fld>
            <a:endParaRPr lang="en-US" altLang="en-US"/>
          </a:p>
        </p:txBody>
      </p:sp>
    </p:spTree>
    <p:extLst>
      <p:ext uri="{BB962C8B-B14F-4D97-AF65-F5344CB8AC3E}">
        <p14:creationId xmlns:p14="http://schemas.microsoft.com/office/powerpoint/2010/main" val="386278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6B8C294-A966-BD09-FDAF-08D1BEE0BE85}"/>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6" name="Rectangle 5">
            <a:extLst>
              <a:ext uri="{FF2B5EF4-FFF2-40B4-BE49-F238E27FC236}">
                <a16:creationId xmlns:a16="http://schemas.microsoft.com/office/drawing/2014/main" id="{D7D603B5-BFEB-945B-CDD5-A0C2F7D074EB}"/>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EEFA13BB-1255-93D4-46A1-453F67F2629A}"/>
              </a:ext>
            </a:extLst>
          </p:cNvPr>
          <p:cNvSpPr>
            <a:spLocks noGrp="1" noChangeArrowheads="1"/>
          </p:cNvSpPr>
          <p:nvPr>
            <p:ph type="sldNum" sz="quarter" idx="12"/>
          </p:nvPr>
        </p:nvSpPr>
        <p:spPr>
          <a:ln/>
        </p:spPr>
        <p:txBody>
          <a:bodyPr/>
          <a:lstStyle>
            <a:lvl1pPr>
              <a:defRPr/>
            </a:lvl1pPr>
          </a:lstStyle>
          <a:p>
            <a:pPr>
              <a:defRPr/>
            </a:pPr>
            <a:fld id="{F32FF326-86B9-4C1A-B659-E348CFA2CB6E}" type="slidenum">
              <a:rPr lang="en-US" altLang="en-US"/>
              <a:pPr>
                <a:defRPr/>
              </a:pPr>
              <a:t>‹#›</a:t>
            </a:fld>
            <a:endParaRPr lang="en-US" altLang="en-US"/>
          </a:p>
        </p:txBody>
      </p:sp>
    </p:spTree>
    <p:extLst>
      <p:ext uri="{BB962C8B-B14F-4D97-AF65-F5344CB8AC3E}">
        <p14:creationId xmlns:p14="http://schemas.microsoft.com/office/powerpoint/2010/main" val="264468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E06AD77-E451-DC92-2ED9-362F0E26978F}"/>
              </a:ext>
            </a:extLst>
          </p:cNvPr>
          <p:cNvSpPr>
            <a:spLocks noGrp="1" noChangeArrowheads="1"/>
          </p:cNvSpPr>
          <p:nvPr>
            <p:ph type="dt" sz="half" idx="10"/>
          </p:nvPr>
        </p:nvSpPr>
        <p:spPr>
          <a:ln/>
        </p:spPr>
        <p:txBody>
          <a:bodyPr/>
          <a:lstStyle>
            <a:lvl1pPr>
              <a:defRPr/>
            </a:lvl1pPr>
          </a:lstStyle>
          <a:p>
            <a:pPr>
              <a:defRPr/>
            </a:pPr>
            <a:r>
              <a:rPr lang="en-US"/>
              <a:t>November 05, 2007</a:t>
            </a:r>
            <a:endParaRPr lang="en-US" altLang="en-US"/>
          </a:p>
        </p:txBody>
      </p:sp>
      <p:sp>
        <p:nvSpPr>
          <p:cNvPr id="6" name="Rectangle 5">
            <a:extLst>
              <a:ext uri="{FF2B5EF4-FFF2-40B4-BE49-F238E27FC236}">
                <a16:creationId xmlns:a16="http://schemas.microsoft.com/office/drawing/2014/main" id="{5AEC3E62-A4EA-8003-A52D-E1E4DB6FBED5}"/>
              </a:ext>
            </a:extLst>
          </p:cNvPr>
          <p:cNvSpPr>
            <a:spLocks noGrp="1" noChangeArrowheads="1"/>
          </p:cNvSpPr>
          <p:nvPr>
            <p:ph type="ftr" sz="quarter" idx="11"/>
          </p:nvPr>
        </p:nvSpPr>
        <p:spPr>
          <a:ln/>
        </p:spPr>
        <p:txBody>
          <a:bodyPr/>
          <a:lstStyle>
            <a:lvl1pPr>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7" name="Rectangle 6">
            <a:extLst>
              <a:ext uri="{FF2B5EF4-FFF2-40B4-BE49-F238E27FC236}">
                <a16:creationId xmlns:a16="http://schemas.microsoft.com/office/drawing/2014/main" id="{4EB64BAF-1DF4-0A3C-1CD4-15541B8509C1}"/>
              </a:ext>
            </a:extLst>
          </p:cNvPr>
          <p:cNvSpPr>
            <a:spLocks noGrp="1" noChangeArrowheads="1"/>
          </p:cNvSpPr>
          <p:nvPr>
            <p:ph type="sldNum" sz="quarter" idx="12"/>
          </p:nvPr>
        </p:nvSpPr>
        <p:spPr>
          <a:ln/>
        </p:spPr>
        <p:txBody>
          <a:bodyPr/>
          <a:lstStyle>
            <a:lvl1pPr>
              <a:defRPr/>
            </a:lvl1pPr>
          </a:lstStyle>
          <a:p>
            <a:pPr>
              <a:defRPr/>
            </a:pPr>
            <a:fld id="{FDFD8B22-00A1-40AF-A474-CF6CBE9CBB98}" type="slidenum">
              <a:rPr lang="en-US" altLang="en-US"/>
              <a:pPr>
                <a:defRPr/>
              </a:pPr>
              <a:t>‹#›</a:t>
            </a:fld>
            <a:endParaRPr lang="en-US" altLang="en-US"/>
          </a:p>
        </p:txBody>
      </p:sp>
    </p:spTree>
    <p:extLst>
      <p:ext uri="{BB962C8B-B14F-4D97-AF65-F5344CB8AC3E}">
        <p14:creationId xmlns:p14="http://schemas.microsoft.com/office/powerpoint/2010/main" val="1263860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584AADD-5B66-84B2-6BC6-FDF90325EC99}"/>
              </a:ext>
            </a:extLst>
          </p:cNvPr>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35AFE988-B2C4-790D-4CF8-C74942A246BA}"/>
              </a:ext>
            </a:extLst>
          </p:cNvPr>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A539DC1D-09CC-DBD3-3D21-A04A8791B3FF}"/>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mj-lt"/>
              </a:defRPr>
            </a:lvl1pPr>
          </a:lstStyle>
          <a:p>
            <a:pPr>
              <a:defRPr/>
            </a:pPr>
            <a:r>
              <a:rPr lang="en-US"/>
              <a:t>November 05, 2007</a:t>
            </a:r>
            <a:endParaRPr lang="en-US" altLang="en-US"/>
          </a:p>
        </p:txBody>
      </p:sp>
      <p:sp>
        <p:nvSpPr>
          <p:cNvPr id="46085" name="Rectangle 5">
            <a:extLst>
              <a:ext uri="{FF2B5EF4-FFF2-40B4-BE49-F238E27FC236}">
                <a16:creationId xmlns:a16="http://schemas.microsoft.com/office/drawing/2014/main" id="{ADEDC7D7-40EB-66B2-D59E-4168408569C6}"/>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r>
              <a:rPr lang="en-US" altLang="en-US"/>
              <a:t>Version 5.1</a:t>
            </a:r>
            <a:br>
              <a:rPr lang="en-US" altLang="en-US"/>
            </a:br>
            <a:r>
              <a:rPr lang="en-US" altLang="en-US"/>
              <a:t>CS301 – Algorithms [ </a:t>
            </a:r>
            <a:r>
              <a:rPr lang="en-US" altLang="en-US" i="1"/>
              <a:t>Fall 2007-2008</a:t>
            </a:r>
            <a:r>
              <a:rPr lang="en-US" altLang="en-US"/>
              <a:t> ]</a:t>
            </a:r>
          </a:p>
        </p:txBody>
      </p:sp>
      <p:sp>
        <p:nvSpPr>
          <p:cNvPr id="46086" name="Rectangle 6">
            <a:extLst>
              <a:ext uri="{FF2B5EF4-FFF2-40B4-BE49-F238E27FC236}">
                <a16:creationId xmlns:a16="http://schemas.microsoft.com/office/drawing/2014/main" id="{6E1CEE8B-E9DC-F319-D132-93B00ACA0150}"/>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8762D8A7-D093-42B3-A915-25BF142FC222}" type="slidenum">
              <a:rPr lang="en-US" altLang="en-US"/>
              <a:pPr>
                <a:defRPr/>
              </a:pPr>
              <a:t>‹#›</a:t>
            </a:fld>
            <a:endParaRPr lang="en-US" altLang="en-US"/>
          </a:p>
        </p:txBody>
      </p:sp>
      <p:sp>
        <p:nvSpPr>
          <p:cNvPr id="1031" name="Freeform 7">
            <a:extLst>
              <a:ext uri="{FF2B5EF4-FFF2-40B4-BE49-F238E27FC236}">
                <a16:creationId xmlns:a16="http://schemas.microsoft.com/office/drawing/2014/main" id="{409B4967-1742-B3F2-4530-AF1CB9E8A88F}"/>
              </a:ext>
            </a:extLst>
          </p:cNvPr>
          <p:cNvSpPr>
            <a:spLocks noChangeArrowheads="1"/>
          </p:cNvSpPr>
          <p:nvPr/>
        </p:nvSpPr>
        <p:spPr bwMode="auto">
          <a:xfrm>
            <a:off x="381000" y="228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a:extLst>
              <a:ext uri="{FF2B5EF4-FFF2-40B4-BE49-F238E27FC236}">
                <a16:creationId xmlns:a16="http://schemas.microsoft.com/office/drawing/2014/main" id="{0C5EB37D-23D9-1D0D-F6E6-532B047BBA0E}"/>
              </a:ext>
            </a:extLst>
          </p:cNvPr>
          <p:cNvSpPr>
            <a:spLocks noChangeShapeType="1"/>
          </p:cNvSpPr>
          <p:nvPr/>
        </p:nvSpPr>
        <p:spPr bwMode="auto">
          <a:xfrm>
            <a:off x="457200" y="6172200"/>
            <a:ext cx="82296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28"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hf hdr="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98.bin"/><Relationship Id="rId7" Type="http://schemas.openxmlformats.org/officeDocument/2006/relationships/oleObject" Target="../embeddings/oleObject93.bin"/><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99.bin"/><Relationship Id="rId4" Type="http://schemas.openxmlformats.org/officeDocument/2006/relationships/image" Target="../media/image43.wmf"/></Relationships>
</file>

<file path=ppt/slides/_rels/slide10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0.bin"/><Relationship Id="rId7" Type="http://schemas.openxmlformats.org/officeDocument/2006/relationships/oleObject" Target="../embeddings/oleObject93.bin"/><Relationship Id="rId2" Type="http://schemas.openxmlformats.org/officeDocument/2006/relationships/notesSlide" Target="../notesSlides/notesSlide101.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101.bin"/><Relationship Id="rId4" Type="http://schemas.openxmlformats.org/officeDocument/2006/relationships/image" Target="../media/image43.wmf"/></Relationships>
</file>

<file path=ppt/slides/_rels/slide102.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2.bin"/><Relationship Id="rId7" Type="http://schemas.openxmlformats.org/officeDocument/2006/relationships/oleObject" Target="../embeddings/oleObject93.bin"/><Relationship Id="rId2" Type="http://schemas.openxmlformats.org/officeDocument/2006/relationships/notesSlide" Target="../notesSlides/notesSlide102.xml"/><Relationship Id="rId1" Type="http://schemas.openxmlformats.org/officeDocument/2006/relationships/slideLayout" Target="../slideLayouts/slideLayout2.xml"/><Relationship Id="rId6" Type="http://schemas.openxmlformats.org/officeDocument/2006/relationships/image" Target="../media/image48.wmf"/><Relationship Id="rId5" Type="http://schemas.openxmlformats.org/officeDocument/2006/relationships/oleObject" Target="../embeddings/oleObject103.bin"/><Relationship Id="rId4" Type="http://schemas.openxmlformats.org/officeDocument/2006/relationships/image" Target="../media/image43.wmf"/></Relationships>
</file>

<file path=ppt/slides/_rels/slide103.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104.bin"/><Relationship Id="rId7" Type="http://schemas.openxmlformats.org/officeDocument/2006/relationships/oleObject" Target="../embeddings/oleObject93.bin"/><Relationship Id="rId2" Type="http://schemas.openxmlformats.org/officeDocument/2006/relationships/notesSlide" Target="../notesSlides/notesSlide103.xml"/><Relationship Id="rId1" Type="http://schemas.openxmlformats.org/officeDocument/2006/relationships/slideLayout" Target="../slideLayouts/slideLayout2.xml"/><Relationship Id="rId6" Type="http://schemas.openxmlformats.org/officeDocument/2006/relationships/image" Target="../media/image49.wmf"/><Relationship Id="rId5" Type="http://schemas.openxmlformats.org/officeDocument/2006/relationships/oleObject" Target="../embeddings/oleObject105.bin"/><Relationship Id="rId4" Type="http://schemas.openxmlformats.org/officeDocument/2006/relationships/image" Target="../media/image43.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106.bin"/><Relationship Id="rId2" Type="http://schemas.openxmlformats.org/officeDocument/2006/relationships/notesSlide" Target="../notesSlides/notesSlide105.xml"/><Relationship Id="rId1" Type="http://schemas.openxmlformats.org/officeDocument/2006/relationships/slideLayout" Target="../slideLayouts/slideLayout2.xml"/><Relationship Id="rId6" Type="http://schemas.openxmlformats.org/officeDocument/2006/relationships/image" Target="../media/image47.wmf"/><Relationship Id="rId5" Type="http://schemas.openxmlformats.org/officeDocument/2006/relationships/oleObject" Target="../embeddings/oleObject107.bin"/><Relationship Id="rId4" Type="http://schemas.openxmlformats.org/officeDocument/2006/relationships/image" Target="../media/image48.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08.bin"/><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10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109.bin"/><Relationship Id="rId7" Type="http://schemas.openxmlformats.org/officeDocument/2006/relationships/oleObject" Target="../embeddings/oleObject111.bin"/><Relationship Id="rId2" Type="http://schemas.openxmlformats.org/officeDocument/2006/relationships/notesSlide" Target="../notesSlides/notesSlide107.xml"/><Relationship Id="rId1" Type="http://schemas.openxmlformats.org/officeDocument/2006/relationships/slideLayout" Target="../slideLayouts/slideLayout2.xml"/><Relationship Id="rId6" Type="http://schemas.openxmlformats.org/officeDocument/2006/relationships/image" Target="../media/image51.wmf"/><Relationship Id="rId5" Type="http://schemas.openxmlformats.org/officeDocument/2006/relationships/oleObject" Target="../embeddings/oleObject110.bin"/><Relationship Id="rId4" Type="http://schemas.openxmlformats.org/officeDocument/2006/relationships/image" Target="../media/image50.wmf"/></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14.bin"/><Relationship Id="rId18" Type="http://schemas.openxmlformats.org/officeDocument/2006/relationships/image" Target="../media/image10.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7.wmf"/><Relationship Id="rId17" Type="http://schemas.openxmlformats.org/officeDocument/2006/relationships/oleObject" Target="../embeddings/oleObject16.bin"/><Relationship Id="rId2" Type="http://schemas.openxmlformats.org/officeDocument/2006/relationships/notesSlide" Target="../notesSlides/notesSlide25.xml"/><Relationship Id="rId16" Type="http://schemas.openxmlformats.org/officeDocument/2006/relationships/image" Target="../media/image9.wmf"/><Relationship Id="rId20" Type="http://schemas.openxmlformats.org/officeDocument/2006/relationships/oleObject" Target="../embeddings/oleObject18.bin"/><Relationship Id="rId1" Type="http://schemas.openxmlformats.org/officeDocument/2006/relationships/slideLayout" Target="../slideLayouts/slideLayout2.xml"/><Relationship Id="rId6" Type="http://schemas.openxmlformats.org/officeDocument/2006/relationships/image" Target="../media/image4.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6.wmf"/><Relationship Id="rId19" Type="http://schemas.openxmlformats.org/officeDocument/2006/relationships/oleObject" Target="../embeddings/oleObject17.bin"/><Relationship Id="rId4" Type="http://schemas.openxmlformats.org/officeDocument/2006/relationships/image" Target="../media/image3.wmf"/><Relationship Id="rId9" Type="http://schemas.openxmlformats.org/officeDocument/2006/relationships/oleObject" Target="../embeddings/oleObject12.bin"/><Relationship Id="rId14" Type="http://schemas.openxmlformats.org/officeDocument/2006/relationships/image" Target="../media/image8.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24.bin"/><Relationship Id="rId5" Type="http://schemas.openxmlformats.org/officeDocument/2006/relationships/oleObject" Target="../embeddings/oleObject20.bin"/><Relationship Id="rId10" Type="http://schemas.openxmlformats.org/officeDocument/2006/relationships/oleObject" Target="../embeddings/oleObject23.bin"/><Relationship Id="rId4" Type="http://schemas.openxmlformats.org/officeDocument/2006/relationships/image" Target="../media/image1.wmf"/><Relationship Id="rId9"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30.bin"/><Relationship Id="rId5" Type="http://schemas.openxmlformats.org/officeDocument/2006/relationships/oleObject" Target="../embeddings/oleObject26.bin"/><Relationship Id="rId10" Type="http://schemas.openxmlformats.org/officeDocument/2006/relationships/oleObject" Target="../embeddings/oleObject29.bin"/><Relationship Id="rId4" Type="http://schemas.openxmlformats.org/officeDocument/2006/relationships/image" Target="../media/image1.wmf"/><Relationship Id="rId9"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oleObject" Target="../embeddings/oleObject36.bin"/><Relationship Id="rId18" Type="http://schemas.openxmlformats.org/officeDocument/2006/relationships/image" Target="../media/image10.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7.wmf"/><Relationship Id="rId17" Type="http://schemas.openxmlformats.org/officeDocument/2006/relationships/oleObject" Target="../embeddings/oleObject38.bin"/><Relationship Id="rId2" Type="http://schemas.openxmlformats.org/officeDocument/2006/relationships/notesSlide" Target="../notesSlides/notesSlide48.xml"/><Relationship Id="rId16" Type="http://schemas.openxmlformats.org/officeDocument/2006/relationships/image" Target="../media/image9.wmf"/><Relationship Id="rId20"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4.wmf"/><Relationship Id="rId11" Type="http://schemas.openxmlformats.org/officeDocument/2006/relationships/oleObject" Target="../embeddings/oleObject35.bin"/><Relationship Id="rId5" Type="http://schemas.openxmlformats.org/officeDocument/2006/relationships/oleObject" Target="../embeddings/oleObject32.bin"/><Relationship Id="rId15" Type="http://schemas.openxmlformats.org/officeDocument/2006/relationships/oleObject" Target="../embeddings/oleObject37.bin"/><Relationship Id="rId10" Type="http://schemas.openxmlformats.org/officeDocument/2006/relationships/image" Target="../media/image6.wmf"/><Relationship Id="rId19" Type="http://schemas.openxmlformats.org/officeDocument/2006/relationships/oleObject" Target="../embeddings/oleObject39.bin"/><Relationship Id="rId4" Type="http://schemas.openxmlformats.org/officeDocument/2006/relationships/image" Target="../media/image3.wmf"/><Relationship Id="rId9" Type="http://schemas.openxmlformats.org/officeDocument/2006/relationships/oleObject" Target="../embeddings/oleObject34.bin"/><Relationship Id="rId14" Type="http://schemas.openxmlformats.org/officeDocument/2006/relationships/image" Target="../media/image8.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1.bin"/><Relationship Id="rId7" Type="http://schemas.openxmlformats.org/officeDocument/2006/relationships/oleObject" Target="../embeddings/oleObject43.bin"/><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46.bin"/><Relationship Id="rId5" Type="http://schemas.openxmlformats.org/officeDocument/2006/relationships/oleObject" Target="../embeddings/oleObject42.bin"/><Relationship Id="rId10" Type="http://schemas.openxmlformats.org/officeDocument/2006/relationships/oleObject" Target="../embeddings/oleObject45.bin"/><Relationship Id="rId4" Type="http://schemas.openxmlformats.org/officeDocument/2006/relationships/image" Target="../media/image1.wmf"/><Relationship Id="rId9" Type="http://schemas.openxmlformats.org/officeDocument/2006/relationships/oleObject" Target="../embeddings/oleObject44.bin"/></Relationships>
</file>

<file path=ppt/slides/_rels/slide5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7.bin"/><Relationship Id="rId7" Type="http://schemas.openxmlformats.org/officeDocument/2006/relationships/oleObject" Target="../embeddings/oleObject49.bin"/><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oleObject" Target="../embeddings/oleObject52.bin"/><Relationship Id="rId5" Type="http://schemas.openxmlformats.org/officeDocument/2006/relationships/oleObject" Target="../embeddings/oleObject48.bin"/><Relationship Id="rId10" Type="http://schemas.openxmlformats.org/officeDocument/2006/relationships/oleObject" Target="../embeddings/oleObject51.bin"/><Relationship Id="rId4" Type="http://schemas.openxmlformats.org/officeDocument/2006/relationships/image" Target="../media/image1.wmf"/><Relationship Id="rId9" Type="http://schemas.openxmlformats.org/officeDocument/2006/relationships/oleObject" Target="../embeddings/oleObject50.bin"/></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4.bin"/><Relationship Id="rId4" Type="http://schemas.openxmlformats.org/officeDocument/2006/relationships/image" Target="../media/image1.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17.wmf"/><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14.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56.bin"/><Relationship Id="rId14" Type="http://schemas.openxmlformats.org/officeDocument/2006/relationships/image" Target="../media/image18.wmf"/></Relationships>
</file>

<file path=ppt/slides/_rels/slide7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18.wmf"/><Relationship Id="rId2" Type="http://schemas.openxmlformats.org/officeDocument/2006/relationships/notesSlide" Target="../notesSlides/notesSlide76.xml"/><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62.bin"/></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19.w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7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71.bin"/><Relationship Id="rId18" Type="http://schemas.openxmlformats.org/officeDocument/2006/relationships/image" Target="../media/image24.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18.wmf"/><Relationship Id="rId17" Type="http://schemas.openxmlformats.org/officeDocument/2006/relationships/oleObject" Target="../embeddings/oleObject73.bin"/><Relationship Id="rId2" Type="http://schemas.openxmlformats.org/officeDocument/2006/relationships/notesSlide" Target="../notesSlides/notesSlide79.xml"/><Relationship Id="rId16" Type="http://schemas.openxmlformats.org/officeDocument/2006/relationships/image" Target="../media/image23.wmf"/><Relationship Id="rId20"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15.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17.wmf"/><Relationship Id="rId19" Type="http://schemas.openxmlformats.org/officeDocument/2006/relationships/oleObject" Target="../embeddings/oleObject74.bin"/><Relationship Id="rId4" Type="http://schemas.openxmlformats.org/officeDocument/2006/relationships/image" Target="../media/image21.wmf"/><Relationship Id="rId9" Type="http://schemas.openxmlformats.org/officeDocument/2006/relationships/oleObject" Target="../embeddings/oleObject69.bin"/><Relationship Id="rId14" Type="http://schemas.openxmlformats.org/officeDocument/2006/relationships/image" Target="../media/image22.wmf"/><Relationship Id="rId22" Type="http://schemas.openxmlformats.org/officeDocument/2006/relationships/image" Target="../media/image26.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6.bin"/><Relationship Id="rId4" Type="http://schemas.openxmlformats.org/officeDocument/2006/relationships/image" Target="../media/image1.w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27.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29.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notesSlide" Target="../notesSlides/notesSlide83.xml"/><Relationship Id="rId1" Type="http://schemas.openxmlformats.org/officeDocument/2006/relationships/slideLayout" Target="../slideLayouts/slideLayout2.xml"/><Relationship Id="rId6" Type="http://schemas.openxmlformats.org/officeDocument/2006/relationships/image" Target="../media/image31.wmf"/><Relationship Id="rId5" Type="http://schemas.openxmlformats.org/officeDocument/2006/relationships/oleObject" Target="../embeddings/oleObject80.bin"/><Relationship Id="rId4" Type="http://schemas.openxmlformats.org/officeDocument/2006/relationships/image" Target="../media/image30.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81.bin"/><Relationship Id="rId2" Type="http://schemas.openxmlformats.org/officeDocument/2006/relationships/notesSlide" Target="../notesSlides/notesSlide84.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34.wmf"/><Relationship Id="rId5" Type="http://schemas.openxmlformats.org/officeDocument/2006/relationships/oleObject" Target="../embeddings/oleObject83.bin"/><Relationship Id="rId4" Type="http://schemas.openxmlformats.org/officeDocument/2006/relationships/image" Target="../media/image33.wmf"/></Relationships>
</file>

<file path=ppt/slides/_rels/slide86.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84.bin"/><Relationship Id="rId7" Type="http://schemas.openxmlformats.org/officeDocument/2006/relationships/oleObject" Target="../embeddings/oleObject86.bin"/><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85.bin"/><Relationship Id="rId4" Type="http://schemas.openxmlformats.org/officeDocument/2006/relationships/image" Target="../media/image35.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87.bin"/><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89.xml.rels><?xml version="1.0" encoding="UTF-8" standalone="yes"?>
<Relationships xmlns="http://schemas.openxmlformats.org/package/2006/relationships"><Relationship Id="rId8" Type="http://schemas.openxmlformats.org/officeDocument/2006/relationships/image" Target="../media/image41.wmf"/><Relationship Id="rId3" Type="http://schemas.openxmlformats.org/officeDocument/2006/relationships/oleObject" Target="../embeddings/oleObject88.bin"/><Relationship Id="rId7" Type="http://schemas.openxmlformats.org/officeDocument/2006/relationships/oleObject" Target="../embeddings/oleObject90.bin"/><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oleObject" Target="../embeddings/oleObject89.bin"/><Relationship Id="rId4" Type="http://schemas.openxmlformats.org/officeDocument/2006/relationships/image" Target="../media/image3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8.bin"/><Relationship Id="rId4" Type="http://schemas.openxmlformats.org/officeDocument/2006/relationships/image" Target="../media/image1.w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91.bin"/><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notesSlide" Target="../notesSlides/notesSlide97.xml"/><Relationship Id="rId1" Type="http://schemas.openxmlformats.org/officeDocument/2006/relationships/slideLayout" Target="../slideLayouts/slideLayout2.xml"/><Relationship Id="rId4" Type="http://schemas.openxmlformats.org/officeDocument/2006/relationships/image" Target="../media/image42.wmf"/></Relationships>
</file>

<file path=ppt/slides/_rels/slide9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94.bin"/><Relationship Id="rId7" Type="http://schemas.openxmlformats.org/officeDocument/2006/relationships/oleObject" Target="../embeddings/oleObject93.bin"/><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44.wmf"/><Relationship Id="rId5" Type="http://schemas.openxmlformats.org/officeDocument/2006/relationships/oleObject" Target="../embeddings/oleObject95.bin"/><Relationship Id="rId4" Type="http://schemas.openxmlformats.org/officeDocument/2006/relationships/image" Target="../media/image43.wmf"/></Relationships>
</file>

<file path=ppt/slides/_rels/slide99.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96.bin"/><Relationship Id="rId7" Type="http://schemas.openxmlformats.org/officeDocument/2006/relationships/oleObject" Target="../embeddings/oleObject93.bin"/><Relationship Id="rId2" Type="http://schemas.openxmlformats.org/officeDocument/2006/relationships/notesSlide" Target="../notesSlides/notesSlide99.xml"/><Relationship Id="rId1" Type="http://schemas.openxmlformats.org/officeDocument/2006/relationships/slideLayout" Target="../slideLayouts/slideLayout2.xml"/><Relationship Id="rId6" Type="http://schemas.openxmlformats.org/officeDocument/2006/relationships/image" Target="../media/image45.wmf"/><Relationship Id="rId5" Type="http://schemas.openxmlformats.org/officeDocument/2006/relationships/oleObject" Target="../embeddings/oleObject97.bin"/><Relationship Id="rId4" Type="http://schemas.openxmlformats.org/officeDocument/2006/relationships/image" Target="../media/image4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7D0B5B2-5D78-4BCC-8D2F-7620A2F8B73C}"/>
              </a:ext>
            </a:extLst>
          </p:cNvPr>
          <p:cNvSpPr>
            <a:spLocks noGrp="1" noChangeArrowheads="1"/>
          </p:cNvSpPr>
          <p:nvPr>
            <p:ph type="ctrTitle"/>
          </p:nvPr>
        </p:nvSpPr>
        <p:spPr/>
        <p:txBody>
          <a:bodyPr/>
          <a:lstStyle/>
          <a:p>
            <a:pPr eaLnBrk="1" hangingPunct="1"/>
            <a:r>
              <a:rPr lang="en-US" altLang="en-US"/>
              <a:t>CS301 - Algorithms</a:t>
            </a:r>
          </a:p>
        </p:txBody>
      </p:sp>
      <p:sp>
        <p:nvSpPr>
          <p:cNvPr id="4099" name="Rectangle 3">
            <a:extLst>
              <a:ext uri="{FF2B5EF4-FFF2-40B4-BE49-F238E27FC236}">
                <a16:creationId xmlns:a16="http://schemas.microsoft.com/office/drawing/2014/main" id="{8F87AB73-4175-E1FC-A9CC-E3A6939F9A98}"/>
              </a:ext>
            </a:extLst>
          </p:cNvPr>
          <p:cNvSpPr>
            <a:spLocks noGrp="1" noChangeArrowheads="1"/>
          </p:cNvSpPr>
          <p:nvPr>
            <p:ph type="subTitle" idx="1"/>
          </p:nvPr>
        </p:nvSpPr>
        <p:spPr/>
        <p:txBody>
          <a:bodyPr/>
          <a:lstStyle/>
          <a:p>
            <a:r>
              <a:rPr lang="en-US" altLang="en-US"/>
              <a:t>H</a:t>
            </a:r>
            <a:r>
              <a:rPr lang="tr-TR" altLang="en-US"/>
              <a:t>ü</a:t>
            </a:r>
            <a:r>
              <a:rPr lang="en-US" altLang="en-US"/>
              <a:t>sn</a:t>
            </a:r>
            <a:r>
              <a:rPr lang="tr-TR" altLang="en-US"/>
              <a:t>ü</a:t>
            </a:r>
            <a:r>
              <a:rPr lang="en-US" altLang="en-US"/>
              <a:t> Yenig</a:t>
            </a:r>
            <a:r>
              <a:rPr lang="tr-TR" altLang="en-US"/>
              <a:t>ü</a:t>
            </a:r>
            <a:r>
              <a:rPr lang="en-US" altLang="en-US"/>
              <a:t>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E58E075C-AC75-BED9-D37A-46FA6C9D79C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66A0087-FE91-45AD-A0D6-E96F6C0740F7}" type="slidenum">
              <a:rPr lang="en-US" altLang="en-US" sz="1200" smtClean="0">
                <a:latin typeface="Garamond" panose="02020404030301010803" pitchFamily="18" charset="0"/>
              </a:rPr>
              <a:pPr>
                <a:spcBef>
                  <a:spcPct val="0"/>
                </a:spcBef>
                <a:buClrTx/>
                <a:buSzTx/>
                <a:buFontTx/>
                <a:buNone/>
              </a:pPr>
              <a:t>10</a:t>
            </a:fld>
            <a:endParaRPr lang="en-US" altLang="en-US" sz="1200">
              <a:latin typeface="Garamond" panose="02020404030301010803" pitchFamily="18" charset="0"/>
            </a:endParaRPr>
          </a:p>
        </p:txBody>
      </p:sp>
      <p:sp>
        <p:nvSpPr>
          <p:cNvPr id="22531" name="Rectangle 2">
            <a:extLst>
              <a:ext uri="{FF2B5EF4-FFF2-40B4-BE49-F238E27FC236}">
                <a16:creationId xmlns:a16="http://schemas.microsoft.com/office/drawing/2014/main" id="{4BF2EBD3-9587-ADAE-2CC4-900BD34CFD70}"/>
              </a:ext>
            </a:extLst>
          </p:cNvPr>
          <p:cNvSpPr>
            <a:spLocks noGrp="1" noChangeArrowheads="1"/>
          </p:cNvSpPr>
          <p:nvPr>
            <p:ph type="title"/>
          </p:nvPr>
        </p:nvSpPr>
        <p:spPr>
          <a:noFill/>
        </p:spPr>
        <p:txBody>
          <a:bodyPr/>
          <a:lstStyle/>
          <a:p>
            <a:pPr eaLnBrk="1" hangingPunct="1"/>
            <a:r>
              <a:rPr lang="en-US" altLang="en-US" sz="3600"/>
              <a:t>Finding Rank of an element in a RBT</a:t>
            </a:r>
          </a:p>
        </p:txBody>
      </p:sp>
      <p:sp>
        <p:nvSpPr>
          <p:cNvPr id="22532" name="Rectangle 3">
            <a:extLst>
              <a:ext uri="{FF2B5EF4-FFF2-40B4-BE49-F238E27FC236}">
                <a16:creationId xmlns:a16="http://schemas.microsoft.com/office/drawing/2014/main" id="{6EB799B0-1554-74F2-91E7-2B6B42BF0F7C}"/>
              </a:ext>
            </a:extLst>
          </p:cNvPr>
          <p:cNvSpPr>
            <a:spLocks noChangeArrowheads="1"/>
          </p:cNvSpPr>
          <p:nvPr/>
        </p:nvSpPr>
        <p:spPr bwMode="auto">
          <a:xfrm>
            <a:off x="609600" y="1143000"/>
            <a:ext cx="7696200" cy="2057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CountNodes (x) { </a:t>
            </a:r>
            <a:r>
              <a:rPr lang="en-US" altLang="en-US" sz="1800" b="1">
                <a:solidFill>
                  <a:srgbClr val="0066FF"/>
                </a:solidFill>
              </a:rPr>
              <a:t>// x: a node</a:t>
            </a:r>
          </a:p>
          <a:p>
            <a:pPr eaLnBrk="1" hangingPunct="1">
              <a:buFont typeface="Wingdings" panose="05000000000000000000" pitchFamily="2" charset="2"/>
              <a:buNone/>
            </a:pPr>
            <a:r>
              <a:rPr lang="en-US" altLang="en-US" sz="1800" b="1"/>
              <a:t>   if (x == RBT_Leaf) </a:t>
            </a:r>
            <a:r>
              <a:rPr lang="en-US" altLang="en-US" sz="1800" b="1">
                <a:solidFill>
                  <a:srgbClr val="0066FF"/>
                </a:solidFill>
              </a:rPr>
              <a:t>// the special RBT leaf node we have used</a:t>
            </a:r>
          </a:p>
          <a:p>
            <a:pPr eaLnBrk="1" hangingPunct="1">
              <a:buFont typeface="Wingdings" panose="05000000000000000000" pitchFamily="2" charset="2"/>
              <a:buNone/>
            </a:pPr>
            <a:r>
              <a:rPr lang="en-US" altLang="en-US" sz="1800" b="1"/>
              <a:t>      return 0;</a:t>
            </a:r>
          </a:p>
          <a:p>
            <a:pPr eaLnBrk="1" hangingPunct="1">
              <a:buFont typeface="Wingdings" panose="05000000000000000000" pitchFamily="2" charset="2"/>
              <a:buNone/>
            </a:pPr>
            <a:r>
              <a:rPr lang="en-US" altLang="en-US" sz="1800" b="1"/>
              <a:t>   </a:t>
            </a:r>
            <a:r>
              <a:rPr lang="en-US" altLang="en-US" sz="1800" b="1">
                <a:solidFill>
                  <a:srgbClr val="0066FF"/>
                </a:solidFill>
              </a:rPr>
              <a:t>// otherwise find # of nodes in the left and right subtree</a:t>
            </a:r>
          </a:p>
          <a:p>
            <a:pPr eaLnBrk="1" hangingPunct="1">
              <a:buFont typeface="Wingdings" panose="05000000000000000000" pitchFamily="2" charset="2"/>
              <a:buNone/>
            </a:pPr>
            <a:r>
              <a:rPr lang="en-US" altLang="en-US" sz="1800" b="1"/>
              <a:t>   return (1 + CountNodes(left[ x ]) + CountNodes(right[ x ]));</a:t>
            </a:r>
          </a:p>
          <a:p>
            <a:pPr eaLnBrk="1" hangingPunct="1">
              <a:buFont typeface="Wingdings" panose="05000000000000000000" pitchFamily="2" charset="2"/>
              <a:buNone/>
            </a:pPr>
            <a:r>
              <a:rPr lang="en-US" altLang="en-US" sz="1800" b="1"/>
              <a:t>}</a:t>
            </a:r>
          </a:p>
        </p:txBody>
      </p:sp>
      <p:sp>
        <p:nvSpPr>
          <p:cNvPr id="41991" name="Text Box 4">
            <a:extLst>
              <a:ext uri="{FF2B5EF4-FFF2-40B4-BE49-F238E27FC236}">
                <a16:creationId xmlns:a16="http://schemas.microsoft.com/office/drawing/2014/main" id="{4C557DEE-FED2-270D-A457-788A1DB5F18B}"/>
              </a:ext>
            </a:extLst>
          </p:cNvPr>
          <p:cNvSpPr txBox="1">
            <a:spLocks noChangeArrowheads="1"/>
          </p:cNvSpPr>
          <p:nvPr/>
        </p:nvSpPr>
        <p:spPr bwMode="auto">
          <a:xfrm>
            <a:off x="2743200" y="3581400"/>
            <a:ext cx="5638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What is </a:t>
            </a:r>
            <a:r>
              <a:rPr lang="tr-TR" altLang="en-US" sz="2000">
                <a:cs typeface="Arial" panose="020B0604020202020204" pitchFamily="34" charset="0"/>
              </a:rPr>
              <a:t>the </a:t>
            </a:r>
            <a:r>
              <a:rPr lang="en-US" altLang="en-US" sz="2000">
                <a:cs typeface="Arial" panose="020B0604020202020204" pitchFamily="34" charset="0"/>
              </a:rPr>
              <a:t>worst case running time of RBT_Rank?</a:t>
            </a:r>
          </a:p>
        </p:txBody>
      </p:sp>
      <p:sp>
        <p:nvSpPr>
          <p:cNvPr id="41992" name="Oval 5">
            <a:extLst>
              <a:ext uri="{FF2B5EF4-FFF2-40B4-BE49-F238E27FC236}">
                <a16:creationId xmlns:a16="http://schemas.microsoft.com/office/drawing/2014/main" id="{DECEB0B4-D874-1EE9-A19A-FB6C3530F1C2}"/>
              </a:ext>
            </a:extLst>
          </p:cNvPr>
          <p:cNvSpPr>
            <a:spLocks noChangeArrowheads="1"/>
          </p:cNvSpPr>
          <p:nvPr/>
        </p:nvSpPr>
        <p:spPr bwMode="auto">
          <a:xfrm>
            <a:off x="2209800" y="5883275"/>
            <a:ext cx="228600" cy="206375"/>
          </a:xfrm>
          <a:prstGeom prst="ellipse">
            <a:avLst/>
          </a:prstGeom>
          <a:noFill/>
          <a:ln w="9525"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1993" name="Oval 6">
            <a:extLst>
              <a:ext uri="{FF2B5EF4-FFF2-40B4-BE49-F238E27FC236}">
                <a16:creationId xmlns:a16="http://schemas.microsoft.com/office/drawing/2014/main" id="{ADB5DDFA-D9DF-998B-3180-84FB36D2DD58}"/>
              </a:ext>
            </a:extLst>
          </p:cNvPr>
          <p:cNvSpPr>
            <a:spLocks noChangeArrowheads="1"/>
          </p:cNvSpPr>
          <p:nvPr/>
        </p:nvSpPr>
        <p:spPr bwMode="auto">
          <a:xfrm>
            <a:off x="1371600" y="3673475"/>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1994" name="Freeform 7">
            <a:extLst>
              <a:ext uri="{FF2B5EF4-FFF2-40B4-BE49-F238E27FC236}">
                <a16:creationId xmlns:a16="http://schemas.microsoft.com/office/drawing/2014/main" id="{10A9BA31-1039-4A66-A456-93B1D4851EF3}"/>
              </a:ext>
            </a:extLst>
          </p:cNvPr>
          <p:cNvSpPr>
            <a:spLocks/>
          </p:cNvSpPr>
          <p:nvPr/>
        </p:nvSpPr>
        <p:spPr bwMode="auto">
          <a:xfrm>
            <a:off x="381000" y="3829050"/>
            <a:ext cx="1905000" cy="2054225"/>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spAutoFit/>
          </a:bodyPr>
          <a:lstStyle/>
          <a:p>
            <a:endParaRPr lang="en-US"/>
          </a:p>
        </p:txBody>
      </p:sp>
      <p:cxnSp>
        <p:nvCxnSpPr>
          <p:cNvPr id="41995" name="AutoShape 8">
            <a:extLst>
              <a:ext uri="{FF2B5EF4-FFF2-40B4-BE49-F238E27FC236}">
                <a16:creationId xmlns:a16="http://schemas.microsoft.com/office/drawing/2014/main" id="{6F3054D9-B398-74B0-71C8-DD8F0AF7D260}"/>
              </a:ext>
            </a:extLst>
          </p:cNvPr>
          <p:cNvCxnSpPr>
            <a:cxnSpLocks noChangeShapeType="1"/>
          </p:cNvCxnSpPr>
          <p:nvPr/>
        </p:nvCxnSpPr>
        <p:spPr bwMode="auto">
          <a:xfrm>
            <a:off x="1447800" y="3825875"/>
            <a:ext cx="815975" cy="20542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sp>
        <p:nvSpPr>
          <p:cNvPr id="41996" name="Text Box 9">
            <a:extLst>
              <a:ext uri="{FF2B5EF4-FFF2-40B4-BE49-F238E27FC236}">
                <a16:creationId xmlns:a16="http://schemas.microsoft.com/office/drawing/2014/main" id="{01B88491-0A1E-B8D2-C879-6A8F6CACD8B2}"/>
              </a:ext>
            </a:extLst>
          </p:cNvPr>
          <p:cNvSpPr txBox="1">
            <a:spLocks noChangeArrowheads="1"/>
          </p:cNvSpPr>
          <p:nvPr/>
        </p:nvSpPr>
        <p:spPr bwMode="auto">
          <a:xfrm>
            <a:off x="762000" y="3505200"/>
            <a:ext cx="620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root</a:t>
            </a:r>
            <a:endParaRPr lang="en-US" altLang="en-US" sz="3600"/>
          </a:p>
        </p:txBody>
      </p:sp>
      <p:sp>
        <p:nvSpPr>
          <p:cNvPr id="41997" name="Text Box 10">
            <a:extLst>
              <a:ext uri="{FF2B5EF4-FFF2-40B4-BE49-F238E27FC236}">
                <a16:creationId xmlns:a16="http://schemas.microsoft.com/office/drawing/2014/main" id="{76D1341C-DBE9-604C-D043-7604CC870124}"/>
              </a:ext>
            </a:extLst>
          </p:cNvPr>
          <p:cNvSpPr txBox="1">
            <a:spLocks noChangeArrowheads="1"/>
          </p:cNvSpPr>
          <p:nvPr/>
        </p:nvSpPr>
        <p:spPr bwMode="auto">
          <a:xfrm>
            <a:off x="2279650" y="5546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3600"/>
          </a:p>
        </p:txBody>
      </p:sp>
      <p:sp>
        <p:nvSpPr>
          <p:cNvPr id="41998" name="Text Box 11">
            <a:extLst>
              <a:ext uri="{FF2B5EF4-FFF2-40B4-BE49-F238E27FC236}">
                <a16:creationId xmlns:a16="http://schemas.microsoft.com/office/drawing/2014/main" id="{568570C6-0E65-C3C6-5A34-1B9EB980DF04}"/>
              </a:ext>
            </a:extLst>
          </p:cNvPr>
          <p:cNvSpPr txBox="1">
            <a:spLocks noChangeArrowheads="1"/>
          </p:cNvSpPr>
          <p:nvPr/>
        </p:nvSpPr>
        <p:spPr bwMode="auto">
          <a:xfrm>
            <a:off x="2743200" y="4403725"/>
            <a:ext cx="563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In the worst case, x could have the maximum key in the tree, and we may have to count all the nodes in the tree…</a:t>
            </a:r>
          </a:p>
        </p:txBody>
      </p:sp>
      <p:sp>
        <p:nvSpPr>
          <p:cNvPr id="41999" name="Text Box 12">
            <a:extLst>
              <a:ext uri="{FF2B5EF4-FFF2-40B4-BE49-F238E27FC236}">
                <a16:creationId xmlns:a16="http://schemas.microsoft.com/office/drawing/2014/main" id="{49C7DFE8-A92B-B412-BBA2-513695109715}"/>
              </a:ext>
            </a:extLst>
          </p:cNvPr>
          <p:cNvSpPr txBox="1">
            <a:spLocks noChangeArrowheads="1"/>
          </p:cNvSpPr>
          <p:nvPr/>
        </p:nvSpPr>
        <p:spPr bwMode="auto">
          <a:xfrm>
            <a:off x="2743200" y="5470525"/>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Hence, worst case running time is </a:t>
            </a:r>
            <a:r>
              <a:rPr lang="en-US" altLang="en-US" sz="2000" i="1">
                <a:cs typeface="Arial" panose="020B0604020202020204" pitchFamily="34" charset="0"/>
              </a:rPr>
              <a:t>O</a:t>
            </a:r>
            <a:r>
              <a:rPr lang="en-US" altLang="en-US" sz="2000">
                <a:cs typeface="Arial" panose="020B0604020202020204" pitchFamily="34" charset="0"/>
              </a:rPr>
              <a:t>(</a:t>
            </a:r>
            <a:r>
              <a:rPr lang="en-US" altLang="en-US" sz="2000" i="1">
                <a:cs typeface="Arial" panose="020B0604020202020204" pitchFamily="34" charset="0"/>
              </a:rPr>
              <a:t>n</a:t>
            </a:r>
            <a:r>
              <a:rPr lang="en-US" altLang="en-US" sz="200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991"/>
                                        </p:tgtEl>
                                        <p:attrNameLst>
                                          <p:attrName>style.visibility</p:attrName>
                                        </p:attrNameLst>
                                      </p:cBhvr>
                                      <p:to>
                                        <p:strVal val="visible"/>
                                      </p:to>
                                    </p:set>
                                    <p:animEffect transition="in" filter="fade">
                                      <p:cBhvr>
                                        <p:cTn id="7" dur="2000"/>
                                        <p:tgtEl>
                                          <p:spTgt spid="419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1998"/>
                                        </p:tgtEl>
                                        <p:attrNameLst>
                                          <p:attrName>style.visibility</p:attrName>
                                        </p:attrNameLst>
                                      </p:cBhvr>
                                      <p:to>
                                        <p:strVal val="visible"/>
                                      </p:to>
                                    </p:set>
                                    <p:animEffect transition="in" filter="fade">
                                      <p:cBhvr>
                                        <p:cTn id="12" dur="2000"/>
                                        <p:tgtEl>
                                          <p:spTgt spid="41998"/>
                                        </p:tgtEl>
                                      </p:cBhvr>
                                    </p:animEffect>
                                  </p:childTnLst>
                                </p:cTn>
                              </p:par>
                              <p:par>
                                <p:cTn id="13" presetID="10" presetClass="entr" presetSubtype="0" fill="hold" nodeType="withEffect">
                                  <p:stCondLst>
                                    <p:cond delay="0"/>
                                  </p:stCondLst>
                                  <p:childTnLst>
                                    <p:set>
                                      <p:cBhvr>
                                        <p:cTn id="14" dur="1" fill="hold">
                                          <p:stCondLst>
                                            <p:cond delay="0"/>
                                          </p:stCondLst>
                                        </p:cTn>
                                        <p:tgtEl>
                                          <p:spTgt spid="41992"/>
                                        </p:tgtEl>
                                        <p:attrNameLst>
                                          <p:attrName>style.visibility</p:attrName>
                                        </p:attrNameLst>
                                      </p:cBhvr>
                                      <p:to>
                                        <p:strVal val="visible"/>
                                      </p:to>
                                    </p:set>
                                    <p:animEffect transition="in" filter="fade">
                                      <p:cBhvr>
                                        <p:cTn id="15" dur="2000"/>
                                        <p:tgtEl>
                                          <p:spTgt spid="41992"/>
                                        </p:tgtEl>
                                      </p:cBhvr>
                                    </p:animEffect>
                                  </p:childTnLst>
                                </p:cTn>
                              </p:par>
                              <p:par>
                                <p:cTn id="16" presetID="10" presetClass="entr" presetSubtype="0" fill="hold" nodeType="withEffect">
                                  <p:stCondLst>
                                    <p:cond delay="0"/>
                                  </p:stCondLst>
                                  <p:childTnLst>
                                    <p:set>
                                      <p:cBhvr>
                                        <p:cTn id="17" dur="1" fill="hold">
                                          <p:stCondLst>
                                            <p:cond delay="0"/>
                                          </p:stCondLst>
                                        </p:cTn>
                                        <p:tgtEl>
                                          <p:spTgt spid="41993"/>
                                        </p:tgtEl>
                                        <p:attrNameLst>
                                          <p:attrName>style.visibility</p:attrName>
                                        </p:attrNameLst>
                                      </p:cBhvr>
                                      <p:to>
                                        <p:strVal val="visible"/>
                                      </p:to>
                                    </p:set>
                                    <p:animEffect transition="in" filter="fade">
                                      <p:cBhvr>
                                        <p:cTn id="18" dur="2000"/>
                                        <p:tgtEl>
                                          <p:spTgt spid="41993"/>
                                        </p:tgtEl>
                                      </p:cBhvr>
                                    </p:animEffect>
                                  </p:childTnLst>
                                </p:cTn>
                              </p:par>
                              <p:par>
                                <p:cTn id="19" presetID="10" presetClass="entr" presetSubtype="0" fill="hold" nodeType="withEffect">
                                  <p:stCondLst>
                                    <p:cond delay="0"/>
                                  </p:stCondLst>
                                  <p:childTnLst>
                                    <p:set>
                                      <p:cBhvr>
                                        <p:cTn id="20" dur="1" fill="hold">
                                          <p:stCondLst>
                                            <p:cond delay="0"/>
                                          </p:stCondLst>
                                        </p:cTn>
                                        <p:tgtEl>
                                          <p:spTgt spid="41994"/>
                                        </p:tgtEl>
                                        <p:attrNameLst>
                                          <p:attrName>style.visibility</p:attrName>
                                        </p:attrNameLst>
                                      </p:cBhvr>
                                      <p:to>
                                        <p:strVal val="visible"/>
                                      </p:to>
                                    </p:set>
                                    <p:animEffect transition="in" filter="fade">
                                      <p:cBhvr>
                                        <p:cTn id="21" dur="2000"/>
                                        <p:tgtEl>
                                          <p:spTgt spid="41994"/>
                                        </p:tgtEl>
                                      </p:cBhvr>
                                    </p:animEffect>
                                  </p:childTnLst>
                                </p:cTn>
                              </p:par>
                              <p:par>
                                <p:cTn id="22" presetID="10" presetClass="entr" presetSubtype="0" fill="hold" nodeType="withEffect">
                                  <p:stCondLst>
                                    <p:cond delay="0"/>
                                  </p:stCondLst>
                                  <p:childTnLst>
                                    <p:set>
                                      <p:cBhvr>
                                        <p:cTn id="23" dur="1" fill="hold">
                                          <p:stCondLst>
                                            <p:cond delay="0"/>
                                          </p:stCondLst>
                                        </p:cTn>
                                        <p:tgtEl>
                                          <p:spTgt spid="41995"/>
                                        </p:tgtEl>
                                        <p:attrNameLst>
                                          <p:attrName>style.visibility</p:attrName>
                                        </p:attrNameLst>
                                      </p:cBhvr>
                                      <p:to>
                                        <p:strVal val="visible"/>
                                      </p:to>
                                    </p:set>
                                    <p:animEffect transition="in" filter="fade">
                                      <p:cBhvr>
                                        <p:cTn id="24" dur="2000"/>
                                        <p:tgtEl>
                                          <p:spTgt spid="41995"/>
                                        </p:tgtEl>
                                      </p:cBhvr>
                                    </p:animEffect>
                                  </p:childTnLst>
                                </p:cTn>
                              </p:par>
                              <p:par>
                                <p:cTn id="25" presetID="10" presetClass="entr" presetSubtype="0" fill="hold" nodeType="withEffect">
                                  <p:stCondLst>
                                    <p:cond delay="0"/>
                                  </p:stCondLst>
                                  <p:childTnLst>
                                    <p:set>
                                      <p:cBhvr>
                                        <p:cTn id="26" dur="1" fill="hold">
                                          <p:stCondLst>
                                            <p:cond delay="0"/>
                                          </p:stCondLst>
                                        </p:cTn>
                                        <p:tgtEl>
                                          <p:spTgt spid="41996"/>
                                        </p:tgtEl>
                                        <p:attrNameLst>
                                          <p:attrName>style.visibility</p:attrName>
                                        </p:attrNameLst>
                                      </p:cBhvr>
                                      <p:to>
                                        <p:strVal val="visible"/>
                                      </p:to>
                                    </p:set>
                                    <p:animEffect transition="in" filter="fade">
                                      <p:cBhvr>
                                        <p:cTn id="27" dur="2000"/>
                                        <p:tgtEl>
                                          <p:spTgt spid="41996"/>
                                        </p:tgtEl>
                                      </p:cBhvr>
                                    </p:animEffect>
                                  </p:childTnLst>
                                </p:cTn>
                              </p:par>
                              <p:par>
                                <p:cTn id="28" presetID="10" presetClass="entr" presetSubtype="0" fill="hold" nodeType="withEffect">
                                  <p:stCondLst>
                                    <p:cond delay="0"/>
                                  </p:stCondLst>
                                  <p:childTnLst>
                                    <p:set>
                                      <p:cBhvr>
                                        <p:cTn id="29" dur="1" fill="hold">
                                          <p:stCondLst>
                                            <p:cond delay="0"/>
                                          </p:stCondLst>
                                        </p:cTn>
                                        <p:tgtEl>
                                          <p:spTgt spid="41997"/>
                                        </p:tgtEl>
                                        <p:attrNameLst>
                                          <p:attrName>style.visibility</p:attrName>
                                        </p:attrNameLst>
                                      </p:cBhvr>
                                      <p:to>
                                        <p:strVal val="visible"/>
                                      </p:to>
                                    </p:set>
                                    <p:animEffect transition="in" filter="fade">
                                      <p:cBhvr>
                                        <p:cTn id="30" dur="2000"/>
                                        <p:tgtEl>
                                          <p:spTgt spid="4199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0" presetClass="entr" presetSubtype="0" fill="hold" nodeType="clickEffect">
                                  <p:stCondLst>
                                    <p:cond delay="0"/>
                                  </p:stCondLst>
                                  <p:childTnLst>
                                    <p:set>
                                      <p:cBhvr>
                                        <p:cTn id="34" dur="1" fill="hold">
                                          <p:stCondLst>
                                            <p:cond delay="0"/>
                                          </p:stCondLst>
                                        </p:cTn>
                                        <p:tgtEl>
                                          <p:spTgt spid="41999"/>
                                        </p:tgtEl>
                                        <p:attrNameLst>
                                          <p:attrName>style.visibility</p:attrName>
                                        </p:attrNameLst>
                                      </p:cBhvr>
                                      <p:to>
                                        <p:strVal val="visible"/>
                                      </p:to>
                                    </p:set>
                                    <p:animEffect transition="in" filter="fade">
                                      <p:cBhvr>
                                        <p:cTn id="35" dur="2000"/>
                                        <p:tgtEl>
                                          <p:spTgt spid="419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1" grpId="0"/>
      <p:bldP spid="41992" grpId="0" animBg="1"/>
      <p:bldP spid="41993" grpId="0" animBg="1"/>
      <p:bldP spid="41996" grpId="0"/>
      <p:bldP spid="41997" grpId="0"/>
      <p:bldP spid="41998" grpId="0"/>
      <p:bldP spid="41999"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5">
            <a:extLst>
              <a:ext uri="{FF2B5EF4-FFF2-40B4-BE49-F238E27FC236}">
                <a16:creationId xmlns:a16="http://schemas.microsoft.com/office/drawing/2014/main" id="{80741E92-D2FB-C6E8-3368-B4ABE920A3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638C2E-501B-4E19-A66C-A1D616B6EA52}" type="slidenum">
              <a:rPr lang="en-US" altLang="en-US" sz="1200" smtClean="0">
                <a:latin typeface="Garamond" panose="02020404030301010803" pitchFamily="18" charset="0"/>
              </a:rPr>
              <a:pPr>
                <a:spcBef>
                  <a:spcPct val="0"/>
                </a:spcBef>
                <a:buClrTx/>
                <a:buSzTx/>
                <a:buFontTx/>
                <a:buNone/>
              </a:pPr>
              <a:t>100</a:t>
            </a:fld>
            <a:endParaRPr lang="en-US" altLang="en-US" sz="1200">
              <a:latin typeface="Garamond" panose="02020404030301010803" pitchFamily="18" charset="0"/>
            </a:endParaRPr>
          </a:p>
        </p:txBody>
      </p:sp>
      <p:sp>
        <p:nvSpPr>
          <p:cNvPr id="202755" name="Rectangle 2">
            <a:extLst>
              <a:ext uri="{FF2B5EF4-FFF2-40B4-BE49-F238E27FC236}">
                <a16:creationId xmlns:a16="http://schemas.microsoft.com/office/drawing/2014/main" id="{C2476B48-D242-60B3-E983-416853C6A272}"/>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2756" name="Object 3">
            <a:extLst>
              <a:ext uri="{FF2B5EF4-FFF2-40B4-BE49-F238E27FC236}">
                <a16:creationId xmlns:a16="http://schemas.microsoft.com/office/drawing/2014/main" id="{94C1EC8A-902A-455A-CDA0-17397C51E1D6}"/>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202756" name="Object 3">
                        <a:extLst>
                          <a:ext uri="{FF2B5EF4-FFF2-40B4-BE49-F238E27FC236}">
                            <a16:creationId xmlns:a16="http://schemas.microsoft.com/office/drawing/2014/main" id="{94C1EC8A-902A-455A-CDA0-17397C51E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57" name="Text Box 4">
            <a:extLst>
              <a:ext uri="{FF2B5EF4-FFF2-40B4-BE49-F238E27FC236}">
                <a16:creationId xmlns:a16="http://schemas.microsoft.com/office/drawing/2014/main" id="{DEA861B3-C933-CE0F-6C1D-FD97BFD21EF4}"/>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6453" name="Group 5">
            <a:extLst>
              <a:ext uri="{FF2B5EF4-FFF2-40B4-BE49-F238E27FC236}">
                <a16:creationId xmlns:a16="http://schemas.microsoft.com/office/drawing/2014/main" id="{BD84D7BE-3164-470F-297D-474F7296CBDF}"/>
              </a:ext>
            </a:extLst>
          </p:cNvPr>
          <p:cNvGraphicFramePr>
            <a:graphicFrameLocks noGrp="1"/>
          </p:cNvGraphicFramePr>
          <p:nvPr/>
        </p:nvGraphicFramePr>
        <p:xfrm>
          <a:off x="5638800" y="16764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2797" name="Text Box 45">
            <a:extLst>
              <a:ext uri="{FF2B5EF4-FFF2-40B4-BE49-F238E27FC236}">
                <a16:creationId xmlns:a16="http://schemas.microsoft.com/office/drawing/2014/main" id="{409FB879-5B1B-BAD2-D0ED-CE345172744E}"/>
              </a:ext>
            </a:extLst>
          </p:cNvPr>
          <p:cNvSpPr txBox="1">
            <a:spLocks noChangeArrowheads="1"/>
          </p:cNvSpPr>
          <p:nvPr/>
        </p:nvSpPr>
        <p:spPr bwMode="auto">
          <a:xfrm>
            <a:off x="586740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798" name="Text Box 46">
            <a:extLst>
              <a:ext uri="{FF2B5EF4-FFF2-40B4-BE49-F238E27FC236}">
                <a16:creationId xmlns:a16="http://schemas.microsoft.com/office/drawing/2014/main" id="{F4A57A9B-C390-C6CE-806F-E4DD7CB06CC6}"/>
              </a:ext>
            </a:extLst>
          </p:cNvPr>
          <p:cNvSpPr txBox="1">
            <a:spLocks noChangeArrowheads="1"/>
          </p:cNvSpPr>
          <p:nvPr/>
        </p:nvSpPr>
        <p:spPr bwMode="auto">
          <a:xfrm>
            <a:off x="6546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799" name="Text Box 47">
            <a:extLst>
              <a:ext uri="{FF2B5EF4-FFF2-40B4-BE49-F238E27FC236}">
                <a16:creationId xmlns:a16="http://schemas.microsoft.com/office/drawing/2014/main" id="{5E00ECF3-DAEA-F8FC-08AF-5178961ED1E4}"/>
              </a:ext>
            </a:extLst>
          </p:cNvPr>
          <p:cNvSpPr txBox="1">
            <a:spLocks noChangeArrowheads="1"/>
          </p:cNvSpPr>
          <p:nvPr/>
        </p:nvSpPr>
        <p:spPr bwMode="auto">
          <a:xfrm>
            <a:off x="7308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0" name="Text Box 48">
            <a:extLst>
              <a:ext uri="{FF2B5EF4-FFF2-40B4-BE49-F238E27FC236}">
                <a16:creationId xmlns:a16="http://schemas.microsoft.com/office/drawing/2014/main" id="{1C238B23-8AC5-FC67-733A-C6C447983F13}"/>
              </a:ext>
            </a:extLst>
          </p:cNvPr>
          <p:cNvSpPr txBox="1">
            <a:spLocks noChangeArrowheads="1"/>
          </p:cNvSpPr>
          <p:nvPr/>
        </p:nvSpPr>
        <p:spPr bwMode="auto">
          <a:xfrm>
            <a:off x="79946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2801" name="Text Box 49">
            <a:extLst>
              <a:ext uri="{FF2B5EF4-FFF2-40B4-BE49-F238E27FC236}">
                <a16:creationId xmlns:a16="http://schemas.microsoft.com/office/drawing/2014/main" id="{345449BF-BB48-C73D-C1AA-9261EAD05DF9}"/>
              </a:ext>
            </a:extLst>
          </p:cNvPr>
          <p:cNvSpPr txBox="1">
            <a:spLocks noChangeArrowheads="1"/>
          </p:cNvSpPr>
          <p:nvPr/>
        </p:nvSpPr>
        <p:spPr bwMode="auto">
          <a:xfrm>
            <a:off x="5321300"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802" name="Text Box 50">
            <a:extLst>
              <a:ext uri="{FF2B5EF4-FFF2-40B4-BE49-F238E27FC236}">
                <a16:creationId xmlns:a16="http://schemas.microsoft.com/office/drawing/2014/main" id="{73F00EC8-4467-393C-08A6-21718161E1E0}"/>
              </a:ext>
            </a:extLst>
          </p:cNvPr>
          <p:cNvSpPr txBox="1">
            <a:spLocks noChangeArrowheads="1"/>
          </p:cNvSpPr>
          <p:nvPr/>
        </p:nvSpPr>
        <p:spPr bwMode="auto">
          <a:xfrm>
            <a:off x="5327650" y="2376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803" name="Text Box 51">
            <a:extLst>
              <a:ext uri="{FF2B5EF4-FFF2-40B4-BE49-F238E27FC236}">
                <a16:creationId xmlns:a16="http://schemas.microsoft.com/office/drawing/2014/main" id="{9202361D-2D76-C336-28BD-D7CC42314965}"/>
              </a:ext>
            </a:extLst>
          </p:cNvPr>
          <p:cNvSpPr txBox="1">
            <a:spLocks noChangeArrowheads="1"/>
          </p:cNvSpPr>
          <p:nvPr/>
        </p:nvSpPr>
        <p:spPr bwMode="auto">
          <a:xfrm>
            <a:off x="5327650" y="2986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4" name="Text Box 52">
            <a:extLst>
              <a:ext uri="{FF2B5EF4-FFF2-40B4-BE49-F238E27FC236}">
                <a16:creationId xmlns:a16="http://schemas.microsoft.com/office/drawing/2014/main" id="{90B714EB-DD21-AAFA-E760-CED7A7CDC0D3}"/>
              </a:ext>
            </a:extLst>
          </p:cNvPr>
          <p:cNvSpPr txBox="1">
            <a:spLocks noChangeArrowheads="1"/>
          </p:cNvSpPr>
          <p:nvPr/>
        </p:nvSpPr>
        <p:spPr bwMode="auto">
          <a:xfrm>
            <a:off x="5327650"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2807" name="Object 55">
            <a:extLst>
              <a:ext uri="{FF2B5EF4-FFF2-40B4-BE49-F238E27FC236}">
                <a16:creationId xmlns:a16="http://schemas.microsoft.com/office/drawing/2014/main" id="{045781CB-62B1-7E71-DB52-310E7D7FD70B}"/>
              </a:ext>
            </a:extLst>
          </p:cNvPr>
          <p:cNvGraphicFramePr>
            <a:graphicFrameLocks noChangeAspect="1"/>
          </p:cNvGraphicFramePr>
          <p:nvPr/>
        </p:nvGraphicFramePr>
        <p:xfrm>
          <a:off x="457200" y="5580063"/>
          <a:ext cx="4748213" cy="439737"/>
        </p:xfrm>
        <a:graphic>
          <a:graphicData uri="http://schemas.openxmlformats.org/presentationml/2006/ole">
            <mc:AlternateContent xmlns:mc="http://schemas.openxmlformats.org/markup-compatibility/2006">
              <mc:Choice xmlns:v="urn:schemas-microsoft-com:vml" Requires="v">
                <p:oleObj name="Equation" r:id="rId5" imgW="2197100" imgH="203200" progId="Equation.3">
                  <p:embed/>
                </p:oleObj>
              </mc:Choice>
              <mc:Fallback>
                <p:oleObj name="Equation" r:id="rId5" imgW="2197100" imgH="203200" progId="Equation.3">
                  <p:embed/>
                  <p:pic>
                    <p:nvPicPr>
                      <p:cNvPr id="202807" name="Object 55">
                        <a:extLst>
                          <a:ext uri="{FF2B5EF4-FFF2-40B4-BE49-F238E27FC236}">
                            <a16:creationId xmlns:a16="http://schemas.microsoft.com/office/drawing/2014/main" id="{045781CB-62B1-7E71-DB52-310E7D7FD7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5580063"/>
                        <a:ext cx="4748213"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8C8F5D69-0D71-7729-497C-51A7EAA1035E}"/>
              </a:ext>
            </a:extLst>
          </p:cNvPr>
          <p:cNvGraphicFramePr>
            <a:graphicFrameLocks noChangeAspect="1"/>
          </p:cNvGraphicFramePr>
          <p:nvPr>
            <p:extLst>
              <p:ext uri="{D42A27DB-BD31-4B8C-83A1-F6EECF244321}">
                <p14:modId xmlns:p14="http://schemas.microsoft.com/office/powerpoint/2010/main" val="776572598"/>
              </p:ext>
            </p:extLst>
          </p:nvPr>
        </p:nvGraphicFramePr>
        <p:xfrm>
          <a:off x="388937" y="4325793"/>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 name="Object 98">
                        <a:extLst>
                          <a:ext uri="{FF2B5EF4-FFF2-40B4-BE49-F238E27FC236}">
                            <a16:creationId xmlns:a16="http://schemas.microsoft.com/office/drawing/2014/main" id="{328A5FF0-B24D-16A0-874C-2E7B83F15F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937" y="4325793"/>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453052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5">
            <a:extLst>
              <a:ext uri="{FF2B5EF4-FFF2-40B4-BE49-F238E27FC236}">
                <a16:creationId xmlns:a16="http://schemas.microsoft.com/office/drawing/2014/main" id="{7A5EF889-3F23-3762-057D-1D707D6B66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6AF6251-EDEA-4197-876D-736B46A68251}" type="slidenum">
              <a:rPr lang="en-US" altLang="en-US" sz="1200" smtClean="0">
                <a:latin typeface="Garamond" panose="02020404030301010803" pitchFamily="18" charset="0"/>
              </a:rPr>
              <a:pPr>
                <a:spcBef>
                  <a:spcPct val="0"/>
                </a:spcBef>
                <a:buClrTx/>
                <a:buSzTx/>
                <a:buFontTx/>
                <a:buNone/>
              </a:pPr>
              <a:t>101</a:t>
            </a:fld>
            <a:endParaRPr lang="en-US" altLang="en-US" sz="1200">
              <a:latin typeface="Garamond" panose="02020404030301010803" pitchFamily="18" charset="0"/>
            </a:endParaRPr>
          </a:p>
        </p:txBody>
      </p:sp>
      <p:sp>
        <p:nvSpPr>
          <p:cNvPr id="204803" name="Rectangle 2">
            <a:extLst>
              <a:ext uri="{FF2B5EF4-FFF2-40B4-BE49-F238E27FC236}">
                <a16:creationId xmlns:a16="http://schemas.microsoft.com/office/drawing/2014/main" id="{ABEAFADC-AE7C-8F2B-DE77-8B7617CDF8B1}"/>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4804" name="Object 3">
            <a:extLst>
              <a:ext uri="{FF2B5EF4-FFF2-40B4-BE49-F238E27FC236}">
                <a16:creationId xmlns:a16="http://schemas.microsoft.com/office/drawing/2014/main" id="{48C4DF9C-B974-A4C3-EBF7-4CD6CFF5272C}"/>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204804" name="Object 3">
                        <a:extLst>
                          <a:ext uri="{FF2B5EF4-FFF2-40B4-BE49-F238E27FC236}">
                            <a16:creationId xmlns:a16="http://schemas.microsoft.com/office/drawing/2014/main" id="{48C4DF9C-B974-A4C3-EBF7-4CD6CFF52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5" name="Text Box 4">
            <a:extLst>
              <a:ext uri="{FF2B5EF4-FFF2-40B4-BE49-F238E27FC236}">
                <a16:creationId xmlns:a16="http://schemas.microsoft.com/office/drawing/2014/main" id="{218296D1-3111-C4D5-1910-CD0AE4DC3B4F}"/>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7477" name="Group 5">
            <a:extLst>
              <a:ext uri="{FF2B5EF4-FFF2-40B4-BE49-F238E27FC236}">
                <a16:creationId xmlns:a16="http://schemas.microsoft.com/office/drawing/2014/main" id="{D383D856-C65A-4939-8498-B9698063BDD2}"/>
              </a:ext>
            </a:extLst>
          </p:cNvPr>
          <p:cNvGraphicFramePr>
            <a:graphicFrameLocks noGrp="1"/>
          </p:cNvGraphicFramePr>
          <p:nvPr>
            <p:extLst>
              <p:ext uri="{D42A27DB-BD31-4B8C-83A1-F6EECF244321}">
                <p14:modId xmlns:p14="http://schemas.microsoft.com/office/powerpoint/2010/main" val="2354284787"/>
              </p:ext>
            </p:extLst>
          </p:nvPr>
        </p:nvGraphicFramePr>
        <p:xfrm>
          <a:off x="5791200" y="15240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27,5K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845" name="Text Box 45">
            <a:extLst>
              <a:ext uri="{FF2B5EF4-FFF2-40B4-BE49-F238E27FC236}">
                <a16:creationId xmlns:a16="http://schemas.microsoft.com/office/drawing/2014/main" id="{D6AF4E4C-E359-3AAC-DC22-5F530D92FC6E}"/>
              </a:ext>
            </a:extLst>
          </p:cNvPr>
          <p:cNvSpPr txBox="1">
            <a:spLocks noChangeArrowheads="1"/>
          </p:cNvSpPr>
          <p:nvPr/>
        </p:nvSpPr>
        <p:spPr bwMode="auto">
          <a:xfrm>
            <a:off x="601980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4846" name="Text Box 46">
            <a:extLst>
              <a:ext uri="{FF2B5EF4-FFF2-40B4-BE49-F238E27FC236}">
                <a16:creationId xmlns:a16="http://schemas.microsoft.com/office/drawing/2014/main" id="{5AFB8354-68C9-68B6-41C0-EA87ACADA72E}"/>
              </a:ext>
            </a:extLst>
          </p:cNvPr>
          <p:cNvSpPr txBox="1">
            <a:spLocks noChangeArrowheads="1"/>
          </p:cNvSpPr>
          <p:nvPr/>
        </p:nvSpPr>
        <p:spPr bwMode="auto">
          <a:xfrm>
            <a:off x="66992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4847" name="Text Box 47">
            <a:extLst>
              <a:ext uri="{FF2B5EF4-FFF2-40B4-BE49-F238E27FC236}">
                <a16:creationId xmlns:a16="http://schemas.microsoft.com/office/drawing/2014/main" id="{38F4413D-DF95-71CD-DEFD-62645E3535F3}"/>
              </a:ext>
            </a:extLst>
          </p:cNvPr>
          <p:cNvSpPr txBox="1">
            <a:spLocks noChangeArrowheads="1"/>
          </p:cNvSpPr>
          <p:nvPr/>
        </p:nvSpPr>
        <p:spPr bwMode="auto">
          <a:xfrm>
            <a:off x="74612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4848" name="Text Box 48">
            <a:extLst>
              <a:ext uri="{FF2B5EF4-FFF2-40B4-BE49-F238E27FC236}">
                <a16:creationId xmlns:a16="http://schemas.microsoft.com/office/drawing/2014/main" id="{145866F4-8E23-9370-B6F6-C27A30941028}"/>
              </a:ext>
            </a:extLst>
          </p:cNvPr>
          <p:cNvSpPr txBox="1">
            <a:spLocks noChangeArrowheads="1"/>
          </p:cNvSpPr>
          <p:nvPr/>
        </p:nvSpPr>
        <p:spPr bwMode="auto">
          <a:xfrm>
            <a:off x="81470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4849" name="Text Box 49">
            <a:extLst>
              <a:ext uri="{FF2B5EF4-FFF2-40B4-BE49-F238E27FC236}">
                <a16:creationId xmlns:a16="http://schemas.microsoft.com/office/drawing/2014/main" id="{DEF622C6-9AA3-498E-5DB0-25F6B38D370C}"/>
              </a:ext>
            </a:extLst>
          </p:cNvPr>
          <p:cNvSpPr txBox="1">
            <a:spLocks noChangeArrowheads="1"/>
          </p:cNvSpPr>
          <p:nvPr/>
        </p:nvSpPr>
        <p:spPr bwMode="auto">
          <a:xfrm>
            <a:off x="5473700" y="167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4850" name="Text Box 50">
            <a:extLst>
              <a:ext uri="{FF2B5EF4-FFF2-40B4-BE49-F238E27FC236}">
                <a16:creationId xmlns:a16="http://schemas.microsoft.com/office/drawing/2014/main" id="{BE72D804-F574-1BF0-930B-4B0163D50C28}"/>
              </a:ext>
            </a:extLst>
          </p:cNvPr>
          <p:cNvSpPr txBox="1">
            <a:spLocks noChangeArrowheads="1"/>
          </p:cNvSpPr>
          <p:nvPr/>
        </p:nvSpPr>
        <p:spPr bwMode="auto">
          <a:xfrm>
            <a:off x="5480050" y="2224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4851" name="Text Box 51">
            <a:extLst>
              <a:ext uri="{FF2B5EF4-FFF2-40B4-BE49-F238E27FC236}">
                <a16:creationId xmlns:a16="http://schemas.microsoft.com/office/drawing/2014/main" id="{7C62E1BD-A864-5C0E-1CDC-481B07D9FB9C}"/>
              </a:ext>
            </a:extLst>
          </p:cNvPr>
          <p:cNvSpPr txBox="1">
            <a:spLocks noChangeArrowheads="1"/>
          </p:cNvSpPr>
          <p:nvPr/>
        </p:nvSpPr>
        <p:spPr bwMode="auto">
          <a:xfrm>
            <a:off x="5480050" y="2833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4852" name="Text Box 52">
            <a:extLst>
              <a:ext uri="{FF2B5EF4-FFF2-40B4-BE49-F238E27FC236}">
                <a16:creationId xmlns:a16="http://schemas.microsoft.com/office/drawing/2014/main" id="{FEC8FC34-4DA2-BDCD-6842-F127FEEF5B7E}"/>
              </a:ext>
            </a:extLst>
          </p:cNvPr>
          <p:cNvSpPr txBox="1">
            <a:spLocks noChangeArrowheads="1"/>
          </p:cNvSpPr>
          <p:nvPr/>
        </p:nvSpPr>
        <p:spPr bwMode="auto">
          <a:xfrm>
            <a:off x="5480050" y="3443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4854" name="Object 54">
            <a:extLst>
              <a:ext uri="{FF2B5EF4-FFF2-40B4-BE49-F238E27FC236}">
                <a16:creationId xmlns:a16="http://schemas.microsoft.com/office/drawing/2014/main" id="{1C5FC877-33A7-918C-7E1C-D96763D7CBFD}"/>
              </a:ext>
            </a:extLst>
          </p:cNvPr>
          <p:cNvGraphicFramePr>
            <a:graphicFrameLocks noChangeAspect="1"/>
          </p:cNvGraphicFramePr>
          <p:nvPr>
            <p:extLst>
              <p:ext uri="{D42A27DB-BD31-4B8C-83A1-F6EECF244321}">
                <p14:modId xmlns:p14="http://schemas.microsoft.com/office/powerpoint/2010/main" val="2345218622"/>
              </p:ext>
            </p:extLst>
          </p:nvPr>
        </p:nvGraphicFramePr>
        <p:xfrm>
          <a:off x="488950" y="5259387"/>
          <a:ext cx="7740650" cy="989013"/>
        </p:xfrm>
        <a:graphic>
          <a:graphicData uri="http://schemas.openxmlformats.org/presentationml/2006/ole">
            <mc:AlternateContent xmlns:mc="http://schemas.openxmlformats.org/markup-compatibility/2006">
              <mc:Choice xmlns:v="urn:schemas-microsoft-com:vml" Requires="v">
                <p:oleObj name="Equation" r:id="rId5" imgW="3581400" imgH="457200" progId="Equation.3">
                  <p:embed/>
                </p:oleObj>
              </mc:Choice>
              <mc:Fallback>
                <p:oleObj name="Equation" r:id="rId5" imgW="3581400" imgH="457200" progId="Equation.3">
                  <p:embed/>
                  <p:pic>
                    <p:nvPicPr>
                      <p:cNvPr id="204854" name="Object 54">
                        <a:extLst>
                          <a:ext uri="{FF2B5EF4-FFF2-40B4-BE49-F238E27FC236}">
                            <a16:creationId xmlns:a16="http://schemas.microsoft.com/office/drawing/2014/main" id="{1C5FC877-33A7-918C-7E1C-D96763D7CB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 y="5259387"/>
                        <a:ext cx="774065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C2FE550C-7CDF-3954-EFE2-A640493D7BCA}"/>
              </a:ext>
            </a:extLst>
          </p:cNvPr>
          <p:cNvGraphicFramePr>
            <a:graphicFrameLocks noChangeAspect="1"/>
          </p:cNvGraphicFramePr>
          <p:nvPr>
            <p:extLst>
              <p:ext uri="{D42A27DB-BD31-4B8C-83A1-F6EECF244321}">
                <p14:modId xmlns:p14="http://schemas.microsoft.com/office/powerpoint/2010/main" val="366674545"/>
              </p:ext>
            </p:extLst>
          </p:nvPr>
        </p:nvGraphicFramePr>
        <p:xfrm>
          <a:off x="465137" y="4038600"/>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 name="Object 98">
                        <a:extLst>
                          <a:ext uri="{FF2B5EF4-FFF2-40B4-BE49-F238E27FC236}">
                            <a16:creationId xmlns:a16="http://schemas.microsoft.com/office/drawing/2014/main" id="{8C8F5D69-0D71-7729-497C-51A7EAA103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37" y="4038600"/>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03365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Slide Number Placeholder 5">
            <a:extLst>
              <a:ext uri="{FF2B5EF4-FFF2-40B4-BE49-F238E27FC236}">
                <a16:creationId xmlns:a16="http://schemas.microsoft.com/office/drawing/2014/main" id="{7A5EF889-3F23-3762-057D-1D707D6B66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6AF6251-EDEA-4197-876D-736B46A68251}" type="slidenum">
              <a:rPr lang="en-US" altLang="en-US" sz="1200" smtClean="0">
                <a:latin typeface="Garamond" panose="02020404030301010803" pitchFamily="18" charset="0"/>
              </a:rPr>
              <a:pPr>
                <a:spcBef>
                  <a:spcPct val="0"/>
                </a:spcBef>
                <a:buClrTx/>
                <a:buSzTx/>
                <a:buFontTx/>
                <a:buNone/>
              </a:pPr>
              <a:t>102</a:t>
            </a:fld>
            <a:endParaRPr lang="en-US" altLang="en-US" sz="1200">
              <a:latin typeface="Garamond" panose="02020404030301010803" pitchFamily="18" charset="0"/>
            </a:endParaRPr>
          </a:p>
        </p:txBody>
      </p:sp>
      <p:sp>
        <p:nvSpPr>
          <p:cNvPr id="204803" name="Rectangle 2">
            <a:extLst>
              <a:ext uri="{FF2B5EF4-FFF2-40B4-BE49-F238E27FC236}">
                <a16:creationId xmlns:a16="http://schemas.microsoft.com/office/drawing/2014/main" id="{ABEAFADC-AE7C-8F2B-DE77-8B7617CDF8B1}"/>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4804" name="Object 3">
            <a:extLst>
              <a:ext uri="{FF2B5EF4-FFF2-40B4-BE49-F238E27FC236}">
                <a16:creationId xmlns:a16="http://schemas.microsoft.com/office/drawing/2014/main" id="{48C4DF9C-B974-A4C3-EBF7-4CD6CFF5272C}"/>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204804" name="Object 3">
                        <a:extLst>
                          <a:ext uri="{FF2B5EF4-FFF2-40B4-BE49-F238E27FC236}">
                            <a16:creationId xmlns:a16="http://schemas.microsoft.com/office/drawing/2014/main" id="{48C4DF9C-B974-A4C3-EBF7-4CD6CFF527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05" name="Text Box 4">
            <a:extLst>
              <a:ext uri="{FF2B5EF4-FFF2-40B4-BE49-F238E27FC236}">
                <a16:creationId xmlns:a16="http://schemas.microsoft.com/office/drawing/2014/main" id="{218296D1-3111-C4D5-1910-CD0AE4DC3B4F}"/>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7477" name="Group 5">
            <a:extLst>
              <a:ext uri="{FF2B5EF4-FFF2-40B4-BE49-F238E27FC236}">
                <a16:creationId xmlns:a16="http://schemas.microsoft.com/office/drawing/2014/main" id="{D383D856-C65A-4939-8498-B9698063BDD2}"/>
              </a:ext>
            </a:extLst>
          </p:cNvPr>
          <p:cNvGraphicFramePr>
            <a:graphicFrameLocks noGrp="1"/>
          </p:cNvGraphicFramePr>
          <p:nvPr>
            <p:extLst>
              <p:ext uri="{D42A27DB-BD31-4B8C-83A1-F6EECF244321}">
                <p14:modId xmlns:p14="http://schemas.microsoft.com/office/powerpoint/2010/main" val="3975842996"/>
              </p:ext>
            </p:extLst>
          </p:nvPr>
        </p:nvGraphicFramePr>
        <p:xfrm>
          <a:off x="5791200" y="15240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27,5K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70K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4845" name="Text Box 45">
            <a:extLst>
              <a:ext uri="{FF2B5EF4-FFF2-40B4-BE49-F238E27FC236}">
                <a16:creationId xmlns:a16="http://schemas.microsoft.com/office/drawing/2014/main" id="{D6AF4E4C-E359-3AAC-DC22-5F530D92FC6E}"/>
              </a:ext>
            </a:extLst>
          </p:cNvPr>
          <p:cNvSpPr txBox="1">
            <a:spLocks noChangeArrowheads="1"/>
          </p:cNvSpPr>
          <p:nvPr/>
        </p:nvSpPr>
        <p:spPr bwMode="auto">
          <a:xfrm>
            <a:off x="601980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4846" name="Text Box 46">
            <a:extLst>
              <a:ext uri="{FF2B5EF4-FFF2-40B4-BE49-F238E27FC236}">
                <a16:creationId xmlns:a16="http://schemas.microsoft.com/office/drawing/2014/main" id="{5AFB8354-68C9-68B6-41C0-EA87ACADA72E}"/>
              </a:ext>
            </a:extLst>
          </p:cNvPr>
          <p:cNvSpPr txBox="1">
            <a:spLocks noChangeArrowheads="1"/>
          </p:cNvSpPr>
          <p:nvPr/>
        </p:nvSpPr>
        <p:spPr bwMode="auto">
          <a:xfrm>
            <a:off x="66992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4847" name="Text Box 47">
            <a:extLst>
              <a:ext uri="{FF2B5EF4-FFF2-40B4-BE49-F238E27FC236}">
                <a16:creationId xmlns:a16="http://schemas.microsoft.com/office/drawing/2014/main" id="{38F4413D-DF95-71CD-DEFD-62645E3535F3}"/>
              </a:ext>
            </a:extLst>
          </p:cNvPr>
          <p:cNvSpPr txBox="1">
            <a:spLocks noChangeArrowheads="1"/>
          </p:cNvSpPr>
          <p:nvPr/>
        </p:nvSpPr>
        <p:spPr bwMode="auto">
          <a:xfrm>
            <a:off x="74612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4848" name="Text Box 48">
            <a:extLst>
              <a:ext uri="{FF2B5EF4-FFF2-40B4-BE49-F238E27FC236}">
                <a16:creationId xmlns:a16="http://schemas.microsoft.com/office/drawing/2014/main" id="{145866F4-8E23-9370-B6F6-C27A30941028}"/>
              </a:ext>
            </a:extLst>
          </p:cNvPr>
          <p:cNvSpPr txBox="1">
            <a:spLocks noChangeArrowheads="1"/>
          </p:cNvSpPr>
          <p:nvPr/>
        </p:nvSpPr>
        <p:spPr bwMode="auto">
          <a:xfrm>
            <a:off x="8147050" y="1143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4849" name="Text Box 49">
            <a:extLst>
              <a:ext uri="{FF2B5EF4-FFF2-40B4-BE49-F238E27FC236}">
                <a16:creationId xmlns:a16="http://schemas.microsoft.com/office/drawing/2014/main" id="{DEF622C6-9AA3-498E-5DB0-25F6B38D370C}"/>
              </a:ext>
            </a:extLst>
          </p:cNvPr>
          <p:cNvSpPr txBox="1">
            <a:spLocks noChangeArrowheads="1"/>
          </p:cNvSpPr>
          <p:nvPr/>
        </p:nvSpPr>
        <p:spPr bwMode="auto">
          <a:xfrm>
            <a:off x="5473700" y="1676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4850" name="Text Box 50">
            <a:extLst>
              <a:ext uri="{FF2B5EF4-FFF2-40B4-BE49-F238E27FC236}">
                <a16:creationId xmlns:a16="http://schemas.microsoft.com/office/drawing/2014/main" id="{BE72D804-F574-1BF0-930B-4B0163D50C28}"/>
              </a:ext>
            </a:extLst>
          </p:cNvPr>
          <p:cNvSpPr txBox="1">
            <a:spLocks noChangeArrowheads="1"/>
          </p:cNvSpPr>
          <p:nvPr/>
        </p:nvSpPr>
        <p:spPr bwMode="auto">
          <a:xfrm>
            <a:off x="5480050" y="2224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4851" name="Text Box 51">
            <a:extLst>
              <a:ext uri="{FF2B5EF4-FFF2-40B4-BE49-F238E27FC236}">
                <a16:creationId xmlns:a16="http://schemas.microsoft.com/office/drawing/2014/main" id="{7C62E1BD-A864-5C0E-1CDC-481B07D9FB9C}"/>
              </a:ext>
            </a:extLst>
          </p:cNvPr>
          <p:cNvSpPr txBox="1">
            <a:spLocks noChangeArrowheads="1"/>
          </p:cNvSpPr>
          <p:nvPr/>
        </p:nvSpPr>
        <p:spPr bwMode="auto">
          <a:xfrm>
            <a:off x="5480050" y="2833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4852" name="Text Box 52">
            <a:extLst>
              <a:ext uri="{FF2B5EF4-FFF2-40B4-BE49-F238E27FC236}">
                <a16:creationId xmlns:a16="http://schemas.microsoft.com/office/drawing/2014/main" id="{FEC8FC34-4DA2-BDCD-6842-F127FEEF5B7E}"/>
              </a:ext>
            </a:extLst>
          </p:cNvPr>
          <p:cNvSpPr txBox="1">
            <a:spLocks noChangeArrowheads="1"/>
          </p:cNvSpPr>
          <p:nvPr/>
        </p:nvSpPr>
        <p:spPr bwMode="auto">
          <a:xfrm>
            <a:off x="5480050" y="3443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4853" name="Object 53">
            <a:extLst>
              <a:ext uri="{FF2B5EF4-FFF2-40B4-BE49-F238E27FC236}">
                <a16:creationId xmlns:a16="http://schemas.microsoft.com/office/drawing/2014/main" id="{4CF4D2EF-5661-04C4-AACE-C77FF5EF57D3}"/>
              </a:ext>
            </a:extLst>
          </p:cNvPr>
          <p:cNvGraphicFramePr>
            <a:graphicFrameLocks noChangeAspect="1"/>
          </p:cNvGraphicFramePr>
          <p:nvPr>
            <p:extLst>
              <p:ext uri="{D42A27DB-BD31-4B8C-83A1-F6EECF244321}">
                <p14:modId xmlns:p14="http://schemas.microsoft.com/office/powerpoint/2010/main" val="1469557215"/>
              </p:ext>
            </p:extLst>
          </p:nvPr>
        </p:nvGraphicFramePr>
        <p:xfrm>
          <a:off x="415925" y="5259388"/>
          <a:ext cx="8042275" cy="989012"/>
        </p:xfrm>
        <a:graphic>
          <a:graphicData uri="http://schemas.openxmlformats.org/presentationml/2006/ole">
            <mc:AlternateContent xmlns:mc="http://schemas.openxmlformats.org/markup-compatibility/2006">
              <mc:Choice xmlns:v="urn:schemas-microsoft-com:vml" Requires="v">
                <p:oleObj name="Equation" r:id="rId5" imgW="3721100" imgH="457200" progId="Equation.3">
                  <p:embed/>
                </p:oleObj>
              </mc:Choice>
              <mc:Fallback>
                <p:oleObj name="Equation" r:id="rId5" imgW="3721100" imgH="457200" progId="Equation.3">
                  <p:embed/>
                  <p:pic>
                    <p:nvPicPr>
                      <p:cNvPr id="204853" name="Object 53">
                        <a:extLst>
                          <a:ext uri="{FF2B5EF4-FFF2-40B4-BE49-F238E27FC236}">
                            <a16:creationId xmlns:a16="http://schemas.microsoft.com/office/drawing/2014/main" id="{4CF4D2EF-5661-04C4-AACE-C77FF5EF57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925" y="5259388"/>
                        <a:ext cx="80422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AA37A6D1-AF86-F282-7FD8-165466847522}"/>
              </a:ext>
            </a:extLst>
          </p:cNvPr>
          <p:cNvGraphicFramePr>
            <a:graphicFrameLocks noChangeAspect="1"/>
          </p:cNvGraphicFramePr>
          <p:nvPr>
            <p:extLst>
              <p:ext uri="{D42A27DB-BD31-4B8C-83A1-F6EECF244321}">
                <p14:modId xmlns:p14="http://schemas.microsoft.com/office/powerpoint/2010/main" val="1783472073"/>
              </p:ext>
            </p:extLst>
          </p:nvPr>
        </p:nvGraphicFramePr>
        <p:xfrm>
          <a:off x="465137" y="3962400"/>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 name="Object 98">
                        <a:extLst>
                          <a:ext uri="{FF2B5EF4-FFF2-40B4-BE49-F238E27FC236}">
                            <a16:creationId xmlns:a16="http://schemas.microsoft.com/office/drawing/2014/main" id="{C2FE550C-7CDF-3954-EFE2-A640493D7B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37" y="3962400"/>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2259798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Slide Number Placeholder 5">
            <a:extLst>
              <a:ext uri="{FF2B5EF4-FFF2-40B4-BE49-F238E27FC236}">
                <a16:creationId xmlns:a16="http://schemas.microsoft.com/office/drawing/2014/main" id="{2EAE2F9F-DFE2-A266-9C98-FEC4A52718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F66DED0-95E8-4CD4-9589-584A2F927315}" type="slidenum">
              <a:rPr lang="en-US" altLang="en-US" sz="1200" smtClean="0">
                <a:latin typeface="Garamond" panose="02020404030301010803" pitchFamily="18" charset="0"/>
              </a:rPr>
              <a:pPr>
                <a:spcBef>
                  <a:spcPct val="0"/>
                </a:spcBef>
                <a:buClrTx/>
                <a:buSzTx/>
                <a:buFontTx/>
                <a:buNone/>
              </a:pPr>
              <a:t>103</a:t>
            </a:fld>
            <a:endParaRPr lang="en-US" altLang="en-US" sz="1200">
              <a:latin typeface="Garamond" panose="02020404030301010803" pitchFamily="18" charset="0"/>
            </a:endParaRPr>
          </a:p>
        </p:txBody>
      </p:sp>
      <p:sp>
        <p:nvSpPr>
          <p:cNvPr id="206851" name="Rectangle 2">
            <a:extLst>
              <a:ext uri="{FF2B5EF4-FFF2-40B4-BE49-F238E27FC236}">
                <a16:creationId xmlns:a16="http://schemas.microsoft.com/office/drawing/2014/main" id="{E1CE4085-5957-F27A-CB7E-C82AC85A26EF}"/>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6852" name="Object 3">
            <a:extLst>
              <a:ext uri="{FF2B5EF4-FFF2-40B4-BE49-F238E27FC236}">
                <a16:creationId xmlns:a16="http://schemas.microsoft.com/office/drawing/2014/main" id="{D4C5A82C-B829-3E79-6026-C9DB9A5C4418}"/>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53" name="Text Box 4">
            <a:extLst>
              <a:ext uri="{FF2B5EF4-FFF2-40B4-BE49-F238E27FC236}">
                <a16:creationId xmlns:a16="http://schemas.microsoft.com/office/drawing/2014/main" id="{D2A02680-2714-F0D6-240F-E55C6211D480}"/>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8501" name="Group 5">
            <a:extLst>
              <a:ext uri="{FF2B5EF4-FFF2-40B4-BE49-F238E27FC236}">
                <a16:creationId xmlns:a16="http://schemas.microsoft.com/office/drawing/2014/main" id="{E070AE6C-29F2-08D7-204F-181BA6524077}"/>
              </a:ext>
            </a:extLst>
          </p:cNvPr>
          <p:cNvGraphicFramePr>
            <a:graphicFrameLocks noGrp="1"/>
          </p:cNvGraphicFramePr>
          <p:nvPr>
            <p:extLst>
              <p:ext uri="{D42A27DB-BD31-4B8C-83A1-F6EECF244321}">
                <p14:modId xmlns:p14="http://schemas.microsoft.com/office/powerpoint/2010/main" val="1284960035"/>
              </p:ext>
            </p:extLst>
          </p:nvPr>
        </p:nvGraphicFramePr>
        <p:xfrm>
          <a:off x="5791200" y="14478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27,5K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37,5K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70K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893" name="Text Box 45">
            <a:extLst>
              <a:ext uri="{FF2B5EF4-FFF2-40B4-BE49-F238E27FC236}">
                <a16:creationId xmlns:a16="http://schemas.microsoft.com/office/drawing/2014/main" id="{9B35C932-B118-6C7C-A2E0-2A2B25DCB462}"/>
              </a:ext>
            </a:extLst>
          </p:cNvPr>
          <p:cNvSpPr txBox="1">
            <a:spLocks noChangeArrowheads="1"/>
          </p:cNvSpPr>
          <p:nvPr/>
        </p:nvSpPr>
        <p:spPr bwMode="auto">
          <a:xfrm>
            <a:off x="601980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6894" name="Text Box 46">
            <a:extLst>
              <a:ext uri="{FF2B5EF4-FFF2-40B4-BE49-F238E27FC236}">
                <a16:creationId xmlns:a16="http://schemas.microsoft.com/office/drawing/2014/main" id="{1E37185B-FA6F-9532-A02C-04F8E31EF1D9}"/>
              </a:ext>
            </a:extLst>
          </p:cNvPr>
          <p:cNvSpPr txBox="1">
            <a:spLocks noChangeArrowheads="1"/>
          </p:cNvSpPr>
          <p:nvPr/>
        </p:nvSpPr>
        <p:spPr bwMode="auto">
          <a:xfrm>
            <a:off x="669925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6895" name="Text Box 47">
            <a:extLst>
              <a:ext uri="{FF2B5EF4-FFF2-40B4-BE49-F238E27FC236}">
                <a16:creationId xmlns:a16="http://schemas.microsoft.com/office/drawing/2014/main" id="{2668FD23-C709-46FC-A33F-57BEBE1655BB}"/>
              </a:ext>
            </a:extLst>
          </p:cNvPr>
          <p:cNvSpPr txBox="1">
            <a:spLocks noChangeArrowheads="1"/>
          </p:cNvSpPr>
          <p:nvPr/>
        </p:nvSpPr>
        <p:spPr bwMode="auto">
          <a:xfrm>
            <a:off x="746125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6896" name="Text Box 48">
            <a:extLst>
              <a:ext uri="{FF2B5EF4-FFF2-40B4-BE49-F238E27FC236}">
                <a16:creationId xmlns:a16="http://schemas.microsoft.com/office/drawing/2014/main" id="{D628667C-837A-0F0D-5AB1-C05F4585A94F}"/>
              </a:ext>
            </a:extLst>
          </p:cNvPr>
          <p:cNvSpPr txBox="1">
            <a:spLocks noChangeArrowheads="1"/>
          </p:cNvSpPr>
          <p:nvPr/>
        </p:nvSpPr>
        <p:spPr bwMode="auto">
          <a:xfrm>
            <a:off x="8147050" y="1066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6897" name="Text Box 49">
            <a:extLst>
              <a:ext uri="{FF2B5EF4-FFF2-40B4-BE49-F238E27FC236}">
                <a16:creationId xmlns:a16="http://schemas.microsoft.com/office/drawing/2014/main" id="{FD3F46DA-7518-9672-7A6D-123834776AB2}"/>
              </a:ext>
            </a:extLst>
          </p:cNvPr>
          <p:cNvSpPr txBox="1">
            <a:spLocks noChangeArrowheads="1"/>
          </p:cNvSpPr>
          <p:nvPr/>
        </p:nvSpPr>
        <p:spPr bwMode="auto">
          <a:xfrm>
            <a:off x="5473700" y="1600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6898" name="Text Box 50">
            <a:extLst>
              <a:ext uri="{FF2B5EF4-FFF2-40B4-BE49-F238E27FC236}">
                <a16:creationId xmlns:a16="http://schemas.microsoft.com/office/drawing/2014/main" id="{307C8245-233B-0E1E-FCEC-25DFA63C8DF0}"/>
              </a:ext>
            </a:extLst>
          </p:cNvPr>
          <p:cNvSpPr txBox="1">
            <a:spLocks noChangeArrowheads="1"/>
          </p:cNvSpPr>
          <p:nvPr/>
        </p:nvSpPr>
        <p:spPr bwMode="auto">
          <a:xfrm>
            <a:off x="54800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6899" name="Text Box 51">
            <a:extLst>
              <a:ext uri="{FF2B5EF4-FFF2-40B4-BE49-F238E27FC236}">
                <a16:creationId xmlns:a16="http://schemas.microsoft.com/office/drawing/2014/main" id="{39A38961-BE83-7959-73FA-75EC0870A19C}"/>
              </a:ext>
            </a:extLst>
          </p:cNvPr>
          <p:cNvSpPr txBox="1">
            <a:spLocks noChangeArrowheads="1"/>
          </p:cNvSpPr>
          <p:nvPr/>
        </p:nvSpPr>
        <p:spPr bwMode="auto">
          <a:xfrm>
            <a:off x="5480050" y="2757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6900" name="Text Box 52">
            <a:extLst>
              <a:ext uri="{FF2B5EF4-FFF2-40B4-BE49-F238E27FC236}">
                <a16:creationId xmlns:a16="http://schemas.microsoft.com/office/drawing/2014/main" id="{6EE7029A-EB4D-CE86-6988-758A12984980}"/>
              </a:ext>
            </a:extLst>
          </p:cNvPr>
          <p:cNvSpPr txBox="1">
            <a:spLocks noChangeArrowheads="1"/>
          </p:cNvSpPr>
          <p:nvPr/>
        </p:nvSpPr>
        <p:spPr bwMode="auto">
          <a:xfrm>
            <a:off x="5480050" y="3367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6901" name="Object 53">
            <a:extLst>
              <a:ext uri="{FF2B5EF4-FFF2-40B4-BE49-F238E27FC236}">
                <a16:creationId xmlns:a16="http://schemas.microsoft.com/office/drawing/2014/main" id="{9DC9EA27-B8C1-392E-A94A-2F2D4746714D}"/>
              </a:ext>
            </a:extLst>
          </p:cNvPr>
          <p:cNvGraphicFramePr>
            <a:graphicFrameLocks noChangeAspect="1"/>
          </p:cNvGraphicFramePr>
          <p:nvPr>
            <p:extLst>
              <p:ext uri="{D42A27DB-BD31-4B8C-83A1-F6EECF244321}">
                <p14:modId xmlns:p14="http://schemas.microsoft.com/office/powerpoint/2010/main" val="2615864930"/>
              </p:ext>
            </p:extLst>
          </p:nvPr>
        </p:nvGraphicFramePr>
        <p:xfrm>
          <a:off x="766763" y="4786313"/>
          <a:ext cx="7767637" cy="1538287"/>
        </p:xfrm>
        <a:graphic>
          <a:graphicData uri="http://schemas.openxmlformats.org/presentationml/2006/ole">
            <mc:AlternateContent xmlns:mc="http://schemas.openxmlformats.org/markup-compatibility/2006">
              <mc:Choice xmlns:v="urn:schemas-microsoft-com:vml" Requires="v">
                <p:oleObj name="Equation" r:id="rId5" imgW="3594100" imgH="711200" progId="Equation.3">
                  <p:embed/>
                </p:oleObj>
              </mc:Choice>
              <mc:Fallback>
                <p:oleObj name="Equation" r:id="rId5" imgW="3594100" imgH="711200"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763" y="4786313"/>
                        <a:ext cx="7767637"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D063557A-73D7-1F23-5CBC-030091522DBD}"/>
              </a:ext>
            </a:extLst>
          </p:cNvPr>
          <p:cNvGraphicFramePr>
            <a:graphicFrameLocks noChangeAspect="1"/>
          </p:cNvGraphicFramePr>
          <p:nvPr>
            <p:extLst>
              <p:ext uri="{D42A27DB-BD31-4B8C-83A1-F6EECF244321}">
                <p14:modId xmlns:p14="http://schemas.microsoft.com/office/powerpoint/2010/main" val="793509412"/>
              </p:ext>
            </p:extLst>
          </p:nvPr>
        </p:nvGraphicFramePr>
        <p:xfrm>
          <a:off x="218064" y="3818082"/>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 name="Object 98">
                        <a:extLst>
                          <a:ext uri="{FF2B5EF4-FFF2-40B4-BE49-F238E27FC236}">
                            <a16:creationId xmlns:a16="http://schemas.microsoft.com/office/drawing/2014/main" id="{AA37A6D1-AF86-F282-7FD8-16546684752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064" y="3818082"/>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Slide Number Placeholder 5">
            <a:extLst>
              <a:ext uri="{FF2B5EF4-FFF2-40B4-BE49-F238E27FC236}">
                <a16:creationId xmlns:a16="http://schemas.microsoft.com/office/drawing/2014/main" id="{FA06E547-0AFC-71BB-EB32-097F8856AA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DA55FCD-B059-4AD5-9E84-955E8594D1DF}" type="slidenum">
              <a:rPr lang="en-US" altLang="en-US" sz="1200" smtClean="0">
                <a:latin typeface="Garamond" panose="02020404030301010803" pitchFamily="18" charset="0"/>
              </a:rPr>
              <a:pPr>
                <a:spcBef>
                  <a:spcPct val="0"/>
                </a:spcBef>
                <a:buClrTx/>
                <a:buSzTx/>
                <a:buFontTx/>
                <a:buNone/>
              </a:pPr>
              <a:t>104</a:t>
            </a:fld>
            <a:endParaRPr lang="en-US" altLang="en-US" sz="1200">
              <a:latin typeface="Garamond" panose="02020404030301010803" pitchFamily="18" charset="0"/>
            </a:endParaRPr>
          </a:p>
        </p:txBody>
      </p:sp>
      <p:sp>
        <p:nvSpPr>
          <p:cNvPr id="208899" name="Rectangle 4">
            <a:extLst>
              <a:ext uri="{FF2B5EF4-FFF2-40B4-BE49-F238E27FC236}">
                <a16:creationId xmlns:a16="http://schemas.microsoft.com/office/drawing/2014/main" id="{2FCA4584-8CDE-8725-4186-03B17ADDD1A3}"/>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sp>
        <p:nvSpPr>
          <p:cNvPr id="208900" name="Text Box 56">
            <a:extLst>
              <a:ext uri="{FF2B5EF4-FFF2-40B4-BE49-F238E27FC236}">
                <a16:creationId xmlns:a16="http://schemas.microsoft.com/office/drawing/2014/main" id="{8B70E68C-BAA4-47FA-A68B-A8D115D4AA30}"/>
              </a:ext>
            </a:extLst>
          </p:cNvPr>
          <p:cNvSpPr txBox="1">
            <a:spLocks noChangeArrowheads="1"/>
          </p:cNvSpPr>
          <p:nvPr/>
        </p:nvSpPr>
        <p:spPr bwMode="auto">
          <a:xfrm>
            <a:off x="511175" y="1676400"/>
            <a:ext cx="8178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If only the optimal value (the minimum number of scalar multiplications</a:t>
            </a:r>
          </a:p>
          <a:p>
            <a:pPr eaLnBrk="1" hangingPunct="1">
              <a:spcBef>
                <a:spcPct val="0"/>
              </a:spcBef>
              <a:buClrTx/>
              <a:buSzTx/>
              <a:buFontTx/>
              <a:buNone/>
            </a:pPr>
            <a:r>
              <a:rPr lang="en-US" altLang="en-US" sz="2000"/>
              <a:t>required to calculate the chain matrix multiplication) is needed, </a:t>
            </a:r>
            <a:r>
              <a:rPr lang="en-US" altLang="en-US" sz="2000" i="1"/>
              <a:t>m</a:t>
            </a:r>
            <a:r>
              <a:rPr lang="en-US" altLang="en-US" sz="2000"/>
              <a:t>[ 1, </a:t>
            </a:r>
            <a:r>
              <a:rPr lang="en-US" altLang="en-US" sz="2000" i="1"/>
              <a:t>n</a:t>
            </a:r>
            <a:r>
              <a:rPr lang="en-US" altLang="en-US" sz="2000"/>
              <a:t> ]</a:t>
            </a:r>
          </a:p>
          <a:p>
            <a:pPr eaLnBrk="1" hangingPunct="1">
              <a:spcBef>
                <a:spcPct val="0"/>
              </a:spcBef>
              <a:buClrTx/>
              <a:buSzTx/>
              <a:buFontTx/>
              <a:buNone/>
            </a:pPr>
            <a:r>
              <a:rPr lang="en-US" altLang="en-US" sz="2000"/>
              <a:t>gives this answer.</a:t>
            </a:r>
          </a:p>
        </p:txBody>
      </p:sp>
      <p:sp>
        <p:nvSpPr>
          <p:cNvPr id="208901" name="Text Box 57">
            <a:extLst>
              <a:ext uri="{FF2B5EF4-FFF2-40B4-BE49-F238E27FC236}">
                <a16:creationId xmlns:a16="http://schemas.microsoft.com/office/drawing/2014/main" id="{549C6FCF-725C-6E4E-7DF1-B8648FB90A74}"/>
              </a:ext>
            </a:extLst>
          </p:cNvPr>
          <p:cNvSpPr txBox="1">
            <a:spLocks noChangeArrowheads="1"/>
          </p:cNvSpPr>
          <p:nvPr/>
        </p:nvSpPr>
        <p:spPr bwMode="auto">
          <a:xfrm>
            <a:off x="533400" y="2971800"/>
            <a:ext cx="8296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However, if we need also the parenthesization that achieves this optimal</a:t>
            </a:r>
          </a:p>
          <a:p>
            <a:pPr eaLnBrk="1" hangingPunct="1">
              <a:spcBef>
                <a:spcPct val="0"/>
              </a:spcBef>
              <a:buClrTx/>
              <a:buSzTx/>
              <a:buFontTx/>
              <a:buNone/>
            </a:pPr>
            <a:r>
              <a:rPr lang="en-US" altLang="en-US" sz="2000"/>
              <a:t>value, then we need to do an additional book keeping.</a:t>
            </a:r>
          </a:p>
        </p:txBody>
      </p:sp>
      <p:sp>
        <p:nvSpPr>
          <p:cNvPr id="208902" name="Text Box 59">
            <a:extLst>
              <a:ext uri="{FF2B5EF4-FFF2-40B4-BE49-F238E27FC236}">
                <a16:creationId xmlns:a16="http://schemas.microsoft.com/office/drawing/2014/main" id="{CD4FCAC3-7CE4-81BA-2DCE-7809B6573284}"/>
              </a:ext>
            </a:extLst>
          </p:cNvPr>
          <p:cNvSpPr txBox="1">
            <a:spLocks noChangeArrowheads="1"/>
          </p:cNvSpPr>
          <p:nvPr/>
        </p:nvSpPr>
        <p:spPr bwMode="auto">
          <a:xfrm>
            <a:off x="533400" y="4022725"/>
            <a:ext cx="82327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Let us also fill in a table </a:t>
            </a:r>
            <a:r>
              <a:rPr lang="en-US" altLang="en-US" sz="2000" i="1"/>
              <a:t>s</a:t>
            </a:r>
            <a:r>
              <a:rPr lang="en-US" altLang="en-US" sz="2000"/>
              <a:t>[ </a:t>
            </a:r>
            <a:r>
              <a:rPr lang="en-US" altLang="en-US" sz="2000" i="1"/>
              <a:t>i</a:t>
            </a:r>
            <a:r>
              <a:rPr lang="en-US" altLang="en-US" sz="2000"/>
              <a:t>, </a:t>
            </a:r>
            <a:r>
              <a:rPr lang="en-US" altLang="en-US" sz="2000" i="1"/>
              <a:t>j</a:t>
            </a:r>
            <a:r>
              <a:rPr lang="en-US" altLang="en-US" sz="2000"/>
              <a:t> ]. The value at a cell of </a:t>
            </a:r>
            <a:r>
              <a:rPr lang="en-US" altLang="en-US" sz="2000" i="1"/>
              <a:t>s</a:t>
            </a:r>
            <a:r>
              <a:rPr lang="en-US" altLang="en-US" sz="2000"/>
              <a:t>[ </a:t>
            </a:r>
            <a:r>
              <a:rPr lang="en-US" altLang="en-US" sz="2000" i="1"/>
              <a:t>i</a:t>
            </a:r>
            <a:r>
              <a:rPr lang="en-US" altLang="en-US" sz="2000"/>
              <a:t>, </a:t>
            </a:r>
            <a:r>
              <a:rPr lang="en-US" altLang="en-US" sz="2000" i="1"/>
              <a:t>j</a:t>
            </a:r>
            <a:r>
              <a:rPr lang="en-US" altLang="en-US" sz="2000"/>
              <a:t> ] will keep the</a:t>
            </a:r>
          </a:p>
          <a:p>
            <a:pPr eaLnBrk="1" hangingPunct="1">
              <a:spcBef>
                <a:spcPct val="0"/>
              </a:spcBef>
              <a:buClrTx/>
              <a:buSzTx/>
              <a:buFontTx/>
              <a:buNone/>
            </a:pPr>
            <a:r>
              <a:rPr lang="en-US" altLang="en-US" sz="2000"/>
              <a:t>value </a:t>
            </a:r>
            <a:r>
              <a:rPr lang="en-US" altLang="en-US" sz="2000" i="1"/>
              <a:t>k</a:t>
            </a:r>
            <a:r>
              <a:rPr lang="en-US" altLang="en-US" sz="2000"/>
              <a:t> that minimizes </a:t>
            </a:r>
            <a:r>
              <a:rPr lang="en-US" altLang="en-US" sz="2000" i="1"/>
              <a:t>m</a:t>
            </a:r>
            <a:r>
              <a:rPr lang="en-US" altLang="en-US" sz="2000"/>
              <a:t>[ </a:t>
            </a:r>
            <a:r>
              <a:rPr lang="en-US" altLang="en-US" sz="2000" i="1"/>
              <a:t>i</a:t>
            </a:r>
            <a:r>
              <a:rPr lang="en-US" altLang="en-US" sz="2000"/>
              <a:t>, </a:t>
            </a:r>
            <a:r>
              <a:rPr lang="en-US" altLang="en-US" sz="2000" i="1"/>
              <a:t>j</a:t>
            </a:r>
            <a:r>
              <a:rPr lang="en-US" altLang="en-US" sz="2000"/>
              <a:t> ].</a:t>
            </a:r>
          </a:p>
        </p:txBody>
      </p:sp>
      <p:sp>
        <p:nvSpPr>
          <p:cNvPr id="208903" name="Text Box 60">
            <a:extLst>
              <a:ext uri="{FF2B5EF4-FFF2-40B4-BE49-F238E27FC236}">
                <a16:creationId xmlns:a16="http://schemas.microsoft.com/office/drawing/2014/main" id="{3C613B4E-49BB-39A7-BECD-B9A9C8156B0A}"/>
              </a:ext>
            </a:extLst>
          </p:cNvPr>
          <p:cNvSpPr txBox="1">
            <a:spLocks noChangeArrowheads="1"/>
          </p:cNvSpPr>
          <p:nvPr/>
        </p:nvSpPr>
        <p:spPr bwMode="auto">
          <a:xfrm>
            <a:off x="533400" y="5013325"/>
            <a:ext cx="87185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Note that, the parenthesization makes sense only we have three or more</a:t>
            </a:r>
          </a:p>
          <a:p>
            <a:pPr eaLnBrk="1" hangingPunct="1">
              <a:spcBef>
                <a:spcPct val="0"/>
              </a:spcBef>
              <a:buClrTx/>
              <a:buSzTx/>
              <a:buFontTx/>
              <a:buNone/>
            </a:pPr>
            <a:r>
              <a:rPr lang="en-US" altLang="en-US" sz="2000"/>
              <a:t>matrices. Therefore, only the cells of the table </a:t>
            </a:r>
            <a:r>
              <a:rPr lang="en-US" altLang="en-US" sz="2000" i="1"/>
              <a:t>s</a:t>
            </a:r>
            <a:r>
              <a:rPr lang="en-US" altLang="en-US" sz="2000"/>
              <a:t> for </a:t>
            </a:r>
            <a:r>
              <a:rPr lang="en-US" altLang="en-US" sz="2000" i="1"/>
              <a:t>i+1 </a:t>
            </a:r>
            <a:r>
              <a:rPr lang="en-US" altLang="en-US" sz="2000" i="1">
                <a:cs typeface="Arial" panose="020B0604020202020204" pitchFamily="34" charset="0"/>
              </a:rPr>
              <a:t>&lt;</a:t>
            </a:r>
            <a:r>
              <a:rPr lang="en-US" altLang="en-US" sz="2000">
                <a:cs typeface="Arial" panose="020B0604020202020204" pitchFamily="34" charset="0"/>
              </a:rPr>
              <a:t> </a:t>
            </a:r>
            <a:r>
              <a:rPr lang="en-US" altLang="en-US" sz="2000" i="1"/>
              <a:t>j </a:t>
            </a:r>
            <a:r>
              <a:rPr lang="en-US" altLang="en-US" sz="2000"/>
              <a:t>are meaningful </a:t>
            </a:r>
          </a:p>
          <a:p>
            <a:pPr eaLnBrk="1" hangingPunct="1">
              <a:spcBef>
                <a:spcPct val="0"/>
              </a:spcBef>
              <a:buClrTx/>
              <a:buSzTx/>
              <a:buFontTx/>
              <a:buNone/>
            </a:pPr>
            <a:r>
              <a:rPr lang="en-US" altLang="en-US" sz="2000"/>
              <a:t>(we have two or more matrices for these cases).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Slide Number Placeholder 5">
            <a:extLst>
              <a:ext uri="{FF2B5EF4-FFF2-40B4-BE49-F238E27FC236}">
                <a16:creationId xmlns:a16="http://schemas.microsoft.com/office/drawing/2014/main" id="{0C7C5C28-63F2-D5D8-8CE7-D0142DC1A1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0937264-1187-4408-84DA-29504FBC4542}" type="slidenum">
              <a:rPr lang="en-US" altLang="en-US" sz="1200" smtClean="0">
                <a:latin typeface="Garamond" panose="02020404030301010803" pitchFamily="18" charset="0"/>
              </a:rPr>
              <a:pPr>
                <a:spcBef>
                  <a:spcPct val="0"/>
                </a:spcBef>
                <a:buClrTx/>
                <a:buSzTx/>
                <a:buFontTx/>
                <a:buNone/>
              </a:pPr>
              <a:t>105</a:t>
            </a:fld>
            <a:endParaRPr lang="en-US" altLang="en-US" sz="1200">
              <a:latin typeface="Garamond" panose="02020404030301010803" pitchFamily="18" charset="0"/>
            </a:endParaRPr>
          </a:p>
        </p:txBody>
      </p:sp>
      <p:graphicFrame>
        <p:nvGraphicFramePr>
          <p:cNvPr id="620550" name="Group 6">
            <a:extLst>
              <a:ext uri="{FF2B5EF4-FFF2-40B4-BE49-F238E27FC236}">
                <a16:creationId xmlns:a16="http://schemas.microsoft.com/office/drawing/2014/main" id="{4B485506-4030-CBA0-5892-772DE1552040}"/>
              </a:ext>
            </a:extLst>
          </p:cNvPr>
          <p:cNvGraphicFramePr>
            <a:graphicFrameLocks noGrp="1"/>
          </p:cNvGraphicFramePr>
          <p:nvPr/>
        </p:nvGraphicFramePr>
        <p:xfrm>
          <a:off x="1093788" y="16764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27,5K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70K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0986" name="Text Box 46">
            <a:extLst>
              <a:ext uri="{FF2B5EF4-FFF2-40B4-BE49-F238E27FC236}">
                <a16:creationId xmlns:a16="http://schemas.microsoft.com/office/drawing/2014/main" id="{720F3677-2709-8F2B-577C-B6187CCACF0D}"/>
              </a:ext>
            </a:extLst>
          </p:cNvPr>
          <p:cNvSpPr txBox="1">
            <a:spLocks noChangeArrowheads="1"/>
          </p:cNvSpPr>
          <p:nvPr/>
        </p:nvSpPr>
        <p:spPr bwMode="auto">
          <a:xfrm>
            <a:off x="132238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0987" name="Text Box 47">
            <a:extLst>
              <a:ext uri="{FF2B5EF4-FFF2-40B4-BE49-F238E27FC236}">
                <a16:creationId xmlns:a16="http://schemas.microsoft.com/office/drawing/2014/main" id="{0DDAD083-9BF6-5823-0E17-39B00BBE73CB}"/>
              </a:ext>
            </a:extLst>
          </p:cNvPr>
          <p:cNvSpPr txBox="1">
            <a:spLocks noChangeArrowheads="1"/>
          </p:cNvSpPr>
          <p:nvPr/>
        </p:nvSpPr>
        <p:spPr bwMode="auto">
          <a:xfrm>
            <a:off x="20018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0988" name="Text Box 48">
            <a:extLst>
              <a:ext uri="{FF2B5EF4-FFF2-40B4-BE49-F238E27FC236}">
                <a16:creationId xmlns:a16="http://schemas.microsoft.com/office/drawing/2014/main" id="{26C26392-A1CD-3D72-E5E5-58FD3BFA7DC3}"/>
              </a:ext>
            </a:extLst>
          </p:cNvPr>
          <p:cNvSpPr txBox="1">
            <a:spLocks noChangeArrowheads="1"/>
          </p:cNvSpPr>
          <p:nvPr/>
        </p:nvSpPr>
        <p:spPr bwMode="auto">
          <a:xfrm>
            <a:off x="27638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0989" name="Text Box 49">
            <a:extLst>
              <a:ext uri="{FF2B5EF4-FFF2-40B4-BE49-F238E27FC236}">
                <a16:creationId xmlns:a16="http://schemas.microsoft.com/office/drawing/2014/main" id="{8D2FAF07-CB26-B348-9196-F600B2E9410A}"/>
              </a:ext>
            </a:extLst>
          </p:cNvPr>
          <p:cNvSpPr txBox="1">
            <a:spLocks noChangeArrowheads="1"/>
          </p:cNvSpPr>
          <p:nvPr/>
        </p:nvSpPr>
        <p:spPr bwMode="auto">
          <a:xfrm>
            <a:off x="34496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0990" name="Text Box 50">
            <a:extLst>
              <a:ext uri="{FF2B5EF4-FFF2-40B4-BE49-F238E27FC236}">
                <a16:creationId xmlns:a16="http://schemas.microsoft.com/office/drawing/2014/main" id="{991DF707-1D64-4EEA-EB2B-07428DCF5D2F}"/>
              </a:ext>
            </a:extLst>
          </p:cNvPr>
          <p:cNvSpPr txBox="1">
            <a:spLocks noChangeArrowheads="1"/>
          </p:cNvSpPr>
          <p:nvPr/>
        </p:nvSpPr>
        <p:spPr bwMode="auto">
          <a:xfrm>
            <a:off x="776288"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0991" name="Text Box 51">
            <a:extLst>
              <a:ext uri="{FF2B5EF4-FFF2-40B4-BE49-F238E27FC236}">
                <a16:creationId xmlns:a16="http://schemas.microsoft.com/office/drawing/2014/main" id="{AAAAA636-BD12-E49F-D13D-C1A76CF088AA}"/>
              </a:ext>
            </a:extLst>
          </p:cNvPr>
          <p:cNvSpPr txBox="1">
            <a:spLocks noChangeArrowheads="1"/>
          </p:cNvSpPr>
          <p:nvPr/>
        </p:nvSpPr>
        <p:spPr bwMode="auto">
          <a:xfrm>
            <a:off x="782638" y="2376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0992" name="Text Box 52">
            <a:extLst>
              <a:ext uri="{FF2B5EF4-FFF2-40B4-BE49-F238E27FC236}">
                <a16:creationId xmlns:a16="http://schemas.microsoft.com/office/drawing/2014/main" id="{019DC61D-89EC-93F7-7BF6-7714F25209E6}"/>
              </a:ext>
            </a:extLst>
          </p:cNvPr>
          <p:cNvSpPr txBox="1">
            <a:spLocks noChangeArrowheads="1"/>
          </p:cNvSpPr>
          <p:nvPr/>
        </p:nvSpPr>
        <p:spPr bwMode="auto">
          <a:xfrm>
            <a:off x="782638" y="2986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0993" name="Text Box 53">
            <a:extLst>
              <a:ext uri="{FF2B5EF4-FFF2-40B4-BE49-F238E27FC236}">
                <a16:creationId xmlns:a16="http://schemas.microsoft.com/office/drawing/2014/main" id="{34E15E45-B4D8-BE4A-85CE-52167E0CA487}"/>
              </a:ext>
            </a:extLst>
          </p:cNvPr>
          <p:cNvSpPr txBox="1">
            <a:spLocks noChangeArrowheads="1"/>
          </p:cNvSpPr>
          <p:nvPr/>
        </p:nvSpPr>
        <p:spPr bwMode="auto">
          <a:xfrm>
            <a:off x="782638"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10994" name="Object 54">
            <a:extLst>
              <a:ext uri="{FF2B5EF4-FFF2-40B4-BE49-F238E27FC236}">
                <a16:creationId xmlns:a16="http://schemas.microsoft.com/office/drawing/2014/main" id="{4693BDEC-45DD-F96F-61D1-390A5F658A15}"/>
              </a:ext>
            </a:extLst>
          </p:cNvPr>
          <p:cNvGraphicFramePr>
            <a:graphicFrameLocks noChangeAspect="1"/>
          </p:cNvGraphicFramePr>
          <p:nvPr/>
        </p:nvGraphicFramePr>
        <p:xfrm>
          <a:off x="415925" y="5106988"/>
          <a:ext cx="8042275" cy="989012"/>
        </p:xfrm>
        <a:graphic>
          <a:graphicData uri="http://schemas.openxmlformats.org/presentationml/2006/ole">
            <mc:AlternateContent xmlns:mc="http://schemas.openxmlformats.org/markup-compatibility/2006">
              <mc:Choice xmlns:v="urn:schemas-microsoft-com:vml" Requires="v">
                <p:oleObj name="Equation" r:id="rId3" imgW="3721100" imgH="457200" progId="Equation.3">
                  <p:embed/>
                </p:oleObj>
              </mc:Choice>
              <mc:Fallback>
                <p:oleObj name="Equation" r:id="rId3" imgW="3721100" imgH="457200" progId="Equation.3">
                  <p:embed/>
                  <p:pic>
                    <p:nvPicPr>
                      <p:cNvPr id="0" name="Object 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925" y="5106988"/>
                        <a:ext cx="8042275" cy="989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0995" name="Object 55">
            <a:extLst>
              <a:ext uri="{FF2B5EF4-FFF2-40B4-BE49-F238E27FC236}">
                <a16:creationId xmlns:a16="http://schemas.microsoft.com/office/drawing/2014/main" id="{7292A1AA-5B20-0297-8651-004F926D41D1}"/>
              </a:ext>
            </a:extLst>
          </p:cNvPr>
          <p:cNvGraphicFramePr>
            <a:graphicFrameLocks noChangeAspect="1"/>
          </p:cNvGraphicFramePr>
          <p:nvPr/>
        </p:nvGraphicFramePr>
        <p:xfrm>
          <a:off x="488950" y="4114800"/>
          <a:ext cx="7740650" cy="989013"/>
        </p:xfrm>
        <a:graphic>
          <a:graphicData uri="http://schemas.openxmlformats.org/presentationml/2006/ole">
            <mc:AlternateContent xmlns:mc="http://schemas.openxmlformats.org/markup-compatibility/2006">
              <mc:Choice xmlns:v="urn:schemas-microsoft-com:vml" Requires="v">
                <p:oleObj name="Equation" r:id="rId5" imgW="3581400" imgH="457200" progId="Equation.3">
                  <p:embed/>
                </p:oleObj>
              </mc:Choice>
              <mc:Fallback>
                <p:oleObj name="Equation" r:id="rId5" imgW="3581400" imgH="457200" progId="Equation.3">
                  <p:embed/>
                  <p:pic>
                    <p:nvPicPr>
                      <p:cNvPr id="0" name="Object 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 y="4114800"/>
                        <a:ext cx="7740650" cy="989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0996" name="Rectangle 56">
            <a:extLst>
              <a:ext uri="{FF2B5EF4-FFF2-40B4-BE49-F238E27FC236}">
                <a16:creationId xmlns:a16="http://schemas.microsoft.com/office/drawing/2014/main" id="{4E9FD558-6410-1B01-8E64-36CFDF20A18C}"/>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sp>
        <p:nvSpPr>
          <p:cNvPr id="210997" name="Text Box 57">
            <a:extLst>
              <a:ext uri="{FF2B5EF4-FFF2-40B4-BE49-F238E27FC236}">
                <a16:creationId xmlns:a16="http://schemas.microsoft.com/office/drawing/2014/main" id="{1A906EC4-36F0-9850-D870-0EE157EABB3B}"/>
              </a:ext>
            </a:extLst>
          </p:cNvPr>
          <p:cNvSpPr txBox="1">
            <a:spLocks noChangeArrowheads="1"/>
          </p:cNvSpPr>
          <p:nvPr/>
        </p:nvSpPr>
        <p:spPr bwMode="auto">
          <a:xfrm>
            <a:off x="152400" y="1431925"/>
            <a:ext cx="928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m</a:t>
            </a:r>
            <a:r>
              <a:rPr lang="en-US" altLang="en-US" sz="2000"/>
              <a:t>[ </a:t>
            </a:r>
            <a:r>
              <a:rPr lang="en-US" altLang="en-US" sz="2000" i="1"/>
              <a:t>i</a:t>
            </a:r>
            <a:r>
              <a:rPr lang="en-US" altLang="en-US" sz="2000"/>
              <a:t>, </a:t>
            </a:r>
            <a:r>
              <a:rPr lang="en-US" altLang="en-US" sz="2000" i="1"/>
              <a:t>j</a:t>
            </a:r>
            <a:r>
              <a:rPr lang="en-US" altLang="en-US" sz="2000"/>
              <a:t> ]</a:t>
            </a:r>
          </a:p>
        </p:txBody>
      </p:sp>
      <p:graphicFrame>
        <p:nvGraphicFramePr>
          <p:cNvPr id="620700" name="Group 156">
            <a:extLst>
              <a:ext uri="{FF2B5EF4-FFF2-40B4-BE49-F238E27FC236}">
                <a16:creationId xmlns:a16="http://schemas.microsoft.com/office/drawing/2014/main" id="{17BF3EF8-B301-45FC-12C3-8E21A178CCA4}"/>
              </a:ext>
            </a:extLst>
          </p:cNvPr>
          <p:cNvGraphicFramePr>
            <a:graphicFrameLocks noGrp="1"/>
          </p:cNvGraphicFramePr>
          <p:nvPr/>
        </p:nvGraphicFramePr>
        <p:xfrm>
          <a:off x="5208588" y="16764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3"/>
                  </a:ext>
                </a:extLst>
              </a:tr>
            </a:tbl>
          </a:graphicData>
        </a:graphic>
      </p:graphicFrame>
      <p:sp>
        <p:nvSpPr>
          <p:cNvPr id="211051" name="Text Box 98">
            <a:extLst>
              <a:ext uri="{FF2B5EF4-FFF2-40B4-BE49-F238E27FC236}">
                <a16:creationId xmlns:a16="http://schemas.microsoft.com/office/drawing/2014/main" id="{C5258B78-E112-89AB-ECB4-3CC171634A8F}"/>
              </a:ext>
            </a:extLst>
          </p:cNvPr>
          <p:cNvSpPr txBox="1">
            <a:spLocks noChangeArrowheads="1"/>
          </p:cNvSpPr>
          <p:nvPr/>
        </p:nvSpPr>
        <p:spPr bwMode="auto">
          <a:xfrm>
            <a:off x="543718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1052" name="Text Box 99">
            <a:extLst>
              <a:ext uri="{FF2B5EF4-FFF2-40B4-BE49-F238E27FC236}">
                <a16:creationId xmlns:a16="http://schemas.microsoft.com/office/drawing/2014/main" id="{0FE981F0-DCD7-CA31-1EBE-1FA07AC25E02}"/>
              </a:ext>
            </a:extLst>
          </p:cNvPr>
          <p:cNvSpPr txBox="1">
            <a:spLocks noChangeArrowheads="1"/>
          </p:cNvSpPr>
          <p:nvPr/>
        </p:nvSpPr>
        <p:spPr bwMode="auto">
          <a:xfrm>
            <a:off x="61166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1053" name="Text Box 100">
            <a:extLst>
              <a:ext uri="{FF2B5EF4-FFF2-40B4-BE49-F238E27FC236}">
                <a16:creationId xmlns:a16="http://schemas.microsoft.com/office/drawing/2014/main" id="{EFE09702-FB34-4762-C7BB-D6EE2F22A8F6}"/>
              </a:ext>
            </a:extLst>
          </p:cNvPr>
          <p:cNvSpPr txBox="1">
            <a:spLocks noChangeArrowheads="1"/>
          </p:cNvSpPr>
          <p:nvPr/>
        </p:nvSpPr>
        <p:spPr bwMode="auto">
          <a:xfrm>
            <a:off x="68786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1054" name="Text Box 101">
            <a:extLst>
              <a:ext uri="{FF2B5EF4-FFF2-40B4-BE49-F238E27FC236}">
                <a16:creationId xmlns:a16="http://schemas.microsoft.com/office/drawing/2014/main" id="{ADB3F6A7-85F5-2CAA-FD35-DB2C3F790435}"/>
              </a:ext>
            </a:extLst>
          </p:cNvPr>
          <p:cNvSpPr txBox="1">
            <a:spLocks noChangeArrowheads="1"/>
          </p:cNvSpPr>
          <p:nvPr/>
        </p:nvSpPr>
        <p:spPr bwMode="auto">
          <a:xfrm>
            <a:off x="7564438"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1055" name="Text Box 102">
            <a:extLst>
              <a:ext uri="{FF2B5EF4-FFF2-40B4-BE49-F238E27FC236}">
                <a16:creationId xmlns:a16="http://schemas.microsoft.com/office/drawing/2014/main" id="{3C0A56BF-F248-7FBB-E4A4-511BB7DC846D}"/>
              </a:ext>
            </a:extLst>
          </p:cNvPr>
          <p:cNvSpPr txBox="1">
            <a:spLocks noChangeArrowheads="1"/>
          </p:cNvSpPr>
          <p:nvPr/>
        </p:nvSpPr>
        <p:spPr bwMode="auto">
          <a:xfrm>
            <a:off x="4891088"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1056" name="Text Box 103">
            <a:extLst>
              <a:ext uri="{FF2B5EF4-FFF2-40B4-BE49-F238E27FC236}">
                <a16:creationId xmlns:a16="http://schemas.microsoft.com/office/drawing/2014/main" id="{A1CBC44A-9F66-9269-6140-A7349DAD5092}"/>
              </a:ext>
            </a:extLst>
          </p:cNvPr>
          <p:cNvSpPr txBox="1">
            <a:spLocks noChangeArrowheads="1"/>
          </p:cNvSpPr>
          <p:nvPr/>
        </p:nvSpPr>
        <p:spPr bwMode="auto">
          <a:xfrm>
            <a:off x="4897438" y="2376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1057" name="Text Box 104">
            <a:extLst>
              <a:ext uri="{FF2B5EF4-FFF2-40B4-BE49-F238E27FC236}">
                <a16:creationId xmlns:a16="http://schemas.microsoft.com/office/drawing/2014/main" id="{DBA1D2E8-407F-6516-EAF3-81CFE28DE39A}"/>
              </a:ext>
            </a:extLst>
          </p:cNvPr>
          <p:cNvSpPr txBox="1">
            <a:spLocks noChangeArrowheads="1"/>
          </p:cNvSpPr>
          <p:nvPr/>
        </p:nvSpPr>
        <p:spPr bwMode="auto">
          <a:xfrm>
            <a:off x="4897438" y="2986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1058" name="Text Box 105">
            <a:extLst>
              <a:ext uri="{FF2B5EF4-FFF2-40B4-BE49-F238E27FC236}">
                <a16:creationId xmlns:a16="http://schemas.microsoft.com/office/drawing/2014/main" id="{F386AEBD-738A-3FE4-B0BB-11C75C8D2515}"/>
              </a:ext>
            </a:extLst>
          </p:cNvPr>
          <p:cNvSpPr txBox="1">
            <a:spLocks noChangeArrowheads="1"/>
          </p:cNvSpPr>
          <p:nvPr/>
        </p:nvSpPr>
        <p:spPr bwMode="auto">
          <a:xfrm>
            <a:off x="4897438"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1059" name="Text Box 106">
            <a:extLst>
              <a:ext uri="{FF2B5EF4-FFF2-40B4-BE49-F238E27FC236}">
                <a16:creationId xmlns:a16="http://schemas.microsoft.com/office/drawing/2014/main" id="{AA735394-6944-97CA-C218-7614111932BF}"/>
              </a:ext>
            </a:extLst>
          </p:cNvPr>
          <p:cNvSpPr txBox="1">
            <a:spLocks noChangeArrowheads="1"/>
          </p:cNvSpPr>
          <p:nvPr/>
        </p:nvSpPr>
        <p:spPr bwMode="auto">
          <a:xfrm>
            <a:off x="4267200" y="1431925"/>
            <a:ext cx="84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s</a:t>
            </a:r>
            <a:r>
              <a:rPr lang="en-US" altLang="en-US" sz="2000"/>
              <a:t>[ </a:t>
            </a:r>
            <a:r>
              <a:rPr lang="en-US" altLang="en-US" sz="2000" i="1"/>
              <a:t>i</a:t>
            </a:r>
            <a:r>
              <a:rPr lang="en-US" altLang="en-US" sz="2000"/>
              <a:t>, </a:t>
            </a:r>
            <a:r>
              <a:rPr lang="en-US" altLang="en-US" sz="2000" i="1"/>
              <a:t>j</a:t>
            </a:r>
            <a:r>
              <a:rPr lang="en-US" altLang="en-US" sz="2000"/>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Slide Number Placeholder 5">
            <a:extLst>
              <a:ext uri="{FF2B5EF4-FFF2-40B4-BE49-F238E27FC236}">
                <a16:creationId xmlns:a16="http://schemas.microsoft.com/office/drawing/2014/main" id="{3B9C1525-7BBE-D5C7-D2F6-58CBE4FCC6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6C92021-6F1D-4434-AF28-A76A3871F1EA}" type="slidenum">
              <a:rPr lang="en-US" altLang="en-US" sz="1200" smtClean="0">
                <a:latin typeface="Garamond" panose="02020404030301010803" pitchFamily="18" charset="0"/>
              </a:rPr>
              <a:pPr>
                <a:spcBef>
                  <a:spcPct val="0"/>
                </a:spcBef>
                <a:buClrTx/>
                <a:buSzTx/>
                <a:buFontTx/>
                <a:buNone/>
              </a:pPr>
              <a:t>106</a:t>
            </a:fld>
            <a:endParaRPr lang="en-US" altLang="en-US" sz="1200">
              <a:latin typeface="Garamond" panose="02020404030301010803" pitchFamily="18" charset="0"/>
            </a:endParaRPr>
          </a:p>
        </p:txBody>
      </p:sp>
      <p:graphicFrame>
        <p:nvGraphicFramePr>
          <p:cNvPr id="621572" name="Group 4">
            <a:extLst>
              <a:ext uri="{FF2B5EF4-FFF2-40B4-BE49-F238E27FC236}">
                <a16:creationId xmlns:a16="http://schemas.microsoft.com/office/drawing/2014/main" id="{9B2C686F-D98D-B366-7B1C-1B9747E75E97}"/>
              </a:ext>
            </a:extLst>
          </p:cNvPr>
          <p:cNvGraphicFramePr>
            <a:graphicFrameLocks noGrp="1"/>
          </p:cNvGraphicFramePr>
          <p:nvPr/>
        </p:nvGraphicFramePr>
        <p:xfrm>
          <a:off x="1246188" y="18288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27,5K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37,5K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70K</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100K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3034" name="Text Box 44">
            <a:extLst>
              <a:ext uri="{FF2B5EF4-FFF2-40B4-BE49-F238E27FC236}">
                <a16:creationId xmlns:a16="http://schemas.microsoft.com/office/drawing/2014/main" id="{B72FFEE9-E09B-6E0C-BC81-C2F709C9CA7F}"/>
              </a:ext>
            </a:extLst>
          </p:cNvPr>
          <p:cNvSpPr txBox="1">
            <a:spLocks noChangeArrowheads="1"/>
          </p:cNvSpPr>
          <p:nvPr/>
        </p:nvSpPr>
        <p:spPr bwMode="auto">
          <a:xfrm>
            <a:off x="147478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3035" name="Text Box 45">
            <a:extLst>
              <a:ext uri="{FF2B5EF4-FFF2-40B4-BE49-F238E27FC236}">
                <a16:creationId xmlns:a16="http://schemas.microsoft.com/office/drawing/2014/main" id="{66A94517-CC6F-DBBA-2AC8-C829D6DE4D68}"/>
              </a:ext>
            </a:extLst>
          </p:cNvPr>
          <p:cNvSpPr txBox="1">
            <a:spLocks noChangeArrowheads="1"/>
          </p:cNvSpPr>
          <p:nvPr/>
        </p:nvSpPr>
        <p:spPr bwMode="auto">
          <a:xfrm>
            <a:off x="21542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3036" name="Text Box 46">
            <a:extLst>
              <a:ext uri="{FF2B5EF4-FFF2-40B4-BE49-F238E27FC236}">
                <a16:creationId xmlns:a16="http://schemas.microsoft.com/office/drawing/2014/main" id="{D530A8DD-6C0F-8A1A-CCE9-D8A2D4164120}"/>
              </a:ext>
            </a:extLst>
          </p:cNvPr>
          <p:cNvSpPr txBox="1">
            <a:spLocks noChangeArrowheads="1"/>
          </p:cNvSpPr>
          <p:nvPr/>
        </p:nvSpPr>
        <p:spPr bwMode="auto">
          <a:xfrm>
            <a:off x="29162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3037" name="Text Box 47">
            <a:extLst>
              <a:ext uri="{FF2B5EF4-FFF2-40B4-BE49-F238E27FC236}">
                <a16:creationId xmlns:a16="http://schemas.microsoft.com/office/drawing/2014/main" id="{0D95FB3A-A5E9-8D4F-125D-0EBC856424CD}"/>
              </a:ext>
            </a:extLst>
          </p:cNvPr>
          <p:cNvSpPr txBox="1">
            <a:spLocks noChangeArrowheads="1"/>
          </p:cNvSpPr>
          <p:nvPr/>
        </p:nvSpPr>
        <p:spPr bwMode="auto">
          <a:xfrm>
            <a:off x="36020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3038" name="Text Box 48">
            <a:extLst>
              <a:ext uri="{FF2B5EF4-FFF2-40B4-BE49-F238E27FC236}">
                <a16:creationId xmlns:a16="http://schemas.microsoft.com/office/drawing/2014/main" id="{F1067463-D530-37EB-2AD5-AA5EE9CEDDB3}"/>
              </a:ext>
            </a:extLst>
          </p:cNvPr>
          <p:cNvSpPr txBox="1">
            <a:spLocks noChangeArrowheads="1"/>
          </p:cNvSpPr>
          <p:nvPr/>
        </p:nvSpPr>
        <p:spPr bwMode="auto">
          <a:xfrm>
            <a:off x="928688"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3039" name="Text Box 49">
            <a:extLst>
              <a:ext uri="{FF2B5EF4-FFF2-40B4-BE49-F238E27FC236}">
                <a16:creationId xmlns:a16="http://schemas.microsoft.com/office/drawing/2014/main" id="{BC815FA1-993B-0AE2-19CF-55AF6AFD4AB3}"/>
              </a:ext>
            </a:extLst>
          </p:cNvPr>
          <p:cNvSpPr txBox="1">
            <a:spLocks noChangeArrowheads="1"/>
          </p:cNvSpPr>
          <p:nvPr/>
        </p:nvSpPr>
        <p:spPr bwMode="auto">
          <a:xfrm>
            <a:off x="935038" y="2528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3040" name="Text Box 50">
            <a:extLst>
              <a:ext uri="{FF2B5EF4-FFF2-40B4-BE49-F238E27FC236}">
                <a16:creationId xmlns:a16="http://schemas.microsoft.com/office/drawing/2014/main" id="{B66CD62C-4819-0E8A-CDE3-12046D8A0FEA}"/>
              </a:ext>
            </a:extLst>
          </p:cNvPr>
          <p:cNvSpPr txBox="1">
            <a:spLocks noChangeArrowheads="1"/>
          </p:cNvSpPr>
          <p:nvPr/>
        </p:nvSpPr>
        <p:spPr bwMode="auto">
          <a:xfrm>
            <a:off x="935038" y="3138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3041" name="Text Box 51">
            <a:extLst>
              <a:ext uri="{FF2B5EF4-FFF2-40B4-BE49-F238E27FC236}">
                <a16:creationId xmlns:a16="http://schemas.microsoft.com/office/drawing/2014/main" id="{E91A4708-162B-4E6B-93FD-345DCB1838E6}"/>
              </a:ext>
            </a:extLst>
          </p:cNvPr>
          <p:cNvSpPr txBox="1">
            <a:spLocks noChangeArrowheads="1"/>
          </p:cNvSpPr>
          <p:nvPr/>
        </p:nvSpPr>
        <p:spPr bwMode="auto">
          <a:xfrm>
            <a:off x="935038" y="3748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3042" name="Rectangle 54">
            <a:extLst>
              <a:ext uri="{FF2B5EF4-FFF2-40B4-BE49-F238E27FC236}">
                <a16:creationId xmlns:a16="http://schemas.microsoft.com/office/drawing/2014/main" id="{F6BE1034-1C21-2234-B8B2-CD168F0964B6}"/>
              </a:ext>
            </a:extLst>
          </p:cNvPr>
          <p:cNvSpPr>
            <a:spLocks noGrp="1" noChangeArrowheads="1"/>
          </p:cNvSpPr>
          <p:nvPr>
            <p:ph type="title"/>
          </p:nvPr>
        </p:nvSpPr>
        <p:spPr>
          <a:xfrm>
            <a:off x="609600" y="381000"/>
            <a:ext cx="8229600" cy="1139825"/>
          </a:xfrm>
          <a:noFill/>
        </p:spPr>
        <p:txBody>
          <a:bodyPr/>
          <a:lstStyle/>
          <a:p>
            <a:pPr eaLnBrk="1" hangingPunct="1"/>
            <a:r>
              <a:rPr lang="en-US" altLang="en-US" sz="3200"/>
              <a:t>Example on dynamic programming approach to matrix chain multiplication problem</a:t>
            </a:r>
          </a:p>
        </p:txBody>
      </p:sp>
      <p:sp>
        <p:nvSpPr>
          <p:cNvPr id="213043" name="Text Box 55">
            <a:extLst>
              <a:ext uri="{FF2B5EF4-FFF2-40B4-BE49-F238E27FC236}">
                <a16:creationId xmlns:a16="http://schemas.microsoft.com/office/drawing/2014/main" id="{9D3ADED9-BAB4-0ACC-1618-E37F624574E7}"/>
              </a:ext>
            </a:extLst>
          </p:cNvPr>
          <p:cNvSpPr txBox="1">
            <a:spLocks noChangeArrowheads="1"/>
          </p:cNvSpPr>
          <p:nvPr/>
        </p:nvSpPr>
        <p:spPr bwMode="auto">
          <a:xfrm>
            <a:off x="304800" y="1584325"/>
            <a:ext cx="928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m</a:t>
            </a:r>
            <a:r>
              <a:rPr lang="en-US" altLang="en-US" sz="2000"/>
              <a:t>[ </a:t>
            </a:r>
            <a:r>
              <a:rPr lang="en-US" altLang="en-US" sz="2000" i="1"/>
              <a:t>i</a:t>
            </a:r>
            <a:r>
              <a:rPr lang="en-US" altLang="en-US" sz="2000"/>
              <a:t>, </a:t>
            </a:r>
            <a:r>
              <a:rPr lang="en-US" altLang="en-US" sz="2000" i="1"/>
              <a:t>j</a:t>
            </a:r>
            <a:r>
              <a:rPr lang="en-US" altLang="en-US" sz="2000"/>
              <a:t> ]</a:t>
            </a:r>
          </a:p>
        </p:txBody>
      </p:sp>
      <p:graphicFrame>
        <p:nvGraphicFramePr>
          <p:cNvPr id="621624" name="Group 56">
            <a:extLst>
              <a:ext uri="{FF2B5EF4-FFF2-40B4-BE49-F238E27FC236}">
                <a16:creationId xmlns:a16="http://schemas.microsoft.com/office/drawing/2014/main" id="{3B343EEE-7CAC-7B24-3D78-066C572FC401}"/>
              </a:ext>
            </a:extLst>
          </p:cNvPr>
          <p:cNvGraphicFramePr>
            <a:graphicFrameLocks noGrp="1"/>
          </p:cNvGraphicFramePr>
          <p:nvPr/>
        </p:nvGraphicFramePr>
        <p:xfrm>
          <a:off x="5360988" y="18288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3"/>
                  </a:ext>
                </a:extLst>
              </a:tr>
            </a:tbl>
          </a:graphicData>
        </a:graphic>
      </p:graphicFrame>
      <p:sp>
        <p:nvSpPr>
          <p:cNvPr id="213097" name="Text Box 119">
            <a:extLst>
              <a:ext uri="{FF2B5EF4-FFF2-40B4-BE49-F238E27FC236}">
                <a16:creationId xmlns:a16="http://schemas.microsoft.com/office/drawing/2014/main" id="{CFE05293-2121-4676-9466-13A7D6B82878}"/>
              </a:ext>
            </a:extLst>
          </p:cNvPr>
          <p:cNvSpPr txBox="1">
            <a:spLocks noChangeArrowheads="1"/>
          </p:cNvSpPr>
          <p:nvPr/>
        </p:nvSpPr>
        <p:spPr bwMode="auto">
          <a:xfrm>
            <a:off x="558958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3098" name="Text Box 120">
            <a:extLst>
              <a:ext uri="{FF2B5EF4-FFF2-40B4-BE49-F238E27FC236}">
                <a16:creationId xmlns:a16="http://schemas.microsoft.com/office/drawing/2014/main" id="{0CA253C1-9D9B-3220-B539-C604538A558C}"/>
              </a:ext>
            </a:extLst>
          </p:cNvPr>
          <p:cNvSpPr txBox="1">
            <a:spLocks noChangeArrowheads="1"/>
          </p:cNvSpPr>
          <p:nvPr/>
        </p:nvSpPr>
        <p:spPr bwMode="auto">
          <a:xfrm>
            <a:off x="62690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3099" name="Text Box 121">
            <a:extLst>
              <a:ext uri="{FF2B5EF4-FFF2-40B4-BE49-F238E27FC236}">
                <a16:creationId xmlns:a16="http://schemas.microsoft.com/office/drawing/2014/main" id="{0448BDF1-7F5F-0934-1FDD-33A03BA10410}"/>
              </a:ext>
            </a:extLst>
          </p:cNvPr>
          <p:cNvSpPr txBox="1">
            <a:spLocks noChangeArrowheads="1"/>
          </p:cNvSpPr>
          <p:nvPr/>
        </p:nvSpPr>
        <p:spPr bwMode="auto">
          <a:xfrm>
            <a:off x="70310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3100" name="Text Box 122">
            <a:extLst>
              <a:ext uri="{FF2B5EF4-FFF2-40B4-BE49-F238E27FC236}">
                <a16:creationId xmlns:a16="http://schemas.microsoft.com/office/drawing/2014/main" id="{2FE232E9-C1A5-EE45-F842-2D3E4714E19B}"/>
              </a:ext>
            </a:extLst>
          </p:cNvPr>
          <p:cNvSpPr txBox="1">
            <a:spLocks noChangeArrowheads="1"/>
          </p:cNvSpPr>
          <p:nvPr/>
        </p:nvSpPr>
        <p:spPr bwMode="auto">
          <a:xfrm>
            <a:off x="7716838" y="1447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3101" name="Text Box 123">
            <a:extLst>
              <a:ext uri="{FF2B5EF4-FFF2-40B4-BE49-F238E27FC236}">
                <a16:creationId xmlns:a16="http://schemas.microsoft.com/office/drawing/2014/main" id="{FDBF1940-0B45-48A9-E695-360EC44D4460}"/>
              </a:ext>
            </a:extLst>
          </p:cNvPr>
          <p:cNvSpPr txBox="1">
            <a:spLocks noChangeArrowheads="1"/>
          </p:cNvSpPr>
          <p:nvPr/>
        </p:nvSpPr>
        <p:spPr bwMode="auto">
          <a:xfrm>
            <a:off x="5043488"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3102" name="Text Box 124">
            <a:extLst>
              <a:ext uri="{FF2B5EF4-FFF2-40B4-BE49-F238E27FC236}">
                <a16:creationId xmlns:a16="http://schemas.microsoft.com/office/drawing/2014/main" id="{218942FE-478A-47CB-EDCA-0E4F2E2E2F9A}"/>
              </a:ext>
            </a:extLst>
          </p:cNvPr>
          <p:cNvSpPr txBox="1">
            <a:spLocks noChangeArrowheads="1"/>
          </p:cNvSpPr>
          <p:nvPr/>
        </p:nvSpPr>
        <p:spPr bwMode="auto">
          <a:xfrm>
            <a:off x="5049838" y="2528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3103" name="Text Box 125">
            <a:extLst>
              <a:ext uri="{FF2B5EF4-FFF2-40B4-BE49-F238E27FC236}">
                <a16:creationId xmlns:a16="http://schemas.microsoft.com/office/drawing/2014/main" id="{26242206-E85E-EAD2-05EC-364D3F568E95}"/>
              </a:ext>
            </a:extLst>
          </p:cNvPr>
          <p:cNvSpPr txBox="1">
            <a:spLocks noChangeArrowheads="1"/>
          </p:cNvSpPr>
          <p:nvPr/>
        </p:nvSpPr>
        <p:spPr bwMode="auto">
          <a:xfrm>
            <a:off x="5049838" y="3138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3104" name="Text Box 126">
            <a:extLst>
              <a:ext uri="{FF2B5EF4-FFF2-40B4-BE49-F238E27FC236}">
                <a16:creationId xmlns:a16="http://schemas.microsoft.com/office/drawing/2014/main" id="{7CFE7A9B-9DD8-4520-633C-A874ACE34274}"/>
              </a:ext>
            </a:extLst>
          </p:cNvPr>
          <p:cNvSpPr txBox="1">
            <a:spLocks noChangeArrowheads="1"/>
          </p:cNvSpPr>
          <p:nvPr/>
        </p:nvSpPr>
        <p:spPr bwMode="auto">
          <a:xfrm>
            <a:off x="5049838" y="3748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3105" name="Text Box 127">
            <a:extLst>
              <a:ext uri="{FF2B5EF4-FFF2-40B4-BE49-F238E27FC236}">
                <a16:creationId xmlns:a16="http://schemas.microsoft.com/office/drawing/2014/main" id="{C6280ABC-1808-B83E-300B-6DA8782B4E89}"/>
              </a:ext>
            </a:extLst>
          </p:cNvPr>
          <p:cNvSpPr txBox="1">
            <a:spLocks noChangeArrowheads="1"/>
          </p:cNvSpPr>
          <p:nvPr/>
        </p:nvSpPr>
        <p:spPr bwMode="auto">
          <a:xfrm>
            <a:off x="4419600" y="1584325"/>
            <a:ext cx="84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s</a:t>
            </a:r>
            <a:r>
              <a:rPr lang="en-US" altLang="en-US" sz="2000"/>
              <a:t>[ </a:t>
            </a:r>
            <a:r>
              <a:rPr lang="en-US" altLang="en-US" sz="2000" i="1"/>
              <a:t>i</a:t>
            </a:r>
            <a:r>
              <a:rPr lang="en-US" altLang="en-US" sz="2000"/>
              <a:t>, </a:t>
            </a:r>
            <a:r>
              <a:rPr lang="en-US" altLang="en-US" sz="2000" i="1"/>
              <a:t>j</a:t>
            </a:r>
            <a:r>
              <a:rPr lang="en-US" altLang="en-US" sz="2000"/>
              <a:t> ]</a:t>
            </a:r>
          </a:p>
        </p:txBody>
      </p:sp>
      <p:graphicFrame>
        <p:nvGraphicFramePr>
          <p:cNvPr id="213106" name="Object 128">
            <a:extLst>
              <a:ext uri="{FF2B5EF4-FFF2-40B4-BE49-F238E27FC236}">
                <a16:creationId xmlns:a16="http://schemas.microsoft.com/office/drawing/2014/main" id="{B57BB52C-C479-F644-E7D9-0C44DE72A8B2}"/>
              </a:ext>
            </a:extLst>
          </p:cNvPr>
          <p:cNvGraphicFramePr>
            <a:graphicFrameLocks noChangeAspect="1"/>
          </p:cNvGraphicFramePr>
          <p:nvPr/>
        </p:nvGraphicFramePr>
        <p:xfrm>
          <a:off x="766763" y="4405313"/>
          <a:ext cx="7767637" cy="1538287"/>
        </p:xfrm>
        <a:graphic>
          <a:graphicData uri="http://schemas.openxmlformats.org/presentationml/2006/ole">
            <mc:AlternateContent xmlns:mc="http://schemas.openxmlformats.org/markup-compatibility/2006">
              <mc:Choice xmlns:v="urn:schemas-microsoft-com:vml" Requires="v">
                <p:oleObj name="Equation" r:id="rId3" imgW="3594100" imgH="711200" progId="Equation.3">
                  <p:embed/>
                </p:oleObj>
              </mc:Choice>
              <mc:Fallback>
                <p:oleObj name="Equation" r:id="rId3" imgW="3594100" imgH="711200" progId="Equation.3">
                  <p:embed/>
                  <p:pic>
                    <p:nvPicPr>
                      <p:cNvPr id="0" name="Object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763" y="4405313"/>
                        <a:ext cx="7767637" cy="1538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Slide Number Placeholder 5">
            <a:extLst>
              <a:ext uri="{FF2B5EF4-FFF2-40B4-BE49-F238E27FC236}">
                <a16:creationId xmlns:a16="http://schemas.microsoft.com/office/drawing/2014/main" id="{B524985B-1E62-3CBF-6615-7F367E1F1D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BC4425-DC6D-435A-9B1F-AC8B8B879AA6}" type="slidenum">
              <a:rPr lang="en-US" altLang="en-US" sz="1200" smtClean="0">
                <a:latin typeface="Garamond" panose="02020404030301010803" pitchFamily="18" charset="0"/>
              </a:rPr>
              <a:pPr>
                <a:spcBef>
                  <a:spcPct val="0"/>
                </a:spcBef>
                <a:buClrTx/>
                <a:buSzTx/>
                <a:buFontTx/>
                <a:buNone/>
              </a:pPr>
              <a:t>107</a:t>
            </a:fld>
            <a:endParaRPr lang="en-US" altLang="en-US" sz="1200">
              <a:latin typeface="Garamond" panose="02020404030301010803" pitchFamily="18" charset="0"/>
            </a:endParaRPr>
          </a:p>
        </p:txBody>
      </p:sp>
      <p:sp>
        <p:nvSpPr>
          <p:cNvPr id="215043" name="Rectangle 52">
            <a:extLst>
              <a:ext uri="{FF2B5EF4-FFF2-40B4-BE49-F238E27FC236}">
                <a16:creationId xmlns:a16="http://schemas.microsoft.com/office/drawing/2014/main" id="{061176D0-A111-983A-F04B-A805A3A4F324}"/>
              </a:ext>
            </a:extLst>
          </p:cNvPr>
          <p:cNvSpPr>
            <a:spLocks noGrp="1" noChangeArrowheads="1"/>
          </p:cNvSpPr>
          <p:nvPr>
            <p:ph type="title"/>
          </p:nvPr>
        </p:nvSpPr>
        <p:spPr>
          <a:xfrm>
            <a:off x="762000" y="5334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622646" name="Group 54">
            <a:extLst>
              <a:ext uri="{FF2B5EF4-FFF2-40B4-BE49-F238E27FC236}">
                <a16:creationId xmlns:a16="http://schemas.microsoft.com/office/drawing/2014/main" id="{D4357E48-7605-66FA-C0AA-05132001C16B}"/>
              </a:ext>
            </a:extLst>
          </p:cNvPr>
          <p:cNvGraphicFramePr>
            <a:graphicFrameLocks noGrp="1"/>
          </p:cNvGraphicFramePr>
          <p:nvPr/>
        </p:nvGraphicFramePr>
        <p:xfrm>
          <a:off x="1246188" y="28956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8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extLst>
                  <a:ext uri="{0D108BD9-81ED-4DB2-BD59-A6C34878D82A}">
                    <a16:rowId xmlns:a16="http://schemas.microsoft.com/office/drawing/2014/main" val="10003"/>
                  </a:ext>
                </a:extLst>
              </a:tr>
            </a:tbl>
          </a:graphicData>
        </a:graphic>
      </p:graphicFrame>
      <p:sp>
        <p:nvSpPr>
          <p:cNvPr id="215097" name="Text Box 117">
            <a:extLst>
              <a:ext uri="{FF2B5EF4-FFF2-40B4-BE49-F238E27FC236}">
                <a16:creationId xmlns:a16="http://schemas.microsoft.com/office/drawing/2014/main" id="{9461A405-9D6A-98EB-966A-C731875EEB1B}"/>
              </a:ext>
            </a:extLst>
          </p:cNvPr>
          <p:cNvSpPr txBox="1">
            <a:spLocks noChangeArrowheads="1"/>
          </p:cNvSpPr>
          <p:nvPr/>
        </p:nvSpPr>
        <p:spPr bwMode="auto">
          <a:xfrm>
            <a:off x="1474788"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5098" name="Text Box 118">
            <a:extLst>
              <a:ext uri="{FF2B5EF4-FFF2-40B4-BE49-F238E27FC236}">
                <a16:creationId xmlns:a16="http://schemas.microsoft.com/office/drawing/2014/main" id="{D9B31BDD-9AF9-0170-CCB4-07B53B17F66E}"/>
              </a:ext>
            </a:extLst>
          </p:cNvPr>
          <p:cNvSpPr txBox="1">
            <a:spLocks noChangeArrowheads="1"/>
          </p:cNvSpPr>
          <p:nvPr/>
        </p:nvSpPr>
        <p:spPr bwMode="auto">
          <a:xfrm>
            <a:off x="2154238"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5099" name="Text Box 119">
            <a:extLst>
              <a:ext uri="{FF2B5EF4-FFF2-40B4-BE49-F238E27FC236}">
                <a16:creationId xmlns:a16="http://schemas.microsoft.com/office/drawing/2014/main" id="{5553C646-6DFE-F526-AAF5-2A75A1E85171}"/>
              </a:ext>
            </a:extLst>
          </p:cNvPr>
          <p:cNvSpPr txBox="1">
            <a:spLocks noChangeArrowheads="1"/>
          </p:cNvSpPr>
          <p:nvPr/>
        </p:nvSpPr>
        <p:spPr bwMode="auto">
          <a:xfrm>
            <a:off x="2916238"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5100" name="Text Box 120">
            <a:extLst>
              <a:ext uri="{FF2B5EF4-FFF2-40B4-BE49-F238E27FC236}">
                <a16:creationId xmlns:a16="http://schemas.microsoft.com/office/drawing/2014/main" id="{C42B1F88-1E1C-6E06-D8E3-104E62ED73E0}"/>
              </a:ext>
            </a:extLst>
          </p:cNvPr>
          <p:cNvSpPr txBox="1">
            <a:spLocks noChangeArrowheads="1"/>
          </p:cNvSpPr>
          <p:nvPr/>
        </p:nvSpPr>
        <p:spPr bwMode="auto">
          <a:xfrm>
            <a:off x="3602038" y="2514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5101" name="Text Box 121">
            <a:extLst>
              <a:ext uri="{FF2B5EF4-FFF2-40B4-BE49-F238E27FC236}">
                <a16:creationId xmlns:a16="http://schemas.microsoft.com/office/drawing/2014/main" id="{2A0B2891-CF5D-1FAA-C4CB-CDDFAC69D282}"/>
              </a:ext>
            </a:extLst>
          </p:cNvPr>
          <p:cNvSpPr txBox="1">
            <a:spLocks noChangeArrowheads="1"/>
          </p:cNvSpPr>
          <p:nvPr/>
        </p:nvSpPr>
        <p:spPr bwMode="auto">
          <a:xfrm>
            <a:off x="928688" y="30480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15102" name="Text Box 122">
            <a:extLst>
              <a:ext uri="{FF2B5EF4-FFF2-40B4-BE49-F238E27FC236}">
                <a16:creationId xmlns:a16="http://schemas.microsoft.com/office/drawing/2014/main" id="{5065AD04-0E78-169B-5E7D-F23A5CD9ED0D}"/>
              </a:ext>
            </a:extLst>
          </p:cNvPr>
          <p:cNvSpPr txBox="1">
            <a:spLocks noChangeArrowheads="1"/>
          </p:cNvSpPr>
          <p:nvPr/>
        </p:nvSpPr>
        <p:spPr bwMode="auto">
          <a:xfrm>
            <a:off x="935038"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15103" name="Text Box 123">
            <a:extLst>
              <a:ext uri="{FF2B5EF4-FFF2-40B4-BE49-F238E27FC236}">
                <a16:creationId xmlns:a16="http://schemas.microsoft.com/office/drawing/2014/main" id="{56C6E412-F428-0D93-81B1-B56FE48F4DAE}"/>
              </a:ext>
            </a:extLst>
          </p:cNvPr>
          <p:cNvSpPr txBox="1">
            <a:spLocks noChangeArrowheads="1"/>
          </p:cNvSpPr>
          <p:nvPr/>
        </p:nvSpPr>
        <p:spPr bwMode="auto">
          <a:xfrm>
            <a:off x="935038" y="4205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15104" name="Text Box 124">
            <a:extLst>
              <a:ext uri="{FF2B5EF4-FFF2-40B4-BE49-F238E27FC236}">
                <a16:creationId xmlns:a16="http://schemas.microsoft.com/office/drawing/2014/main" id="{75227220-259A-8375-4166-CBE43984F19D}"/>
              </a:ext>
            </a:extLst>
          </p:cNvPr>
          <p:cNvSpPr txBox="1">
            <a:spLocks noChangeArrowheads="1"/>
          </p:cNvSpPr>
          <p:nvPr/>
        </p:nvSpPr>
        <p:spPr bwMode="auto">
          <a:xfrm>
            <a:off x="935038" y="4814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15105" name="Text Box 125">
            <a:extLst>
              <a:ext uri="{FF2B5EF4-FFF2-40B4-BE49-F238E27FC236}">
                <a16:creationId xmlns:a16="http://schemas.microsoft.com/office/drawing/2014/main" id="{E07BA54F-900E-FCA9-6E96-3EFFEBAC99FD}"/>
              </a:ext>
            </a:extLst>
          </p:cNvPr>
          <p:cNvSpPr txBox="1">
            <a:spLocks noChangeArrowheads="1"/>
          </p:cNvSpPr>
          <p:nvPr/>
        </p:nvSpPr>
        <p:spPr bwMode="auto">
          <a:xfrm>
            <a:off x="304800" y="2651125"/>
            <a:ext cx="84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s</a:t>
            </a:r>
            <a:r>
              <a:rPr lang="en-US" altLang="en-US" sz="2000"/>
              <a:t>[ </a:t>
            </a:r>
            <a:r>
              <a:rPr lang="en-US" altLang="en-US" sz="2000" i="1"/>
              <a:t>i</a:t>
            </a:r>
            <a:r>
              <a:rPr lang="en-US" altLang="en-US" sz="2000"/>
              <a:t>, </a:t>
            </a:r>
            <a:r>
              <a:rPr lang="en-US" altLang="en-US" sz="2000" i="1"/>
              <a:t>j</a:t>
            </a:r>
            <a:r>
              <a:rPr lang="en-US" altLang="en-US" sz="2000"/>
              <a:t> ]</a:t>
            </a:r>
          </a:p>
        </p:txBody>
      </p:sp>
      <p:sp>
        <p:nvSpPr>
          <p:cNvPr id="215106" name="Text Box 127">
            <a:extLst>
              <a:ext uri="{FF2B5EF4-FFF2-40B4-BE49-F238E27FC236}">
                <a16:creationId xmlns:a16="http://schemas.microsoft.com/office/drawing/2014/main" id="{CFE46CB8-890C-B531-D6B6-D11315095A63}"/>
              </a:ext>
            </a:extLst>
          </p:cNvPr>
          <p:cNvSpPr txBox="1">
            <a:spLocks noChangeArrowheads="1"/>
          </p:cNvSpPr>
          <p:nvPr/>
        </p:nvSpPr>
        <p:spPr bwMode="auto">
          <a:xfrm>
            <a:off x="381000" y="1905000"/>
            <a:ext cx="809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We can then use </a:t>
            </a:r>
            <a:r>
              <a:rPr lang="en-US" altLang="en-US" sz="2000" i="1"/>
              <a:t>s</a:t>
            </a:r>
            <a:r>
              <a:rPr lang="en-US" altLang="en-US" sz="2000"/>
              <a:t>[ </a:t>
            </a:r>
            <a:r>
              <a:rPr lang="en-US" altLang="en-US" sz="2000" i="1"/>
              <a:t>i</a:t>
            </a:r>
            <a:r>
              <a:rPr lang="en-US" altLang="en-US" sz="2000"/>
              <a:t>, </a:t>
            </a:r>
            <a:r>
              <a:rPr lang="en-US" altLang="en-US" sz="2000" i="1"/>
              <a:t>j</a:t>
            </a:r>
            <a:r>
              <a:rPr lang="en-US" altLang="en-US" sz="2000"/>
              <a:t> ] to parenthesize the chain matrix multiplication.</a:t>
            </a:r>
          </a:p>
        </p:txBody>
      </p:sp>
      <p:graphicFrame>
        <p:nvGraphicFramePr>
          <p:cNvPr id="215107" name="Object 128">
            <a:extLst>
              <a:ext uri="{FF2B5EF4-FFF2-40B4-BE49-F238E27FC236}">
                <a16:creationId xmlns:a16="http://schemas.microsoft.com/office/drawing/2014/main" id="{C051054C-33B1-6F03-018B-DBA170E3C538}"/>
              </a:ext>
            </a:extLst>
          </p:cNvPr>
          <p:cNvGraphicFramePr>
            <a:graphicFrameLocks noChangeAspect="1"/>
          </p:cNvGraphicFramePr>
          <p:nvPr/>
        </p:nvGraphicFramePr>
        <p:xfrm>
          <a:off x="4959350" y="2514600"/>
          <a:ext cx="2251075" cy="411163"/>
        </p:xfrm>
        <a:graphic>
          <a:graphicData uri="http://schemas.openxmlformats.org/presentationml/2006/ole">
            <mc:AlternateContent xmlns:mc="http://schemas.openxmlformats.org/markup-compatibility/2006">
              <mc:Choice xmlns:v="urn:schemas-microsoft-com:vml" Requires="v">
                <p:oleObj name="Equation" r:id="rId3" imgW="1040948" imgH="190417" progId="Equation.3">
                  <p:embed/>
                </p:oleObj>
              </mc:Choice>
              <mc:Fallback>
                <p:oleObj name="Equation" r:id="rId3" imgW="1040948" imgH="190417" progId="Equation.3">
                  <p:embed/>
                  <p:pic>
                    <p:nvPicPr>
                      <p:cNvPr id="0" name="Object 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350" y="2514600"/>
                        <a:ext cx="2251075"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8" name="Object 129">
            <a:extLst>
              <a:ext uri="{FF2B5EF4-FFF2-40B4-BE49-F238E27FC236}">
                <a16:creationId xmlns:a16="http://schemas.microsoft.com/office/drawing/2014/main" id="{9F9987FE-D6FA-9CE3-F1E4-2E391B229A33}"/>
              </a:ext>
            </a:extLst>
          </p:cNvPr>
          <p:cNvGraphicFramePr>
            <a:graphicFrameLocks noChangeAspect="1"/>
          </p:cNvGraphicFramePr>
          <p:nvPr/>
        </p:nvGraphicFramePr>
        <p:xfrm>
          <a:off x="4864100" y="4078288"/>
          <a:ext cx="2443163" cy="493712"/>
        </p:xfrm>
        <a:graphic>
          <a:graphicData uri="http://schemas.openxmlformats.org/presentationml/2006/ole">
            <mc:AlternateContent xmlns:mc="http://schemas.openxmlformats.org/markup-compatibility/2006">
              <mc:Choice xmlns:v="urn:schemas-microsoft-com:vml" Requires="v">
                <p:oleObj name="Equation" r:id="rId5" imgW="1130300" imgH="228600" progId="Equation.3">
                  <p:embed/>
                </p:oleObj>
              </mc:Choice>
              <mc:Fallback>
                <p:oleObj name="Equation" r:id="rId5" imgW="1130300" imgH="228600" progId="Equation.3">
                  <p:embed/>
                  <p:pic>
                    <p:nvPicPr>
                      <p:cNvPr id="0" name="Object 1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4100" y="4078288"/>
                        <a:ext cx="244316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9" name="Object 130">
            <a:extLst>
              <a:ext uri="{FF2B5EF4-FFF2-40B4-BE49-F238E27FC236}">
                <a16:creationId xmlns:a16="http://schemas.microsoft.com/office/drawing/2014/main" id="{A8E659BD-AFDF-CE6A-BF2D-7A8EA3D9DFB6}"/>
              </a:ext>
            </a:extLst>
          </p:cNvPr>
          <p:cNvGraphicFramePr>
            <a:graphicFrameLocks noChangeAspect="1"/>
          </p:cNvGraphicFramePr>
          <p:nvPr/>
        </p:nvGraphicFramePr>
        <p:xfrm>
          <a:off x="4800600" y="5449888"/>
          <a:ext cx="2608263" cy="493712"/>
        </p:xfrm>
        <a:graphic>
          <a:graphicData uri="http://schemas.openxmlformats.org/presentationml/2006/ole">
            <mc:AlternateContent xmlns:mc="http://schemas.openxmlformats.org/markup-compatibility/2006">
              <mc:Choice xmlns:v="urn:schemas-microsoft-com:vml" Requires="v">
                <p:oleObj name="Equation" r:id="rId7" imgW="1206500" imgH="228600" progId="Equation.3">
                  <p:embed/>
                </p:oleObj>
              </mc:Choice>
              <mc:Fallback>
                <p:oleObj name="Equation" r:id="rId7" imgW="1206500" imgH="228600" progId="Equation.3">
                  <p:embed/>
                  <p:pic>
                    <p:nvPicPr>
                      <p:cNvPr id="0" name="Object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00600" y="5449888"/>
                        <a:ext cx="2608263"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10" name="Line 131">
            <a:extLst>
              <a:ext uri="{FF2B5EF4-FFF2-40B4-BE49-F238E27FC236}">
                <a16:creationId xmlns:a16="http://schemas.microsoft.com/office/drawing/2014/main" id="{C0A20C6B-9605-EBF7-9646-544476891FAC}"/>
              </a:ext>
            </a:extLst>
          </p:cNvPr>
          <p:cNvSpPr>
            <a:spLocks noChangeShapeType="1"/>
          </p:cNvSpPr>
          <p:nvPr/>
        </p:nvSpPr>
        <p:spPr bwMode="auto">
          <a:xfrm>
            <a:off x="5257800" y="30480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11" name="Line 132">
            <a:extLst>
              <a:ext uri="{FF2B5EF4-FFF2-40B4-BE49-F238E27FC236}">
                <a16:creationId xmlns:a16="http://schemas.microsoft.com/office/drawing/2014/main" id="{CEFB83F9-E49A-6AF6-4AC2-5A4B41647417}"/>
              </a:ext>
            </a:extLst>
          </p:cNvPr>
          <p:cNvSpPr>
            <a:spLocks noChangeShapeType="1"/>
          </p:cNvSpPr>
          <p:nvPr/>
        </p:nvSpPr>
        <p:spPr bwMode="auto">
          <a:xfrm>
            <a:off x="5257800" y="44958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215112" name="Text Box 134">
            <a:extLst>
              <a:ext uri="{FF2B5EF4-FFF2-40B4-BE49-F238E27FC236}">
                <a16:creationId xmlns:a16="http://schemas.microsoft.com/office/drawing/2014/main" id="{4544FC19-4DAB-1E8D-BD9A-C0D391C29E93}"/>
              </a:ext>
            </a:extLst>
          </p:cNvPr>
          <p:cNvSpPr txBox="1">
            <a:spLocks noChangeArrowheads="1"/>
          </p:cNvSpPr>
          <p:nvPr/>
        </p:nvSpPr>
        <p:spPr bwMode="auto">
          <a:xfrm>
            <a:off x="5348288" y="3184525"/>
            <a:ext cx="33162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Use </a:t>
            </a:r>
            <a:r>
              <a:rPr lang="en-US" altLang="en-US" sz="2000" i="1"/>
              <a:t>s</a:t>
            </a:r>
            <a:r>
              <a:rPr lang="en-US" altLang="en-US" sz="2000"/>
              <a:t>[ 1, 4 ] to decide </a:t>
            </a:r>
          </a:p>
          <a:p>
            <a:pPr eaLnBrk="1" hangingPunct="1">
              <a:spcBef>
                <a:spcPct val="0"/>
              </a:spcBef>
              <a:buClrTx/>
              <a:buSzTx/>
              <a:buFontTx/>
              <a:buNone/>
            </a:pPr>
            <a:r>
              <a:rPr lang="en-US" altLang="en-US" sz="2000"/>
              <a:t>parenthesization of </a:t>
            </a:r>
            <a:r>
              <a:rPr lang="en-US" altLang="en-US" sz="2000" i="1"/>
              <a:t>A</a:t>
            </a:r>
            <a:r>
              <a:rPr lang="en-US" altLang="en-US" sz="2000" baseline="30000"/>
              <a:t>1</a:t>
            </a:r>
            <a:r>
              <a:rPr lang="en-US" altLang="en-US" sz="2000"/>
              <a:t> … </a:t>
            </a:r>
            <a:r>
              <a:rPr lang="en-US" altLang="en-US" sz="2000" i="1"/>
              <a:t>A</a:t>
            </a:r>
            <a:r>
              <a:rPr lang="en-US" altLang="en-US" sz="2000" baseline="30000"/>
              <a:t>4</a:t>
            </a:r>
          </a:p>
        </p:txBody>
      </p:sp>
      <p:sp>
        <p:nvSpPr>
          <p:cNvPr id="215113" name="Text Box 135">
            <a:extLst>
              <a:ext uri="{FF2B5EF4-FFF2-40B4-BE49-F238E27FC236}">
                <a16:creationId xmlns:a16="http://schemas.microsoft.com/office/drawing/2014/main" id="{9C9EC301-EDCC-8F80-5F5A-8FDBA4E3287B}"/>
              </a:ext>
            </a:extLst>
          </p:cNvPr>
          <p:cNvSpPr txBox="1">
            <a:spLocks noChangeArrowheads="1"/>
          </p:cNvSpPr>
          <p:nvPr/>
        </p:nvSpPr>
        <p:spPr bwMode="auto">
          <a:xfrm>
            <a:off x="5410200" y="4556125"/>
            <a:ext cx="33162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Use </a:t>
            </a:r>
            <a:r>
              <a:rPr lang="en-US" altLang="en-US" sz="2000" i="1"/>
              <a:t>s</a:t>
            </a:r>
            <a:r>
              <a:rPr lang="en-US" altLang="en-US" sz="2000"/>
              <a:t>[ 1, 3 ] to decide </a:t>
            </a:r>
          </a:p>
          <a:p>
            <a:pPr eaLnBrk="1" hangingPunct="1">
              <a:spcBef>
                <a:spcPct val="0"/>
              </a:spcBef>
              <a:buClrTx/>
              <a:buSzTx/>
              <a:buFontTx/>
              <a:buNone/>
            </a:pPr>
            <a:r>
              <a:rPr lang="en-US" altLang="en-US" sz="2000"/>
              <a:t>parenthesization of </a:t>
            </a:r>
            <a:r>
              <a:rPr lang="en-US" altLang="en-US" sz="2000" i="1"/>
              <a:t>A</a:t>
            </a:r>
            <a:r>
              <a:rPr lang="en-US" altLang="en-US" sz="2000" baseline="30000"/>
              <a:t>1</a:t>
            </a:r>
            <a:r>
              <a:rPr lang="en-US" altLang="en-US" sz="2000"/>
              <a:t> … </a:t>
            </a:r>
            <a:r>
              <a:rPr lang="en-US" altLang="en-US" sz="2000" i="1"/>
              <a:t>A</a:t>
            </a:r>
            <a:r>
              <a:rPr lang="en-US" altLang="en-US" sz="2000" baseline="30000"/>
              <a:t>3</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Slide Number Placeholder 5">
            <a:extLst>
              <a:ext uri="{FF2B5EF4-FFF2-40B4-BE49-F238E27FC236}">
                <a16:creationId xmlns:a16="http://schemas.microsoft.com/office/drawing/2014/main" id="{0C418EB7-16A9-B42B-7486-9632A0EE28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5C4CAFF-C932-4216-A926-985C1AE3D257}" type="slidenum">
              <a:rPr lang="en-US" altLang="en-US" sz="1200" smtClean="0">
                <a:latin typeface="Garamond" panose="02020404030301010803" pitchFamily="18" charset="0"/>
              </a:rPr>
              <a:pPr>
                <a:spcBef>
                  <a:spcPct val="0"/>
                </a:spcBef>
                <a:buClrTx/>
                <a:buSzTx/>
                <a:buFontTx/>
                <a:buNone/>
              </a:pPr>
              <a:t>108</a:t>
            </a:fld>
            <a:endParaRPr lang="en-US" altLang="en-US" sz="1200">
              <a:latin typeface="Garamond" panose="02020404030301010803" pitchFamily="18" charset="0"/>
            </a:endParaRPr>
          </a:p>
        </p:txBody>
      </p:sp>
      <p:sp>
        <p:nvSpPr>
          <p:cNvPr id="217091" name="Rectangle 2">
            <a:extLst>
              <a:ext uri="{FF2B5EF4-FFF2-40B4-BE49-F238E27FC236}">
                <a16:creationId xmlns:a16="http://schemas.microsoft.com/office/drawing/2014/main" id="{EEC78307-3799-7FF0-C1AD-48DB2E58727B}"/>
              </a:ext>
            </a:extLst>
          </p:cNvPr>
          <p:cNvSpPr>
            <a:spLocks noGrp="1" noChangeArrowheads="1"/>
          </p:cNvSpPr>
          <p:nvPr>
            <p:ph type="title"/>
          </p:nvPr>
        </p:nvSpPr>
        <p:spPr/>
        <p:txBody>
          <a:bodyPr/>
          <a:lstStyle/>
          <a:p>
            <a:pPr eaLnBrk="1" hangingPunct="1"/>
            <a:r>
              <a:rPr lang="en-US" altLang="en-US" sz="2800"/>
              <a:t>Pseudo code for matrix chain multiplication problem</a:t>
            </a:r>
          </a:p>
        </p:txBody>
      </p:sp>
      <p:sp>
        <p:nvSpPr>
          <p:cNvPr id="217092" name="Rectangle 5">
            <a:extLst>
              <a:ext uri="{FF2B5EF4-FFF2-40B4-BE49-F238E27FC236}">
                <a16:creationId xmlns:a16="http://schemas.microsoft.com/office/drawing/2014/main" id="{4F02AF01-A239-90DE-64C0-AACA13F14BF8}"/>
              </a:ext>
            </a:extLst>
          </p:cNvPr>
          <p:cNvSpPr>
            <a:spLocks noChangeArrowheads="1"/>
          </p:cNvSpPr>
          <p:nvPr/>
        </p:nvSpPr>
        <p:spPr bwMode="auto">
          <a:xfrm>
            <a:off x="533400" y="914400"/>
            <a:ext cx="8077200" cy="510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FindMinimumScalarMultiplications (p) { </a:t>
            </a:r>
          </a:p>
          <a:p>
            <a:pPr eaLnBrk="1" hangingPunct="1">
              <a:buFont typeface="Wingdings" panose="05000000000000000000" pitchFamily="2" charset="2"/>
              <a:buNone/>
            </a:pPr>
            <a:r>
              <a:rPr lang="en-US" altLang="en-US" sz="1800" b="1"/>
              <a:t>  </a:t>
            </a:r>
            <a:r>
              <a:rPr lang="en-US" altLang="en-US" sz="1800" b="1">
                <a:solidFill>
                  <a:srgbClr val="0066FF"/>
                </a:solidFill>
              </a:rPr>
              <a:t>// e.g. p=array[</a:t>
            </a:r>
            <a:r>
              <a:rPr lang="en-US" altLang="en-US" sz="1800" b="1" i="1">
                <a:solidFill>
                  <a:srgbClr val="0066FF"/>
                </a:solidFill>
              </a:rPr>
              <a:t>p</a:t>
            </a:r>
            <a:r>
              <a:rPr lang="en-US" altLang="en-US" sz="1800" b="1">
                <a:solidFill>
                  <a:srgbClr val="0066FF"/>
                </a:solidFill>
              </a:rPr>
              <a:t>0=5, </a:t>
            </a:r>
            <a:r>
              <a:rPr lang="en-US" altLang="en-US" sz="1800" b="1" i="1">
                <a:solidFill>
                  <a:srgbClr val="0066FF"/>
                </a:solidFill>
              </a:rPr>
              <a:t>p</a:t>
            </a:r>
            <a:r>
              <a:rPr lang="en-US" altLang="en-US" sz="1800" b="1">
                <a:solidFill>
                  <a:srgbClr val="0066FF"/>
                </a:solidFill>
              </a:rPr>
              <a:t>1=10, </a:t>
            </a:r>
            <a:r>
              <a:rPr lang="en-US" altLang="en-US" sz="1800" b="1" i="1">
                <a:solidFill>
                  <a:srgbClr val="0066FF"/>
                </a:solidFill>
              </a:rPr>
              <a:t>p</a:t>
            </a:r>
            <a:r>
              <a:rPr lang="en-US" altLang="en-US" sz="1800" b="1">
                <a:solidFill>
                  <a:srgbClr val="0066FF"/>
                </a:solidFill>
              </a:rPr>
              <a:t>2=50, </a:t>
            </a:r>
            <a:r>
              <a:rPr lang="en-US" altLang="en-US" sz="1800" b="1" i="1">
                <a:solidFill>
                  <a:srgbClr val="0066FF"/>
                </a:solidFill>
              </a:rPr>
              <a:t>p</a:t>
            </a:r>
            <a:r>
              <a:rPr lang="en-US" altLang="en-US" sz="1800" b="1">
                <a:solidFill>
                  <a:srgbClr val="0066FF"/>
                </a:solidFill>
              </a:rPr>
              <a:t>3=100, </a:t>
            </a:r>
            <a:r>
              <a:rPr lang="en-US" altLang="en-US" sz="1800" b="1" i="1">
                <a:solidFill>
                  <a:srgbClr val="0066FF"/>
                </a:solidFill>
              </a:rPr>
              <a:t>p</a:t>
            </a:r>
            <a:r>
              <a:rPr lang="en-US" altLang="en-US" sz="1800" b="1">
                <a:solidFill>
                  <a:srgbClr val="0066FF"/>
                </a:solidFill>
              </a:rPr>
              <a:t>4=20]</a:t>
            </a:r>
          </a:p>
          <a:p>
            <a:pPr eaLnBrk="1" hangingPunct="1">
              <a:buFont typeface="Wingdings" panose="05000000000000000000" pitchFamily="2" charset="2"/>
              <a:buNone/>
            </a:pPr>
            <a:r>
              <a:rPr lang="en-US" altLang="en-US" sz="1800" b="1"/>
              <a:t>  for (i=1; i </a:t>
            </a:r>
            <a:r>
              <a:rPr lang="en-US" altLang="en-US" sz="1800" b="1">
                <a:cs typeface="Arial" panose="020B0604020202020204" pitchFamily="34" charset="0"/>
              </a:rPr>
              <a:t>≤ </a:t>
            </a:r>
            <a:r>
              <a:rPr lang="en-US" altLang="en-US" sz="1800" b="1"/>
              <a:t>n; i++) </a:t>
            </a:r>
          </a:p>
          <a:p>
            <a:pPr eaLnBrk="1" hangingPunct="1">
              <a:buFont typeface="Wingdings" panose="05000000000000000000" pitchFamily="2" charset="2"/>
              <a:buNone/>
            </a:pPr>
            <a:r>
              <a:rPr lang="en-US" altLang="en-US" sz="1800" b="1"/>
              <a:t>        m[i,i] = 0; </a:t>
            </a:r>
            <a:r>
              <a:rPr lang="en-US" altLang="en-US" sz="1800" b="1">
                <a:solidFill>
                  <a:srgbClr val="0066FF"/>
                </a:solidFill>
              </a:rPr>
              <a:t>// initialize the first diagonal to 0</a:t>
            </a:r>
            <a:br>
              <a:rPr lang="en-US" altLang="en-US" sz="1800" b="1">
                <a:solidFill>
                  <a:srgbClr val="0066FF"/>
                </a:solidFill>
              </a:rPr>
            </a:br>
            <a:endParaRPr lang="en-US" altLang="en-US" sz="800" b="1">
              <a:solidFill>
                <a:srgbClr val="0066FF"/>
              </a:solidFill>
            </a:endParaRPr>
          </a:p>
          <a:p>
            <a:pPr eaLnBrk="1" hangingPunct="1">
              <a:buFont typeface="Wingdings" panose="05000000000000000000" pitchFamily="2" charset="2"/>
              <a:buNone/>
            </a:pPr>
            <a:r>
              <a:rPr lang="en-US" altLang="en-US" sz="1800" b="1"/>
              <a:t>  for (d=2; d </a:t>
            </a:r>
            <a:r>
              <a:rPr lang="en-US" altLang="en-US" sz="1800" b="1">
                <a:cs typeface="Arial" panose="020B0604020202020204" pitchFamily="34" charset="0"/>
              </a:rPr>
              <a:t>≤ n; d++) </a:t>
            </a:r>
            <a:r>
              <a:rPr lang="en-US" altLang="en-US" sz="1800" b="1">
                <a:solidFill>
                  <a:srgbClr val="0066FF"/>
                </a:solidFill>
                <a:cs typeface="Arial" panose="020B0604020202020204" pitchFamily="34" charset="0"/>
              </a:rPr>
              <a:t>// for all the diagonals</a:t>
            </a:r>
          </a:p>
          <a:p>
            <a:pPr eaLnBrk="1" hangingPunct="1">
              <a:buFont typeface="Wingdings" panose="05000000000000000000" pitchFamily="2" charset="2"/>
              <a:buNone/>
            </a:pPr>
            <a:r>
              <a:rPr lang="en-US" altLang="en-US" sz="1800" b="1">
                <a:cs typeface="Arial" panose="020B0604020202020204" pitchFamily="34" charset="0"/>
              </a:rPr>
              <a:t>     for (</a:t>
            </a:r>
            <a:r>
              <a:rPr lang="tr-TR" altLang="en-US" sz="1800" b="1">
                <a:cs typeface="Arial" panose="020B0604020202020204" pitchFamily="34" charset="0"/>
              </a:rPr>
              <a:t>j</a:t>
            </a:r>
            <a:r>
              <a:rPr lang="en-US" altLang="en-US" sz="1800" b="1">
                <a:cs typeface="Arial" panose="020B0604020202020204" pitchFamily="34" charset="0"/>
              </a:rPr>
              <a:t>=</a:t>
            </a:r>
            <a:r>
              <a:rPr lang="tr-TR" altLang="en-US" sz="1800" b="1">
                <a:cs typeface="Arial" panose="020B0604020202020204" pitchFamily="34" charset="0"/>
              </a:rPr>
              <a:t>d</a:t>
            </a:r>
            <a:r>
              <a:rPr lang="en-US" altLang="en-US" sz="1800" b="1">
                <a:cs typeface="Arial" panose="020B0604020202020204" pitchFamily="34" charset="0"/>
              </a:rPr>
              <a:t>; </a:t>
            </a:r>
            <a:r>
              <a:rPr lang="tr-TR" altLang="en-US" sz="1800" b="1">
                <a:cs typeface="Arial" panose="020B0604020202020204" pitchFamily="34" charset="0"/>
              </a:rPr>
              <a:t>j</a:t>
            </a:r>
            <a:r>
              <a:rPr lang="en-US" altLang="en-US" sz="1800" b="1">
                <a:cs typeface="Arial" panose="020B0604020202020204" pitchFamily="34" charset="0"/>
              </a:rPr>
              <a:t> ≤ n; </a:t>
            </a:r>
            <a:r>
              <a:rPr lang="tr-TR" altLang="en-US" sz="1800" b="1">
                <a:cs typeface="Arial" panose="020B0604020202020204" pitchFamily="34" charset="0"/>
              </a:rPr>
              <a:t>j</a:t>
            </a:r>
            <a:r>
              <a:rPr lang="en-US" altLang="en-US" sz="1800" b="1">
                <a:cs typeface="Arial" panose="020B0604020202020204" pitchFamily="34" charset="0"/>
              </a:rPr>
              <a:t>++) { </a:t>
            </a:r>
            <a:r>
              <a:rPr lang="en-US" altLang="en-US" sz="1800" b="1">
                <a:solidFill>
                  <a:srgbClr val="0066FF"/>
                </a:solidFill>
                <a:cs typeface="Arial" panose="020B0604020202020204" pitchFamily="34" charset="0"/>
              </a:rPr>
              <a:t>// for each element on the diagonal</a:t>
            </a:r>
          </a:p>
          <a:p>
            <a:pPr eaLnBrk="1" hangingPunct="1">
              <a:buFont typeface="Wingdings" panose="05000000000000000000" pitchFamily="2" charset="2"/>
              <a:buNone/>
            </a:pPr>
            <a:r>
              <a:rPr lang="en-US" altLang="en-US" sz="1800" b="1"/>
              <a:t>          i = </a:t>
            </a:r>
            <a:r>
              <a:rPr lang="tr-TR" altLang="en-US" sz="1800" b="1"/>
              <a:t>j </a:t>
            </a:r>
            <a:r>
              <a:rPr lang="en-US" altLang="en-US" sz="1800" b="1"/>
              <a:t>–</a:t>
            </a:r>
            <a:r>
              <a:rPr lang="tr-TR" altLang="en-US" sz="1800" b="1"/>
              <a:t> d + 1</a:t>
            </a:r>
            <a:r>
              <a:rPr lang="en-US" altLang="en-US" sz="1800" b="1"/>
              <a:t>; </a:t>
            </a:r>
            <a:r>
              <a:rPr lang="en-US" altLang="en-US" sz="1800" b="1">
                <a:solidFill>
                  <a:srgbClr val="0066FF"/>
                </a:solidFill>
              </a:rPr>
              <a:t>// i and j values for the e</a:t>
            </a:r>
            <a:r>
              <a:rPr lang="en-US" altLang="en-US" sz="1800" b="1" baseline="30000">
                <a:solidFill>
                  <a:srgbClr val="0066FF"/>
                </a:solidFill>
              </a:rPr>
              <a:t>th</a:t>
            </a:r>
            <a:r>
              <a:rPr lang="en-US" altLang="en-US" sz="1800" b="1">
                <a:solidFill>
                  <a:srgbClr val="0066FF"/>
                </a:solidFill>
              </a:rPr>
              <a:t> element of the diagonal</a:t>
            </a:r>
            <a:br>
              <a:rPr lang="en-US" altLang="en-US" sz="1800" b="1">
                <a:solidFill>
                  <a:srgbClr val="0066FF"/>
                </a:solidFill>
              </a:rPr>
            </a:br>
            <a:r>
              <a:rPr lang="en-US" altLang="en-US" sz="1800" b="1">
                <a:solidFill>
                  <a:srgbClr val="0066FF"/>
                </a:solidFill>
              </a:rPr>
              <a:t>  </a:t>
            </a:r>
            <a:r>
              <a:rPr lang="en-US" altLang="en-US" sz="1800" b="1"/>
              <a:t>  m[ i, j ] = </a:t>
            </a:r>
            <a:r>
              <a:rPr lang="en-US" altLang="en-US" sz="2400">
                <a:cs typeface="Arial" panose="020B0604020202020204" pitchFamily="34" charset="0"/>
              </a:rPr>
              <a:t>∞</a:t>
            </a:r>
            <a:r>
              <a:rPr lang="en-US" altLang="en-US" sz="1800" b="1">
                <a:cs typeface="Arial" panose="020B0604020202020204" pitchFamily="34" charset="0"/>
              </a:rPr>
              <a:t>; </a:t>
            </a:r>
            <a:r>
              <a:rPr lang="en-US" altLang="en-US" sz="1800" b="1">
                <a:solidFill>
                  <a:srgbClr val="0066FF"/>
                </a:solidFill>
                <a:cs typeface="Arial" panose="020B0604020202020204" pitchFamily="34" charset="0"/>
              </a:rPr>
              <a:t>// initialize m[ i, j ] to a sentinel value</a:t>
            </a:r>
          </a:p>
          <a:p>
            <a:pPr eaLnBrk="1" hangingPunct="1">
              <a:buFont typeface="Wingdings" panose="05000000000000000000" pitchFamily="2" charset="2"/>
              <a:buNone/>
            </a:pPr>
            <a:r>
              <a:rPr lang="en-US" altLang="en-US" sz="1800" b="1"/>
              <a:t>          for (k=i; k &lt; j; k++) </a:t>
            </a:r>
            <a:r>
              <a:rPr lang="en-US" altLang="en-US" sz="1800" b="1">
                <a:solidFill>
                  <a:srgbClr val="0066FF"/>
                </a:solidFill>
              </a:rPr>
              <a:t>// try each possible k</a:t>
            </a:r>
          </a:p>
          <a:p>
            <a:pPr eaLnBrk="1" hangingPunct="1">
              <a:buFont typeface="Wingdings" panose="05000000000000000000" pitchFamily="2" charset="2"/>
              <a:buNone/>
            </a:pPr>
            <a:r>
              <a:rPr lang="en-US" altLang="en-US" sz="1800" b="1"/>
              <a:t>              if (m[ i, k] + m[ k+1, j] + p</a:t>
            </a:r>
            <a:r>
              <a:rPr lang="en-US" altLang="en-US" sz="1800" b="1" baseline="-25000"/>
              <a:t>i-1</a:t>
            </a:r>
            <a:r>
              <a:rPr lang="en-US" altLang="en-US" sz="1800" b="1"/>
              <a:t> . p</a:t>
            </a:r>
            <a:r>
              <a:rPr lang="en-US" altLang="en-US" sz="1800" b="1" baseline="-25000"/>
              <a:t>k</a:t>
            </a:r>
            <a:r>
              <a:rPr lang="en-US" altLang="en-US" sz="1800" b="1"/>
              <a:t> . p</a:t>
            </a:r>
            <a:r>
              <a:rPr lang="en-US" altLang="en-US" sz="1800" b="1" baseline="-25000"/>
              <a:t>j</a:t>
            </a:r>
            <a:r>
              <a:rPr lang="en-US" altLang="en-US" sz="1800" b="1"/>
              <a:t> &lt; m[ i, j] )</a:t>
            </a:r>
          </a:p>
          <a:p>
            <a:pPr eaLnBrk="1" hangingPunct="1">
              <a:buFont typeface="Wingdings" panose="05000000000000000000" pitchFamily="2" charset="2"/>
              <a:buNone/>
            </a:pPr>
            <a:r>
              <a:rPr lang="en-US" altLang="en-US" sz="1800" b="1"/>
              <a:t>                 m[ i, j] = m[ i, k] + m[ k+1, j] + p</a:t>
            </a:r>
            <a:r>
              <a:rPr lang="en-US" altLang="en-US" sz="1800" b="1" baseline="-25000"/>
              <a:t>i-1</a:t>
            </a:r>
            <a:r>
              <a:rPr lang="en-US" altLang="en-US" sz="1800" b="1"/>
              <a:t> . p</a:t>
            </a:r>
            <a:r>
              <a:rPr lang="en-US" altLang="en-US" sz="1800" b="1" baseline="-25000"/>
              <a:t>k</a:t>
            </a:r>
            <a:r>
              <a:rPr lang="en-US" altLang="en-US" sz="1800" b="1"/>
              <a:t> . p</a:t>
            </a:r>
            <a:r>
              <a:rPr lang="en-US" altLang="en-US" sz="1800" b="1" baseline="-25000"/>
              <a:t>j</a:t>
            </a:r>
            <a:r>
              <a:rPr lang="en-US" altLang="en-US" sz="1800" b="1"/>
              <a:t> ; </a:t>
            </a:r>
            <a:r>
              <a:rPr lang="en-US" altLang="en-US" sz="1800" b="1">
                <a:solidFill>
                  <a:srgbClr val="0066FF"/>
                </a:solidFill>
              </a:rPr>
              <a:t>// this k is best so far</a:t>
            </a:r>
            <a:endParaRPr lang="en-US" altLang="en-US" sz="1800" b="1"/>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return m[ 1, n]; </a:t>
            </a:r>
            <a:r>
              <a:rPr lang="en-US" altLang="en-US" sz="1800" b="1">
                <a:solidFill>
                  <a:srgbClr val="0066FF"/>
                </a:solidFill>
              </a:rPr>
              <a:t>// m[1, n] keeps the minimum # of scalar mult. needed</a:t>
            </a:r>
          </a:p>
          <a:p>
            <a:pPr eaLnBrk="1" hangingPunct="1">
              <a:buFont typeface="Wingdings" panose="05000000000000000000" pitchFamily="2" charset="2"/>
              <a:buNone/>
            </a:pPr>
            <a:r>
              <a:rPr lang="en-US" altLang="en-US" sz="1800" b="1"/>
              <a:t>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lide Number Placeholder 5">
            <a:extLst>
              <a:ext uri="{FF2B5EF4-FFF2-40B4-BE49-F238E27FC236}">
                <a16:creationId xmlns:a16="http://schemas.microsoft.com/office/drawing/2014/main" id="{9E3DDC1F-7DBE-091A-D12F-21CC21C1DE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841E505-A59D-461D-A45E-E7654A65F9E8}" type="slidenum">
              <a:rPr lang="en-US" altLang="en-US" sz="1200" smtClean="0">
                <a:latin typeface="Garamond" panose="02020404030301010803" pitchFamily="18" charset="0"/>
              </a:rPr>
              <a:pPr>
                <a:spcBef>
                  <a:spcPct val="0"/>
                </a:spcBef>
                <a:buClrTx/>
                <a:buSzTx/>
                <a:buFontTx/>
                <a:buNone/>
              </a:pPr>
              <a:t>109</a:t>
            </a:fld>
            <a:endParaRPr lang="en-US" altLang="en-US" sz="1200">
              <a:latin typeface="Garamond" panose="02020404030301010803" pitchFamily="18" charset="0"/>
            </a:endParaRPr>
          </a:p>
        </p:txBody>
      </p:sp>
      <p:sp>
        <p:nvSpPr>
          <p:cNvPr id="219139" name="Rectangle 2">
            <a:extLst>
              <a:ext uri="{FF2B5EF4-FFF2-40B4-BE49-F238E27FC236}">
                <a16:creationId xmlns:a16="http://schemas.microsoft.com/office/drawing/2014/main" id="{8808B571-72DB-15A9-B246-3F50F7E1BD3A}"/>
              </a:ext>
            </a:extLst>
          </p:cNvPr>
          <p:cNvSpPr>
            <a:spLocks noGrp="1" noChangeArrowheads="1"/>
          </p:cNvSpPr>
          <p:nvPr>
            <p:ph type="title"/>
          </p:nvPr>
        </p:nvSpPr>
        <p:spPr/>
        <p:txBody>
          <a:bodyPr/>
          <a:lstStyle/>
          <a:p>
            <a:pPr eaLnBrk="1" hangingPunct="1"/>
            <a:r>
              <a:rPr lang="en-US" altLang="en-US" sz="3200"/>
              <a:t>Pseudo code for matrix chain multiplication problem</a:t>
            </a:r>
          </a:p>
        </p:txBody>
      </p:sp>
      <p:sp>
        <p:nvSpPr>
          <p:cNvPr id="219140" name="Rectangle 3">
            <a:extLst>
              <a:ext uri="{FF2B5EF4-FFF2-40B4-BE49-F238E27FC236}">
                <a16:creationId xmlns:a16="http://schemas.microsoft.com/office/drawing/2014/main" id="{6ECE0906-14CF-6C6B-5807-691317067D54}"/>
              </a:ext>
            </a:extLst>
          </p:cNvPr>
          <p:cNvSpPr>
            <a:spLocks noGrp="1" noChangeArrowheads="1"/>
          </p:cNvSpPr>
          <p:nvPr>
            <p:ph type="body" idx="1"/>
          </p:nvPr>
        </p:nvSpPr>
        <p:spPr/>
        <p:txBody>
          <a:bodyPr/>
          <a:lstStyle/>
          <a:p>
            <a:pPr eaLnBrk="1" hangingPunct="1"/>
            <a:r>
              <a:rPr lang="en-US" altLang="en-US" sz="2400" dirty="0"/>
              <a:t>The code on the previous slide tries to traverse the cells in the order that they can be calculated.</a:t>
            </a:r>
          </a:p>
          <a:p>
            <a:pPr eaLnBrk="1" hangingPunct="1"/>
            <a:endParaRPr lang="en-US" altLang="en-US" sz="800" dirty="0"/>
          </a:p>
          <a:p>
            <a:pPr eaLnBrk="1" hangingPunct="1"/>
            <a:r>
              <a:rPr lang="en-US" altLang="en-US" sz="2400" dirty="0"/>
              <a:t>We can also apply the idea of </a:t>
            </a:r>
            <a:r>
              <a:rPr lang="en-US" altLang="en-US" sz="2400" b="1" dirty="0" err="1"/>
              <a:t>memoization</a:t>
            </a:r>
            <a:r>
              <a:rPr lang="en-US" altLang="en-US" sz="2400" dirty="0"/>
              <a:t>, and develop an easier (to write and understand) code.</a:t>
            </a:r>
          </a:p>
          <a:p>
            <a:pPr eaLnBrk="1" hangingPunct="1"/>
            <a:endParaRPr lang="en-US" altLang="en-US" sz="800" dirty="0"/>
          </a:p>
          <a:p>
            <a:pPr eaLnBrk="1" hangingPunct="1"/>
            <a:r>
              <a:rPr lang="en-US" altLang="en-US" sz="2400" dirty="0"/>
              <a:t>The idea in </a:t>
            </a:r>
            <a:r>
              <a:rPr lang="en-US" altLang="en-US" sz="2400" b="1" dirty="0" err="1"/>
              <a:t>memoization</a:t>
            </a:r>
            <a:r>
              <a:rPr lang="en-US" altLang="en-US" sz="2400" b="1" dirty="0"/>
              <a:t> </a:t>
            </a:r>
            <a:r>
              <a:rPr lang="en-US" altLang="en-US" sz="2400" dirty="0"/>
              <a:t>is to attempt to calculate a cell value.</a:t>
            </a:r>
          </a:p>
          <a:p>
            <a:pPr eaLnBrk="1" hangingPunct="1"/>
            <a:endParaRPr lang="en-US" altLang="en-US" sz="800" dirty="0"/>
          </a:p>
          <a:p>
            <a:pPr lvl="1" eaLnBrk="1" hangingPunct="1"/>
            <a:r>
              <a:rPr lang="en-US" altLang="en-US" sz="2000" dirty="0"/>
              <a:t>If it is calculated before, simply look up its value.</a:t>
            </a:r>
          </a:p>
          <a:p>
            <a:pPr eaLnBrk="1" hangingPunct="1"/>
            <a:endParaRPr lang="en-US" altLang="en-US" sz="800" dirty="0"/>
          </a:p>
          <a:p>
            <a:pPr lvl="1" eaLnBrk="1" hangingPunct="1"/>
            <a:r>
              <a:rPr lang="en-US" altLang="en-US" sz="2000" dirty="0"/>
              <a:t>If it is not calculated before, calculate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19140">
                                            <p:txEl>
                                              <p:pRg st="2" end="2"/>
                                            </p:txEl>
                                          </p:spTgt>
                                        </p:tgtEl>
                                        <p:attrNameLst>
                                          <p:attrName>style.visibility</p:attrName>
                                        </p:attrNameLst>
                                      </p:cBhvr>
                                      <p:to>
                                        <p:strVal val="visible"/>
                                      </p:to>
                                    </p:set>
                                    <p:animEffect transition="in" filter="fade">
                                      <p:cBhvr>
                                        <p:cTn id="7" dur="500"/>
                                        <p:tgtEl>
                                          <p:spTgt spid="21914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19140">
                                            <p:txEl>
                                              <p:pRg st="4" end="4"/>
                                            </p:txEl>
                                          </p:spTgt>
                                        </p:tgtEl>
                                        <p:attrNameLst>
                                          <p:attrName>style.visibility</p:attrName>
                                        </p:attrNameLst>
                                      </p:cBhvr>
                                      <p:to>
                                        <p:strVal val="visible"/>
                                      </p:to>
                                    </p:set>
                                    <p:animEffect transition="in" filter="fade">
                                      <p:cBhvr>
                                        <p:cTn id="12" dur="500"/>
                                        <p:tgtEl>
                                          <p:spTgt spid="21914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19140">
                                            <p:txEl>
                                              <p:pRg st="6" end="6"/>
                                            </p:txEl>
                                          </p:spTgt>
                                        </p:tgtEl>
                                        <p:attrNameLst>
                                          <p:attrName>style.visibility</p:attrName>
                                        </p:attrNameLst>
                                      </p:cBhvr>
                                      <p:to>
                                        <p:strVal val="visible"/>
                                      </p:to>
                                    </p:set>
                                    <p:animEffect transition="in" filter="fade">
                                      <p:cBhvr>
                                        <p:cTn id="17" dur="500"/>
                                        <p:tgtEl>
                                          <p:spTgt spid="21914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19140">
                                            <p:txEl>
                                              <p:pRg st="8" end="8"/>
                                            </p:txEl>
                                          </p:spTgt>
                                        </p:tgtEl>
                                        <p:attrNameLst>
                                          <p:attrName>style.visibility</p:attrName>
                                        </p:attrNameLst>
                                      </p:cBhvr>
                                      <p:to>
                                        <p:strVal val="visible"/>
                                      </p:to>
                                    </p:set>
                                    <p:animEffect transition="in" filter="fade">
                                      <p:cBhvr>
                                        <p:cTn id="22" dur="500"/>
                                        <p:tgtEl>
                                          <p:spTgt spid="21914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14B9897E-3982-477C-6EE7-62BB85287F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69B3E25-6906-4080-999B-3463AA57DB71}" type="slidenum">
              <a:rPr lang="en-US" altLang="en-US" sz="1200" smtClean="0">
                <a:latin typeface="Garamond" panose="02020404030301010803" pitchFamily="18" charset="0"/>
              </a:rPr>
              <a:pPr>
                <a:spcBef>
                  <a:spcPct val="0"/>
                </a:spcBef>
                <a:buClrTx/>
                <a:buSzTx/>
                <a:buFontTx/>
                <a:buNone/>
              </a:pPr>
              <a:t>11</a:t>
            </a:fld>
            <a:endParaRPr lang="en-US" altLang="en-US" sz="1200">
              <a:latin typeface="Garamond" panose="02020404030301010803" pitchFamily="18" charset="0"/>
            </a:endParaRPr>
          </a:p>
        </p:txBody>
      </p:sp>
      <p:sp>
        <p:nvSpPr>
          <p:cNvPr id="24579" name="Rectangle 2">
            <a:extLst>
              <a:ext uri="{FF2B5EF4-FFF2-40B4-BE49-F238E27FC236}">
                <a16:creationId xmlns:a16="http://schemas.microsoft.com/office/drawing/2014/main" id="{035B9DC4-C21A-09C8-4947-8EEFA3F0B71E}"/>
              </a:ext>
            </a:extLst>
          </p:cNvPr>
          <p:cNvSpPr>
            <a:spLocks noGrp="1" noChangeArrowheads="1"/>
          </p:cNvSpPr>
          <p:nvPr>
            <p:ph type="title"/>
          </p:nvPr>
        </p:nvSpPr>
        <p:spPr/>
        <p:txBody>
          <a:bodyPr/>
          <a:lstStyle/>
          <a:p>
            <a:pPr eaLnBrk="1" hangingPunct="1"/>
            <a:r>
              <a:rPr lang="en-US" altLang="en-US" sz="3600"/>
              <a:t>CountNodes is the most expensive step…</a:t>
            </a:r>
          </a:p>
        </p:txBody>
      </p:sp>
      <p:sp>
        <p:nvSpPr>
          <p:cNvPr id="24580" name="Rectangle 3">
            <a:extLst>
              <a:ext uri="{FF2B5EF4-FFF2-40B4-BE49-F238E27FC236}">
                <a16:creationId xmlns:a16="http://schemas.microsoft.com/office/drawing/2014/main" id="{F9029AC7-E807-2051-224A-1F2A69D091BC}"/>
              </a:ext>
            </a:extLst>
          </p:cNvPr>
          <p:cNvSpPr>
            <a:spLocks noGrp="1" noChangeArrowheads="1"/>
          </p:cNvSpPr>
          <p:nvPr>
            <p:ph type="body" idx="1"/>
          </p:nvPr>
        </p:nvSpPr>
        <p:spPr>
          <a:xfrm>
            <a:off x="457200" y="1295400"/>
            <a:ext cx="8229600" cy="4530725"/>
          </a:xfrm>
        </p:spPr>
        <p:txBody>
          <a:bodyPr/>
          <a:lstStyle/>
          <a:p>
            <a:pPr eaLnBrk="1" hangingPunct="1"/>
            <a:r>
              <a:rPr lang="en-US" altLang="en-US" sz="2400"/>
              <a:t>Note that, the body of RBT_Rank climbs up in the tree.</a:t>
            </a:r>
          </a:p>
          <a:p>
            <a:pPr eaLnBrk="1" hangingPunct="1">
              <a:buFont typeface="Wingdings" panose="05000000000000000000" pitchFamily="2" charset="2"/>
              <a:buNone/>
            </a:pPr>
            <a:endParaRPr lang="en-US" altLang="en-US" sz="800"/>
          </a:p>
          <a:p>
            <a:pPr eaLnBrk="1" hangingPunct="1"/>
            <a:r>
              <a:rPr lang="en-US" altLang="en-US" sz="2400"/>
              <a:t>Hence, the main loop in RBT_Rank will iterate at most </a:t>
            </a:r>
            <a:r>
              <a:rPr lang="en-US" altLang="en-US" sz="2400" i="1"/>
              <a:t>O</a:t>
            </a:r>
            <a:r>
              <a:rPr lang="en-US" altLang="en-US" sz="2400"/>
              <a:t>(</a:t>
            </a:r>
            <a:r>
              <a:rPr lang="en-US" altLang="en-US" sz="2400" i="1"/>
              <a:t>h</a:t>
            </a:r>
            <a:r>
              <a:rPr lang="en-US" altLang="en-US" sz="2400"/>
              <a:t>) time (recall </a:t>
            </a:r>
            <a:r>
              <a:rPr lang="en-US" altLang="en-US" sz="2400" i="1"/>
              <a:t>h</a:t>
            </a:r>
            <a:r>
              <a:rPr lang="en-US" altLang="en-US" sz="2400"/>
              <a:t>=</a:t>
            </a:r>
            <a:r>
              <a:rPr lang="en-US" altLang="en-US" sz="2400" i="1"/>
              <a:t>O</a:t>
            </a:r>
            <a:r>
              <a:rPr lang="en-US" altLang="en-US" sz="2400"/>
              <a:t>(lg </a:t>
            </a:r>
            <a:r>
              <a:rPr lang="en-US" altLang="en-US" sz="2400" i="1"/>
              <a:t>n</a:t>
            </a:r>
            <a:r>
              <a:rPr lang="en-US" altLang="en-US" sz="2400"/>
              <a:t>) in RBT).</a:t>
            </a:r>
          </a:p>
          <a:p>
            <a:pPr eaLnBrk="1" hangingPunct="1"/>
            <a:endParaRPr lang="en-US" altLang="en-US" sz="800"/>
          </a:p>
          <a:p>
            <a:pPr eaLnBrk="1" hangingPunct="1"/>
            <a:r>
              <a:rPr lang="en-US" altLang="en-US" sz="2400"/>
              <a:t>However within each iteration, it may perform a call to CountNodes.</a:t>
            </a:r>
          </a:p>
          <a:p>
            <a:pPr eaLnBrk="1" hangingPunct="1"/>
            <a:endParaRPr lang="en-US" altLang="en-US" sz="800"/>
          </a:p>
          <a:p>
            <a:pPr eaLnBrk="1" hangingPunct="1"/>
            <a:r>
              <a:rPr lang="en-US" altLang="en-US" sz="2400"/>
              <a:t>It is this call to CountNodes that takes the most of the computation time.</a:t>
            </a:r>
          </a:p>
          <a:p>
            <a:pPr eaLnBrk="1" hangingPunct="1"/>
            <a:endParaRPr lang="en-US" altLang="en-US" sz="800"/>
          </a:p>
          <a:p>
            <a:pPr eaLnBrk="1" hangingPunct="1"/>
            <a:r>
              <a:rPr lang="en-US" altLang="en-US" sz="2400"/>
              <a:t>If we can increase the performance </a:t>
            </a:r>
            <a:r>
              <a:rPr lang="tr-TR" altLang="en-US" sz="2400"/>
              <a:t>of </a:t>
            </a:r>
            <a:r>
              <a:rPr lang="en-US" altLang="en-US" sz="2400"/>
              <a:t>CountNodes, then we can increase the performance of RBT_Rank.</a:t>
            </a:r>
          </a:p>
          <a:p>
            <a:pPr eaLnBrk="1" hangingPunct="1"/>
            <a:endParaRPr lang="en-US" altLang="en-US" sz="800"/>
          </a:p>
          <a:p>
            <a:pPr eaLnBrk="1" hangingPunct="1"/>
            <a:r>
              <a:rPr lang="en-US" altLang="en-US" sz="2400"/>
              <a:t>Any idea???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0">
                                            <p:txEl>
                                              <p:pRg st="2" end="2"/>
                                            </p:txEl>
                                          </p:spTgt>
                                        </p:tgtEl>
                                        <p:attrNameLst>
                                          <p:attrName>style.visibility</p:attrName>
                                        </p:attrNameLst>
                                      </p:cBhvr>
                                      <p:to>
                                        <p:strVal val="visible"/>
                                      </p:to>
                                    </p:set>
                                    <p:animEffect transition="in" filter="fade">
                                      <p:cBhvr>
                                        <p:cTn id="7" dur="500"/>
                                        <p:tgtEl>
                                          <p:spTgt spid="2458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4580">
                                            <p:txEl>
                                              <p:pRg st="4" end="4"/>
                                            </p:txEl>
                                          </p:spTgt>
                                        </p:tgtEl>
                                        <p:attrNameLst>
                                          <p:attrName>style.visibility</p:attrName>
                                        </p:attrNameLst>
                                      </p:cBhvr>
                                      <p:to>
                                        <p:strVal val="visible"/>
                                      </p:to>
                                    </p:set>
                                    <p:animEffect transition="in" filter="fade">
                                      <p:cBhvr>
                                        <p:cTn id="12" dur="500"/>
                                        <p:tgtEl>
                                          <p:spTgt spid="24580">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4580">
                                            <p:txEl>
                                              <p:pRg st="6" end="6"/>
                                            </p:txEl>
                                          </p:spTgt>
                                        </p:tgtEl>
                                        <p:attrNameLst>
                                          <p:attrName>style.visibility</p:attrName>
                                        </p:attrNameLst>
                                      </p:cBhvr>
                                      <p:to>
                                        <p:strVal val="visible"/>
                                      </p:to>
                                    </p:set>
                                    <p:animEffect transition="in" filter="fade">
                                      <p:cBhvr>
                                        <p:cTn id="17" dur="500"/>
                                        <p:tgtEl>
                                          <p:spTgt spid="24580">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4580">
                                            <p:txEl>
                                              <p:pRg st="8" end="8"/>
                                            </p:txEl>
                                          </p:spTgt>
                                        </p:tgtEl>
                                        <p:attrNameLst>
                                          <p:attrName>style.visibility</p:attrName>
                                        </p:attrNameLst>
                                      </p:cBhvr>
                                      <p:to>
                                        <p:strVal val="visible"/>
                                      </p:to>
                                    </p:set>
                                    <p:animEffect transition="in" filter="fade">
                                      <p:cBhvr>
                                        <p:cTn id="22" dur="500"/>
                                        <p:tgtEl>
                                          <p:spTgt spid="24580">
                                            <p:txEl>
                                              <p:pRg st="8" end="8"/>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4580">
                                            <p:txEl>
                                              <p:pRg st="10" end="10"/>
                                            </p:txEl>
                                          </p:spTgt>
                                        </p:tgtEl>
                                        <p:attrNameLst>
                                          <p:attrName>style.visibility</p:attrName>
                                        </p:attrNameLst>
                                      </p:cBhvr>
                                      <p:to>
                                        <p:strVal val="visible"/>
                                      </p:to>
                                    </p:set>
                                    <p:animEffect transition="in" filter="fade">
                                      <p:cBhvr>
                                        <p:cTn id="27" dur="500"/>
                                        <p:tgtEl>
                                          <p:spTgt spid="2458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Slide Number Placeholder 5">
            <a:extLst>
              <a:ext uri="{FF2B5EF4-FFF2-40B4-BE49-F238E27FC236}">
                <a16:creationId xmlns:a16="http://schemas.microsoft.com/office/drawing/2014/main" id="{12B6C280-D375-691D-8C05-C03B3CC473E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4C0AEAE-A354-4DD7-8A93-8B4D384C76EE}" type="slidenum">
              <a:rPr lang="en-US" altLang="en-US" sz="1200" smtClean="0">
                <a:latin typeface="Garamond" panose="02020404030301010803" pitchFamily="18" charset="0"/>
              </a:rPr>
              <a:pPr>
                <a:spcBef>
                  <a:spcPct val="0"/>
                </a:spcBef>
                <a:buClrTx/>
                <a:buSzTx/>
                <a:buFontTx/>
                <a:buNone/>
              </a:pPr>
              <a:t>110</a:t>
            </a:fld>
            <a:endParaRPr lang="en-US" altLang="en-US" sz="1200">
              <a:latin typeface="Garamond" panose="02020404030301010803" pitchFamily="18" charset="0"/>
            </a:endParaRPr>
          </a:p>
        </p:txBody>
      </p:sp>
      <p:sp>
        <p:nvSpPr>
          <p:cNvPr id="221187" name="Rectangle 56">
            <a:extLst>
              <a:ext uri="{FF2B5EF4-FFF2-40B4-BE49-F238E27FC236}">
                <a16:creationId xmlns:a16="http://schemas.microsoft.com/office/drawing/2014/main" id="{156C3FBA-8A01-AFB0-046A-6D1CC3D8838E}"/>
              </a:ext>
            </a:extLst>
          </p:cNvPr>
          <p:cNvSpPr>
            <a:spLocks noGrp="1" noChangeArrowheads="1"/>
          </p:cNvSpPr>
          <p:nvPr>
            <p:ph type="title"/>
          </p:nvPr>
        </p:nvSpPr>
        <p:spPr>
          <a:noFill/>
        </p:spPr>
        <p:txBody>
          <a:bodyPr/>
          <a:lstStyle/>
          <a:p>
            <a:pPr eaLnBrk="1" hangingPunct="1"/>
            <a:r>
              <a:rPr lang="en-US" altLang="en-US" sz="3200"/>
              <a:t>Pseudo code for matrix chain multiplication problem – memoization approach</a:t>
            </a:r>
          </a:p>
        </p:txBody>
      </p:sp>
      <p:sp>
        <p:nvSpPr>
          <p:cNvPr id="221188" name="Rectangle 57">
            <a:extLst>
              <a:ext uri="{FF2B5EF4-FFF2-40B4-BE49-F238E27FC236}">
                <a16:creationId xmlns:a16="http://schemas.microsoft.com/office/drawing/2014/main" id="{21AEDE45-B6DB-B061-6DBA-616012202723}"/>
              </a:ext>
            </a:extLst>
          </p:cNvPr>
          <p:cNvSpPr>
            <a:spLocks noChangeArrowheads="1"/>
          </p:cNvSpPr>
          <p:nvPr/>
        </p:nvSpPr>
        <p:spPr bwMode="auto">
          <a:xfrm>
            <a:off x="533400" y="1524000"/>
            <a:ext cx="8077200" cy="3505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FindMinimumScalarMultiplications-Memoization (p) { </a:t>
            </a:r>
          </a:p>
          <a:p>
            <a:pPr eaLnBrk="1" hangingPunct="1">
              <a:buFont typeface="Wingdings" panose="05000000000000000000" pitchFamily="2" charset="2"/>
              <a:buNone/>
            </a:pPr>
            <a:r>
              <a:rPr lang="en-US" altLang="en-US" sz="1800" b="1"/>
              <a:t>  </a:t>
            </a:r>
            <a:r>
              <a:rPr lang="en-US" altLang="en-US" sz="1800" b="1">
                <a:solidFill>
                  <a:srgbClr val="0066FF"/>
                </a:solidFill>
              </a:rPr>
              <a:t>// e.g. p=array[</a:t>
            </a:r>
            <a:r>
              <a:rPr lang="en-US" altLang="en-US" sz="1800" b="1" i="1">
                <a:solidFill>
                  <a:srgbClr val="0066FF"/>
                </a:solidFill>
              </a:rPr>
              <a:t>p</a:t>
            </a:r>
            <a:r>
              <a:rPr lang="en-US" altLang="en-US" sz="1800" b="1">
                <a:solidFill>
                  <a:srgbClr val="0066FF"/>
                </a:solidFill>
              </a:rPr>
              <a:t>0=5, </a:t>
            </a:r>
            <a:r>
              <a:rPr lang="en-US" altLang="en-US" sz="1800" b="1" i="1">
                <a:solidFill>
                  <a:srgbClr val="0066FF"/>
                </a:solidFill>
              </a:rPr>
              <a:t>p</a:t>
            </a:r>
            <a:r>
              <a:rPr lang="en-US" altLang="en-US" sz="1800" b="1">
                <a:solidFill>
                  <a:srgbClr val="0066FF"/>
                </a:solidFill>
              </a:rPr>
              <a:t>1=10, </a:t>
            </a:r>
            <a:r>
              <a:rPr lang="en-US" altLang="en-US" sz="1800" b="1" i="1">
                <a:solidFill>
                  <a:srgbClr val="0066FF"/>
                </a:solidFill>
              </a:rPr>
              <a:t>p</a:t>
            </a:r>
            <a:r>
              <a:rPr lang="en-US" altLang="en-US" sz="1800" b="1">
                <a:solidFill>
                  <a:srgbClr val="0066FF"/>
                </a:solidFill>
              </a:rPr>
              <a:t>2=50, </a:t>
            </a:r>
            <a:r>
              <a:rPr lang="en-US" altLang="en-US" sz="1800" b="1" i="1">
                <a:solidFill>
                  <a:srgbClr val="0066FF"/>
                </a:solidFill>
              </a:rPr>
              <a:t>p</a:t>
            </a:r>
            <a:r>
              <a:rPr lang="en-US" altLang="en-US" sz="1800" b="1">
                <a:solidFill>
                  <a:srgbClr val="0066FF"/>
                </a:solidFill>
              </a:rPr>
              <a:t>3=100, </a:t>
            </a:r>
            <a:r>
              <a:rPr lang="en-US" altLang="en-US" sz="1800" b="1" i="1">
                <a:solidFill>
                  <a:srgbClr val="0066FF"/>
                </a:solidFill>
              </a:rPr>
              <a:t>p</a:t>
            </a:r>
            <a:r>
              <a:rPr lang="en-US" altLang="en-US" sz="1800" b="1">
                <a:solidFill>
                  <a:srgbClr val="0066FF"/>
                </a:solidFill>
              </a:rPr>
              <a:t>4=20]</a:t>
            </a:r>
          </a:p>
          <a:p>
            <a:pPr eaLnBrk="1" hangingPunct="1">
              <a:buFont typeface="Wingdings" panose="05000000000000000000" pitchFamily="2" charset="2"/>
              <a:buNone/>
            </a:pPr>
            <a:r>
              <a:rPr lang="en-US" altLang="en-US" sz="1800" b="1"/>
              <a:t>  for (i=1; i </a:t>
            </a:r>
            <a:r>
              <a:rPr lang="en-US" altLang="en-US" sz="1800" b="1">
                <a:cs typeface="Arial" panose="020B0604020202020204" pitchFamily="34" charset="0"/>
              </a:rPr>
              <a:t>≤ </a:t>
            </a:r>
            <a:r>
              <a:rPr lang="en-US" altLang="en-US" sz="1800" b="1"/>
              <a:t>n; i++) </a:t>
            </a:r>
            <a:r>
              <a:rPr lang="en-US" altLang="en-US" sz="1800" b="1">
                <a:solidFill>
                  <a:srgbClr val="0066FF"/>
                </a:solidFill>
              </a:rPr>
              <a:t>// for each row</a:t>
            </a:r>
          </a:p>
          <a:p>
            <a:pPr eaLnBrk="1" hangingPunct="1">
              <a:buFont typeface="Wingdings" panose="05000000000000000000" pitchFamily="2" charset="2"/>
              <a:buNone/>
            </a:pPr>
            <a:r>
              <a:rPr lang="en-US" altLang="en-US" sz="1800" b="1"/>
              <a:t>        for (j=i; j </a:t>
            </a:r>
            <a:r>
              <a:rPr lang="en-US" altLang="en-US" sz="1800" b="1">
                <a:cs typeface="Arial" panose="020B0604020202020204" pitchFamily="34" charset="0"/>
              </a:rPr>
              <a:t>≤ </a:t>
            </a:r>
            <a:r>
              <a:rPr lang="en-US" altLang="en-US" sz="1800" b="1"/>
              <a:t>n; </a:t>
            </a:r>
            <a:r>
              <a:rPr lang="tr-TR" altLang="en-US" sz="1800" b="1"/>
              <a:t>j</a:t>
            </a:r>
            <a:r>
              <a:rPr lang="en-US" altLang="en-US" sz="1800" b="1"/>
              <a:t>++)  </a:t>
            </a:r>
            <a:r>
              <a:rPr lang="en-US" altLang="en-US" sz="1800" b="1">
                <a:solidFill>
                  <a:srgbClr val="0066FF"/>
                </a:solidFill>
              </a:rPr>
              <a:t>// for each column that will be used in this row</a:t>
            </a:r>
          </a:p>
          <a:p>
            <a:pPr eaLnBrk="1" hangingPunct="1">
              <a:buFont typeface="Wingdings" panose="05000000000000000000" pitchFamily="2" charset="2"/>
              <a:buNone/>
            </a:pPr>
            <a:r>
              <a:rPr lang="en-US" altLang="en-US" sz="1800" b="1"/>
              <a:t>              m[ i, j ] = </a:t>
            </a:r>
            <a:r>
              <a:rPr lang="en-US" altLang="en-US" sz="2400">
                <a:cs typeface="Arial" panose="020B0604020202020204" pitchFamily="34" charset="0"/>
              </a:rPr>
              <a:t>∞</a:t>
            </a:r>
            <a:r>
              <a:rPr lang="en-US" altLang="en-US" sz="1800" b="1"/>
              <a:t>; </a:t>
            </a:r>
            <a:r>
              <a:rPr lang="en-US" altLang="en-US" sz="1800" b="1">
                <a:solidFill>
                  <a:srgbClr val="0066FF"/>
                </a:solidFill>
              </a:rPr>
              <a:t>// initialize the cells to a sentinel value to mark </a:t>
            </a:r>
          </a:p>
          <a:p>
            <a:pPr eaLnBrk="1" hangingPunct="1">
              <a:buFont typeface="Wingdings" panose="05000000000000000000" pitchFamily="2" charset="2"/>
              <a:buNone/>
            </a:pPr>
            <a:r>
              <a:rPr lang="en-US" altLang="en-US" sz="1800" b="1">
                <a:solidFill>
                  <a:srgbClr val="0066FF"/>
                </a:solidFill>
              </a:rPr>
              <a:t>                                   // that the cell value is not calculated yet</a:t>
            </a:r>
          </a:p>
          <a:p>
            <a:pPr eaLnBrk="1" hangingPunct="1">
              <a:buFont typeface="Wingdings" panose="05000000000000000000" pitchFamily="2" charset="2"/>
              <a:buNone/>
            </a:pPr>
            <a:endParaRPr lang="en-US" altLang="en-US" sz="1800" b="1">
              <a:solidFill>
                <a:srgbClr val="0066FF"/>
              </a:solidFill>
            </a:endParaRPr>
          </a:p>
          <a:p>
            <a:pPr eaLnBrk="1" hangingPunct="1">
              <a:buFont typeface="Wingdings" panose="05000000000000000000" pitchFamily="2" charset="2"/>
              <a:buNone/>
            </a:pPr>
            <a:r>
              <a:rPr lang="en-US" altLang="en-US" sz="1800" b="1">
                <a:solidFill>
                  <a:srgbClr val="0066FF"/>
                </a:solidFill>
              </a:rPr>
              <a:t>  // then lookup and return the desired cell value</a:t>
            </a:r>
          </a:p>
          <a:p>
            <a:pPr eaLnBrk="1" hangingPunct="1">
              <a:buFont typeface="Wingdings" panose="05000000000000000000" pitchFamily="2" charset="2"/>
              <a:buNone/>
            </a:pPr>
            <a:r>
              <a:rPr lang="en-US" altLang="en-US" sz="1800" b="1">
                <a:solidFill>
                  <a:srgbClr val="0066FF"/>
                </a:solidFill>
              </a:rPr>
              <a:t> </a:t>
            </a:r>
            <a:r>
              <a:rPr lang="en-US" altLang="en-US" sz="1800" b="1"/>
              <a:t> return LookUp (1,n,p);</a:t>
            </a:r>
          </a:p>
          <a:p>
            <a:pPr eaLnBrk="1" hangingPunct="1">
              <a:buFont typeface="Wingdings" panose="05000000000000000000" pitchFamily="2" charset="2"/>
              <a:buNone/>
            </a:pPr>
            <a:r>
              <a:rPr lang="en-US" altLang="en-US" sz="1800" b="1"/>
              <a:t>  }`</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Slide Number Placeholder 5">
            <a:extLst>
              <a:ext uri="{FF2B5EF4-FFF2-40B4-BE49-F238E27FC236}">
                <a16:creationId xmlns:a16="http://schemas.microsoft.com/office/drawing/2014/main" id="{678FC3D4-0F0C-0B18-A782-9CB7E6C7DD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0AC6160-3F9A-4071-BE92-7D3DF34AFFB1}" type="slidenum">
              <a:rPr lang="en-US" altLang="en-US" sz="1200" smtClean="0">
                <a:latin typeface="Garamond" panose="02020404030301010803" pitchFamily="18" charset="0"/>
              </a:rPr>
              <a:pPr>
                <a:spcBef>
                  <a:spcPct val="0"/>
                </a:spcBef>
                <a:buClrTx/>
                <a:buSzTx/>
                <a:buFontTx/>
                <a:buNone/>
              </a:pPr>
              <a:t>111</a:t>
            </a:fld>
            <a:endParaRPr lang="en-US" altLang="en-US" sz="1200">
              <a:latin typeface="Garamond" panose="02020404030301010803" pitchFamily="18" charset="0"/>
            </a:endParaRPr>
          </a:p>
        </p:txBody>
      </p:sp>
      <p:sp>
        <p:nvSpPr>
          <p:cNvPr id="223235" name="Rectangle 4">
            <a:extLst>
              <a:ext uri="{FF2B5EF4-FFF2-40B4-BE49-F238E27FC236}">
                <a16:creationId xmlns:a16="http://schemas.microsoft.com/office/drawing/2014/main" id="{88AA19EE-2564-A927-22E9-B7291CEC53E3}"/>
              </a:ext>
            </a:extLst>
          </p:cNvPr>
          <p:cNvSpPr>
            <a:spLocks noGrp="1" noChangeArrowheads="1"/>
          </p:cNvSpPr>
          <p:nvPr>
            <p:ph type="title"/>
          </p:nvPr>
        </p:nvSpPr>
        <p:spPr>
          <a:noFill/>
        </p:spPr>
        <p:txBody>
          <a:bodyPr/>
          <a:lstStyle/>
          <a:p>
            <a:pPr eaLnBrk="1" hangingPunct="1"/>
            <a:r>
              <a:rPr lang="en-US" altLang="en-US" sz="3200"/>
              <a:t>Pseudo code for matrix chain multiplication problem – memoization approach</a:t>
            </a:r>
          </a:p>
        </p:txBody>
      </p:sp>
      <p:sp>
        <p:nvSpPr>
          <p:cNvPr id="223236" name="Rectangle 5">
            <a:extLst>
              <a:ext uri="{FF2B5EF4-FFF2-40B4-BE49-F238E27FC236}">
                <a16:creationId xmlns:a16="http://schemas.microsoft.com/office/drawing/2014/main" id="{335E570C-1110-1E0D-BE7A-7BC23C7B2BC7}"/>
              </a:ext>
            </a:extLst>
          </p:cNvPr>
          <p:cNvSpPr>
            <a:spLocks noChangeArrowheads="1"/>
          </p:cNvSpPr>
          <p:nvPr/>
        </p:nvSpPr>
        <p:spPr bwMode="auto">
          <a:xfrm>
            <a:off x="533400" y="1524000"/>
            <a:ext cx="8077200" cy="457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LookUp (i, j, p) { </a:t>
            </a:r>
            <a:r>
              <a:rPr lang="en-US" altLang="en-US" sz="1800" b="1">
                <a:solidFill>
                  <a:srgbClr val="0066FF"/>
                </a:solidFill>
              </a:rPr>
              <a:t>// m[i,j] is being looked up</a:t>
            </a:r>
          </a:p>
          <a:p>
            <a:pPr eaLnBrk="1" hangingPunct="1">
              <a:buFont typeface="Wingdings" panose="05000000000000000000" pitchFamily="2" charset="2"/>
              <a:buNone/>
            </a:pPr>
            <a:r>
              <a:rPr lang="en-US" altLang="en-US" sz="1800" b="1"/>
              <a:t>  </a:t>
            </a:r>
            <a:r>
              <a:rPr lang="en-US" altLang="en-US" sz="1800" b="1">
                <a:solidFill>
                  <a:srgbClr val="0066FF"/>
                </a:solidFill>
              </a:rPr>
              <a:t>// e.g. p=array[</a:t>
            </a:r>
            <a:r>
              <a:rPr lang="en-US" altLang="en-US" sz="1800" b="1" i="1">
                <a:solidFill>
                  <a:srgbClr val="0066FF"/>
                </a:solidFill>
              </a:rPr>
              <a:t>p</a:t>
            </a:r>
            <a:r>
              <a:rPr lang="en-US" altLang="en-US" sz="1800" b="1">
                <a:solidFill>
                  <a:srgbClr val="0066FF"/>
                </a:solidFill>
              </a:rPr>
              <a:t>0=5, </a:t>
            </a:r>
            <a:r>
              <a:rPr lang="en-US" altLang="en-US" sz="1800" b="1" i="1">
                <a:solidFill>
                  <a:srgbClr val="0066FF"/>
                </a:solidFill>
              </a:rPr>
              <a:t>p</a:t>
            </a:r>
            <a:r>
              <a:rPr lang="en-US" altLang="en-US" sz="1800" b="1">
                <a:solidFill>
                  <a:srgbClr val="0066FF"/>
                </a:solidFill>
              </a:rPr>
              <a:t>1=10, </a:t>
            </a:r>
            <a:r>
              <a:rPr lang="en-US" altLang="en-US" sz="1800" b="1" i="1">
                <a:solidFill>
                  <a:srgbClr val="0066FF"/>
                </a:solidFill>
              </a:rPr>
              <a:t>p</a:t>
            </a:r>
            <a:r>
              <a:rPr lang="en-US" altLang="en-US" sz="1800" b="1">
                <a:solidFill>
                  <a:srgbClr val="0066FF"/>
                </a:solidFill>
              </a:rPr>
              <a:t>2=50, </a:t>
            </a:r>
            <a:r>
              <a:rPr lang="en-US" altLang="en-US" sz="1800" b="1" i="1">
                <a:solidFill>
                  <a:srgbClr val="0066FF"/>
                </a:solidFill>
              </a:rPr>
              <a:t>p</a:t>
            </a:r>
            <a:r>
              <a:rPr lang="en-US" altLang="en-US" sz="1800" b="1">
                <a:solidFill>
                  <a:srgbClr val="0066FF"/>
                </a:solidFill>
              </a:rPr>
              <a:t>3=100, </a:t>
            </a:r>
            <a:r>
              <a:rPr lang="en-US" altLang="en-US" sz="1800" b="1" i="1">
                <a:solidFill>
                  <a:srgbClr val="0066FF"/>
                </a:solidFill>
              </a:rPr>
              <a:t>p</a:t>
            </a:r>
            <a:r>
              <a:rPr lang="en-US" altLang="en-US" sz="1800" b="1">
                <a:solidFill>
                  <a:srgbClr val="0066FF"/>
                </a:solidFill>
              </a:rPr>
              <a:t>4=20]</a:t>
            </a:r>
          </a:p>
          <a:p>
            <a:pPr eaLnBrk="1" hangingPunct="1">
              <a:buFont typeface="Wingdings" panose="05000000000000000000" pitchFamily="2" charset="2"/>
              <a:buNone/>
            </a:pPr>
            <a:r>
              <a:rPr lang="en-US" altLang="en-US" sz="1800" b="1"/>
              <a:t>  if (m[ i, j ] </a:t>
            </a:r>
            <a:r>
              <a:rPr lang="en-US" altLang="en-US" sz="1800" b="1">
                <a:cs typeface="Arial" panose="020B0604020202020204" pitchFamily="34" charset="0"/>
              </a:rPr>
              <a:t>≠ ∞) </a:t>
            </a:r>
            <a:r>
              <a:rPr lang="en-US" altLang="en-US" sz="1800" b="1">
                <a:solidFill>
                  <a:srgbClr val="0066FF"/>
                </a:solidFill>
                <a:cs typeface="Arial" panose="020B0604020202020204" pitchFamily="34" charset="0"/>
              </a:rPr>
              <a:t>// it is calculated before</a:t>
            </a:r>
          </a:p>
          <a:p>
            <a:pPr eaLnBrk="1" hangingPunct="1">
              <a:buFont typeface="Wingdings" panose="05000000000000000000" pitchFamily="2" charset="2"/>
              <a:buNone/>
            </a:pPr>
            <a:r>
              <a:rPr lang="en-US" altLang="en-US" sz="1800" b="1">
                <a:cs typeface="Arial" panose="020B0604020202020204" pitchFamily="34" charset="0"/>
              </a:rPr>
              <a:t>     return (m[ i, j ]); </a:t>
            </a:r>
            <a:r>
              <a:rPr lang="en-US" altLang="en-US" sz="1800" b="1">
                <a:solidFill>
                  <a:srgbClr val="0066FF"/>
                </a:solidFill>
                <a:cs typeface="Arial" panose="020B0604020202020204" pitchFamily="34" charset="0"/>
              </a:rPr>
              <a:t>// simply return it</a:t>
            </a:r>
          </a:p>
          <a:p>
            <a:pPr eaLnBrk="1" hangingPunct="1">
              <a:buFont typeface="Wingdings" panose="05000000000000000000" pitchFamily="2" charset="2"/>
              <a:buNone/>
            </a:pPr>
            <a:endParaRPr lang="en-US" altLang="en-US" sz="800" b="1">
              <a:solidFill>
                <a:srgbClr val="0066FF"/>
              </a:solidFill>
              <a:cs typeface="Arial" panose="020B0604020202020204" pitchFamily="34" charset="0"/>
            </a:endParaRPr>
          </a:p>
          <a:p>
            <a:pPr eaLnBrk="1" hangingPunct="1">
              <a:buFont typeface="Wingdings" panose="05000000000000000000" pitchFamily="2" charset="2"/>
              <a:buNone/>
            </a:pPr>
            <a:r>
              <a:rPr lang="en-US" altLang="en-US" sz="1800" b="1">
                <a:solidFill>
                  <a:srgbClr val="0066FF"/>
                </a:solidFill>
                <a:cs typeface="Arial" panose="020B0604020202020204" pitchFamily="34" charset="0"/>
              </a:rPr>
              <a:t>  // otherwise we need to calculate it now</a:t>
            </a:r>
          </a:p>
          <a:p>
            <a:pPr eaLnBrk="1" hangingPunct="1">
              <a:buFont typeface="Wingdings" panose="05000000000000000000" pitchFamily="2" charset="2"/>
              <a:buNone/>
            </a:pPr>
            <a:r>
              <a:rPr lang="en-US" altLang="en-US" sz="1800" b="1"/>
              <a:t>  for (k=i; k &lt; j; k++) </a:t>
            </a:r>
            <a:r>
              <a:rPr lang="en-US" altLang="en-US" sz="1800" b="1">
                <a:solidFill>
                  <a:srgbClr val="0066FF"/>
                </a:solidFill>
              </a:rPr>
              <a:t>// try each possible k</a:t>
            </a:r>
          </a:p>
          <a:p>
            <a:pPr eaLnBrk="1" hangingPunct="1">
              <a:buFont typeface="Wingdings" panose="05000000000000000000" pitchFamily="2" charset="2"/>
              <a:buNone/>
            </a:pPr>
            <a:r>
              <a:rPr lang="en-US" altLang="en-US" sz="1800" b="1"/>
              <a:t>     if (LookUp(i,k,p) + LookUp(k+1, j,p) + p</a:t>
            </a:r>
            <a:r>
              <a:rPr lang="en-US" altLang="en-US" sz="1800" b="1" baseline="-25000"/>
              <a:t>i-1</a:t>
            </a:r>
            <a:r>
              <a:rPr lang="en-US" altLang="en-US" sz="1800" b="1"/>
              <a:t>*p</a:t>
            </a:r>
            <a:r>
              <a:rPr lang="en-US" altLang="en-US" sz="1800" b="1" baseline="-25000"/>
              <a:t>k</a:t>
            </a:r>
            <a:r>
              <a:rPr lang="en-US" altLang="en-US" sz="1800" b="1"/>
              <a:t> * p</a:t>
            </a:r>
            <a:r>
              <a:rPr lang="en-US" altLang="en-US" sz="1800" b="1" baseline="-25000"/>
              <a:t>j</a:t>
            </a:r>
            <a:r>
              <a:rPr lang="en-US" altLang="en-US" sz="1800" b="1"/>
              <a:t> &lt; m[ i, j] )</a:t>
            </a:r>
          </a:p>
          <a:p>
            <a:pPr eaLnBrk="1" hangingPunct="1">
              <a:buFont typeface="Wingdings" panose="05000000000000000000" pitchFamily="2" charset="2"/>
              <a:buNone/>
            </a:pPr>
            <a:r>
              <a:rPr lang="en-US" altLang="en-US" sz="1800" b="1"/>
              <a:t>         m[ i, j] = LookUp( i,k,p)+ LookUp(k+1, j,p) + p</a:t>
            </a:r>
            <a:r>
              <a:rPr lang="en-US" altLang="en-US" sz="1800" b="1" baseline="-25000"/>
              <a:t>i-1</a:t>
            </a:r>
            <a:r>
              <a:rPr lang="en-US" altLang="en-US" sz="1800" b="1"/>
              <a:t>*p</a:t>
            </a:r>
            <a:r>
              <a:rPr lang="en-US" altLang="en-US" sz="1800" b="1" baseline="-25000"/>
              <a:t>k</a:t>
            </a:r>
            <a:r>
              <a:rPr lang="en-US" altLang="en-US" sz="1800" b="1"/>
              <a:t> * p</a:t>
            </a:r>
            <a:r>
              <a:rPr lang="en-US" altLang="en-US" sz="1800" b="1" baseline="-25000"/>
              <a:t>j</a:t>
            </a:r>
            <a:r>
              <a:rPr lang="en-US" altLang="en-US" sz="1800" b="1"/>
              <a:t> ; </a:t>
            </a:r>
          </a:p>
          <a:p>
            <a:pPr eaLnBrk="1" hangingPunct="1">
              <a:buFont typeface="Wingdings" panose="05000000000000000000" pitchFamily="2" charset="2"/>
              <a:buNone/>
            </a:pPr>
            <a:r>
              <a:rPr lang="en-US" altLang="en-US" sz="1800" b="1"/>
              <a:t>                                                                                      </a:t>
            </a:r>
            <a:r>
              <a:rPr lang="en-US" altLang="en-US" sz="1800" b="1">
                <a:solidFill>
                  <a:srgbClr val="0066FF"/>
                </a:solidFill>
              </a:rPr>
              <a:t>// this k is best so far</a:t>
            </a:r>
          </a:p>
          <a:p>
            <a:pPr eaLnBrk="1" hangingPunct="1">
              <a:buFont typeface="Wingdings" panose="05000000000000000000" pitchFamily="2" charset="2"/>
              <a:buNone/>
            </a:pPr>
            <a:endParaRPr lang="en-US" altLang="en-US" sz="800" b="1">
              <a:solidFill>
                <a:srgbClr val="0066FF"/>
              </a:solidFill>
            </a:endParaRPr>
          </a:p>
          <a:p>
            <a:pPr eaLnBrk="1" hangingPunct="1">
              <a:buFont typeface="Wingdings" panose="05000000000000000000" pitchFamily="2" charset="2"/>
              <a:buNone/>
            </a:pPr>
            <a:r>
              <a:rPr lang="en-US" altLang="en-US" sz="1800" b="1">
                <a:solidFill>
                  <a:srgbClr val="0066FF"/>
                </a:solidFill>
              </a:rPr>
              <a:t>  // Now we can return it. Any further consultations will immediately</a:t>
            </a:r>
          </a:p>
          <a:p>
            <a:pPr eaLnBrk="1" hangingPunct="1">
              <a:buFont typeface="Wingdings" panose="05000000000000000000" pitchFamily="2" charset="2"/>
              <a:buNone/>
            </a:pPr>
            <a:r>
              <a:rPr lang="en-US" altLang="en-US" sz="1800" b="1">
                <a:solidFill>
                  <a:srgbClr val="0066FF"/>
                </a:solidFill>
              </a:rPr>
              <a:t>  // return this calculated value.</a:t>
            </a:r>
          </a:p>
          <a:p>
            <a:pPr eaLnBrk="1" hangingPunct="1">
              <a:buFont typeface="Wingdings" panose="05000000000000000000" pitchFamily="2" charset="2"/>
              <a:buNone/>
            </a:pPr>
            <a:r>
              <a:rPr lang="en-US" altLang="en-US" sz="1800" b="1">
                <a:solidFill>
                  <a:srgbClr val="0066FF"/>
                </a:solidFill>
              </a:rPr>
              <a:t>  </a:t>
            </a:r>
            <a:r>
              <a:rPr lang="en-US" altLang="en-US" sz="1800" b="1"/>
              <a:t>return m[ i, j ];</a:t>
            </a:r>
          </a:p>
          <a:p>
            <a:pPr eaLnBrk="1" hangingPunct="1">
              <a:buFont typeface="Wingdings" panose="05000000000000000000" pitchFamily="2" charset="2"/>
              <a:buNone/>
            </a:pPr>
            <a:r>
              <a:rPr lang="en-US" altLang="en-US" sz="1800" b="1"/>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9CA8874F-04B7-A28B-4C4A-CEE1145B43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FEF3EC2-7234-4437-848B-3E215AA97C2D}" type="slidenum">
              <a:rPr lang="en-US" altLang="en-US" sz="1200" smtClean="0">
                <a:latin typeface="Garamond" panose="02020404030301010803" pitchFamily="18" charset="0"/>
              </a:rPr>
              <a:pPr>
                <a:spcBef>
                  <a:spcPct val="0"/>
                </a:spcBef>
                <a:buClrTx/>
                <a:buSzTx/>
                <a:buFontTx/>
                <a:buNone/>
              </a:pPr>
              <a:t>12</a:t>
            </a:fld>
            <a:endParaRPr lang="en-US" altLang="en-US" sz="1200">
              <a:latin typeface="Garamond" panose="02020404030301010803" pitchFamily="18" charset="0"/>
            </a:endParaRPr>
          </a:p>
        </p:txBody>
      </p:sp>
      <p:sp>
        <p:nvSpPr>
          <p:cNvPr id="26627" name="Rectangle 2">
            <a:extLst>
              <a:ext uri="{FF2B5EF4-FFF2-40B4-BE49-F238E27FC236}">
                <a16:creationId xmlns:a16="http://schemas.microsoft.com/office/drawing/2014/main" id="{D679E21B-BAC9-DBAB-C8CF-BF08F628ACC7}"/>
              </a:ext>
            </a:extLst>
          </p:cNvPr>
          <p:cNvSpPr>
            <a:spLocks noGrp="1" noChangeArrowheads="1"/>
          </p:cNvSpPr>
          <p:nvPr>
            <p:ph type="title"/>
          </p:nvPr>
        </p:nvSpPr>
        <p:spPr/>
        <p:txBody>
          <a:bodyPr/>
          <a:lstStyle/>
          <a:p>
            <a:pPr eaLnBrk="1" hangingPunct="1"/>
            <a:r>
              <a:rPr lang="en-US" altLang="en-US" sz="3600"/>
              <a:t>A more efficient way of counting nodes</a:t>
            </a:r>
          </a:p>
        </p:txBody>
      </p:sp>
      <p:sp>
        <p:nvSpPr>
          <p:cNvPr id="44038" name="Rectangle 3">
            <a:extLst>
              <a:ext uri="{FF2B5EF4-FFF2-40B4-BE49-F238E27FC236}">
                <a16:creationId xmlns:a16="http://schemas.microsoft.com/office/drawing/2014/main" id="{C99A0E29-34E3-3CF1-7150-4BBE90CAD61E}"/>
              </a:ext>
            </a:extLst>
          </p:cNvPr>
          <p:cNvSpPr>
            <a:spLocks noGrp="1" noChangeArrowheads="1"/>
          </p:cNvSpPr>
          <p:nvPr>
            <p:ph type="body" idx="1"/>
          </p:nvPr>
        </p:nvSpPr>
        <p:spPr>
          <a:xfrm>
            <a:off x="228600" y="1295400"/>
            <a:ext cx="8229600" cy="4530725"/>
          </a:xfrm>
        </p:spPr>
        <p:txBody>
          <a:bodyPr/>
          <a:lstStyle/>
          <a:p>
            <a:pPr eaLnBrk="1" hangingPunct="1"/>
            <a:r>
              <a:rPr lang="en-US" altLang="en-US" sz="2400" dirty="0"/>
              <a:t>A more efficient way of counting the nodes in a subtree is to </a:t>
            </a:r>
            <a:r>
              <a:rPr lang="en-US" altLang="en-US" sz="2400" b="1" i="1" dirty="0"/>
              <a:t>remember</a:t>
            </a:r>
            <a:r>
              <a:rPr lang="en-US" altLang="en-US" sz="2400" dirty="0"/>
              <a:t> the number of the nodes in the subtree.</a:t>
            </a:r>
          </a:p>
          <a:p>
            <a:pPr eaLnBrk="1" hangingPunct="1"/>
            <a:endParaRPr lang="en-US" altLang="en-US" sz="800" dirty="0"/>
          </a:p>
          <a:p>
            <a:pPr eaLnBrk="1" hangingPunct="1"/>
            <a:r>
              <a:rPr lang="en-US" altLang="en-US" sz="2400" dirty="0"/>
              <a:t>Let us </a:t>
            </a:r>
            <a:r>
              <a:rPr lang="en-US" altLang="en-US" sz="2400" b="1" i="1" dirty="0"/>
              <a:t>augment</a:t>
            </a:r>
            <a:r>
              <a:rPr lang="en-US" altLang="en-US" sz="2400" dirty="0"/>
              <a:t> the RBT data structure and store the number of nodes in a subtree at the root node of that subtree.</a:t>
            </a:r>
          </a:p>
          <a:p>
            <a:pPr eaLnBrk="1" hangingPunct="1"/>
            <a:endParaRPr lang="en-US" altLang="en-US" sz="800" dirty="0"/>
          </a:p>
          <a:p>
            <a:pPr eaLnBrk="1" hangingPunct="1"/>
            <a:r>
              <a:rPr lang="en-US" altLang="en-US" sz="2400" dirty="0"/>
              <a:t>size = # of nodes</a:t>
            </a:r>
          </a:p>
          <a:p>
            <a:pPr eaLnBrk="1" hangingPunct="1">
              <a:buFont typeface="Wingdings" panose="05000000000000000000" pitchFamily="2" charset="2"/>
              <a:buNone/>
            </a:pPr>
            <a:r>
              <a:rPr lang="en-US" altLang="en-US" sz="2400" dirty="0"/>
              <a:t>             in the subtree</a:t>
            </a:r>
          </a:p>
          <a:p>
            <a:pPr eaLnBrk="1" hangingPunct="1">
              <a:buFont typeface="Wingdings" panose="05000000000000000000" pitchFamily="2" charset="2"/>
              <a:buNone/>
            </a:pPr>
            <a:r>
              <a:rPr lang="en-US" altLang="en-US" sz="2400" dirty="0"/>
              <a:t>             rooted at this</a:t>
            </a:r>
          </a:p>
          <a:p>
            <a:pPr eaLnBrk="1" hangingPunct="1">
              <a:buFont typeface="Wingdings" panose="05000000000000000000" pitchFamily="2" charset="2"/>
              <a:buNone/>
            </a:pPr>
            <a:r>
              <a:rPr lang="en-US" altLang="en-US" sz="2400" dirty="0"/>
              <a:t>             node</a:t>
            </a:r>
          </a:p>
          <a:p>
            <a:pPr eaLnBrk="1" hangingPunct="1"/>
            <a:r>
              <a:rPr lang="en-US" altLang="en-US" sz="2400" dirty="0"/>
              <a:t>A memory/speed </a:t>
            </a:r>
          </a:p>
          <a:p>
            <a:pPr eaLnBrk="1" hangingPunct="1">
              <a:buFont typeface="Wingdings" panose="05000000000000000000" pitchFamily="2" charset="2"/>
              <a:buNone/>
            </a:pPr>
            <a:r>
              <a:rPr lang="en-US" altLang="en-US" sz="2400" dirty="0"/>
              <a:t>    trade off…</a:t>
            </a:r>
          </a:p>
        </p:txBody>
      </p:sp>
      <p:grpSp>
        <p:nvGrpSpPr>
          <p:cNvPr id="2" name="Group 43">
            <a:extLst>
              <a:ext uri="{FF2B5EF4-FFF2-40B4-BE49-F238E27FC236}">
                <a16:creationId xmlns:a16="http://schemas.microsoft.com/office/drawing/2014/main" id="{D8D967E4-A252-4DBB-A71B-337C5F87BEFE}"/>
              </a:ext>
            </a:extLst>
          </p:cNvPr>
          <p:cNvGrpSpPr>
            <a:grpSpLocks/>
          </p:cNvGrpSpPr>
          <p:nvPr/>
        </p:nvGrpSpPr>
        <p:grpSpPr bwMode="auto">
          <a:xfrm>
            <a:off x="3581400" y="3200400"/>
            <a:ext cx="5334000" cy="2819400"/>
            <a:chOff x="3581400" y="3200400"/>
            <a:chExt cx="5334000" cy="2819400"/>
          </a:xfrm>
        </p:grpSpPr>
        <p:sp>
          <p:nvSpPr>
            <p:cNvPr id="26630" name="Rectangle 4">
              <a:extLst>
                <a:ext uri="{FF2B5EF4-FFF2-40B4-BE49-F238E27FC236}">
                  <a16:creationId xmlns:a16="http://schemas.microsoft.com/office/drawing/2014/main" id="{D451A07C-01F3-A0C9-1B40-D879EE310815}"/>
                </a:ext>
              </a:extLst>
            </p:cNvPr>
            <p:cNvSpPr>
              <a:spLocks noChangeArrowheads="1"/>
            </p:cNvSpPr>
            <p:nvPr/>
          </p:nvSpPr>
          <p:spPr bwMode="auto">
            <a:xfrm>
              <a:off x="4191000" y="4419600"/>
              <a:ext cx="1219200" cy="10191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6631" name="Line 5">
              <a:extLst>
                <a:ext uri="{FF2B5EF4-FFF2-40B4-BE49-F238E27FC236}">
                  <a16:creationId xmlns:a16="http://schemas.microsoft.com/office/drawing/2014/main" id="{7111BDAF-00F7-438C-A40C-9BA066E38A2A}"/>
                </a:ext>
              </a:extLst>
            </p:cNvPr>
            <p:cNvSpPr>
              <a:spLocks noChangeShapeType="1"/>
            </p:cNvSpPr>
            <p:nvPr/>
          </p:nvSpPr>
          <p:spPr bwMode="auto">
            <a:xfrm>
              <a:off x="4191000" y="5057775"/>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32" name="Line 6">
              <a:extLst>
                <a:ext uri="{FF2B5EF4-FFF2-40B4-BE49-F238E27FC236}">
                  <a16:creationId xmlns:a16="http://schemas.microsoft.com/office/drawing/2014/main" id="{25B99D2C-0F78-A5A0-AE91-65AA98395F94}"/>
                </a:ext>
              </a:extLst>
            </p:cNvPr>
            <p:cNvSpPr>
              <a:spLocks noChangeShapeType="1"/>
            </p:cNvSpPr>
            <p:nvPr/>
          </p:nvSpPr>
          <p:spPr bwMode="auto">
            <a:xfrm>
              <a:off x="4572000"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33" name="Line 7">
              <a:extLst>
                <a:ext uri="{FF2B5EF4-FFF2-40B4-BE49-F238E27FC236}">
                  <a16:creationId xmlns:a16="http://schemas.microsoft.com/office/drawing/2014/main" id="{8AB92248-7A00-143A-FF61-36D144EE88B4}"/>
                </a:ext>
              </a:extLst>
            </p:cNvPr>
            <p:cNvSpPr>
              <a:spLocks noChangeShapeType="1"/>
            </p:cNvSpPr>
            <p:nvPr/>
          </p:nvSpPr>
          <p:spPr bwMode="auto">
            <a:xfrm>
              <a:off x="5029200"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34" name="Text Box 8">
              <a:extLst>
                <a:ext uri="{FF2B5EF4-FFF2-40B4-BE49-F238E27FC236}">
                  <a16:creationId xmlns:a16="http://schemas.microsoft.com/office/drawing/2014/main" id="{97CEFD1D-5272-41D2-EAC7-E7C272B5CD04}"/>
                </a:ext>
              </a:extLst>
            </p:cNvPr>
            <p:cNvSpPr txBox="1">
              <a:spLocks noChangeArrowheads="1"/>
            </p:cNvSpPr>
            <p:nvPr/>
          </p:nvSpPr>
          <p:spPr bwMode="auto">
            <a:xfrm>
              <a:off x="4424363" y="3930650"/>
              <a:ext cx="76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parent</a:t>
              </a:r>
            </a:p>
          </p:txBody>
        </p:sp>
        <p:sp>
          <p:nvSpPr>
            <p:cNvPr id="26635" name="Text Box 9">
              <a:extLst>
                <a:ext uri="{FF2B5EF4-FFF2-40B4-BE49-F238E27FC236}">
                  <a16:creationId xmlns:a16="http://schemas.microsoft.com/office/drawing/2014/main" id="{B5512F30-FC78-F0D4-7A36-6F08D4D20A5F}"/>
                </a:ext>
              </a:extLst>
            </p:cNvPr>
            <p:cNvSpPr txBox="1">
              <a:spLocks noChangeArrowheads="1"/>
            </p:cNvSpPr>
            <p:nvPr/>
          </p:nvSpPr>
          <p:spPr bwMode="auto">
            <a:xfrm>
              <a:off x="4572000" y="5530850"/>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key</a:t>
              </a:r>
            </a:p>
          </p:txBody>
        </p:sp>
        <p:sp>
          <p:nvSpPr>
            <p:cNvPr id="26636" name="Text Box 10">
              <a:extLst>
                <a:ext uri="{FF2B5EF4-FFF2-40B4-BE49-F238E27FC236}">
                  <a16:creationId xmlns:a16="http://schemas.microsoft.com/office/drawing/2014/main" id="{07AC1BB3-CC3D-D469-363D-03D2F24210FB}"/>
                </a:ext>
              </a:extLst>
            </p:cNvPr>
            <p:cNvSpPr txBox="1">
              <a:spLocks noChangeArrowheads="1"/>
            </p:cNvSpPr>
            <p:nvPr/>
          </p:nvSpPr>
          <p:spPr bwMode="auto">
            <a:xfrm>
              <a:off x="3581400" y="5105400"/>
              <a:ext cx="455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left</a:t>
              </a:r>
            </a:p>
          </p:txBody>
        </p:sp>
        <p:sp>
          <p:nvSpPr>
            <p:cNvPr id="26637" name="Text Box 11">
              <a:extLst>
                <a:ext uri="{FF2B5EF4-FFF2-40B4-BE49-F238E27FC236}">
                  <a16:creationId xmlns:a16="http://schemas.microsoft.com/office/drawing/2014/main" id="{FB6553D5-3225-6D3B-8852-1FB41F55B54B}"/>
                </a:ext>
              </a:extLst>
            </p:cNvPr>
            <p:cNvSpPr txBox="1">
              <a:spLocks noChangeArrowheads="1"/>
            </p:cNvSpPr>
            <p:nvPr/>
          </p:nvSpPr>
          <p:spPr bwMode="auto">
            <a:xfrm>
              <a:off x="5516563" y="5073650"/>
              <a:ext cx="579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right</a:t>
              </a:r>
            </a:p>
          </p:txBody>
        </p:sp>
        <p:sp>
          <p:nvSpPr>
            <p:cNvPr id="26638" name="Text Box 12">
              <a:extLst>
                <a:ext uri="{FF2B5EF4-FFF2-40B4-BE49-F238E27FC236}">
                  <a16:creationId xmlns:a16="http://schemas.microsoft.com/office/drawing/2014/main" id="{DC8FAC0C-A474-AC14-F211-FFAB0DCFE62C}"/>
                </a:ext>
              </a:extLst>
            </p:cNvPr>
            <p:cNvSpPr txBox="1">
              <a:spLocks noChangeArrowheads="1"/>
            </p:cNvSpPr>
            <p:nvPr/>
          </p:nvSpPr>
          <p:spPr bwMode="auto">
            <a:xfrm>
              <a:off x="3770313" y="3225800"/>
              <a:ext cx="2190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normal RBT node</a:t>
              </a:r>
            </a:p>
          </p:txBody>
        </p:sp>
        <p:sp>
          <p:nvSpPr>
            <p:cNvPr id="26639" name="Line 13">
              <a:extLst>
                <a:ext uri="{FF2B5EF4-FFF2-40B4-BE49-F238E27FC236}">
                  <a16:creationId xmlns:a16="http://schemas.microsoft.com/office/drawing/2014/main" id="{5467D590-4C16-9847-30AF-22743BF2D8A9}"/>
                </a:ext>
              </a:extLst>
            </p:cNvPr>
            <p:cNvSpPr>
              <a:spLocks noChangeShapeType="1"/>
            </p:cNvSpPr>
            <p:nvPr/>
          </p:nvSpPr>
          <p:spPr bwMode="auto">
            <a:xfrm>
              <a:off x="4038600"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0" name="Line 14">
              <a:extLst>
                <a:ext uri="{FF2B5EF4-FFF2-40B4-BE49-F238E27FC236}">
                  <a16:creationId xmlns:a16="http://schemas.microsoft.com/office/drawing/2014/main" id="{200860C2-4D4D-C933-8F3D-078D646D2D15}"/>
                </a:ext>
              </a:extLst>
            </p:cNvPr>
            <p:cNvSpPr>
              <a:spLocks noChangeShapeType="1"/>
            </p:cNvSpPr>
            <p:nvPr/>
          </p:nvSpPr>
          <p:spPr bwMode="auto">
            <a:xfrm>
              <a:off x="5181600"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1" name="Line 15">
              <a:extLst>
                <a:ext uri="{FF2B5EF4-FFF2-40B4-BE49-F238E27FC236}">
                  <a16:creationId xmlns:a16="http://schemas.microsoft.com/office/drawing/2014/main" id="{BE811A92-79AD-DBFE-C30C-FA2BCCE1D1EF}"/>
                </a:ext>
              </a:extLst>
            </p:cNvPr>
            <p:cNvSpPr>
              <a:spLocks noChangeShapeType="1"/>
            </p:cNvSpPr>
            <p:nvPr/>
          </p:nvSpPr>
          <p:spPr bwMode="auto">
            <a:xfrm>
              <a:off x="4800600" y="4267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2" name="Line 16">
              <a:extLst>
                <a:ext uri="{FF2B5EF4-FFF2-40B4-BE49-F238E27FC236}">
                  <a16:creationId xmlns:a16="http://schemas.microsoft.com/office/drawing/2014/main" id="{5158881B-A7C3-ED47-659B-6C5053AD7C69}"/>
                </a:ext>
              </a:extLst>
            </p:cNvPr>
            <p:cNvSpPr>
              <a:spLocks noChangeShapeType="1"/>
            </p:cNvSpPr>
            <p:nvPr/>
          </p:nvSpPr>
          <p:spPr bwMode="auto">
            <a:xfrm>
              <a:off x="4800600" y="52578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3" name="Rectangle 17">
              <a:extLst>
                <a:ext uri="{FF2B5EF4-FFF2-40B4-BE49-F238E27FC236}">
                  <a16:creationId xmlns:a16="http://schemas.microsoft.com/office/drawing/2014/main" id="{957D4CFB-C4DA-2D09-F67C-9EDD77BF423C}"/>
                </a:ext>
              </a:extLst>
            </p:cNvPr>
            <p:cNvSpPr>
              <a:spLocks noChangeArrowheads="1"/>
            </p:cNvSpPr>
            <p:nvPr/>
          </p:nvSpPr>
          <p:spPr bwMode="auto">
            <a:xfrm>
              <a:off x="3581400" y="3200400"/>
              <a:ext cx="2590800" cy="2819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6644" name="Line 18">
              <a:extLst>
                <a:ext uri="{FF2B5EF4-FFF2-40B4-BE49-F238E27FC236}">
                  <a16:creationId xmlns:a16="http://schemas.microsoft.com/office/drawing/2014/main" id="{21CEA05D-F38F-284E-32B5-AAED71E14E19}"/>
                </a:ext>
              </a:extLst>
            </p:cNvPr>
            <p:cNvSpPr>
              <a:spLocks noChangeShapeType="1"/>
            </p:cNvSpPr>
            <p:nvPr/>
          </p:nvSpPr>
          <p:spPr bwMode="auto">
            <a:xfrm>
              <a:off x="4191000" y="4724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45" name="Text Box 19">
              <a:extLst>
                <a:ext uri="{FF2B5EF4-FFF2-40B4-BE49-F238E27FC236}">
                  <a16:creationId xmlns:a16="http://schemas.microsoft.com/office/drawing/2014/main" id="{2A1BCFBA-DA9C-C7EE-1A68-AD10208C2EA9}"/>
                </a:ext>
              </a:extLst>
            </p:cNvPr>
            <p:cNvSpPr txBox="1">
              <a:spLocks noChangeArrowheads="1"/>
            </p:cNvSpPr>
            <p:nvPr/>
          </p:nvSpPr>
          <p:spPr bwMode="auto">
            <a:xfrm>
              <a:off x="5481638" y="4692650"/>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color</a:t>
              </a:r>
            </a:p>
          </p:txBody>
        </p:sp>
        <p:sp>
          <p:nvSpPr>
            <p:cNvPr id="26646" name="Line 20">
              <a:extLst>
                <a:ext uri="{FF2B5EF4-FFF2-40B4-BE49-F238E27FC236}">
                  <a16:creationId xmlns:a16="http://schemas.microsoft.com/office/drawing/2014/main" id="{053B852A-57D2-E0B5-8928-D5DA9F6F6DC8}"/>
                </a:ext>
              </a:extLst>
            </p:cNvPr>
            <p:cNvSpPr>
              <a:spLocks noChangeShapeType="1"/>
            </p:cNvSpPr>
            <p:nvPr/>
          </p:nvSpPr>
          <p:spPr bwMode="auto">
            <a:xfrm flipH="1">
              <a:off x="5105400" y="4876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47" name="Rectangle 21">
              <a:extLst>
                <a:ext uri="{FF2B5EF4-FFF2-40B4-BE49-F238E27FC236}">
                  <a16:creationId xmlns:a16="http://schemas.microsoft.com/office/drawing/2014/main" id="{E9C7C32D-722E-AEDA-79BB-C0CC9737908D}"/>
                </a:ext>
              </a:extLst>
            </p:cNvPr>
            <p:cNvSpPr>
              <a:spLocks noChangeArrowheads="1"/>
            </p:cNvSpPr>
            <p:nvPr/>
          </p:nvSpPr>
          <p:spPr bwMode="auto">
            <a:xfrm>
              <a:off x="6924675" y="4114800"/>
              <a:ext cx="1219200" cy="13239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6648" name="Line 22">
              <a:extLst>
                <a:ext uri="{FF2B5EF4-FFF2-40B4-BE49-F238E27FC236}">
                  <a16:creationId xmlns:a16="http://schemas.microsoft.com/office/drawing/2014/main" id="{4716AF81-5A94-94A0-2100-A692ED5ACC57}"/>
                </a:ext>
              </a:extLst>
            </p:cNvPr>
            <p:cNvSpPr>
              <a:spLocks noChangeShapeType="1"/>
            </p:cNvSpPr>
            <p:nvPr/>
          </p:nvSpPr>
          <p:spPr bwMode="auto">
            <a:xfrm>
              <a:off x="6924675" y="5057775"/>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49" name="Line 23">
              <a:extLst>
                <a:ext uri="{FF2B5EF4-FFF2-40B4-BE49-F238E27FC236}">
                  <a16:creationId xmlns:a16="http://schemas.microsoft.com/office/drawing/2014/main" id="{E26BC591-5A60-F24D-1EC1-65966E86B487}"/>
                </a:ext>
              </a:extLst>
            </p:cNvPr>
            <p:cNvSpPr>
              <a:spLocks noChangeShapeType="1"/>
            </p:cNvSpPr>
            <p:nvPr/>
          </p:nvSpPr>
          <p:spPr bwMode="auto">
            <a:xfrm>
              <a:off x="7305675"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50" name="Line 24">
              <a:extLst>
                <a:ext uri="{FF2B5EF4-FFF2-40B4-BE49-F238E27FC236}">
                  <a16:creationId xmlns:a16="http://schemas.microsoft.com/office/drawing/2014/main" id="{F9933A9C-C419-AB88-462A-50AC7FC36F1E}"/>
                </a:ext>
              </a:extLst>
            </p:cNvPr>
            <p:cNvSpPr>
              <a:spLocks noChangeShapeType="1"/>
            </p:cNvSpPr>
            <p:nvPr/>
          </p:nvSpPr>
          <p:spPr bwMode="auto">
            <a:xfrm>
              <a:off x="7762875"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51" name="Text Box 25">
              <a:extLst>
                <a:ext uri="{FF2B5EF4-FFF2-40B4-BE49-F238E27FC236}">
                  <a16:creationId xmlns:a16="http://schemas.microsoft.com/office/drawing/2014/main" id="{05424C13-4C64-B095-4890-6C40B6145B6D}"/>
                </a:ext>
              </a:extLst>
            </p:cNvPr>
            <p:cNvSpPr txBox="1">
              <a:spLocks noChangeArrowheads="1"/>
            </p:cNvSpPr>
            <p:nvPr/>
          </p:nvSpPr>
          <p:spPr bwMode="auto">
            <a:xfrm>
              <a:off x="8154988" y="4083050"/>
              <a:ext cx="76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parent</a:t>
              </a:r>
            </a:p>
          </p:txBody>
        </p:sp>
        <p:sp>
          <p:nvSpPr>
            <p:cNvPr id="26652" name="Text Box 26">
              <a:extLst>
                <a:ext uri="{FF2B5EF4-FFF2-40B4-BE49-F238E27FC236}">
                  <a16:creationId xmlns:a16="http://schemas.microsoft.com/office/drawing/2014/main" id="{4D0EC5BE-1930-FB2A-4AE1-3AC8C8D2E147}"/>
                </a:ext>
              </a:extLst>
            </p:cNvPr>
            <p:cNvSpPr txBox="1">
              <a:spLocks noChangeArrowheads="1"/>
            </p:cNvSpPr>
            <p:nvPr/>
          </p:nvSpPr>
          <p:spPr bwMode="auto">
            <a:xfrm>
              <a:off x="7305675" y="5530850"/>
              <a:ext cx="500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key</a:t>
              </a:r>
            </a:p>
          </p:txBody>
        </p:sp>
        <p:sp>
          <p:nvSpPr>
            <p:cNvPr id="26653" name="Text Box 27">
              <a:extLst>
                <a:ext uri="{FF2B5EF4-FFF2-40B4-BE49-F238E27FC236}">
                  <a16:creationId xmlns:a16="http://schemas.microsoft.com/office/drawing/2014/main" id="{AB2A34B2-2C04-D962-2078-D29CADA8551A}"/>
                </a:ext>
              </a:extLst>
            </p:cNvPr>
            <p:cNvSpPr txBox="1">
              <a:spLocks noChangeArrowheads="1"/>
            </p:cNvSpPr>
            <p:nvPr/>
          </p:nvSpPr>
          <p:spPr bwMode="auto">
            <a:xfrm>
              <a:off x="6315075" y="5105400"/>
              <a:ext cx="4556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left</a:t>
              </a:r>
            </a:p>
          </p:txBody>
        </p:sp>
        <p:sp>
          <p:nvSpPr>
            <p:cNvPr id="26654" name="Text Box 28">
              <a:extLst>
                <a:ext uri="{FF2B5EF4-FFF2-40B4-BE49-F238E27FC236}">
                  <a16:creationId xmlns:a16="http://schemas.microsoft.com/office/drawing/2014/main" id="{71A54717-F846-F6FB-33A6-CB0A1DFA5466}"/>
                </a:ext>
              </a:extLst>
            </p:cNvPr>
            <p:cNvSpPr txBox="1">
              <a:spLocks noChangeArrowheads="1"/>
            </p:cNvSpPr>
            <p:nvPr/>
          </p:nvSpPr>
          <p:spPr bwMode="auto">
            <a:xfrm>
              <a:off x="8250238" y="5073650"/>
              <a:ext cx="5794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right</a:t>
              </a:r>
            </a:p>
          </p:txBody>
        </p:sp>
        <p:sp>
          <p:nvSpPr>
            <p:cNvPr id="26655" name="Text Box 29">
              <a:extLst>
                <a:ext uri="{FF2B5EF4-FFF2-40B4-BE49-F238E27FC236}">
                  <a16:creationId xmlns:a16="http://schemas.microsoft.com/office/drawing/2014/main" id="{A9E3FF72-2E7D-E1AF-366D-DFAF47E7C3D9}"/>
                </a:ext>
              </a:extLst>
            </p:cNvPr>
            <p:cNvSpPr txBox="1">
              <a:spLocks noChangeArrowheads="1"/>
            </p:cNvSpPr>
            <p:nvPr/>
          </p:nvSpPr>
          <p:spPr bwMode="auto">
            <a:xfrm>
              <a:off x="6305550" y="3225800"/>
              <a:ext cx="258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RBT node with the</a:t>
              </a:r>
            </a:p>
            <a:p>
              <a:pPr algn="ctr" eaLnBrk="1" hangingPunct="1">
                <a:spcBef>
                  <a:spcPct val="0"/>
                </a:spcBef>
                <a:buClrTx/>
                <a:buSzTx/>
                <a:buFontTx/>
                <a:buNone/>
              </a:pPr>
              <a:r>
                <a:rPr lang="en-US" altLang="en-US" sz="1800"/>
                <a:t>proposed augmentation</a:t>
              </a:r>
            </a:p>
          </p:txBody>
        </p:sp>
        <p:sp>
          <p:nvSpPr>
            <p:cNvPr id="26656" name="Line 30">
              <a:extLst>
                <a:ext uri="{FF2B5EF4-FFF2-40B4-BE49-F238E27FC236}">
                  <a16:creationId xmlns:a16="http://schemas.microsoft.com/office/drawing/2014/main" id="{143EE69D-FF60-9DA6-CD04-E854F55D8033}"/>
                </a:ext>
              </a:extLst>
            </p:cNvPr>
            <p:cNvSpPr>
              <a:spLocks noChangeShapeType="1"/>
            </p:cNvSpPr>
            <p:nvPr/>
          </p:nvSpPr>
          <p:spPr bwMode="auto">
            <a:xfrm>
              <a:off x="6772275"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7" name="Line 31">
              <a:extLst>
                <a:ext uri="{FF2B5EF4-FFF2-40B4-BE49-F238E27FC236}">
                  <a16:creationId xmlns:a16="http://schemas.microsoft.com/office/drawing/2014/main" id="{98B44EB3-BD19-51AB-7599-98EB177A32B9}"/>
                </a:ext>
              </a:extLst>
            </p:cNvPr>
            <p:cNvSpPr>
              <a:spLocks noChangeShapeType="1"/>
            </p:cNvSpPr>
            <p:nvPr/>
          </p:nvSpPr>
          <p:spPr bwMode="auto">
            <a:xfrm>
              <a:off x="7915275"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58" name="Line 32">
              <a:extLst>
                <a:ext uri="{FF2B5EF4-FFF2-40B4-BE49-F238E27FC236}">
                  <a16:creationId xmlns:a16="http://schemas.microsoft.com/office/drawing/2014/main" id="{6627C4A3-62AF-B5FE-7348-D3ED633ED69D}"/>
                </a:ext>
              </a:extLst>
            </p:cNvPr>
            <p:cNvSpPr>
              <a:spLocks noChangeShapeType="1"/>
            </p:cNvSpPr>
            <p:nvPr/>
          </p:nvSpPr>
          <p:spPr bwMode="auto">
            <a:xfrm>
              <a:off x="7848600" y="42672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59" name="Line 33">
              <a:extLst>
                <a:ext uri="{FF2B5EF4-FFF2-40B4-BE49-F238E27FC236}">
                  <a16:creationId xmlns:a16="http://schemas.microsoft.com/office/drawing/2014/main" id="{49418F2E-37DF-F241-D6C5-16AC4E2A8645}"/>
                </a:ext>
              </a:extLst>
            </p:cNvPr>
            <p:cNvSpPr>
              <a:spLocks noChangeShapeType="1"/>
            </p:cNvSpPr>
            <p:nvPr/>
          </p:nvSpPr>
          <p:spPr bwMode="auto">
            <a:xfrm>
              <a:off x="7534275" y="52578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60" name="Rectangle 34">
              <a:extLst>
                <a:ext uri="{FF2B5EF4-FFF2-40B4-BE49-F238E27FC236}">
                  <a16:creationId xmlns:a16="http://schemas.microsoft.com/office/drawing/2014/main" id="{4F49C47E-5EA9-B076-8CE6-F55F3A409964}"/>
                </a:ext>
              </a:extLst>
            </p:cNvPr>
            <p:cNvSpPr>
              <a:spLocks noChangeArrowheads="1"/>
            </p:cNvSpPr>
            <p:nvPr/>
          </p:nvSpPr>
          <p:spPr bwMode="auto">
            <a:xfrm>
              <a:off x="6324600" y="3200400"/>
              <a:ext cx="2590800" cy="2819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6661" name="Line 35">
              <a:extLst>
                <a:ext uri="{FF2B5EF4-FFF2-40B4-BE49-F238E27FC236}">
                  <a16:creationId xmlns:a16="http://schemas.microsoft.com/office/drawing/2014/main" id="{CDD91BD8-E394-67C6-3000-CE85E283A45A}"/>
                </a:ext>
              </a:extLst>
            </p:cNvPr>
            <p:cNvSpPr>
              <a:spLocks noChangeShapeType="1"/>
            </p:cNvSpPr>
            <p:nvPr/>
          </p:nvSpPr>
          <p:spPr bwMode="auto">
            <a:xfrm>
              <a:off x="6924675" y="4724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62" name="Text Box 36">
              <a:extLst>
                <a:ext uri="{FF2B5EF4-FFF2-40B4-BE49-F238E27FC236}">
                  <a16:creationId xmlns:a16="http://schemas.microsoft.com/office/drawing/2014/main" id="{6372F904-5DA7-E07F-16BD-7B60F0791858}"/>
                </a:ext>
              </a:extLst>
            </p:cNvPr>
            <p:cNvSpPr txBox="1">
              <a:spLocks noChangeArrowheads="1"/>
            </p:cNvSpPr>
            <p:nvPr/>
          </p:nvSpPr>
          <p:spPr bwMode="auto">
            <a:xfrm>
              <a:off x="8215313" y="4692650"/>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color</a:t>
              </a:r>
            </a:p>
          </p:txBody>
        </p:sp>
        <p:sp>
          <p:nvSpPr>
            <p:cNvPr id="26663" name="Line 37">
              <a:extLst>
                <a:ext uri="{FF2B5EF4-FFF2-40B4-BE49-F238E27FC236}">
                  <a16:creationId xmlns:a16="http://schemas.microsoft.com/office/drawing/2014/main" id="{A5FE4FC7-51FC-FE6B-C747-61BD69DAA58B}"/>
                </a:ext>
              </a:extLst>
            </p:cNvPr>
            <p:cNvSpPr>
              <a:spLocks noChangeShapeType="1"/>
            </p:cNvSpPr>
            <p:nvPr/>
          </p:nvSpPr>
          <p:spPr bwMode="auto">
            <a:xfrm flipH="1">
              <a:off x="7839075" y="4876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6664" name="Line 38">
              <a:extLst>
                <a:ext uri="{FF2B5EF4-FFF2-40B4-BE49-F238E27FC236}">
                  <a16:creationId xmlns:a16="http://schemas.microsoft.com/office/drawing/2014/main" id="{A442BFE4-DCFD-BF78-9D97-F21F4E5DE6A5}"/>
                </a:ext>
              </a:extLst>
            </p:cNvPr>
            <p:cNvSpPr>
              <a:spLocks noChangeShapeType="1"/>
            </p:cNvSpPr>
            <p:nvPr/>
          </p:nvSpPr>
          <p:spPr bwMode="auto">
            <a:xfrm>
              <a:off x="6934200" y="44196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6665" name="Text Box 39">
              <a:extLst>
                <a:ext uri="{FF2B5EF4-FFF2-40B4-BE49-F238E27FC236}">
                  <a16:creationId xmlns:a16="http://schemas.microsoft.com/office/drawing/2014/main" id="{B771F643-2C5F-9E20-9409-8216B0A0E306}"/>
                </a:ext>
              </a:extLst>
            </p:cNvPr>
            <p:cNvSpPr txBox="1">
              <a:spLocks noChangeArrowheads="1"/>
            </p:cNvSpPr>
            <p:nvPr/>
          </p:nvSpPr>
          <p:spPr bwMode="auto">
            <a:xfrm>
              <a:off x="8294688" y="4387850"/>
              <a:ext cx="544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size</a:t>
              </a:r>
            </a:p>
          </p:txBody>
        </p:sp>
        <p:sp>
          <p:nvSpPr>
            <p:cNvPr id="26666" name="Line 40">
              <a:extLst>
                <a:ext uri="{FF2B5EF4-FFF2-40B4-BE49-F238E27FC236}">
                  <a16:creationId xmlns:a16="http://schemas.microsoft.com/office/drawing/2014/main" id="{4545AC4C-C0FF-3CCA-A790-4F9376825517}"/>
                </a:ext>
              </a:extLst>
            </p:cNvPr>
            <p:cNvSpPr>
              <a:spLocks noChangeShapeType="1"/>
            </p:cNvSpPr>
            <p:nvPr/>
          </p:nvSpPr>
          <p:spPr bwMode="auto">
            <a:xfrm>
              <a:off x="7848600" y="4572000"/>
              <a:ext cx="457200" cy="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4038">
                                            <p:txEl>
                                              <p:pRg st="0" end="0"/>
                                            </p:txEl>
                                          </p:spTgt>
                                        </p:tgtEl>
                                        <p:attrNameLst>
                                          <p:attrName>style.visibility</p:attrName>
                                        </p:attrNameLst>
                                      </p:cBhvr>
                                      <p:to>
                                        <p:strVal val="visible"/>
                                      </p:to>
                                    </p:set>
                                    <p:animEffect transition="in" filter="fade">
                                      <p:cBhvr>
                                        <p:cTn id="7" dur="500"/>
                                        <p:tgtEl>
                                          <p:spTgt spid="440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4038">
                                            <p:txEl>
                                              <p:pRg st="2" end="2"/>
                                            </p:txEl>
                                          </p:spTgt>
                                        </p:tgtEl>
                                        <p:attrNameLst>
                                          <p:attrName>style.visibility</p:attrName>
                                        </p:attrNameLst>
                                      </p:cBhvr>
                                      <p:to>
                                        <p:strVal val="visible"/>
                                      </p:to>
                                    </p:set>
                                    <p:animEffect transition="in" filter="fade">
                                      <p:cBhvr>
                                        <p:cTn id="12" dur="2000"/>
                                        <p:tgtEl>
                                          <p:spTgt spid="4403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4038">
                                            <p:txEl>
                                              <p:pRg st="4" end="4"/>
                                            </p:txEl>
                                          </p:spTgt>
                                        </p:tgtEl>
                                        <p:attrNameLst>
                                          <p:attrName>style.visibility</p:attrName>
                                        </p:attrNameLst>
                                      </p:cBhvr>
                                      <p:to>
                                        <p:strVal val="visible"/>
                                      </p:to>
                                    </p:set>
                                    <p:animEffect transition="in" filter="fade">
                                      <p:cBhvr>
                                        <p:cTn id="17" dur="2000"/>
                                        <p:tgtEl>
                                          <p:spTgt spid="44038">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4038">
                                            <p:txEl>
                                              <p:pRg st="5" end="5"/>
                                            </p:txEl>
                                          </p:spTgt>
                                        </p:tgtEl>
                                        <p:attrNameLst>
                                          <p:attrName>style.visibility</p:attrName>
                                        </p:attrNameLst>
                                      </p:cBhvr>
                                      <p:to>
                                        <p:strVal val="visible"/>
                                      </p:to>
                                    </p:set>
                                    <p:animEffect transition="in" filter="fade">
                                      <p:cBhvr>
                                        <p:cTn id="20" dur="2000"/>
                                        <p:tgtEl>
                                          <p:spTgt spid="44038">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4038">
                                            <p:txEl>
                                              <p:pRg st="6" end="6"/>
                                            </p:txEl>
                                          </p:spTgt>
                                        </p:tgtEl>
                                        <p:attrNameLst>
                                          <p:attrName>style.visibility</p:attrName>
                                        </p:attrNameLst>
                                      </p:cBhvr>
                                      <p:to>
                                        <p:strVal val="visible"/>
                                      </p:to>
                                    </p:set>
                                    <p:animEffect transition="in" filter="fade">
                                      <p:cBhvr>
                                        <p:cTn id="23" dur="2000"/>
                                        <p:tgtEl>
                                          <p:spTgt spid="44038">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4038">
                                            <p:txEl>
                                              <p:pRg st="7" end="7"/>
                                            </p:txEl>
                                          </p:spTgt>
                                        </p:tgtEl>
                                        <p:attrNameLst>
                                          <p:attrName>style.visibility</p:attrName>
                                        </p:attrNameLst>
                                      </p:cBhvr>
                                      <p:to>
                                        <p:strVal val="visible"/>
                                      </p:to>
                                    </p:set>
                                    <p:animEffect transition="in" filter="fade">
                                      <p:cBhvr>
                                        <p:cTn id="26" dur="2000"/>
                                        <p:tgtEl>
                                          <p:spTgt spid="44038">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44038">
                                            <p:txEl>
                                              <p:pRg st="8" end="8"/>
                                            </p:txEl>
                                          </p:spTgt>
                                        </p:tgtEl>
                                        <p:attrNameLst>
                                          <p:attrName>style.visibility</p:attrName>
                                        </p:attrNameLst>
                                      </p:cBhvr>
                                      <p:to>
                                        <p:strVal val="visible"/>
                                      </p:to>
                                    </p:set>
                                    <p:animEffect transition="in" filter="fade">
                                      <p:cBhvr>
                                        <p:cTn id="34" dur="2000"/>
                                        <p:tgtEl>
                                          <p:spTgt spid="44038">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4038">
                                            <p:txEl>
                                              <p:pRg st="9" end="9"/>
                                            </p:txEl>
                                          </p:spTgt>
                                        </p:tgtEl>
                                        <p:attrNameLst>
                                          <p:attrName>style.visibility</p:attrName>
                                        </p:attrNameLst>
                                      </p:cBhvr>
                                      <p:to>
                                        <p:strVal val="visible"/>
                                      </p:to>
                                    </p:set>
                                    <p:animEffect transition="in" filter="fade">
                                      <p:cBhvr>
                                        <p:cTn id="37" dur="2000"/>
                                        <p:tgtEl>
                                          <p:spTgt spid="440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546A9415-7A38-0687-B8D6-6BC5092E44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CB7D6E6-9F5F-4C93-8EFB-27BA4E712CB8}" type="slidenum">
              <a:rPr lang="en-US" altLang="en-US" sz="1200" smtClean="0">
                <a:latin typeface="Garamond" panose="02020404030301010803" pitchFamily="18" charset="0"/>
              </a:rPr>
              <a:pPr>
                <a:spcBef>
                  <a:spcPct val="0"/>
                </a:spcBef>
                <a:buClrTx/>
                <a:buSzTx/>
                <a:buFontTx/>
                <a:buNone/>
              </a:pPr>
              <a:t>13</a:t>
            </a:fld>
            <a:endParaRPr lang="en-US" altLang="en-US" sz="1200">
              <a:latin typeface="Garamond" panose="02020404030301010803" pitchFamily="18" charset="0"/>
            </a:endParaRPr>
          </a:p>
        </p:txBody>
      </p:sp>
      <p:sp>
        <p:nvSpPr>
          <p:cNvPr id="28675" name="Rectangle 2">
            <a:extLst>
              <a:ext uri="{FF2B5EF4-FFF2-40B4-BE49-F238E27FC236}">
                <a16:creationId xmlns:a16="http://schemas.microsoft.com/office/drawing/2014/main" id="{F7F4A8FF-6255-8D42-4EEF-422C534A2AF1}"/>
              </a:ext>
            </a:extLst>
          </p:cNvPr>
          <p:cNvSpPr>
            <a:spLocks noGrp="1" noChangeArrowheads="1"/>
          </p:cNvSpPr>
          <p:nvPr>
            <p:ph type="title"/>
          </p:nvPr>
        </p:nvSpPr>
        <p:spPr/>
        <p:txBody>
          <a:bodyPr/>
          <a:lstStyle/>
          <a:p>
            <a:pPr eaLnBrk="1" hangingPunct="1"/>
            <a:r>
              <a:rPr lang="en-US" altLang="en-US" sz="3600"/>
              <a:t>Example RBT with augmented nodes</a:t>
            </a:r>
          </a:p>
        </p:txBody>
      </p:sp>
      <p:sp>
        <p:nvSpPr>
          <p:cNvPr id="28676" name="Rectangle 4">
            <a:extLst>
              <a:ext uri="{FF2B5EF4-FFF2-40B4-BE49-F238E27FC236}">
                <a16:creationId xmlns:a16="http://schemas.microsoft.com/office/drawing/2014/main" id="{8707ADA4-A828-AFBA-7352-CC8733ECC8FF}"/>
              </a:ext>
            </a:extLst>
          </p:cNvPr>
          <p:cNvSpPr>
            <a:spLocks noChangeArrowheads="1"/>
          </p:cNvSpPr>
          <p:nvPr/>
        </p:nvSpPr>
        <p:spPr bwMode="auto">
          <a:xfrm>
            <a:off x="2667000" y="1905000"/>
            <a:ext cx="609600" cy="6096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77" name="Text Box 5">
            <a:extLst>
              <a:ext uri="{FF2B5EF4-FFF2-40B4-BE49-F238E27FC236}">
                <a16:creationId xmlns:a16="http://schemas.microsoft.com/office/drawing/2014/main" id="{FEDB0DC6-4A77-F25C-7B45-5EDA24A9D52B}"/>
              </a:ext>
            </a:extLst>
          </p:cNvPr>
          <p:cNvSpPr txBox="1">
            <a:spLocks noChangeArrowheads="1"/>
          </p:cNvSpPr>
          <p:nvPr/>
        </p:nvSpPr>
        <p:spPr bwMode="auto">
          <a:xfrm>
            <a:off x="2717800" y="18288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M</a:t>
            </a:r>
          </a:p>
        </p:txBody>
      </p:sp>
      <p:sp>
        <p:nvSpPr>
          <p:cNvPr id="45127" name="Text Box 6">
            <a:extLst>
              <a:ext uri="{FF2B5EF4-FFF2-40B4-BE49-F238E27FC236}">
                <a16:creationId xmlns:a16="http://schemas.microsoft.com/office/drawing/2014/main" id="{847B032F-8445-F9CE-9F6B-4AC03EA3B787}"/>
              </a:ext>
            </a:extLst>
          </p:cNvPr>
          <p:cNvSpPr txBox="1">
            <a:spLocks noChangeArrowheads="1"/>
          </p:cNvSpPr>
          <p:nvPr/>
        </p:nvSpPr>
        <p:spPr bwMode="auto">
          <a:xfrm>
            <a:off x="2751138" y="2133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28679" name="Line 7">
            <a:extLst>
              <a:ext uri="{FF2B5EF4-FFF2-40B4-BE49-F238E27FC236}">
                <a16:creationId xmlns:a16="http://schemas.microsoft.com/office/drawing/2014/main" id="{5BF6F5CB-8852-EB48-4CC4-D24929A563C8}"/>
              </a:ext>
            </a:extLst>
          </p:cNvPr>
          <p:cNvSpPr>
            <a:spLocks noChangeShapeType="1"/>
          </p:cNvSpPr>
          <p:nvPr/>
        </p:nvSpPr>
        <p:spPr bwMode="auto">
          <a:xfrm>
            <a:off x="2667000" y="2209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80" name="Rectangle 9">
            <a:extLst>
              <a:ext uri="{FF2B5EF4-FFF2-40B4-BE49-F238E27FC236}">
                <a16:creationId xmlns:a16="http://schemas.microsoft.com/office/drawing/2014/main" id="{0C4063E2-6718-6512-EE24-57EC4CFADF9B}"/>
              </a:ext>
            </a:extLst>
          </p:cNvPr>
          <p:cNvSpPr>
            <a:spLocks noChangeArrowheads="1"/>
          </p:cNvSpPr>
          <p:nvPr/>
        </p:nvSpPr>
        <p:spPr bwMode="auto">
          <a:xfrm>
            <a:off x="1447800" y="2819400"/>
            <a:ext cx="609600" cy="609600"/>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81" name="Text Box 10">
            <a:extLst>
              <a:ext uri="{FF2B5EF4-FFF2-40B4-BE49-F238E27FC236}">
                <a16:creationId xmlns:a16="http://schemas.microsoft.com/office/drawing/2014/main" id="{51D1291F-3870-19D6-A792-DEAC675BDA5B}"/>
              </a:ext>
            </a:extLst>
          </p:cNvPr>
          <p:cNvSpPr txBox="1">
            <a:spLocks noChangeArrowheads="1"/>
          </p:cNvSpPr>
          <p:nvPr/>
        </p:nvSpPr>
        <p:spPr bwMode="auto">
          <a:xfrm>
            <a:off x="1516063" y="27432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C</a:t>
            </a:r>
          </a:p>
        </p:txBody>
      </p:sp>
      <p:sp>
        <p:nvSpPr>
          <p:cNvPr id="45123" name="Text Box 11">
            <a:extLst>
              <a:ext uri="{FF2B5EF4-FFF2-40B4-BE49-F238E27FC236}">
                <a16:creationId xmlns:a16="http://schemas.microsoft.com/office/drawing/2014/main" id="{3CA230EE-F6E6-45E2-14E1-5152C0BA4194}"/>
              </a:ext>
            </a:extLst>
          </p:cNvPr>
          <p:cNvSpPr txBox="1">
            <a:spLocks noChangeArrowheads="1"/>
          </p:cNvSpPr>
          <p:nvPr/>
        </p:nvSpPr>
        <p:spPr bwMode="auto">
          <a:xfrm>
            <a:off x="1531938" y="3048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a:t>
            </a:r>
          </a:p>
        </p:txBody>
      </p:sp>
      <p:sp>
        <p:nvSpPr>
          <p:cNvPr id="28683" name="Line 12">
            <a:extLst>
              <a:ext uri="{FF2B5EF4-FFF2-40B4-BE49-F238E27FC236}">
                <a16:creationId xmlns:a16="http://schemas.microsoft.com/office/drawing/2014/main" id="{54E52AA8-406D-AD09-8D5D-012014DD9312}"/>
              </a:ext>
            </a:extLst>
          </p:cNvPr>
          <p:cNvSpPr>
            <a:spLocks noChangeShapeType="1"/>
          </p:cNvSpPr>
          <p:nvPr/>
        </p:nvSpPr>
        <p:spPr bwMode="auto">
          <a:xfrm>
            <a:off x="1447800" y="31242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84" name="Oval 13">
            <a:extLst>
              <a:ext uri="{FF2B5EF4-FFF2-40B4-BE49-F238E27FC236}">
                <a16:creationId xmlns:a16="http://schemas.microsoft.com/office/drawing/2014/main" id="{7BAE4DAA-98F0-34A3-2C44-56FDE7ED84B4}"/>
              </a:ext>
            </a:extLst>
          </p:cNvPr>
          <p:cNvSpPr>
            <a:spLocks noChangeArrowheads="1"/>
          </p:cNvSpPr>
          <p:nvPr/>
        </p:nvSpPr>
        <p:spPr bwMode="auto">
          <a:xfrm>
            <a:off x="3657600" y="3505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85" name="Rectangle 15">
            <a:extLst>
              <a:ext uri="{FF2B5EF4-FFF2-40B4-BE49-F238E27FC236}">
                <a16:creationId xmlns:a16="http://schemas.microsoft.com/office/drawing/2014/main" id="{BAEA56F0-83DA-3D01-E58C-03D59DA41164}"/>
              </a:ext>
            </a:extLst>
          </p:cNvPr>
          <p:cNvSpPr>
            <a:spLocks noChangeArrowheads="1"/>
          </p:cNvSpPr>
          <p:nvPr/>
        </p:nvSpPr>
        <p:spPr bwMode="auto">
          <a:xfrm>
            <a:off x="3886200" y="2819400"/>
            <a:ext cx="609600" cy="6096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86" name="Text Box 16">
            <a:extLst>
              <a:ext uri="{FF2B5EF4-FFF2-40B4-BE49-F238E27FC236}">
                <a16:creationId xmlns:a16="http://schemas.microsoft.com/office/drawing/2014/main" id="{0F6710BC-BE09-4A48-42FF-B9874F6F7360}"/>
              </a:ext>
            </a:extLst>
          </p:cNvPr>
          <p:cNvSpPr txBox="1">
            <a:spLocks noChangeArrowheads="1"/>
          </p:cNvSpPr>
          <p:nvPr/>
        </p:nvSpPr>
        <p:spPr bwMode="auto">
          <a:xfrm>
            <a:off x="3962400" y="27432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P</a:t>
            </a:r>
          </a:p>
        </p:txBody>
      </p:sp>
      <p:sp>
        <p:nvSpPr>
          <p:cNvPr id="45119" name="Text Box 17">
            <a:extLst>
              <a:ext uri="{FF2B5EF4-FFF2-40B4-BE49-F238E27FC236}">
                <a16:creationId xmlns:a16="http://schemas.microsoft.com/office/drawing/2014/main" id="{54BD3A9F-BCD5-BF3E-1B2E-5571E9A8DA79}"/>
              </a:ext>
            </a:extLst>
          </p:cNvPr>
          <p:cNvSpPr txBox="1">
            <a:spLocks noChangeArrowheads="1"/>
          </p:cNvSpPr>
          <p:nvPr/>
        </p:nvSpPr>
        <p:spPr bwMode="auto">
          <a:xfrm>
            <a:off x="3970338" y="30480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a:t>
            </a:r>
          </a:p>
        </p:txBody>
      </p:sp>
      <p:sp>
        <p:nvSpPr>
          <p:cNvPr id="28688" name="Line 18">
            <a:extLst>
              <a:ext uri="{FF2B5EF4-FFF2-40B4-BE49-F238E27FC236}">
                <a16:creationId xmlns:a16="http://schemas.microsoft.com/office/drawing/2014/main" id="{3C4A1189-A688-7A68-87C4-5C67C5CBA1D7}"/>
              </a:ext>
            </a:extLst>
          </p:cNvPr>
          <p:cNvSpPr>
            <a:spLocks noChangeShapeType="1"/>
          </p:cNvSpPr>
          <p:nvPr/>
        </p:nvSpPr>
        <p:spPr bwMode="auto">
          <a:xfrm>
            <a:off x="3886200" y="31242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89" name="Rectangle 19">
            <a:extLst>
              <a:ext uri="{FF2B5EF4-FFF2-40B4-BE49-F238E27FC236}">
                <a16:creationId xmlns:a16="http://schemas.microsoft.com/office/drawing/2014/main" id="{010BC3CB-C960-2499-6299-085D43709088}"/>
              </a:ext>
            </a:extLst>
          </p:cNvPr>
          <p:cNvSpPr>
            <a:spLocks noChangeArrowheads="1"/>
          </p:cNvSpPr>
          <p:nvPr/>
        </p:nvSpPr>
        <p:spPr bwMode="auto">
          <a:xfrm>
            <a:off x="4800600" y="3810000"/>
            <a:ext cx="609600" cy="6096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90" name="Text Box 20">
            <a:extLst>
              <a:ext uri="{FF2B5EF4-FFF2-40B4-BE49-F238E27FC236}">
                <a16:creationId xmlns:a16="http://schemas.microsoft.com/office/drawing/2014/main" id="{A398B411-7592-D6E0-3E4C-A056F8404857}"/>
              </a:ext>
            </a:extLst>
          </p:cNvPr>
          <p:cNvSpPr txBox="1">
            <a:spLocks noChangeArrowheads="1"/>
          </p:cNvSpPr>
          <p:nvPr/>
        </p:nvSpPr>
        <p:spPr bwMode="auto">
          <a:xfrm>
            <a:off x="4860925" y="3733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Q</a:t>
            </a:r>
          </a:p>
        </p:txBody>
      </p:sp>
      <p:sp>
        <p:nvSpPr>
          <p:cNvPr id="2" name="Text Box 21">
            <a:extLst>
              <a:ext uri="{FF2B5EF4-FFF2-40B4-BE49-F238E27FC236}">
                <a16:creationId xmlns:a16="http://schemas.microsoft.com/office/drawing/2014/main" id="{3F2339BC-871B-51B5-C5E5-440C8403CF68}"/>
              </a:ext>
            </a:extLst>
          </p:cNvPr>
          <p:cNvSpPr txBox="1">
            <a:spLocks noChangeArrowheads="1"/>
          </p:cNvSpPr>
          <p:nvPr/>
        </p:nvSpPr>
        <p:spPr bwMode="auto">
          <a:xfrm>
            <a:off x="4884738" y="4038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a:t>
            </a:r>
          </a:p>
        </p:txBody>
      </p:sp>
      <p:sp>
        <p:nvSpPr>
          <p:cNvPr id="28692" name="Line 22">
            <a:extLst>
              <a:ext uri="{FF2B5EF4-FFF2-40B4-BE49-F238E27FC236}">
                <a16:creationId xmlns:a16="http://schemas.microsoft.com/office/drawing/2014/main" id="{9F2734C6-5E5B-5EAF-4FBE-BF4460DE9DBE}"/>
              </a:ext>
            </a:extLst>
          </p:cNvPr>
          <p:cNvSpPr>
            <a:spLocks noChangeShapeType="1"/>
          </p:cNvSpPr>
          <p:nvPr/>
        </p:nvSpPr>
        <p:spPr bwMode="auto">
          <a:xfrm>
            <a:off x="4800600" y="4114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93" name="Rectangle 24">
            <a:extLst>
              <a:ext uri="{FF2B5EF4-FFF2-40B4-BE49-F238E27FC236}">
                <a16:creationId xmlns:a16="http://schemas.microsoft.com/office/drawing/2014/main" id="{1AE23218-A4EA-853A-5D6F-71DA7B6530E7}"/>
              </a:ext>
            </a:extLst>
          </p:cNvPr>
          <p:cNvSpPr>
            <a:spLocks noChangeArrowheads="1"/>
          </p:cNvSpPr>
          <p:nvPr/>
        </p:nvSpPr>
        <p:spPr bwMode="auto">
          <a:xfrm>
            <a:off x="1524000" y="5029200"/>
            <a:ext cx="609600" cy="609600"/>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94" name="Text Box 25">
            <a:extLst>
              <a:ext uri="{FF2B5EF4-FFF2-40B4-BE49-F238E27FC236}">
                <a16:creationId xmlns:a16="http://schemas.microsoft.com/office/drawing/2014/main" id="{5AB3AC8C-D3A7-41E0-30F9-E4EC7A5370C6}"/>
              </a:ext>
            </a:extLst>
          </p:cNvPr>
          <p:cNvSpPr txBox="1">
            <a:spLocks noChangeArrowheads="1"/>
          </p:cNvSpPr>
          <p:nvPr/>
        </p:nvSpPr>
        <p:spPr bwMode="auto">
          <a:xfrm>
            <a:off x="1592263" y="49530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D</a:t>
            </a:r>
          </a:p>
        </p:txBody>
      </p:sp>
      <p:sp>
        <p:nvSpPr>
          <p:cNvPr id="45115" name="Text Box 26">
            <a:extLst>
              <a:ext uri="{FF2B5EF4-FFF2-40B4-BE49-F238E27FC236}">
                <a16:creationId xmlns:a16="http://schemas.microsoft.com/office/drawing/2014/main" id="{D0CF49F0-A98A-E9D9-296D-76D1D0321155}"/>
              </a:ext>
            </a:extLst>
          </p:cNvPr>
          <p:cNvSpPr txBox="1">
            <a:spLocks noChangeArrowheads="1"/>
          </p:cNvSpPr>
          <p:nvPr/>
        </p:nvSpPr>
        <p:spPr bwMode="auto">
          <a:xfrm>
            <a:off x="1608138" y="5257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a:t>
            </a:r>
          </a:p>
        </p:txBody>
      </p:sp>
      <p:sp>
        <p:nvSpPr>
          <p:cNvPr id="28696" name="Line 27">
            <a:extLst>
              <a:ext uri="{FF2B5EF4-FFF2-40B4-BE49-F238E27FC236}">
                <a16:creationId xmlns:a16="http://schemas.microsoft.com/office/drawing/2014/main" id="{6B5BEBF4-9597-ABEB-1D01-562C4EABBA77}"/>
              </a:ext>
            </a:extLst>
          </p:cNvPr>
          <p:cNvSpPr>
            <a:spLocks noChangeShapeType="1"/>
          </p:cNvSpPr>
          <p:nvPr/>
        </p:nvSpPr>
        <p:spPr bwMode="auto">
          <a:xfrm>
            <a:off x="1524000" y="53340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697" name="Rectangle 29">
            <a:extLst>
              <a:ext uri="{FF2B5EF4-FFF2-40B4-BE49-F238E27FC236}">
                <a16:creationId xmlns:a16="http://schemas.microsoft.com/office/drawing/2014/main" id="{EAD01633-FF19-D0BD-C63E-2A242EF4AAB2}"/>
              </a:ext>
            </a:extLst>
          </p:cNvPr>
          <p:cNvSpPr>
            <a:spLocks noChangeArrowheads="1"/>
          </p:cNvSpPr>
          <p:nvPr/>
        </p:nvSpPr>
        <p:spPr bwMode="auto">
          <a:xfrm>
            <a:off x="2971800" y="5029200"/>
            <a:ext cx="609600" cy="609600"/>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698" name="Text Box 30">
            <a:extLst>
              <a:ext uri="{FF2B5EF4-FFF2-40B4-BE49-F238E27FC236}">
                <a16:creationId xmlns:a16="http://schemas.microsoft.com/office/drawing/2014/main" id="{A820A8FC-8639-AF66-FE6D-BFAC2CA85E72}"/>
              </a:ext>
            </a:extLst>
          </p:cNvPr>
          <p:cNvSpPr txBox="1">
            <a:spLocks noChangeArrowheads="1"/>
          </p:cNvSpPr>
          <p:nvPr/>
        </p:nvSpPr>
        <p:spPr bwMode="auto">
          <a:xfrm>
            <a:off x="3040063" y="4953000"/>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H</a:t>
            </a:r>
          </a:p>
        </p:txBody>
      </p:sp>
      <p:sp>
        <p:nvSpPr>
          <p:cNvPr id="45111" name="Text Box 31">
            <a:extLst>
              <a:ext uri="{FF2B5EF4-FFF2-40B4-BE49-F238E27FC236}">
                <a16:creationId xmlns:a16="http://schemas.microsoft.com/office/drawing/2014/main" id="{EA5DDCEC-9265-66E6-6B64-9470F5B61CEA}"/>
              </a:ext>
            </a:extLst>
          </p:cNvPr>
          <p:cNvSpPr txBox="1">
            <a:spLocks noChangeArrowheads="1"/>
          </p:cNvSpPr>
          <p:nvPr/>
        </p:nvSpPr>
        <p:spPr bwMode="auto">
          <a:xfrm>
            <a:off x="3055938" y="52578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a:t>
            </a:r>
          </a:p>
        </p:txBody>
      </p:sp>
      <p:sp>
        <p:nvSpPr>
          <p:cNvPr id="28700" name="Line 32">
            <a:extLst>
              <a:ext uri="{FF2B5EF4-FFF2-40B4-BE49-F238E27FC236}">
                <a16:creationId xmlns:a16="http://schemas.microsoft.com/office/drawing/2014/main" id="{896108A7-F477-BD64-F846-7B573F40F7C3}"/>
              </a:ext>
            </a:extLst>
          </p:cNvPr>
          <p:cNvSpPr>
            <a:spLocks noChangeShapeType="1"/>
          </p:cNvSpPr>
          <p:nvPr/>
        </p:nvSpPr>
        <p:spPr bwMode="auto">
          <a:xfrm>
            <a:off x="2971800" y="53340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701" name="Rectangle 34">
            <a:extLst>
              <a:ext uri="{FF2B5EF4-FFF2-40B4-BE49-F238E27FC236}">
                <a16:creationId xmlns:a16="http://schemas.microsoft.com/office/drawing/2014/main" id="{BEA5B20D-DC01-AA27-CE27-ED3E52ADA9C1}"/>
              </a:ext>
            </a:extLst>
          </p:cNvPr>
          <p:cNvSpPr>
            <a:spLocks noChangeArrowheads="1"/>
          </p:cNvSpPr>
          <p:nvPr/>
        </p:nvSpPr>
        <p:spPr bwMode="auto">
          <a:xfrm>
            <a:off x="762000" y="3810000"/>
            <a:ext cx="609600" cy="6096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02" name="Text Box 35">
            <a:extLst>
              <a:ext uri="{FF2B5EF4-FFF2-40B4-BE49-F238E27FC236}">
                <a16:creationId xmlns:a16="http://schemas.microsoft.com/office/drawing/2014/main" id="{056C140D-006F-6417-366C-36C1B50EDF38}"/>
              </a:ext>
            </a:extLst>
          </p:cNvPr>
          <p:cNvSpPr txBox="1">
            <a:spLocks noChangeArrowheads="1"/>
          </p:cNvSpPr>
          <p:nvPr/>
        </p:nvSpPr>
        <p:spPr bwMode="auto">
          <a:xfrm>
            <a:off x="838200" y="37338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A</a:t>
            </a:r>
          </a:p>
        </p:txBody>
      </p:sp>
      <p:sp>
        <p:nvSpPr>
          <p:cNvPr id="45107" name="Text Box 36">
            <a:extLst>
              <a:ext uri="{FF2B5EF4-FFF2-40B4-BE49-F238E27FC236}">
                <a16:creationId xmlns:a16="http://schemas.microsoft.com/office/drawing/2014/main" id="{4AF441E3-0679-02F8-2900-556D765AEE31}"/>
              </a:ext>
            </a:extLst>
          </p:cNvPr>
          <p:cNvSpPr txBox="1">
            <a:spLocks noChangeArrowheads="1"/>
          </p:cNvSpPr>
          <p:nvPr/>
        </p:nvSpPr>
        <p:spPr bwMode="auto">
          <a:xfrm>
            <a:off x="846138" y="4038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a:t>
            </a:r>
          </a:p>
        </p:txBody>
      </p:sp>
      <p:sp>
        <p:nvSpPr>
          <p:cNvPr id="28704" name="Line 37">
            <a:extLst>
              <a:ext uri="{FF2B5EF4-FFF2-40B4-BE49-F238E27FC236}">
                <a16:creationId xmlns:a16="http://schemas.microsoft.com/office/drawing/2014/main" id="{A560B720-9C2D-E0B8-E3DB-17C2B264FDCE}"/>
              </a:ext>
            </a:extLst>
          </p:cNvPr>
          <p:cNvSpPr>
            <a:spLocks noChangeShapeType="1"/>
          </p:cNvSpPr>
          <p:nvPr/>
        </p:nvSpPr>
        <p:spPr bwMode="auto">
          <a:xfrm>
            <a:off x="762000" y="4114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705" name="Rectangle 39">
            <a:extLst>
              <a:ext uri="{FF2B5EF4-FFF2-40B4-BE49-F238E27FC236}">
                <a16:creationId xmlns:a16="http://schemas.microsoft.com/office/drawing/2014/main" id="{551F3763-FDF4-A943-1923-BBA2A1306083}"/>
              </a:ext>
            </a:extLst>
          </p:cNvPr>
          <p:cNvSpPr>
            <a:spLocks noChangeArrowheads="1"/>
          </p:cNvSpPr>
          <p:nvPr/>
        </p:nvSpPr>
        <p:spPr bwMode="auto">
          <a:xfrm>
            <a:off x="2209800" y="3810000"/>
            <a:ext cx="609600" cy="6096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06" name="Text Box 40">
            <a:extLst>
              <a:ext uri="{FF2B5EF4-FFF2-40B4-BE49-F238E27FC236}">
                <a16:creationId xmlns:a16="http://schemas.microsoft.com/office/drawing/2014/main" id="{01B1D116-65CE-58A8-A403-A6C1A29E2B33}"/>
              </a:ext>
            </a:extLst>
          </p:cNvPr>
          <p:cNvSpPr txBox="1">
            <a:spLocks noChangeArrowheads="1"/>
          </p:cNvSpPr>
          <p:nvPr/>
        </p:nvSpPr>
        <p:spPr bwMode="auto">
          <a:xfrm>
            <a:off x="2295525" y="37338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F</a:t>
            </a:r>
          </a:p>
        </p:txBody>
      </p:sp>
      <p:sp>
        <p:nvSpPr>
          <p:cNvPr id="45103" name="Text Box 41">
            <a:extLst>
              <a:ext uri="{FF2B5EF4-FFF2-40B4-BE49-F238E27FC236}">
                <a16:creationId xmlns:a16="http://schemas.microsoft.com/office/drawing/2014/main" id="{D618CF34-0596-A0E5-C398-4472A7FFBDE1}"/>
              </a:ext>
            </a:extLst>
          </p:cNvPr>
          <p:cNvSpPr txBox="1">
            <a:spLocks noChangeArrowheads="1"/>
          </p:cNvSpPr>
          <p:nvPr/>
        </p:nvSpPr>
        <p:spPr bwMode="auto">
          <a:xfrm>
            <a:off x="2293938" y="4038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3</a:t>
            </a:r>
          </a:p>
        </p:txBody>
      </p:sp>
      <p:sp>
        <p:nvSpPr>
          <p:cNvPr id="28708" name="Line 42">
            <a:extLst>
              <a:ext uri="{FF2B5EF4-FFF2-40B4-BE49-F238E27FC236}">
                <a16:creationId xmlns:a16="http://schemas.microsoft.com/office/drawing/2014/main" id="{FB4AC109-9B62-3F40-9B19-10DB4A6B2A67}"/>
              </a:ext>
            </a:extLst>
          </p:cNvPr>
          <p:cNvSpPr>
            <a:spLocks noChangeShapeType="1"/>
          </p:cNvSpPr>
          <p:nvPr/>
        </p:nvSpPr>
        <p:spPr bwMode="auto">
          <a:xfrm>
            <a:off x="2209800" y="4114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8709" name="Text Box 43">
            <a:extLst>
              <a:ext uri="{FF2B5EF4-FFF2-40B4-BE49-F238E27FC236}">
                <a16:creationId xmlns:a16="http://schemas.microsoft.com/office/drawing/2014/main" id="{EB13577E-3334-82A7-91C0-B32C237B843D}"/>
              </a:ext>
            </a:extLst>
          </p:cNvPr>
          <p:cNvSpPr txBox="1">
            <a:spLocks noChangeArrowheads="1"/>
          </p:cNvSpPr>
          <p:nvPr/>
        </p:nvSpPr>
        <p:spPr bwMode="auto">
          <a:xfrm>
            <a:off x="457200" y="1295400"/>
            <a:ext cx="830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We use </a:t>
            </a:r>
            <a:r>
              <a:rPr lang="en-US" altLang="en-US" sz="2000" u="sng">
                <a:cs typeface="Arial" panose="020B0604020202020204" pitchFamily="34" charset="0"/>
              </a:rPr>
              <a:t>letters as keys </a:t>
            </a:r>
            <a:r>
              <a:rPr lang="en-US" altLang="en-US" sz="2000">
                <a:cs typeface="Arial" panose="020B0604020202020204" pitchFamily="34" charset="0"/>
              </a:rPr>
              <a:t>and </a:t>
            </a:r>
            <a:r>
              <a:rPr lang="en-US" altLang="en-US" sz="2000" u="sng">
                <a:cs typeface="Arial" panose="020B0604020202020204" pitchFamily="34" charset="0"/>
              </a:rPr>
              <a:t>numbers as the size fields </a:t>
            </a:r>
            <a:r>
              <a:rPr lang="en-US" altLang="en-US" sz="2000">
                <a:cs typeface="Arial" panose="020B0604020202020204" pitchFamily="34" charset="0"/>
              </a:rPr>
              <a:t>in this example.</a:t>
            </a:r>
          </a:p>
        </p:txBody>
      </p:sp>
      <p:cxnSp>
        <p:nvCxnSpPr>
          <p:cNvPr id="28710" name="AutoShape 44">
            <a:extLst>
              <a:ext uri="{FF2B5EF4-FFF2-40B4-BE49-F238E27FC236}">
                <a16:creationId xmlns:a16="http://schemas.microsoft.com/office/drawing/2014/main" id="{8EBC3CB3-B383-49B7-9143-E7A4551E03D4}"/>
              </a:ext>
            </a:extLst>
          </p:cNvPr>
          <p:cNvCxnSpPr>
            <a:cxnSpLocks noChangeShapeType="1"/>
            <a:stCxn id="28679" idx="0"/>
            <a:endCxn id="28681" idx="0"/>
          </p:cNvCxnSpPr>
          <p:nvPr/>
        </p:nvCxnSpPr>
        <p:spPr bwMode="auto">
          <a:xfrm flipH="1">
            <a:off x="1719263" y="2209800"/>
            <a:ext cx="9477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11" name="AutoShape 45">
            <a:extLst>
              <a:ext uri="{FF2B5EF4-FFF2-40B4-BE49-F238E27FC236}">
                <a16:creationId xmlns:a16="http://schemas.microsoft.com/office/drawing/2014/main" id="{80630C82-7450-AC81-1EDA-4EFC621E623A}"/>
              </a:ext>
            </a:extLst>
          </p:cNvPr>
          <p:cNvCxnSpPr>
            <a:cxnSpLocks noChangeShapeType="1"/>
            <a:stCxn id="28679" idx="1"/>
            <a:endCxn id="28686" idx="0"/>
          </p:cNvCxnSpPr>
          <p:nvPr/>
        </p:nvCxnSpPr>
        <p:spPr bwMode="auto">
          <a:xfrm>
            <a:off x="3276600" y="2209800"/>
            <a:ext cx="8794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12" name="AutoShape 46">
            <a:extLst>
              <a:ext uri="{FF2B5EF4-FFF2-40B4-BE49-F238E27FC236}">
                <a16:creationId xmlns:a16="http://schemas.microsoft.com/office/drawing/2014/main" id="{7D223341-1C1E-5807-4FD3-68452E58DAE1}"/>
              </a:ext>
            </a:extLst>
          </p:cNvPr>
          <p:cNvCxnSpPr>
            <a:cxnSpLocks noChangeShapeType="1"/>
            <a:stCxn id="28683" idx="0"/>
            <a:endCxn id="28702" idx="0"/>
          </p:cNvCxnSpPr>
          <p:nvPr/>
        </p:nvCxnSpPr>
        <p:spPr bwMode="auto">
          <a:xfrm flipH="1">
            <a:off x="1031875" y="3124200"/>
            <a:ext cx="415925"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13" name="AutoShape 47">
            <a:extLst>
              <a:ext uri="{FF2B5EF4-FFF2-40B4-BE49-F238E27FC236}">
                <a16:creationId xmlns:a16="http://schemas.microsoft.com/office/drawing/2014/main" id="{C5997483-22B1-9F56-1CF7-091585DDFB28}"/>
              </a:ext>
            </a:extLst>
          </p:cNvPr>
          <p:cNvCxnSpPr>
            <a:cxnSpLocks noChangeShapeType="1"/>
            <a:stCxn id="28680" idx="3"/>
            <a:endCxn id="28706" idx="0"/>
          </p:cNvCxnSpPr>
          <p:nvPr/>
        </p:nvCxnSpPr>
        <p:spPr bwMode="auto">
          <a:xfrm>
            <a:off x="2057400" y="3124200"/>
            <a:ext cx="423863"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714" name="Oval 48">
            <a:extLst>
              <a:ext uri="{FF2B5EF4-FFF2-40B4-BE49-F238E27FC236}">
                <a16:creationId xmlns:a16="http://schemas.microsoft.com/office/drawing/2014/main" id="{0789A955-310B-0927-1D98-15E3C660EC28}"/>
              </a:ext>
            </a:extLst>
          </p:cNvPr>
          <p:cNvSpPr>
            <a:spLocks noChangeArrowheads="1"/>
          </p:cNvSpPr>
          <p:nvPr/>
        </p:nvSpPr>
        <p:spPr bwMode="auto">
          <a:xfrm>
            <a:off x="27432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15" name="Oval 49">
            <a:extLst>
              <a:ext uri="{FF2B5EF4-FFF2-40B4-BE49-F238E27FC236}">
                <a16:creationId xmlns:a16="http://schemas.microsoft.com/office/drawing/2014/main" id="{FD65EB77-E926-6609-2D6F-B04CC9744687}"/>
              </a:ext>
            </a:extLst>
          </p:cNvPr>
          <p:cNvSpPr>
            <a:spLocks noChangeArrowheads="1"/>
          </p:cNvSpPr>
          <p:nvPr/>
        </p:nvSpPr>
        <p:spPr bwMode="auto">
          <a:xfrm>
            <a:off x="36576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16" name="Oval 50">
            <a:extLst>
              <a:ext uri="{FF2B5EF4-FFF2-40B4-BE49-F238E27FC236}">
                <a16:creationId xmlns:a16="http://schemas.microsoft.com/office/drawing/2014/main" id="{53D0D9AE-B940-72A0-36E6-9F25AF958AED}"/>
              </a:ext>
            </a:extLst>
          </p:cNvPr>
          <p:cNvSpPr>
            <a:spLocks noChangeArrowheads="1"/>
          </p:cNvSpPr>
          <p:nvPr/>
        </p:nvSpPr>
        <p:spPr bwMode="auto">
          <a:xfrm>
            <a:off x="1295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17" name="Oval 51">
            <a:extLst>
              <a:ext uri="{FF2B5EF4-FFF2-40B4-BE49-F238E27FC236}">
                <a16:creationId xmlns:a16="http://schemas.microsoft.com/office/drawing/2014/main" id="{A83204C5-10A9-113C-BA5B-EEBEF21E9FC7}"/>
              </a:ext>
            </a:extLst>
          </p:cNvPr>
          <p:cNvSpPr>
            <a:spLocks noChangeArrowheads="1"/>
          </p:cNvSpPr>
          <p:nvPr/>
        </p:nvSpPr>
        <p:spPr bwMode="auto">
          <a:xfrm>
            <a:off x="2209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18" name="Oval 52">
            <a:extLst>
              <a:ext uri="{FF2B5EF4-FFF2-40B4-BE49-F238E27FC236}">
                <a16:creationId xmlns:a16="http://schemas.microsoft.com/office/drawing/2014/main" id="{42B46BFA-314D-24CE-50F7-5AB56CA2D238}"/>
              </a:ext>
            </a:extLst>
          </p:cNvPr>
          <p:cNvSpPr>
            <a:spLocks noChangeArrowheads="1"/>
          </p:cNvSpPr>
          <p:nvPr/>
        </p:nvSpPr>
        <p:spPr bwMode="auto">
          <a:xfrm>
            <a:off x="533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19" name="Oval 53">
            <a:extLst>
              <a:ext uri="{FF2B5EF4-FFF2-40B4-BE49-F238E27FC236}">
                <a16:creationId xmlns:a16="http://schemas.microsoft.com/office/drawing/2014/main" id="{90972639-CB7F-9E01-0885-7581E9B1054F}"/>
              </a:ext>
            </a:extLst>
          </p:cNvPr>
          <p:cNvSpPr>
            <a:spLocks noChangeArrowheads="1"/>
          </p:cNvSpPr>
          <p:nvPr/>
        </p:nvSpPr>
        <p:spPr bwMode="auto">
          <a:xfrm>
            <a:off x="1447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28720" name="AutoShape 54">
            <a:extLst>
              <a:ext uri="{FF2B5EF4-FFF2-40B4-BE49-F238E27FC236}">
                <a16:creationId xmlns:a16="http://schemas.microsoft.com/office/drawing/2014/main" id="{5D7532F4-12F6-94E3-B337-8B94CDC2103C}"/>
              </a:ext>
            </a:extLst>
          </p:cNvPr>
          <p:cNvCxnSpPr>
            <a:cxnSpLocks noChangeShapeType="1"/>
            <a:stCxn id="28688" idx="0"/>
            <a:endCxn id="28684" idx="0"/>
          </p:cNvCxnSpPr>
          <p:nvPr/>
        </p:nvCxnSpPr>
        <p:spPr bwMode="auto">
          <a:xfrm flipH="1">
            <a:off x="3733800" y="3124200"/>
            <a:ext cx="1524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1" name="AutoShape 55">
            <a:extLst>
              <a:ext uri="{FF2B5EF4-FFF2-40B4-BE49-F238E27FC236}">
                <a16:creationId xmlns:a16="http://schemas.microsoft.com/office/drawing/2014/main" id="{B4EECF45-B3DC-74AF-1970-BCB0CB32F0F4}"/>
              </a:ext>
            </a:extLst>
          </p:cNvPr>
          <p:cNvCxnSpPr>
            <a:cxnSpLocks noChangeShapeType="1"/>
            <a:stCxn id="28685" idx="3"/>
            <a:endCxn id="28690" idx="0"/>
          </p:cNvCxnSpPr>
          <p:nvPr/>
        </p:nvCxnSpPr>
        <p:spPr bwMode="auto">
          <a:xfrm>
            <a:off x="4495800" y="3124200"/>
            <a:ext cx="576263"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2" name="AutoShape 56">
            <a:extLst>
              <a:ext uri="{FF2B5EF4-FFF2-40B4-BE49-F238E27FC236}">
                <a16:creationId xmlns:a16="http://schemas.microsoft.com/office/drawing/2014/main" id="{007176D1-8610-34E0-1159-0BF2D100DD40}"/>
              </a:ext>
            </a:extLst>
          </p:cNvPr>
          <p:cNvCxnSpPr>
            <a:cxnSpLocks noChangeShapeType="1"/>
            <a:stCxn id="28705" idx="3"/>
            <a:endCxn id="28698" idx="0"/>
          </p:cNvCxnSpPr>
          <p:nvPr/>
        </p:nvCxnSpPr>
        <p:spPr bwMode="auto">
          <a:xfrm>
            <a:off x="2819400" y="4114800"/>
            <a:ext cx="423863"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3" name="AutoShape 57">
            <a:extLst>
              <a:ext uri="{FF2B5EF4-FFF2-40B4-BE49-F238E27FC236}">
                <a16:creationId xmlns:a16="http://schemas.microsoft.com/office/drawing/2014/main" id="{8894DFAC-1ADD-8CCC-C512-2A5A0E6A6444}"/>
              </a:ext>
            </a:extLst>
          </p:cNvPr>
          <p:cNvCxnSpPr>
            <a:cxnSpLocks noChangeShapeType="1"/>
          </p:cNvCxnSpPr>
          <p:nvPr/>
        </p:nvCxnSpPr>
        <p:spPr bwMode="auto">
          <a:xfrm flipH="1">
            <a:off x="1795463" y="4114800"/>
            <a:ext cx="414337"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4" name="AutoShape 58">
            <a:extLst>
              <a:ext uri="{FF2B5EF4-FFF2-40B4-BE49-F238E27FC236}">
                <a16:creationId xmlns:a16="http://schemas.microsoft.com/office/drawing/2014/main" id="{45EC01BB-FDEC-0E2C-E134-CB6A8E7B7B65}"/>
              </a:ext>
            </a:extLst>
          </p:cNvPr>
          <p:cNvCxnSpPr>
            <a:cxnSpLocks noChangeShapeType="1"/>
            <a:stCxn id="28704" idx="0"/>
            <a:endCxn id="28718" idx="0"/>
          </p:cNvCxnSpPr>
          <p:nvPr/>
        </p:nvCxnSpPr>
        <p:spPr bwMode="auto">
          <a:xfrm flipH="1">
            <a:off x="609600" y="4114800"/>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5" name="AutoShape 59">
            <a:extLst>
              <a:ext uri="{FF2B5EF4-FFF2-40B4-BE49-F238E27FC236}">
                <a16:creationId xmlns:a16="http://schemas.microsoft.com/office/drawing/2014/main" id="{209175FB-8133-399E-D536-2414A973D45B}"/>
              </a:ext>
            </a:extLst>
          </p:cNvPr>
          <p:cNvCxnSpPr>
            <a:cxnSpLocks noChangeShapeType="1"/>
            <a:stCxn id="28701" idx="3"/>
          </p:cNvCxnSpPr>
          <p:nvPr/>
        </p:nvCxnSpPr>
        <p:spPr bwMode="auto">
          <a:xfrm>
            <a:off x="1371600" y="4114800"/>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6" name="AutoShape 60">
            <a:extLst>
              <a:ext uri="{FF2B5EF4-FFF2-40B4-BE49-F238E27FC236}">
                <a16:creationId xmlns:a16="http://schemas.microsoft.com/office/drawing/2014/main" id="{8CE36CF1-A893-EB1A-13FD-1CF83666DD19}"/>
              </a:ext>
            </a:extLst>
          </p:cNvPr>
          <p:cNvCxnSpPr>
            <a:cxnSpLocks noChangeShapeType="1"/>
            <a:stCxn id="28696" idx="0"/>
            <a:endCxn id="28716" idx="0"/>
          </p:cNvCxnSpPr>
          <p:nvPr/>
        </p:nvCxnSpPr>
        <p:spPr bwMode="auto">
          <a:xfrm flipH="1">
            <a:off x="13716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7" name="AutoShape 61">
            <a:extLst>
              <a:ext uri="{FF2B5EF4-FFF2-40B4-BE49-F238E27FC236}">
                <a16:creationId xmlns:a16="http://schemas.microsoft.com/office/drawing/2014/main" id="{545C8B41-E938-479E-454C-BB6306B7286B}"/>
              </a:ext>
            </a:extLst>
          </p:cNvPr>
          <p:cNvCxnSpPr>
            <a:cxnSpLocks noChangeShapeType="1"/>
          </p:cNvCxnSpPr>
          <p:nvPr/>
        </p:nvCxnSpPr>
        <p:spPr bwMode="auto">
          <a:xfrm>
            <a:off x="21336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8" name="AutoShape 62">
            <a:extLst>
              <a:ext uri="{FF2B5EF4-FFF2-40B4-BE49-F238E27FC236}">
                <a16:creationId xmlns:a16="http://schemas.microsoft.com/office/drawing/2014/main" id="{18A82188-9036-DE16-5FDC-917A104E111E}"/>
              </a:ext>
            </a:extLst>
          </p:cNvPr>
          <p:cNvCxnSpPr>
            <a:cxnSpLocks noChangeShapeType="1"/>
            <a:stCxn id="28700" idx="0"/>
            <a:endCxn id="28714" idx="0"/>
          </p:cNvCxnSpPr>
          <p:nvPr/>
        </p:nvCxnSpPr>
        <p:spPr bwMode="auto">
          <a:xfrm flipH="1">
            <a:off x="28194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29" name="AutoShape 63">
            <a:extLst>
              <a:ext uri="{FF2B5EF4-FFF2-40B4-BE49-F238E27FC236}">
                <a16:creationId xmlns:a16="http://schemas.microsoft.com/office/drawing/2014/main" id="{F2359F36-4DFB-3BAE-36A2-25EDA92B983E}"/>
              </a:ext>
            </a:extLst>
          </p:cNvPr>
          <p:cNvCxnSpPr>
            <a:cxnSpLocks noChangeShapeType="1"/>
            <a:stCxn id="28697" idx="3"/>
            <a:endCxn id="28715" idx="0"/>
          </p:cNvCxnSpPr>
          <p:nvPr/>
        </p:nvCxnSpPr>
        <p:spPr bwMode="auto">
          <a:xfrm>
            <a:off x="35814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730" name="Oval 64">
            <a:extLst>
              <a:ext uri="{FF2B5EF4-FFF2-40B4-BE49-F238E27FC236}">
                <a16:creationId xmlns:a16="http://schemas.microsoft.com/office/drawing/2014/main" id="{57A7A31C-AFDF-D243-9BC2-DD10F00F0EDE}"/>
              </a:ext>
            </a:extLst>
          </p:cNvPr>
          <p:cNvSpPr>
            <a:spLocks noChangeArrowheads="1"/>
          </p:cNvSpPr>
          <p:nvPr/>
        </p:nvSpPr>
        <p:spPr bwMode="auto">
          <a:xfrm>
            <a:off x="4572000" y="4724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8731" name="Oval 65">
            <a:extLst>
              <a:ext uri="{FF2B5EF4-FFF2-40B4-BE49-F238E27FC236}">
                <a16:creationId xmlns:a16="http://schemas.microsoft.com/office/drawing/2014/main" id="{56DB5654-81E7-F2A9-7942-590E71A6C699}"/>
              </a:ext>
            </a:extLst>
          </p:cNvPr>
          <p:cNvSpPr>
            <a:spLocks noChangeArrowheads="1"/>
          </p:cNvSpPr>
          <p:nvPr/>
        </p:nvSpPr>
        <p:spPr bwMode="auto">
          <a:xfrm>
            <a:off x="5486400" y="4724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28732" name="AutoShape 66">
            <a:extLst>
              <a:ext uri="{FF2B5EF4-FFF2-40B4-BE49-F238E27FC236}">
                <a16:creationId xmlns:a16="http://schemas.microsoft.com/office/drawing/2014/main" id="{3CE8852B-0474-9F67-C34A-34C9E8888D42}"/>
              </a:ext>
            </a:extLst>
          </p:cNvPr>
          <p:cNvCxnSpPr>
            <a:cxnSpLocks noChangeShapeType="1"/>
            <a:stCxn id="28692" idx="0"/>
            <a:endCxn id="28730" idx="0"/>
          </p:cNvCxnSpPr>
          <p:nvPr/>
        </p:nvCxnSpPr>
        <p:spPr bwMode="auto">
          <a:xfrm flipH="1">
            <a:off x="4648200" y="41148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8733" name="AutoShape 67">
            <a:extLst>
              <a:ext uri="{FF2B5EF4-FFF2-40B4-BE49-F238E27FC236}">
                <a16:creationId xmlns:a16="http://schemas.microsoft.com/office/drawing/2014/main" id="{851991D7-0BF3-5C7A-91F3-38ABC725129C}"/>
              </a:ext>
            </a:extLst>
          </p:cNvPr>
          <p:cNvCxnSpPr>
            <a:cxnSpLocks noChangeShapeType="1"/>
            <a:stCxn id="28692" idx="1"/>
          </p:cNvCxnSpPr>
          <p:nvPr/>
        </p:nvCxnSpPr>
        <p:spPr bwMode="auto">
          <a:xfrm>
            <a:off x="5410200" y="41148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 name="Text Box 68">
            <a:extLst>
              <a:ext uri="{FF2B5EF4-FFF2-40B4-BE49-F238E27FC236}">
                <a16:creationId xmlns:a16="http://schemas.microsoft.com/office/drawing/2014/main" id="{0C3B21B2-D23D-E59F-3FDF-0636E63B520F}"/>
              </a:ext>
            </a:extLst>
          </p:cNvPr>
          <p:cNvSpPr txBox="1">
            <a:spLocks noChangeArrowheads="1"/>
          </p:cNvSpPr>
          <p:nvPr/>
        </p:nvSpPr>
        <p:spPr bwMode="auto">
          <a:xfrm>
            <a:off x="5029200" y="1965325"/>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Note that the size at an internal </a:t>
            </a:r>
          </a:p>
          <a:p>
            <a:pPr eaLnBrk="1" hangingPunct="1">
              <a:spcBef>
                <a:spcPct val="0"/>
              </a:spcBef>
              <a:buClrTx/>
              <a:buSzTx/>
              <a:buFontTx/>
              <a:buNone/>
            </a:pPr>
            <a:r>
              <a:rPr lang="en-US" altLang="en-US" sz="2000">
                <a:cs typeface="Arial" panose="020B0604020202020204" pitchFamily="34" charset="0"/>
              </a:rPr>
              <a:t>node = 1 + sizes of its children.</a:t>
            </a:r>
          </a:p>
        </p:txBody>
      </p:sp>
      <p:sp>
        <p:nvSpPr>
          <p:cNvPr id="8" name="Text Box 69">
            <a:extLst>
              <a:ext uri="{FF2B5EF4-FFF2-40B4-BE49-F238E27FC236}">
                <a16:creationId xmlns:a16="http://schemas.microsoft.com/office/drawing/2014/main" id="{1937D266-C4D3-6083-8A2D-3423FDD6D853}"/>
              </a:ext>
            </a:extLst>
          </p:cNvPr>
          <p:cNvSpPr txBox="1">
            <a:spLocks noChangeArrowheads="1"/>
          </p:cNvSpPr>
          <p:nvPr/>
        </p:nvSpPr>
        <p:spPr bwMode="auto">
          <a:xfrm>
            <a:off x="5029200" y="5410200"/>
            <a:ext cx="3886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Special RBT leaf nodes will have their size fields set to 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5127"/>
                                        </p:tgtEl>
                                        <p:attrNameLst>
                                          <p:attrName>style.visibility</p:attrName>
                                        </p:attrNameLst>
                                      </p:cBhvr>
                                      <p:to>
                                        <p:strVal val="visible"/>
                                      </p:to>
                                    </p:set>
                                    <p:animEffect transition="in" filter="fade">
                                      <p:cBhvr>
                                        <p:cTn id="7" dur="2000"/>
                                        <p:tgtEl>
                                          <p:spTgt spid="45127"/>
                                        </p:tgtEl>
                                      </p:cBhvr>
                                    </p:animEffect>
                                  </p:childTnLst>
                                </p:cTn>
                              </p:par>
                              <p:par>
                                <p:cTn id="8" presetID="10" presetClass="entr" presetSubtype="0" fill="hold" nodeType="withEffect">
                                  <p:stCondLst>
                                    <p:cond delay="0"/>
                                  </p:stCondLst>
                                  <p:childTnLst>
                                    <p:set>
                                      <p:cBhvr>
                                        <p:cTn id="9" dur="1" fill="hold">
                                          <p:stCondLst>
                                            <p:cond delay="0"/>
                                          </p:stCondLst>
                                        </p:cTn>
                                        <p:tgtEl>
                                          <p:spTgt spid="45123"/>
                                        </p:tgtEl>
                                        <p:attrNameLst>
                                          <p:attrName>style.visibility</p:attrName>
                                        </p:attrNameLst>
                                      </p:cBhvr>
                                      <p:to>
                                        <p:strVal val="visible"/>
                                      </p:to>
                                    </p:set>
                                    <p:animEffect transition="in" filter="fade">
                                      <p:cBhvr>
                                        <p:cTn id="10" dur="2000"/>
                                        <p:tgtEl>
                                          <p:spTgt spid="45123"/>
                                        </p:tgtEl>
                                      </p:cBhvr>
                                    </p:animEffect>
                                  </p:childTnLst>
                                </p:cTn>
                              </p:par>
                              <p:par>
                                <p:cTn id="11" presetID="10" presetClass="entr" presetSubtype="0" fill="hold" nodeType="withEffect">
                                  <p:stCondLst>
                                    <p:cond delay="0"/>
                                  </p:stCondLst>
                                  <p:childTnLst>
                                    <p:set>
                                      <p:cBhvr>
                                        <p:cTn id="12" dur="1" fill="hold">
                                          <p:stCondLst>
                                            <p:cond delay="0"/>
                                          </p:stCondLst>
                                        </p:cTn>
                                        <p:tgtEl>
                                          <p:spTgt spid="45107"/>
                                        </p:tgtEl>
                                        <p:attrNameLst>
                                          <p:attrName>style.visibility</p:attrName>
                                        </p:attrNameLst>
                                      </p:cBhvr>
                                      <p:to>
                                        <p:strVal val="visible"/>
                                      </p:to>
                                    </p:set>
                                    <p:animEffect transition="in" filter="fade">
                                      <p:cBhvr>
                                        <p:cTn id="13" dur="2000"/>
                                        <p:tgtEl>
                                          <p:spTgt spid="45107"/>
                                        </p:tgtEl>
                                      </p:cBhvr>
                                    </p:animEffect>
                                  </p:childTnLst>
                                </p:cTn>
                              </p:par>
                              <p:par>
                                <p:cTn id="14" presetID="10" presetClass="entr" presetSubtype="0" fill="hold" nodeType="withEffect">
                                  <p:stCondLst>
                                    <p:cond delay="0"/>
                                  </p:stCondLst>
                                  <p:childTnLst>
                                    <p:set>
                                      <p:cBhvr>
                                        <p:cTn id="15" dur="1" fill="hold">
                                          <p:stCondLst>
                                            <p:cond delay="0"/>
                                          </p:stCondLst>
                                        </p:cTn>
                                        <p:tgtEl>
                                          <p:spTgt spid="45103"/>
                                        </p:tgtEl>
                                        <p:attrNameLst>
                                          <p:attrName>style.visibility</p:attrName>
                                        </p:attrNameLst>
                                      </p:cBhvr>
                                      <p:to>
                                        <p:strVal val="visible"/>
                                      </p:to>
                                    </p:set>
                                    <p:animEffect transition="in" filter="fade">
                                      <p:cBhvr>
                                        <p:cTn id="16" dur="2000"/>
                                        <p:tgtEl>
                                          <p:spTgt spid="45103"/>
                                        </p:tgtEl>
                                      </p:cBhvr>
                                    </p:animEffect>
                                  </p:childTnLst>
                                </p:cTn>
                              </p:par>
                              <p:par>
                                <p:cTn id="17" presetID="10" presetClass="entr" presetSubtype="0" fill="hold" nodeType="withEffect">
                                  <p:stCondLst>
                                    <p:cond delay="0"/>
                                  </p:stCondLst>
                                  <p:childTnLst>
                                    <p:set>
                                      <p:cBhvr>
                                        <p:cTn id="18" dur="1" fill="hold">
                                          <p:stCondLst>
                                            <p:cond delay="0"/>
                                          </p:stCondLst>
                                        </p:cTn>
                                        <p:tgtEl>
                                          <p:spTgt spid="45115"/>
                                        </p:tgtEl>
                                        <p:attrNameLst>
                                          <p:attrName>style.visibility</p:attrName>
                                        </p:attrNameLst>
                                      </p:cBhvr>
                                      <p:to>
                                        <p:strVal val="visible"/>
                                      </p:to>
                                    </p:set>
                                    <p:animEffect transition="in" filter="fade">
                                      <p:cBhvr>
                                        <p:cTn id="19" dur="2000"/>
                                        <p:tgtEl>
                                          <p:spTgt spid="45115"/>
                                        </p:tgtEl>
                                      </p:cBhvr>
                                    </p:animEffect>
                                  </p:childTnLst>
                                </p:cTn>
                              </p:par>
                              <p:par>
                                <p:cTn id="20" presetID="10" presetClass="entr" presetSubtype="0" fill="hold" nodeType="withEffect">
                                  <p:stCondLst>
                                    <p:cond delay="0"/>
                                  </p:stCondLst>
                                  <p:childTnLst>
                                    <p:set>
                                      <p:cBhvr>
                                        <p:cTn id="21" dur="1" fill="hold">
                                          <p:stCondLst>
                                            <p:cond delay="0"/>
                                          </p:stCondLst>
                                        </p:cTn>
                                        <p:tgtEl>
                                          <p:spTgt spid="45111"/>
                                        </p:tgtEl>
                                        <p:attrNameLst>
                                          <p:attrName>style.visibility</p:attrName>
                                        </p:attrNameLst>
                                      </p:cBhvr>
                                      <p:to>
                                        <p:strVal val="visible"/>
                                      </p:to>
                                    </p:set>
                                    <p:animEffect transition="in" filter="fade">
                                      <p:cBhvr>
                                        <p:cTn id="22" dur="2000"/>
                                        <p:tgtEl>
                                          <p:spTgt spid="45111"/>
                                        </p:tgtEl>
                                      </p:cBhvr>
                                    </p:animEffect>
                                  </p:childTnLst>
                                </p:cTn>
                              </p:par>
                              <p:par>
                                <p:cTn id="23" presetID="10"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2000"/>
                                        <p:tgtEl>
                                          <p:spTgt spid="2"/>
                                        </p:tgtEl>
                                      </p:cBhvr>
                                    </p:animEffect>
                                  </p:childTnLst>
                                </p:cTn>
                              </p:par>
                              <p:par>
                                <p:cTn id="26" presetID="10" presetClass="entr" presetSubtype="0" fill="hold" nodeType="withEffect">
                                  <p:stCondLst>
                                    <p:cond delay="0"/>
                                  </p:stCondLst>
                                  <p:childTnLst>
                                    <p:set>
                                      <p:cBhvr>
                                        <p:cTn id="27" dur="1" fill="hold">
                                          <p:stCondLst>
                                            <p:cond delay="0"/>
                                          </p:stCondLst>
                                        </p:cTn>
                                        <p:tgtEl>
                                          <p:spTgt spid="45119"/>
                                        </p:tgtEl>
                                        <p:attrNameLst>
                                          <p:attrName>style.visibility</p:attrName>
                                        </p:attrNameLst>
                                      </p:cBhvr>
                                      <p:to>
                                        <p:strVal val="visible"/>
                                      </p:to>
                                    </p:set>
                                    <p:animEffect transition="in" filter="fade">
                                      <p:cBhvr>
                                        <p:cTn id="28" dur="2000"/>
                                        <p:tgtEl>
                                          <p:spTgt spid="451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2000"/>
                                        <p:tgtEl>
                                          <p:spTgt spid="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127" grpId="0"/>
      <p:bldP spid="45123" grpId="0"/>
      <p:bldP spid="45119" grpId="0"/>
      <p:bldP spid="2" grpId="0"/>
      <p:bldP spid="45115" grpId="0"/>
      <p:bldP spid="45111" grpId="0"/>
      <p:bldP spid="45107" grpId="0"/>
      <p:bldP spid="45103"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3FBE07FA-820D-5381-4592-C72799493F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FBAA8F9-66A6-4FB5-BDCB-7351035A9542}" type="slidenum">
              <a:rPr lang="en-US" altLang="en-US" sz="1200" smtClean="0">
                <a:latin typeface="Garamond" panose="02020404030301010803" pitchFamily="18" charset="0"/>
              </a:rPr>
              <a:pPr>
                <a:spcBef>
                  <a:spcPct val="0"/>
                </a:spcBef>
                <a:buClrTx/>
                <a:buSzTx/>
                <a:buFontTx/>
                <a:buNone/>
              </a:pPr>
              <a:t>14</a:t>
            </a:fld>
            <a:endParaRPr lang="en-US" altLang="en-US" sz="1200">
              <a:latin typeface="Garamond" panose="02020404030301010803" pitchFamily="18" charset="0"/>
            </a:endParaRPr>
          </a:p>
        </p:txBody>
      </p:sp>
      <p:sp>
        <p:nvSpPr>
          <p:cNvPr id="30723" name="Rectangle 2">
            <a:extLst>
              <a:ext uri="{FF2B5EF4-FFF2-40B4-BE49-F238E27FC236}">
                <a16:creationId xmlns:a16="http://schemas.microsoft.com/office/drawing/2014/main" id="{842131A4-10BC-D749-4C7A-49398EF60437}"/>
              </a:ext>
            </a:extLst>
          </p:cNvPr>
          <p:cNvSpPr>
            <a:spLocks noGrp="1" noChangeArrowheads="1"/>
          </p:cNvSpPr>
          <p:nvPr>
            <p:ph type="title"/>
          </p:nvPr>
        </p:nvSpPr>
        <p:spPr>
          <a:noFill/>
        </p:spPr>
        <p:txBody>
          <a:bodyPr/>
          <a:lstStyle/>
          <a:p>
            <a:pPr eaLnBrk="1" hangingPunct="1"/>
            <a:r>
              <a:rPr lang="en-US" altLang="en-US" sz="3600"/>
              <a:t>Finding rank in augmented RBT</a:t>
            </a:r>
          </a:p>
        </p:txBody>
      </p:sp>
      <p:sp>
        <p:nvSpPr>
          <p:cNvPr id="30724" name="Rectangle 3">
            <a:extLst>
              <a:ext uri="{FF2B5EF4-FFF2-40B4-BE49-F238E27FC236}">
                <a16:creationId xmlns:a16="http://schemas.microsoft.com/office/drawing/2014/main" id="{347DF179-4C28-C214-09AE-7A35072DF641}"/>
              </a:ext>
            </a:extLst>
          </p:cNvPr>
          <p:cNvSpPr>
            <a:spLocks noChangeArrowheads="1"/>
          </p:cNvSpPr>
          <p:nvPr/>
        </p:nvSpPr>
        <p:spPr bwMode="auto">
          <a:xfrm>
            <a:off x="533400" y="1143000"/>
            <a:ext cx="8077200" cy="4953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AugmentedRBT_Rank (T, x) { </a:t>
            </a:r>
            <a:r>
              <a:rPr lang="en-US" altLang="en-US" sz="1800" b="1">
                <a:solidFill>
                  <a:srgbClr val="0066FF"/>
                </a:solidFill>
              </a:rPr>
              <a:t>// T: the tree, x: a node</a:t>
            </a:r>
          </a:p>
          <a:p>
            <a:pPr eaLnBrk="1" hangingPunct="1">
              <a:buFont typeface="Wingdings" panose="05000000000000000000" pitchFamily="2" charset="2"/>
              <a:buNone/>
            </a:pPr>
            <a:r>
              <a:rPr lang="en-US" altLang="en-US" sz="1800" b="1"/>
              <a:t>   rank = size (left[ x ]) + 1; </a:t>
            </a:r>
            <a:r>
              <a:rPr lang="en-US" altLang="en-US" sz="1800" b="1">
                <a:solidFill>
                  <a:srgbClr val="0066FF"/>
                </a:solidFill>
              </a:rPr>
              <a:t>// # of elements in left subtree of x &amp; x itself</a:t>
            </a:r>
          </a:p>
          <a:p>
            <a:pPr eaLnBrk="1" hangingPunct="1">
              <a:buFont typeface="Wingdings" panose="05000000000000000000" pitchFamily="2" charset="2"/>
              <a:buNone/>
            </a:pPr>
            <a:r>
              <a:rPr lang="en-US" altLang="en-US" sz="1800" b="1"/>
              <a:t>   y = parent[ x ]; </a:t>
            </a:r>
          </a:p>
          <a:p>
            <a:pPr eaLnBrk="1" hangingPunct="1">
              <a:buFont typeface="Wingdings" panose="05000000000000000000" pitchFamily="2" charset="2"/>
              <a:buNone/>
            </a:pPr>
            <a:r>
              <a:rPr lang="en-US" altLang="en-US" sz="1800" b="1"/>
              <a:t>   z = x; </a:t>
            </a:r>
            <a:r>
              <a:rPr lang="en-US" altLang="en-US" sz="1800" b="1">
                <a:solidFill>
                  <a:srgbClr val="0066FF"/>
                </a:solidFill>
              </a:rPr>
              <a:t>// y -&gt; z is an edge in the path from x to root</a:t>
            </a:r>
          </a:p>
          <a:p>
            <a:pPr eaLnBrk="1" hangingPunct="1">
              <a:buFont typeface="Wingdings" panose="05000000000000000000" pitchFamily="2" charset="2"/>
              <a:buNone/>
            </a:pPr>
            <a:r>
              <a:rPr lang="en-US" altLang="en-US" sz="1800" b="1"/>
              <a:t>   while (y != NULL) { </a:t>
            </a:r>
            <a:r>
              <a:rPr lang="en-US" altLang="en-US" sz="1800" b="1">
                <a:solidFill>
                  <a:srgbClr val="0066FF"/>
                </a:solidFill>
              </a:rPr>
              <a:t>// until we reach to the root</a:t>
            </a:r>
          </a:p>
          <a:p>
            <a:pPr eaLnBrk="1" hangingPunct="1">
              <a:buFont typeface="Wingdings" panose="05000000000000000000" pitchFamily="2" charset="2"/>
              <a:buNone/>
            </a:pPr>
            <a:r>
              <a:rPr lang="en-US" altLang="en-US" sz="1800" b="1"/>
              <a:t>       if (right[ y ] == z) { </a:t>
            </a:r>
            <a:r>
              <a:rPr lang="en-US" altLang="en-US" sz="1800" b="1">
                <a:solidFill>
                  <a:srgbClr val="0066FF"/>
                </a:solidFill>
              </a:rPr>
              <a:t>// if x is in the right subtree of y</a:t>
            </a:r>
          </a:p>
          <a:p>
            <a:pPr eaLnBrk="1" hangingPunct="1">
              <a:buFont typeface="Wingdings" panose="05000000000000000000" pitchFamily="2" charset="2"/>
              <a:buNone/>
            </a:pPr>
            <a:r>
              <a:rPr lang="en-US" altLang="en-US" sz="1800" b="1">
                <a:solidFill>
                  <a:srgbClr val="0066FF"/>
                </a:solidFill>
              </a:rPr>
              <a:t>           // then all the keys in the left subtree of y, and the key at y</a:t>
            </a:r>
          </a:p>
          <a:p>
            <a:pPr eaLnBrk="1" hangingPunct="1">
              <a:buFont typeface="Wingdings" panose="05000000000000000000" pitchFamily="2" charset="2"/>
              <a:buNone/>
            </a:pPr>
            <a:r>
              <a:rPr lang="en-US" altLang="en-US" sz="1800" b="1">
                <a:solidFill>
                  <a:srgbClr val="0066FF"/>
                </a:solidFill>
              </a:rPr>
              <a:t>           // are smaller than key[ x ]</a:t>
            </a:r>
          </a:p>
          <a:p>
            <a:pPr eaLnBrk="1" hangingPunct="1">
              <a:buFont typeface="Wingdings" panose="05000000000000000000" pitchFamily="2" charset="2"/>
              <a:buNone/>
            </a:pPr>
            <a:r>
              <a:rPr lang="en-US" altLang="en-US" sz="1800" b="1"/>
              <a:t>           rank = rank + size(left[ y ]) + 1;</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z = y; </a:t>
            </a:r>
          </a:p>
          <a:p>
            <a:pPr eaLnBrk="1" hangingPunct="1">
              <a:buFont typeface="Wingdings" panose="05000000000000000000" pitchFamily="2" charset="2"/>
              <a:buNone/>
            </a:pPr>
            <a:r>
              <a:rPr lang="en-US" altLang="en-US" sz="1800" b="1"/>
              <a:t>       y = parent[ z ]; </a:t>
            </a:r>
            <a:r>
              <a:rPr lang="en-US" altLang="en-US" sz="1800" b="1">
                <a:solidFill>
                  <a:srgbClr val="0066FF"/>
                </a:solidFill>
              </a:rPr>
              <a:t>// go one level up in the tree</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return rank;</a:t>
            </a:r>
          </a:p>
          <a:p>
            <a:pPr eaLnBrk="1" hangingPunct="1">
              <a:buFont typeface="Wingdings" panose="05000000000000000000" pitchFamily="2" charset="2"/>
              <a:buNone/>
            </a:pPr>
            <a:r>
              <a:rPr lang="en-US" altLang="en-US" sz="1800" b="1"/>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65F88BB6-6984-3D4C-1DAF-DA1896FEC3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E127095-99E3-411D-81ED-403790CA6D84}" type="slidenum">
              <a:rPr lang="en-US" altLang="en-US" sz="1200" smtClean="0">
                <a:latin typeface="Garamond" panose="02020404030301010803" pitchFamily="18" charset="0"/>
              </a:rPr>
              <a:pPr>
                <a:spcBef>
                  <a:spcPct val="0"/>
                </a:spcBef>
                <a:buClrTx/>
                <a:buSzTx/>
                <a:buFontTx/>
                <a:buNone/>
              </a:pPr>
              <a:t>15</a:t>
            </a:fld>
            <a:endParaRPr lang="en-US" altLang="en-US" sz="1200">
              <a:latin typeface="Garamond" panose="02020404030301010803" pitchFamily="18" charset="0"/>
            </a:endParaRPr>
          </a:p>
        </p:txBody>
      </p:sp>
      <p:sp>
        <p:nvSpPr>
          <p:cNvPr id="47109" name="Rectangle 2">
            <a:extLst>
              <a:ext uri="{FF2B5EF4-FFF2-40B4-BE49-F238E27FC236}">
                <a16:creationId xmlns:a16="http://schemas.microsoft.com/office/drawing/2014/main" id="{CC34DA69-C717-BFCC-7B3B-7AFDF0514660}"/>
              </a:ext>
            </a:extLst>
          </p:cNvPr>
          <p:cNvSpPr>
            <a:spLocks noGrp="1" noChangeArrowheads="1"/>
          </p:cNvSpPr>
          <p:nvPr>
            <p:ph type="body" idx="1"/>
          </p:nvPr>
        </p:nvSpPr>
        <p:spPr/>
        <p:txBody>
          <a:bodyPr/>
          <a:lstStyle/>
          <a:p>
            <a:pPr eaLnBrk="1" hangingPunct="1"/>
            <a:r>
              <a:rPr lang="en-US" altLang="en-US" sz="2400"/>
              <a:t>Note that, AugmentedRBT_Rank and RBT_Rank have almost the same code.</a:t>
            </a:r>
          </a:p>
          <a:p>
            <a:pPr eaLnBrk="1" hangingPunct="1"/>
            <a:endParaRPr lang="en-US" altLang="en-US" sz="800"/>
          </a:p>
          <a:p>
            <a:pPr eaLnBrk="1" hangingPunct="1"/>
            <a:r>
              <a:rPr lang="en-US" altLang="en-US" sz="2400"/>
              <a:t>The only difference is that, CountNodes subroutine is replaced by references to size fields (reducing the time requirement for these calls to a constant time).</a:t>
            </a:r>
          </a:p>
          <a:p>
            <a:pPr eaLnBrk="1" hangingPunct="1"/>
            <a:endParaRPr lang="en-US" altLang="en-US" sz="800"/>
          </a:p>
          <a:p>
            <a:pPr eaLnBrk="1" hangingPunct="1"/>
            <a:r>
              <a:rPr lang="en-US" altLang="en-US" sz="2400"/>
              <a:t>Since the algorithm climbs up in the tree in each iteration, we will be traversing a path from a node to the root.</a:t>
            </a:r>
          </a:p>
          <a:p>
            <a:pPr eaLnBrk="1" hangingPunct="1"/>
            <a:endParaRPr lang="en-US" altLang="en-US" sz="800"/>
          </a:p>
          <a:p>
            <a:pPr eaLnBrk="1" hangingPunct="1"/>
            <a:r>
              <a:rPr lang="en-US" altLang="en-US" sz="2400"/>
              <a:t>In the worst case, this path could be the longest path: The worst case running time is </a:t>
            </a:r>
            <a:r>
              <a:rPr lang="en-US" altLang="en-US" sz="2400" i="1"/>
              <a:t>O</a:t>
            </a:r>
            <a:r>
              <a:rPr lang="en-US" altLang="en-US" sz="2400"/>
              <a:t>(</a:t>
            </a:r>
            <a:r>
              <a:rPr lang="en-US" altLang="en-US" sz="2400" i="1"/>
              <a:t>h</a:t>
            </a:r>
            <a:r>
              <a:rPr lang="en-US" altLang="en-US" sz="2400"/>
              <a:t>)=</a:t>
            </a:r>
            <a:r>
              <a:rPr lang="en-US" altLang="en-US" sz="2400" i="1"/>
              <a:t>O</a:t>
            </a:r>
            <a:r>
              <a:rPr lang="en-US" altLang="en-US" sz="2400"/>
              <a:t>(lg </a:t>
            </a:r>
            <a:r>
              <a:rPr lang="en-US" altLang="en-US" sz="2400" i="1"/>
              <a:t>n</a:t>
            </a:r>
            <a:r>
              <a:rPr lang="en-US" altLang="en-US" sz="2400"/>
              <a:t>).</a:t>
            </a:r>
          </a:p>
        </p:txBody>
      </p:sp>
      <p:sp>
        <p:nvSpPr>
          <p:cNvPr id="32772" name="Rectangle 3">
            <a:extLst>
              <a:ext uri="{FF2B5EF4-FFF2-40B4-BE49-F238E27FC236}">
                <a16:creationId xmlns:a16="http://schemas.microsoft.com/office/drawing/2014/main" id="{4C12DF2C-DC2A-EF7A-CC26-16CC9640DB31}"/>
              </a:ext>
            </a:extLst>
          </p:cNvPr>
          <p:cNvSpPr>
            <a:spLocks noGrp="1" noChangeArrowheads="1"/>
          </p:cNvSpPr>
          <p:nvPr>
            <p:ph type="title"/>
          </p:nvPr>
        </p:nvSpPr>
        <p:spPr>
          <a:noFill/>
        </p:spPr>
        <p:txBody>
          <a:bodyPr/>
          <a:lstStyle/>
          <a:p>
            <a:pPr eaLnBrk="1" hangingPunct="1"/>
            <a:r>
              <a:rPr lang="en-US" altLang="en-US" sz="3600"/>
              <a:t>Finding rank in augmented RBT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7109">
                                            <p:txEl>
                                              <p:pRg st="2" end="2"/>
                                            </p:txEl>
                                          </p:spTgt>
                                        </p:tgtEl>
                                        <p:attrNameLst>
                                          <p:attrName>style.visibility</p:attrName>
                                        </p:attrNameLst>
                                      </p:cBhvr>
                                      <p:to>
                                        <p:strVal val="visible"/>
                                      </p:to>
                                    </p:set>
                                    <p:animEffect transition="in" filter="fade">
                                      <p:cBhvr>
                                        <p:cTn id="7" dur="2000"/>
                                        <p:tgtEl>
                                          <p:spTgt spid="4710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7109">
                                            <p:txEl>
                                              <p:pRg st="4" end="4"/>
                                            </p:txEl>
                                          </p:spTgt>
                                        </p:tgtEl>
                                        <p:attrNameLst>
                                          <p:attrName>style.visibility</p:attrName>
                                        </p:attrNameLst>
                                      </p:cBhvr>
                                      <p:to>
                                        <p:strVal val="visible"/>
                                      </p:to>
                                    </p:set>
                                    <p:animEffect transition="in" filter="fade">
                                      <p:cBhvr>
                                        <p:cTn id="12" dur="2000"/>
                                        <p:tgtEl>
                                          <p:spTgt spid="4710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7109">
                                            <p:txEl>
                                              <p:pRg st="6" end="6"/>
                                            </p:txEl>
                                          </p:spTgt>
                                        </p:tgtEl>
                                        <p:attrNameLst>
                                          <p:attrName>style.visibility</p:attrName>
                                        </p:attrNameLst>
                                      </p:cBhvr>
                                      <p:to>
                                        <p:strVal val="visible"/>
                                      </p:to>
                                    </p:set>
                                    <p:animEffect transition="in" filter="fade">
                                      <p:cBhvr>
                                        <p:cTn id="17" dur="2000"/>
                                        <p:tgtEl>
                                          <p:spTgt spid="471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7DAE53CD-01E7-5142-B299-3C37BCDB9B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2D25531-248C-406E-85BD-B7B10E2E6357}" type="slidenum">
              <a:rPr lang="en-US" altLang="en-US" sz="1200" smtClean="0">
                <a:latin typeface="Garamond" panose="02020404030301010803" pitchFamily="18" charset="0"/>
              </a:rPr>
              <a:pPr>
                <a:spcBef>
                  <a:spcPct val="0"/>
                </a:spcBef>
                <a:buClrTx/>
                <a:buSzTx/>
                <a:buFontTx/>
                <a:buNone/>
              </a:pPr>
              <a:t>16</a:t>
            </a:fld>
            <a:endParaRPr lang="en-US" altLang="en-US" sz="1200">
              <a:latin typeface="Garamond" panose="02020404030301010803" pitchFamily="18" charset="0"/>
            </a:endParaRPr>
          </a:p>
        </p:txBody>
      </p:sp>
      <p:sp>
        <p:nvSpPr>
          <p:cNvPr id="34819" name="Rectangle 2">
            <a:extLst>
              <a:ext uri="{FF2B5EF4-FFF2-40B4-BE49-F238E27FC236}">
                <a16:creationId xmlns:a16="http://schemas.microsoft.com/office/drawing/2014/main" id="{CF5ED79F-2AF7-1C94-E551-CFDB139674BD}"/>
              </a:ext>
            </a:extLst>
          </p:cNvPr>
          <p:cNvSpPr>
            <a:spLocks noGrp="1" noChangeArrowheads="1"/>
          </p:cNvSpPr>
          <p:nvPr>
            <p:ph type="title"/>
          </p:nvPr>
        </p:nvSpPr>
        <p:spPr>
          <a:noFill/>
        </p:spPr>
        <p:txBody>
          <a:bodyPr/>
          <a:lstStyle/>
          <a:p>
            <a:pPr eaLnBrk="1" hangingPunct="1"/>
            <a:r>
              <a:rPr lang="en-US" altLang="en-US" sz="3600"/>
              <a:t>Finding order statistics augmented RBT</a:t>
            </a:r>
          </a:p>
        </p:txBody>
      </p:sp>
      <p:sp>
        <p:nvSpPr>
          <p:cNvPr id="48134" name="Rectangle 3">
            <a:extLst>
              <a:ext uri="{FF2B5EF4-FFF2-40B4-BE49-F238E27FC236}">
                <a16:creationId xmlns:a16="http://schemas.microsoft.com/office/drawing/2014/main" id="{CEB549E7-EF30-B650-ABB0-3239989A4CE6}"/>
              </a:ext>
            </a:extLst>
          </p:cNvPr>
          <p:cNvSpPr>
            <a:spLocks noGrp="1" noChangeArrowheads="1"/>
          </p:cNvSpPr>
          <p:nvPr>
            <p:ph type="body" idx="1"/>
          </p:nvPr>
        </p:nvSpPr>
        <p:spPr>
          <a:noFill/>
        </p:spPr>
        <p:txBody>
          <a:bodyPr/>
          <a:lstStyle/>
          <a:p>
            <a:pPr eaLnBrk="1" hangingPunct="1"/>
            <a:r>
              <a:rPr lang="en-US" altLang="en-US" sz="2400"/>
              <a:t>Recall that i</a:t>
            </a:r>
            <a:r>
              <a:rPr lang="en-US" altLang="en-US" sz="2400" baseline="30000"/>
              <a:t>th</a:t>
            </a:r>
            <a:r>
              <a:rPr lang="en-US" altLang="en-US" sz="2400"/>
              <a:t> order statistics of a set is the i</a:t>
            </a:r>
            <a:r>
              <a:rPr lang="en-US" altLang="en-US" sz="2400" baseline="30000"/>
              <a:t>th</a:t>
            </a:r>
            <a:r>
              <a:rPr lang="en-US" altLang="en-US" sz="2400"/>
              <a:t> smallest number in the set.</a:t>
            </a:r>
          </a:p>
          <a:p>
            <a:pPr eaLnBrk="1" hangingPunct="1"/>
            <a:endParaRPr lang="en-US" altLang="en-US" sz="800"/>
          </a:p>
          <a:p>
            <a:pPr eaLnBrk="1" hangingPunct="1"/>
            <a:r>
              <a:rPr lang="en-US" altLang="en-US" sz="2400"/>
              <a:t>Before we have seen that, given an unordered set, we can find any order statistics in linear time (WCL_Select algorithm).</a:t>
            </a:r>
          </a:p>
          <a:p>
            <a:pPr eaLnBrk="1" hangingPunct="1"/>
            <a:endParaRPr lang="en-US" altLang="en-US" sz="800"/>
          </a:p>
          <a:p>
            <a:pPr eaLnBrk="1" hangingPunct="1"/>
            <a:r>
              <a:rPr lang="en-US" altLang="en-US" sz="2400"/>
              <a:t>When we use a search tree (like RBT or augmented RBT), since the elements of the set are more structured rather than being completely unordered, we may hope to find a more efficient algorithm.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134">
                                            <p:txEl>
                                              <p:pRg st="2" end="2"/>
                                            </p:txEl>
                                          </p:spTgt>
                                        </p:tgtEl>
                                        <p:attrNameLst>
                                          <p:attrName>style.visibility</p:attrName>
                                        </p:attrNameLst>
                                      </p:cBhvr>
                                      <p:to>
                                        <p:strVal val="visible"/>
                                      </p:to>
                                    </p:set>
                                    <p:animEffect transition="in" filter="fade">
                                      <p:cBhvr>
                                        <p:cTn id="7" dur="2000"/>
                                        <p:tgtEl>
                                          <p:spTgt spid="4813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8134">
                                            <p:txEl>
                                              <p:pRg st="4" end="4"/>
                                            </p:txEl>
                                          </p:spTgt>
                                        </p:tgtEl>
                                        <p:attrNameLst>
                                          <p:attrName>style.visibility</p:attrName>
                                        </p:attrNameLst>
                                      </p:cBhvr>
                                      <p:to>
                                        <p:strVal val="visible"/>
                                      </p:to>
                                    </p:set>
                                    <p:animEffect transition="in" filter="fade">
                                      <p:cBhvr>
                                        <p:cTn id="12" dur="2000"/>
                                        <p:tgtEl>
                                          <p:spTgt spid="4813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51843BA6-EA8C-74E8-F370-3629D38816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9833974-106F-4FFB-B4CC-484D16E2081C}" type="slidenum">
              <a:rPr lang="en-US" altLang="en-US" sz="1200" smtClean="0">
                <a:latin typeface="Garamond" panose="02020404030301010803" pitchFamily="18" charset="0"/>
              </a:rPr>
              <a:pPr>
                <a:spcBef>
                  <a:spcPct val="0"/>
                </a:spcBef>
                <a:buClrTx/>
                <a:buSzTx/>
                <a:buFontTx/>
                <a:buNone/>
              </a:pPr>
              <a:t>17</a:t>
            </a:fld>
            <a:endParaRPr lang="en-US" altLang="en-US" sz="1200">
              <a:latin typeface="Garamond" panose="02020404030301010803" pitchFamily="18" charset="0"/>
            </a:endParaRPr>
          </a:p>
        </p:txBody>
      </p:sp>
      <p:sp>
        <p:nvSpPr>
          <p:cNvPr id="36867" name="Rectangle 2">
            <a:extLst>
              <a:ext uri="{FF2B5EF4-FFF2-40B4-BE49-F238E27FC236}">
                <a16:creationId xmlns:a16="http://schemas.microsoft.com/office/drawing/2014/main" id="{43AC1FE9-D5F3-B807-2769-5B836A717265}"/>
              </a:ext>
            </a:extLst>
          </p:cNvPr>
          <p:cNvSpPr>
            <a:spLocks noChangeArrowheads="1"/>
          </p:cNvSpPr>
          <p:nvPr/>
        </p:nvSpPr>
        <p:spPr bwMode="auto">
          <a:xfrm>
            <a:off x="4400550" y="3124200"/>
            <a:ext cx="6096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36868" name="Text Box 3">
            <a:extLst>
              <a:ext uri="{FF2B5EF4-FFF2-40B4-BE49-F238E27FC236}">
                <a16:creationId xmlns:a16="http://schemas.microsoft.com/office/drawing/2014/main" id="{BC33CE6F-6532-92C3-8224-C4C9DA339DBF}"/>
              </a:ext>
            </a:extLst>
          </p:cNvPr>
          <p:cNvSpPr txBox="1">
            <a:spLocks noChangeArrowheads="1"/>
          </p:cNvSpPr>
          <p:nvPr/>
        </p:nvSpPr>
        <p:spPr bwMode="auto">
          <a:xfrm>
            <a:off x="4343400" y="34004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size</a:t>
            </a:r>
          </a:p>
        </p:txBody>
      </p:sp>
      <p:sp>
        <p:nvSpPr>
          <p:cNvPr id="36869" name="Line 4">
            <a:extLst>
              <a:ext uri="{FF2B5EF4-FFF2-40B4-BE49-F238E27FC236}">
                <a16:creationId xmlns:a16="http://schemas.microsoft.com/office/drawing/2014/main" id="{CCA49DAF-E904-41A7-AEA5-16DBD33DC917}"/>
              </a:ext>
            </a:extLst>
          </p:cNvPr>
          <p:cNvSpPr>
            <a:spLocks noChangeShapeType="1"/>
          </p:cNvSpPr>
          <p:nvPr/>
        </p:nvSpPr>
        <p:spPr bwMode="auto">
          <a:xfrm>
            <a:off x="4400550" y="34290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6870" name="Rectangle 5">
            <a:extLst>
              <a:ext uri="{FF2B5EF4-FFF2-40B4-BE49-F238E27FC236}">
                <a16:creationId xmlns:a16="http://schemas.microsoft.com/office/drawing/2014/main" id="{535DF99D-60BA-3EBB-0642-3CB250F1B007}"/>
              </a:ext>
            </a:extLst>
          </p:cNvPr>
          <p:cNvSpPr>
            <a:spLocks noGrp="1" noChangeArrowheads="1"/>
          </p:cNvSpPr>
          <p:nvPr>
            <p:ph type="title"/>
          </p:nvPr>
        </p:nvSpPr>
        <p:spPr>
          <a:noFill/>
        </p:spPr>
        <p:txBody>
          <a:bodyPr/>
          <a:lstStyle/>
          <a:p>
            <a:pPr eaLnBrk="1" hangingPunct="1"/>
            <a:r>
              <a:rPr lang="en-US" altLang="en-US" sz="3600"/>
              <a:t>Finding order statistics augmented RBT</a:t>
            </a:r>
          </a:p>
        </p:txBody>
      </p:sp>
      <p:sp>
        <p:nvSpPr>
          <p:cNvPr id="36871" name="Rectangle 6">
            <a:extLst>
              <a:ext uri="{FF2B5EF4-FFF2-40B4-BE49-F238E27FC236}">
                <a16:creationId xmlns:a16="http://schemas.microsoft.com/office/drawing/2014/main" id="{24E395AF-C70A-1DDA-6145-53BBA9DB590F}"/>
              </a:ext>
            </a:extLst>
          </p:cNvPr>
          <p:cNvSpPr>
            <a:spLocks noChangeArrowheads="1"/>
          </p:cNvSpPr>
          <p:nvPr/>
        </p:nvSpPr>
        <p:spPr bwMode="auto">
          <a:xfrm>
            <a:off x="3028950" y="4343400"/>
            <a:ext cx="6096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36872" name="Text Box 7">
            <a:extLst>
              <a:ext uri="{FF2B5EF4-FFF2-40B4-BE49-F238E27FC236}">
                <a16:creationId xmlns:a16="http://schemas.microsoft.com/office/drawing/2014/main" id="{B5ECFF25-B704-27AE-903C-ACF4A54FFC73}"/>
              </a:ext>
            </a:extLst>
          </p:cNvPr>
          <p:cNvSpPr txBox="1">
            <a:spLocks noChangeArrowheads="1"/>
          </p:cNvSpPr>
          <p:nvPr/>
        </p:nvSpPr>
        <p:spPr bwMode="auto">
          <a:xfrm>
            <a:off x="2971800" y="46196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size</a:t>
            </a:r>
          </a:p>
        </p:txBody>
      </p:sp>
      <p:sp>
        <p:nvSpPr>
          <p:cNvPr id="36873" name="Line 8">
            <a:extLst>
              <a:ext uri="{FF2B5EF4-FFF2-40B4-BE49-F238E27FC236}">
                <a16:creationId xmlns:a16="http://schemas.microsoft.com/office/drawing/2014/main" id="{0A2F34DB-757D-5ED1-91BE-43DB73C3DC2F}"/>
              </a:ext>
            </a:extLst>
          </p:cNvPr>
          <p:cNvSpPr>
            <a:spLocks noChangeShapeType="1"/>
          </p:cNvSpPr>
          <p:nvPr/>
        </p:nvSpPr>
        <p:spPr bwMode="auto">
          <a:xfrm>
            <a:off x="3028950" y="4648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36874" name="Rectangle 9">
            <a:extLst>
              <a:ext uri="{FF2B5EF4-FFF2-40B4-BE49-F238E27FC236}">
                <a16:creationId xmlns:a16="http://schemas.microsoft.com/office/drawing/2014/main" id="{FA91F414-1E8D-5F14-2AB3-ECB33C4EE1A5}"/>
              </a:ext>
            </a:extLst>
          </p:cNvPr>
          <p:cNvSpPr>
            <a:spLocks noChangeArrowheads="1"/>
          </p:cNvSpPr>
          <p:nvPr/>
        </p:nvSpPr>
        <p:spPr bwMode="auto">
          <a:xfrm>
            <a:off x="5619750" y="4343400"/>
            <a:ext cx="609600" cy="609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36875" name="Text Box 10">
            <a:extLst>
              <a:ext uri="{FF2B5EF4-FFF2-40B4-BE49-F238E27FC236}">
                <a16:creationId xmlns:a16="http://schemas.microsoft.com/office/drawing/2014/main" id="{04EDD32D-37BE-27B9-9527-277978C92014}"/>
              </a:ext>
            </a:extLst>
          </p:cNvPr>
          <p:cNvSpPr txBox="1">
            <a:spLocks noChangeArrowheads="1"/>
          </p:cNvSpPr>
          <p:nvPr/>
        </p:nvSpPr>
        <p:spPr bwMode="auto">
          <a:xfrm>
            <a:off x="5797550" y="4267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2400"/>
          </a:p>
        </p:txBody>
      </p:sp>
      <p:sp>
        <p:nvSpPr>
          <p:cNvPr id="36876" name="Text Box 11">
            <a:extLst>
              <a:ext uri="{FF2B5EF4-FFF2-40B4-BE49-F238E27FC236}">
                <a16:creationId xmlns:a16="http://schemas.microsoft.com/office/drawing/2014/main" id="{DA25F34C-EA35-F1F2-3FDC-EAB10879A9B3}"/>
              </a:ext>
            </a:extLst>
          </p:cNvPr>
          <p:cNvSpPr txBox="1">
            <a:spLocks noChangeArrowheads="1"/>
          </p:cNvSpPr>
          <p:nvPr/>
        </p:nvSpPr>
        <p:spPr bwMode="auto">
          <a:xfrm>
            <a:off x="5562600" y="4619625"/>
            <a:ext cx="636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size</a:t>
            </a:r>
          </a:p>
        </p:txBody>
      </p:sp>
      <p:sp>
        <p:nvSpPr>
          <p:cNvPr id="36877" name="Line 12">
            <a:extLst>
              <a:ext uri="{FF2B5EF4-FFF2-40B4-BE49-F238E27FC236}">
                <a16:creationId xmlns:a16="http://schemas.microsoft.com/office/drawing/2014/main" id="{A193B88F-A794-E6C8-F991-CC6827ABE19F}"/>
              </a:ext>
            </a:extLst>
          </p:cNvPr>
          <p:cNvSpPr>
            <a:spLocks noChangeShapeType="1"/>
          </p:cNvSpPr>
          <p:nvPr/>
        </p:nvSpPr>
        <p:spPr bwMode="auto">
          <a:xfrm>
            <a:off x="5619750" y="4648200"/>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532493" name="Text Box 13">
            <a:extLst>
              <a:ext uri="{FF2B5EF4-FFF2-40B4-BE49-F238E27FC236}">
                <a16:creationId xmlns:a16="http://schemas.microsoft.com/office/drawing/2014/main" id="{F24B731F-1F44-4A1E-864E-E10B673C1F55}"/>
              </a:ext>
            </a:extLst>
          </p:cNvPr>
          <p:cNvSpPr txBox="1">
            <a:spLocks noChangeArrowheads="1"/>
          </p:cNvSpPr>
          <p:nvPr/>
        </p:nvSpPr>
        <p:spPr bwMode="auto">
          <a:xfrm>
            <a:off x="457200" y="990600"/>
            <a:ext cx="8153400"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When looking for the i</a:t>
            </a:r>
            <a:r>
              <a:rPr lang="en-US" altLang="en-US" sz="2000" baseline="30000">
                <a:cs typeface="Arial" panose="020B0604020202020204" pitchFamily="34" charset="0"/>
              </a:rPr>
              <a:t>th</a:t>
            </a:r>
            <a:r>
              <a:rPr lang="en-US" altLang="en-US" sz="2000">
                <a:cs typeface="Arial" panose="020B0604020202020204" pitchFamily="34" charset="0"/>
              </a:rPr>
              <a:t> smallest number in the subtree rooted at x:</a:t>
            </a:r>
          </a:p>
          <a:p>
            <a:pPr eaLnBrk="1" hangingPunct="1">
              <a:spcBef>
                <a:spcPct val="0"/>
              </a:spcBef>
              <a:buClrTx/>
              <a:buSzTx/>
              <a:buFontTx/>
              <a:buNone/>
            </a:pPr>
            <a:endParaRPr lang="en-US" altLang="en-US" sz="800">
              <a:cs typeface="Arial" panose="020B0604020202020204" pitchFamily="34" charset="0"/>
            </a:endParaRPr>
          </a:p>
          <a:p>
            <a:pPr eaLnBrk="1" hangingPunct="1">
              <a:spcBef>
                <a:spcPct val="0"/>
              </a:spcBef>
              <a:buClrTx/>
              <a:buSzTx/>
              <a:buFont typeface="Wingdings" panose="05000000000000000000" pitchFamily="2" charset="2"/>
              <a:buChar char="Ø"/>
            </a:pPr>
            <a:r>
              <a:rPr lang="en-US" altLang="en-US" sz="2000">
                <a:cs typeface="Arial" panose="020B0604020202020204" pitchFamily="34" charset="0"/>
              </a:rPr>
              <a:t> Case 1: i  = size(y)+1  → key[ x ]</a:t>
            </a:r>
            <a:endParaRPr lang="tr-TR" altLang="en-US" sz="2000">
              <a:cs typeface="Arial" panose="020B0604020202020204" pitchFamily="34" charset="0"/>
            </a:endParaRPr>
          </a:p>
          <a:p>
            <a:pPr eaLnBrk="1" hangingPunct="1">
              <a:spcBef>
                <a:spcPct val="0"/>
              </a:spcBef>
              <a:buClrTx/>
              <a:buSzTx/>
              <a:buFont typeface="Wingdings" panose="05000000000000000000" pitchFamily="2" charset="2"/>
              <a:buChar char="Ø"/>
            </a:pPr>
            <a:endParaRPr lang="tr-TR" altLang="en-US" sz="800">
              <a:cs typeface="Arial" panose="020B0604020202020204" pitchFamily="34" charset="0"/>
            </a:endParaRPr>
          </a:p>
          <a:p>
            <a:pPr eaLnBrk="1" hangingPunct="1">
              <a:spcBef>
                <a:spcPct val="0"/>
              </a:spcBef>
              <a:buClrTx/>
              <a:buSzTx/>
              <a:buFont typeface="Wingdings" panose="05000000000000000000" pitchFamily="2" charset="2"/>
              <a:buChar char="Ø"/>
            </a:pPr>
            <a:r>
              <a:rPr lang="en-US" altLang="en-US" sz="2000">
                <a:cs typeface="Arial" panose="020B0604020202020204" pitchFamily="34" charset="0"/>
              </a:rPr>
              <a:t> Case 2: i  ≤ size(y) → i</a:t>
            </a:r>
            <a:r>
              <a:rPr lang="en-US" altLang="en-US" sz="2000" baseline="30000">
                <a:cs typeface="Arial" panose="020B0604020202020204" pitchFamily="34" charset="0"/>
              </a:rPr>
              <a:t>th</a:t>
            </a:r>
            <a:r>
              <a:rPr lang="en-US" altLang="en-US" sz="2000">
                <a:cs typeface="Arial" panose="020B0604020202020204" pitchFamily="34" charset="0"/>
              </a:rPr>
              <a:t> smallest number in the subtree rooted at y</a:t>
            </a:r>
            <a:endParaRPr lang="tr-TR" altLang="en-US" sz="2000">
              <a:cs typeface="Arial" panose="020B0604020202020204" pitchFamily="34" charset="0"/>
            </a:endParaRPr>
          </a:p>
          <a:p>
            <a:pPr eaLnBrk="1" hangingPunct="1">
              <a:spcBef>
                <a:spcPct val="0"/>
              </a:spcBef>
              <a:buClrTx/>
              <a:buSzTx/>
              <a:buFont typeface="Wingdings" panose="05000000000000000000" pitchFamily="2" charset="2"/>
              <a:buChar char="Ø"/>
            </a:pPr>
            <a:endParaRPr lang="tr-TR" altLang="en-US" sz="800">
              <a:cs typeface="Arial" panose="020B0604020202020204" pitchFamily="34" charset="0"/>
            </a:endParaRPr>
          </a:p>
          <a:p>
            <a:pPr eaLnBrk="1" hangingPunct="1">
              <a:spcBef>
                <a:spcPct val="0"/>
              </a:spcBef>
              <a:buClrTx/>
              <a:buSzTx/>
              <a:buFont typeface="Wingdings" panose="05000000000000000000" pitchFamily="2" charset="2"/>
              <a:buChar char="Ø"/>
            </a:pPr>
            <a:r>
              <a:rPr lang="tr-TR" altLang="en-US" sz="2000">
                <a:cs typeface="Arial" panose="020B0604020202020204" pitchFamily="34" charset="0"/>
              </a:rPr>
              <a:t> </a:t>
            </a:r>
            <a:r>
              <a:rPr lang="en-US" altLang="en-US" sz="2000">
                <a:cs typeface="Arial" panose="020B0604020202020204" pitchFamily="34" charset="0"/>
              </a:rPr>
              <a:t>Case 3: i  &gt; size(y)+1 → i – (size(y)+1)</a:t>
            </a:r>
            <a:r>
              <a:rPr lang="en-US" altLang="en-US" sz="2000" baseline="30000">
                <a:cs typeface="Arial" panose="020B0604020202020204" pitchFamily="34" charset="0"/>
              </a:rPr>
              <a:t>th</a:t>
            </a:r>
            <a:r>
              <a:rPr lang="en-US" altLang="en-US" sz="2000">
                <a:cs typeface="Arial" panose="020B0604020202020204" pitchFamily="34" charset="0"/>
              </a:rPr>
              <a:t> smallest number in the 			                              subtree rooted at z</a:t>
            </a:r>
          </a:p>
        </p:txBody>
      </p:sp>
      <p:sp>
        <p:nvSpPr>
          <p:cNvPr id="36879" name="Text Box 14">
            <a:extLst>
              <a:ext uri="{FF2B5EF4-FFF2-40B4-BE49-F238E27FC236}">
                <a16:creationId xmlns:a16="http://schemas.microsoft.com/office/drawing/2014/main" id="{AE1C9EEF-C386-A883-0747-A8089588E05B}"/>
              </a:ext>
            </a:extLst>
          </p:cNvPr>
          <p:cNvSpPr txBox="1">
            <a:spLocks noChangeArrowheads="1"/>
          </p:cNvSpPr>
          <p:nvPr/>
        </p:nvSpPr>
        <p:spPr bwMode="auto">
          <a:xfrm>
            <a:off x="4114800" y="30480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x</a:t>
            </a:r>
          </a:p>
        </p:txBody>
      </p:sp>
      <p:sp>
        <p:nvSpPr>
          <p:cNvPr id="36880" name="Text Box 15">
            <a:extLst>
              <a:ext uri="{FF2B5EF4-FFF2-40B4-BE49-F238E27FC236}">
                <a16:creationId xmlns:a16="http://schemas.microsoft.com/office/drawing/2014/main" id="{31D1FB3D-4AC0-CB67-19CF-CB162B8C5379}"/>
              </a:ext>
            </a:extLst>
          </p:cNvPr>
          <p:cNvSpPr txBox="1">
            <a:spLocks noChangeArrowheads="1"/>
          </p:cNvSpPr>
          <p:nvPr/>
        </p:nvSpPr>
        <p:spPr bwMode="auto">
          <a:xfrm>
            <a:off x="2590800" y="4251325"/>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y</a:t>
            </a:r>
          </a:p>
        </p:txBody>
      </p:sp>
      <p:sp>
        <p:nvSpPr>
          <p:cNvPr id="36881" name="Text Box 16">
            <a:extLst>
              <a:ext uri="{FF2B5EF4-FFF2-40B4-BE49-F238E27FC236}">
                <a16:creationId xmlns:a16="http://schemas.microsoft.com/office/drawing/2014/main" id="{6A67A55B-544D-AD81-21D3-1B7619FD9AA6}"/>
              </a:ext>
            </a:extLst>
          </p:cNvPr>
          <p:cNvSpPr txBox="1">
            <a:spLocks noChangeArrowheads="1"/>
          </p:cNvSpPr>
          <p:nvPr/>
        </p:nvSpPr>
        <p:spPr bwMode="auto">
          <a:xfrm>
            <a:off x="6248400" y="4267200"/>
            <a:ext cx="30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z</a:t>
            </a:r>
          </a:p>
        </p:txBody>
      </p:sp>
      <p:sp>
        <p:nvSpPr>
          <p:cNvPr id="36882" name="Freeform 17">
            <a:extLst>
              <a:ext uri="{FF2B5EF4-FFF2-40B4-BE49-F238E27FC236}">
                <a16:creationId xmlns:a16="http://schemas.microsoft.com/office/drawing/2014/main" id="{68F0E218-F968-E055-A828-DA94F031AD32}"/>
              </a:ext>
            </a:extLst>
          </p:cNvPr>
          <p:cNvSpPr>
            <a:spLocks/>
          </p:cNvSpPr>
          <p:nvPr/>
        </p:nvSpPr>
        <p:spPr bwMode="auto">
          <a:xfrm>
            <a:off x="2362200" y="563880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36883" name="Freeform 18">
            <a:extLst>
              <a:ext uri="{FF2B5EF4-FFF2-40B4-BE49-F238E27FC236}">
                <a16:creationId xmlns:a16="http://schemas.microsoft.com/office/drawing/2014/main" id="{8452DCD1-3D0A-2B50-8497-318D4F0A4A77}"/>
              </a:ext>
            </a:extLst>
          </p:cNvPr>
          <p:cNvSpPr>
            <a:spLocks/>
          </p:cNvSpPr>
          <p:nvPr/>
        </p:nvSpPr>
        <p:spPr bwMode="auto">
          <a:xfrm>
            <a:off x="3733800" y="563880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36884" name="Freeform 19">
            <a:extLst>
              <a:ext uri="{FF2B5EF4-FFF2-40B4-BE49-F238E27FC236}">
                <a16:creationId xmlns:a16="http://schemas.microsoft.com/office/drawing/2014/main" id="{7720729C-7E1E-39AA-AC59-156DDDD27B29}"/>
              </a:ext>
            </a:extLst>
          </p:cNvPr>
          <p:cNvSpPr>
            <a:spLocks/>
          </p:cNvSpPr>
          <p:nvPr/>
        </p:nvSpPr>
        <p:spPr bwMode="auto">
          <a:xfrm>
            <a:off x="5029200" y="563880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36885" name="Freeform 20">
            <a:extLst>
              <a:ext uri="{FF2B5EF4-FFF2-40B4-BE49-F238E27FC236}">
                <a16:creationId xmlns:a16="http://schemas.microsoft.com/office/drawing/2014/main" id="{DB6F64FC-FB64-B000-54DD-42B8C0F1181E}"/>
              </a:ext>
            </a:extLst>
          </p:cNvPr>
          <p:cNvSpPr>
            <a:spLocks/>
          </p:cNvSpPr>
          <p:nvPr/>
        </p:nvSpPr>
        <p:spPr bwMode="auto">
          <a:xfrm>
            <a:off x="6400800" y="563880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36886" name="AutoShape 21">
            <a:extLst>
              <a:ext uri="{FF2B5EF4-FFF2-40B4-BE49-F238E27FC236}">
                <a16:creationId xmlns:a16="http://schemas.microsoft.com/office/drawing/2014/main" id="{0B371E43-C274-8C09-C4EF-995463F5B0A3}"/>
              </a:ext>
            </a:extLst>
          </p:cNvPr>
          <p:cNvCxnSpPr>
            <a:cxnSpLocks noChangeShapeType="1"/>
            <a:stCxn id="36869" idx="1"/>
            <a:endCxn id="36875" idx="0"/>
          </p:cNvCxnSpPr>
          <p:nvPr/>
        </p:nvCxnSpPr>
        <p:spPr bwMode="auto">
          <a:xfrm>
            <a:off x="5010150" y="3429000"/>
            <a:ext cx="879475"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7" name="AutoShape 22">
            <a:extLst>
              <a:ext uri="{FF2B5EF4-FFF2-40B4-BE49-F238E27FC236}">
                <a16:creationId xmlns:a16="http://schemas.microsoft.com/office/drawing/2014/main" id="{AB7F21BC-14A8-EC82-FD65-0ADCCFB00123}"/>
              </a:ext>
            </a:extLst>
          </p:cNvPr>
          <p:cNvCxnSpPr>
            <a:cxnSpLocks noChangeShapeType="1"/>
            <a:stCxn id="36869" idx="0"/>
            <a:endCxn id="36871" idx="0"/>
          </p:cNvCxnSpPr>
          <p:nvPr/>
        </p:nvCxnSpPr>
        <p:spPr bwMode="auto">
          <a:xfrm flipH="1">
            <a:off x="3333750" y="3429000"/>
            <a:ext cx="10668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8" name="AutoShape 23">
            <a:extLst>
              <a:ext uri="{FF2B5EF4-FFF2-40B4-BE49-F238E27FC236}">
                <a16:creationId xmlns:a16="http://schemas.microsoft.com/office/drawing/2014/main" id="{F054771C-DBF5-10C6-2BFF-1481C420A0E1}"/>
              </a:ext>
            </a:extLst>
          </p:cNvPr>
          <p:cNvCxnSpPr>
            <a:cxnSpLocks noChangeShapeType="1"/>
            <a:stCxn id="36873" idx="0"/>
            <a:endCxn id="36882" idx="3"/>
          </p:cNvCxnSpPr>
          <p:nvPr/>
        </p:nvCxnSpPr>
        <p:spPr bwMode="auto">
          <a:xfrm flipH="1">
            <a:off x="2667000" y="4648200"/>
            <a:ext cx="361950" cy="990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89" name="AutoShape 24">
            <a:extLst>
              <a:ext uri="{FF2B5EF4-FFF2-40B4-BE49-F238E27FC236}">
                <a16:creationId xmlns:a16="http://schemas.microsoft.com/office/drawing/2014/main" id="{EAEADE71-60B9-EFCA-85E1-8760D006CA85}"/>
              </a:ext>
            </a:extLst>
          </p:cNvPr>
          <p:cNvCxnSpPr>
            <a:cxnSpLocks noChangeShapeType="1"/>
            <a:stCxn id="36873" idx="1"/>
            <a:endCxn id="36883" idx="3"/>
          </p:cNvCxnSpPr>
          <p:nvPr/>
        </p:nvCxnSpPr>
        <p:spPr bwMode="auto">
          <a:xfrm>
            <a:off x="3638550" y="4648200"/>
            <a:ext cx="400050" cy="990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0" name="AutoShape 25">
            <a:extLst>
              <a:ext uri="{FF2B5EF4-FFF2-40B4-BE49-F238E27FC236}">
                <a16:creationId xmlns:a16="http://schemas.microsoft.com/office/drawing/2014/main" id="{00DA97E4-2A5E-5624-5A04-439867492DD3}"/>
              </a:ext>
            </a:extLst>
          </p:cNvPr>
          <p:cNvCxnSpPr>
            <a:cxnSpLocks noChangeShapeType="1"/>
            <a:stCxn id="36877" idx="0"/>
            <a:endCxn id="36884" idx="3"/>
          </p:cNvCxnSpPr>
          <p:nvPr/>
        </p:nvCxnSpPr>
        <p:spPr bwMode="auto">
          <a:xfrm flipH="1">
            <a:off x="5334000" y="4648200"/>
            <a:ext cx="285750" cy="990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891" name="AutoShape 26">
            <a:extLst>
              <a:ext uri="{FF2B5EF4-FFF2-40B4-BE49-F238E27FC236}">
                <a16:creationId xmlns:a16="http://schemas.microsoft.com/office/drawing/2014/main" id="{90CEAD9C-53D1-691B-A6B3-9C45D27AE6B7}"/>
              </a:ext>
            </a:extLst>
          </p:cNvPr>
          <p:cNvCxnSpPr>
            <a:cxnSpLocks noChangeShapeType="1"/>
            <a:stCxn id="36877" idx="1"/>
            <a:endCxn id="36885" idx="3"/>
          </p:cNvCxnSpPr>
          <p:nvPr/>
        </p:nvCxnSpPr>
        <p:spPr bwMode="auto">
          <a:xfrm>
            <a:off x="6229350" y="4648200"/>
            <a:ext cx="476250" cy="990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07" name="Text Box 27">
            <a:extLst>
              <a:ext uri="{FF2B5EF4-FFF2-40B4-BE49-F238E27FC236}">
                <a16:creationId xmlns:a16="http://schemas.microsoft.com/office/drawing/2014/main" id="{9B78A6CA-1F40-8F95-ABBF-DAC524C998BB}"/>
              </a:ext>
            </a:extLst>
          </p:cNvPr>
          <p:cNvSpPr txBox="1">
            <a:spLocks noChangeArrowheads="1"/>
          </p:cNvSpPr>
          <p:nvPr/>
        </p:nvSpPr>
        <p:spPr bwMode="auto">
          <a:xfrm>
            <a:off x="152400" y="3124200"/>
            <a:ext cx="2895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tr-TR" altLang="en-US" sz="2000" u="sng">
                <a:solidFill>
                  <a:srgbClr val="FF0101"/>
                </a:solidFill>
              </a:rPr>
              <a:t>Recall &amp; Note:</a:t>
            </a:r>
          </a:p>
          <a:p>
            <a:pPr eaLnBrk="1" hangingPunct="1">
              <a:spcBef>
                <a:spcPct val="0"/>
              </a:spcBef>
              <a:buClrTx/>
              <a:buSzTx/>
              <a:buFontTx/>
              <a:buNone/>
            </a:pPr>
            <a:r>
              <a:rPr lang="tr-TR" altLang="en-US" sz="2000">
                <a:solidFill>
                  <a:srgbClr val="FF0101"/>
                </a:solidFill>
              </a:rPr>
              <a:t>The keys are already partitioned. </a:t>
            </a:r>
            <a:r>
              <a:rPr lang="en-US" altLang="en-US" sz="2000">
                <a:solidFill>
                  <a:srgbClr val="FF0101"/>
                </a:solidFill>
              </a:rPr>
              <a:t>We don’t</a:t>
            </a:r>
          </a:p>
          <a:p>
            <a:pPr eaLnBrk="1" hangingPunct="1">
              <a:spcBef>
                <a:spcPct val="0"/>
              </a:spcBef>
              <a:buClrTx/>
              <a:buSzTx/>
              <a:buFontTx/>
              <a:buNone/>
            </a:pPr>
            <a:r>
              <a:rPr lang="en-US" altLang="en-US" sz="2000">
                <a:solidFill>
                  <a:srgbClr val="FF0101"/>
                </a:solidFill>
              </a:rPr>
              <a:t>need to spend time </a:t>
            </a:r>
          </a:p>
          <a:p>
            <a:pPr eaLnBrk="1" hangingPunct="1">
              <a:spcBef>
                <a:spcPct val="0"/>
              </a:spcBef>
              <a:buClrTx/>
              <a:buSzTx/>
              <a:buFontTx/>
              <a:buNone/>
            </a:pPr>
            <a:r>
              <a:rPr lang="en-US" altLang="en-US" sz="2000">
                <a:solidFill>
                  <a:srgbClr val="FF0101"/>
                </a:solidFill>
              </a:rPr>
              <a:t>for partitioning.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3249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3249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3249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32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id="{FB6F8E57-9F14-69B4-48C2-92D48D08B5C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D651313-7D47-4F63-B8AD-76C6CED77383}" type="slidenum">
              <a:rPr lang="en-US" altLang="en-US" sz="1200" smtClean="0">
                <a:latin typeface="Garamond" panose="02020404030301010803" pitchFamily="18" charset="0"/>
              </a:rPr>
              <a:pPr>
                <a:spcBef>
                  <a:spcPct val="0"/>
                </a:spcBef>
                <a:buClrTx/>
                <a:buSzTx/>
                <a:buFontTx/>
                <a:buNone/>
              </a:pPr>
              <a:t>18</a:t>
            </a:fld>
            <a:endParaRPr lang="en-US" altLang="en-US" sz="1200">
              <a:latin typeface="Garamond" panose="02020404030301010803" pitchFamily="18" charset="0"/>
            </a:endParaRPr>
          </a:p>
        </p:txBody>
      </p:sp>
      <p:sp>
        <p:nvSpPr>
          <p:cNvPr id="38915" name="Rectangle 2">
            <a:extLst>
              <a:ext uri="{FF2B5EF4-FFF2-40B4-BE49-F238E27FC236}">
                <a16:creationId xmlns:a16="http://schemas.microsoft.com/office/drawing/2014/main" id="{397CE2B2-92AA-0EA8-830D-7933A3E5A493}"/>
              </a:ext>
            </a:extLst>
          </p:cNvPr>
          <p:cNvSpPr>
            <a:spLocks noGrp="1" noChangeArrowheads="1"/>
          </p:cNvSpPr>
          <p:nvPr>
            <p:ph type="title"/>
          </p:nvPr>
        </p:nvSpPr>
        <p:spPr>
          <a:noFill/>
        </p:spPr>
        <p:txBody>
          <a:bodyPr/>
          <a:lstStyle/>
          <a:p>
            <a:pPr eaLnBrk="1" hangingPunct="1"/>
            <a:r>
              <a:rPr lang="en-US" altLang="en-US" sz="3600"/>
              <a:t>Finding order statistics augmented RBT</a:t>
            </a:r>
          </a:p>
        </p:txBody>
      </p:sp>
      <p:sp>
        <p:nvSpPr>
          <p:cNvPr id="38916" name="Rectangle 3">
            <a:extLst>
              <a:ext uri="{FF2B5EF4-FFF2-40B4-BE49-F238E27FC236}">
                <a16:creationId xmlns:a16="http://schemas.microsoft.com/office/drawing/2014/main" id="{0EC222E3-F896-411F-6B8A-265372C873F3}"/>
              </a:ext>
            </a:extLst>
          </p:cNvPr>
          <p:cNvSpPr>
            <a:spLocks noChangeArrowheads="1"/>
          </p:cNvSpPr>
          <p:nvPr/>
        </p:nvSpPr>
        <p:spPr bwMode="auto">
          <a:xfrm>
            <a:off x="533400" y="1143000"/>
            <a:ext cx="8305800" cy="3733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AugmentedRBT_Select (x, i) { </a:t>
            </a:r>
            <a:r>
              <a:rPr lang="en-US" altLang="en-US" sz="1800" b="1">
                <a:solidFill>
                  <a:srgbClr val="0066FF"/>
                </a:solidFill>
              </a:rPr>
              <a:t>// x: a node, i: looking for i</a:t>
            </a:r>
            <a:r>
              <a:rPr lang="en-US" altLang="en-US" sz="1800" b="1" baseline="30000">
                <a:solidFill>
                  <a:srgbClr val="0066FF"/>
                </a:solidFill>
              </a:rPr>
              <a:t>th</a:t>
            </a:r>
            <a:r>
              <a:rPr lang="en-US" altLang="en-US" sz="1800" b="1">
                <a:solidFill>
                  <a:srgbClr val="0066FF"/>
                </a:solidFill>
              </a:rPr>
              <a:t> order statistics</a:t>
            </a:r>
          </a:p>
          <a:p>
            <a:pPr eaLnBrk="1" hangingPunct="1">
              <a:buFont typeface="Wingdings" panose="05000000000000000000" pitchFamily="2" charset="2"/>
              <a:buNone/>
            </a:pPr>
            <a:r>
              <a:rPr lang="en-US" altLang="en-US" sz="1800" b="1">
                <a:solidFill>
                  <a:srgbClr val="0066FF"/>
                </a:solidFill>
              </a:rPr>
              <a:t>  // we assume size(x) </a:t>
            </a:r>
            <a:r>
              <a:rPr lang="en-US" altLang="en-US" sz="1800" b="1">
                <a:solidFill>
                  <a:srgbClr val="0066FF"/>
                </a:solidFill>
                <a:cs typeface="Arial" panose="020B0604020202020204" pitchFamily="34" charset="0"/>
              </a:rPr>
              <a:t>≥ i</a:t>
            </a:r>
            <a:endParaRPr lang="en-US" altLang="en-US" sz="1800" b="1">
              <a:cs typeface="Arial" panose="020B0604020202020204" pitchFamily="34" charset="0"/>
            </a:endParaRPr>
          </a:p>
          <a:p>
            <a:pPr eaLnBrk="1" hangingPunct="1">
              <a:buFont typeface="Wingdings" panose="05000000000000000000" pitchFamily="2" charset="2"/>
              <a:buNone/>
            </a:pPr>
            <a:r>
              <a:rPr lang="en-US" altLang="en-US" sz="1800" b="1"/>
              <a:t>  left&amp;self = size (left[ x ]) + 1; </a:t>
            </a:r>
            <a:r>
              <a:rPr lang="en-US" altLang="en-US" sz="1800" b="1">
                <a:solidFill>
                  <a:srgbClr val="0066FF"/>
                </a:solidFill>
              </a:rPr>
              <a:t>// # of elements in left subtree of x &amp; x itself</a:t>
            </a:r>
          </a:p>
          <a:p>
            <a:pPr eaLnBrk="1" hangingPunct="1">
              <a:buFont typeface="Wingdings" panose="05000000000000000000" pitchFamily="2" charset="2"/>
              <a:buNone/>
            </a:pPr>
            <a:r>
              <a:rPr lang="en-US" altLang="en-US" sz="1800" b="1"/>
              <a:t>   if (i == left&amp;self) </a:t>
            </a:r>
            <a:r>
              <a:rPr lang="en-US" altLang="en-US" sz="1800" b="1">
                <a:solidFill>
                  <a:srgbClr val="0066FF"/>
                </a:solidFill>
              </a:rPr>
              <a:t>// case 1</a:t>
            </a:r>
          </a:p>
          <a:p>
            <a:pPr eaLnBrk="1" hangingPunct="1">
              <a:buFont typeface="Wingdings" panose="05000000000000000000" pitchFamily="2" charset="2"/>
              <a:buNone/>
            </a:pPr>
            <a:r>
              <a:rPr lang="en-US" altLang="en-US" sz="1800" b="1"/>
              <a:t>      return (key[ x ]);</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   if (i &lt; left&amp;self) </a:t>
            </a:r>
            <a:r>
              <a:rPr lang="en-US" altLang="en-US" sz="1800" b="1">
                <a:solidFill>
                  <a:srgbClr val="0066FF"/>
                </a:solidFill>
              </a:rPr>
              <a:t>// case 2</a:t>
            </a:r>
          </a:p>
          <a:p>
            <a:pPr eaLnBrk="1" hangingPunct="1">
              <a:buFont typeface="Wingdings" panose="05000000000000000000" pitchFamily="2" charset="2"/>
              <a:buNone/>
            </a:pPr>
            <a:r>
              <a:rPr lang="en-US" altLang="en-US" sz="1800" b="1"/>
              <a:t>     return (AugmentedRBT_Select(left[ x ], i)); </a:t>
            </a:r>
          </a:p>
          <a:p>
            <a:pPr eaLnBrk="1" hangingPunct="1">
              <a:buFont typeface="Wingdings" panose="05000000000000000000" pitchFamily="2" charset="2"/>
              <a:buNone/>
            </a:pPr>
            <a:endParaRPr lang="en-US" altLang="en-US" sz="1000" b="1"/>
          </a:p>
          <a:p>
            <a:pPr eaLnBrk="1" hangingPunct="1">
              <a:buFont typeface="Wingdings" panose="05000000000000000000" pitchFamily="2" charset="2"/>
              <a:buNone/>
            </a:pPr>
            <a:r>
              <a:rPr lang="en-US" altLang="en-US" sz="1800" b="1"/>
              <a:t>   </a:t>
            </a:r>
            <a:r>
              <a:rPr lang="en-US" altLang="en-US" sz="1800" b="1">
                <a:solidFill>
                  <a:srgbClr val="0066FF"/>
                </a:solidFill>
              </a:rPr>
              <a:t>//case 3</a:t>
            </a:r>
          </a:p>
          <a:p>
            <a:pPr eaLnBrk="1" hangingPunct="1">
              <a:buFont typeface="Wingdings" panose="05000000000000000000" pitchFamily="2" charset="2"/>
              <a:buNone/>
            </a:pPr>
            <a:r>
              <a:rPr lang="en-US" altLang="en-US" sz="1800" b="1"/>
              <a:t>   return (AugmentedRBT_Select(right[ x ], i - left&amp;self ));</a:t>
            </a:r>
          </a:p>
          <a:p>
            <a:pPr eaLnBrk="1" hangingPunct="1">
              <a:buFont typeface="Wingdings" panose="05000000000000000000" pitchFamily="2" charset="2"/>
              <a:buNone/>
            </a:pPr>
            <a:r>
              <a:rPr lang="en-US" altLang="en-US" sz="1800" b="1"/>
              <a:t>}</a:t>
            </a:r>
          </a:p>
        </p:txBody>
      </p:sp>
      <p:sp>
        <p:nvSpPr>
          <p:cNvPr id="50183" name="Text Box 4">
            <a:extLst>
              <a:ext uri="{FF2B5EF4-FFF2-40B4-BE49-F238E27FC236}">
                <a16:creationId xmlns:a16="http://schemas.microsoft.com/office/drawing/2014/main" id="{87E52340-056E-0235-FB4A-A84BC11E7AE5}"/>
              </a:ext>
            </a:extLst>
          </p:cNvPr>
          <p:cNvSpPr txBox="1">
            <a:spLocks noChangeArrowheads="1"/>
          </p:cNvSpPr>
          <p:nvPr/>
        </p:nvSpPr>
        <p:spPr bwMode="auto">
          <a:xfrm>
            <a:off x="457200" y="5089525"/>
            <a:ext cx="815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In the worst case, we will be traversing a path from the root to a leaf (we recurse only in one of the subtrees): </a:t>
            </a:r>
            <a:r>
              <a:rPr lang="en-US" altLang="en-US" sz="2000" i="1">
                <a:cs typeface="Arial" panose="020B0604020202020204" pitchFamily="34" charset="0"/>
              </a:rPr>
              <a:t>O</a:t>
            </a:r>
            <a:r>
              <a:rPr lang="en-US" altLang="en-US" sz="2000">
                <a:cs typeface="Arial" panose="020B0604020202020204" pitchFamily="34" charset="0"/>
              </a:rPr>
              <a:t>(</a:t>
            </a:r>
            <a:r>
              <a:rPr lang="en-US" altLang="en-US" sz="2000" i="1">
                <a:cs typeface="Arial" panose="020B0604020202020204" pitchFamily="34" charset="0"/>
              </a:rPr>
              <a:t>h</a:t>
            </a:r>
            <a:r>
              <a:rPr lang="en-US" altLang="en-US" sz="2000">
                <a:cs typeface="Arial" panose="020B0604020202020204" pitchFamily="34" charset="0"/>
              </a:rPr>
              <a:t>)=</a:t>
            </a:r>
            <a:r>
              <a:rPr lang="en-US" altLang="en-US" sz="2000" i="1">
                <a:cs typeface="Arial" panose="020B0604020202020204" pitchFamily="34" charset="0"/>
              </a:rPr>
              <a:t>O</a:t>
            </a:r>
            <a:r>
              <a:rPr lang="en-US" altLang="en-US" sz="2000">
                <a:cs typeface="Arial" panose="020B0604020202020204" pitchFamily="34" charset="0"/>
              </a:rPr>
              <a:t>(lg </a:t>
            </a:r>
            <a:r>
              <a:rPr lang="en-US" altLang="en-US" sz="2000" i="1">
                <a:cs typeface="Arial" panose="020B0604020202020204" pitchFamily="34" charset="0"/>
              </a:rPr>
              <a:t>n</a:t>
            </a:r>
            <a:r>
              <a:rPr lang="en-US" altLang="en-US" sz="2000">
                <a:cs typeface="Arial" panose="020B0604020202020204" pitchFamily="34" charset="0"/>
              </a:rPr>
              <a:t>)</a:t>
            </a:r>
            <a:endParaRPr lang="en-US" altLang="en-US"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0183"/>
                                        </p:tgtEl>
                                        <p:attrNameLst>
                                          <p:attrName>style.visibility</p:attrName>
                                        </p:attrNameLst>
                                      </p:cBhvr>
                                      <p:to>
                                        <p:strVal val="visible"/>
                                      </p:to>
                                    </p:set>
                                    <p:animEffect transition="in" filter="fade">
                                      <p:cBhvr>
                                        <p:cTn id="7" dur="20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FAC3A69D-7BF7-38A5-D137-46FDEEBC46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7481F1A-D406-4242-8468-137EB3D686C9}" type="slidenum">
              <a:rPr lang="en-US" altLang="en-US" sz="1200" smtClean="0">
                <a:latin typeface="Garamond" panose="02020404030301010803" pitchFamily="18" charset="0"/>
              </a:rPr>
              <a:pPr>
                <a:spcBef>
                  <a:spcPct val="0"/>
                </a:spcBef>
                <a:buClrTx/>
                <a:buSzTx/>
                <a:buFontTx/>
                <a:buNone/>
              </a:pPr>
              <a:t>19</a:t>
            </a:fld>
            <a:endParaRPr lang="en-US" altLang="en-US" sz="1200">
              <a:latin typeface="Garamond" panose="02020404030301010803" pitchFamily="18" charset="0"/>
            </a:endParaRPr>
          </a:p>
        </p:txBody>
      </p:sp>
      <p:sp>
        <p:nvSpPr>
          <p:cNvPr id="40963" name="Rectangle 2">
            <a:extLst>
              <a:ext uri="{FF2B5EF4-FFF2-40B4-BE49-F238E27FC236}">
                <a16:creationId xmlns:a16="http://schemas.microsoft.com/office/drawing/2014/main" id="{05D1F06C-7C32-2276-098C-B9D7CE175CBF}"/>
              </a:ext>
            </a:extLst>
          </p:cNvPr>
          <p:cNvSpPr>
            <a:spLocks noGrp="1" noChangeArrowheads="1"/>
          </p:cNvSpPr>
          <p:nvPr>
            <p:ph type="title"/>
          </p:nvPr>
        </p:nvSpPr>
        <p:spPr/>
        <p:txBody>
          <a:bodyPr/>
          <a:lstStyle/>
          <a:p>
            <a:pPr eaLnBrk="1" hangingPunct="1"/>
            <a:r>
              <a:rPr lang="en-US" altLang="en-US" sz="3600"/>
              <a:t>Where did we start, where are we now…</a:t>
            </a:r>
          </a:p>
        </p:txBody>
      </p:sp>
      <p:sp>
        <p:nvSpPr>
          <p:cNvPr id="40964" name="Rectangle 3">
            <a:extLst>
              <a:ext uri="{FF2B5EF4-FFF2-40B4-BE49-F238E27FC236}">
                <a16:creationId xmlns:a16="http://schemas.microsoft.com/office/drawing/2014/main" id="{E38FC702-746D-853A-0F44-B5B9F04D792C}"/>
              </a:ext>
            </a:extLst>
          </p:cNvPr>
          <p:cNvSpPr>
            <a:spLocks noGrp="1" noChangeArrowheads="1"/>
          </p:cNvSpPr>
          <p:nvPr>
            <p:ph type="body" idx="1"/>
          </p:nvPr>
        </p:nvSpPr>
        <p:spPr>
          <a:xfrm>
            <a:off x="457200" y="1371600"/>
            <a:ext cx="8229600" cy="4530725"/>
          </a:xfrm>
        </p:spPr>
        <p:txBody>
          <a:bodyPr/>
          <a:lstStyle/>
          <a:p>
            <a:pPr eaLnBrk="1" hangingPunct="1">
              <a:defRPr/>
            </a:pPr>
            <a:r>
              <a:rPr lang="en-US" altLang="en-US" sz="2400" dirty="0"/>
              <a:t>We wanted to support the dynamic set operators, and order statistics, and rank operations.</a:t>
            </a:r>
          </a:p>
          <a:p>
            <a:pPr eaLnBrk="1" hangingPunct="1">
              <a:defRPr/>
            </a:pPr>
            <a:endParaRPr lang="en-US" altLang="en-US" sz="800" dirty="0"/>
          </a:p>
          <a:p>
            <a:pPr eaLnBrk="1" hangingPunct="1">
              <a:defRPr/>
            </a:pPr>
            <a:r>
              <a:rPr lang="en-US" altLang="en-US" sz="2400" dirty="0"/>
              <a:t>We augmented the RBT data structure with an additional field (size).</a:t>
            </a:r>
          </a:p>
          <a:p>
            <a:pPr eaLnBrk="1" hangingPunct="1">
              <a:defRPr/>
            </a:pPr>
            <a:endParaRPr lang="en-US" altLang="en-US" sz="800" dirty="0"/>
          </a:p>
          <a:p>
            <a:pPr eaLnBrk="1" hangingPunct="1">
              <a:defRPr/>
            </a:pPr>
            <a:r>
              <a:rPr lang="en-US" altLang="en-US" sz="2400" dirty="0"/>
              <a:t>And, we have shown that order statistics and rank operations can be implemented in </a:t>
            </a:r>
            <a:r>
              <a:rPr lang="en-US" altLang="en-US" sz="2400" i="1" dirty="0"/>
              <a:t>O</a:t>
            </a:r>
            <a:r>
              <a:rPr lang="en-US" altLang="en-US" sz="2400" dirty="0"/>
              <a:t>(</a:t>
            </a:r>
            <a:r>
              <a:rPr lang="en-US" altLang="en-US" sz="2400" dirty="0" err="1"/>
              <a:t>lg</a:t>
            </a:r>
            <a:r>
              <a:rPr lang="en-US" altLang="en-US" sz="2400" dirty="0"/>
              <a:t> </a:t>
            </a:r>
            <a:r>
              <a:rPr lang="en-US" altLang="en-US" sz="2400" i="1" dirty="0"/>
              <a:t>n</a:t>
            </a:r>
            <a:r>
              <a:rPr lang="en-US" altLang="en-US" sz="2400" dirty="0"/>
              <a:t>) time.</a:t>
            </a:r>
          </a:p>
          <a:p>
            <a:pPr eaLnBrk="1" hangingPunct="1">
              <a:defRPr/>
            </a:pPr>
            <a:endParaRPr lang="en-US" altLang="en-US" sz="800" dirty="0"/>
          </a:p>
          <a:p>
            <a:pPr eaLnBrk="1" hangingPunct="1">
              <a:defRPr/>
            </a:pPr>
            <a:r>
              <a:rPr lang="en-US" altLang="en-US" sz="2400" dirty="0"/>
              <a:t>What about the dynamic set operations? </a:t>
            </a:r>
          </a:p>
          <a:p>
            <a:pPr marL="0" indent="0" eaLnBrk="1" hangingPunct="1">
              <a:buFont typeface="Wingdings" panose="05000000000000000000" pitchFamily="2" charset="2"/>
              <a:buNone/>
              <a:defRPr/>
            </a:pPr>
            <a:r>
              <a:rPr lang="en-US" altLang="en-US" sz="2400" dirty="0"/>
              <a:t>    (e.g. Search, Minimum, Maximum, Insert, Delete, etc.)</a:t>
            </a:r>
          </a:p>
          <a:p>
            <a:pPr eaLnBrk="1" hangingPunct="1">
              <a:defRPr/>
            </a:pPr>
            <a:endParaRPr lang="en-US" altLang="en-US" sz="800" dirty="0"/>
          </a:p>
          <a:p>
            <a:pPr eaLnBrk="1" hangingPunct="1">
              <a:defRPr/>
            </a:pPr>
            <a:r>
              <a:rPr lang="en-US" altLang="en-US" sz="2400" dirty="0"/>
              <a:t>Can we still support them in </a:t>
            </a:r>
            <a:r>
              <a:rPr lang="en-US" altLang="en-US" sz="2400" i="1" dirty="0"/>
              <a:t>O</a:t>
            </a:r>
            <a:r>
              <a:rPr lang="en-US" altLang="en-US" sz="2400" dirty="0"/>
              <a:t>(</a:t>
            </a:r>
            <a:r>
              <a:rPr lang="en-US" altLang="en-US" sz="2400" dirty="0" err="1"/>
              <a:t>lg</a:t>
            </a:r>
            <a:r>
              <a:rPr lang="en-US" altLang="en-US" sz="2400" dirty="0"/>
              <a:t> </a:t>
            </a:r>
            <a:r>
              <a:rPr lang="en-US" altLang="en-US" sz="2400" i="1" dirty="0"/>
              <a:t>n</a:t>
            </a:r>
            <a:r>
              <a:rPr lang="en-US" altLang="en-US" sz="2400" dirty="0"/>
              <a:t>) time (as in the case of RBT before the augmentation)?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0964">
                                            <p:txEl>
                                              <p:pRg st="2" end="2"/>
                                            </p:txEl>
                                          </p:spTgt>
                                        </p:tgtEl>
                                        <p:attrNameLst>
                                          <p:attrName>style.visibility</p:attrName>
                                        </p:attrNameLst>
                                      </p:cBhvr>
                                      <p:to>
                                        <p:strVal val="visible"/>
                                      </p:to>
                                    </p:set>
                                    <p:animEffect transition="in" filter="fade">
                                      <p:cBhvr>
                                        <p:cTn id="7" dur="500"/>
                                        <p:tgtEl>
                                          <p:spTgt spid="4096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0964">
                                            <p:txEl>
                                              <p:pRg st="4" end="4"/>
                                            </p:txEl>
                                          </p:spTgt>
                                        </p:tgtEl>
                                        <p:attrNameLst>
                                          <p:attrName>style.visibility</p:attrName>
                                        </p:attrNameLst>
                                      </p:cBhvr>
                                      <p:to>
                                        <p:strVal val="visible"/>
                                      </p:to>
                                    </p:set>
                                    <p:animEffect transition="in" filter="fade">
                                      <p:cBhvr>
                                        <p:cTn id="12" dur="500"/>
                                        <p:tgtEl>
                                          <p:spTgt spid="40964">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0964">
                                            <p:txEl>
                                              <p:pRg st="6" end="6"/>
                                            </p:txEl>
                                          </p:spTgt>
                                        </p:tgtEl>
                                        <p:attrNameLst>
                                          <p:attrName>style.visibility</p:attrName>
                                        </p:attrNameLst>
                                      </p:cBhvr>
                                      <p:to>
                                        <p:strVal val="visible"/>
                                      </p:to>
                                    </p:set>
                                    <p:animEffect transition="in" filter="fade">
                                      <p:cBhvr>
                                        <p:cTn id="17" dur="500"/>
                                        <p:tgtEl>
                                          <p:spTgt spid="40964">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0964">
                                            <p:txEl>
                                              <p:pRg st="7" end="7"/>
                                            </p:txEl>
                                          </p:spTgt>
                                        </p:tgtEl>
                                        <p:attrNameLst>
                                          <p:attrName>style.visibility</p:attrName>
                                        </p:attrNameLst>
                                      </p:cBhvr>
                                      <p:to>
                                        <p:strVal val="visible"/>
                                      </p:to>
                                    </p:set>
                                    <p:animEffect transition="in" filter="fade">
                                      <p:cBhvr>
                                        <p:cTn id="20" dur="500"/>
                                        <p:tgtEl>
                                          <p:spTgt spid="40964">
                                            <p:txEl>
                                              <p:pRg st="7" end="7"/>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40964">
                                            <p:txEl>
                                              <p:pRg st="9" end="9"/>
                                            </p:txEl>
                                          </p:spTgt>
                                        </p:tgtEl>
                                        <p:attrNameLst>
                                          <p:attrName>style.visibility</p:attrName>
                                        </p:attrNameLst>
                                      </p:cBhvr>
                                      <p:to>
                                        <p:strVal val="visible"/>
                                      </p:to>
                                    </p:set>
                                    <p:animEffect transition="in" filter="fade">
                                      <p:cBhvr>
                                        <p:cTn id="25" dur="500"/>
                                        <p:tgtEl>
                                          <p:spTgt spid="4096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9FC6B46A-2F3C-6D28-C246-1418FC4EB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56A845-EEF3-4DA9-9E8A-A95669F34629}" type="slidenum">
              <a:rPr lang="en-US" altLang="en-US" sz="1200" smtClean="0">
                <a:latin typeface="Garamond" panose="02020404030301010803" pitchFamily="18" charset="0"/>
              </a:rPr>
              <a:pPr>
                <a:spcBef>
                  <a:spcPct val="0"/>
                </a:spcBef>
                <a:buClrTx/>
                <a:buSzTx/>
                <a:buFontTx/>
                <a:buNone/>
              </a:pPr>
              <a:t>2</a:t>
            </a:fld>
            <a:endParaRPr lang="en-US" altLang="en-US" sz="1200">
              <a:latin typeface="Garamond" panose="02020404030301010803" pitchFamily="18" charset="0"/>
            </a:endParaRPr>
          </a:p>
        </p:txBody>
      </p:sp>
      <p:sp>
        <p:nvSpPr>
          <p:cNvPr id="6147" name="Rectangle 2">
            <a:extLst>
              <a:ext uri="{FF2B5EF4-FFF2-40B4-BE49-F238E27FC236}">
                <a16:creationId xmlns:a16="http://schemas.microsoft.com/office/drawing/2014/main" id="{34C37EDA-7F3D-87B4-9B8E-644667D3DBF1}"/>
              </a:ext>
            </a:extLst>
          </p:cNvPr>
          <p:cNvSpPr>
            <a:spLocks noChangeArrowheads="1"/>
          </p:cNvSpPr>
          <p:nvPr/>
        </p:nvSpPr>
        <p:spPr bwMode="auto">
          <a:xfrm>
            <a:off x="457200" y="312420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AUGMENTING DATA STRUCTURES</a:t>
            </a:r>
          </a:p>
        </p:txBody>
      </p:sp>
      <p:sp>
        <p:nvSpPr>
          <p:cNvPr id="6148" name="Freeform 3">
            <a:extLst>
              <a:ext uri="{FF2B5EF4-FFF2-40B4-BE49-F238E27FC236}">
                <a16:creationId xmlns:a16="http://schemas.microsoft.com/office/drawing/2014/main" id="{184BF8EE-EA2F-EFD1-82B5-058F02B964F2}"/>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5F033585-2EED-9CDC-E5DC-BC4E2E18EC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0824D17-7C9F-48F9-8D3C-61F36D7547D7}" type="slidenum">
              <a:rPr lang="en-US" altLang="en-US" sz="1200" smtClean="0">
                <a:latin typeface="Garamond" panose="02020404030301010803" pitchFamily="18" charset="0"/>
              </a:rPr>
              <a:pPr>
                <a:spcBef>
                  <a:spcPct val="0"/>
                </a:spcBef>
                <a:buClrTx/>
                <a:buSzTx/>
                <a:buFontTx/>
                <a:buNone/>
              </a:pPr>
              <a:t>20</a:t>
            </a:fld>
            <a:endParaRPr lang="en-US" altLang="en-US" sz="1200">
              <a:latin typeface="Garamond" panose="02020404030301010803" pitchFamily="18" charset="0"/>
            </a:endParaRPr>
          </a:p>
        </p:txBody>
      </p:sp>
      <p:sp>
        <p:nvSpPr>
          <p:cNvPr id="43011" name="Rectangle 2">
            <a:extLst>
              <a:ext uri="{FF2B5EF4-FFF2-40B4-BE49-F238E27FC236}">
                <a16:creationId xmlns:a16="http://schemas.microsoft.com/office/drawing/2014/main" id="{0E30A480-E6F1-7C5D-7F1F-F24D565BE158}"/>
              </a:ext>
            </a:extLst>
          </p:cNvPr>
          <p:cNvSpPr>
            <a:spLocks noGrp="1" noChangeArrowheads="1"/>
          </p:cNvSpPr>
          <p:nvPr>
            <p:ph type="title"/>
          </p:nvPr>
        </p:nvSpPr>
        <p:spPr>
          <a:noFill/>
        </p:spPr>
        <p:txBody>
          <a:bodyPr/>
          <a:lstStyle/>
          <a:p>
            <a:pPr eaLnBrk="1" hangingPunct="1"/>
            <a:r>
              <a:rPr lang="en-US" altLang="en-US" sz="3600"/>
              <a:t>Where did we start, where are we now…</a:t>
            </a:r>
          </a:p>
        </p:txBody>
      </p:sp>
      <p:sp>
        <p:nvSpPr>
          <p:cNvPr id="43012" name="Rectangle 3">
            <a:extLst>
              <a:ext uri="{FF2B5EF4-FFF2-40B4-BE49-F238E27FC236}">
                <a16:creationId xmlns:a16="http://schemas.microsoft.com/office/drawing/2014/main" id="{C5B67886-F362-BCFA-D1CF-AFE70502AA9A}"/>
              </a:ext>
            </a:extLst>
          </p:cNvPr>
          <p:cNvSpPr>
            <a:spLocks noGrp="1" noChangeArrowheads="1"/>
          </p:cNvSpPr>
          <p:nvPr>
            <p:ph type="body" idx="1"/>
          </p:nvPr>
        </p:nvSpPr>
        <p:spPr>
          <a:xfrm>
            <a:off x="457200" y="1371600"/>
            <a:ext cx="8229600" cy="4530725"/>
          </a:xfrm>
          <a:noFill/>
        </p:spPr>
        <p:txBody>
          <a:bodyPr/>
          <a:lstStyle/>
          <a:p>
            <a:pPr eaLnBrk="1" hangingPunct="1"/>
            <a:r>
              <a:rPr lang="en-US" altLang="en-US" sz="2400"/>
              <a:t>Note that the size fields are not assigned by an oracle automagically.</a:t>
            </a:r>
          </a:p>
          <a:p>
            <a:pPr eaLnBrk="1" hangingPunct="1"/>
            <a:endParaRPr lang="en-US" altLang="en-US" sz="800"/>
          </a:p>
          <a:p>
            <a:pPr eaLnBrk="1" hangingPunct="1"/>
            <a:r>
              <a:rPr lang="en-US" altLang="en-US" sz="2400"/>
              <a:t>We need to take care of this additional field and maintain the correct size information.</a:t>
            </a:r>
          </a:p>
          <a:p>
            <a:pPr eaLnBrk="1" hangingPunct="1"/>
            <a:endParaRPr lang="en-US" altLang="en-US" sz="800"/>
          </a:p>
          <a:p>
            <a:pPr eaLnBrk="1" hangingPunct="1"/>
            <a:r>
              <a:rPr lang="en-US" altLang="en-US" sz="2400"/>
              <a:t>Since dynamic set operations such as search, predecessor and successor do not modify the data structure, there is no modification required for them.</a:t>
            </a:r>
          </a:p>
          <a:p>
            <a:pPr eaLnBrk="1" hangingPunct="1"/>
            <a:endParaRPr lang="en-US" altLang="en-US" sz="800"/>
          </a:p>
          <a:p>
            <a:pPr eaLnBrk="1" hangingPunct="1"/>
            <a:r>
              <a:rPr lang="en-US" altLang="en-US" sz="2400"/>
              <a:t>Furthermore, we can still execute such operations in </a:t>
            </a:r>
            <a:r>
              <a:rPr lang="en-US" altLang="en-US" sz="2400" i="1"/>
              <a:t>O</a:t>
            </a:r>
            <a:r>
              <a:rPr lang="en-US" altLang="en-US" sz="2400"/>
              <a:t>(lg </a:t>
            </a:r>
            <a:r>
              <a:rPr lang="en-US" altLang="en-US" sz="2400" i="1"/>
              <a:t>n</a:t>
            </a:r>
            <a:r>
              <a:rPr lang="en-US" altLang="en-US" sz="2400"/>
              <a:t>) time, since our augmented data structure is still a RBT.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3012">
                                            <p:txEl>
                                              <p:pRg st="2" end="2"/>
                                            </p:txEl>
                                          </p:spTgt>
                                        </p:tgtEl>
                                        <p:attrNameLst>
                                          <p:attrName>style.visibility</p:attrName>
                                        </p:attrNameLst>
                                      </p:cBhvr>
                                      <p:to>
                                        <p:strVal val="visible"/>
                                      </p:to>
                                    </p:set>
                                    <p:animEffect transition="in" filter="fade">
                                      <p:cBhvr>
                                        <p:cTn id="7" dur="500"/>
                                        <p:tgtEl>
                                          <p:spTgt spid="4301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3012">
                                            <p:txEl>
                                              <p:pRg st="4" end="4"/>
                                            </p:txEl>
                                          </p:spTgt>
                                        </p:tgtEl>
                                        <p:attrNameLst>
                                          <p:attrName>style.visibility</p:attrName>
                                        </p:attrNameLst>
                                      </p:cBhvr>
                                      <p:to>
                                        <p:strVal val="visible"/>
                                      </p:to>
                                    </p:set>
                                    <p:animEffect transition="in" filter="fade">
                                      <p:cBhvr>
                                        <p:cTn id="12" dur="500"/>
                                        <p:tgtEl>
                                          <p:spTgt spid="4301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3012">
                                            <p:txEl>
                                              <p:pRg st="6" end="6"/>
                                            </p:txEl>
                                          </p:spTgt>
                                        </p:tgtEl>
                                        <p:attrNameLst>
                                          <p:attrName>style.visibility</p:attrName>
                                        </p:attrNameLst>
                                      </p:cBhvr>
                                      <p:to>
                                        <p:strVal val="visible"/>
                                      </p:to>
                                    </p:set>
                                    <p:animEffect transition="in" filter="fade">
                                      <p:cBhvr>
                                        <p:cTn id="17" dur="500"/>
                                        <p:tgtEl>
                                          <p:spTgt spid="4301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2C5C255A-E18C-5865-6069-C277D0983B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380A71C-665F-49C9-9F13-33B4DA2306EC}" type="slidenum">
              <a:rPr lang="en-US" altLang="en-US" sz="1200" smtClean="0">
                <a:latin typeface="Garamond" panose="02020404030301010803" pitchFamily="18" charset="0"/>
              </a:rPr>
              <a:pPr>
                <a:spcBef>
                  <a:spcPct val="0"/>
                </a:spcBef>
                <a:buClrTx/>
                <a:buSzTx/>
                <a:buFontTx/>
                <a:buNone/>
              </a:pPr>
              <a:t>21</a:t>
            </a:fld>
            <a:endParaRPr lang="en-US" altLang="en-US" sz="1200">
              <a:latin typeface="Garamond" panose="02020404030301010803" pitchFamily="18" charset="0"/>
            </a:endParaRPr>
          </a:p>
        </p:txBody>
      </p:sp>
      <p:sp>
        <p:nvSpPr>
          <p:cNvPr id="45059" name="Rectangle 2">
            <a:extLst>
              <a:ext uri="{FF2B5EF4-FFF2-40B4-BE49-F238E27FC236}">
                <a16:creationId xmlns:a16="http://schemas.microsoft.com/office/drawing/2014/main" id="{F8CCD44C-D8D4-A812-1103-55F9194BA1B8}"/>
              </a:ext>
            </a:extLst>
          </p:cNvPr>
          <p:cNvSpPr>
            <a:spLocks noGrp="1" noChangeArrowheads="1"/>
          </p:cNvSpPr>
          <p:nvPr>
            <p:ph type="title"/>
          </p:nvPr>
        </p:nvSpPr>
        <p:spPr>
          <a:noFill/>
        </p:spPr>
        <p:txBody>
          <a:bodyPr/>
          <a:lstStyle/>
          <a:p>
            <a:pPr eaLnBrk="1" hangingPunct="1"/>
            <a:r>
              <a:rPr lang="en-US" altLang="en-US" sz="3600"/>
              <a:t>What about insert and delete operations?</a:t>
            </a:r>
          </a:p>
        </p:txBody>
      </p:sp>
      <p:sp>
        <p:nvSpPr>
          <p:cNvPr id="53254" name="Rectangle 3">
            <a:extLst>
              <a:ext uri="{FF2B5EF4-FFF2-40B4-BE49-F238E27FC236}">
                <a16:creationId xmlns:a16="http://schemas.microsoft.com/office/drawing/2014/main" id="{04EB21A8-845D-FCE4-E294-B28717851333}"/>
              </a:ext>
            </a:extLst>
          </p:cNvPr>
          <p:cNvSpPr>
            <a:spLocks noGrp="1" noChangeArrowheads="1"/>
          </p:cNvSpPr>
          <p:nvPr>
            <p:ph type="body" idx="1"/>
          </p:nvPr>
        </p:nvSpPr>
        <p:spPr>
          <a:xfrm>
            <a:off x="457200" y="1412875"/>
            <a:ext cx="8229600" cy="4530725"/>
          </a:xfrm>
          <a:noFill/>
        </p:spPr>
        <p:txBody>
          <a:bodyPr/>
          <a:lstStyle/>
          <a:p>
            <a:pPr eaLnBrk="1" hangingPunct="1"/>
            <a:r>
              <a:rPr lang="en-US" altLang="en-US" sz="2400"/>
              <a:t>Since insert and delete operations modify the tree, we need to guarantee correct assignment to the size fields after these operations are executed on the augmented RBT.</a:t>
            </a:r>
          </a:p>
          <a:p>
            <a:pPr eaLnBrk="1" hangingPunct="1"/>
            <a:endParaRPr lang="en-US" altLang="en-US" sz="800"/>
          </a:p>
          <a:p>
            <a:pPr eaLnBrk="1" hangingPunct="1"/>
            <a:r>
              <a:rPr lang="en-US" altLang="en-US" sz="2400"/>
              <a:t>Also of extreme importance, we need to be able to perform the assignments in a time that would not increase the worst case running time of the original insert and delete operations.</a:t>
            </a:r>
          </a:p>
          <a:p>
            <a:pPr eaLnBrk="1" hangingPunct="1"/>
            <a:endParaRPr lang="en-US" altLang="en-US" sz="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3254">
                                            <p:txEl>
                                              <p:pRg st="2" end="2"/>
                                            </p:txEl>
                                          </p:spTgt>
                                        </p:tgtEl>
                                        <p:attrNameLst>
                                          <p:attrName>style.visibility</p:attrName>
                                        </p:attrNameLst>
                                      </p:cBhvr>
                                      <p:to>
                                        <p:strVal val="visible"/>
                                      </p:to>
                                    </p:set>
                                    <p:animEffect transition="in" filter="fade">
                                      <p:cBhvr>
                                        <p:cTn id="7" dur="2000"/>
                                        <p:tgtEl>
                                          <p:spTgt spid="5325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BC5AA04B-9C7A-F0AA-6BBC-72340DF301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ADB88A4-3611-4ADA-BDD9-831C8EFF368E}" type="slidenum">
              <a:rPr lang="en-US" altLang="en-US" sz="1200" smtClean="0">
                <a:latin typeface="Garamond" panose="02020404030301010803" pitchFamily="18" charset="0"/>
              </a:rPr>
              <a:pPr>
                <a:spcBef>
                  <a:spcPct val="0"/>
                </a:spcBef>
                <a:buClrTx/>
                <a:buSzTx/>
                <a:buFontTx/>
                <a:buNone/>
              </a:pPr>
              <a:t>22</a:t>
            </a:fld>
            <a:endParaRPr lang="en-US" altLang="en-US" sz="1200">
              <a:latin typeface="Garamond" panose="02020404030301010803" pitchFamily="18" charset="0"/>
            </a:endParaRPr>
          </a:p>
        </p:txBody>
      </p:sp>
      <p:sp>
        <p:nvSpPr>
          <p:cNvPr id="47107" name="Rectangle 2">
            <a:extLst>
              <a:ext uri="{FF2B5EF4-FFF2-40B4-BE49-F238E27FC236}">
                <a16:creationId xmlns:a16="http://schemas.microsoft.com/office/drawing/2014/main" id="{84A5A272-A95B-6EDE-DFFD-16802740BEBE}"/>
              </a:ext>
            </a:extLst>
          </p:cNvPr>
          <p:cNvSpPr>
            <a:spLocks noGrp="1" noChangeArrowheads="1"/>
          </p:cNvSpPr>
          <p:nvPr>
            <p:ph type="title"/>
          </p:nvPr>
        </p:nvSpPr>
        <p:spPr/>
        <p:txBody>
          <a:bodyPr/>
          <a:lstStyle/>
          <a:p>
            <a:pPr eaLnBrk="1" hangingPunct="1"/>
            <a:r>
              <a:rPr lang="en-US" altLang="en-US" sz="3600"/>
              <a:t>Insert operation on augmented RBT</a:t>
            </a:r>
          </a:p>
        </p:txBody>
      </p:sp>
      <p:sp>
        <p:nvSpPr>
          <p:cNvPr id="11" name="Rectangle 3">
            <a:extLst>
              <a:ext uri="{FF2B5EF4-FFF2-40B4-BE49-F238E27FC236}">
                <a16:creationId xmlns:a16="http://schemas.microsoft.com/office/drawing/2014/main" id="{F205C142-A094-FFED-F8B7-A83EF42C0609}"/>
              </a:ext>
            </a:extLst>
          </p:cNvPr>
          <p:cNvSpPr txBox="1">
            <a:spLocks noChangeArrowheads="1"/>
          </p:cNvSpPr>
          <p:nvPr/>
        </p:nvSpPr>
        <p:spPr bwMode="auto">
          <a:xfrm>
            <a:off x="457200" y="1031875"/>
            <a:ext cx="8229600" cy="2320925"/>
          </a:xfrm>
          <a:prstGeom prst="rect">
            <a:avLst/>
          </a:prstGeom>
          <a:noFill/>
          <a:ln w="9525">
            <a:noFill/>
            <a:miter lim="800000"/>
            <a:headEnd/>
            <a:tailEnd/>
          </a:ln>
        </p:spPr>
        <p:txBody>
          <a:bodyPr/>
          <a:lstStyle/>
          <a:p>
            <a:pPr marL="342900" indent="-342900" eaLnBrk="1" hangingPunct="1">
              <a:spcBef>
                <a:spcPct val="20000"/>
              </a:spcBef>
              <a:buClr>
                <a:schemeClr val="accent1"/>
              </a:buClr>
              <a:buSzPct val="65000"/>
              <a:buFont typeface="Wingdings" pitchFamily="2" charset="2"/>
              <a:buChar char="n"/>
              <a:defRPr/>
            </a:pPr>
            <a:r>
              <a:rPr lang="en-US" sz="2400" kern="0" dirty="0">
                <a:latin typeface="+mn-lt"/>
              </a:rPr>
              <a:t>An insert operation will place one more element into the tree.</a:t>
            </a:r>
          </a:p>
          <a:p>
            <a:pPr marL="342900" indent="-342900" eaLnBrk="1" hangingPunct="1">
              <a:spcBef>
                <a:spcPct val="20000"/>
              </a:spcBef>
              <a:buClr>
                <a:schemeClr val="accent1"/>
              </a:buClr>
              <a:buSzPct val="65000"/>
              <a:buFont typeface="Wingdings" pitchFamily="2" charset="2"/>
              <a:buChar char="n"/>
              <a:defRPr/>
            </a:pPr>
            <a:endParaRPr lang="en-US" sz="800" kern="0" dirty="0">
              <a:latin typeface="+mn-lt"/>
            </a:endParaRPr>
          </a:p>
          <a:p>
            <a:pPr marL="342900" indent="-342900" eaLnBrk="1" hangingPunct="1">
              <a:spcBef>
                <a:spcPct val="20000"/>
              </a:spcBef>
              <a:buClr>
                <a:schemeClr val="accent1"/>
              </a:buClr>
              <a:buSzPct val="65000"/>
              <a:buFont typeface="Wingdings" pitchFamily="2" charset="2"/>
              <a:buChar char="n"/>
              <a:defRPr/>
            </a:pPr>
            <a:r>
              <a:rPr lang="en-US" sz="2400" kern="0" dirty="0">
                <a:latin typeface="+mn-lt"/>
              </a:rPr>
              <a:t>Hence, some nodes will have an </a:t>
            </a:r>
            <a:br>
              <a:rPr lang="en-US" sz="2400" kern="0" dirty="0">
                <a:latin typeface="+mn-lt"/>
              </a:rPr>
            </a:br>
            <a:r>
              <a:rPr lang="en-US" sz="2400" kern="0" dirty="0">
                <a:latin typeface="+mn-lt"/>
              </a:rPr>
              <a:t>additional element in the </a:t>
            </a:r>
            <a:r>
              <a:rPr lang="en-US" sz="2400" kern="0" dirty="0" err="1">
                <a:latin typeface="+mn-lt"/>
              </a:rPr>
              <a:t>subtree</a:t>
            </a:r>
            <a:r>
              <a:rPr lang="en-US" sz="2400" kern="0" dirty="0">
                <a:latin typeface="+mn-lt"/>
              </a:rPr>
              <a:t> </a:t>
            </a:r>
            <a:br>
              <a:rPr lang="en-US" sz="2400" kern="0" dirty="0">
                <a:latin typeface="+mn-lt"/>
              </a:rPr>
            </a:br>
            <a:r>
              <a:rPr lang="en-US" sz="2400" kern="0" dirty="0">
                <a:latin typeface="+mn-lt"/>
              </a:rPr>
              <a:t>rooted at them, meaning we need </a:t>
            </a:r>
            <a:br>
              <a:rPr lang="en-US" sz="2400" kern="0" dirty="0">
                <a:latin typeface="+mn-lt"/>
              </a:rPr>
            </a:br>
            <a:r>
              <a:rPr lang="en-US" sz="2400" kern="0" dirty="0">
                <a:latin typeface="+mn-lt"/>
              </a:rPr>
              <a:t>to increment size fields of these </a:t>
            </a:r>
            <a:br>
              <a:rPr lang="en-US" sz="2400" kern="0" dirty="0">
                <a:latin typeface="+mn-lt"/>
              </a:rPr>
            </a:br>
            <a:r>
              <a:rPr lang="en-US" sz="2400" kern="0" dirty="0">
                <a:latin typeface="+mn-lt"/>
              </a:rPr>
              <a:t>nodes by 1.</a:t>
            </a:r>
          </a:p>
        </p:txBody>
      </p:sp>
      <p:sp>
        <p:nvSpPr>
          <p:cNvPr id="47109" name="Isosceles Triangle 11">
            <a:extLst>
              <a:ext uri="{FF2B5EF4-FFF2-40B4-BE49-F238E27FC236}">
                <a16:creationId xmlns:a16="http://schemas.microsoft.com/office/drawing/2014/main" id="{1DE7633D-5FC1-5F0D-6CC9-779FFD18FD2B}"/>
              </a:ext>
            </a:extLst>
          </p:cNvPr>
          <p:cNvSpPr>
            <a:spLocks noChangeArrowheads="1"/>
          </p:cNvSpPr>
          <p:nvPr/>
        </p:nvSpPr>
        <p:spPr bwMode="auto">
          <a:xfrm>
            <a:off x="5867400" y="2133600"/>
            <a:ext cx="2667000" cy="3429000"/>
          </a:xfrm>
          <a:prstGeom prst="triangle">
            <a:avLst>
              <a:gd name="adj"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2" name="Oval 21">
            <a:extLst>
              <a:ext uri="{FF2B5EF4-FFF2-40B4-BE49-F238E27FC236}">
                <a16:creationId xmlns:a16="http://schemas.microsoft.com/office/drawing/2014/main" id="{6DD2A2D8-155B-25F3-D159-9519750F7288}"/>
              </a:ext>
            </a:extLst>
          </p:cNvPr>
          <p:cNvSpPr>
            <a:spLocks noChangeArrowheads="1"/>
          </p:cNvSpPr>
          <p:nvPr/>
        </p:nvSpPr>
        <p:spPr bwMode="auto">
          <a:xfrm>
            <a:off x="7162800" y="5867400"/>
            <a:ext cx="228600" cy="228600"/>
          </a:xfrm>
          <a:prstGeom prst="ellipse">
            <a:avLst/>
          </a:prstGeom>
          <a:solidFill>
            <a:srgbClr val="FF0000"/>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42" name="Straight Arrow Connector 41">
            <a:extLst>
              <a:ext uri="{FF2B5EF4-FFF2-40B4-BE49-F238E27FC236}">
                <a16:creationId xmlns:a16="http://schemas.microsoft.com/office/drawing/2014/main" id="{06DA04FC-ED9B-E4D6-DC9C-624A6306E365}"/>
              </a:ext>
            </a:extLst>
          </p:cNvPr>
          <p:cNvCxnSpPr>
            <a:cxnSpLocks noChangeShapeType="1"/>
            <a:endCxn id="22" idx="0"/>
          </p:cNvCxnSpPr>
          <p:nvPr/>
        </p:nvCxnSpPr>
        <p:spPr bwMode="auto">
          <a:xfrm rot="5400000">
            <a:off x="7181850" y="5657850"/>
            <a:ext cx="304800" cy="114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 name="Group 65">
            <a:extLst>
              <a:ext uri="{FF2B5EF4-FFF2-40B4-BE49-F238E27FC236}">
                <a16:creationId xmlns:a16="http://schemas.microsoft.com/office/drawing/2014/main" id="{08037B93-0914-AEF4-87C0-0DF9523536F8}"/>
              </a:ext>
            </a:extLst>
          </p:cNvPr>
          <p:cNvGrpSpPr>
            <a:grpSpLocks/>
          </p:cNvGrpSpPr>
          <p:nvPr/>
        </p:nvGrpSpPr>
        <p:grpSpPr bwMode="auto">
          <a:xfrm>
            <a:off x="6781800" y="2057400"/>
            <a:ext cx="1143000" cy="3581400"/>
            <a:chOff x="6781800" y="2057400"/>
            <a:chExt cx="1143000" cy="3581400"/>
          </a:xfrm>
        </p:grpSpPr>
        <p:sp>
          <p:nvSpPr>
            <p:cNvPr id="47113" name="Oval 12">
              <a:extLst>
                <a:ext uri="{FF2B5EF4-FFF2-40B4-BE49-F238E27FC236}">
                  <a16:creationId xmlns:a16="http://schemas.microsoft.com/office/drawing/2014/main" id="{17A5FB73-0DDB-6E60-DA73-4113EF2B14C6}"/>
                </a:ext>
              </a:extLst>
            </p:cNvPr>
            <p:cNvSpPr>
              <a:spLocks noChangeArrowheads="1"/>
            </p:cNvSpPr>
            <p:nvPr/>
          </p:nvSpPr>
          <p:spPr bwMode="auto">
            <a:xfrm>
              <a:off x="7086600" y="2057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4" name="Oval 13">
              <a:extLst>
                <a:ext uri="{FF2B5EF4-FFF2-40B4-BE49-F238E27FC236}">
                  <a16:creationId xmlns:a16="http://schemas.microsoft.com/office/drawing/2014/main" id="{4909D494-A780-5227-0012-75511BF90408}"/>
                </a:ext>
              </a:extLst>
            </p:cNvPr>
            <p:cNvSpPr>
              <a:spLocks noChangeArrowheads="1"/>
            </p:cNvSpPr>
            <p:nvPr/>
          </p:nvSpPr>
          <p:spPr bwMode="auto">
            <a:xfrm>
              <a:off x="7010400" y="25908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5" name="Oval 14">
              <a:extLst>
                <a:ext uri="{FF2B5EF4-FFF2-40B4-BE49-F238E27FC236}">
                  <a16:creationId xmlns:a16="http://schemas.microsoft.com/office/drawing/2014/main" id="{09C72F68-2C04-D592-139E-555A0FF5A3C5}"/>
                </a:ext>
              </a:extLst>
            </p:cNvPr>
            <p:cNvSpPr>
              <a:spLocks noChangeArrowheads="1"/>
            </p:cNvSpPr>
            <p:nvPr/>
          </p:nvSpPr>
          <p:spPr bwMode="auto">
            <a:xfrm>
              <a:off x="7239000" y="30480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6" name="Oval 15">
              <a:extLst>
                <a:ext uri="{FF2B5EF4-FFF2-40B4-BE49-F238E27FC236}">
                  <a16:creationId xmlns:a16="http://schemas.microsoft.com/office/drawing/2014/main" id="{6BC5D017-933B-4C31-7C22-456B5C7A21B6}"/>
                </a:ext>
              </a:extLst>
            </p:cNvPr>
            <p:cNvSpPr>
              <a:spLocks noChangeArrowheads="1"/>
            </p:cNvSpPr>
            <p:nvPr/>
          </p:nvSpPr>
          <p:spPr bwMode="auto">
            <a:xfrm>
              <a:off x="7010400" y="34290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7" name="Oval 16">
              <a:extLst>
                <a:ext uri="{FF2B5EF4-FFF2-40B4-BE49-F238E27FC236}">
                  <a16:creationId xmlns:a16="http://schemas.microsoft.com/office/drawing/2014/main" id="{59D47542-6C0A-DD0D-EF7E-2BDF31DD3C78}"/>
                </a:ext>
              </a:extLst>
            </p:cNvPr>
            <p:cNvSpPr>
              <a:spLocks noChangeArrowheads="1"/>
            </p:cNvSpPr>
            <p:nvPr/>
          </p:nvSpPr>
          <p:spPr bwMode="auto">
            <a:xfrm>
              <a:off x="6781800" y="38862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8" name="Oval 17">
              <a:extLst>
                <a:ext uri="{FF2B5EF4-FFF2-40B4-BE49-F238E27FC236}">
                  <a16:creationId xmlns:a16="http://schemas.microsoft.com/office/drawing/2014/main" id="{A1795720-7B39-D6DF-F585-DEDAA2A4DBBD}"/>
                </a:ext>
              </a:extLst>
            </p:cNvPr>
            <p:cNvSpPr>
              <a:spLocks noChangeArrowheads="1"/>
            </p:cNvSpPr>
            <p:nvPr/>
          </p:nvSpPr>
          <p:spPr bwMode="auto">
            <a:xfrm>
              <a:off x="7086600" y="4343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19" name="Oval 18">
              <a:extLst>
                <a:ext uri="{FF2B5EF4-FFF2-40B4-BE49-F238E27FC236}">
                  <a16:creationId xmlns:a16="http://schemas.microsoft.com/office/drawing/2014/main" id="{BDDF4556-D148-2DB5-2AB4-822597195964}"/>
                </a:ext>
              </a:extLst>
            </p:cNvPr>
            <p:cNvSpPr>
              <a:spLocks noChangeArrowheads="1"/>
            </p:cNvSpPr>
            <p:nvPr/>
          </p:nvSpPr>
          <p:spPr bwMode="auto">
            <a:xfrm>
              <a:off x="7391400" y="4724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7120" name="Oval 19">
              <a:extLst>
                <a:ext uri="{FF2B5EF4-FFF2-40B4-BE49-F238E27FC236}">
                  <a16:creationId xmlns:a16="http://schemas.microsoft.com/office/drawing/2014/main" id="{B2E5B014-C7BA-92A6-0665-93AB9DB8E495}"/>
                </a:ext>
              </a:extLst>
            </p:cNvPr>
            <p:cNvSpPr>
              <a:spLocks noChangeArrowheads="1"/>
            </p:cNvSpPr>
            <p:nvPr/>
          </p:nvSpPr>
          <p:spPr bwMode="auto">
            <a:xfrm>
              <a:off x="7696200" y="5105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47121" name="Straight Arrow Connector 23">
              <a:extLst>
                <a:ext uri="{FF2B5EF4-FFF2-40B4-BE49-F238E27FC236}">
                  <a16:creationId xmlns:a16="http://schemas.microsoft.com/office/drawing/2014/main" id="{4A781883-DFB8-08D6-C72F-7070D386EBC7}"/>
                </a:ext>
              </a:extLst>
            </p:cNvPr>
            <p:cNvCxnSpPr>
              <a:cxnSpLocks noChangeShapeType="1"/>
              <a:stCxn id="47113" idx="4"/>
              <a:endCxn id="47114" idx="0"/>
            </p:cNvCxnSpPr>
            <p:nvPr/>
          </p:nvCxnSpPr>
          <p:spPr bwMode="auto">
            <a:xfrm rot="5400000">
              <a:off x="7010400" y="2400300"/>
              <a:ext cx="304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2" name="Straight Arrow Connector 25">
              <a:extLst>
                <a:ext uri="{FF2B5EF4-FFF2-40B4-BE49-F238E27FC236}">
                  <a16:creationId xmlns:a16="http://schemas.microsoft.com/office/drawing/2014/main" id="{C3C580B7-CD9A-060B-2EFD-9B10B0471CE4}"/>
                </a:ext>
              </a:extLst>
            </p:cNvPr>
            <p:cNvCxnSpPr>
              <a:cxnSpLocks noChangeShapeType="1"/>
              <a:stCxn id="47114" idx="4"/>
              <a:endCxn id="47115" idx="1"/>
            </p:cNvCxnSpPr>
            <p:nvPr/>
          </p:nvCxnSpPr>
          <p:spPr bwMode="auto">
            <a:xfrm rot="16200000" flipH="1">
              <a:off x="7067550" y="2876550"/>
              <a:ext cx="262078" cy="1477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3" name="Straight Arrow Connector 27">
              <a:extLst>
                <a:ext uri="{FF2B5EF4-FFF2-40B4-BE49-F238E27FC236}">
                  <a16:creationId xmlns:a16="http://schemas.microsoft.com/office/drawing/2014/main" id="{58EAB5E9-FF8E-11BE-205F-58F044F24537}"/>
                </a:ext>
              </a:extLst>
            </p:cNvPr>
            <p:cNvCxnSpPr>
              <a:cxnSpLocks noChangeShapeType="1"/>
              <a:stCxn id="47115" idx="4"/>
              <a:endCxn id="47116" idx="0"/>
            </p:cNvCxnSpPr>
            <p:nvPr/>
          </p:nvCxnSpPr>
          <p:spPr bwMode="auto">
            <a:xfrm rot="5400000">
              <a:off x="7162800" y="3238500"/>
              <a:ext cx="1524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4" name="Straight Arrow Connector 29">
              <a:extLst>
                <a:ext uri="{FF2B5EF4-FFF2-40B4-BE49-F238E27FC236}">
                  <a16:creationId xmlns:a16="http://schemas.microsoft.com/office/drawing/2014/main" id="{34087516-961F-3B28-857B-6E3523243E74}"/>
                </a:ext>
              </a:extLst>
            </p:cNvPr>
            <p:cNvCxnSpPr>
              <a:cxnSpLocks noChangeShapeType="1"/>
              <a:stCxn id="47116" idx="3"/>
              <a:endCxn id="47117" idx="0"/>
            </p:cNvCxnSpPr>
            <p:nvPr/>
          </p:nvCxnSpPr>
          <p:spPr bwMode="auto">
            <a:xfrm rot="5400000">
              <a:off x="6838950" y="3681272"/>
              <a:ext cx="262078" cy="1477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5" name="Straight Arrow Connector 31">
              <a:extLst>
                <a:ext uri="{FF2B5EF4-FFF2-40B4-BE49-F238E27FC236}">
                  <a16:creationId xmlns:a16="http://schemas.microsoft.com/office/drawing/2014/main" id="{04909FB4-1A76-4AAA-6674-A3D388D30526}"/>
                </a:ext>
              </a:extLst>
            </p:cNvPr>
            <p:cNvCxnSpPr>
              <a:cxnSpLocks noChangeShapeType="1"/>
              <a:stCxn id="47117" idx="5"/>
              <a:endCxn id="47118" idx="0"/>
            </p:cNvCxnSpPr>
            <p:nvPr/>
          </p:nvCxnSpPr>
          <p:spPr bwMode="auto">
            <a:xfrm rot="16200000" flipH="1">
              <a:off x="6957872" y="4100372"/>
              <a:ext cx="262078" cy="2239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6" name="Straight Arrow Connector 33">
              <a:extLst>
                <a:ext uri="{FF2B5EF4-FFF2-40B4-BE49-F238E27FC236}">
                  <a16:creationId xmlns:a16="http://schemas.microsoft.com/office/drawing/2014/main" id="{204631C4-17E0-70AF-4715-D8C701F85491}"/>
                </a:ext>
              </a:extLst>
            </p:cNvPr>
            <p:cNvCxnSpPr>
              <a:cxnSpLocks noChangeShapeType="1"/>
              <a:stCxn id="47118" idx="5"/>
              <a:endCxn id="47119" idx="0"/>
            </p:cNvCxnSpPr>
            <p:nvPr/>
          </p:nvCxnSpPr>
          <p:spPr bwMode="auto">
            <a:xfrm rot="16200000" flipH="1">
              <a:off x="7300772" y="4519472"/>
              <a:ext cx="185878" cy="2239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7" name="Straight Arrow Connector 37">
              <a:extLst>
                <a:ext uri="{FF2B5EF4-FFF2-40B4-BE49-F238E27FC236}">
                  <a16:creationId xmlns:a16="http://schemas.microsoft.com/office/drawing/2014/main" id="{611494A0-96C0-31C0-9EDB-A57316B931AD}"/>
                </a:ext>
              </a:extLst>
            </p:cNvPr>
            <p:cNvCxnSpPr>
              <a:cxnSpLocks noChangeShapeType="1"/>
              <a:stCxn id="47119" idx="5"/>
              <a:endCxn id="47120" idx="1"/>
            </p:cNvCxnSpPr>
            <p:nvPr/>
          </p:nvCxnSpPr>
          <p:spPr bwMode="auto">
            <a:xfrm rot="16200000" flipH="1">
              <a:off x="7548422" y="4957622"/>
              <a:ext cx="219356" cy="1431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7128" name="Straight Arrow Connector 39">
              <a:extLst>
                <a:ext uri="{FF2B5EF4-FFF2-40B4-BE49-F238E27FC236}">
                  <a16:creationId xmlns:a16="http://schemas.microsoft.com/office/drawing/2014/main" id="{0D3A6427-E344-F1B1-23D9-47BB53D74517}"/>
                </a:ext>
              </a:extLst>
            </p:cNvPr>
            <p:cNvCxnSpPr>
              <a:cxnSpLocks noChangeShapeType="1"/>
              <a:stCxn id="47120" idx="3"/>
              <a:endCxn id="47129" idx="7"/>
            </p:cNvCxnSpPr>
            <p:nvPr/>
          </p:nvCxnSpPr>
          <p:spPr bwMode="auto">
            <a:xfrm rot="5400000">
              <a:off x="7548422" y="5262422"/>
              <a:ext cx="143156" cy="2193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7129" name="Oval 20">
              <a:extLst>
                <a:ext uri="{FF2B5EF4-FFF2-40B4-BE49-F238E27FC236}">
                  <a16:creationId xmlns:a16="http://schemas.microsoft.com/office/drawing/2014/main" id="{2B7B2E3F-6067-6E91-2AE9-B7A698ECEA84}"/>
                </a:ext>
              </a:extLst>
            </p:cNvPr>
            <p:cNvSpPr>
              <a:spLocks noChangeArrowheads="1"/>
            </p:cNvSpPr>
            <p:nvPr/>
          </p:nvSpPr>
          <p:spPr bwMode="auto">
            <a:xfrm>
              <a:off x="7315200" y="54102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mph" presetSubtype="0" fill="hold" nodeType="afterEffect">
                                  <p:stCondLst>
                                    <p:cond delay="0"/>
                                  </p:stCondLst>
                                  <p:childTnLst>
                                    <p:anim calcmode="discrete" valueType="str">
                                      <p:cBhvr>
                                        <p:cTn id="6" dur="1000" fill="hold"/>
                                        <p:tgtEl>
                                          <p:spTgt spid="22"/>
                                        </p:tgtEl>
                                        <p:attrNameLst>
                                          <p:attrName>style.visibility</p:attrName>
                                        </p:attrNameLst>
                                      </p:cBhvr>
                                      <p:tavLst>
                                        <p:tav tm="0">
                                          <p:val>
                                            <p:strVal val="hidden"/>
                                          </p:val>
                                        </p:tav>
                                        <p:tav tm="50000">
                                          <p:val>
                                            <p:strVal val="visible"/>
                                          </p:val>
                                        </p:tav>
                                      </p:tavLst>
                                    </p:anim>
                                  </p:childTnLst>
                                </p:cTn>
                              </p:par>
                              <p:par>
                                <p:cTn id="7" presetID="35" presetClass="emph" presetSubtype="0" fill="hold" nodeType="withEffect">
                                  <p:stCondLst>
                                    <p:cond delay="0"/>
                                  </p:stCondLst>
                                  <p:childTnLst>
                                    <p:anim calcmode="discrete" valueType="str">
                                      <p:cBhvr>
                                        <p:cTn id="8" dur="1000" fill="hold"/>
                                        <p:tgtEl>
                                          <p:spTgt spid="42"/>
                                        </p:tgtEl>
                                        <p:attrNameLst>
                                          <p:attrName>style.visibility</p:attrName>
                                        </p:attrNameLst>
                                      </p:cBhvr>
                                      <p:tavLst>
                                        <p:tav tm="0">
                                          <p:val>
                                            <p:strVal val="hidden"/>
                                          </p:val>
                                        </p:tav>
                                        <p:tav tm="50000">
                                          <p:val>
                                            <p:strVal val="visible"/>
                                          </p:val>
                                        </p:tav>
                                      </p:tavLst>
                                    </p:anim>
                                  </p:childTnLst>
                                </p:cTn>
                              </p:par>
                            </p:childTnLst>
                          </p:cTn>
                        </p:par>
                        <p:par>
                          <p:cTn id="9" fill="hold" nodeType="afterGroup">
                            <p:stCondLst>
                              <p:cond delay="1000"/>
                            </p:stCondLst>
                            <p:childTnLst>
                              <p:par>
                                <p:cTn id="10" presetID="35" presetClass="emph" presetSubtype="0" fill="hold" nodeType="afterEffect">
                                  <p:stCondLst>
                                    <p:cond delay="0"/>
                                  </p:stCondLst>
                                  <p:childTnLst>
                                    <p:anim calcmode="discrete" valueType="str">
                                      <p:cBhvr>
                                        <p:cTn id="11" dur="1000" fill="hold"/>
                                        <p:tgtEl>
                                          <p:spTgt spid="22"/>
                                        </p:tgtEl>
                                        <p:attrNameLst>
                                          <p:attrName>style.visibility</p:attrName>
                                        </p:attrNameLst>
                                      </p:cBhvr>
                                      <p:tavLst>
                                        <p:tav tm="0">
                                          <p:val>
                                            <p:strVal val="hidden"/>
                                          </p:val>
                                        </p:tav>
                                        <p:tav tm="50000">
                                          <p:val>
                                            <p:strVal val="visible"/>
                                          </p:val>
                                        </p:tav>
                                      </p:tavLst>
                                    </p:anim>
                                  </p:childTnLst>
                                </p:cTn>
                              </p:par>
                              <p:par>
                                <p:cTn id="12" presetID="35" presetClass="emph" presetSubtype="0" fill="hold" nodeType="withEffect">
                                  <p:stCondLst>
                                    <p:cond delay="0"/>
                                  </p:stCondLst>
                                  <p:childTnLst>
                                    <p:anim calcmode="discrete" valueType="str">
                                      <p:cBhvr>
                                        <p:cTn id="13" dur="1000" fill="hold"/>
                                        <p:tgtEl>
                                          <p:spTgt spid="42"/>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000"/>
                            </p:stCondLst>
                            <p:childTnLst>
                              <p:par>
                                <p:cTn id="15" presetID="35" presetClass="emph" presetSubtype="0" fill="hold" nodeType="afterEffect">
                                  <p:stCondLst>
                                    <p:cond delay="0"/>
                                  </p:stCondLst>
                                  <p:childTnLst>
                                    <p:anim calcmode="discrete" valueType="str">
                                      <p:cBhvr>
                                        <p:cTn id="16" dur="1000" fill="hold"/>
                                        <p:tgtEl>
                                          <p:spTgt spid="22"/>
                                        </p:tgtEl>
                                        <p:attrNameLst>
                                          <p:attrName>style.visibility</p:attrName>
                                        </p:attrNameLst>
                                      </p:cBhvr>
                                      <p:tavLst>
                                        <p:tav tm="0">
                                          <p:val>
                                            <p:strVal val="hidden"/>
                                          </p:val>
                                        </p:tav>
                                        <p:tav tm="50000">
                                          <p:val>
                                            <p:strVal val="visible"/>
                                          </p:val>
                                        </p:tav>
                                      </p:tavLst>
                                    </p:anim>
                                  </p:childTnLst>
                                </p:cTn>
                              </p:par>
                              <p:par>
                                <p:cTn id="17" presetID="35" presetClass="emph" presetSubtype="0" fill="hold" nodeType="withEffect">
                                  <p:stCondLst>
                                    <p:cond delay="0"/>
                                  </p:stCondLst>
                                  <p:childTnLst>
                                    <p:anim calcmode="discrete" valueType="str">
                                      <p:cBhvr>
                                        <p:cTn id="18" dur="1000" fill="hold"/>
                                        <p:tgtEl>
                                          <p:spTgt spid="42"/>
                                        </p:tgtEl>
                                        <p:attrNameLst>
                                          <p:attrName>style.visibility</p:attrName>
                                        </p:attrNameLst>
                                      </p:cBhvr>
                                      <p:tavLst>
                                        <p:tav tm="0">
                                          <p:val>
                                            <p:strVal val="hidden"/>
                                          </p:val>
                                        </p:tav>
                                        <p:tav tm="50000">
                                          <p:val>
                                            <p:strVal val="visible"/>
                                          </p:val>
                                        </p:tav>
                                      </p:tavLst>
                                    </p:anim>
                                  </p:childTnLst>
                                </p:cTn>
                              </p:par>
                            </p:childTnLst>
                          </p:cTn>
                        </p:par>
                        <p:par>
                          <p:cTn id="19" fill="hold" nodeType="afterGroup">
                            <p:stCondLst>
                              <p:cond delay="3000"/>
                            </p:stCondLst>
                            <p:childTnLst>
                              <p:par>
                                <p:cTn id="20" presetID="35" presetClass="emph" presetSubtype="0" fill="hold" nodeType="afterEffect">
                                  <p:stCondLst>
                                    <p:cond delay="0"/>
                                  </p:stCondLst>
                                  <p:childTnLst>
                                    <p:anim calcmode="discrete" valueType="str">
                                      <p:cBhvr>
                                        <p:cTn id="21" dur="1000" fill="hold"/>
                                        <p:tgtEl>
                                          <p:spTgt spid="22"/>
                                        </p:tgtEl>
                                        <p:attrNameLst>
                                          <p:attrName>style.visibility</p:attrName>
                                        </p:attrNameLst>
                                      </p:cBhvr>
                                      <p:tavLst>
                                        <p:tav tm="0">
                                          <p:val>
                                            <p:strVal val="hidden"/>
                                          </p:val>
                                        </p:tav>
                                        <p:tav tm="50000">
                                          <p:val>
                                            <p:strVal val="visible"/>
                                          </p:val>
                                        </p:tav>
                                      </p:tavLst>
                                    </p:anim>
                                  </p:childTnLst>
                                </p:cTn>
                              </p:par>
                              <p:par>
                                <p:cTn id="22" presetID="35" presetClass="emph" presetSubtype="0" fill="hold" nodeType="withEffect">
                                  <p:stCondLst>
                                    <p:cond delay="0"/>
                                  </p:stCondLst>
                                  <p:childTnLst>
                                    <p:anim calcmode="discrete" valueType="str">
                                      <p:cBhvr>
                                        <p:cTn id="23" dur="1000" fill="hold"/>
                                        <p:tgtEl>
                                          <p:spTgt spid="42"/>
                                        </p:tgtEl>
                                        <p:attrNameLst>
                                          <p:attrName>style.visibility</p:attrName>
                                        </p:attrNameLst>
                                      </p:cBhvr>
                                      <p:tavLst>
                                        <p:tav tm="0">
                                          <p:val>
                                            <p:strVal val="hidden"/>
                                          </p:val>
                                        </p:tav>
                                        <p:tav tm="50000">
                                          <p:val>
                                            <p:strVal val="visible"/>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2000"/>
                                        <p:tgtEl>
                                          <p:spTgt spid="11">
                                            <p:txEl>
                                              <p:pRg st="2" end="2"/>
                                            </p:txEl>
                                          </p:spTgt>
                                        </p:tgtEl>
                                      </p:cBhvr>
                                    </p:animEffect>
                                  </p:childTnLst>
                                </p:cTn>
                              </p:par>
                            </p:childTnLst>
                          </p:cTn>
                        </p:par>
                        <p:par>
                          <p:cTn id="29" fill="hold" nodeType="afterGroup">
                            <p:stCondLst>
                              <p:cond delay="2000"/>
                            </p:stCondLst>
                            <p:childTnLst>
                              <p:par>
                                <p:cTn id="30" presetID="10" presetClass="entr" presetSubtype="0" fill="hold"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id="{9E2189D7-C738-DD84-651D-EFE78D039B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62626E3-DBE2-4264-9586-32014DCA6F41}" type="slidenum">
              <a:rPr lang="en-US" altLang="en-US" sz="1200" smtClean="0">
                <a:latin typeface="Garamond" panose="02020404030301010803" pitchFamily="18" charset="0"/>
              </a:rPr>
              <a:pPr>
                <a:spcBef>
                  <a:spcPct val="0"/>
                </a:spcBef>
                <a:buClrTx/>
                <a:buSzTx/>
                <a:buFontTx/>
                <a:buNone/>
              </a:pPr>
              <a:t>23</a:t>
            </a:fld>
            <a:endParaRPr lang="en-US" altLang="en-US" sz="1200">
              <a:latin typeface="Garamond" panose="02020404030301010803" pitchFamily="18" charset="0"/>
            </a:endParaRPr>
          </a:p>
        </p:txBody>
      </p:sp>
      <p:sp>
        <p:nvSpPr>
          <p:cNvPr id="49155" name="Rectangle 2">
            <a:extLst>
              <a:ext uri="{FF2B5EF4-FFF2-40B4-BE49-F238E27FC236}">
                <a16:creationId xmlns:a16="http://schemas.microsoft.com/office/drawing/2014/main" id="{B1D1B8DB-C334-958C-130C-BE8AE70E7ADB}"/>
              </a:ext>
            </a:extLst>
          </p:cNvPr>
          <p:cNvSpPr>
            <a:spLocks noGrp="1" noChangeArrowheads="1"/>
          </p:cNvSpPr>
          <p:nvPr>
            <p:ph type="title"/>
          </p:nvPr>
        </p:nvSpPr>
        <p:spPr/>
        <p:txBody>
          <a:bodyPr/>
          <a:lstStyle/>
          <a:p>
            <a:pPr eaLnBrk="1" hangingPunct="1"/>
            <a:r>
              <a:rPr lang="en-US" altLang="en-US" sz="3600"/>
              <a:t>Insert operation on augmented RBT</a:t>
            </a:r>
          </a:p>
        </p:txBody>
      </p:sp>
      <p:sp>
        <p:nvSpPr>
          <p:cNvPr id="49156" name="Rectangle 3">
            <a:extLst>
              <a:ext uri="{FF2B5EF4-FFF2-40B4-BE49-F238E27FC236}">
                <a16:creationId xmlns:a16="http://schemas.microsoft.com/office/drawing/2014/main" id="{CD8270B4-ADFF-842F-6B6F-02239E534F74}"/>
              </a:ext>
            </a:extLst>
          </p:cNvPr>
          <p:cNvSpPr>
            <a:spLocks noGrp="1" noChangeArrowheads="1"/>
          </p:cNvSpPr>
          <p:nvPr>
            <p:ph type="body" idx="1"/>
          </p:nvPr>
        </p:nvSpPr>
        <p:spPr>
          <a:xfrm>
            <a:off x="457200" y="1295400"/>
            <a:ext cx="8229600" cy="4530725"/>
          </a:xfrm>
        </p:spPr>
        <p:txBody>
          <a:bodyPr/>
          <a:lstStyle/>
          <a:p>
            <a:pPr eaLnBrk="1" hangingPunct="1"/>
            <a:r>
              <a:rPr lang="en-US" altLang="en-US" sz="2400"/>
              <a:t>We will use the almost the same code in RBT_Insert (i.e. the one on the original RBT).</a:t>
            </a:r>
          </a:p>
          <a:p>
            <a:pPr eaLnBrk="1" hangingPunct="1"/>
            <a:endParaRPr lang="en-US" altLang="en-US" sz="2400"/>
          </a:p>
          <a:p>
            <a:pPr eaLnBrk="1" hangingPunct="1"/>
            <a:endParaRPr lang="en-US" altLang="en-US" sz="2400"/>
          </a:p>
        </p:txBody>
      </p:sp>
      <p:sp>
        <p:nvSpPr>
          <p:cNvPr id="49157" name="Rectangle 4">
            <a:extLst>
              <a:ext uri="{FF2B5EF4-FFF2-40B4-BE49-F238E27FC236}">
                <a16:creationId xmlns:a16="http://schemas.microsoft.com/office/drawing/2014/main" id="{13FA61DD-8B6A-8D15-10B7-07A911ECF613}"/>
              </a:ext>
            </a:extLst>
          </p:cNvPr>
          <p:cNvSpPr>
            <a:spLocks noChangeArrowheads="1"/>
          </p:cNvSpPr>
          <p:nvPr/>
        </p:nvSpPr>
        <p:spPr bwMode="auto">
          <a:xfrm>
            <a:off x="228600" y="2362200"/>
            <a:ext cx="8763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RBT_Insert (T, x) { </a:t>
            </a:r>
            <a:r>
              <a:rPr lang="en-US" altLang="en-US" sz="1800" b="1">
                <a:solidFill>
                  <a:srgbClr val="0066FF"/>
                </a:solidFill>
              </a:rPr>
              <a:t>// T: the tree, x: a new node to be inserted</a:t>
            </a:r>
          </a:p>
          <a:p>
            <a:pPr eaLnBrk="1" hangingPunct="1">
              <a:buFont typeface="Wingdings" panose="05000000000000000000" pitchFamily="2" charset="2"/>
              <a:buNone/>
            </a:pPr>
            <a:r>
              <a:rPr lang="en-US" altLang="en-US" sz="1800" b="1"/>
              <a:t>   color[ x ] = RED;   </a:t>
            </a:r>
            <a:r>
              <a:rPr lang="en-US" altLang="en-US" sz="1800" b="1">
                <a:solidFill>
                  <a:srgbClr val="0066FF"/>
                </a:solidFill>
              </a:rPr>
              <a:t>// the new node will be red</a:t>
            </a:r>
          </a:p>
          <a:p>
            <a:pPr eaLnBrk="1" hangingPunct="1">
              <a:buFont typeface="Wingdings" panose="05000000000000000000" pitchFamily="2" charset="2"/>
              <a:buNone/>
            </a:pPr>
            <a:r>
              <a:rPr lang="en-US" altLang="en-US" sz="1800" b="1"/>
              <a:t>   BST_Insert(T, x);  </a:t>
            </a:r>
            <a:r>
              <a:rPr lang="en-US" altLang="en-US" sz="1800" b="1">
                <a:solidFill>
                  <a:srgbClr val="0066FF"/>
                </a:solidFill>
              </a:rPr>
              <a:t>// insert as if we were using an ordinary BST</a:t>
            </a:r>
          </a:p>
          <a:p>
            <a:pPr eaLnBrk="1" hangingPunct="1">
              <a:buFont typeface="Wingdings" panose="05000000000000000000" pitchFamily="2" charset="2"/>
              <a:buNone/>
            </a:pPr>
            <a:r>
              <a:rPr lang="en-US" altLang="en-US" sz="1800" b="1"/>
              <a:t>   FixColoring(T, x); </a:t>
            </a:r>
            <a:r>
              <a:rPr lang="en-US" altLang="en-US" sz="1800" b="1">
                <a:solidFill>
                  <a:srgbClr val="0066FF"/>
                </a:solidFill>
              </a:rPr>
              <a:t>// fix the “red-red” coloring problem if exists</a:t>
            </a:r>
          </a:p>
          <a:p>
            <a:pPr eaLnBrk="1" hangingPunct="1">
              <a:buFont typeface="Wingdings" panose="05000000000000000000" pitchFamily="2" charset="2"/>
              <a:buNone/>
            </a:pPr>
            <a:r>
              <a:rPr lang="en-US" altLang="en-US" sz="1800" b="1"/>
              <a:t>}</a:t>
            </a:r>
          </a:p>
        </p:txBody>
      </p:sp>
      <p:sp>
        <p:nvSpPr>
          <p:cNvPr id="54280" name="Rectangle 5">
            <a:extLst>
              <a:ext uri="{FF2B5EF4-FFF2-40B4-BE49-F238E27FC236}">
                <a16:creationId xmlns:a16="http://schemas.microsoft.com/office/drawing/2014/main" id="{2BDCF6E2-2369-70FA-C1B9-9C49D9679E4B}"/>
              </a:ext>
            </a:extLst>
          </p:cNvPr>
          <p:cNvSpPr>
            <a:spLocks noChangeArrowheads="1"/>
          </p:cNvSpPr>
          <p:nvPr/>
        </p:nvSpPr>
        <p:spPr bwMode="auto">
          <a:xfrm>
            <a:off x="228600" y="4267200"/>
            <a:ext cx="8763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AugmentedRBT_Insert (T, x) { </a:t>
            </a:r>
            <a:r>
              <a:rPr lang="en-US" altLang="en-US" sz="1800" b="1">
                <a:solidFill>
                  <a:srgbClr val="0066FF"/>
                </a:solidFill>
              </a:rPr>
              <a:t>// T: the tree, x: a new node to be inserted</a:t>
            </a:r>
          </a:p>
          <a:p>
            <a:pPr eaLnBrk="1" hangingPunct="1">
              <a:buFont typeface="Wingdings" panose="05000000000000000000" pitchFamily="2" charset="2"/>
              <a:buNone/>
            </a:pPr>
            <a:r>
              <a:rPr lang="en-US" altLang="en-US" sz="1800" b="1"/>
              <a:t>   color[ x ] = RED;   </a:t>
            </a:r>
            <a:r>
              <a:rPr lang="en-US" altLang="en-US" sz="1800" b="1">
                <a:solidFill>
                  <a:srgbClr val="0066FF"/>
                </a:solidFill>
              </a:rPr>
              <a:t>// the new node will be red</a:t>
            </a:r>
          </a:p>
          <a:p>
            <a:pPr eaLnBrk="1" hangingPunct="1">
              <a:buFont typeface="Wingdings" panose="05000000000000000000" pitchFamily="2" charset="2"/>
              <a:buNone/>
            </a:pPr>
            <a:r>
              <a:rPr lang="en-US" altLang="en-US" sz="1800" b="1"/>
              <a:t>   AugmentedBST_Insert(T, x);  </a:t>
            </a:r>
            <a:r>
              <a:rPr lang="en-US" altLang="en-US" sz="1800" b="1">
                <a:solidFill>
                  <a:srgbClr val="0066FF"/>
                </a:solidFill>
              </a:rPr>
              <a:t>// insert as if we were using an ordinary BST</a:t>
            </a:r>
          </a:p>
          <a:p>
            <a:pPr eaLnBrk="1" hangingPunct="1">
              <a:buFont typeface="Wingdings" panose="05000000000000000000" pitchFamily="2" charset="2"/>
              <a:buNone/>
            </a:pPr>
            <a:r>
              <a:rPr lang="en-US" altLang="en-US" sz="1800" b="1"/>
              <a:t>   AugmentedFixColoring(T, x); </a:t>
            </a:r>
            <a:r>
              <a:rPr lang="en-US" altLang="en-US" sz="1800" b="1">
                <a:solidFill>
                  <a:srgbClr val="0066FF"/>
                </a:solidFill>
              </a:rPr>
              <a:t>// fix the “red-red” coloring problem if exists</a:t>
            </a:r>
          </a:p>
          <a:p>
            <a:pPr eaLnBrk="1" hangingPunct="1">
              <a:buFont typeface="Wingdings" panose="05000000000000000000" pitchFamily="2" charset="2"/>
              <a:buNone/>
            </a:pPr>
            <a:r>
              <a:rPr lang="en-US" altLang="en-US" sz="1800"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4280"/>
                                        </p:tgtEl>
                                        <p:attrNameLst>
                                          <p:attrName>style.visibility</p:attrName>
                                        </p:attrNameLst>
                                      </p:cBhvr>
                                      <p:to>
                                        <p:strVal val="visible"/>
                                      </p:to>
                                    </p:set>
                                    <p:animEffect transition="in" filter="fade">
                                      <p:cBhvr>
                                        <p:cTn id="7" dur="20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8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id="{7969940B-3516-CC9C-3784-92C20ADAA9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544626C-95E5-485A-A6EA-EDAEC5A442C2}" type="slidenum">
              <a:rPr lang="en-US" altLang="en-US" sz="1200" smtClean="0">
                <a:latin typeface="Garamond" panose="02020404030301010803" pitchFamily="18" charset="0"/>
              </a:rPr>
              <a:pPr>
                <a:spcBef>
                  <a:spcPct val="0"/>
                </a:spcBef>
                <a:buClrTx/>
                <a:buSzTx/>
                <a:buFontTx/>
                <a:buNone/>
              </a:pPr>
              <a:t>24</a:t>
            </a:fld>
            <a:endParaRPr lang="en-US" altLang="en-US" sz="1200">
              <a:latin typeface="Garamond" panose="02020404030301010803" pitchFamily="18" charset="0"/>
            </a:endParaRPr>
          </a:p>
        </p:txBody>
      </p:sp>
      <p:sp>
        <p:nvSpPr>
          <p:cNvPr id="51203" name="Rectangle 2">
            <a:extLst>
              <a:ext uri="{FF2B5EF4-FFF2-40B4-BE49-F238E27FC236}">
                <a16:creationId xmlns:a16="http://schemas.microsoft.com/office/drawing/2014/main" id="{B2211507-7A8A-FB31-260B-1239D89258A3}"/>
              </a:ext>
            </a:extLst>
          </p:cNvPr>
          <p:cNvSpPr>
            <a:spLocks noGrp="1" noChangeArrowheads="1"/>
          </p:cNvSpPr>
          <p:nvPr>
            <p:ph type="title"/>
          </p:nvPr>
        </p:nvSpPr>
        <p:spPr/>
        <p:txBody>
          <a:bodyPr/>
          <a:lstStyle/>
          <a:p>
            <a:pPr eaLnBrk="1" hangingPunct="1"/>
            <a:r>
              <a:rPr lang="en-US" altLang="en-US" sz="3600"/>
              <a:t>Increment the nodes we visit while inserting</a:t>
            </a:r>
          </a:p>
        </p:txBody>
      </p:sp>
      <p:sp>
        <p:nvSpPr>
          <p:cNvPr id="51204" name="Rectangle 3">
            <a:extLst>
              <a:ext uri="{FF2B5EF4-FFF2-40B4-BE49-F238E27FC236}">
                <a16:creationId xmlns:a16="http://schemas.microsoft.com/office/drawing/2014/main" id="{4D29660D-299E-2A31-BF0D-E258013ED24F}"/>
              </a:ext>
            </a:extLst>
          </p:cNvPr>
          <p:cNvSpPr>
            <a:spLocks noChangeArrowheads="1"/>
          </p:cNvSpPr>
          <p:nvPr/>
        </p:nvSpPr>
        <p:spPr bwMode="auto">
          <a:xfrm>
            <a:off x="304800" y="1295400"/>
            <a:ext cx="73152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dirty="0"/>
              <a:t>  </a:t>
            </a:r>
            <a:r>
              <a:rPr lang="en-US" altLang="en-US" sz="1600" b="1" dirty="0" err="1"/>
              <a:t>AugmentedBST_Insert</a:t>
            </a:r>
            <a:r>
              <a:rPr lang="en-US" altLang="en-US" sz="1600" b="1" dirty="0"/>
              <a:t> (T, x) { </a:t>
            </a:r>
            <a:r>
              <a:rPr lang="en-US" altLang="en-US" sz="1600" b="1" dirty="0">
                <a:solidFill>
                  <a:srgbClr val="0066FF"/>
                </a:solidFill>
              </a:rPr>
              <a:t>// T: the tree, x: a new node to be inserted</a:t>
            </a:r>
          </a:p>
          <a:p>
            <a:pPr eaLnBrk="1" hangingPunct="1">
              <a:buFont typeface="Wingdings" panose="05000000000000000000" pitchFamily="2" charset="2"/>
              <a:buNone/>
            </a:pPr>
            <a:r>
              <a:rPr lang="en-US" altLang="en-US" sz="1600" b="1" dirty="0"/>
              <a:t>     </a:t>
            </a:r>
            <a:r>
              <a:rPr lang="en-US" altLang="en-US" sz="1600" b="1" dirty="0" err="1"/>
              <a:t>BST_Insert</a:t>
            </a:r>
            <a:r>
              <a:rPr lang="en-US" altLang="en-US" sz="1600" b="1" dirty="0"/>
              <a:t>(</a:t>
            </a:r>
            <a:r>
              <a:rPr lang="en-US" altLang="en-US" sz="1600" b="1" dirty="0" err="1"/>
              <a:t>T,x</a:t>
            </a:r>
            <a:r>
              <a:rPr lang="en-US" altLang="en-US" sz="1600" b="1" dirty="0"/>
              <a:t>); </a:t>
            </a:r>
            <a:r>
              <a:rPr lang="en-US" altLang="en-US" sz="1600" b="1" dirty="0">
                <a:solidFill>
                  <a:srgbClr val="0066FF"/>
                </a:solidFill>
              </a:rPr>
              <a:t>// insert as if it is normal BST</a:t>
            </a:r>
          </a:p>
          <a:p>
            <a:pPr eaLnBrk="1" hangingPunct="1">
              <a:buFont typeface="Wingdings" panose="05000000000000000000" pitchFamily="2" charset="2"/>
              <a:buNone/>
            </a:pPr>
            <a:r>
              <a:rPr lang="en-US" altLang="en-US" sz="1600" b="1" dirty="0"/>
              <a:t>     size[ x ] = 1; </a:t>
            </a:r>
            <a:r>
              <a:rPr lang="en-US" altLang="en-US" sz="1600" b="1" dirty="0">
                <a:solidFill>
                  <a:srgbClr val="0066FF"/>
                </a:solidFill>
              </a:rPr>
              <a:t>// assign the size field of x</a:t>
            </a:r>
          </a:p>
          <a:p>
            <a:pPr eaLnBrk="1" hangingPunct="1">
              <a:buFont typeface="Wingdings" panose="05000000000000000000" pitchFamily="2" charset="2"/>
              <a:buNone/>
            </a:pPr>
            <a:r>
              <a:rPr lang="en-US" altLang="en-US" sz="1600" b="1" dirty="0">
                <a:solidFill>
                  <a:srgbClr val="0066FF"/>
                </a:solidFill>
              </a:rPr>
              <a:t>     // Any node along the path from the root to x will </a:t>
            </a:r>
          </a:p>
          <a:p>
            <a:pPr eaLnBrk="1" hangingPunct="1">
              <a:buFont typeface="Wingdings" panose="05000000000000000000" pitchFamily="2" charset="2"/>
              <a:buNone/>
            </a:pPr>
            <a:r>
              <a:rPr lang="en-US" altLang="en-US" sz="1600" b="1" dirty="0">
                <a:solidFill>
                  <a:srgbClr val="0066FF"/>
                </a:solidFill>
              </a:rPr>
              <a:t>     // have one more element under it. Increment their size field by 1.</a:t>
            </a:r>
          </a:p>
          <a:p>
            <a:pPr eaLnBrk="1" hangingPunct="1">
              <a:buFont typeface="Wingdings" panose="05000000000000000000" pitchFamily="2" charset="2"/>
              <a:buNone/>
            </a:pPr>
            <a:r>
              <a:rPr lang="en-US" altLang="en-US" sz="1600" b="1" dirty="0"/>
              <a:t>    </a:t>
            </a:r>
            <a:r>
              <a:rPr lang="en-US" altLang="en-US" sz="1600" b="1" dirty="0" err="1"/>
              <a:t>tmp</a:t>
            </a:r>
            <a:r>
              <a:rPr lang="en-US" altLang="en-US" sz="1600" b="1" dirty="0"/>
              <a:t> = parent[ x ];</a:t>
            </a:r>
          </a:p>
          <a:p>
            <a:pPr eaLnBrk="1" hangingPunct="1">
              <a:buFont typeface="Wingdings" panose="05000000000000000000" pitchFamily="2" charset="2"/>
              <a:buNone/>
            </a:pPr>
            <a:r>
              <a:rPr lang="en-US" altLang="en-US" sz="1600" b="1" dirty="0"/>
              <a:t>    while (</a:t>
            </a:r>
            <a:r>
              <a:rPr lang="en-US" altLang="en-US" sz="1600" b="1" dirty="0" err="1"/>
              <a:t>tmp</a:t>
            </a:r>
            <a:r>
              <a:rPr lang="en-US" altLang="en-US" sz="1600" b="1" dirty="0"/>
              <a:t> != NULL) {</a:t>
            </a:r>
          </a:p>
          <a:p>
            <a:pPr eaLnBrk="1" hangingPunct="1">
              <a:buFont typeface="Wingdings" panose="05000000000000000000" pitchFamily="2" charset="2"/>
              <a:buNone/>
            </a:pPr>
            <a:r>
              <a:rPr lang="en-US" altLang="en-US" sz="1600" b="1" dirty="0"/>
              <a:t>              size[ </a:t>
            </a:r>
            <a:r>
              <a:rPr lang="en-US" altLang="en-US" sz="1600" b="1" dirty="0" err="1"/>
              <a:t>tmp</a:t>
            </a:r>
            <a:r>
              <a:rPr lang="en-US" altLang="en-US" sz="1600" b="1" dirty="0"/>
              <a:t> ] = size[ </a:t>
            </a:r>
            <a:r>
              <a:rPr lang="en-US" altLang="en-US" sz="1600" b="1" dirty="0" err="1"/>
              <a:t>tmp</a:t>
            </a:r>
            <a:r>
              <a:rPr lang="en-US" altLang="en-US" sz="1600" b="1" dirty="0"/>
              <a:t> ] + 1;</a:t>
            </a:r>
          </a:p>
          <a:p>
            <a:pPr eaLnBrk="1" hangingPunct="1">
              <a:buFont typeface="Wingdings" panose="05000000000000000000" pitchFamily="2" charset="2"/>
              <a:buNone/>
            </a:pPr>
            <a:r>
              <a:rPr lang="en-US" altLang="en-US" sz="1600" b="1" dirty="0"/>
              <a:t>              </a:t>
            </a:r>
            <a:r>
              <a:rPr lang="en-US" altLang="en-US" sz="1600" b="1" dirty="0" err="1"/>
              <a:t>tmp</a:t>
            </a:r>
            <a:r>
              <a:rPr lang="en-US" altLang="en-US" sz="1600" b="1" dirty="0"/>
              <a:t> = parent[ </a:t>
            </a:r>
            <a:r>
              <a:rPr lang="en-US" altLang="en-US" sz="1600" b="1" dirty="0" err="1"/>
              <a:t>tmp</a:t>
            </a:r>
            <a:r>
              <a:rPr lang="en-US" altLang="en-US" sz="1600" b="1" dirty="0"/>
              <a:t> ];</a:t>
            </a:r>
          </a:p>
          <a:p>
            <a:pPr eaLnBrk="1" hangingPunct="1">
              <a:buFont typeface="Wingdings" panose="05000000000000000000" pitchFamily="2" charset="2"/>
              <a:buNone/>
            </a:pPr>
            <a:r>
              <a:rPr lang="en-US" altLang="en-US" sz="1600" b="1" dirty="0"/>
              <a:t>}</a:t>
            </a:r>
          </a:p>
        </p:txBody>
      </p:sp>
      <p:sp>
        <p:nvSpPr>
          <p:cNvPr id="55303" name="Text Box 4">
            <a:extLst>
              <a:ext uri="{FF2B5EF4-FFF2-40B4-BE49-F238E27FC236}">
                <a16:creationId xmlns:a16="http://schemas.microsoft.com/office/drawing/2014/main" id="{16A21DBE-8403-AB9F-55E8-7BEC0D2A0D88}"/>
              </a:ext>
            </a:extLst>
          </p:cNvPr>
          <p:cNvSpPr txBox="1">
            <a:spLocks noChangeArrowheads="1"/>
          </p:cNvSpPr>
          <p:nvPr/>
        </p:nvSpPr>
        <p:spPr bwMode="auto">
          <a:xfrm>
            <a:off x="111990" y="4926448"/>
            <a:ext cx="49149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cs typeface="Arial" panose="020B0604020202020204" pitchFamily="34" charset="0"/>
              </a:rPr>
              <a:t>In the worst case, we will be traversing </a:t>
            </a:r>
          </a:p>
          <a:p>
            <a:pPr eaLnBrk="1" hangingPunct="1">
              <a:spcBef>
                <a:spcPct val="0"/>
              </a:spcBef>
              <a:buClrTx/>
              <a:buSzTx/>
              <a:buFontTx/>
              <a:buNone/>
            </a:pPr>
            <a:r>
              <a:rPr lang="en-US" altLang="en-US" sz="2000" dirty="0">
                <a:cs typeface="Arial" panose="020B0604020202020204" pitchFamily="34" charset="0"/>
              </a:rPr>
              <a:t>a path from the root to a leaf. </a:t>
            </a:r>
          </a:p>
          <a:p>
            <a:pPr eaLnBrk="1" hangingPunct="1">
              <a:spcBef>
                <a:spcPct val="0"/>
              </a:spcBef>
              <a:buClrTx/>
              <a:buSzTx/>
              <a:buFontTx/>
              <a:buNone/>
            </a:pPr>
            <a:r>
              <a:rPr lang="en-US" altLang="en-US" sz="2000" dirty="0">
                <a:cs typeface="Arial" panose="020B0604020202020204" pitchFamily="34" charset="0"/>
              </a:rPr>
              <a:t>Therefore: </a:t>
            </a:r>
            <a:r>
              <a:rPr lang="en-US" altLang="en-US" sz="2000" i="1" dirty="0">
                <a:cs typeface="Arial" panose="020B0604020202020204" pitchFamily="34" charset="0"/>
              </a:rPr>
              <a:t>O</a:t>
            </a:r>
            <a:r>
              <a:rPr lang="en-US" altLang="en-US" sz="2000" dirty="0">
                <a:cs typeface="Arial" panose="020B0604020202020204" pitchFamily="34" charset="0"/>
              </a:rPr>
              <a:t>(</a:t>
            </a:r>
            <a:r>
              <a:rPr lang="en-US" altLang="en-US" sz="2000" i="1" dirty="0">
                <a:cs typeface="Arial" panose="020B0604020202020204" pitchFamily="34" charset="0"/>
              </a:rPr>
              <a:t>h</a:t>
            </a:r>
            <a:r>
              <a:rPr lang="en-US" altLang="en-US" sz="2000" dirty="0">
                <a:cs typeface="Arial" panose="020B0604020202020204" pitchFamily="34" charset="0"/>
              </a:rPr>
              <a:t>)=</a:t>
            </a:r>
            <a:r>
              <a:rPr lang="en-US" altLang="en-US" sz="2000" i="1" dirty="0">
                <a:cs typeface="Arial" panose="020B0604020202020204" pitchFamily="34" charset="0"/>
              </a:rPr>
              <a:t>O</a:t>
            </a:r>
            <a:r>
              <a:rPr lang="en-US" altLang="en-US" sz="2000" dirty="0">
                <a:cs typeface="Arial" panose="020B0604020202020204" pitchFamily="34" charset="0"/>
              </a:rPr>
              <a:t>(lg </a:t>
            </a:r>
            <a:r>
              <a:rPr lang="en-US" altLang="en-US" sz="2000" i="1" dirty="0">
                <a:cs typeface="Arial" panose="020B0604020202020204" pitchFamily="34" charset="0"/>
              </a:rPr>
              <a:t>n</a:t>
            </a:r>
            <a:r>
              <a:rPr lang="en-US" altLang="en-US" sz="2000" dirty="0">
                <a:cs typeface="Arial" panose="020B0604020202020204" pitchFamily="34" charset="0"/>
              </a:rPr>
              <a:t>)</a:t>
            </a:r>
            <a:endParaRPr lang="en-US" altLang="en-US" sz="2000" dirty="0"/>
          </a:p>
        </p:txBody>
      </p:sp>
      <p:sp>
        <p:nvSpPr>
          <p:cNvPr id="3" name="Oval 2">
            <a:extLst>
              <a:ext uri="{FF2B5EF4-FFF2-40B4-BE49-F238E27FC236}">
                <a16:creationId xmlns:a16="http://schemas.microsoft.com/office/drawing/2014/main" id="{15A012BD-88A6-5EC8-2535-6BB65A25F07C}"/>
              </a:ext>
            </a:extLst>
          </p:cNvPr>
          <p:cNvSpPr>
            <a:spLocks noChangeArrowheads="1"/>
          </p:cNvSpPr>
          <p:nvPr/>
        </p:nvSpPr>
        <p:spPr bwMode="auto">
          <a:xfrm>
            <a:off x="7772400" y="5867400"/>
            <a:ext cx="228600" cy="228600"/>
          </a:xfrm>
          <a:prstGeom prst="ellipse">
            <a:avLst/>
          </a:prstGeom>
          <a:solidFill>
            <a:srgbClr val="FF0000"/>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 name="Isosceles Triangle 11">
            <a:extLst>
              <a:ext uri="{FF2B5EF4-FFF2-40B4-BE49-F238E27FC236}">
                <a16:creationId xmlns:a16="http://schemas.microsoft.com/office/drawing/2014/main" id="{38EA0115-37EA-A092-33DE-455E1952E050}"/>
              </a:ext>
            </a:extLst>
          </p:cNvPr>
          <p:cNvSpPr>
            <a:spLocks noChangeArrowheads="1"/>
          </p:cNvSpPr>
          <p:nvPr/>
        </p:nvSpPr>
        <p:spPr bwMode="auto">
          <a:xfrm>
            <a:off x="6477000" y="2133600"/>
            <a:ext cx="2667000" cy="3429000"/>
          </a:xfrm>
          <a:prstGeom prst="triangle">
            <a:avLst>
              <a:gd name="adj" fmla="val 50000"/>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4" name="Straight Arrow Connector 3">
            <a:extLst>
              <a:ext uri="{FF2B5EF4-FFF2-40B4-BE49-F238E27FC236}">
                <a16:creationId xmlns:a16="http://schemas.microsoft.com/office/drawing/2014/main" id="{AD97BF25-D235-954C-888A-4F7E654A833E}"/>
              </a:ext>
            </a:extLst>
          </p:cNvPr>
          <p:cNvCxnSpPr>
            <a:cxnSpLocks noChangeShapeType="1"/>
            <a:endCxn id="3" idx="0"/>
          </p:cNvCxnSpPr>
          <p:nvPr/>
        </p:nvCxnSpPr>
        <p:spPr bwMode="auto">
          <a:xfrm rot="5400000">
            <a:off x="7791450" y="5657850"/>
            <a:ext cx="304800" cy="1143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5" name="Group 65">
            <a:extLst>
              <a:ext uri="{FF2B5EF4-FFF2-40B4-BE49-F238E27FC236}">
                <a16:creationId xmlns:a16="http://schemas.microsoft.com/office/drawing/2014/main" id="{2C669BE0-E395-C495-5FFF-76599881F5C7}"/>
              </a:ext>
            </a:extLst>
          </p:cNvPr>
          <p:cNvGrpSpPr>
            <a:grpSpLocks/>
          </p:cNvGrpSpPr>
          <p:nvPr/>
        </p:nvGrpSpPr>
        <p:grpSpPr bwMode="auto">
          <a:xfrm>
            <a:off x="7391400" y="2057400"/>
            <a:ext cx="1143000" cy="3581400"/>
            <a:chOff x="6781800" y="2057400"/>
            <a:chExt cx="1143000" cy="3581400"/>
          </a:xfrm>
        </p:grpSpPr>
        <p:sp>
          <p:nvSpPr>
            <p:cNvPr id="6" name="Oval 12">
              <a:extLst>
                <a:ext uri="{FF2B5EF4-FFF2-40B4-BE49-F238E27FC236}">
                  <a16:creationId xmlns:a16="http://schemas.microsoft.com/office/drawing/2014/main" id="{1BFD00B0-C982-55AC-D468-386BC16EF2B4}"/>
                </a:ext>
              </a:extLst>
            </p:cNvPr>
            <p:cNvSpPr>
              <a:spLocks noChangeArrowheads="1"/>
            </p:cNvSpPr>
            <p:nvPr/>
          </p:nvSpPr>
          <p:spPr bwMode="auto">
            <a:xfrm>
              <a:off x="7086600" y="2057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7" name="Oval 13">
              <a:extLst>
                <a:ext uri="{FF2B5EF4-FFF2-40B4-BE49-F238E27FC236}">
                  <a16:creationId xmlns:a16="http://schemas.microsoft.com/office/drawing/2014/main" id="{89652B2F-4FE2-C5F4-55B6-4E0AFB93799A}"/>
                </a:ext>
              </a:extLst>
            </p:cNvPr>
            <p:cNvSpPr>
              <a:spLocks noChangeArrowheads="1"/>
            </p:cNvSpPr>
            <p:nvPr/>
          </p:nvSpPr>
          <p:spPr bwMode="auto">
            <a:xfrm>
              <a:off x="7010400" y="25908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 name="Oval 14">
              <a:extLst>
                <a:ext uri="{FF2B5EF4-FFF2-40B4-BE49-F238E27FC236}">
                  <a16:creationId xmlns:a16="http://schemas.microsoft.com/office/drawing/2014/main" id="{4305EABB-89CE-846A-26FC-E1BAF90F532C}"/>
                </a:ext>
              </a:extLst>
            </p:cNvPr>
            <p:cNvSpPr>
              <a:spLocks noChangeArrowheads="1"/>
            </p:cNvSpPr>
            <p:nvPr/>
          </p:nvSpPr>
          <p:spPr bwMode="auto">
            <a:xfrm>
              <a:off x="7239000" y="30480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 name="Oval 15">
              <a:extLst>
                <a:ext uri="{FF2B5EF4-FFF2-40B4-BE49-F238E27FC236}">
                  <a16:creationId xmlns:a16="http://schemas.microsoft.com/office/drawing/2014/main" id="{5FB30E5C-E385-588D-24C2-9177D3CB8FB9}"/>
                </a:ext>
              </a:extLst>
            </p:cNvPr>
            <p:cNvSpPr>
              <a:spLocks noChangeArrowheads="1"/>
            </p:cNvSpPr>
            <p:nvPr/>
          </p:nvSpPr>
          <p:spPr bwMode="auto">
            <a:xfrm>
              <a:off x="7010400" y="34290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 name="Oval 16">
              <a:extLst>
                <a:ext uri="{FF2B5EF4-FFF2-40B4-BE49-F238E27FC236}">
                  <a16:creationId xmlns:a16="http://schemas.microsoft.com/office/drawing/2014/main" id="{4CA11BEF-FED5-CE16-2317-01E957C4122C}"/>
                </a:ext>
              </a:extLst>
            </p:cNvPr>
            <p:cNvSpPr>
              <a:spLocks noChangeArrowheads="1"/>
            </p:cNvSpPr>
            <p:nvPr/>
          </p:nvSpPr>
          <p:spPr bwMode="auto">
            <a:xfrm>
              <a:off x="6781800" y="38862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 name="Oval 17">
              <a:extLst>
                <a:ext uri="{FF2B5EF4-FFF2-40B4-BE49-F238E27FC236}">
                  <a16:creationId xmlns:a16="http://schemas.microsoft.com/office/drawing/2014/main" id="{E537DF55-100B-27B2-9FCB-84526FF92D2A}"/>
                </a:ext>
              </a:extLst>
            </p:cNvPr>
            <p:cNvSpPr>
              <a:spLocks noChangeArrowheads="1"/>
            </p:cNvSpPr>
            <p:nvPr/>
          </p:nvSpPr>
          <p:spPr bwMode="auto">
            <a:xfrm>
              <a:off x="7086600" y="4343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 name="Oval 18">
              <a:extLst>
                <a:ext uri="{FF2B5EF4-FFF2-40B4-BE49-F238E27FC236}">
                  <a16:creationId xmlns:a16="http://schemas.microsoft.com/office/drawing/2014/main" id="{3DC3D2B4-6345-E39D-16F3-DB0EDA67E55F}"/>
                </a:ext>
              </a:extLst>
            </p:cNvPr>
            <p:cNvSpPr>
              <a:spLocks noChangeArrowheads="1"/>
            </p:cNvSpPr>
            <p:nvPr/>
          </p:nvSpPr>
          <p:spPr bwMode="auto">
            <a:xfrm>
              <a:off x="7391400" y="4724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 name="Oval 19">
              <a:extLst>
                <a:ext uri="{FF2B5EF4-FFF2-40B4-BE49-F238E27FC236}">
                  <a16:creationId xmlns:a16="http://schemas.microsoft.com/office/drawing/2014/main" id="{D6A971ED-7C64-9944-1C6B-C83D57DC8FED}"/>
                </a:ext>
              </a:extLst>
            </p:cNvPr>
            <p:cNvSpPr>
              <a:spLocks noChangeArrowheads="1"/>
            </p:cNvSpPr>
            <p:nvPr/>
          </p:nvSpPr>
          <p:spPr bwMode="auto">
            <a:xfrm>
              <a:off x="7696200" y="51054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4" name="Straight Arrow Connector 23">
              <a:extLst>
                <a:ext uri="{FF2B5EF4-FFF2-40B4-BE49-F238E27FC236}">
                  <a16:creationId xmlns:a16="http://schemas.microsoft.com/office/drawing/2014/main" id="{8E76030D-2810-4C7A-8ABA-213A827C1F07}"/>
                </a:ext>
              </a:extLst>
            </p:cNvPr>
            <p:cNvCxnSpPr>
              <a:cxnSpLocks noChangeShapeType="1"/>
              <a:stCxn id="6" idx="4"/>
              <a:endCxn id="7" idx="0"/>
            </p:cNvCxnSpPr>
            <p:nvPr/>
          </p:nvCxnSpPr>
          <p:spPr bwMode="auto">
            <a:xfrm rot="5400000">
              <a:off x="7010400" y="2400300"/>
              <a:ext cx="304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25">
              <a:extLst>
                <a:ext uri="{FF2B5EF4-FFF2-40B4-BE49-F238E27FC236}">
                  <a16:creationId xmlns:a16="http://schemas.microsoft.com/office/drawing/2014/main" id="{A66879FD-42CE-C600-CE57-35FF11AB5810}"/>
                </a:ext>
              </a:extLst>
            </p:cNvPr>
            <p:cNvCxnSpPr>
              <a:cxnSpLocks noChangeShapeType="1"/>
              <a:stCxn id="7" idx="4"/>
              <a:endCxn id="8" idx="1"/>
            </p:cNvCxnSpPr>
            <p:nvPr/>
          </p:nvCxnSpPr>
          <p:spPr bwMode="auto">
            <a:xfrm rot="16200000" flipH="1">
              <a:off x="7067550" y="2876550"/>
              <a:ext cx="262078" cy="1477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 name="Straight Arrow Connector 27">
              <a:extLst>
                <a:ext uri="{FF2B5EF4-FFF2-40B4-BE49-F238E27FC236}">
                  <a16:creationId xmlns:a16="http://schemas.microsoft.com/office/drawing/2014/main" id="{F94B3B2E-7DBC-E073-7A5E-01DD97FD94C7}"/>
                </a:ext>
              </a:extLst>
            </p:cNvPr>
            <p:cNvCxnSpPr>
              <a:cxnSpLocks noChangeShapeType="1"/>
              <a:stCxn id="8" idx="4"/>
              <a:endCxn id="9" idx="0"/>
            </p:cNvCxnSpPr>
            <p:nvPr/>
          </p:nvCxnSpPr>
          <p:spPr bwMode="auto">
            <a:xfrm rot="5400000">
              <a:off x="7162800" y="3238500"/>
              <a:ext cx="152400" cy="2286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Straight Arrow Connector 29">
              <a:extLst>
                <a:ext uri="{FF2B5EF4-FFF2-40B4-BE49-F238E27FC236}">
                  <a16:creationId xmlns:a16="http://schemas.microsoft.com/office/drawing/2014/main" id="{A196DEF6-6AC3-FDB7-B520-C01F872CB998}"/>
                </a:ext>
              </a:extLst>
            </p:cNvPr>
            <p:cNvCxnSpPr>
              <a:cxnSpLocks noChangeShapeType="1"/>
              <a:stCxn id="9" idx="3"/>
              <a:endCxn id="10" idx="0"/>
            </p:cNvCxnSpPr>
            <p:nvPr/>
          </p:nvCxnSpPr>
          <p:spPr bwMode="auto">
            <a:xfrm rot="5400000">
              <a:off x="6838950" y="3681272"/>
              <a:ext cx="262078" cy="1477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Straight Arrow Connector 31">
              <a:extLst>
                <a:ext uri="{FF2B5EF4-FFF2-40B4-BE49-F238E27FC236}">
                  <a16:creationId xmlns:a16="http://schemas.microsoft.com/office/drawing/2014/main" id="{7BEC0277-3A20-D53A-DDC7-C7CFDC065198}"/>
                </a:ext>
              </a:extLst>
            </p:cNvPr>
            <p:cNvCxnSpPr>
              <a:cxnSpLocks noChangeShapeType="1"/>
              <a:stCxn id="10" idx="5"/>
              <a:endCxn id="11" idx="0"/>
            </p:cNvCxnSpPr>
            <p:nvPr/>
          </p:nvCxnSpPr>
          <p:spPr bwMode="auto">
            <a:xfrm rot="16200000" flipH="1">
              <a:off x="6957872" y="4100372"/>
              <a:ext cx="262078" cy="2239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Straight Arrow Connector 33">
              <a:extLst>
                <a:ext uri="{FF2B5EF4-FFF2-40B4-BE49-F238E27FC236}">
                  <a16:creationId xmlns:a16="http://schemas.microsoft.com/office/drawing/2014/main" id="{2B642527-E472-F317-3A46-037B73A5E7C6}"/>
                </a:ext>
              </a:extLst>
            </p:cNvPr>
            <p:cNvCxnSpPr>
              <a:cxnSpLocks noChangeShapeType="1"/>
              <a:stCxn id="11" idx="5"/>
              <a:endCxn id="12" idx="0"/>
            </p:cNvCxnSpPr>
            <p:nvPr/>
          </p:nvCxnSpPr>
          <p:spPr bwMode="auto">
            <a:xfrm rot="16200000" flipH="1">
              <a:off x="7300772" y="4519472"/>
              <a:ext cx="185878" cy="22397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Straight Arrow Connector 37">
              <a:extLst>
                <a:ext uri="{FF2B5EF4-FFF2-40B4-BE49-F238E27FC236}">
                  <a16:creationId xmlns:a16="http://schemas.microsoft.com/office/drawing/2014/main" id="{9428FDD3-7FB8-4564-9281-4AAEFF91AA9A}"/>
                </a:ext>
              </a:extLst>
            </p:cNvPr>
            <p:cNvCxnSpPr>
              <a:cxnSpLocks noChangeShapeType="1"/>
              <a:stCxn id="12" idx="5"/>
              <a:endCxn id="13" idx="1"/>
            </p:cNvCxnSpPr>
            <p:nvPr/>
          </p:nvCxnSpPr>
          <p:spPr bwMode="auto">
            <a:xfrm rot="16200000" flipH="1">
              <a:off x="7548422" y="4957622"/>
              <a:ext cx="219356" cy="1431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1" name="Straight Arrow Connector 39">
              <a:extLst>
                <a:ext uri="{FF2B5EF4-FFF2-40B4-BE49-F238E27FC236}">
                  <a16:creationId xmlns:a16="http://schemas.microsoft.com/office/drawing/2014/main" id="{FA2426E2-3480-1CC2-694E-D827868FE118}"/>
                </a:ext>
              </a:extLst>
            </p:cNvPr>
            <p:cNvCxnSpPr>
              <a:cxnSpLocks noChangeShapeType="1"/>
              <a:stCxn id="13" idx="3"/>
              <a:endCxn id="22" idx="7"/>
            </p:cNvCxnSpPr>
            <p:nvPr/>
          </p:nvCxnSpPr>
          <p:spPr bwMode="auto">
            <a:xfrm rot="5400000">
              <a:off x="7548422" y="5262422"/>
              <a:ext cx="143156" cy="219356"/>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22" name="Oval 20">
              <a:extLst>
                <a:ext uri="{FF2B5EF4-FFF2-40B4-BE49-F238E27FC236}">
                  <a16:creationId xmlns:a16="http://schemas.microsoft.com/office/drawing/2014/main" id="{32B4ED20-4660-BAC2-C2AA-8AD5C0E828D7}"/>
                </a:ext>
              </a:extLst>
            </p:cNvPr>
            <p:cNvSpPr>
              <a:spLocks noChangeArrowheads="1"/>
            </p:cNvSpPr>
            <p:nvPr/>
          </p:nvSpPr>
          <p:spPr bwMode="auto">
            <a:xfrm>
              <a:off x="7315200" y="5410200"/>
              <a:ext cx="228600" cy="228600"/>
            </a:xfrm>
            <a:prstGeom prst="ellipse">
              <a:avLst/>
            </a:prstGeom>
            <a:solidFill>
              <a:schemeClr val="bg1"/>
            </a:solidFill>
            <a:ln w="9525" algn="ctr">
              <a:solidFill>
                <a:schemeClr val="tx1"/>
              </a:solidFill>
              <a:round/>
              <a:headEnd/>
              <a:tailEnd/>
            </a:ln>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grpSp>
      <p:cxnSp>
        <p:nvCxnSpPr>
          <p:cNvPr id="24" name="Straight Arrow Connector 23">
            <a:extLst>
              <a:ext uri="{FF2B5EF4-FFF2-40B4-BE49-F238E27FC236}">
                <a16:creationId xmlns:a16="http://schemas.microsoft.com/office/drawing/2014/main" id="{5BE0C015-5231-2651-4CF6-CAF295FDE15E}"/>
              </a:ext>
            </a:extLst>
          </p:cNvPr>
          <p:cNvCxnSpPr>
            <a:endCxn id="3" idx="2"/>
          </p:cNvCxnSpPr>
          <p:nvPr/>
        </p:nvCxnSpPr>
        <p:spPr bwMode="auto">
          <a:xfrm>
            <a:off x="7391400" y="5942111"/>
            <a:ext cx="381000" cy="39589"/>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25" name="TextBox 24">
            <a:extLst>
              <a:ext uri="{FF2B5EF4-FFF2-40B4-BE49-F238E27FC236}">
                <a16:creationId xmlns:a16="http://schemas.microsoft.com/office/drawing/2014/main" id="{9C3722B4-96E0-9911-A91B-3C167AB52ADF}"/>
              </a:ext>
            </a:extLst>
          </p:cNvPr>
          <p:cNvSpPr txBox="1"/>
          <p:nvPr/>
        </p:nvSpPr>
        <p:spPr>
          <a:xfrm>
            <a:off x="7125566" y="5718453"/>
            <a:ext cx="304223" cy="369332"/>
          </a:xfrm>
          <a:prstGeom prst="rect">
            <a:avLst/>
          </a:prstGeom>
          <a:noFill/>
        </p:spPr>
        <p:txBody>
          <a:bodyPr wrap="square" rtlCol="0">
            <a:spAutoFit/>
          </a:bodyPr>
          <a:lstStyle/>
          <a:p>
            <a:r>
              <a:rPr lang="tr-TR" sz="1800" dirty="0"/>
              <a:t>x</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a:extLst>
              <a:ext uri="{FF2B5EF4-FFF2-40B4-BE49-F238E27FC236}">
                <a16:creationId xmlns:a16="http://schemas.microsoft.com/office/drawing/2014/main" id="{1D8C3C02-EAD4-B47D-9092-F7C104EABB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DAEF033-F669-482C-9821-F068970BF807}" type="slidenum">
              <a:rPr lang="en-US" altLang="en-US" sz="1200" smtClean="0">
                <a:latin typeface="Garamond" panose="02020404030301010803" pitchFamily="18" charset="0"/>
              </a:rPr>
              <a:pPr>
                <a:spcBef>
                  <a:spcPct val="0"/>
                </a:spcBef>
                <a:buClrTx/>
                <a:buSzTx/>
                <a:buFontTx/>
                <a:buNone/>
              </a:pPr>
              <a:t>25</a:t>
            </a:fld>
            <a:endParaRPr lang="en-US" altLang="en-US" sz="1200">
              <a:latin typeface="Garamond" panose="02020404030301010803" pitchFamily="18" charset="0"/>
            </a:endParaRPr>
          </a:p>
        </p:txBody>
      </p:sp>
      <p:sp>
        <p:nvSpPr>
          <p:cNvPr id="53251" name="Rectangle 2">
            <a:extLst>
              <a:ext uri="{FF2B5EF4-FFF2-40B4-BE49-F238E27FC236}">
                <a16:creationId xmlns:a16="http://schemas.microsoft.com/office/drawing/2014/main" id="{F2C33BD2-37DF-A37C-4F0D-C4F6F6BBEC42}"/>
              </a:ext>
            </a:extLst>
          </p:cNvPr>
          <p:cNvSpPr>
            <a:spLocks noGrp="1" noChangeArrowheads="1"/>
          </p:cNvSpPr>
          <p:nvPr>
            <p:ph type="title"/>
          </p:nvPr>
        </p:nvSpPr>
        <p:spPr/>
        <p:txBody>
          <a:bodyPr/>
          <a:lstStyle/>
          <a:p>
            <a:pPr eaLnBrk="1" hangingPunct="1"/>
            <a:r>
              <a:rPr lang="en-US" altLang="en-US" sz="3600"/>
              <a:t>AugmentedFixColoring</a:t>
            </a:r>
          </a:p>
        </p:txBody>
      </p:sp>
      <p:sp>
        <p:nvSpPr>
          <p:cNvPr id="53252" name="Oval 3">
            <a:extLst>
              <a:ext uri="{FF2B5EF4-FFF2-40B4-BE49-F238E27FC236}">
                <a16:creationId xmlns:a16="http://schemas.microsoft.com/office/drawing/2014/main" id="{ACD173A7-8230-4F05-6E74-0CCAD8902F4B}"/>
              </a:ext>
            </a:extLst>
          </p:cNvPr>
          <p:cNvSpPr>
            <a:spLocks noChangeArrowheads="1"/>
          </p:cNvSpPr>
          <p:nvPr/>
        </p:nvSpPr>
        <p:spPr bwMode="auto">
          <a:xfrm>
            <a:off x="1981200" y="1981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53" name="Oval 4">
            <a:extLst>
              <a:ext uri="{FF2B5EF4-FFF2-40B4-BE49-F238E27FC236}">
                <a16:creationId xmlns:a16="http://schemas.microsoft.com/office/drawing/2014/main" id="{6A3731AF-8449-85F8-8A63-68758CEF69EE}"/>
              </a:ext>
            </a:extLst>
          </p:cNvPr>
          <p:cNvSpPr>
            <a:spLocks noChangeArrowheads="1"/>
          </p:cNvSpPr>
          <p:nvPr/>
        </p:nvSpPr>
        <p:spPr bwMode="auto">
          <a:xfrm>
            <a:off x="1219200" y="2743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54" name="Oval 5">
            <a:extLst>
              <a:ext uri="{FF2B5EF4-FFF2-40B4-BE49-F238E27FC236}">
                <a16:creationId xmlns:a16="http://schemas.microsoft.com/office/drawing/2014/main" id="{0B3E2D73-77F8-135B-EC0F-3D036BDDABC6}"/>
              </a:ext>
            </a:extLst>
          </p:cNvPr>
          <p:cNvSpPr>
            <a:spLocks noChangeArrowheads="1"/>
          </p:cNvSpPr>
          <p:nvPr/>
        </p:nvSpPr>
        <p:spPr bwMode="auto">
          <a:xfrm>
            <a:off x="2743200" y="2743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3255" name="AutoShape 6">
            <a:extLst>
              <a:ext uri="{FF2B5EF4-FFF2-40B4-BE49-F238E27FC236}">
                <a16:creationId xmlns:a16="http://schemas.microsoft.com/office/drawing/2014/main" id="{48815032-C536-0ED2-EB5B-5C75066433F9}"/>
              </a:ext>
            </a:extLst>
          </p:cNvPr>
          <p:cNvCxnSpPr>
            <a:cxnSpLocks noChangeShapeType="1"/>
            <a:stCxn id="53252" idx="3"/>
            <a:endCxn id="53253" idx="0"/>
          </p:cNvCxnSpPr>
          <p:nvPr/>
        </p:nvCxnSpPr>
        <p:spPr bwMode="auto">
          <a:xfrm flipH="1">
            <a:off x="1485900" y="2436813"/>
            <a:ext cx="5730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56" name="AutoShape 7">
            <a:extLst>
              <a:ext uri="{FF2B5EF4-FFF2-40B4-BE49-F238E27FC236}">
                <a16:creationId xmlns:a16="http://schemas.microsoft.com/office/drawing/2014/main" id="{2D1293A1-E5CD-553E-AD35-25D4E0082348}"/>
              </a:ext>
            </a:extLst>
          </p:cNvPr>
          <p:cNvCxnSpPr>
            <a:cxnSpLocks noChangeShapeType="1"/>
            <a:stCxn id="53252" idx="5"/>
            <a:endCxn id="53254" idx="0"/>
          </p:cNvCxnSpPr>
          <p:nvPr/>
        </p:nvCxnSpPr>
        <p:spPr bwMode="auto">
          <a:xfrm>
            <a:off x="2436813" y="2436813"/>
            <a:ext cx="5730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57" name="Oval 8">
            <a:extLst>
              <a:ext uri="{FF2B5EF4-FFF2-40B4-BE49-F238E27FC236}">
                <a16:creationId xmlns:a16="http://schemas.microsoft.com/office/drawing/2014/main" id="{A0D889F9-5EDF-07F1-01B9-9FA0B83ACFF2}"/>
              </a:ext>
            </a:extLst>
          </p:cNvPr>
          <p:cNvSpPr>
            <a:spLocks noChangeArrowheads="1"/>
          </p:cNvSpPr>
          <p:nvPr/>
        </p:nvSpPr>
        <p:spPr bwMode="auto">
          <a:xfrm>
            <a:off x="685800" y="3505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58" name="Text Box 9">
            <a:extLst>
              <a:ext uri="{FF2B5EF4-FFF2-40B4-BE49-F238E27FC236}">
                <a16:creationId xmlns:a16="http://schemas.microsoft.com/office/drawing/2014/main" id="{AF4B2E13-E11F-3576-6D07-FCBB3434A9CD}"/>
              </a:ext>
            </a:extLst>
          </p:cNvPr>
          <p:cNvSpPr txBox="1">
            <a:spLocks noChangeArrowheads="1"/>
          </p:cNvSpPr>
          <p:nvPr/>
        </p:nvSpPr>
        <p:spPr bwMode="auto">
          <a:xfrm>
            <a:off x="533400" y="3184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3259" name="Line 10">
            <a:extLst>
              <a:ext uri="{FF2B5EF4-FFF2-40B4-BE49-F238E27FC236}">
                <a16:creationId xmlns:a16="http://schemas.microsoft.com/office/drawing/2014/main" id="{B35DDF6A-9E8E-D627-6C64-B6759F9397AA}"/>
              </a:ext>
            </a:extLst>
          </p:cNvPr>
          <p:cNvSpPr>
            <a:spLocks noChangeShapeType="1"/>
          </p:cNvSpPr>
          <p:nvPr/>
        </p:nvSpPr>
        <p:spPr bwMode="auto">
          <a:xfrm>
            <a:off x="2209800" y="16002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60" name="Freeform 11">
            <a:extLst>
              <a:ext uri="{FF2B5EF4-FFF2-40B4-BE49-F238E27FC236}">
                <a16:creationId xmlns:a16="http://schemas.microsoft.com/office/drawing/2014/main" id="{9908A584-2FF2-0617-591B-EC3A243DF84A}"/>
              </a:ext>
            </a:extLst>
          </p:cNvPr>
          <p:cNvSpPr>
            <a:spLocks/>
          </p:cNvSpPr>
          <p:nvPr/>
        </p:nvSpPr>
        <p:spPr bwMode="auto">
          <a:xfrm>
            <a:off x="14478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61" name="Object 12">
            <a:extLst>
              <a:ext uri="{FF2B5EF4-FFF2-40B4-BE49-F238E27FC236}">
                <a16:creationId xmlns:a16="http://schemas.microsoft.com/office/drawing/2014/main" id="{B01E27CA-52AE-1D49-3661-15959BA1E941}"/>
              </a:ext>
            </a:extLst>
          </p:cNvPr>
          <p:cNvGraphicFramePr>
            <a:graphicFrameLocks noChangeAspect="1"/>
          </p:cNvGraphicFramePr>
          <p:nvPr/>
        </p:nvGraphicFramePr>
        <p:xfrm>
          <a:off x="1612900" y="3568700"/>
          <a:ext cx="381000" cy="457200"/>
        </p:xfrm>
        <a:graphic>
          <a:graphicData uri="http://schemas.openxmlformats.org/presentationml/2006/ole">
            <mc:AlternateContent xmlns:mc="http://schemas.openxmlformats.org/markup-compatibility/2006">
              <mc:Choice xmlns:v="urn:schemas-microsoft-com:vml" Requires="v">
                <p:oleObj name="Equation" r:id="rId3" imgW="190500" imgH="228600" progId="Equation.3">
                  <p:embed/>
                </p:oleObj>
              </mc:Choice>
              <mc:Fallback>
                <p:oleObj name="Equation" r:id="rId3" imgW="1905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62" name="Group 13">
            <a:extLst>
              <a:ext uri="{FF2B5EF4-FFF2-40B4-BE49-F238E27FC236}">
                <a16:creationId xmlns:a16="http://schemas.microsoft.com/office/drawing/2014/main" id="{ECCE67CD-0DA6-6192-A45C-ADB4D1C47485}"/>
              </a:ext>
            </a:extLst>
          </p:cNvPr>
          <p:cNvGrpSpPr>
            <a:grpSpLocks/>
          </p:cNvGrpSpPr>
          <p:nvPr/>
        </p:nvGrpSpPr>
        <p:grpSpPr bwMode="auto">
          <a:xfrm>
            <a:off x="152400" y="4267200"/>
            <a:ext cx="609600" cy="609600"/>
            <a:chOff x="768" y="3024"/>
            <a:chExt cx="384" cy="384"/>
          </a:xfrm>
        </p:grpSpPr>
        <p:sp>
          <p:nvSpPr>
            <p:cNvPr id="53312" name="Freeform 14">
              <a:extLst>
                <a:ext uri="{FF2B5EF4-FFF2-40B4-BE49-F238E27FC236}">
                  <a16:creationId xmlns:a16="http://schemas.microsoft.com/office/drawing/2014/main" id="{5D9D5163-F950-8AE8-8309-B9ABEC8DAC93}"/>
                </a:ext>
              </a:extLst>
            </p:cNvPr>
            <p:cNvSpPr>
              <a:spLocks/>
            </p:cNvSpPr>
            <p:nvPr/>
          </p:nvSpPr>
          <p:spPr bwMode="auto">
            <a:xfrm>
              <a:off x="768"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313" name="Object 15">
              <a:extLst>
                <a:ext uri="{FF2B5EF4-FFF2-40B4-BE49-F238E27FC236}">
                  <a16:creationId xmlns:a16="http://schemas.microsoft.com/office/drawing/2014/main" id="{96D270FE-953F-EBD3-97D0-4D5428583FC0}"/>
                </a:ext>
              </a:extLst>
            </p:cNvPr>
            <p:cNvGraphicFramePr>
              <a:graphicFrameLocks noChangeAspect="1"/>
            </p:cNvGraphicFramePr>
            <p:nvPr/>
          </p:nvGraphicFramePr>
          <p:xfrm>
            <a:off x="880" y="3136"/>
            <a:ext cx="224" cy="272"/>
          </p:xfrm>
          <a:graphic>
            <a:graphicData uri="http://schemas.openxmlformats.org/presentationml/2006/ole">
              <mc:AlternateContent xmlns:mc="http://schemas.openxmlformats.org/markup-compatibility/2006">
                <mc:Choice xmlns:v="urn:schemas-microsoft-com:vml" Requires="v">
                  <p:oleObj name="Equation" r:id="rId5" imgW="177569" imgH="215619" progId="Equation.3">
                    <p:embed/>
                  </p:oleObj>
                </mc:Choice>
                <mc:Fallback>
                  <p:oleObj name="Equation" r:id="rId5" imgW="177569" imgH="21561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 y="313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63" name="Group 16">
            <a:extLst>
              <a:ext uri="{FF2B5EF4-FFF2-40B4-BE49-F238E27FC236}">
                <a16:creationId xmlns:a16="http://schemas.microsoft.com/office/drawing/2014/main" id="{5F1A7134-12CA-D372-6CBF-85CF16A45298}"/>
              </a:ext>
            </a:extLst>
          </p:cNvPr>
          <p:cNvGrpSpPr>
            <a:grpSpLocks/>
          </p:cNvGrpSpPr>
          <p:nvPr/>
        </p:nvGrpSpPr>
        <p:grpSpPr bwMode="auto">
          <a:xfrm>
            <a:off x="838200" y="4267200"/>
            <a:ext cx="609600" cy="609600"/>
            <a:chOff x="1200" y="3024"/>
            <a:chExt cx="384" cy="384"/>
          </a:xfrm>
        </p:grpSpPr>
        <p:sp>
          <p:nvSpPr>
            <p:cNvPr id="53310" name="Freeform 17">
              <a:extLst>
                <a:ext uri="{FF2B5EF4-FFF2-40B4-BE49-F238E27FC236}">
                  <a16:creationId xmlns:a16="http://schemas.microsoft.com/office/drawing/2014/main" id="{E55E13BD-D0BD-2D98-8794-47C8AFA39E84}"/>
                </a:ext>
              </a:extLst>
            </p:cNvPr>
            <p:cNvSpPr>
              <a:spLocks/>
            </p:cNvSpPr>
            <p:nvPr/>
          </p:nvSpPr>
          <p:spPr bwMode="auto">
            <a:xfrm>
              <a:off x="1200"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311" name="Object 18">
              <a:extLst>
                <a:ext uri="{FF2B5EF4-FFF2-40B4-BE49-F238E27FC236}">
                  <a16:creationId xmlns:a16="http://schemas.microsoft.com/office/drawing/2014/main" id="{AA7A5E8B-58E3-4197-EE99-09F37B28D968}"/>
                </a:ext>
              </a:extLst>
            </p:cNvPr>
            <p:cNvGraphicFramePr>
              <a:graphicFrameLocks noChangeAspect="1"/>
            </p:cNvGraphicFramePr>
            <p:nvPr/>
          </p:nvGraphicFramePr>
          <p:xfrm>
            <a:off x="1304" y="3128"/>
            <a:ext cx="240" cy="272"/>
          </p:xfrm>
          <a:graphic>
            <a:graphicData uri="http://schemas.openxmlformats.org/presentationml/2006/ole">
              <mc:AlternateContent xmlns:mc="http://schemas.openxmlformats.org/markup-compatibility/2006">
                <mc:Choice xmlns:v="urn:schemas-microsoft-com:vml" Requires="v">
                  <p:oleObj name="Equation" r:id="rId7" imgW="190335" imgH="215713" progId="Equation.3">
                    <p:embed/>
                  </p:oleObj>
                </mc:Choice>
                <mc:Fallback>
                  <p:oleObj name="Equation" r:id="rId7" imgW="190335" imgH="21571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4" y="3128"/>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64" name="Freeform 19">
            <a:extLst>
              <a:ext uri="{FF2B5EF4-FFF2-40B4-BE49-F238E27FC236}">
                <a16:creationId xmlns:a16="http://schemas.microsoft.com/office/drawing/2014/main" id="{6ABA1405-50D5-1516-9F3F-3DEA524B3F9A}"/>
              </a:ext>
            </a:extLst>
          </p:cNvPr>
          <p:cNvSpPr>
            <a:spLocks/>
          </p:cNvSpPr>
          <p:nvPr/>
        </p:nvSpPr>
        <p:spPr bwMode="auto">
          <a:xfrm>
            <a:off x="22860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65" name="Object 20">
            <a:extLst>
              <a:ext uri="{FF2B5EF4-FFF2-40B4-BE49-F238E27FC236}">
                <a16:creationId xmlns:a16="http://schemas.microsoft.com/office/drawing/2014/main" id="{59C809C7-0669-73FA-1D3B-0DD5043EBC7A}"/>
              </a:ext>
            </a:extLst>
          </p:cNvPr>
          <p:cNvGraphicFramePr>
            <a:graphicFrameLocks noChangeAspect="1"/>
          </p:cNvGraphicFramePr>
          <p:nvPr/>
        </p:nvGraphicFramePr>
        <p:xfrm>
          <a:off x="2425700" y="3581400"/>
          <a:ext cx="381000" cy="431800"/>
        </p:xfrm>
        <a:graphic>
          <a:graphicData uri="http://schemas.openxmlformats.org/presentationml/2006/ole">
            <mc:AlternateContent xmlns:mc="http://schemas.openxmlformats.org/markup-compatibility/2006">
              <mc:Choice xmlns:v="urn:schemas-microsoft-com:vml" Requires="v">
                <p:oleObj name="Equation" r:id="rId9" imgW="190335" imgH="215713" progId="Equation.3">
                  <p:embed/>
                </p:oleObj>
              </mc:Choice>
              <mc:Fallback>
                <p:oleObj name="Equation" r:id="rId9" imgW="190335" imgH="215713"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700" y="3581400"/>
                        <a:ext cx="38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6" name="Freeform 21">
            <a:extLst>
              <a:ext uri="{FF2B5EF4-FFF2-40B4-BE49-F238E27FC236}">
                <a16:creationId xmlns:a16="http://schemas.microsoft.com/office/drawing/2014/main" id="{3C8624ED-602C-0B27-E801-C76D32F1C093}"/>
              </a:ext>
            </a:extLst>
          </p:cNvPr>
          <p:cNvSpPr>
            <a:spLocks/>
          </p:cNvSpPr>
          <p:nvPr/>
        </p:nvSpPr>
        <p:spPr bwMode="auto">
          <a:xfrm>
            <a:off x="30480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67" name="Object 22">
            <a:extLst>
              <a:ext uri="{FF2B5EF4-FFF2-40B4-BE49-F238E27FC236}">
                <a16:creationId xmlns:a16="http://schemas.microsoft.com/office/drawing/2014/main" id="{9801338B-48EF-308B-4344-BDC96B37D8AC}"/>
              </a:ext>
            </a:extLst>
          </p:cNvPr>
          <p:cNvGraphicFramePr>
            <a:graphicFrameLocks noChangeAspect="1"/>
          </p:cNvGraphicFramePr>
          <p:nvPr/>
        </p:nvGraphicFramePr>
        <p:xfrm>
          <a:off x="3213100" y="3568700"/>
          <a:ext cx="381000" cy="457200"/>
        </p:xfrm>
        <a:graphic>
          <a:graphicData uri="http://schemas.openxmlformats.org/presentationml/2006/ole">
            <mc:AlternateContent xmlns:mc="http://schemas.openxmlformats.org/markup-compatibility/2006">
              <mc:Choice xmlns:v="urn:schemas-microsoft-com:vml" Requires="v">
                <p:oleObj name="Equation" r:id="rId11" imgW="190500" imgH="228600" progId="Equation.3">
                  <p:embed/>
                </p:oleObj>
              </mc:Choice>
              <mc:Fallback>
                <p:oleObj name="Equation" r:id="rId11" imgW="190500" imgH="2286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31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3268" name="AutoShape 23">
            <a:extLst>
              <a:ext uri="{FF2B5EF4-FFF2-40B4-BE49-F238E27FC236}">
                <a16:creationId xmlns:a16="http://schemas.microsoft.com/office/drawing/2014/main" id="{B98AD51A-5B13-CA08-C29B-6C95A5F9A27F}"/>
              </a:ext>
            </a:extLst>
          </p:cNvPr>
          <p:cNvCxnSpPr>
            <a:cxnSpLocks noChangeShapeType="1"/>
            <a:stCxn id="53254" idx="3"/>
            <a:endCxn id="53264" idx="3"/>
          </p:cNvCxnSpPr>
          <p:nvPr/>
        </p:nvCxnSpPr>
        <p:spPr bwMode="auto">
          <a:xfrm flipH="1">
            <a:off x="2743200" y="3198813"/>
            <a:ext cx="77788"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69" name="AutoShape 24">
            <a:extLst>
              <a:ext uri="{FF2B5EF4-FFF2-40B4-BE49-F238E27FC236}">
                <a16:creationId xmlns:a16="http://schemas.microsoft.com/office/drawing/2014/main" id="{94AC7E39-AF25-59B0-2C35-D1E920FA28C4}"/>
              </a:ext>
            </a:extLst>
          </p:cNvPr>
          <p:cNvCxnSpPr>
            <a:cxnSpLocks noChangeShapeType="1"/>
            <a:stCxn id="53254" idx="5"/>
            <a:endCxn id="53266" idx="3"/>
          </p:cNvCxnSpPr>
          <p:nvPr/>
        </p:nvCxnSpPr>
        <p:spPr bwMode="auto">
          <a:xfrm>
            <a:off x="31988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0" name="AutoShape 25">
            <a:extLst>
              <a:ext uri="{FF2B5EF4-FFF2-40B4-BE49-F238E27FC236}">
                <a16:creationId xmlns:a16="http://schemas.microsoft.com/office/drawing/2014/main" id="{70AED577-593F-C2E9-DFCE-AFE0960B953E}"/>
              </a:ext>
            </a:extLst>
          </p:cNvPr>
          <p:cNvCxnSpPr>
            <a:cxnSpLocks noChangeShapeType="1"/>
            <a:stCxn id="53257" idx="3"/>
            <a:endCxn id="53312" idx="3"/>
          </p:cNvCxnSpPr>
          <p:nvPr/>
        </p:nvCxnSpPr>
        <p:spPr bwMode="auto">
          <a:xfrm flipH="1">
            <a:off x="609600" y="3960813"/>
            <a:ext cx="1539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1" name="AutoShape 26">
            <a:extLst>
              <a:ext uri="{FF2B5EF4-FFF2-40B4-BE49-F238E27FC236}">
                <a16:creationId xmlns:a16="http://schemas.microsoft.com/office/drawing/2014/main" id="{1E9BABA8-9CF6-38B8-4399-3B845FF74B6E}"/>
              </a:ext>
            </a:extLst>
          </p:cNvPr>
          <p:cNvCxnSpPr>
            <a:cxnSpLocks noChangeShapeType="1"/>
            <a:stCxn id="53257" idx="5"/>
            <a:endCxn id="53310" idx="3"/>
          </p:cNvCxnSpPr>
          <p:nvPr/>
        </p:nvCxnSpPr>
        <p:spPr bwMode="auto">
          <a:xfrm>
            <a:off x="1141413" y="3960813"/>
            <a:ext cx="1539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2" name="Text Box 27">
            <a:extLst>
              <a:ext uri="{FF2B5EF4-FFF2-40B4-BE49-F238E27FC236}">
                <a16:creationId xmlns:a16="http://schemas.microsoft.com/office/drawing/2014/main" id="{7C4669CB-D2E9-2513-BF4C-6D6A6ABD03ED}"/>
              </a:ext>
            </a:extLst>
          </p:cNvPr>
          <p:cNvSpPr txBox="1">
            <a:spLocks noChangeArrowheads="1"/>
          </p:cNvSpPr>
          <p:nvPr/>
        </p:nvSpPr>
        <p:spPr bwMode="auto">
          <a:xfrm>
            <a:off x="319405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u</a:t>
            </a:r>
            <a:endParaRPr lang="en-US" altLang="en-US" sz="2000" baseline="-25000"/>
          </a:p>
        </p:txBody>
      </p:sp>
      <p:sp>
        <p:nvSpPr>
          <p:cNvPr id="53273" name="Text Box 28">
            <a:extLst>
              <a:ext uri="{FF2B5EF4-FFF2-40B4-BE49-F238E27FC236}">
                <a16:creationId xmlns:a16="http://schemas.microsoft.com/office/drawing/2014/main" id="{506EB75D-CA35-29C9-2E93-68DB5C61D2EA}"/>
              </a:ext>
            </a:extLst>
          </p:cNvPr>
          <p:cNvSpPr txBox="1">
            <a:spLocks noChangeArrowheads="1"/>
          </p:cNvSpPr>
          <p:nvPr/>
        </p:nvSpPr>
        <p:spPr bwMode="auto">
          <a:xfrm>
            <a:off x="99060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a:t>
            </a:r>
            <a:endParaRPr lang="en-US" altLang="en-US" sz="2000" baseline="-25000"/>
          </a:p>
        </p:txBody>
      </p:sp>
      <p:sp>
        <p:nvSpPr>
          <p:cNvPr id="53274" name="Oval 29">
            <a:extLst>
              <a:ext uri="{FF2B5EF4-FFF2-40B4-BE49-F238E27FC236}">
                <a16:creationId xmlns:a16="http://schemas.microsoft.com/office/drawing/2014/main" id="{D735E9F3-2405-8894-FE0D-9166BB1F8346}"/>
              </a:ext>
            </a:extLst>
          </p:cNvPr>
          <p:cNvSpPr>
            <a:spLocks noChangeArrowheads="1"/>
          </p:cNvSpPr>
          <p:nvPr/>
        </p:nvSpPr>
        <p:spPr bwMode="auto">
          <a:xfrm>
            <a:off x="6705600" y="1981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75" name="Oval 30">
            <a:extLst>
              <a:ext uri="{FF2B5EF4-FFF2-40B4-BE49-F238E27FC236}">
                <a16:creationId xmlns:a16="http://schemas.microsoft.com/office/drawing/2014/main" id="{52FF7AB8-7636-44FE-25A0-25E7A0960A65}"/>
              </a:ext>
            </a:extLst>
          </p:cNvPr>
          <p:cNvSpPr>
            <a:spLocks noChangeArrowheads="1"/>
          </p:cNvSpPr>
          <p:nvPr/>
        </p:nvSpPr>
        <p:spPr bwMode="auto">
          <a:xfrm>
            <a:off x="5943600" y="2743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76" name="Oval 31">
            <a:extLst>
              <a:ext uri="{FF2B5EF4-FFF2-40B4-BE49-F238E27FC236}">
                <a16:creationId xmlns:a16="http://schemas.microsoft.com/office/drawing/2014/main" id="{2E24893A-3BC5-FBDE-10D2-03029E0BF27B}"/>
              </a:ext>
            </a:extLst>
          </p:cNvPr>
          <p:cNvSpPr>
            <a:spLocks noChangeArrowheads="1"/>
          </p:cNvSpPr>
          <p:nvPr/>
        </p:nvSpPr>
        <p:spPr bwMode="auto">
          <a:xfrm>
            <a:off x="7467600" y="2743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3277" name="AutoShape 32">
            <a:extLst>
              <a:ext uri="{FF2B5EF4-FFF2-40B4-BE49-F238E27FC236}">
                <a16:creationId xmlns:a16="http://schemas.microsoft.com/office/drawing/2014/main" id="{7F94858B-843A-A9B9-1A6F-42DDFBE68C67}"/>
              </a:ext>
            </a:extLst>
          </p:cNvPr>
          <p:cNvCxnSpPr>
            <a:cxnSpLocks noChangeShapeType="1"/>
            <a:stCxn id="53274" idx="3"/>
            <a:endCxn id="53275" idx="0"/>
          </p:cNvCxnSpPr>
          <p:nvPr/>
        </p:nvCxnSpPr>
        <p:spPr bwMode="auto">
          <a:xfrm flipH="1">
            <a:off x="6210300" y="2436813"/>
            <a:ext cx="5730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78" name="AutoShape 33">
            <a:extLst>
              <a:ext uri="{FF2B5EF4-FFF2-40B4-BE49-F238E27FC236}">
                <a16:creationId xmlns:a16="http://schemas.microsoft.com/office/drawing/2014/main" id="{EF8C11AD-8B30-A5B1-4B42-EDDB272C1D8D}"/>
              </a:ext>
            </a:extLst>
          </p:cNvPr>
          <p:cNvCxnSpPr>
            <a:cxnSpLocks noChangeShapeType="1"/>
            <a:stCxn id="53274" idx="5"/>
            <a:endCxn id="53276" idx="0"/>
          </p:cNvCxnSpPr>
          <p:nvPr/>
        </p:nvCxnSpPr>
        <p:spPr bwMode="auto">
          <a:xfrm>
            <a:off x="7161213" y="2436813"/>
            <a:ext cx="5730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79" name="Oval 34">
            <a:extLst>
              <a:ext uri="{FF2B5EF4-FFF2-40B4-BE49-F238E27FC236}">
                <a16:creationId xmlns:a16="http://schemas.microsoft.com/office/drawing/2014/main" id="{72B34FCD-0370-A0E7-9B0B-F29CF5FF813D}"/>
              </a:ext>
            </a:extLst>
          </p:cNvPr>
          <p:cNvSpPr>
            <a:spLocks noChangeArrowheads="1"/>
          </p:cNvSpPr>
          <p:nvPr/>
        </p:nvSpPr>
        <p:spPr bwMode="auto">
          <a:xfrm>
            <a:off x="5486400" y="3505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280" name="Text Box 35">
            <a:extLst>
              <a:ext uri="{FF2B5EF4-FFF2-40B4-BE49-F238E27FC236}">
                <a16:creationId xmlns:a16="http://schemas.microsoft.com/office/drawing/2014/main" id="{690B83A2-EBDD-6689-14DB-08FF82EA518E}"/>
              </a:ext>
            </a:extLst>
          </p:cNvPr>
          <p:cNvSpPr txBox="1">
            <a:spLocks noChangeArrowheads="1"/>
          </p:cNvSpPr>
          <p:nvPr/>
        </p:nvSpPr>
        <p:spPr bwMode="auto">
          <a:xfrm>
            <a:off x="5334000" y="3184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3281" name="Line 36">
            <a:extLst>
              <a:ext uri="{FF2B5EF4-FFF2-40B4-BE49-F238E27FC236}">
                <a16:creationId xmlns:a16="http://schemas.microsoft.com/office/drawing/2014/main" id="{E2A1A11B-5164-506B-39D7-A6682D148278}"/>
              </a:ext>
            </a:extLst>
          </p:cNvPr>
          <p:cNvSpPr>
            <a:spLocks noChangeShapeType="1"/>
          </p:cNvSpPr>
          <p:nvPr/>
        </p:nvSpPr>
        <p:spPr bwMode="auto">
          <a:xfrm>
            <a:off x="6934200" y="16002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53282" name="Freeform 37">
            <a:extLst>
              <a:ext uri="{FF2B5EF4-FFF2-40B4-BE49-F238E27FC236}">
                <a16:creationId xmlns:a16="http://schemas.microsoft.com/office/drawing/2014/main" id="{CD2CD39B-EBCF-5C0F-DA9B-6EC98618AC09}"/>
              </a:ext>
            </a:extLst>
          </p:cNvPr>
          <p:cNvSpPr>
            <a:spLocks/>
          </p:cNvSpPr>
          <p:nvPr/>
        </p:nvSpPr>
        <p:spPr bwMode="auto">
          <a:xfrm>
            <a:off x="6248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83" name="Object 38">
            <a:extLst>
              <a:ext uri="{FF2B5EF4-FFF2-40B4-BE49-F238E27FC236}">
                <a16:creationId xmlns:a16="http://schemas.microsoft.com/office/drawing/2014/main" id="{A2559156-9BD6-F9B7-F286-8442339135DF}"/>
              </a:ext>
            </a:extLst>
          </p:cNvPr>
          <p:cNvGraphicFramePr>
            <a:graphicFrameLocks noChangeAspect="1"/>
          </p:cNvGraphicFramePr>
          <p:nvPr/>
        </p:nvGraphicFramePr>
        <p:xfrm>
          <a:off x="6413500" y="3568700"/>
          <a:ext cx="381000" cy="457200"/>
        </p:xfrm>
        <a:graphic>
          <a:graphicData uri="http://schemas.openxmlformats.org/presentationml/2006/ole">
            <mc:AlternateContent xmlns:mc="http://schemas.openxmlformats.org/markup-compatibility/2006">
              <mc:Choice xmlns:v="urn:schemas-microsoft-com:vml" Requires="v">
                <p:oleObj name="Equation" r:id="rId13" imgW="190500" imgH="228600" progId="Equation.3">
                  <p:embed/>
                </p:oleObj>
              </mc:Choice>
              <mc:Fallback>
                <p:oleObj name="Equation" r:id="rId13" imgW="190500" imgH="22860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35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3284" name="Group 39">
            <a:extLst>
              <a:ext uri="{FF2B5EF4-FFF2-40B4-BE49-F238E27FC236}">
                <a16:creationId xmlns:a16="http://schemas.microsoft.com/office/drawing/2014/main" id="{476E6F72-22F6-6CCA-6973-44CB0A8B7FB8}"/>
              </a:ext>
            </a:extLst>
          </p:cNvPr>
          <p:cNvGrpSpPr>
            <a:grpSpLocks/>
          </p:cNvGrpSpPr>
          <p:nvPr/>
        </p:nvGrpSpPr>
        <p:grpSpPr bwMode="auto">
          <a:xfrm>
            <a:off x="4953000" y="4267200"/>
            <a:ext cx="609600" cy="609600"/>
            <a:chOff x="768" y="3024"/>
            <a:chExt cx="384" cy="384"/>
          </a:xfrm>
        </p:grpSpPr>
        <p:sp>
          <p:nvSpPr>
            <p:cNvPr id="53308" name="Freeform 40">
              <a:extLst>
                <a:ext uri="{FF2B5EF4-FFF2-40B4-BE49-F238E27FC236}">
                  <a16:creationId xmlns:a16="http://schemas.microsoft.com/office/drawing/2014/main" id="{3B3D50E2-302D-3094-6EAD-CC12A55F95EF}"/>
                </a:ext>
              </a:extLst>
            </p:cNvPr>
            <p:cNvSpPr>
              <a:spLocks/>
            </p:cNvSpPr>
            <p:nvPr/>
          </p:nvSpPr>
          <p:spPr bwMode="auto">
            <a:xfrm>
              <a:off x="768"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309" name="Object 41">
              <a:extLst>
                <a:ext uri="{FF2B5EF4-FFF2-40B4-BE49-F238E27FC236}">
                  <a16:creationId xmlns:a16="http://schemas.microsoft.com/office/drawing/2014/main" id="{AEDC5082-B271-FCB6-A2B2-90B415A857F1}"/>
                </a:ext>
              </a:extLst>
            </p:cNvPr>
            <p:cNvGraphicFramePr>
              <a:graphicFrameLocks noChangeAspect="1"/>
            </p:cNvGraphicFramePr>
            <p:nvPr/>
          </p:nvGraphicFramePr>
          <p:xfrm>
            <a:off x="880" y="3136"/>
            <a:ext cx="224" cy="272"/>
          </p:xfrm>
          <a:graphic>
            <a:graphicData uri="http://schemas.openxmlformats.org/presentationml/2006/ole">
              <mc:AlternateContent xmlns:mc="http://schemas.openxmlformats.org/markup-compatibility/2006">
                <mc:Choice xmlns:v="urn:schemas-microsoft-com:vml" Requires="v">
                  <p:oleObj name="Equation" r:id="rId15" imgW="177569" imgH="215619" progId="Equation.3">
                    <p:embed/>
                  </p:oleObj>
                </mc:Choice>
                <mc:Fallback>
                  <p:oleObj name="Equation" r:id="rId15" imgW="177569" imgH="215619"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0" y="313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85" name="Group 42">
            <a:extLst>
              <a:ext uri="{FF2B5EF4-FFF2-40B4-BE49-F238E27FC236}">
                <a16:creationId xmlns:a16="http://schemas.microsoft.com/office/drawing/2014/main" id="{4C69DA4D-9D25-E73B-E582-B6543E065DD9}"/>
              </a:ext>
            </a:extLst>
          </p:cNvPr>
          <p:cNvGrpSpPr>
            <a:grpSpLocks/>
          </p:cNvGrpSpPr>
          <p:nvPr/>
        </p:nvGrpSpPr>
        <p:grpSpPr bwMode="auto">
          <a:xfrm>
            <a:off x="5638800" y="4267200"/>
            <a:ext cx="609600" cy="609600"/>
            <a:chOff x="1200" y="3024"/>
            <a:chExt cx="384" cy="384"/>
          </a:xfrm>
        </p:grpSpPr>
        <p:sp>
          <p:nvSpPr>
            <p:cNvPr id="53306" name="Freeform 43">
              <a:extLst>
                <a:ext uri="{FF2B5EF4-FFF2-40B4-BE49-F238E27FC236}">
                  <a16:creationId xmlns:a16="http://schemas.microsoft.com/office/drawing/2014/main" id="{2E238B66-E4EB-B6D1-B07E-C36D8155EFFE}"/>
                </a:ext>
              </a:extLst>
            </p:cNvPr>
            <p:cNvSpPr>
              <a:spLocks/>
            </p:cNvSpPr>
            <p:nvPr/>
          </p:nvSpPr>
          <p:spPr bwMode="auto">
            <a:xfrm>
              <a:off x="1200"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307" name="Object 44">
              <a:extLst>
                <a:ext uri="{FF2B5EF4-FFF2-40B4-BE49-F238E27FC236}">
                  <a16:creationId xmlns:a16="http://schemas.microsoft.com/office/drawing/2014/main" id="{0992696A-30C1-8AE9-CD6F-6D1B3774125E}"/>
                </a:ext>
              </a:extLst>
            </p:cNvPr>
            <p:cNvGraphicFramePr>
              <a:graphicFrameLocks noChangeAspect="1"/>
            </p:cNvGraphicFramePr>
            <p:nvPr/>
          </p:nvGraphicFramePr>
          <p:xfrm>
            <a:off x="1304" y="3128"/>
            <a:ext cx="240" cy="272"/>
          </p:xfrm>
          <a:graphic>
            <a:graphicData uri="http://schemas.openxmlformats.org/presentationml/2006/ole">
              <mc:AlternateContent xmlns:mc="http://schemas.openxmlformats.org/markup-compatibility/2006">
                <mc:Choice xmlns:v="urn:schemas-microsoft-com:vml" Requires="v">
                  <p:oleObj name="Equation" r:id="rId17" imgW="190335" imgH="215713" progId="Equation.3">
                    <p:embed/>
                  </p:oleObj>
                </mc:Choice>
                <mc:Fallback>
                  <p:oleObj name="Equation" r:id="rId17" imgW="190335" imgH="215713"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4" y="3128"/>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86" name="Freeform 45">
            <a:extLst>
              <a:ext uri="{FF2B5EF4-FFF2-40B4-BE49-F238E27FC236}">
                <a16:creationId xmlns:a16="http://schemas.microsoft.com/office/drawing/2014/main" id="{B8C11D16-3F73-A132-CD94-1B2E3EEFA03C}"/>
              </a:ext>
            </a:extLst>
          </p:cNvPr>
          <p:cNvSpPr>
            <a:spLocks/>
          </p:cNvSpPr>
          <p:nvPr/>
        </p:nvSpPr>
        <p:spPr bwMode="auto">
          <a:xfrm>
            <a:off x="7010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87" name="Object 46">
            <a:extLst>
              <a:ext uri="{FF2B5EF4-FFF2-40B4-BE49-F238E27FC236}">
                <a16:creationId xmlns:a16="http://schemas.microsoft.com/office/drawing/2014/main" id="{DA9CA56E-53C6-BB85-9358-78AA61A427C6}"/>
              </a:ext>
            </a:extLst>
          </p:cNvPr>
          <p:cNvGraphicFramePr>
            <a:graphicFrameLocks noChangeAspect="1"/>
          </p:cNvGraphicFramePr>
          <p:nvPr/>
        </p:nvGraphicFramePr>
        <p:xfrm>
          <a:off x="7150100" y="3581400"/>
          <a:ext cx="381000" cy="431800"/>
        </p:xfrm>
        <a:graphic>
          <a:graphicData uri="http://schemas.openxmlformats.org/presentationml/2006/ole">
            <mc:AlternateContent xmlns:mc="http://schemas.openxmlformats.org/markup-compatibility/2006">
              <mc:Choice xmlns:v="urn:schemas-microsoft-com:vml" Requires="v">
                <p:oleObj name="Equation" r:id="rId19" imgW="190335" imgH="215713" progId="Equation.3">
                  <p:embed/>
                </p:oleObj>
              </mc:Choice>
              <mc:Fallback>
                <p:oleObj name="Equation" r:id="rId19" imgW="190335" imgH="215713"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0100" y="3581400"/>
                        <a:ext cx="38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88" name="Freeform 47">
            <a:extLst>
              <a:ext uri="{FF2B5EF4-FFF2-40B4-BE49-F238E27FC236}">
                <a16:creationId xmlns:a16="http://schemas.microsoft.com/office/drawing/2014/main" id="{B2866D4A-627F-E489-652E-49C45CB59B40}"/>
              </a:ext>
            </a:extLst>
          </p:cNvPr>
          <p:cNvSpPr>
            <a:spLocks/>
          </p:cNvSpPr>
          <p:nvPr/>
        </p:nvSpPr>
        <p:spPr bwMode="auto">
          <a:xfrm>
            <a:off x="7772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3289" name="Object 48">
            <a:extLst>
              <a:ext uri="{FF2B5EF4-FFF2-40B4-BE49-F238E27FC236}">
                <a16:creationId xmlns:a16="http://schemas.microsoft.com/office/drawing/2014/main" id="{FD49E4C0-7BCF-508D-3BCC-67039C928B26}"/>
              </a:ext>
            </a:extLst>
          </p:cNvPr>
          <p:cNvGraphicFramePr>
            <a:graphicFrameLocks noChangeAspect="1"/>
          </p:cNvGraphicFramePr>
          <p:nvPr/>
        </p:nvGraphicFramePr>
        <p:xfrm>
          <a:off x="7937500" y="3568700"/>
          <a:ext cx="381000" cy="457200"/>
        </p:xfrm>
        <a:graphic>
          <a:graphicData uri="http://schemas.openxmlformats.org/presentationml/2006/ole">
            <mc:AlternateContent xmlns:mc="http://schemas.openxmlformats.org/markup-compatibility/2006">
              <mc:Choice xmlns:v="urn:schemas-microsoft-com:vml" Requires="v">
                <p:oleObj name="Equation" r:id="rId20" imgW="190500" imgH="228600" progId="Equation.3">
                  <p:embed/>
                </p:oleObj>
              </mc:Choice>
              <mc:Fallback>
                <p:oleObj name="Equation" r:id="rId20" imgW="190500" imgH="22860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75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3290" name="AutoShape 49">
            <a:extLst>
              <a:ext uri="{FF2B5EF4-FFF2-40B4-BE49-F238E27FC236}">
                <a16:creationId xmlns:a16="http://schemas.microsoft.com/office/drawing/2014/main" id="{08C39BE0-64F2-C6D6-39D5-74478902D1A6}"/>
              </a:ext>
            </a:extLst>
          </p:cNvPr>
          <p:cNvCxnSpPr>
            <a:cxnSpLocks noChangeShapeType="1"/>
            <a:stCxn id="53276" idx="3"/>
            <a:endCxn id="53286" idx="3"/>
          </p:cNvCxnSpPr>
          <p:nvPr/>
        </p:nvCxnSpPr>
        <p:spPr bwMode="auto">
          <a:xfrm flipH="1">
            <a:off x="7467600" y="3198813"/>
            <a:ext cx="77788"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91" name="AutoShape 50">
            <a:extLst>
              <a:ext uri="{FF2B5EF4-FFF2-40B4-BE49-F238E27FC236}">
                <a16:creationId xmlns:a16="http://schemas.microsoft.com/office/drawing/2014/main" id="{8579B895-2422-EBB3-16F7-25C554E53889}"/>
              </a:ext>
            </a:extLst>
          </p:cNvPr>
          <p:cNvCxnSpPr>
            <a:cxnSpLocks noChangeShapeType="1"/>
            <a:stCxn id="53276" idx="5"/>
            <a:endCxn id="53288" idx="3"/>
          </p:cNvCxnSpPr>
          <p:nvPr/>
        </p:nvCxnSpPr>
        <p:spPr bwMode="auto">
          <a:xfrm>
            <a:off x="79232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92" name="AutoShape 51">
            <a:extLst>
              <a:ext uri="{FF2B5EF4-FFF2-40B4-BE49-F238E27FC236}">
                <a16:creationId xmlns:a16="http://schemas.microsoft.com/office/drawing/2014/main" id="{B088FCC5-C897-4310-772D-3E773B9F99D1}"/>
              </a:ext>
            </a:extLst>
          </p:cNvPr>
          <p:cNvCxnSpPr>
            <a:cxnSpLocks noChangeShapeType="1"/>
            <a:stCxn id="53279" idx="3"/>
            <a:endCxn id="53308" idx="3"/>
          </p:cNvCxnSpPr>
          <p:nvPr/>
        </p:nvCxnSpPr>
        <p:spPr bwMode="auto">
          <a:xfrm flipH="1">
            <a:off x="5410200" y="3960813"/>
            <a:ext cx="1539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293" name="AutoShape 52">
            <a:extLst>
              <a:ext uri="{FF2B5EF4-FFF2-40B4-BE49-F238E27FC236}">
                <a16:creationId xmlns:a16="http://schemas.microsoft.com/office/drawing/2014/main" id="{DCFB9588-4A43-79F3-CA7D-1157213D7C93}"/>
              </a:ext>
            </a:extLst>
          </p:cNvPr>
          <p:cNvCxnSpPr>
            <a:cxnSpLocks noChangeShapeType="1"/>
            <a:stCxn id="53279" idx="5"/>
            <a:endCxn id="53306" idx="3"/>
          </p:cNvCxnSpPr>
          <p:nvPr/>
        </p:nvCxnSpPr>
        <p:spPr bwMode="auto">
          <a:xfrm>
            <a:off x="5942013" y="3960813"/>
            <a:ext cx="1539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294" name="Text Box 53">
            <a:extLst>
              <a:ext uri="{FF2B5EF4-FFF2-40B4-BE49-F238E27FC236}">
                <a16:creationId xmlns:a16="http://schemas.microsoft.com/office/drawing/2014/main" id="{0079FB27-01CF-3C21-BFB1-9A0DF92880A6}"/>
              </a:ext>
            </a:extLst>
          </p:cNvPr>
          <p:cNvSpPr txBox="1">
            <a:spLocks noChangeArrowheads="1"/>
          </p:cNvSpPr>
          <p:nvPr/>
        </p:nvSpPr>
        <p:spPr bwMode="auto">
          <a:xfrm>
            <a:off x="791845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u</a:t>
            </a:r>
            <a:endParaRPr lang="en-US" altLang="en-US" sz="2000" baseline="-25000"/>
          </a:p>
        </p:txBody>
      </p:sp>
      <p:sp>
        <p:nvSpPr>
          <p:cNvPr id="53295" name="Text Box 54">
            <a:extLst>
              <a:ext uri="{FF2B5EF4-FFF2-40B4-BE49-F238E27FC236}">
                <a16:creationId xmlns:a16="http://schemas.microsoft.com/office/drawing/2014/main" id="{C74E7C9F-0248-6FE7-762D-A3E25E04098C}"/>
              </a:ext>
            </a:extLst>
          </p:cNvPr>
          <p:cNvSpPr txBox="1">
            <a:spLocks noChangeArrowheads="1"/>
          </p:cNvSpPr>
          <p:nvPr/>
        </p:nvSpPr>
        <p:spPr bwMode="auto">
          <a:xfrm>
            <a:off x="571500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a:t>
            </a:r>
            <a:endParaRPr lang="en-US" altLang="en-US" sz="2000" baseline="-25000"/>
          </a:p>
        </p:txBody>
      </p:sp>
      <p:sp>
        <p:nvSpPr>
          <p:cNvPr id="53296" name="Text Box 55">
            <a:extLst>
              <a:ext uri="{FF2B5EF4-FFF2-40B4-BE49-F238E27FC236}">
                <a16:creationId xmlns:a16="http://schemas.microsoft.com/office/drawing/2014/main" id="{10D4F3B7-1EAF-AED2-FB55-5818401D154A}"/>
              </a:ext>
            </a:extLst>
          </p:cNvPr>
          <p:cNvSpPr txBox="1">
            <a:spLocks noChangeArrowheads="1"/>
          </p:cNvSpPr>
          <p:nvPr/>
        </p:nvSpPr>
        <p:spPr bwMode="auto">
          <a:xfrm>
            <a:off x="1731963" y="18288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g</a:t>
            </a:r>
            <a:endParaRPr lang="en-US" altLang="en-US" sz="2000" baseline="-25000"/>
          </a:p>
        </p:txBody>
      </p:sp>
      <p:sp>
        <p:nvSpPr>
          <p:cNvPr id="53297" name="Text Box 56">
            <a:extLst>
              <a:ext uri="{FF2B5EF4-FFF2-40B4-BE49-F238E27FC236}">
                <a16:creationId xmlns:a16="http://schemas.microsoft.com/office/drawing/2014/main" id="{EE275C7C-27CF-2923-741F-54A2BC275480}"/>
              </a:ext>
            </a:extLst>
          </p:cNvPr>
          <p:cNvSpPr txBox="1">
            <a:spLocks noChangeArrowheads="1"/>
          </p:cNvSpPr>
          <p:nvPr/>
        </p:nvSpPr>
        <p:spPr bwMode="auto">
          <a:xfrm>
            <a:off x="7162800" y="1828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g</a:t>
            </a:r>
            <a:endParaRPr lang="en-US" altLang="en-US" sz="2000" baseline="-25000"/>
          </a:p>
        </p:txBody>
      </p:sp>
      <p:sp>
        <p:nvSpPr>
          <p:cNvPr id="4152" name="Text Box 57">
            <a:extLst>
              <a:ext uri="{FF2B5EF4-FFF2-40B4-BE49-F238E27FC236}">
                <a16:creationId xmlns:a16="http://schemas.microsoft.com/office/drawing/2014/main" id="{FA4BC772-E728-E510-AB5C-58455A998F54}"/>
              </a:ext>
            </a:extLst>
          </p:cNvPr>
          <p:cNvSpPr txBox="1">
            <a:spLocks noChangeArrowheads="1"/>
          </p:cNvSpPr>
          <p:nvPr/>
        </p:nvSpPr>
        <p:spPr bwMode="auto">
          <a:xfrm>
            <a:off x="381000" y="5027613"/>
            <a:ext cx="64071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Only the color of the nodes are modified.</a:t>
            </a:r>
          </a:p>
          <a:p>
            <a:pPr eaLnBrk="1" hangingPunct="1">
              <a:spcBef>
                <a:spcPct val="0"/>
              </a:spcBef>
              <a:buClrTx/>
              <a:buSzTx/>
              <a:buFontTx/>
              <a:buChar char="-"/>
            </a:pPr>
            <a:r>
              <a:rPr lang="en-US" altLang="en-US" sz="1800"/>
              <a:t> The nodes still have the same amount of nodes under them.</a:t>
            </a:r>
          </a:p>
          <a:p>
            <a:pPr eaLnBrk="1" hangingPunct="1">
              <a:spcBef>
                <a:spcPct val="0"/>
              </a:spcBef>
              <a:buClrTx/>
              <a:buSzTx/>
              <a:buFontTx/>
              <a:buChar char="-"/>
            </a:pPr>
            <a:r>
              <a:rPr lang="en-US" altLang="en-US" sz="1800"/>
              <a:t> No assignment is needed for the size fields.</a:t>
            </a:r>
          </a:p>
        </p:txBody>
      </p:sp>
      <p:cxnSp>
        <p:nvCxnSpPr>
          <p:cNvPr id="53299" name="AutoShape 58">
            <a:extLst>
              <a:ext uri="{FF2B5EF4-FFF2-40B4-BE49-F238E27FC236}">
                <a16:creationId xmlns:a16="http://schemas.microsoft.com/office/drawing/2014/main" id="{283834F5-3C05-F06D-E875-AF0FC6FD80C1}"/>
              </a:ext>
            </a:extLst>
          </p:cNvPr>
          <p:cNvCxnSpPr>
            <a:cxnSpLocks noChangeShapeType="1"/>
            <a:stCxn id="53253" idx="3"/>
            <a:endCxn id="53257" idx="0"/>
          </p:cNvCxnSpPr>
          <p:nvPr/>
        </p:nvCxnSpPr>
        <p:spPr bwMode="auto">
          <a:xfrm flipH="1">
            <a:off x="952500" y="3198813"/>
            <a:ext cx="3444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300" name="AutoShape 59">
            <a:extLst>
              <a:ext uri="{FF2B5EF4-FFF2-40B4-BE49-F238E27FC236}">
                <a16:creationId xmlns:a16="http://schemas.microsoft.com/office/drawing/2014/main" id="{C7F25CCC-7EC7-417D-8715-96B21D2FD60A}"/>
              </a:ext>
            </a:extLst>
          </p:cNvPr>
          <p:cNvCxnSpPr>
            <a:cxnSpLocks noChangeShapeType="1"/>
            <a:stCxn id="53253" idx="5"/>
            <a:endCxn id="53260" idx="3"/>
          </p:cNvCxnSpPr>
          <p:nvPr/>
        </p:nvCxnSpPr>
        <p:spPr bwMode="auto">
          <a:xfrm>
            <a:off x="1674813" y="3198813"/>
            <a:ext cx="2301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301" name="AutoShape 60">
            <a:extLst>
              <a:ext uri="{FF2B5EF4-FFF2-40B4-BE49-F238E27FC236}">
                <a16:creationId xmlns:a16="http://schemas.microsoft.com/office/drawing/2014/main" id="{19505141-C5AE-2C17-29C9-07C3EF58793F}"/>
              </a:ext>
            </a:extLst>
          </p:cNvPr>
          <p:cNvCxnSpPr>
            <a:cxnSpLocks noChangeShapeType="1"/>
            <a:stCxn id="53275" idx="3"/>
            <a:endCxn id="53279" idx="0"/>
          </p:cNvCxnSpPr>
          <p:nvPr/>
        </p:nvCxnSpPr>
        <p:spPr bwMode="auto">
          <a:xfrm flipH="1">
            <a:off x="5753100" y="3198813"/>
            <a:ext cx="2682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3302" name="AutoShape 61">
            <a:extLst>
              <a:ext uri="{FF2B5EF4-FFF2-40B4-BE49-F238E27FC236}">
                <a16:creationId xmlns:a16="http://schemas.microsoft.com/office/drawing/2014/main" id="{743905F6-318A-106C-A329-E640187F4998}"/>
              </a:ext>
            </a:extLst>
          </p:cNvPr>
          <p:cNvCxnSpPr>
            <a:cxnSpLocks noChangeShapeType="1"/>
            <a:stCxn id="53275" idx="5"/>
            <a:endCxn id="53282" idx="3"/>
          </p:cNvCxnSpPr>
          <p:nvPr/>
        </p:nvCxnSpPr>
        <p:spPr bwMode="auto">
          <a:xfrm>
            <a:off x="63992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3303" name="Text Box 62">
            <a:extLst>
              <a:ext uri="{FF2B5EF4-FFF2-40B4-BE49-F238E27FC236}">
                <a16:creationId xmlns:a16="http://schemas.microsoft.com/office/drawing/2014/main" id="{06BA2144-3945-DD07-D527-65E7ED11FEE5}"/>
              </a:ext>
            </a:extLst>
          </p:cNvPr>
          <p:cNvSpPr txBox="1">
            <a:spLocks noChangeArrowheads="1"/>
          </p:cNvSpPr>
          <p:nvPr/>
        </p:nvSpPr>
        <p:spPr bwMode="auto">
          <a:xfrm>
            <a:off x="3371850" y="1828800"/>
            <a:ext cx="234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push black color of g </a:t>
            </a:r>
          </a:p>
          <a:p>
            <a:pPr algn="ctr" eaLnBrk="1" hangingPunct="1">
              <a:spcBef>
                <a:spcPct val="0"/>
              </a:spcBef>
              <a:buClrTx/>
              <a:buSzTx/>
              <a:buFontTx/>
              <a:buNone/>
            </a:pPr>
            <a:r>
              <a:rPr lang="en-US" altLang="en-US" sz="1800"/>
              <a:t>down onto p and u</a:t>
            </a:r>
          </a:p>
        </p:txBody>
      </p:sp>
      <p:sp>
        <p:nvSpPr>
          <p:cNvPr id="53304" name="AutoShape 63">
            <a:extLst>
              <a:ext uri="{FF2B5EF4-FFF2-40B4-BE49-F238E27FC236}">
                <a16:creationId xmlns:a16="http://schemas.microsoft.com/office/drawing/2014/main" id="{D7D04346-CA41-3509-FD43-CE9C24102A84}"/>
              </a:ext>
            </a:extLst>
          </p:cNvPr>
          <p:cNvSpPr>
            <a:spLocks noChangeArrowheads="1"/>
          </p:cNvSpPr>
          <p:nvPr/>
        </p:nvSpPr>
        <p:spPr bwMode="auto">
          <a:xfrm>
            <a:off x="3810000" y="2438400"/>
            <a:ext cx="1600200" cy="228600"/>
          </a:xfrm>
          <a:prstGeom prst="rightArrow">
            <a:avLst>
              <a:gd name="adj1" fmla="val 50000"/>
              <a:gd name="adj2" fmla="val 175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3305" name="Rectangle 64">
            <a:extLst>
              <a:ext uri="{FF2B5EF4-FFF2-40B4-BE49-F238E27FC236}">
                <a16:creationId xmlns:a16="http://schemas.microsoft.com/office/drawing/2014/main" id="{77591699-9D09-1B40-7DF8-47A039158A76}"/>
              </a:ext>
            </a:extLst>
          </p:cNvPr>
          <p:cNvSpPr>
            <a:spLocks noChangeArrowheads="1"/>
          </p:cNvSpPr>
          <p:nvPr/>
        </p:nvSpPr>
        <p:spPr bwMode="auto">
          <a:xfrm>
            <a:off x="363538" y="1143000"/>
            <a:ext cx="458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r>
              <a:rPr lang="en-US" altLang="en-US" sz="2400"/>
              <a:t> Case 1 and Case 1 symmetric: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52"/>
                                        </p:tgtEl>
                                        <p:attrNameLst>
                                          <p:attrName>style.visibility</p:attrName>
                                        </p:attrNameLst>
                                      </p:cBhvr>
                                      <p:to>
                                        <p:strVal val="visible"/>
                                      </p:to>
                                    </p:set>
                                    <p:animEffect transition="in" filter="fade">
                                      <p:cBhvr>
                                        <p:cTn id="7" dur="2000"/>
                                        <p:tgtEl>
                                          <p:spTgt spid="4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5">
            <a:extLst>
              <a:ext uri="{FF2B5EF4-FFF2-40B4-BE49-F238E27FC236}">
                <a16:creationId xmlns:a16="http://schemas.microsoft.com/office/drawing/2014/main" id="{2DE3A3E0-637E-60FB-8A16-7DB3372703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EC9D35-6E35-4B4D-B17A-BEB078DE9C9B}" type="slidenum">
              <a:rPr lang="en-US" altLang="en-US" sz="1200" smtClean="0">
                <a:latin typeface="Garamond" panose="02020404030301010803" pitchFamily="18" charset="0"/>
              </a:rPr>
              <a:pPr>
                <a:spcBef>
                  <a:spcPct val="0"/>
                </a:spcBef>
                <a:buClrTx/>
                <a:buSzTx/>
                <a:buFontTx/>
                <a:buNone/>
              </a:pPr>
              <a:t>26</a:t>
            </a:fld>
            <a:endParaRPr lang="en-US" altLang="en-US" sz="1200">
              <a:latin typeface="Garamond" panose="02020404030301010803" pitchFamily="18" charset="0"/>
            </a:endParaRPr>
          </a:p>
        </p:txBody>
      </p:sp>
      <p:sp>
        <p:nvSpPr>
          <p:cNvPr id="55299" name="Rectangle 2">
            <a:extLst>
              <a:ext uri="{FF2B5EF4-FFF2-40B4-BE49-F238E27FC236}">
                <a16:creationId xmlns:a16="http://schemas.microsoft.com/office/drawing/2014/main" id="{BFE984B6-1045-22B0-3AD2-8C43E751F327}"/>
              </a:ext>
            </a:extLst>
          </p:cNvPr>
          <p:cNvSpPr>
            <a:spLocks noGrp="1" noChangeArrowheads="1"/>
          </p:cNvSpPr>
          <p:nvPr>
            <p:ph type="title"/>
          </p:nvPr>
        </p:nvSpPr>
        <p:spPr/>
        <p:txBody>
          <a:bodyPr/>
          <a:lstStyle/>
          <a:p>
            <a:pPr eaLnBrk="1" hangingPunct="1"/>
            <a:r>
              <a:rPr lang="en-US" altLang="en-US" sz="3600"/>
              <a:t>AugmentedFixColoring</a:t>
            </a:r>
          </a:p>
        </p:txBody>
      </p:sp>
      <p:sp>
        <p:nvSpPr>
          <p:cNvPr id="55300" name="Rectangle 3">
            <a:extLst>
              <a:ext uri="{FF2B5EF4-FFF2-40B4-BE49-F238E27FC236}">
                <a16:creationId xmlns:a16="http://schemas.microsoft.com/office/drawing/2014/main" id="{51DDF988-A115-A219-6B1A-E0DFE9F1B665}"/>
              </a:ext>
            </a:extLst>
          </p:cNvPr>
          <p:cNvSpPr>
            <a:spLocks noGrp="1" noChangeArrowheads="1"/>
          </p:cNvSpPr>
          <p:nvPr>
            <p:ph type="body" idx="1"/>
          </p:nvPr>
        </p:nvSpPr>
        <p:spPr/>
        <p:txBody>
          <a:bodyPr/>
          <a:lstStyle/>
          <a:p>
            <a:pPr eaLnBrk="1" hangingPunct="1"/>
            <a:r>
              <a:rPr lang="en-US" altLang="en-US" sz="2400"/>
              <a:t>Case 2 and Case 3 (and their symmetric cases) will perform either left or right rotations.</a:t>
            </a:r>
          </a:p>
          <a:p>
            <a:pPr eaLnBrk="1" hangingPunct="1"/>
            <a:endParaRPr lang="en-US" altLang="en-US" sz="2400"/>
          </a:p>
          <a:p>
            <a:pPr eaLnBrk="1" hangingPunct="1"/>
            <a:r>
              <a:rPr lang="en-US" altLang="en-US" sz="2400"/>
              <a:t>Note that rotations will modify the number of elements that appear in the subtrees of the nodes.</a:t>
            </a:r>
          </a:p>
          <a:p>
            <a:pPr eaLnBrk="1" hangingPunct="1"/>
            <a:endParaRPr lang="en-US" altLang="en-US" sz="2400"/>
          </a:p>
          <a:p>
            <a:pPr eaLnBrk="1" hangingPunct="1"/>
            <a:r>
              <a:rPr lang="en-US" altLang="en-US" sz="2400"/>
              <a:t>How can we maintain the size fields after rotations?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a:extLst>
              <a:ext uri="{FF2B5EF4-FFF2-40B4-BE49-F238E27FC236}">
                <a16:creationId xmlns:a16="http://schemas.microsoft.com/office/drawing/2014/main" id="{14FD9B41-0F5E-2C9F-0765-DB264235AD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0919942-9CAA-4580-B9C0-F2EC6C7E75D7}" type="slidenum">
              <a:rPr lang="en-US" altLang="en-US" sz="1200" smtClean="0">
                <a:latin typeface="Garamond" panose="02020404030301010803" pitchFamily="18" charset="0"/>
              </a:rPr>
              <a:pPr>
                <a:spcBef>
                  <a:spcPct val="0"/>
                </a:spcBef>
                <a:buClrTx/>
                <a:buSzTx/>
                <a:buFontTx/>
                <a:buNone/>
              </a:pPr>
              <a:t>27</a:t>
            </a:fld>
            <a:endParaRPr lang="en-US" altLang="en-US" sz="1200">
              <a:latin typeface="Garamond" panose="02020404030301010803" pitchFamily="18" charset="0"/>
            </a:endParaRPr>
          </a:p>
        </p:txBody>
      </p:sp>
      <p:sp>
        <p:nvSpPr>
          <p:cNvPr id="57347" name="Oval 2">
            <a:extLst>
              <a:ext uri="{FF2B5EF4-FFF2-40B4-BE49-F238E27FC236}">
                <a16:creationId xmlns:a16="http://schemas.microsoft.com/office/drawing/2014/main" id="{4EE92496-9E1B-CE50-027E-01A692FC301B}"/>
              </a:ext>
            </a:extLst>
          </p:cNvPr>
          <p:cNvSpPr>
            <a:spLocks noChangeArrowheads="1"/>
          </p:cNvSpPr>
          <p:nvPr/>
        </p:nvSpPr>
        <p:spPr bwMode="auto">
          <a:xfrm>
            <a:off x="1104900" y="2854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7348" name="Text Box 3">
            <a:extLst>
              <a:ext uri="{FF2B5EF4-FFF2-40B4-BE49-F238E27FC236}">
                <a16:creationId xmlns:a16="http://schemas.microsoft.com/office/drawing/2014/main" id="{3C863CAE-7709-ED9C-0E71-9B7E67A7D52E}"/>
              </a:ext>
            </a:extLst>
          </p:cNvPr>
          <p:cNvSpPr txBox="1">
            <a:spLocks noChangeArrowheads="1"/>
          </p:cNvSpPr>
          <p:nvPr/>
        </p:nvSpPr>
        <p:spPr bwMode="auto">
          <a:xfrm>
            <a:off x="831850" y="2778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7349" name="Oval 4">
            <a:extLst>
              <a:ext uri="{FF2B5EF4-FFF2-40B4-BE49-F238E27FC236}">
                <a16:creationId xmlns:a16="http://schemas.microsoft.com/office/drawing/2014/main" id="{1B3E42C1-AEAC-F5F4-E3ED-EDD02514165F}"/>
              </a:ext>
            </a:extLst>
          </p:cNvPr>
          <p:cNvSpPr>
            <a:spLocks noChangeArrowheads="1"/>
          </p:cNvSpPr>
          <p:nvPr/>
        </p:nvSpPr>
        <p:spPr bwMode="auto">
          <a:xfrm>
            <a:off x="1600200" y="2260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7350" name="Text Box 5">
            <a:extLst>
              <a:ext uri="{FF2B5EF4-FFF2-40B4-BE49-F238E27FC236}">
                <a16:creationId xmlns:a16="http://schemas.microsoft.com/office/drawing/2014/main" id="{AA9F998B-B7D9-8C3C-E0D0-ECB825275C57}"/>
              </a:ext>
            </a:extLst>
          </p:cNvPr>
          <p:cNvSpPr txBox="1">
            <a:spLocks noChangeArrowheads="1"/>
          </p:cNvSpPr>
          <p:nvPr/>
        </p:nvSpPr>
        <p:spPr bwMode="auto">
          <a:xfrm>
            <a:off x="1898650" y="2168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cxnSp>
        <p:nvCxnSpPr>
          <p:cNvPr id="57351" name="AutoShape 6">
            <a:extLst>
              <a:ext uri="{FF2B5EF4-FFF2-40B4-BE49-F238E27FC236}">
                <a16:creationId xmlns:a16="http://schemas.microsoft.com/office/drawing/2014/main" id="{0AE65C87-8A38-1523-FE5D-E9F120BF2059}"/>
              </a:ext>
            </a:extLst>
          </p:cNvPr>
          <p:cNvCxnSpPr>
            <a:cxnSpLocks noChangeShapeType="1"/>
            <a:stCxn id="57349" idx="3"/>
            <a:endCxn id="57347" idx="0"/>
          </p:cNvCxnSpPr>
          <p:nvPr/>
        </p:nvCxnSpPr>
        <p:spPr bwMode="auto">
          <a:xfrm flipH="1">
            <a:off x="1257300" y="2520950"/>
            <a:ext cx="3873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52" name="Freeform 7">
            <a:extLst>
              <a:ext uri="{FF2B5EF4-FFF2-40B4-BE49-F238E27FC236}">
                <a16:creationId xmlns:a16="http://schemas.microsoft.com/office/drawing/2014/main" id="{3B05A684-B2EC-FA3B-1987-ACBDCBD39131}"/>
              </a:ext>
            </a:extLst>
          </p:cNvPr>
          <p:cNvSpPr>
            <a:spLocks/>
          </p:cNvSpPr>
          <p:nvPr/>
        </p:nvSpPr>
        <p:spPr bwMode="auto">
          <a:xfrm>
            <a:off x="533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57353" name="AutoShape 8">
            <a:extLst>
              <a:ext uri="{FF2B5EF4-FFF2-40B4-BE49-F238E27FC236}">
                <a16:creationId xmlns:a16="http://schemas.microsoft.com/office/drawing/2014/main" id="{32C29244-3CE1-21B1-14DD-9852E6B9B336}"/>
              </a:ext>
            </a:extLst>
          </p:cNvPr>
          <p:cNvCxnSpPr>
            <a:cxnSpLocks noChangeShapeType="1"/>
            <a:stCxn id="57347" idx="3"/>
            <a:endCxn id="57352" idx="3"/>
          </p:cNvCxnSpPr>
          <p:nvPr/>
        </p:nvCxnSpPr>
        <p:spPr bwMode="auto">
          <a:xfrm flipH="1">
            <a:off x="990600" y="3114675"/>
            <a:ext cx="1587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54" name="AutoShape 9">
            <a:extLst>
              <a:ext uri="{FF2B5EF4-FFF2-40B4-BE49-F238E27FC236}">
                <a16:creationId xmlns:a16="http://schemas.microsoft.com/office/drawing/2014/main" id="{DD1D35EB-B059-BD2F-20B5-8A4ACE1DC0A4}"/>
              </a:ext>
            </a:extLst>
          </p:cNvPr>
          <p:cNvCxnSpPr>
            <a:cxnSpLocks noChangeShapeType="1"/>
            <a:stCxn id="57349" idx="5"/>
          </p:cNvCxnSpPr>
          <p:nvPr/>
        </p:nvCxnSpPr>
        <p:spPr bwMode="auto">
          <a:xfrm>
            <a:off x="1860550" y="2520950"/>
            <a:ext cx="349250" cy="349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55" name="Oval 10">
            <a:extLst>
              <a:ext uri="{FF2B5EF4-FFF2-40B4-BE49-F238E27FC236}">
                <a16:creationId xmlns:a16="http://schemas.microsoft.com/office/drawing/2014/main" id="{99064D78-95AA-330F-889F-9DD337BDE0A5}"/>
              </a:ext>
            </a:extLst>
          </p:cNvPr>
          <p:cNvSpPr>
            <a:spLocks noChangeArrowheads="1"/>
          </p:cNvSpPr>
          <p:nvPr/>
        </p:nvSpPr>
        <p:spPr bwMode="auto">
          <a:xfrm>
            <a:off x="1600200" y="1498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7356" name="AutoShape 11">
            <a:extLst>
              <a:ext uri="{FF2B5EF4-FFF2-40B4-BE49-F238E27FC236}">
                <a16:creationId xmlns:a16="http://schemas.microsoft.com/office/drawing/2014/main" id="{4436D970-C596-1F1B-1DF0-2538BFDB10EC}"/>
              </a:ext>
            </a:extLst>
          </p:cNvPr>
          <p:cNvCxnSpPr>
            <a:cxnSpLocks noChangeShapeType="1"/>
            <a:stCxn id="57355" idx="4"/>
            <a:endCxn id="57349" idx="0"/>
          </p:cNvCxnSpPr>
          <p:nvPr/>
        </p:nvCxnSpPr>
        <p:spPr bwMode="auto">
          <a:xfrm>
            <a:off x="1752600" y="1803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57" name="Text Box 12">
            <a:extLst>
              <a:ext uri="{FF2B5EF4-FFF2-40B4-BE49-F238E27FC236}">
                <a16:creationId xmlns:a16="http://schemas.microsoft.com/office/drawing/2014/main" id="{2080B6A2-D3F4-3D71-4318-C83266EC03BD}"/>
              </a:ext>
            </a:extLst>
          </p:cNvPr>
          <p:cNvSpPr txBox="1">
            <a:spLocks noChangeArrowheads="1"/>
          </p:cNvSpPr>
          <p:nvPr/>
        </p:nvSpPr>
        <p:spPr bwMode="auto">
          <a:xfrm>
            <a:off x="1898650" y="14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57358" name="Freeform 13">
            <a:extLst>
              <a:ext uri="{FF2B5EF4-FFF2-40B4-BE49-F238E27FC236}">
                <a16:creationId xmlns:a16="http://schemas.microsoft.com/office/drawing/2014/main" id="{01E6C91A-C1FB-6522-EDEF-32DBDD7744FD}"/>
              </a:ext>
            </a:extLst>
          </p:cNvPr>
          <p:cNvSpPr>
            <a:spLocks/>
          </p:cNvSpPr>
          <p:nvPr/>
        </p:nvSpPr>
        <p:spPr bwMode="auto">
          <a:xfrm flipH="1">
            <a:off x="1295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57359" name="AutoShape 14">
            <a:extLst>
              <a:ext uri="{FF2B5EF4-FFF2-40B4-BE49-F238E27FC236}">
                <a16:creationId xmlns:a16="http://schemas.microsoft.com/office/drawing/2014/main" id="{558CEFC7-C40B-7847-B7D3-82DC0E5B3F6D}"/>
              </a:ext>
            </a:extLst>
          </p:cNvPr>
          <p:cNvCxnSpPr>
            <a:cxnSpLocks noChangeShapeType="1"/>
            <a:stCxn id="57347" idx="5"/>
            <a:endCxn id="57358" idx="3"/>
          </p:cNvCxnSpPr>
          <p:nvPr/>
        </p:nvCxnSpPr>
        <p:spPr bwMode="auto">
          <a:xfrm>
            <a:off x="1365250" y="3114675"/>
            <a:ext cx="825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60" name="Oval 15">
            <a:extLst>
              <a:ext uri="{FF2B5EF4-FFF2-40B4-BE49-F238E27FC236}">
                <a16:creationId xmlns:a16="http://schemas.microsoft.com/office/drawing/2014/main" id="{86F06BE2-8AE5-E05C-F10A-08C5F29227E5}"/>
              </a:ext>
            </a:extLst>
          </p:cNvPr>
          <p:cNvSpPr>
            <a:spLocks noChangeArrowheads="1"/>
          </p:cNvSpPr>
          <p:nvPr/>
        </p:nvSpPr>
        <p:spPr bwMode="auto">
          <a:xfrm>
            <a:off x="7772400" y="2727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7361" name="Text Box 16">
            <a:extLst>
              <a:ext uri="{FF2B5EF4-FFF2-40B4-BE49-F238E27FC236}">
                <a16:creationId xmlns:a16="http://schemas.microsoft.com/office/drawing/2014/main" id="{1469483C-7649-8366-54F9-4D6E6D6C188C}"/>
              </a:ext>
            </a:extLst>
          </p:cNvPr>
          <p:cNvSpPr txBox="1">
            <a:spLocks noChangeArrowheads="1"/>
          </p:cNvSpPr>
          <p:nvPr/>
        </p:nvSpPr>
        <p:spPr bwMode="auto">
          <a:xfrm>
            <a:off x="8070850" y="2651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sp>
        <p:nvSpPr>
          <p:cNvPr id="57362" name="Oval 17">
            <a:extLst>
              <a:ext uri="{FF2B5EF4-FFF2-40B4-BE49-F238E27FC236}">
                <a16:creationId xmlns:a16="http://schemas.microsoft.com/office/drawing/2014/main" id="{17A441ED-C134-410A-FEB6-452EA8B5457B}"/>
              </a:ext>
            </a:extLst>
          </p:cNvPr>
          <p:cNvSpPr>
            <a:spLocks noChangeArrowheads="1"/>
          </p:cNvSpPr>
          <p:nvPr/>
        </p:nvSpPr>
        <p:spPr bwMode="auto">
          <a:xfrm>
            <a:off x="7239000" y="2133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7363" name="Text Box 18">
            <a:extLst>
              <a:ext uri="{FF2B5EF4-FFF2-40B4-BE49-F238E27FC236}">
                <a16:creationId xmlns:a16="http://schemas.microsoft.com/office/drawing/2014/main" id="{8BE86558-1675-5753-4B73-1B186D13F856}"/>
              </a:ext>
            </a:extLst>
          </p:cNvPr>
          <p:cNvSpPr txBox="1">
            <a:spLocks noChangeArrowheads="1"/>
          </p:cNvSpPr>
          <p:nvPr/>
        </p:nvSpPr>
        <p:spPr bwMode="auto">
          <a:xfrm>
            <a:off x="6934200" y="2041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7364" name="Freeform 19">
            <a:extLst>
              <a:ext uri="{FF2B5EF4-FFF2-40B4-BE49-F238E27FC236}">
                <a16:creationId xmlns:a16="http://schemas.microsoft.com/office/drawing/2014/main" id="{E2784493-1B68-0B13-517B-32F59DC03D90}"/>
              </a:ext>
            </a:extLst>
          </p:cNvPr>
          <p:cNvSpPr>
            <a:spLocks/>
          </p:cNvSpPr>
          <p:nvPr/>
        </p:nvSpPr>
        <p:spPr bwMode="auto">
          <a:xfrm>
            <a:off x="6553200" y="28194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7365" name="Oval 20">
            <a:extLst>
              <a:ext uri="{FF2B5EF4-FFF2-40B4-BE49-F238E27FC236}">
                <a16:creationId xmlns:a16="http://schemas.microsoft.com/office/drawing/2014/main" id="{04AB9DF7-9B65-E0F3-5F88-74182F05B439}"/>
              </a:ext>
            </a:extLst>
          </p:cNvPr>
          <p:cNvSpPr>
            <a:spLocks noChangeArrowheads="1"/>
          </p:cNvSpPr>
          <p:nvPr/>
        </p:nvSpPr>
        <p:spPr bwMode="auto">
          <a:xfrm>
            <a:off x="7239000" y="1371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7366" name="AutoShape 21">
            <a:extLst>
              <a:ext uri="{FF2B5EF4-FFF2-40B4-BE49-F238E27FC236}">
                <a16:creationId xmlns:a16="http://schemas.microsoft.com/office/drawing/2014/main" id="{F95BA943-30D5-945E-79B0-FE04DDC0CB36}"/>
              </a:ext>
            </a:extLst>
          </p:cNvPr>
          <p:cNvCxnSpPr>
            <a:cxnSpLocks noChangeShapeType="1"/>
            <a:stCxn id="57365" idx="4"/>
            <a:endCxn id="57362" idx="0"/>
          </p:cNvCxnSpPr>
          <p:nvPr/>
        </p:nvCxnSpPr>
        <p:spPr bwMode="auto">
          <a:xfrm>
            <a:off x="7391400" y="1676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67" name="Text Box 22">
            <a:extLst>
              <a:ext uri="{FF2B5EF4-FFF2-40B4-BE49-F238E27FC236}">
                <a16:creationId xmlns:a16="http://schemas.microsoft.com/office/drawing/2014/main" id="{C941047D-EFE7-C656-3435-AEC5633225A6}"/>
              </a:ext>
            </a:extLst>
          </p:cNvPr>
          <p:cNvSpPr txBox="1">
            <a:spLocks noChangeArrowheads="1"/>
          </p:cNvSpPr>
          <p:nvPr/>
        </p:nvSpPr>
        <p:spPr bwMode="auto">
          <a:xfrm>
            <a:off x="7537450" y="1295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57368" name="Freeform 23">
            <a:extLst>
              <a:ext uri="{FF2B5EF4-FFF2-40B4-BE49-F238E27FC236}">
                <a16:creationId xmlns:a16="http://schemas.microsoft.com/office/drawing/2014/main" id="{C685CD16-8F28-2DCB-2257-E5C10273E6F7}"/>
              </a:ext>
            </a:extLst>
          </p:cNvPr>
          <p:cNvSpPr>
            <a:spLocks/>
          </p:cNvSpPr>
          <p:nvPr/>
        </p:nvSpPr>
        <p:spPr bwMode="auto">
          <a:xfrm flipH="1">
            <a:off x="2057400" y="28702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7369" name="Object 24">
            <a:extLst>
              <a:ext uri="{FF2B5EF4-FFF2-40B4-BE49-F238E27FC236}">
                <a16:creationId xmlns:a16="http://schemas.microsoft.com/office/drawing/2014/main" id="{A0702341-7A2C-5B54-08E6-8DED3C971BC0}"/>
              </a:ext>
            </a:extLst>
          </p:cNvPr>
          <p:cNvGraphicFramePr>
            <a:graphicFrameLocks noChangeAspect="1"/>
          </p:cNvGraphicFramePr>
          <p:nvPr/>
        </p:nvGraphicFramePr>
        <p:xfrm>
          <a:off x="685800" y="3632200"/>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322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0" name="Object 25">
            <a:extLst>
              <a:ext uri="{FF2B5EF4-FFF2-40B4-BE49-F238E27FC236}">
                <a16:creationId xmlns:a16="http://schemas.microsoft.com/office/drawing/2014/main" id="{3837C9A7-075A-2969-8391-02F99EE3676B}"/>
              </a:ext>
            </a:extLst>
          </p:cNvPr>
          <p:cNvGraphicFramePr>
            <a:graphicFrameLocks noChangeAspect="1"/>
          </p:cNvGraphicFramePr>
          <p:nvPr/>
        </p:nvGraphicFramePr>
        <p:xfrm>
          <a:off x="1371600" y="3556000"/>
          <a:ext cx="304800" cy="406400"/>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1" name="Object 26">
            <a:extLst>
              <a:ext uri="{FF2B5EF4-FFF2-40B4-BE49-F238E27FC236}">
                <a16:creationId xmlns:a16="http://schemas.microsoft.com/office/drawing/2014/main" id="{4AAD0C3F-79AA-1492-764E-09AA9C59FEF3}"/>
              </a:ext>
            </a:extLst>
          </p:cNvPr>
          <p:cNvGraphicFramePr>
            <a:graphicFrameLocks noChangeAspect="1"/>
          </p:cNvGraphicFramePr>
          <p:nvPr/>
        </p:nvGraphicFramePr>
        <p:xfrm>
          <a:off x="2146300" y="3060700"/>
          <a:ext cx="279400" cy="355600"/>
        </p:xfrm>
        <a:graphic>
          <a:graphicData uri="http://schemas.openxmlformats.org/presentationml/2006/ole">
            <mc:AlternateContent xmlns:mc="http://schemas.openxmlformats.org/markup-compatibility/2006">
              <mc:Choice xmlns:v="urn:schemas-microsoft-com:vml" Requires="v">
                <p:oleObj name="Equation" r:id="rId7" imgW="139579" imgH="177646" progId="Equation.3">
                  <p:embed/>
                </p:oleObj>
              </mc:Choice>
              <mc:Fallback>
                <p:oleObj name="Equation" r:id="rId7" imgW="139579" imgH="177646"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30607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7372" name="AutoShape 27">
            <a:extLst>
              <a:ext uri="{FF2B5EF4-FFF2-40B4-BE49-F238E27FC236}">
                <a16:creationId xmlns:a16="http://schemas.microsoft.com/office/drawing/2014/main" id="{AEBA1ED5-0ECA-314B-E02D-29B8433D7418}"/>
              </a:ext>
            </a:extLst>
          </p:cNvPr>
          <p:cNvCxnSpPr>
            <a:cxnSpLocks noChangeShapeType="1"/>
            <a:stCxn id="57362" idx="5"/>
            <a:endCxn id="57360" idx="0"/>
          </p:cNvCxnSpPr>
          <p:nvPr/>
        </p:nvCxnSpPr>
        <p:spPr bwMode="auto">
          <a:xfrm>
            <a:off x="7499350" y="2393950"/>
            <a:ext cx="4254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73" name="AutoShape 28">
            <a:extLst>
              <a:ext uri="{FF2B5EF4-FFF2-40B4-BE49-F238E27FC236}">
                <a16:creationId xmlns:a16="http://schemas.microsoft.com/office/drawing/2014/main" id="{4B50388B-45BD-9FAA-976C-CFE791754284}"/>
              </a:ext>
            </a:extLst>
          </p:cNvPr>
          <p:cNvCxnSpPr>
            <a:cxnSpLocks noChangeShapeType="1"/>
            <a:stCxn id="57362" idx="3"/>
            <a:endCxn id="57364" idx="3"/>
          </p:cNvCxnSpPr>
          <p:nvPr/>
        </p:nvCxnSpPr>
        <p:spPr bwMode="auto">
          <a:xfrm flipH="1">
            <a:off x="7010400" y="2393950"/>
            <a:ext cx="273050" cy="425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74" name="Freeform 29">
            <a:extLst>
              <a:ext uri="{FF2B5EF4-FFF2-40B4-BE49-F238E27FC236}">
                <a16:creationId xmlns:a16="http://schemas.microsoft.com/office/drawing/2014/main" id="{5A1729C5-29B1-9E9A-AD5D-7F89378CB12B}"/>
              </a:ext>
            </a:extLst>
          </p:cNvPr>
          <p:cNvSpPr>
            <a:spLocks/>
          </p:cNvSpPr>
          <p:nvPr/>
        </p:nvSpPr>
        <p:spPr bwMode="auto">
          <a:xfrm>
            <a:off x="7239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7375" name="Freeform 30">
            <a:extLst>
              <a:ext uri="{FF2B5EF4-FFF2-40B4-BE49-F238E27FC236}">
                <a16:creationId xmlns:a16="http://schemas.microsoft.com/office/drawing/2014/main" id="{0E994B42-C453-CE1D-DF0B-59E28DE0F503}"/>
              </a:ext>
            </a:extLst>
          </p:cNvPr>
          <p:cNvSpPr>
            <a:spLocks/>
          </p:cNvSpPr>
          <p:nvPr/>
        </p:nvSpPr>
        <p:spPr bwMode="auto">
          <a:xfrm flipH="1">
            <a:off x="8001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7376" name="Object 31">
            <a:extLst>
              <a:ext uri="{FF2B5EF4-FFF2-40B4-BE49-F238E27FC236}">
                <a16:creationId xmlns:a16="http://schemas.microsoft.com/office/drawing/2014/main" id="{D70F3F81-4CFD-EB9A-AB49-7ABA1D95F7F9}"/>
              </a:ext>
            </a:extLst>
          </p:cNvPr>
          <p:cNvGraphicFramePr>
            <a:graphicFrameLocks noChangeAspect="1"/>
          </p:cNvGraphicFramePr>
          <p:nvPr/>
        </p:nvGraphicFramePr>
        <p:xfrm>
          <a:off x="6781800" y="3048000"/>
          <a:ext cx="304800" cy="279400"/>
        </p:xfrm>
        <a:graphic>
          <a:graphicData uri="http://schemas.openxmlformats.org/presentationml/2006/ole">
            <mc:AlternateContent xmlns:mc="http://schemas.openxmlformats.org/markup-compatibility/2006">
              <mc:Choice xmlns:v="urn:schemas-microsoft-com:vml" Requires="v">
                <p:oleObj name="Equation" r:id="rId9" imgW="152334" imgH="139639" progId="Equation.3">
                  <p:embed/>
                </p:oleObj>
              </mc:Choice>
              <mc:Fallback>
                <p:oleObj name="Equation" r:id="rId9" imgW="152334" imgH="13963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0480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7" name="Object 32">
            <a:extLst>
              <a:ext uri="{FF2B5EF4-FFF2-40B4-BE49-F238E27FC236}">
                <a16:creationId xmlns:a16="http://schemas.microsoft.com/office/drawing/2014/main" id="{D862AD52-A14F-9A2E-7880-8F224A69675D}"/>
              </a:ext>
            </a:extLst>
          </p:cNvPr>
          <p:cNvGraphicFramePr>
            <a:graphicFrameLocks noChangeAspect="1"/>
          </p:cNvGraphicFramePr>
          <p:nvPr/>
        </p:nvGraphicFramePr>
        <p:xfrm>
          <a:off x="7467600" y="3556000"/>
          <a:ext cx="304800" cy="406400"/>
        </p:xfrm>
        <a:graphic>
          <a:graphicData uri="http://schemas.openxmlformats.org/presentationml/2006/ole">
            <mc:AlternateContent xmlns:mc="http://schemas.openxmlformats.org/markup-compatibility/2006">
              <mc:Choice xmlns:v="urn:schemas-microsoft-com:vml" Requires="v">
                <p:oleObj name="Equation" r:id="rId10" imgW="152268" imgH="203024" progId="Equation.3">
                  <p:embed/>
                </p:oleObj>
              </mc:Choice>
              <mc:Fallback>
                <p:oleObj name="Equation" r:id="rId10" imgW="152268" imgH="203024"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78" name="Object 33">
            <a:extLst>
              <a:ext uri="{FF2B5EF4-FFF2-40B4-BE49-F238E27FC236}">
                <a16:creationId xmlns:a16="http://schemas.microsoft.com/office/drawing/2014/main" id="{0951D491-3DE6-21E3-8DB1-B3A751D77C8F}"/>
              </a:ext>
            </a:extLst>
          </p:cNvPr>
          <p:cNvGraphicFramePr>
            <a:graphicFrameLocks noChangeAspect="1"/>
          </p:cNvGraphicFramePr>
          <p:nvPr/>
        </p:nvGraphicFramePr>
        <p:xfrm>
          <a:off x="8102600" y="3581400"/>
          <a:ext cx="279400" cy="355600"/>
        </p:xfrm>
        <a:graphic>
          <a:graphicData uri="http://schemas.openxmlformats.org/presentationml/2006/ole">
            <mc:AlternateContent xmlns:mc="http://schemas.openxmlformats.org/markup-compatibility/2006">
              <mc:Choice xmlns:v="urn:schemas-microsoft-com:vml" Requires="v">
                <p:oleObj name="Equation" r:id="rId11" imgW="139579" imgH="177646" progId="Equation.3">
                  <p:embed/>
                </p:oleObj>
              </mc:Choice>
              <mc:Fallback>
                <p:oleObj name="Equation" r:id="rId11" imgW="139579" imgH="17764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600" y="35814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7379" name="AutoShape 34">
            <a:extLst>
              <a:ext uri="{FF2B5EF4-FFF2-40B4-BE49-F238E27FC236}">
                <a16:creationId xmlns:a16="http://schemas.microsoft.com/office/drawing/2014/main" id="{7BBCFD86-E68A-BFF3-788D-BBD51FC74744}"/>
              </a:ext>
            </a:extLst>
          </p:cNvPr>
          <p:cNvCxnSpPr>
            <a:cxnSpLocks noChangeShapeType="1"/>
            <a:stCxn id="57360" idx="3"/>
            <a:endCxn id="57374" idx="3"/>
          </p:cNvCxnSpPr>
          <p:nvPr/>
        </p:nvCxnSpPr>
        <p:spPr bwMode="auto">
          <a:xfrm flipH="1">
            <a:off x="769620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7380" name="AutoShape 35">
            <a:extLst>
              <a:ext uri="{FF2B5EF4-FFF2-40B4-BE49-F238E27FC236}">
                <a16:creationId xmlns:a16="http://schemas.microsoft.com/office/drawing/2014/main" id="{B8F4EB4A-621F-6888-9424-230F6C03678F}"/>
              </a:ext>
            </a:extLst>
          </p:cNvPr>
          <p:cNvCxnSpPr>
            <a:cxnSpLocks noChangeShapeType="1"/>
            <a:stCxn id="57360" idx="5"/>
            <a:endCxn id="57375" idx="3"/>
          </p:cNvCxnSpPr>
          <p:nvPr/>
        </p:nvCxnSpPr>
        <p:spPr bwMode="auto">
          <a:xfrm>
            <a:off x="803275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7381" name="AutoShape 36">
            <a:extLst>
              <a:ext uri="{FF2B5EF4-FFF2-40B4-BE49-F238E27FC236}">
                <a16:creationId xmlns:a16="http://schemas.microsoft.com/office/drawing/2014/main" id="{97681ADC-07ED-D4BC-CF7B-2AB06F774A6B}"/>
              </a:ext>
            </a:extLst>
          </p:cNvPr>
          <p:cNvSpPr>
            <a:spLocks noChangeArrowheads="1"/>
          </p:cNvSpPr>
          <p:nvPr/>
        </p:nvSpPr>
        <p:spPr bwMode="auto">
          <a:xfrm rot="10800000" flipH="1">
            <a:off x="2895600" y="2133600"/>
            <a:ext cx="3810000" cy="228600"/>
          </a:xfrm>
          <a:prstGeom prst="rightArrow">
            <a:avLst>
              <a:gd name="adj1" fmla="val 50000"/>
              <a:gd name="adj2" fmla="val 41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7382" name="Text Box 37">
            <a:extLst>
              <a:ext uri="{FF2B5EF4-FFF2-40B4-BE49-F238E27FC236}">
                <a16:creationId xmlns:a16="http://schemas.microsoft.com/office/drawing/2014/main" id="{D0530B1C-1F41-2F3F-F407-4DAE73EB4DC3}"/>
              </a:ext>
            </a:extLst>
          </p:cNvPr>
          <p:cNvSpPr txBox="1">
            <a:spLocks noChangeArrowheads="1"/>
          </p:cNvSpPr>
          <p:nvPr/>
        </p:nvSpPr>
        <p:spPr bwMode="auto">
          <a:xfrm>
            <a:off x="3357563" y="1600200"/>
            <a:ext cx="2668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RIGHT_ROTATE(T,y)</a:t>
            </a:r>
          </a:p>
        </p:txBody>
      </p:sp>
      <p:sp>
        <p:nvSpPr>
          <p:cNvPr id="57383" name="Rectangle 38">
            <a:extLst>
              <a:ext uri="{FF2B5EF4-FFF2-40B4-BE49-F238E27FC236}">
                <a16:creationId xmlns:a16="http://schemas.microsoft.com/office/drawing/2014/main" id="{57569C9A-55C9-5A81-DFD5-7E71209DB2FE}"/>
              </a:ext>
            </a:extLst>
          </p:cNvPr>
          <p:cNvSpPr>
            <a:spLocks noGrp="1" noChangeArrowheads="1"/>
          </p:cNvSpPr>
          <p:nvPr>
            <p:ph type="title"/>
          </p:nvPr>
        </p:nvSpPr>
        <p:spPr>
          <a:noFill/>
        </p:spPr>
        <p:txBody>
          <a:bodyPr/>
          <a:lstStyle/>
          <a:p>
            <a:pPr eaLnBrk="1" hangingPunct="1"/>
            <a:r>
              <a:rPr lang="en-US" altLang="en-US" sz="3600"/>
              <a:t>Maintaining size fields after right rotation</a:t>
            </a:r>
          </a:p>
        </p:txBody>
      </p:sp>
      <p:sp>
        <p:nvSpPr>
          <p:cNvPr id="29736" name="Text Box 39">
            <a:extLst>
              <a:ext uri="{FF2B5EF4-FFF2-40B4-BE49-F238E27FC236}">
                <a16:creationId xmlns:a16="http://schemas.microsoft.com/office/drawing/2014/main" id="{6ECDABE6-2224-363A-88E6-FE2006D718BD}"/>
              </a:ext>
            </a:extLst>
          </p:cNvPr>
          <p:cNvSpPr txBox="1">
            <a:spLocks noChangeArrowheads="1"/>
          </p:cNvSpPr>
          <p:nvPr/>
        </p:nvSpPr>
        <p:spPr bwMode="auto">
          <a:xfrm>
            <a:off x="733425" y="4478338"/>
            <a:ext cx="6413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Number of nodes under z does not change.</a:t>
            </a:r>
          </a:p>
          <a:p>
            <a:pPr eaLnBrk="1" hangingPunct="1">
              <a:spcBef>
                <a:spcPct val="0"/>
              </a:spcBef>
              <a:buClrTx/>
              <a:buSzTx/>
              <a:buFontTx/>
              <a:buChar char="-"/>
            </a:pPr>
            <a:r>
              <a:rPr lang="en-US" altLang="en-US" sz="1800"/>
              <a:t> Number of nodes in the subtrees </a:t>
            </a:r>
            <a:r>
              <a:rPr lang="el-GR" altLang="en-US" sz="1800">
                <a:cs typeface="Arial" panose="020B0604020202020204" pitchFamily="34" charset="0"/>
              </a:rPr>
              <a:t>α</a:t>
            </a:r>
            <a:r>
              <a:rPr lang="en-US" altLang="en-US" sz="1800">
                <a:cs typeface="Arial" panose="020B0604020202020204" pitchFamily="34" charset="0"/>
              </a:rPr>
              <a:t>, </a:t>
            </a:r>
            <a:r>
              <a:rPr lang="el-GR" altLang="en-US" sz="1800">
                <a:cs typeface="Arial" panose="020B0604020202020204" pitchFamily="34" charset="0"/>
              </a:rPr>
              <a:t>β</a:t>
            </a:r>
            <a:r>
              <a:rPr lang="en-US" altLang="en-US" sz="1800">
                <a:cs typeface="Arial" panose="020B0604020202020204" pitchFamily="34" charset="0"/>
              </a:rPr>
              <a:t>, and </a:t>
            </a:r>
            <a:r>
              <a:rPr lang="el-GR" altLang="en-US" sz="1800">
                <a:cs typeface="Arial" panose="020B0604020202020204" pitchFamily="34" charset="0"/>
              </a:rPr>
              <a:t>λ</a:t>
            </a:r>
            <a:r>
              <a:rPr lang="en-US" altLang="en-US" sz="1800"/>
              <a:t> do not change.</a:t>
            </a:r>
          </a:p>
          <a:p>
            <a:pPr eaLnBrk="1" hangingPunct="1">
              <a:spcBef>
                <a:spcPct val="0"/>
              </a:spcBef>
              <a:buClrTx/>
              <a:buSzTx/>
              <a:buFontTx/>
              <a:buChar char="-"/>
            </a:pPr>
            <a:r>
              <a:rPr lang="en-US" altLang="en-US" sz="1800"/>
              <a:t> After rotation:</a:t>
            </a:r>
          </a:p>
          <a:p>
            <a:pPr lvl="1" eaLnBrk="1" hangingPunct="1">
              <a:spcBef>
                <a:spcPct val="0"/>
              </a:spcBef>
              <a:buClrTx/>
              <a:buSzTx/>
              <a:buFontTx/>
              <a:buChar char="-"/>
            </a:pPr>
            <a:r>
              <a:rPr lang="en-US" altLang="en-US" sz="1800"/>
              <a:t> size[ y ] = size(</a:t>
            </a:r>
            <a:r>
              <a:rPr lang="el-GR" altLang="en-US" sz="1800"/>
              <a:t>β</a:t>
            </a:r>
            <a:r>
              <a:rPr lang="en-US" altLang="en-US" sz="1800"/>
              <a:t>) + size(</a:t>
            </a:r>
            <a:r>
              <a:rPr lang="el-GR" altLang="en-US" sz="1800"/>
              <a:t>λ</a:t>
            </a:r>
            <a:r>
              <a:rPr lang="en-US" altLang="en-US" sz="1800"/>
              <a:t>) + 1</a:t>
            </a:r>
          </a:p>
          <a:p>
            <a:pPr lvl="1" eaLnBrk="1" hangingPunct="1">
              <a:spcBef>
                <a:spcPct val="0"/>
              </a:spcBef>
              <a:buClrTx/>
              <a:buSzTx/>
              <a:buFontTx/>
              <a:buChar char="-"/>
            </a:pPr>
            <a:r>
              <a:rPr lang="en-US" altLang="en-US" sz="1800"/>
              <a:t> size[ x ] = size(</a:t>
            </a:r>
            <a:r>
              <a:rPr lang="el-GR" altLang="en-US" sz="1800"/>
              <a:t>β</a:t>
            </a:r>
            <a:r>
              <a:rPr lang="en-US" altLang="en-US" sz="1800"/>
              <a:t>) + size(</a:t>
            </a:r>
            <a:r>
              <a:rPr lang="el-GR" altLang="en-US" sz="1800"/>
              <a:t>λ</a:t>
            </a:r>
            <a:r>
              <a:rPr lang="en-US" altLang="en-US" sz="1800"/>
              <a:t>) + size(</a:t>
            </a:r>
            <a:r>
              <a:rPr lang="el-GR" altLang="en-US" sz="1800"/>
              <a:t>α</a:t>
            </a:r>
            <a:r>
              <a:rPr lang="en-US" altLang="en-US" sz="1800"/>
              <a:t>) + 2</a:t>
            </a:r>
          </a:p>
          <a:p>
            <a:pPr lvl="1" eaLnBrk="1" hangingPunct="1">
              <a:spcBef>
                <a:spcPct val="0"/>
              </a:spcBef>
              <a:buClrTx/>
              <a:buSzTx/>
              <a:buFontTx/>
              <a:buChar char="-"/>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9736">
                                            <p:txEl>
                                              <p:pRg st="0" end="0"/>
                                            </p:txEl>
                                          </p:spTgt>
                                        </p:tgtEl>
                                        <p:attrNameLst>
                                          <p:attrName>style.visibility</p:attrName>
                                        </p:attrNameLst>
                                      </p:cBhvr>
                                      <p:to>
                                        <p:strVal val="visible"/>
                                      </p:to>
                                    </p:set>
                                    <p:animEffect transition="in" filter="fade">
                                      <p:cBhvr>
                                        <p:cTn id="7" dur="500"/>
                                        <p:tgtEl>
                                          <p:spTgt spid="2973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9736">
                                            <p:txEl>
                                              <p:pRg st="1" end="1"/>
                                            </p:txEl>
                                          </p:spTgt>
                                        </p:tgtEl>
                                        <p:attrNameLst>
                                          <p:attrName>style.visibility</p:attrName>
                                        </p:attrNameLst>
                                      </p:cBhvr>
                                      <p:to>
                                        <p:strVal val="visible"/>
                                      </p:to>
                                    </p:set>
                                    <p:animEffect transition="in" filter="fade">
                                      <p:cBhvr>
                                        <p:cTn id="12" dur="500"/>
                                        <p:tgtEl>
                                          <p:spTgt spid="2973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9736">
                                            <p:txEl>
                                              <p:pRg st="2" end="2"/>
                                            </p:txEl>
                                          </p:spTgt>
                                        </p:tgtEl>
                                        <p:attrNameLst>
                                          <p:attrName>style.visibility</p:attrName>
                                        </p:attrNameLst>
                                      </p:cBhvr>
                                      <p:to>
                                        <p:strVal val="visible"/>
                                      </p:to>
                                    </p:set>
                                    <p:animEffect transition="in" filter="fade">
                                      <p:cBhvr>
                                        <p:cTn id="17" dur="500"/>
                                        <p:tgtEl>
                                          <p:spTgt spid="2973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29736">
                                            <p:txEl>
                                              <p:pRg st="3" end="3"/>
                                            </p:txEl>
                                          </p:spTgt>
                                        </p:tgtEl>
                                        <p:attrNameLst>
                                          <p:attrName>style.visibility</p:attrName>
                                        </p:attrNameLst>
                                      </p:cBhvr>
                                      <p:to>
                                        <p:strVal val="visible"/>
                                      </p:to>
                                    </p:set>
                                    <p:animEffect transition="in" filter="fade">
                                      <p:cBhvr>
                                        <p:cTn id="22" dur="500"/>
                                        <p:tgtEl>
                                          <p:spTgt spid="2973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29736">
                                            <p:txEl>
                                              <p:pRg st="4" end="4"/>
                                            </p:txEl>
                                          </p:spTgt>
                                        </p:tgtEl>
                                        <p:attrNameLst>
                                          <p:attrName>style.visibility</p:attrName>
                                        </p:attrNameLst>
                                      </p:cBhvr>
                                      <p:to>
                                        <p:strVal val="visible"/>
                                      </p:to>
                                    </p:set>
                                    <p:animEffect transition="in" filter="fade">
                                      <p:cBhvr>
                                        <p:cTn id="27" dur="500"/>
                                        <p:tgtEl>
                                          <p:spTgt spid="297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a:extLst>
              <a:ext uri="{FF2B5EF4-FFF2-40B4-BE49-F238E27FC236}">
                <a16:creationId xmlns:a16="http://schemas.microsoft.com/office/drawing/2014/main" id="{B8630205-CDC2-1164-FB4D-E5650D4560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93B0654-9469-4C45-84A7-8DA5FF7A8D9D}" type="slidenum">
              <a:rPr lang="en-US" altLang="en-US" sz="1200" smtClean="0">
                <a:latin typeface="Garamond" panose="02020404030301010803" pitchFamily="18" charset="0"/>
              </a:rPr>
              <a:pPr>
                <a:spcBef>
                  <a:spcPct val="0"/>
                </a:spcBef>
                <a:buClrTx/>
                <a:buSzTx/>
                <a:buFontTx/>
                <a:buNone/>
              </a:pPr>
              <a:t>28</a:t>
            </a:fld>
            <a:endParaRPr lang="en-US" altLang="en-US" sz="1200">
              <a:latin typeface="Garamond" panose="02020404030301010803" pitchFamily="18" charset="0"/>
            </a:endParaRPr>
          </a:p>
        </p:txBody>
      </p:sp>
      <p:sp>
        <p:nvSpPr>
          <p:cNvPr id="59395" name="Oval 2">
            <a:extLst>
              <a:ext uri="{FF2B5EF4-FFF2-40B4-BE49-F238E27FC236}">
                <a16:creationId xmlns:a16="http://schemas.microsoft.com/office/drawing/2014/main" id="{7AAE8D6C-240F-13F9-D1B9-616808B8DD89}"/>
              </a:ext>
            </a:extLst>
          </p:cNvPr>
          <p:cNvSpPr>
            <a:spLocks noChangeArrowheads="1"/>
          </p:cNvSpPr>
          <p:nvPr/>
        </p:nvSpPr>
        <p:spPr bwMode="auto">
          <a:xfrm>
            <a:off x="1104900" y="2854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9396" name="Text Box 3">
            <a:extLst>
              <a:ext uri="{FF2B5EF4-FFF2-40B4-BE49-F238E27FC236}">
                <a16:creationId xmlns:a16="http://schemas.microsoft.com/office/drawing/2014/main" id="{C8AEA498-11EE-8B36-90DC-58AFE1A068D0}"/>
              </a:ext>
            </a:extLst>
          </p:cNvPr>
          <p:cNvSpPr txBox="1">
            <a:spLocks noChangeArrowheads="1"/>
          </p:cNvSpPr>
          <p:nvPr/>
        </p:nvSpPr>
        <p:spPr bwMode="auto">
          <a:xfrm>
            <a:off x="831850" y="2778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9397" name="Oval 4">
            <a:extLst>
              <a:ext uri="{FF2B5EF4-FFF2-40B4-BE49-F238E27FC236}">
                <a16:creationId xmlns:a16="http://schemas.microsoft.com/office/drawing/2014/main" id="{29066133-E1A4-99F8-AD03-6E1044DF5B4D}"/>
              </a:ext>
            </a:extLst>
          </p:cNvPr>
          <p:cNvSpPr>
            <a:spLocks noChangeArrowheads="1"/>
          </p:cNvSpPr>
          <p:nvPr/>
        </p:nvSpPr>
        <p:spPr bwMode="auto">
          <a:xfrm>
            <a:off x="1600200" y="2260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9398" name="Text Box 5">
            <a:extLst>
              <a:ext uri="{FF2B5EF4-FFF2-40B4-BE49-F238E27FC236}">
                <a16:creationId xmlns:a16="http://schemas.microsoft.com/office/drawing/2014/main" id="{856922F3-1948-A494-4CE8-4B41FDDE8BE4}"/>
              </a:ext>
            </a:extLst>
          </p:cNvPr>
          <p:cNvSpPr txBox="1">
            <a:spLocks noChangeArrowheads="1"/>
          </p:cNvSpPr>
          <p:nvPr/>
        </p:nvSpPr>
        <p:spPr bwMode="auto">
          <a:xfrm>
            <a:off x="1898650" y="2168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cxnSp>
        <p:nvCxnSpPr>
          <p:cNvPr id="59399" name="AutoShape 6">
            <a:extLst>
              <a:ext uri="{FF2B5EF4-FFF2-40B4-BE49-F238E27FC236}">
                <a16:creationId xmlns:a16="http://schemas.microsoft.com/office/drawing/2014/main" id="{6E236978-F4AD-0E94-F1FE-44766E7F65CC}"/>
              </a:ext>
            </a:extLst>
          </p:cNvPr>
          <p:cNvCxnSpPr>
            <a:cxnSpLocks noChangeShapeType="1"/>
            <a:stCxn id="59397" idx="3"/>
            <a:endCxn id="59395" idx="0"/>
          </p:cNvCxnSpPr>
          <p:nvPr/>
        </p:nvCxnSpPr>
        <p:spPr bwMode="auto">
          <a:xfrm flipH="1">
            <a:off x="1257300" y="2520950"/>
            <a:ext cx="3873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0" name="Freeform 7">
            <a:extLst>
              <a:ext uri="{FF2B5EF4-FFF2-40B4-BE49-F238E27FC236}">
                <a16:creationId xmlns:a16="http://schemas.microsoft.com/office/drawing/2014/main" id="{322BEE00-4E82-2206-5BB7-D15F6407D070}"/>
              </a:ext>
            </a:extLst>
          </p:cNvPr>
          <p:cNvSpPr>
            <a:spLocks/>
          </p:cNvSpPr>
          <p:nvPr/>
        </p:nvSpPr>
        <p:spPr bwMode="auto">
          <a:xfrm>
            <a:off x="533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59401" name="AutoShape 8">
            <a:extLst>
              <a:ext uri="{FF2B5EF4-FFF2-40B4-BE49-F238E27FC236}">
                <a16:creationId xmlns:a16="http://schemas.microsoft.com/office/drawing/2014/main" id="{7A35B5BA-755D-D76A-CF5D-47A9B0F27A63}"/>
              </a:ext>
            </a:extLst>
          </p:cNvPr>
          <p:cNvCxnSpPr>
            <a:cxnSpLocks noChangeShapeType="1"/>
            <a:stCxn id="59395" idx="3"/>
            <a:endCxn id="59400" idx="3"/>
          </p:cNvCxnSpPr>
          <p:nvPr/>
        </p:nvCxnSpPr>
        <p:spPr bwMode="auto">
          <a:xfrm flipH="1">
            <a:off x="990600" y="3114675"/>
            <a:ext cx="1587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02" name="AutoShape 9">
            <a:extLst>
              <a:ext uri="{FF2B5EF4-FFF2-40B4-BE49-F238E27FC236}">
                <a16:creationId xmlns:a16="http://schemas.microsoft.com/office/drawing/2014/main" id="{957E64FD-552C-9AB4-C870-8665550EBFEC}"/>
              </a:ext>
            </a:extLst>
          </p:cNvPr>
          <p:cNvCxnSpPr>
            <a:cxnSpLocks noChangeShapeType="1"/>
            <a:stCxn id="59397" idx="5"/>
          </p:cNvCxnSpPr>
          <p:nvPr/>
        </p:nvCxnSpPr>
        <p:spPr bwMode="auto">
          <a:xfrm>
            <a:off x="1860550" y="2520950"/>
            <a:ext cx="349250" cy="349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3" name="Oval 10">
            <a:extLst>
              <a:ext uri="{FF2B5EF4-FFF2-40B4-BE49-F238E27FC236}">
                <a16:creationId xmlns:a16="http://schemas.microsoft.com/office/drawing/2014/main" id="{719065B8-9B7C-A0E0-D901-E3C35A1A7199}"/>
              </a:ext>
            </a:extLst>
          </p:cNvPr>
          <p:cNvSpPr>
            <a:spLocks noChangeArrowheads="1"/>
          </p:cNvSpPr>
          <p:nvPr/>
        </p:nvSpPr>
        <p:spPr bwMode="auto">
          <a:xfrm>
            <a:off x="1600200" y="1498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9404" name="AutoShape 11">
            <a:extLst>
              <a:ext uri="{FF2B5EF4-FFF2-40B4-BE49-F238E27FC236}">
                <a16:creationId xmlns:a16="http://schemas.microsoft.com/office/drawing/2014/main" id="{CB03DB86-9D40-DEC7-B967-40BEC6BA1D37}"/>
              </a:ext>
            </a:extLst>
          </p:cNvPr>
          <p:cNvCxnSpPr>
            <a:cxnSpLocks noChangeShapeType="1"/>
            <a:stCxn id="59403" idx="4"/>
            <a:endCxn id="59397" idx="0"/>
          </p:cNvCxnSpPr>
          <p:nvPr/>
        </p:nvCxnSpPr>
        <p:spPr bwMode="auto">
          <a:xfrm>
            <a:off x="1752600" y="1803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5" name="Text Box 12">
            <a:extLst>
              <a:ext uri="{FF2B5EF4-FFF2-40B4-BE49-F238E27FC236}">
                <a16:creationId xmlns:a16="http://schemas.microsoft.com/office/drawing/2014/main" id="{DECA714F-93A6-F3C2-8302-9083DAC4B692}"/>
              </a:ext>
            </a:extLst>
          </p:cNvPr>
          <p:cNvSpPr txBox="1">
            <a:spLocks noChangeArrowheads="1"/>
          </p:cNvSpPr>
          <p:nvPr/>
        </p:nvSpPr>
        <p:spPr bwMode="auto">
          <a:xfrm>
            <a:off x="1898650" y="14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59406" name="Freeform 13">
            <a:extLst>
              <a:ext uri="{FF2B5EF4-FFF2-40B4-BE49-F238E27FC236}">
                <a16:creationId xmlns:a16="http://schemas.microsoft.com/office/drawing/2014/main" id="{158B4624-E1E6-CE03-631A-E2B00ADC0486}"/>
              </a:ext>
            </a:extLst>
          </p:cNvPr>
          <p:cNvSpPr>
            <a:spLocks/>
          </p:cNvSpPr>
          <p:nvPr/>
        </p:nvSpPr>
        <p:spPr bwMode="auto">
          <a:xfrm flipH="1">
            <a:off x="1295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59407" name="AutoShape 14">
            <a:extLst>
              <a:ext uri="{FF2B5EF4-FFF2-40B4-BE49-F238E27FC236}">
                <a16:creationId xmlns:a16="http://schemas.microsoft.com/office/drawing/2014/main" id="{2D00BFA9-5693-3396-B696-DFC36F0726C3}"/>
              </a:ext>
            </a:extLst>
          </p:cNvPr>
          <p:cNvCxnSpPr>
            <a:cxnSpLocks noChangeShapeType="1"/>
            <a:stCxn id="59395" idx="5"/>
            <a:endCxn id="59406" idx="3"/>
          </p:cNvCxnSpPr>
          <p:nvPr/>
        </p:nvCxnSpPr>
        <p:spPr bwMode="auto">
          <a:xfrm>
            <a:off x="1365250" y="3114675"/>
            <a:ext cx="825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08" name="Oval 15">
            <a:extLst>
              <a:ext uri="{FF2B5EF4-FFF2-40B4-BE49-F238E27FC236}">
                <a16:creationId xmlns:a16="http://schemas.microsoft.com/office/drawing/2014/main" id="{7644461E-7BC5-A10C-A14A-F54467E49C2F}"/>
              </a:ext>
            </a:extLst>
          </p:cNvPr>
          <p:cNvSpPr>
            <a:spLocks noChangeArrowheads="1"/>
          </p:cNvSpPr>
          <p:nvPr/>
        </p:nvSpPr>
        <p:spPr bwMode="auto">
          <a:xfrm>
            <a:off x="7772400" y="2727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9409" name="Text Box 16">
            <a:extLst>
              <a:ext uri="{FF2B5EF4-FFF2-40B4-BE49-F238E27FC236}">
                <a16:creationId xmlns:a16="http://schemas.microsoft.com/office/drawing/2014/main" id="{C8F51EC5-3340-FEA7-C541-A98629533DC4}"/>
              </a:ext>
            </a:extLst>
          </p:cNvPr>
          <p:cNvSpPr txBox="1">
            <a:spLocks noChangeArrowheads="1"/>
          </p:cNvSpPr>
          <p:nvPr/>
        </p:nvSpPr>
        <p:spPr bwMode="auto">
          <a:xfrm>
            <a:off x="8070850" y="2651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sp>
        <p:nvSpPr>
          <p:cNvPr id="59410" name="Oval 17">
            <a:extLst>
              <a:ext uri="{FF2B5EF4-FFF2-40B4-BE49-F238E27FC236}">
                <a16:creationId xmlns:a16="http://schemas.microsoft.com/office/drawing/2014/main" id="{8556C0CE-01D8-BA66-7859-74DC135B39C3}"/>
              </a:ext>
            </a:extLst>
          </p:cNvPr>
          <p:cNvSpPr>
            <a:spLocks noChangeArrowheads="1"/>
          </p:cNvSpPr>
          <p:nvPr/>
        </p:nvSpPr>
        <p:spPr bwMode="auto">
          <a:xfrm>
            <a:off x="7239000" y="2133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9411" name="Text Box 18">
            <a:extLst>
              <a:ext uri="{FF2B5EF4-FFF2-40B4-BE49-F238E27FC236}">
                <a16:creationId xmlns:a16="http://schemas.microsoft.com/office/drawing/2014/main" id="{74ED156E-EF36-B44B-8CC3-7AC542AF1C8C}"/>
              </a:ext>
            </a:extLst>
          </p:cNvPr>
          <p:cNvSpPr txBox="1">
            <a:spLocks noChangeArrowheads="1"/>
          </p:cNvSpPr>
          <p:nvPr/>
        </p:nvSpPr>
        <p:spPr bwMode="auto">
          <a:xfrm>
            <a:off x="6934200" y="2041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59412" name="Freeform 19">
            <a:extLst>
              <a:ext uri="{FF2B5EF4-FFF2-40B4-BE49-F238E27FC236}">
                <a16:creationId xmlns:a16="http://schemas.microsoft.com/office/drawing/2014/main" id="{E76858B1-D91A-8B13-8AFB-91E583FC318D}"/>
              </a:ext>
            </a:extLst>
          </p:cNvPr>
          <p:cNvSpPr>
            <a:spLocks/>
          </p:cNvSpPr>
          <p:nvPr/>
        </p:nvSpPr>
        <p:spPr bwMode="auto">
          <a:xfrm>
            <a:off x="6553200" y="28194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9413" name="Oval 20">
            <a:extLst>
              <a:ext uri="{FF2B5EF4-FFF2-40B4-BE49-F238E27FC236}">
                <a16:creationId xmlns:a16="http://schemas.microsoft.com/office/drawing/2014/main" id="{6FCFE62E-A299-7ACA-996E-A49FE41C6160}"/>
              </a:ext>
            </a:extLst>
          </p:cNvPr>
          <p:cNvSpPr>
            <a:spLocks noChangeArrowheads="1"/>
          </p:cNvSpPr>
          <p:nvPr/>
        </p:nvSpPr>
        <p:spPr bwMode="auto">
          <a:xfrm>
            <a:off x="7239000" y="1371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59414" name="AutoShape 21">
            <a:extLst>
              <a:ext uri="{FF2B5EF4-FFF2-40B4-BE49-F238E27FC236}">
                <a16:creationId xmlns:a16="http://schemas.microsoft.com/office/drawing/2014/main" id="{68DE069F-B1E8-3C87-256A-EAA540C7ECA5}"/>
              </a:ext>
            </a:extLst>
          </p:cNvPr>
          <p:cNvCxnSpPr>
            <a:cxnSpLocks noChangeShapeType="1"/>
            <a:stCxn id="59413" idx="4"/>
            <a:endCxn id="59410" idx="0"/>
          </p:cNvCxnSpPr>
          <p:nvPr/>
        </p:nvCxnSpPr>
        <p:spPr bwMode="auto">
          <a:xfrm>
            <a:off x="7391400" y="1676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15" name="Text Box 22">
            <a:extLst>
              <a:ext uri="{FF2B5EF4-FFF2-40B4-BE49-F238E27FC236}">
                <a16:creationId xmlns:a16="http://schemas.microsoft.com/office/drawing/2014/main" id="{BDCD21F2-6F0B-2121-8B9B-6E45B5027242}"/>
              </a:ext>
            </a:extLst>
          </p:cNvPr>
          <p:cNvSpPr txBox="1">
            <a:spLocks noChangeArrowheads="1"/>
          </p:cNvSpPr>
          <p:nvPr/>
        </p:nvSpPr>
        <p:spPr bwMode="auto">
          <a:xfrm>
            <a:off x="7537450" y="1295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59416" name="Freeform 23">
            <a:extLst>
              <a:ext uri="{FF2B5EF4-FFF2-40B4-BE49-F238E27FC236}">
                <a16:creationId xmlns:a16="http://schemas.microsoft.com/office/drawing/2014/main" id="{333924B0-ABC1-821F-0E1F-DC21F3472368}"/>
              </a:ext>
            </a:extLst>
          </p:cNvPr>
          <p:cNvSpPr>
            <a:spLocks/>
          </p:cNvSpPr>
          <p:nvPr/>
        </p:nvSpPr>
        <p:spPr bwMode="auto">
          <a:xfrm flipH="1">
            <a:off x="2057400" y="28702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9417" name="Object 24">
            <a:extLst>
              <a:ext uri="{FF2B5EF4-FFF2-40B4-BE49-F238E27FC236}">
                <a16:creationId xmlns:a16="http://schemas.microsoft.com/office/drawing/2014/main" id="{A61D6D3A-A4C1-E507-D300-384A1CAADE70}"/>
              </a:ext>
            </a:extLst>
          </p:cNvPr>
          <p:cNvGraphicFramePr>
            <a:graphicFrameLocks noChangeAspect="1"/>
          </p:cNvGraphicFramePr>
          <p:nvPr/>
        </p:nvGraphicFramePr>
        <p:xfrm>
          <a:off x="685800" y="3632200"/>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322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8" name="Object 25">
            <a:extLst>
              <a:ext uri="{FF2B5EF4-FFF2-40B4-BE49-F238E27FC236}">
                <a16:creationId xmlns:a16="http://schemas.microsoft.com/office/drawing/2014/main" id="{10EB6B89-3735-A73A-8943-7A3BDAFA8880}"/>
              </a:ext>
            </a:extLst>
          </p:cNvPr>
          <p:cNvGraphicFramePr>
            <a:graphicFrameLocks noChangeAspect="1"/>
          </p:cNvGraphicFramePr>
          <p:nvPr/>
        </p:nvGraphicFramePr>
        <p:xfrm>
          <a:off x="1371600" y="3556000"/>
          <a:ext cx="304800" cy="406400"/>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19" name="Object 26">
            <a:extLst>
              <a:ext uri="{FF2B5EF4-FFF2-40B4-BE49-F238E27FC236}">
                <a16:creationId xmlns:a16="http://schemas.microsoft.com/office/drawing/2014/main" id="{A34DD75A-CDDE-E6FA-EF0C-8DFFD2FFDC49}"/>
              </a:ext>
            </a:extLst>
          </p:cNvPr>
          <p:cNvGraphicFramePr>
            <a:graphicFrameLocks noChangeAspect="1"/>
          </p:cNvGraphicFramePr>
          <p:nvPr/>
        </p:nvGraphicFramePr>
        <p:xfrm>
          <a:off x="2146300" y="3060700"/>
          <a:ext cx="279400" cy="355600"/>
        </p:xfrm>
        <a:graphic>
          <a:graphicData uri="http://schemas.openxmlformats.org/presentationml/2006/ole">
            <mc:AlternateContent xmlns:mc="http://schemas.openxmlformats.org/markup-compatibility/2006">
              <mc:Choice xmlns:v="urn:schemas-microsoft-com:vml" Requires="v">
                <p:oleObj name="Equation" r:id="rId7" imgW="139579" imgH="177646" progId="Equation.3">
                  <p:embed/>
                </p:oleObj>
              </mc:Choice>
              <mc:Fallback>
                <p:oleObj name="Equation" r:id="rId7" imgW="139579" imgH="177646"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30607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9420" name="AutoShape 27">
            <a:extLst>
              <a:ext uri="{FF2B5EF4-FFF2-40B4-BE49-F238E27FC236}">
                <a16:creationId xmlns:a16="http://schemas.microsoft.com/office/drawing/2014/main" id="{41AE4A20-910E-C823-23B5-A61715A5269D}"/>
              </a:ext>
            </a:extLst>
          </p:cNvPr>
          <p:cNvCxnSpPr>
            <a:cxnSpLocks noChangeShapeType="1"/>
            <a:stCxn id="59410" idx="5"/>
            <a:endCxn id="59408" idx="0"/>
          </p:cNvCxnSpPr>
          <p:nvPr/>
        </p:nvCxnSpPr>
        <p:spPr bwMode="auto">
          <a:xfrm>
            <a:off x="7499350" y="2393950"/>
            <a:ext cx="4254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21" name="AutoShape 28">
            <a:extLst>
              <a:ext uri="{FF2B5EF4-FFF2-40B4-BE49-F238E27FC236}">
                <a16:creationId xmlns:a16="http://schemas.microsoft.com/office/drawing/2014/main" id="{105889CD-5ED5-2CC6-452A-94F4E846AE28}"/>
              </a:ext>
            </a:extLst>
          </p:cNvPr>
          <p:cNvCxnSpPr>
            <a:cxnSpLocks noChangeShapeType="1"/>
            <a:stCxn id="59410" idx="3"/>
            <a:endCxn id="59412" idx="3"/>
          </p:cNvCxnSpPr>
          <p:nvPr/>
        </p:nvCxnSpPr>
        <p:spPr bwMode="auto">
          <a:xfrm flipH="1">
            <a:off x="7010400" y="2393950"/>
            <a:ext cx="273050" cy="425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22" name="Freeform 29">
            <a:extLst>
              <a:ext uri="{FF2B5EF4-FFF2-40B4-BE49-F238E27FC236}">
                <a16:creationId xmlns:a16="http://schemas.microsoft.com/office/drawing/2014/main" id="{85AADAE5-F6C7-5B9F-0A46-1D6C4FA5356C}"/>
              </a:ext>
            </a:extLst>
          </p:cNvPr>
          <p:cNvSpPr>
            <a:spLocks/>
          </p:cNvSpPr>
          <p:nvPr/>
        </p:nvSpPr>
        <p:spPr bwMode="auto">
          <a:xfrm>
            <a:off x="7239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59423" name="Freeform 30">
            <a:extLst>
              <a:ext uri="{FF2B5EF4-FFF2-40B4-BE49-F238E27FC236}">
                <a16:creationId xmlns:a16="http://schemas.microsoft.com/office/drawing/2014/main" id="{526869EC-FC72-AAB5-4BEC-DE6CCBC6A2E1}"/>
              </a:ext>
            </a:extLst>
          </p:cNvPr>
          <p:cNvSpPr>
            <a:spLocks/>
          </p:cNvSpPr>
          <p:nvPr/>
        </p:nvSpPr>
        <p:spPr bwMode="auto">
          <a:xfrm flipH="1">
            <a:off x="8001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59424" name="Object 31">
            <a:extLst>
              <a:ext uri="{FF2B5EF4-FFF2-40B4-BE49-F238E27FC236}">
                <a16:creationId xmlns:a16="http://schemas.microsoft.com/office/drawing/2014/main" id="{25773F7C-B635-5F55-D22E-94D3B376C4C6}"/>
              </a:ext>
            </a:extLst>
          </p:cNvPr>
          <p:cNvGraphicFramePr>
            <a:graphicFrameLocks noChangeAspect="1"/>
          </p:cNvGraphicFramePr>
          <p:nvPr/>
        </p:nvGraphicFramePr>
        <p:xfrm>
          <a:off x="6781800" y="3048000"/>
          <a:ext cx="304800" cy="279400"/>
        </p:xfrm>
        <a:graphic>
          <a:graphicData uri="http://schemas.openxmlformats.org/presentationml/2006/ole">
            <mc:AlternateContent xmlns:mc="http://schemas.openxmlformats.org/markup-compatibility/2006">
              <mc:Choice xmlns:v="urn:schemas-microsoft-com:vml" Requires="v">
                <p:oleObj name="Equation" r:id="rId9" imgW="152334" imgH="139639" progId="Equation.3">
                  <p:embed/>
                </p:oleObj>
              </mc:Choice>
              <mc:Fallback>
                <p:oleObj name="Equation" r:id="rId9" imgW="152334" imgH="13963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0480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5" name="Object 32">
            <a:extLst>
              <a:ext uri="{FF2B5EF4-FFF2-40B4-BE49-F238E27FC236}">
                <a16:creationId xmlns:a16="http://schemas.microsoft.com/office/drawing/2014/main" id="{784E5255-013B-7FE1-6E87-A809D5DC437E}"/>
              </a:ext>
            </a:extLst>
          </p:cNvPr>
          <p:cNvGraphicFramePr>
            <a:graphicFrameLocks noChangeAspect="1"/>
          </p:cNvGraphicFramePr>
          <p:nvPr/>
        </p:nvGraphicFramePr>
        <p:xfrm>
          <a:off x="7467600" y="3556000"/>
          <a:ext cx="304800" cy="406400"/>
        </p:xfrm>
        <a:graphic>
          <a:graphicData uri="http://schemas.openxmlformats.org/presentationml/2006/ole">
            <mc:AlternateContent xmlns:mc="http://schemas.openxmlformats.org/markup-compatibility/2006">
              <mc:Choice xmlns:v="urn:schemas-microsoft-com:vml" Requires="v">
                <p:oleObj name="Equation" r:id="rId10" imgW="152268" imgH="203024" progId="Equation.3">
                  <p:embed/>
                </p:oleObj>
              </mc:Choice>
              <mc:Fallback>
                <p:oleObj name="Equation" r:id="rId10" imgW="152268" imgH="203024"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426" name="Object 33">
            <a:extLst>
              <a:ext uri="{FF2B5EF4-FFF2-40B4-BE49-F238E27FC236}">
                <a16:creationId xmlns:a16="http://schemas.microsoft.com/office/drawing/2014/main" id="{876A71F9-F546-0832-59A9-9B257EA9221F}"/>
              </a:ext>
            </a:extLst>
          </p:cNvPr>
          <p:cNvGraphicFramePr>
            <a:graphicFrameLocks noChangeAspect="1"/>
          </p:cNvGraphicFramePr>
          <p:nvPr/>
        </p:nvGraphicFramePr>
        <p:xfrm>
          <a:off x="8102600" y="3581400"/>
          <a:ext cx="279400" cy="355600"/>
        </p:xfrm>
        <a:graphic>
          <a:graphicData uri="http://schemas.openxmlformats.org/presentationml/2006/ole">
            <mc:AlternateContent xmlns:mc="http://schemas.openxmlformats.org/markup-compatibility/2006">
              <mc:Choice xmlns:v="urn:schemas-microsoft-com:vml" Requires="v">
                <p:oleObj name="Equation" r:id="rId11" imgW="139579" imgH="177646" progId="Equation.3">
                  <p:embed/>
                </p:oleObj>
              </mc:Choice>
              <mc:Fallback>
                <p:oleObj name="Equation" r:id="rId11" imgW="139579" imgH="17764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600" y="35814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59427" name="AutoShape 34">
            <a:extLst>
              <a:ext uri="{FF2B5EF4-FFF2-40B4-BE49-F238E27FC236}">
                <a16:creationId xmlns:a16="http://schemas.microsoft.com/office/drawing/2014/main" id="{576B3CED-0DA1-8DCA-7C70-8C317A2F346D}"/>
              </a:ext>
            </a:extLst>
          </p:cNvPr>
          <p:cNvCxnSpPr>
            <a:cxnSpLocks noChangeShapeType="1"/>
            <a:stCxn id="59408" idx="3"/>
            <a:endCxn id="59422" idx="3"/>
          </p:cNvCxnSpPr>
          <p:nvPr/>
        </p:nvCxnSpPr>
        <p:spPr bwMode="auto">
          <a:xfrm flipH="1">
            <a:off x="769620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9428" name="AutoShape 35">
            <a:extLst>
              <a:ext uri="{FF2B5EF4-FFF2-40B4-BE49-F238E27FC236}">
                <a16:creationId xmlns:a16="http://schemas.microsoft.com/office/drawing/2014/main" id="{38139897-9946-0630-7CBF-8B4FFDC1BE85}"/>
              </a:ext>
            </a:extLst>
          </p:cNvPr>
          <p:cNvCxnSpPr>
            <a:cxnSpLocks noChangeShapeType="1"/>
            <a:stCxn id="59408" idx="5"/>
            <a:endCxn id="59423" idx="3"/>
          </p:cNvCxnSpPr>
          <p:nvPr/>
        </p:nvCxnSpPr>
        <p:spPr bwMode="auto">
          <a:xfrm>
            <a:off x="803275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9429" name="AutoShape 36">
            <a:extLst>
              <a:ext uri="{FF2B5EF4-FFF2-40B4-BE49-F238E27FC236}">
                <a16:creationId xmlns:a16="http://schemas.microsoft.com/office/drawing/2014/main" id="{31452DC9-299F-3A57-CB4B-910F668E02E7}"/>
              </a:ext>
            </a:extLst>
          </p:cNvPr>
          <p:cNvSpPr>
            <a:spLocks noChangeArrowheads="1"/>
          </p:cNvSpPr>
          <p:nvPr/>
        </p:nvSpPr>
        <p:spPr bwMode="auto">
          <a:xfrm rot="10800000">
            <a:off x="2895600" y="2133600"/>
            <a:ext cx="3810000" cy="228600"/>
          </a:xfrm>
          <a:prstGeom prst="rightArrow">
            <a:avLst>
              <a:gd name="adj1" fmla="val 50000"/>
              <a:gd name="adj2" fmla="val 41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59430" name="Text Box 37">
            <a:extLst>
              <a:ext uri="{FF2B5EF4-FFF2-40B4-BE49-F238E27FC236}">
                <a16:creationId xmlns:a16="http://schemas.microsoft.com/office/drawing/2014/main" id="{4EA68405-8AA4-5443-29AF-C4A9A21B844E}"/>
              </a:ext>
            </a:extLst>
          </p:cNvPr>
          <p:cNvSpPr txBox="1">
            <a:spLocks noChangeArrowheads="1"/>
          </p:cNvSpPr>
          <p:nvPr/>
        </p:nvSpPr>
        <p:spPr bwMode="auto">
          <a:xfrm>
            <a:off x="3443288" y="1600200"/>
            <a:ext cx="250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LEFT_ROTATE(T,x)</a:t>
            </a:r>
          </a:p>
        </p:txBody>
      </p:sp>
      <p:sp>
        <p:nvSpPr>
          <p:cNvPr id="59431" name="Rectangle 38">
            <a:extLst>
              <a:ext uri="{FF2B5EF4-FFF2-40B4-BE49-F238E27FC236}">
                <a16:creationId xmlns:a16="http://schemas.microsoft.com/office/drawing/2014/main" id="{45FD5ECB-94ED-5B52-D900-C922E5315A14}"/>
              </a:ext>
            </a:extLst>
          </p:cNvPr>
          <p:cNvSpPr>
            <a:spLocks noGrp="1" noChangeArrowheads="1"/>
          </p:cNvSpPr>
          <p:nvPr>
            <p:ph type="title"/>
          </p:nvPr>
        </p:nvSpPr>
        <p:spPr>
          <a:noFill/>
        </p:spPr>
        <p:txBody>
          <a:bodyPr/>
          <a:lstStyle/>
          <a:p>
            <a:pPr eaLnBrk="1" hangingPunct="1"/>
            <a:r>
              <a:rPr lang="en-US" altLang="en-US" sz="3600"/>
              <a:t>Maintaining size fields after left rotation</a:t>
            </a:r>
          </a:p>
        </p:txBody>
      </p:sp>
      <p:sp>
        <p:nvSpPr>
          <p:cNvPr id="59432" name="Text Box 39">
            <a:extLst>
              <a:ext uri="{FF2B5EF4-FFF2-40B4-BE49-F238E27FC236}">
                <a16:creationId xmlns:a16="http://schemas.microsoft.com/office/drawing/2014/main" id="{5AAEA07D-C8AF-6CB0-1EC9-64516F605C22}"/>
              </a:ext>
            </a:extLst>
          </p:cNvPr>
          <p:cNvSpPr txBox="1">
            <a:spLocks noChangeArrowheads="1"/>
          </p:cNvSpPr>
          <p:nvPr/>
        </p:nvSpPr>
        <p:spPr bwMode="auto">
          <a:xfrm>
            <a:off x="733425" y="4478338"/>
            <a:ext cx="64135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Number of nodes under z does not change.</a:t>
            </a:r>
          </a:p>
          <a:p>
            <a:pPr eaLnBrk="1" hangingPunct="1">
              <a:spcBef>
                <a:spcPct val="0"/>
              </a:spcBef>
              <a:buClrTx/>
              <a:buSzTx/>
              <a:buFontTx/>
              <a:buChar char="-"/>
            </a:pPr>
            <a:r>
              <a:rPr lang="en-US" altLang="en-US" sz="1800"/>
              <a:t> Number of nodes in the subtrees </a:t>
            </a:r>
            <a:r>
              <a:rPr lang="el-GR" altLang="en-US" sz="1800">
                <a:cs typeface="Arial" panose="020B0604020202020204" pitchFamily="34" charset="0"/>
              </a:rPr>
              <a:t>α</a:t>
            </a:r>
            <a:r>
              <a:rPr lang="en-US" altLang="en-US" sz="1800">
                <a:cs typeface="Arial" panose="020B0604020202020204" pitchFamily="34" charset="0"/>
              </a:rPr>
              <a:t>, </a:t>
            </a:r>
            <a:r>
              <a:rPr lang="el-GR" altLang="en-US" sz="1800">
                <a:cs typeface="Arial" panose="020B0604020202020204" pitchFamily="34" charset="0"/>
              </a:rPr>
              <a:t>β</a:t>
            </a:r>
            <a:r>
              <a:rPr lang="en-US" altLang="en-US" sz="1800">
                <a:cs typeface="Arial" panose="020B0604020202020204" pitchFamily="34" charset="0"/>
              </a:rPr>
              <a:t>, and </a:t>
            </a:r>
            <a:r>
              <a:rPr lang="el-GR" altLang="en-US" sz="1800">
                <a:cs typeface="Arial" panose="020B0604020202020204" pitchFamily="34" charset="0"/>
              </a:rPr>
              <a:t>λ</a:t>
            </a:r>
            <a:r>
              <a:rPr lang="en-US" altLang="en-US" sz="1800"/>
              <a:t> do not change.</a:t>
            </a:r>
          </a:p>
          <a:p>
            <a:pPr eaLnBrk="1" hangingPunct="1">
              <a:spcBef>
                <a:spcPct val="0"/>
              </a:spcBef>
              <a:buClrTx/>
              <a:buSzTx/>
              <a:buFontTx/>
              <a:buChar char="-"/>
            </a:pPr>
            <a:r>
              <a:rPr lang="en-US" altLang="en-US" sz="1800"/>
              <a:t> After rotation:</a:t>
            </a:r>
          </a:p>
          <a:p>
            <a:pPr lvl="1" eaLnBrk="1" hangingPunct="1">
              <a:spcBef>
                <a:spcPct val="0"/>
              </a:spcBef>
              <a:buClrTx/>
              <a:buSzTx/>
              <a:buFontTx/>
              <a:buChar char="-"/>
            </a:pPr>
            <a:r>
              <a:rPr lang="en-US" altLang="en-US" sz="1800"/>
              <a:t> size[ x ] = size(</a:t>
            </a:r>
            <a:r>
              <a:rPr lang="el-GR" altLang="en-US" sz="1800"/>
              <a:t>α</a:t>
            </a:r>
            <a:r>
              <a:rPr lang="en-US" altLang="en-US" sz="1800"/>
              <a:t>) + size(</a:t>
            </a:r>
            <a:r>
              <a:rPr lang="el-GR" altLang="en-US" sz="1800"/>
              <a:t>β</a:t>
            </a:r>
            <a:r>
              <a:rPr lang="en-US" altLang="en-US" sz="1800"/>
              <a:t>) + 1 </a:t>
            </a:r>
          </a:p>
          <a:p>
            <a:pPr lvl="1" eaLnBrk="1" hangingPunct="1">
              <a:spcBef>
                <a:spcPct val="0"/>
              </a:spcBef>
              <a:buClrTx/>
              <a:buSzTx/>
              <a:buFontTx/>
              <a:buChar char="-"/>
            </a:pPr>
            <a:r>
              <a:rPr lang="en-US" altLang="en-US" sz="1800"/>
              <a:t> size[ y ] = size(</a:t>
            </a:r>
            <a:r>
              <a:rPr lang="el-GR" altLang="en-US" sz="1800"/>
              <a:t>α</a:t>
            </a:r>
            <a:r>
              <a:rPr lang="en-US" altLang="en-US" sz="1800"/>
              <a:t>) + size(</a:t>
            </a:r>
            <a:r>
              <a:rPr lang="el-GR" altLang="en-US" sz="1800"/>
              <a:t>β</a:t>
            </a:r>
            <a:r>
              <a:rPr lang="en-US" altLang="en-US" sz="1800"/>
              <a:t>) + size(</a:t>
            </a:r>
            <a:r>
              <a:rPr lang="el-GR" altLang="en-US" sz="1800"/>
              <a:t>λ</a:t>
            </a:r>
            <a:r>
              <a:rPr lang="en-US" altLang="en-US" sz="1800"/>
              <a:t>) + 2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a:extLst>
              <a:ext uri="{FF2B5EF4-FFF2-40B4-BE49-F238E27FC236}">
                <a16:creationId xmlns:a16="http://schemas.microsoft.com/office/drawing/2014/main" id="{A96AF6D9-FC84-82FE-7C3C-C78F8D5D14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8B2BBEF-812C-47D0-B859-624B7741DB65}" type="slidenum">
              <a:rPr lang="en-US" altLang="en-US" sz="1200" smtClean="0">
                <a:latin typeface="Garamond" panose="02020404030301010803" pitchFamily="18" charset="0"/>
              </a:rPr>
              <a:pPr>
                <a:spcBef>
                  <a:spcPct val="0"/>
                </a:spcBef>
                <a:buClrTx/>
                <a:buSzTx/>
                <a:buFontTx/>
                <a:buNone/>
              </a:pPr>
              <a:t>29</a:t>
            </a:fld>
            <a:endParaRPr lang="en-US" altLang="en-US" sz="1200">
              <a:latin typeface="Garamond" panose="02020404030301010803" pitchFamily="18" charset="0"/>
            </a:endParaRPr>
          </a:p>
        </p:txBody>
      </p:sp>
      <p:sp>
        <p:nvSpPr>
          <p:cNvPr id="61443" name="Rectangle 2">
            <a:extLst>
              <a:ext uri="{FF2B5EF4-FFF2-40B4-BE49-F238E27FC236}">
                <a16:creationId xmlns:a16="http://schemas.microsoft.com/office/drawing/2014/main" id="{A9BD2A08-8192-F74C-F120-F8165925187F}"/>
              </a:ext>
            </a:extLst>
          </p:cNvPr>
          <p:cNvSpPr>
            <a:spLocks noGrp="1" noChangeArrowheads="1"/>
          </p:cNvSpPr>
          <p:nvPr>
            <p:ph type="title"/>
          </p:nvPr>
        </p:nvSpPr>
        <p:spPr/>
        <p:txBody>
          <a:bodyPr/>
          <a:lstStyle/>
          <a:p>
            <a:pPr eaLnBrk="1" hangingPunct="1"/>
            <a:r>
              <a:rPr lang="en-US" altLang="en-US" sz="3600"/>
              <a:t>Running time of AugmentedRBT_Insert</a:t>
            </a:r>
          </a:p>
        </p:txBody>
      </p:sp>
      <p:sp>
        <p:nvSpPr>
          <p:cNvPr id="61444" name="Rectangle 3">
            <a:extLst>
              <a:ext uri="{FF2B5EF4-FFF2-40B4-BE49-F238E27FC236}">
                <a16:creationId xmlns:a16="http://schemas.microsoft.com/office/drawing/2014/main" id="{9623B8AC-65AA-AE4A-6A57-84BF512A559A}"/>
              </a:ext>
            </a:extLst>
          </p:cNvPr>
          <p:cNvSpPr>
            <a:spLocks noGrp="1" noChangeArrowheads="1"/>
          </p:cNvSpPr>
          <p:nvPr>
            <p:ph type="body" idx="1"/>
          </p:nvPr>
        </p:nvSpPr>
        <p:spPr/>
        <p:txBody>
          <a:bodyPr/>
          <a:lstStyle/>
          <a:p>
            <a:pPr eaLnBrk="1" hangingPunct="1"/>
            <a:r>
              <a:rPr lang="en-US" altLang="en-US" sz="2400"/>
              <a:t>For rotations in both direction, we will need to fix the size field of a constant number nodes.</a:t>
            </a:r>
          </a:p>
          <a:p>
            <a:pPr eaLnBrk="1" hangingPunct="1"/>
            <a:endParaRPr lang="en-US" altLang="en-US" sz="800"/>
          </a:p>
          <a:p>
            <a:pPr eaLnBrk="1" hangingPunct="1"/>
            <a:r>
              <a:rPr lang="en-US" altLang="en-US" sz="2400"/>
              <a:t>For each rotation, we need a constant number of additional assignments.</a:t>
            </a:r>
          </a:p>
          <a:p>
            <a:pPr eaLnBrk="1" hangingPunct="1"/>
            <a:endParaRPr lang="en-US" altLang="en-US" sz="800"/>
          </a:p>
          <a:p>
            <a:pPr eaLnBrk="1" hangingPunct="1"/>
            <a:r>
              <a:rPr lang="en-US" altLang="en-US" sz="2400"/>
              <a:t>Hence we are introducing a constant amount of additional work for maintaining the size fields at each rotation.</a:t>
            </a:r>
          </a:p>
          <a:p>
            <a:pPr eaLnBrk="1" hangingPunct="1"/>
            <a:endParaRPr lang="en-US" altLang="en-US" sz="800"/>
          </a:p>
          <a:p>
            <a:pPr eaLnBrk="1" hangingPunct="1"/>
            <a:r>
              <a:rPr lang="en-US" altLang="en-US" sz="2400"/>
              <a:t>Therefore, the running time of AugmentedRBT_Insert is </a:t>
            </a:r>
            <a:r>
              <a:rPr lang="en-US" altLang="en-US" sz="2400" i="1"/>
              <a:t>O</a:t>
            </a:r>
            <a:r>
              <a:rPr lang="en-US" altLang="en-US" sz="2400"/>
              <a:t>(lg </a:t>
            </a:r>
            <a:r>
              <a:rPr lang="en-US" altLang="en-US" sz="2400" i="1"/>
              <a:t>n</a:t>
            </a:r>
            <a:r>
              <a:rPr lang="en-US" altLang="en-US" sz="240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B90188EF-5EFC-4D96-056F-83AEC9369B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9CDF74E-37D3-478F-BFEE-3BF3B18546AA}" type="slidenum">
              <a:rPr lang="en-US" altLang="en-US" sz="1200" smtClean="0">
                <a:latin typeface="Garamond" panose="02020404030301010803" pitchFamily="18" charset="0"/>
              </a:rPr>
              <a:pPr>
                <a:spcBef>
                  <a:spcPct val="0"/>
                </a:spcBef>
                <a:buClrTx/>
                <a:buSzTx/>
                <a:buFontTx/>
                <a:buNone/>
              </a:pPr>
              <a:t>3</a:t>
            </a:fld>
            <a:endParaRPr lang="en-US" altLang="en-US" sz="1200">
              <a:latin typeface="Garamond" panose="02020404030301010803" pitchFamily="18" charset="0"/>
            </a:endParaRPr>
          </a:p>
        </p:txBody>
      </p:sp>
      <p:sp>
        <p:nvSpPr>
          <p:cNvPr id="8195" name="Rectangle 2">
            <a:extLst>
              <a:ext uri="{FF2B5EF4-FFF2-40B4-BE49-F238E27FC236}">
                <a16:creationId xmlns:a16="http://schemas.microsoft.com/office/drawing/2014/main" id="{BD020528-43A1-A8AA-015E-7A628EC9746A}"/>
              </a:ext>
            </a:extLst>
          </p:cNvPr>
          <p:cNvSpPr>
            <a:spLocks noGrp="1" noChangeArrowheads="1"/>
          </p:cNvSpPr>
          <p:nvPr>
            <p:ph type="title"/>
          </p:nvPr>
        </p:nvSpPr>
        <p:spPr/>
        <p:txBody>
          <a:bodyPr/>
          <a:lstStyle/>
          <a:p>
            <a:pPr eaLnBrk="1" hangingPunct="1"/>
            <a:r>
              <a:rPr lang="en-US" altLang="en-US" sz="3600"/>
              <a:t>Augmenting Data Structures</a:t>
            </a:r>
          </a:p>
        </p:txBody>
      </p:sp>
      <p:sp>
        <p:nvSpPr>
          <p:cNvPr id="37894" name="Rectangle 3">
            <a:extLst>
              <a:ext uri="{FF2B5EF4-FFF2-40B4-BE49-F238E27FC236}">
                <a16:creationId xmlns:a16="http://schemas.microsoft.com/office/drawing/2014/main" id="{975B53F7-E184-5B14-B2B7-272AF055F372}"/>
              </a:ext>
            </a:extLst>
          </p:cNvPr>
          <p:cNvSpPr>
            <a:spLocks noGrp="1" noChangeArrowheads="1"/>
          </p:cNvSpPr>
          <p:nvPr>
            <p:ph type="body" idx="1"/>
          </p:nvPr>
        </p:nvSpPr>
        <p:spPr>
          <a:xfrm>
            <a:off x="457200" y="1184275"/>
            <a:ext cx="8229600" cy="4530725"/>
          </a:xfrm>
        </p:spPr>
        <p:txBody>
          <a:bodyPr/>
          <a:lstStyle/>
          <a:p>
            <a:pPr eaLnBrk="1" hangingPunct="1"/>
            <a:r>
              <a:rPr lang="en-US" altLang="en-US" sz="2400" dirty="0"/>
              <a:t>In practice, for the problems we will encounter, it may be sufficient to use some text book data structure (queues, stacks, linked lists, BST, </a:t>
            </a:r>
            <a:r>
              <a:rPr lang="en-US" altLang="en-US" sz="2400"/>
              <a:t>RBT, etc</a:t>
            </a:r>
            <a:r>
              <a:rPr lang="en-US" altLang="en-US" sz="2400" dirty="0"/>
              <a:t>.) and algorithms based on these data structures.</a:t>
            </a:r>
          </a:p>
          <a:p>
            <a:pPr eaLnBrk="1" hangingPunct="1"/>
            <a:endParaRPr lang="en-US" altLang="en-US" sz="800" dirty="0"/>
          </a:p>
          <a:p>
            <a:pPr eaLnBrk="1" hangingPunct="1"/>
            <a:r>
              <a:rPr lang="en-US" altLang="en-US" sz="2400" dirty="0"/>
              <a:t>However in some cases, such a direct application of a text book data structure and algorithm will not be sufficient (efficient enough). </a:t>
            </a:r>
          </a:p>
          <a:p>
            <a:pPr eaLnBrk="1" hangingPunct="1"/>
            <a:endParaRPr lang="en-US" altLang="en-US" sz="800" dirty="0"/>
          </a:p>
          <a:p>
            <a:pPr eaLnBrk="1" hangingPunct="1"/>
            <a:r>
              <a:rPr lang="en-US" altLang="en-US" sz="2400" dirty="0"/>
              <a:t>In such cases, usually, what it takes is to augment (add additional information to) the data structure elements such that:</a:t>
            </a:r>
          </a:p>
          <a:p>
            <a:pPr lvl="1" eaLnBrk="1" hangingPunct="1"/>
            <a:r>
              <a:rPr lang="en-US" altLang="en-US" sz="2000" dirty="0"/>
              <a:t>The additional fields help us to compute more efficiently; and</a:t>
            </a:r>
          </a:p>
          <a:p>
            <a:pPr lvl="1" eaLnBrk="1" hangingPunct="1"/>
            <a:r>
              <a:rPr lang="en-US" altLang="en-US" sz="2000" dirty="0"/>
              <a:t>The additional fields can be maintained within a reasonable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894">
                                            <p:txEl>
                                              <p:pRg st="2" end="2"/>
                                            </p:txEl>
                                          </p:spTgt>
                                        </p:tgtEl>
                                        <p:attrNameLst>
                                          <p:attrName>style.visibility</p:attrName>
                                        </p:attrNameLst>
                                      </p:cBhvr>
                                      <p:to>
                                        <p:strVal val="visible"/>
                                      </p:to>
                                    </p:set>
                                    <p:animEffect transition="in" filter="fade">
                                      <p:cBhvr>
                                        <p:cTn id="7" dur="500"/>
                                        <p:tgtEl>
                                          <p:spTgt spid="3789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7894">
                                            <p:txEl>
                                              <p:pRg st="4" end="4"/>
                                            </p:txEl>
                                          </p:spTgt>
                                        </p:tgtEl>
                                        <p:attrNameLst>
                                          <p:attrName>style.visibility</p:attrName>
                                        </p:attrNameLst>
                                      </p:cBhvr>
                                      <p:to>
                                        <p:strVal val="visible"/>
                                      </p:to>
                                    </p:set>
                                    <p:animEffect transition="in" filter="fade">
                                      <p:cBhvr>
                                        <p:cTn id="12" dur="500"/>
                                        <p:tgtEl>
                                          <p:spTgt spid="3789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7894">
                                            <p:txEl>
                                              <p:pRg st="5" end="5"/>
                                            </p:txEl>
                                          </p:spTgt>
                                        </p:tgtEl>
                                        <p:attrNameLst>
                                          <p:attrName>style.visibility</p:attrName>
                                        </p:attrNameLst>
                                      </p:cBhvr>
                                      <p:to>
                                        <p:strVal val="visible"/>
                                      </p:to>
                                    </p:set>
                                    <p:animEffect transition="in" filter="fade">
                                      <p:cBhvr>
                                        <p:cTn id="15" dur="500"/>
                                        <p:tgtEl>
                                          <p:spTgt spid="37894">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7894">
                                            <p:txEl>
                                              <p:pRg st="6" end="6"/>
                                            </p:txEl>
                                          </p:spTgt>
                                        </p:tgtEl>
                                        <p:attrNameLst>
                                          <p:attrName>style.visibility</p:attrName>
                                        </p:attrNameLst>
                                      </p:cBhvr>
                                      <p:to>
                                        <p:strVal val="visible"/>
                                      </p:to>
                                    </p:set>
                                    <p:animEffect transition="in" filter="fade">
                                      <p:cBhvr>
                                        <p:cTn id="18" dur="500"/>
                                        <p:tgtEl>
                                          <p:spTgt spid="378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a:extLst>
              <a:ext uri="{FF2B5EF4-FFF2-40B4-BE49-F238E27FC236}">
                <a16:creationId xmlns:a16="http://schemas.microsoft.com/office/drawing/2014/main" id="{38E0D825-F28B-8D5C-1658-B2F94C7C87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627811-BE4C-4BEE-8D3F-1B420F1FEE81}" type="slidenum">
              <a:rPr lang="en-US" altLang="en-US" sz="1200" smtClean="0">
                <a:latin typeface="Garamond" panose="02020404030301010803" pitchFamily="18" charset="0"/>
              </a:rPr>
              <a:pPr>
                <a:spcBef>
                  <a:spcPct val="0"/>
                </a:spcBef>
                <a:buClrTx/>
                <a:buSzTx/>
                <a:buFontTx/>
                <a:buNone/>
              </a:pPr>
              <a:t>30</a:t>
            </a:fld>
            <a:endParaRPr lang="en-US" altLang="en-US" sz="1200">
              <a:latin typeface="Garamond" panose="02020404030301010803" pitchFamily="18" charset="0"/>
            </a:endParaRPr>
          </a:p>
        </p:txBody>
      </p:sp>
      <p:sp>
        <p:nvSpPr>
          <p:cNvPr id="63491" name="Rectangle 2">
            <a:extLst>
              <a:ext uri="{FF2B5EF4-FFF2-40B4-BE49-F238E27FC236}">
                <a16:creationId xmlns:a16="http://schemas.microsoft.com/office/drawing/2014/main" id="{FE490A95-2044-36FE-046E-DD5A2591FC95}"/>
              </a:ext>
            </a:extLst>
          </p:cNvPr>
          <p:cNvSpPr>
            <a:spLocks noGrp="1" noChangeArrowheads="1"/>
          </p:cNvSpPr>
          <p:nvPr>
            <p:ph type="title"/>
          </p:nvPr>
        </p:nvSpPr>
        <p:spPr/>
        <p:txBody>
          <a:bodyPr/>
          <a:lstStyle/>
          <a:p>
            <a:pPr eaLnBrk="1" hangingPunct="1"/>
            <a:r>
              <a:rPr lang="en-US" altLang="en-US"/>
              <a:t>Delete operation on augmented RBT</a:t>
            </a:r>
          </a:p>
        </p:txBody>
      </p:sp>
      <p:sp>
        <p:nvSpPr>
          <p:cNvPr id="63492" name="Rectangle 3">
            <a:extLst>
              <a:ext uri="{FF2B5EF4-FFF2-40B4-BE49-F238E27FC236}">
                <a16:creationId xmlns:a16="http://schemas.microsoft.com/office/drawing/2014/main" id="{D77EF9BF-FFA2-18F6-2620-C427540AFFC1}"/>
              </a:ext>
            </a:extLst>
          </p:cNvPr>
          <p:cNvSpPr>
            <a:spLocks noGrp="1" noChangeArrowheads="1"/>
          </p:cNvSpPr>
          <p:nvPr>
            <p:ph type="body" idx="1"/>
          </p:nvPr>
        </p:nvSpPr>
        <p:spPr/>
        <p:txBody>
          <a:bodyPr/>
          <a:lstStyle/>
          <a:p>
            <a:pPr eaLnBrk="1" hangingPunct="1"/>
            <a:r>
              <a:rPr lang="en-US" altLang="en-US" sz="2400"/>
              <a:t>Although we will not go into the details of the delete operation, it can be shown that a constant amount of additional work will be required to maintain the additional size fields in this case as well.</a:t>
            </a:r>
          </a:p>
          <a:p>
            <a:pPr eaLnBrk="1" hangingPunct="1"/>
            <a:endParaRPr lang="en-US" altLang="en-US" sz="2400"/>
          </a:p>
          <a:p>
            <a:pPr eaLnBrk="1" hangingPunct="1"/>
            <a:r>
              <a:rPr lang="en-US" altLang="en-US" sz="2400"/>
              <a:t>Hence, the delete operation can also be performed on the augmented RBTs in </a:t>
            </a:r>
            <a:r>
              <a:rPr lang="en-US" altLang="en-US" sz="2400" i="1"/>
              <a:t>O</a:t>
            </a:r>
            <a:r>
              <a:rPr lang="en-US" altLang="en-US" sz="2400"/>
              <a:t>(lg </a:t>
            </a:r>
            <a:r>
              <a:rPr lang="en-US" altLang="en-US" sz="2400" i="1"/>
              <a:t>n</a:t>
            </a:r>
            <a:r>
              <a:rPr lang="en-US" altLang="en-US" sz="2400"/>
              <a:t>) time.</a:t>
            </a:r>
          </a:p>
          <a:p>
            <a:pPr eaLnBrk="1" hangingPunct="1"/>
            <a:endParaRPr lang="en-US" altLang="en-US" sz="2400"/>
          </a:p>
          <a:p>
            <a:pPr eaLnBrk="1" hangingPunct="1"/>
            <a:r>
              <a:rPr lang="en-US" altLang="en-US" sz="2400"/>
              <a:t>As a result: All the basic dynamic set operations, and the new functionality (finding rank and order statistics) can be implemented on augmented RBTs in </a:t>
            </a:r>
            <a:r>
              <a:rPr lang="en-US" altLang="en-US" sz="2400" i="1"/>
              <a:t>O</a:t>
            </a:r>
            <a:r>
              <a:rPr lang="en-US" altLang="en-US" sz="2400"/>
              <a:t>(lg </a:t>
            </a:r>
            <a:r>
              <a:rPr lang="en-US" altLang="en-US" sz="2400" i="1"/>
              <a:t>n</a:t>
            </a:r>
            <a:r>
              <a:rPr lang="en-US" altLang="en-US" sz="2400"/>
              <a:t>)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a:extLst>
              <a:ext uri="{FF2B5EF4-FFF2-40B4-BE49-F238E27FC236}">
                <a16:creationId xmlns:a16="http://schemas.microsoft.com/office/drawing/2014/main" id="{B3BCFC20-EA2B-1B39-B32D-62013BA8C8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4513BEF-4838-4876-B900-32CD0A09A82A}" type="slidenum">
              <a:rPr lang="en-US" altLang="en-US" sz="1200" smtClean="0">
                <a:latin typeface="Garamond" panose="02020404030301010803" pitchFamily="18" charset="0"/>
              </a:rPr>
              <a:pPr>
                <a:spcBef>
                  <a:spcPct val="0"/>
                </a:spcBef>
                <a:buClrTx/>
                <a:buSzTx/>
                <a:buFontTx/>
                <a:buNone/>
              </a:pPr>
              <a:t>31</a:t>
            </a:fld>
            <a:endParaRPr lang="en-US" altLang="en-US" sz="1200">
              <a:latin typeface="Garamond" panose="02020404030301010803" pitchFamily="18" charset="0"/>
            </a:endParaRPr>
          </a:p>
        </p:txBody>
      </p:sp>
      <p:sp>
        <p:nvSpPr>
          <p:cNvPr id="65539" name="Rectangle 2">
            <a:extLst>
              <a:ext uri="{FF2B5EF4-FFF2-40B4-BE49-F238E27FC236}">
                <a16:creationId xmlns:a16="http://schemas.microsoft.com/office/drawing/2014/main" id="{E4545F94-9A70-3C84-7EC4-F55E5B141450}"/>
              </a:ext>
            </a:extLst>
          </p:cNvPr>
          <p:cNvSpPr>
            <a:spLocks noGrp="1" noChangeArrowheads="1"/>
          </p:cNvSpPr>
          <p:nvPr>
            <p:ph type="title"/>
          </p:nvPr>
        </p:nvSpPr>
        <p:spPr/>
        <p:txBody>
          <a:bodyPr/>
          <a:lstStyle/>
          <a:p>
            <a:pPr eaLnBrk="1" hangingPunct="1"/>
            <a:r>
              <a:rPr lang="en-US" altLang="en-US" sz="3600"/>
              <a:t>General Approach</a:t>
            </a:r>
          </a:p>
        </p:txBody>
      </p:sp>
      <p:sp>
        <p:nvSpPr>
          <p:cNvPr id="59398" name="Rectangle 3">
            <a:extLst>
              <a:ext uri="{FF2B5EF4-FFF2-40B4-BE49-F238E27FC236}">
                <a16:creationId xmlns:a16="http://schemas.microsoft.com/office/drawing/2014/main" id="{AE8F861D-BD64-7CD5-561C-43E2478F0D15}"/>
              </a:ext>
            </a:extLst>
          </p:cNvPr>
          <p:cNvSpPr>
            <a:spLocks noGrp="1" noChangeArrowheads="1"/>
          </p:cNvSpPr>
          <p:nvPr>
            <p:ph type="body" idx="1"/>
          </p:nvPr>
        </p:nvSpPr>
        <p:spPr>
          <a:xfrm>
            <a:off x="457200" y="1031875"/>
            <a:ext cx="8229600" cy="4530725"/>
          </a:xfrm>
        </p:spPr>
        <p:txBody>
          <a:bodyPr/>
          <a:lstStyle/>
          <a:p>
            <a:pPr marL="571500" indent="-571500" eaLnBrk="1" hangingPunct="1"/>
            <a:r>
              <a:rPr lang="en-US" altLang="en-US" sz="2400"/>
              <a:t>Augmenting an existing data structure to support additional functionality is a usual practice.</a:t>
            </a:r>
          </a:p>
          <a:p>
            <a:pPr marL="571500" indent="-571500" eaLnBrk="1" hangingPunct="1"/>
            <a:endParaRPr lang="en-US" altLang="en-US" sz="800"/>
          </a:p>
          <a:p>
            <a:pPr marL="571500" indent="-571500" eaLnBrk="1" hangingPunct="1"/>
            <a:r>
              <a:rPr lang="en-US" altLang="en-US" sz="2400"/>
              <a:t>Although the following is not a strict procedure to augment a data structure, it gives a general outline of the process.</a:t>
            </a:r>
          </a:p>
          <a:p>
            <a:pPr marL="839788" lvl="1" indent="-495300" eaLnBrk="1" hangingPunct="1">
              <a:buFont typeface="Wingdings" panose="05000000000000000000" pitchFamily="2" charset="2"/>
              <a:buAutoNum type="arabicPeriod"/>
            </a:pPr>
            <a:r>
              <a:rPr lang="en-US" altLang="en-US" sz="2000"/>
              <a:t>Pick an underlying data structure (RBT in our example).</a:t>
            </a:r>
          </a:p>
          <a:p>
            <a:pPr marL="839788" lvl="1" indent="-495300" eaLnBrk="1" hangingPunct="1">
              <a:buFont typeface="Wingdings" panose="05000000000000000000" pitchFamily="2" charset="2"/>
              <a:buAutoNum type="arabicPeriod"/>
            </a:pPr>
            <a:r>
              <a:rPr lang="en-US" altLang="en-US" sz="2000"/>
              <a:t>Determine the additional information to be maintained on the chosen data structure (e.g. we added the “size” info).</a:t>
            </a:r>
          </a:p>
          <a:p>
            <a:pPr marL="839788" lvl="1" indent="-495300" eaLnBrk="1" hangingPunct="1">
              <a:buFont typeface="Wingdings" panose="05000000000000000000" pitchFamily="2" charset="2"/>
              <a:buAutoNum type="arabicPeriod"/>
            </a:pPr>
            <a:r>
              <a:rPr lang="en-US" altLang="en-US" sz="2000"/>
              <a:t>Verify that additional info can be maintained efficiently (e.g. we showed after insert, delete, search, etc. the additional info can be preserved efficiently).</a:t>
            </a:r>
          </a:p>
          <a:p>
            <a:pPr marL="839788" lvl="1" indent="-495300" eaLnBrk="1" hangingPunct="1">
              <a:buFont typeface="Wingdings" panose="05000000000000000000" pitchFamily="2" charset="2"/>
              <a:buAutoNum type="arabicPeriod"/>
            </a:pPr>
            <a:r>
              <a:rPr lang="en-US" altLang="en-US" sz="2000"/>
              <a:t>Implement new operations on the augmented data structure (we implemented finding the rank of a key and finding any order statistics on the 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9398">
                                            <p:txEl>
                                              <p:pRg st="2" end="2"/>
                                            </p:txEl>
                                          </p:spTgt>
                                        </p:tgtEl>
                                        <p:attrNameLst>
                                          <p:attrName>style.visibility</p:attrName>
                                        </p:attrNameLst>
                                      </p:cBhvr>
                                      <p:to>
                                        <p:strVal val="visible"/>
                                      </p:to>
                                    </p:set>
                                    <p:animEffect transition="in" filter="fade">
                                      <p:cBhvr>
                                        <p:cTn id="7" dur="2000"/>
                                        <p:tgtEl>
                                          <p:spTgt spid="5939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9398">
                                            <p:txEl>
                                              <p:pRg st="3" end="3"/>
                                            </p:txEl>
                                          </p:spTgt>
                                        </p:tgtEl>
                                        <p:attrNameLst>
                                          <p:attrName>style.visibility</p:attrName>
                                        </p:attrNameLst>
                                      </p:cBhvr>
                                      <p:to>
                                        <p:strVal val="visible"/>
                                      </p:to>
                                    </p:set>
                                    <p:animEffect transition="in" filter="fade">
                                      <p:cBhvr>
                                        <p:cTn id="12" dur="2000"/>
                                        <p:tgtEl>
                                          <p:spTgt spid="5939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9398">
                                            <p:txEl>
                                              <p:pRg st="4" end="4"/>
                                            </p:txEl>
                                          </p:spTgt>
                                        </p:tgtEl>
                                        <p:attrNameLst>
                                          <p:attrName>style.visibility</p:attrName>
                                        </p:attrNameLst>
                                      </p:cBhvr>
                                      <p:to>
                                        <p:strVal val="visible"/>
                                      </p:to>
                                    </p:set>
                                    <p:animEffect transition="in" filter="fade">
                                      <p:cBhvr>
                                        <p:cTn id="17" dur="2000"/>
                                        <p:tgtEl>
                                          <p:spTgt spid="5939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9398">
                                            <p:txEl>
                                              <p:pRg st="5" end="5"/>
                                            </p:txEl>
                                          </p:spTgt>
                                        </p:tgtEl>
                                        <p:attrNameLst>
                                          <p:attrName>style.visibility</p:attrName>
                                        </p:attrNameLst>
                                      </p:cBhvr>
                                      <p:to>
                                        <p:strVal val="visible"/>
                                      </p:to>
                                    </p:set>
                                    <p:animEffect transition="in" filter="fade">
                                      <p:cBhvr>
                                        <p:cTn id="22" dur="2000"/>
                                        <p:tgtEl>
                                          <p:spTgt spid="5939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9398">
                                            <p:txEl>
                                              <p:pRg st="6" end="6"/>
                                            </p:txEl>
                                          </p:spTgt>
                                        </p:tgtEl>
                                        <p:attrNameLst>
                                          <p:attrName>style.visibility</p:attrName>
                                        </p:attrNameLst>
                                      </p:cBhvr>
                                      <p:to>
                                        <p:strVal val="visible"/>
                                      </p:to>
                                    </p:set>
                                    <p:animEffect transition="in" filter="fade">
                                      <p:cBhvr>
                                        <p:cTn id="27" dur="2000"/>
                                        <p:tgtEl>
                                          <p:spTgt spid="593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a:extLst>
              <a:ext uri="{FF2B5EF4-FFF2-40B4-BE49-F238E27FC236}">
                <a16:creationId xmlns:a16="http://schemas.microsoft.com/office/drawing/2014/main" id="{7D4B1940-E31F-DCDA-DBA4-61F91F97C9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A882668-8FEE-4750-8E45-A1B18BF472E8}" type="slidenum">
              <a:rPr lang="en-US" altLang="en-US" sz="1200" smtClean="0">
                <a:latin typeface="Garamond" panose="02020404030301010803" pitchFamily="18" charset="0"/>
              </a:rPr>
              <a:pPr>
                <a:spcBef>
                  <a:spcPct val="0"/>
                </a:spcBef>
                <a:buClrTx/>
                <a:buSzTx/>
                <a:buFontTx/>
                <a:buNone/>
              </a:pPr>
              <a:t>32</a:t>
            </a:fld>
            <a:endParaRPr lang="en-US" altLang="en-US" sz="1200">
              <a:latin typeface="Garamond" panose="02020404030301010803" pitchFamily="18" charset="0"/>
            </a:endParaRPr>
          </a:p>
        </p:txBody>
      </p:sp>
      <p:sp>
        <p:nvSpPr>
          <p:cNvPr id="67587" name="Rectangle 2">
            <a:extLst>
              <a:ext uri="{FF2B5EF4-FFF2-40B4-BE49-F238E27FC236}">
                <a16:creationId xmlns:a16="http://schemas.microsoft.com/office/drawing/2014/main" id="{0447EFA5-5EC6-A382-F3AD-B9D02F17468D}"/>
              </a:ext>
            </a:extLst>
          </p:cNvPr>
          <p:cNvSpPr>
            <a:spLocks noGrp="1" noChangeArrowheads="1"/>
          </p:cNvSpPr>
          <p:nvPr>
            <p:ph type="title"/>
          </p:nvPr>
        </p:nvSpPr>
        <p:spPr/>
        <p:txBody>
          <a:bodyPr/>
          <a:lstStyle/>
          <a:p>
            <a:pPr eaLnBrk="1" hangingPunct="1"/>
            <a:r>
              <a:rPr lang="en-US" altLang="en-US" sz="3600"/>
              <a:t>A possibly inefficient augmentation example</a:t>
            </a:r>
          </a:p>
        </p:txBody>
      </p:sp>
      <p:sp>
        <p:nvSpPr>
          <p:cNvPr id="60422" name="Rectangle 3">
            <a:extLst>
              <a:ext uri="{FF2B5EF4-FFF2-40B4-BE49-F238E27FC236}">
                <a16:creationId xmlns:a16="http://schemas.microsoft.com/office/drawing/2014/main" id="{663182F3-558A-EC63-0812-4CFA55DBE7D9}"/>
              </a:ext>
            </a:extLst>
          </p:cNvPr>
          <p:cNvSpPr>
            <a:spLocks noGrp="1" noChangeArrowheads="1"/>
          </p:cNvSpPr>
          <p:nvPr>
            <p:ph type="body" idx="1"/>
          </p:nvPr>
        </p:nvSpPr>
        <p:spPr/>
        <p:txBody>
          <a:bodyPr/>
          <a:lstStyle/>
          <a:p>
            <a:pPr eaLnBrk="1" hangingPunct="1"/>
            <a:r>
              <a:rPr lang="en-US" altLang="en-US" sz="2400"/>
              <a:t>Consider our previous example for </a:t>
            </a:r>
            <a:r>
              <a:rPr lang="en-US" altLang="en-US" sz="2400" u="sng"/>
              <a:t>finding the rank </a:t>
            </a:r>
            <a:r>
              <a:rPr lang="en-US" altLang="en-US" sz="2400"/>
              <a:t>and </a:t>
            </a:r>
            <a:r>
              <a:rPr lang="en-US" altLang="en-US" sz="2400" u="sng"/>
              <a:t>finding order statistics </a:t>
            </a:r>
            <a:r>
              <a:rPr lang="en-US" altLang="en-US" sz="2400"/>
              <a:t>in addition to dynamic set operations.</a:t>
            </a:r>
          </a:p>
          <a:p>
            <a:pPr eaLnBrk="1" hangingPunct="1"/>
            <a:endParaRPr lang="en-US" altLang="en-US" sz="2400"/>
          </a:p>
          <a:p>
            <a:pPr eaLnBrk="1" hangingPunct="1"/>
            <a:r>
              <a:rPr lang="en-US" altLang="en-US" sz="2400"/>
              <a:t>Previously we have decided to keep the number of nodes on a subtree in the root of that subtree.</a:t>
            </a:r>
          </a:p>
          <a:p>
            <a:pPr eaLnBrk="1" hangingPunct="1"/>
            <a:endParaRPr lang="en-US" altLang="en-US" sz="2400"/>
          </a:p>
          <a:p>
            <a:pPr eaLnBrk="1" hangingPunct="1"/>
            <a:r>
              <a:rPr lang="en-US" altLang="en-US" sz="2400"/>
              <a:t>We can actually support the finding the rank of a node much faster, if we simply keep the rank of the keys of the nodes at the nodes.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042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ntr" presetSubtype="0" fill="hold" nodeType="clickEffect">
                                  <p:stCondLst>
                                    <p:cond delay="0"/>
                                  </p:stCondLst>
                                  <p:childTnLst>
                                    <p:set>
                                      <p:cBhvr>
                                        <p:cTn id="10" dur="1" fill="hold">
                                          <p:stCondLst>
                                            <p:cond delay="0"/>
                                          </p:stCondLst>
                                        </p:cTn>
                                        <p:tgtEl>
                                          <p:spTgt spid="60422">
                                            <p:txEl>
                                              <p:pRg st="4" end="4"/>
                                            </p:txEl>
                                          </p:spTgt>
                                        </p:tgtEl>
                                        <p:attrNameLst>
                                          <p:attrName>style.visibility</p:attrName>
                                        </p:attrNameLst>
                                      </p:cBhvr>
                                      <p:to>
                                        <p:strVal val="visible"/>
                                      </p:to>
                                    </p:set>
                                    <p:animEffect transition="in" filter="fade">
                                      <p:cBhvr>
                                        <p:cTn id="11" dur="2000"/>
                                        <p:tgtEl>
                                          <p:spTgt spid="604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a:extLst>
              <a:ext uri="{FF2B5EF4-FFF2-40B4-BE49-F238E27FC236}">
                <a16:creationId xmlns:a16="http://schemas.microsoft.com/office/drawing/2014/main" id="{427DD9FD-4EB4-5EDB-2FC6-5FF267AFE2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5F32C39-DD19-49B7-AAB2-892C33784AD7}" type="slidenum">
              <a:rPr lang="en-US" altLang="en-US" sz="1200" smtClean="0">
                <a:latin typeface="Garamond" panose="02020404030301010803" pitchFamily="18" charset="0"/>
              </a:rPr>
              <a:pPr>
                <a:spcBef>
                  <a:spcPct val="0"/>
                </a:spcBef>
                <a:buClrTx/>
                <a:buSzTx/>
                <a:buFontTx/>
                <a:buNone/>
              </a:pPr>
              <a:t>33</a:t>
            </a:fld>
            <a:endParaRPr lang="en-US" altLang="en-US" sz="1200">
              <a:latin typeface="Garamond" panose="02020404030301010803" pitchFamily="18" charset="0"/>
            </a:endParaRPr>
          </a:p>
        </p:txBody>
      </p:sp>
      <p:sp>
        <p:nvSpPr>
          <p:cNvPr id="69635" name="Rectangle 2">
            <a:extLst>
              <a:ext uri="{FF2B5EF4-FFF2-40B4-BE49-F238E27FC236}">
                <a16:creationId xmlns:a16="http://schemas.microsoft.com/office/drawing/2014/main" id="{6D1BB98C-3225-0DB3-1C4A-84F250FC9076}"/>
              </a:ext>
            </a:extLst>
          </p:cNvPr>
          <p:cNvSpPr>
            <a:spLocks noGrp="1" noChangeArrowheads="1"/>
          </p:cNvSpPr>
          <p:nvPr>
            <p:ph type="title"/>
          </p:nvPr>
        </p:nvSpPr>
        <p:spPr/>
        <p:txBody>
          <a:bodyPr/>
          <a:lstStyle/>
          <a:p>
            <a:pPr eaLnBrk="1" hangingPunct="1"/>
            <a:r>
              <a:rPr lang="en-US" altLang="en-US" sz="3600"/>
              <a:t>A possibly inefficient augmentation example</a:t>
            </a:r>
          </a:p>
        </p:txBody>
      </p:sp>
      <p:grpSp>
        <p:nvGrpSpPr>
          <p:cNvPr id="69636" name="Group 3">
            <a:extLst>
              <a:ext uri="{FF2B5EF4-FFF2-40B4-BE49-F238E27FC236}">
                <a16:creationId xmlns:a16="http://schemas.microsoft.com/office/drawing/2014/main" id="{026E5734-9819-C94B-B30D-561DBE05FA18}"/>
              </a:ext>
            </a:extLst>
          </p:cNvPr>
          <p:cNvGrpSpPr>
            <a:grpSpLocks/>
          </p:cNvGrpSpPr>
          <p:nvPr/>
        </p:nvGrpSpPr>
        <p:grpSpPr bwMode="auto">
          <a:xfrm>
            <a:off x="2362200" y="1828800"/>
            <a:ext cx="609600" cy="762000"/>
            <a:chOff x="1296" y="1008"/>
            <a:chExt cx="384" cy="480"/>
          </a:xfrm>
        </p:grpSpPr>
        <p:sp>
          <p:nvSpPr>
            <p:cNvPr id="69699" name="Rectangle 4">
              <a:extLst>
                <a:ext uri="{FF2B5EF4-FFF2-40B4-BE49-F238E27FC236}">
                  <a16:creationId xmlns:a16="http://schemas.microsoft.com/office/drawing/2014/main" id="{3D96A0FC-C3C1-542D-6663-E9A2D940DA90}"/>
                </a:ext>
              </a:extLst>
            </p:cNvPr>
            <p:cNvSpPr>
              <a:spLocks noChangeArrowheads="1"/>
            </p:cNvSpPr>
            <p:nvPr/>
          </p:nvSpPr>
          <p:spPr bwMode="auto">
            <a:xfrm>
              <a:off x="1296" y="1056"/>
              <a:ext cx="384" cy="384"/>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700" name="Text Box 5">
              <a:extLst>
                <a:ext uri="{FF2B5EF4-FFF2-40B4-BE49-F238E27FC236}">
                  <a16:creationId xmlns:a16="http://schemas.microsoft.com/office/drawing/2014/main" id="{BB1B9065-7D1E-6CF1-A491-AB63AC7CF188}"/>
                </a:ext>
              </a:extLst>
            </p:cNvPr>
            <p:cNvSpPr txBox="1">
              <a:spLocks noChangeArrowheads="1"/>
            </p:cNvSpPr>
            <p:nvPr/>
          </p:nvSpPr>
          <p:spPr bwMode="auto">
            <a:xfrm>
              <a:off x="1328" y="100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M</a:t>
              </a:r>
            </a:p>
          </p:txBody>
        </p:sp>
        <p:sp>
          <p:nvSpPr>
            <p:cNvPr id="69701" name="Text Box 6">
              <a:extLst>
                <a:ext uri="{FF2B5EF4-FFF2-40B4-BE49-F238E27FC236}">
                  <a16:creationId xmlns:a16="http://schemas.microsoft.com/office/drawing/2014/main" id="{7AF9B529-50EA-362C-1694-CB8E978E9A43}"/>
                </a:ext>
              </a:extLst>
            </p:cNvPr>
            <p:cNvSpPr txBox="1">
              <a:spLocks noChangeArrowheads="1"/>
            </p:cNvSpPr>
            <p:nvPr/>
          </p:nvSpPr>
          <p:spPr bwMode="auto">
            <a:xfrm>
              <a:off x="1349" y="120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6</a:t>
              </a:r>
            </a:p>
          </p:txBody>
        </p:sp>
        <p:sp>
          <p:nvSpPr>
            <p:cNvPr id="69702" name="Line 7">
              <a:extLst>
                <a:ext uri="{FF2B5EF4-FFF2-40B4-BE49-F238E27FC236}">
                  <a16:creationId xmlns:a16="http://schemas.microsoft.com/office/drawing/2014/main" id="{BE8DFE04-F6BA-A5E0-0708-E0BE5433F057}"/>
                </a:ext>
              </a:extLst>
            </p:cNvPr>
            <p:cNvSpPr>
              <a:spLocks noChangeShapeType="1"/>
            </p:cNvSpPr>
            <p:nvPr/>
          </p:nvSpPr>
          <p:spPr bwMode="auto">
            <a:xfrm>
              <a:off x="1296" y="1248"/>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9637" name="Group 8">
            <a:extLst>
              <a:ext uri="{FF2B5EF4-FFF2-40B4-BE49-F238E27FC236}">
                <a16:creationId xmlns:a16="http://schemas.microsoft.com/office/drawing/2014/main" id="{465CC317-E68C-AA45-C7F8-27DEB63B8BD1}"/>
              </a:ext>
            </a:extLst>
          </p:cNvPr>
          <p:cNvGrpSpPr>
            <a:grpSpLocks/>
          </p:cNvGrpSpPr>
          <p:nvPr/>
        </p:nvGrpSpPr>
        <p:grpSpPr bwMode="auto">
          <a:xfrm>
            <a:off x="1143000" y="2743200"/>
            <a:ext cx="609600" cy="762000"/>
            <a:chOff x="624" y="1680"/>
            <a:chExt cx="384" cy="480"/>
          </a:xfrm>
        </p:grpSpPr>
        <p:sp>
          <p:nvSpPr>
            <p:cNvPr id="69695" name="Rectangle 9">
              <a:extLst>
                <a:ext uri="{FF2B5EF4-FFF2-40B4-BE49-F238E27FC236}">
                  <a16:creationId xmlns:a16="http://schemas.microsoft.com/office/drawing/2014/main" id="{E06FF3A3-F587-9DCD-E3CD-7D088DEBF97A}"/>
                </a:ext>
              </a:extLst>
            </p:cNvPr>
            <p:cNvSpPr>
              <a:spLocks noChangeArrowheads="1"/>
            </p:cNvSpPr>
            <p:nvPr/>
          </p:nvSpPr>
          <p:spPr bwMode="auto">
            <a:xfrm>
              <a:off x="624" y="1728"/>
              <a:ext cx="384" cy="384"/>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96" name="Text Box 10">
              <a:extLst>
                <a:ext uri="{FF2B5EF4-FFF2-40B4-BE49-F238E27FC236}">
                  <a16:creationId xmlns:a16="http://schemas.microsoft.com/office/drawing/2014/main" id="{E992B9A1-5A06-7BB5-7A64-2C645DD9D90C}"/>
                </a:ext>
              </a:extLst>
            </p:cNvPr>
            <p:cNvSpPr txBox="1">
              <a:spLocks noChangeArrowheads="1"/>
            </p:cNvSpPr>
            <p:nvPr/>
          </p:nvSpPr>
          <p:spPr bwMode="auto">
            <a:xfrm>
              <a:off x="667" y="168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C</a:t>
              </a:r>
            </a:p>
          </p:txBody>
        </p:sp>
        <p:sp>
          <p:nvSpPr>
            <p:cNvPr id="69697" name="Text Box 11">
              <a:extLst>
                <a:ext uri="{FF2B5EF4-FFF2-40B4-BE49-F238E27FC236}">
                  <a16:creationId xmlns:a16="http://schemas.microsoft.com/office/drawing/2014/main" id="{9F307AA0-C16D-746C-6EE6-3BA80C099060}"/>
                </a:ext>
              </a:extLst>
            </p:cNvPr>
            <p:cNvSpPr txBox="1">
              <a:spLocks noChangeArrowheads="1"/>
            </p:cNvSpPr>
            <p:nvPr/>
          </p:nvSpPr>
          <p:spPr bwMode="auto">
            <a:xfrm>
              <a:off x="677" y="187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a:t>
              </a:r>
            </a:p>
          </p:txBody>
        </p:sp>
        <p:sp>
          <p:nvSpPr>
            <p:cNvPr id="69698" name="Line 12">
              <a:extLst>
                <a:ext uri="{FF2B5EF4-FFF2-40B4-BE49-F238E27FC236}">
                  <a16:creationId xmlns:a16="http://schemas.microsoft.com/office/drawing/2014/main" id="{2CCA78AC-774A-1EEC-E7D0-8D5662E7A09E}"/>
                </a:ext>
              </a:extLst>
            </p:cNvPr>
            <p:cNvSpPr>
              <a:spLocks noChangeShapeType="1"/>
            </p:cNvSpPr>
            <p:nvPr/>
          </p:nvSpPr>
          <p:spPr bwMode="auto">
            <a:xfrm>
              <a:off x="624" y="1920"/>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9638" name="Oval 13">
            <a:extLst>
              <a:ext uri="{FF2B5EF4-FFF2-40B4-BE49-F238E27FC236}">
                <a16:creationId xmlns:a16="http://schemas.microsoft.com/office/drawing/2014/main" id="{5AD8B27F-D4B9-5A0E-3A34-29367CCF6EE1}"/>
              </a:ext>
            </a:extLst>
          </p:cNvPr>
          <p:cNvSpPr>
            <a:spLocks noChangeArrowheads="1"/>
          </p:cNvSpPr>
          <p:nvPr/>
        </p:nvSpPr>
        <p:spPr bwMode="auto">
          <a:xfrm>
            <a:off x="3352800" y="3505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grpSp>
        <p:nvGrpSpPr>
          <p:cNvPr id="69639" name="Group 14">
            <a:extLst>
              <a:ext uri="{FF2B5EF4-FFF2-40B4-BE49-F238E27FC236}">
                <a16:creationId xmlns:a16="http://schemas.microsoft.com/office/drawing/2014/main" id="{4763710B-EC9B-6E65-AC1F-B4D94E9482B3}"/>
              </a:ext>
            </a:extLst>
          </p:cNvPr>
          <p:cNvGrpSpPr>
            <a:grpSpLocks/>
          </p:cNvGrpSpPr>
          <p:nvPr/>
        </p:nvGrpSpPr>
        <p:grpSpPr bwMode="auto">
          <a:xfrm>
            <a:off x="3581400" y="2743200"/>
            <a:ext cx="609600" cy="762000"/>
            <a:chOff x="2064" y="1680"/>
            <a:chExt cx="384" cy="480"/>
          </a:xfrm>
        </p:grpSpPr>
        <p:sp>
          <p:nvSpPr>
            <p:cNvPr id="69691" name="Rectangle 15">
              <a:extLst>
                <a:ext uri="{FF2B5EF4-FFF2-40B4-BE49-F238E27FC236}">
                  <a16:creationId xmlns:a16="http://schemas.microsoft.com/office/drawing/2014/main" id="{9F4CA69A-FC56-78FA-144B-97B5B9C7741C}"/>
                </a:ext>
              </a:extLst>
            </p:cNvPr>
            <p:cNvSpPr>
              <a:spLocks noChangeArrowheads="1"/>
            </p:cNvSpPr>
            <p:nvPr/>
          </p:nvSpPr>
          <p:spPr bwMode="auto">
            <a:xfrm>
              <a:off x="2064" y="1728"/>
              <a:ext cx="384" cy="384"/>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92" name="Text Box 16">
              <a:extLst>
                <a:ext uri="{FF2B5EF4-FFF2-40B4-BE49-F238E27FC236}">
                  <a16:creationId xmlns:a16="http://schemas.microsoft.com/office/drawing/2014/main" id="{65DABDBC-DB4E-3C2A-9DDD-5FDBB8DD41D5}"/>
                </a:ext>
              </a:extLst>
            </p:cNvPr>
            <p:cNvSpPr txBox="1">
              <a:spLocks noChangeArrowheads="1"/>
            </p:cNvSpPr>
            <p:nvPr/>
          </p:nvSpPr>
          <p:spPr bwMode="auto">
            <a:xfrm>
              <a:off x="2112" y="1680"/>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P</a:t>
              </a:r>
            </a:p>
          </p:txBody>
        </p:sp>
        <p:sp>
          <p:nvSpPr>
            <p:cNvPr id="69693" name="Text Box 17">
              <a:extLst>
                <a:ext uri="{FF2B5EF4-FFF2-40B4-BE49-F238E27FC236}">
                  <a16:creationId xmlns:a16="http://schemas.microsoft.com/office/drawing/2014/main" id="{C7CB1EA4-AE9E-2D4F-F0BF-57D701C41388}"/>
                </a:ext>
              </a:extLst>
            </p:cNvPr>
            <p:cNvSpPr txBox="1">
              <a:spLocks noChangeArrowheads="1"/>
            </p:cNvSpPr>
            <p:nvPr/>
          </p:nvSpPr>
          <p:spPr bwMode="auto">
            <a:xfrm>
              <a:off x="2117" y="187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a:t>
              </a:r>
            </a:p>
          </p:txBody>
        </p:sp>
        <p:sp>
          <p:nvSpPr>
            <p:cNvPr id="69694" name="Line 18">
              <a:extLst>
                <a:ext uri="{FF2B5EF4-FFF2-40B4-BE49-F238E27FC236}">
                  <a16:creationId xmlns:a16="http://schemas.microsoft.com/office/drawing/2014/main" id="{83F1D213-2B7B-651F-2472-6FC9F7049234}"/>
                </a:ext>
              </a:extLst>
            </p:cNvPr>
            <p:cNvSpPr>
              <a:spLocks noChangeShapeType="1"/>
            </p:cNvSpPr>
            <p:nvPr/>
          </p:nvSpPr>
          <p:spPr bwMode="auto">
            <a:xfrm>
              <a:off x="2064" y="1920"/>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69640" name="Rectangle 19">
            <a:extLst>
              <a:ext uri="{FF2B5EF4-FFF2-40B4-BE49-F238E27FC236}">
                <a16:creationId xmlns:a16="http://schemas.microsoft.com/office/drawing/2014/main" id="{9F3217AD-1C44-3F0A-690B-6104886387E8}"/>
              </a:ext>
            </a:extLst>
          </p:cNvPr>
          <p:cNvSpPr>
            <a:spLocks noChangeArrowheads="1"/>
          </p:cNvSpPr>
          <p:nvPr/>
        </p:nvSpPr>
        <p:spPr bwMode="auto">
          <a:xfrm>
            <a:off x="4495800" y="3810000"/>
            <a:ext cx="609600" cy="6096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41" name="Text Box 20">
            <a:extLst>
              <a:ext uri="{FF2B5EF4-FFF2-40B4-BE49-F238E27FC236}">
                <a16:creationId xmlns:a16="http://schemas.microsoft.com/office/drawing/2014/main" id="{E6566A86-B85F-12F6-F54F-12D1F4D552AA}"/>
              </a:ext>
            </a:extLst>
          </p:cNvPr>
          <p:cNvSpPr txBox="1">
            <a:spLocks noChangeArrowheads="1"/>
          </p:cNvSpPr>
          <p:nvPr/>
        </p:nvSpPr>
        <p:spPr bwMode="auto">
          <a:xfrm>
            <a:off x="4556125" y="37338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Q</a:t>
            </a:r>
          </a:p>
        </p:txBody>
      </p:sp>
      <p:sp>
        <p:nvSpPr>
          <p:cNvPr id="69642" name="Text Box 21">
            <a:extLst>
              <a:ext uri="{FF2B5EF4-FFF2-40B4-BE49-F238E27FC236}">
                <a16:creationId xmlns:a16="http://schemas.microsoft.com/office/drawing/2014/main" id="{1A973BD6-0D4E-2E87-D737-A9DF10CDC0D0}"/>
              </a:ext>
            </a:extLst>
          </p:cNvPr>
          <p:cNvSpPr txBox="1">
            <a:spLocks noChangeArrowheads="1"/>
          </p:cNvSpPr>
          <p:nvPr/>
        </p:nvSpPr>
        <p:spPr bwMode="auto">
          <a:xfrm>
            <a:off x="4579938" y="4038600"/>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69643" name="Line 22">
            <a:extLst>
              <a:ext uri="{FF2B5EF4-FFF2-40B4-BE49-F238E27FC236}">
                <a16:creationId xmlns:a16="http://schemas.microsoft.com/office/drawing/2014/main" id="{BF0670B4-1BA9-F2F5-00C4-8A018E51A49A}"/>
              </a:ext>
            </a:extLst>
          </p:cNvPr>
          <p:cNvSpPr>
            <a:spLocks noChangeShapeType="1"/>
          </p:cNvSpPr>
          <p:nvPr/>
        </p:nvSpPr>
        <p:spPr bwMode="auto">
          <a:xfrm>
            <a:off x="4495800" y="4114800"/>
            <a:ext cx="609600"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nvGrpSpPr>
          <p:cNvPr id="69644" name="Group 23">
            <a:extLst>
              <a:ext uri="{FF2B5EF4-FFF2-40B4-BE49-F238E27FC236}">
                <a16:creationId xmlns:a16="http://schemas.microsoft.com/office/drawing/2014/main" id="{CEFA7B20-C1A0-3C89-A39F-6A2E885C9576}"/>
              </a:ext>
            </a:extLst>
          </p:cNvPr>
          <p:cNvGrpSpPr>
            <a:grpSpLocks/>
          </p:cNvGrpSpPr>
          <p:nvPr/>
        </p:nvGrpSpPr>
        <p:grpSpPr bwMode="auto">
          <a:xfrm>
            <a:off x="1219200" y="4953000"/>
            <a:ext cx="609600" cy="762000"/>
            <a:chOff x="720" y="3264"/>
            <a:chExt cx="384" cy="480"/>
          </a:xfrm>
        </p:grpSpPr>
        <p:sp>
          <p:nvSpPr>
            <p:cNvPr id="69687" name="Rectangle 24">
              <a:extLst>
                <a:ext uri="{FF2B5EF4-FFF2-40B4-BE49-F238E27FC236}">
                  <a16:creationId xmlns:a16="http://schemas.microsoft.com/office/drawing/2014/main" id="{CC5B5450-BA29-C6C4-7DFE-00F9115CE824}"/>
                </a:ext>
              </a:extLst>
            </p:cNvPr>
            <p:cNvSpPr>
              <a:spLocks noChangeArrowheads="1"/>
            </p:cNvSpPr>
            <p:nvPr/>
          </p:nvSpPr>
          <p:spPr bwMode="auto">
            <a:xfrm>
              <a:off x="720" y="3312"/>
              <a:ext cx="384" cy="384"/>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88" name="Text Box 25">
              <a:extLst>
                <a:ext uri="{FF2B5EF4-FFF2-40B4-BE49-F238E27FC236}">
                  <a16:creationId xmlns:a16="http://schemas.microsoft.com/office/drawing/2014/main" id="{79CCDEDB-EC76-E4C4-E32C-38161FB33824}"/>
                </a:ext>
              </a:extLst>
            </p:cNvPr>
            <p:cNvSpPr txBox="1">
              <a:spLocks noChangeArrowheads="1"/>
            </p:cNvSpPr>
            <p:nvPr/>
          </p:nvSpPr>
          <p:spPr bwMode="auto">
            <a:xfrm>
              <a:off x="763" y="32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D</a:t>
              </a:r>
            </a:p>
          </p:txBody>
        </p:sp>
        <p:sp>
          <p:nvSpPr>
            <p:cNvPr id="69689" name="Text Box 26">
              <a:extLst>
                <a:ext uri="{FF2B5EF4-FFF2-40B4-BE49-F238E27FC236}">
                  <a16:creationId xmlns:a16="http://schemas.microsoft.com/office/drawing/2014/main" id="{19191367-A740-D9F0-D0B8-81807EDA49D5}"/>
                </a:ext>
              </a:extLst>
            </p:cNvPr>
            <p:cNvSpPr txBox="1">
              <a:spLocks noChangeArrowheads="1"/>
            </p:cNvSpPr>
            <p:nvPr/>
          </p:nvSpPr>
          <p:spPr bwMode="auto">
            <a:xfrm>
              <a:off x="773" y="34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3</a:t>
              </a:r>
            </a:p>
          </p:txBody>
        </p:sp>
        <p:sp>
          <p:nvSpPr>
            <p:cNvPr id="69690" name="Line 27">
              <a:extLst>
                <a:ext uri="{FF2B5EF4-FFF2-40B4-BE49-F238E27FC236}">
                  <a16:creationId xmlns:a16="http://schemas.microsoft.com/office/drawing/2014/main" id="{880303FE-3F3D-A86D-D4C3-CA0731080B44}"/>
                </a:ext>
              </a:extLst>
            </p:cNvPr>
            <p:cNvSpPr>
              <a:spLocks noChangeShapeType="1"/>
            </p:cNvSpPr>
            <p:nvPr/>
          </p:nvSpPr>
          <p:spPr bwMode="auto">
            <a:xfrm>
              <a:off x="720" y="3504"/>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9645" name="Group 28">
            <a:extLst>
              <a:ext uri="{FF2B5EF4-FFF2-40B4-BE49-F238E27FC236}">
                <a16:creationId xmlns:a16="http://schemas.microsoft.com/office/drawing/2014/main" id="{E17C8BF4-5B92-AB06-13F4-01E7E2C69217}"/>
              </a:ext>
            </a:extLst>
          </p:cNvPr>
          <p:cNvGrpSpPr>
            <a:grpSpLocks/>
          </p:cNvGrpSpPr>
          <p:nvPr/>
        </p:nvGrpSpPr>
        <p:grpSpPr bwMode="auto">
          <a:xfrm>
            <a:off x="2667000" y="4953000"/>
            <a:ext cx="609600" cy="762000"/>
            <a:chOff x="1632" y="3264"/>
            <a:chExt cx="384" cy="480"/>
          </a:xfrm>
        </p:grpSpPr>
        <p:sp>
          <p:nvSpPr>
            <p:cNvPr id="69683" name="Rectangle 29">
              <a:extLst>
                <a:ext uri="{FF2B5EF4-FFF2-40B4-BE49-F238E27FC236}">
                  <a16:creationId xmlns:a16="http://schemas.microsoft.com/office/drawing/2014/main" id="{0954D259-8267-5FE0-9ED6-8B5E1B00B6FB}"/>
                </a:ext>
              </a:extLst>
            </p:cNvPr>
            <p:cNvSpPr>
              <a:spLocks noChangeArrowheads="1"/>
            </p:cNvSpPr>
            <p:nvPr/>
          </p:nvSpPr>
          <p:spPr bwMode="auto">
            <a:xfrm>
              <a:off x="1632" y="3312"/>
              <a:ext cx="384" cy="384"/>
            </a:xfrm>
            <a:prstGeom prst="rect">
              <a:avLst/>
            </a:prstGeom>
            <a:solidFill>
              <a:srgbClr val="FF0101"/>
            </a:solidFill>
            <a:ln w="9525" algn="ctr">
              <a:solidFill>
                <a:srgbClr val="FF010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84" name="Text Box 30">
              <a:extLst>
                <a:ext uri="{FF2B5EF4-FFF2-40B4-BE49-F238E27FC236}">
                  <a16:creationId xmlns:a16="http://schemas.microsoft.com/office/drawing/2014/main" id="{8F292811-73FF-E6B7-A61C-07D4748292EF}"/>
                </a:ext>
              </a:extLst>
            </p:cNvPr>
            <p:cNvSpPr txBox="1">
              <a:spLocks noChangeArrowheads="1"/>
            </p:cNvSpPr>
            <p:nvPr/>
          </p:nvSpPr>
          <p:spPr bwMode="auto">
            <a:xfrm>
              <a:off x="1675" y="326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H</a:t>
              </a:r>
            </a:p>
          </p:txBody>
        </p:sp>
        <p:sp>
          <p:nvSpPr>
            <p:cNvPr id="69685" name="Text Box 31">
              <a:extLst>
                <a:ext uri="{FF2B5EF4-FFF2-40B4-BE49-F238E27FC236}">
                  <a16:creationId xmlns:a16="http://schemas.microsoft.com/office/drawing/2014/main" id="{553CE1D3-85AF-6F7F-5900-CCD421CE1565}"/>
                </a:ext>
              </a:extLst>
            </p:cNvPr>
            <p:cNvSpPr txBox="1">
              <a:spLocks noChangeArrowheads="1"/>
            </p:cNvSpPr>
            <p:nvPr/>
          </p:nvSpPr>
          <p:spPr bwMode="auto">
            <a:xfrm>
              <a:off x="1685" y="345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a:t>
              </a:r>
            </a:p>
          </p:txBody>
        </p:sp>
        <p:sp>
          <p:nvSpPr>
            <p:cNvPr id="69686" name="Line 32">
              <a:extLst>
                <a:ext uri="{FF2B5EF4-FFF2-40B4-BE49-F238E27FC236}">
                  <a16:creationId xmlns:a16="http://schemas.microsoft.com/office/drawing/2014/main" id="{B41FEA57-809F-C1D3-F01F-1B8476D9CD7C}"/>
                </a:ext>
              </a:extLst>
            </p:cNvPr>
            <p:cNvSpPr>
              <a:spLocks noChangeShapeType="1"/>
            </p:cNvSpPr>
            <p:nvPr/>
          </p:nvSpPr>
          <p:spPr bwMode="auto">
            <a:xfrm>
              <a:off x="1632" y="3504"/>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9646" name="Group 33">
            <a:extLst>
              <a:ext uri="{FF2B5EF4-FFF2-40B4-BE49-F238E27FC236}">
                <a16:creationId xmlns:a16="http://schemas.microsoft.com/office/drawing/2014/main" id="{4298E1EE-A963-728B-9337-1F6CC4537D6B}"/>
              </a:ext>
            </a:extLst>
          </p:cNvPr>
          <p:cNvGrpSpPr>
            <a:grpSpLocks/>
          </p:cNvGrpSpPr>
          <p:nvPr/>
        </p:nvGrpSpPr>
        <p:grpSpPr bwMode="auto">
          <a:xfrm>
            <a:off x="457200" y="3733800"/>
            <a:ext cx="609600" cy="762000"/>
            <a:chOff x="192" y="2352"/>
            <a:chExt cx="384" cy="480"/>
          </a:xfrm>
        </p:grpSpPr>
        <p:sp>
          <p:nvSpPr>
            <p:cNvPr id="69679" name="Rectangle 34">
              <a:extLst>
                <a:ext uri="{FF2B5EF4-FFF2-40B4-BE49-F238E27FC236}">
                  <a16:creationId xmlns:a16="http://schemas.microsoft.com/office/drawing/2014/main" id="{D77F0E1F-9155-5134-4C0E-07326E64B5BA}"/>
                </a:ext>
              </a:extLst>
            </p:cNvPr>
            <p:cNvSpPr>
              <a:spLocks noChangeArrowheads="1"/>
            </p:cNvSpPr>
            <p:nvPr/>
          </p:nvSpPr>
          <p:spPr bwMode="auto">
            <a:xfrm>
              <a:off x="192" y="2400"/>
              <a:ext cx="384" cy="384"/>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80" name="Text Box 35">
              <a:extLst>
                <a:ext uri="{FF2B5EF4-FFF2-40B4-BE49-F238E27FC236}">
                  <a16:creationId xmlns:a16="http://schemas.microsoft.com/office/drawing/2014/main" id="{A25FEA44-3B3E-0641-BA9B-675AC5D78A7C}"/>
                </a:ext>
              </a:extLst>
            </p:cNvPr>
            <p:cNvSpPr txBox="1">
              <a:spLocks noChangeArrowheads="1"/>
            </p:cNvSpPr>
            <p:nvPr/>
          </p:nvSpPr>
          <p:spPr bwMode="auto">
            <a:xfrm>
              <a:off x="240" y="235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A</a:t>
              </a:r>
            </a:p>
          </p:txBody>
        </p:sp>
        <p:sp>
          <p:nvSpPr>
            <p:cNvPr id="69681" name="Text Box 36">
              <a:extLst>
                <a:ext uri="{FF2B5EF4-FFF2-40B4-BE49-F238E27FC236}">
                  <a16:creationId xmlns:a16="http://schemas.microsoft.com/office/drawing/2014/main" id="{617D7866-15E1-FB35-F244-EF918DF48062}"/>
                </a:ext>
              </a:extLst>
            </p:cNvPr>
            <p:cNvSpPr txBox="1">
              <a:spLocks noChangeArrowheads="1"/>
            </p:cNvSpPr>
            <p:nvPr/>
          </p:nvSpPr>
          <p:spPr bwMode="auto">
            <a:xfrm>
              <a:off x="245" y="25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a:t>
              </a:r>
            </a:p>
          </p:txBody>
        </p:sp>
        <p:sp>
          <p:nvSpPr>
            <p:cNvPr id="69682" name="Line 37">
              <a:extLst>
                <a:ext uri="{FF2B5EF4-FFF2-40B4-BE49-F238E27FC236}">
                  <a16:creationId xmlns:a16="http://schemas.microsoft.com/office/drawing/2014/main" id="{74A5B22C-E028-973C-F18F-B5C90781DDF6}"/>
                </a:ext>
              </a:extLst>
            </p:cNvPr>
            <p:cNvSpPr>
              <a:spLocks noChangeShapeType="1"/>
            </p:cNvSpPr>
            <p:nvPr/>
          </p:nvSpPr>
          <p:spPr bwMode="auto">
            <a:xfrm>
              <a:off x="192" y="2592"/>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69647" name="Group 38">
            <a:extLst>
              <a:ext uri="{FF2B5EF4-FFF2-40B4-BE49-F238E27FC236}">
                <a16:creationId xmlns:a16="http://schemas.microsoft.com/office/drawing/2014/main" id="{9E389DEE-16C0-0D71-CA3D-6471B7DB3971}"/>
              </a:ext>
            </a:extLst>
          </p:cNvPr>
          <p:cNvGrpSpPr>
            <a:grpSpLocks/>
          </p:cNvGrpSpPr>
          <p:nvPr/>
        </p:nvGrpSpPr>
        <p:grpSpPr bwMode="auto">
          <a:xfrm>
            <a:off x="1905000" y="3733800"/>
            <a:ext cx="609600" cy="762000"/>
            <a:chOff x="1200" y="2352"/>
            <a:chExt cx="384" cy="480"/>
          </a:xfrm>
        </p:grpSpPr>
        <p:sp>
          <p:nvSpPr>
            <p:cNvPr id="69675" name="Rectangle 39">
              <a:extLst>
                <a:ext uri="{FF2B5EF4-FFF2-40B4-BE49-F238E27FC236}">
                  <a16:creationId xmlns:a16="http://schemas.microsoft.com/office/drawing/2014/main" id="{7030DB67-6486-1CF0-7F43-F3CCF950375F}"/>
                </a:ext>
              </a:extLst>
            </p:cNvPr>
            <p:cNvSpPr>
              <a:spLocks noChangeArrowheads="1"/>
            </p:cNvSpPr>
            <p:nvPr/>
          </p:nvSpPr>
          <p:spPr bwMode="auto">
            <a:xfrm>
              <a:off x="1200" y="2400"/>
              <a:ext cx="384" cy="384"/>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76" name="Text Box 40">
              <a:extLst>
                <a:ext uri="{FF2B5EF4-FFF2-40B4-BE49-F238E27FC236}">
                  <a16:creationId xmlns:a16="http://schemas.microsoft.com/office/drawing/2014/main" id="{E13D7C95-F9CD-47A5-B231-DA625E46D343}"/>
                </a:ext>
              </a:extLst>
            </p:cNvPr>
            <p:cNvSpPr txBox="1">
              <a:spLocks noChangeArrowheads="1"/>
            </p:cNvSpPr>
            <p:nvPr/>
          </p:nvSpPr>
          <p:spPr bwMode="auto">
            <a:xfrm>
              <a:off x="1254" y="235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F</a:t>
              </a:r>
            </a:p>
          </p:txBody>
        </p:sp>
        <p:sp>
          <p:nvSpPr>
            <p:cNvPr id="69677" name="Text Box 41">
              <a:extLst>
                <a:ext uri="{FF2B5EF4-FFF2-40B4-BE49-F238E27FC236}">
                  <a16:creationId xmlns:a16="http://schemas.microsoft.com/office/drawing/2014/main" id="{AA8E576D-22B1-C5FE-3116-6B67F78A33A2}"/>
                </a:ext>
              </a:extLst>
            </p:cNvPr>
            <p:cNvSpPr txBox="1">
              <a:spLocks noChangeArrowheads="1"/>
            </p:cNvSpPr>
            <p:nvPr/>
          </p:nvSpPr>
          <p:spPr bwMode="auto">
            <a:xfrm>
              <a:off x="1253" y="25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a:t>
              </a:r>
            </a:p>
          </p:txBody>
        </p:sp>
        <p:sp>
          <p:nvSpPr>
            <p:cNvPr id="69678" name="Line 42">
              <a:extLst>
                <a:ext uri="{FF2B5EF4-FFF2-40B4-BE49-F238E27FC236}">
                  <a16:creationId xmlns:a16="http://schemas.microsoft.com/office/drawing/2014/main" id="{A70323FB-9CF2-B6A5-398F-79A6B9CEF661}"/>
                </a:ext>
              </a:extLst>
            </p:cNvPr>
            <p:cNvSpPr>
              <a:spLocks noChangeShapeType="1"/>
            </p:cNvSpPr>
            <p:nvPr/>
          </p:nvSpPr>
          <p:spPr bwMode="auto">
            <a:xfrm>
              <a:off x="1200" y="2592"/>
              <a:ext cx="384"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cxnSp>
        <p:nvCxnSpPr>
          <p:cNvPr id="69648" name="AutoShape 43">
            <a:extLst>
              <a:ext uri="{FF2B5EF4-FFF2-40B4-BE49-F238E27FC236}">
                <a16:creationId xmlns:a16="http://schemas.microsoft.com/office/drawing/2014/main" id="{4658F708-DBAE-BD3C-5658-91DFE031C173}"/>
              </a:ext>
            </a:extLst>
          </p:cNvPr>
          <p:cNvCxnSpPr>
            <a:cxnSpLocks noChangeShapeType="1"/>
            <a:stCxn id="69702" idx="0"/>
            <a:endCxn id="69696" idx="0"/>
          </p:cNvCxnSpPr>
          <p:nvPr/>
        </p:nvCxnSpPr>
        <p:spPr bwMode="auto">
          <a:xfrm flipH="1">
            <a:off x="1414463" y="2209800"/>
            <a:ext cx="9477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49" name="AutoShape 44">
            <a:extLst>
              <a:ext uri="{FF2B5EF4-FFF2-40B4-BE49-F238E27FC236}">
                <a16:creationId xmlns:a16="http://schemas.microsoft.com/office/drawing/2014/main" id="{130FBF9A-50B7-7655-598F-1CDE293FD1B5}"/>
              </a:ext>
            </a:extLst>
          </p:cNvPr>
          <p:cNvCxnSpPr>
            <a:cxnSpLocks noChangeShapeType="1"/>
            <a:stCxn id="69702" idx="1"/>
            <a:endCxn id="69692" idx="0"/>
          </p:cNvCxnSpPr>
          <p:nvPr/>
        </p:nvCxnSpPr>
        <p:spPr bwMode="auto">
          <a:xfrm>
            <a:off x="2971800" y="2209800"/>
            <a:ext cx="879475"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50" name="AutoShape 45">
            <a:extLst>
              <a:ext uri="{FF2B5EF4-FFF2-40B4-BE49-F238E27FC236}">
                <a16:creationId xmlns:a16="http://schemas.microsoft.com/office/drawing/2014/main" id="{1180CC25-6F0D-C6A9-EB85-3FCFCBCD546E}"/>
              </a:ext>
            </a:extLst>
          </p:cNvPr>
          <p:cNvCxnSpPr>
            <a:cxnSpLocks noChangeShapeType="1"/>
            <a:stCxn id="69698" idx="0"/>
            <a:endCxn id="69680" idx="0"/>
          </p:cNvCxnSpPr>
          <p:nvPr/>
        </p:nvCxnSpPr>
        <p:spPr bwMode="auto">
          <a:xfrm flipH="1">
            <a:off x="727075" y="3124200"/>
            <a:ext cx="415925"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51" name="AutoShape 46">
            <a:extLst>
              <a:ext uri="{FF2B5EF4-FFF2-40B4-BE49-F238E27FC236}">
                <a16:creationId xmlns:a16="http://schemas.microsoft.com/office/drawing/2014/main" id="{BFE7320C-86A6-EBFC-C169-D304EFC17BC9}"/>
              </a:ext>
            </a:extLst>
          </p:cNvPr>
          <p:cNvCxnSpPr>
            <a:cxnSpLocks noChangeShapeType="1"/>
            <a:stCxn id="69695" idx="3"/>
            <a:endCxn id="69676" idx="0"/>
          </p:cNvCxnSpPr>
          <p:nvPr/>
        </p:nvCxnSpPr>
        <p:spPr bwMode="auto">
          <a:xfrm>
            <a:off x="1752600" y="3124200"/>
            <a:ext cx="423863"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9652" name="Oval 47">
            <a:extLst>
              <a:ext uri="{FF2B5EF4-FFF2-40B4-BE49-F238E27FC236}">
                <a16:creationId xmlns:a16="http://schemas.microsoft.com/office/drawing/2014/main" id="{B58CB8BC-6537-ACC5-30EE-82EEC1338E5F}"/>
              </a:ext>
            </a:extLst>
          </p:cNvPr>
          <p:cNvSpPr>
            <a:spLocks noChangeArrowheads="1"/>
          </p:cNvSpPr>
          <p:nvPr/>
        </p:nvSpPr>
        <p:spPr bwMode="auto">
          <a:xfrm>
            <a:off x="2438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53" name="Oval 48">
            <a:extLst>
              <a:ext uri="{FF2B5EF4-FFF2-40B4-BE49-F238E27FC236}">
                <a16:creationId xmlns:a16="http://schemas.microsoft.com/office/drawing/2014/main" id="{C8E77317-7256-A02D-B5CA-13FD856EA81E}"/>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54" name="Oval 49">
            <a:extLst>
              <a:ext uri="{FF2B5EF4-FFF2-40B4-BE49-F238E27FC236}">
                <a16:creationId xmlns:a16="http://schemas.microsoft.com/office/drawing/2014/main" id="{6D51EE5D-9C53-1ACB-18D7-DE7B48556E39}"/>
              </a:ext>
            </a:extLst>
          </p:cNvPr>
          <p:cNvSpPr>
            <a:spLocks noChangeArrowheads="1"/>
          </p:cNvSpPr>
          <p:nvPr/>
        </p:nvSpPr>
        <p:spPr bwMode="auto">
          <a:xfrm>
            <a:off x="9906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55" name="Oval 50">
            <a:extLst>
              <a:ext uri="{FF2B5EF4-FFF2-40B4-BE49-F238E27FC236}">
                <a16:creationId xmlns:a16="http://schemas.microsoft.com/office/drawing/2014/main" id="{F69D9BD6-4F79-7000-EFAE-96D53FDEACC8}"/>
              </a:ext>
            </a:extLst>
          </p:cNvPr>
          <p:cNvSpPr>
            <a:spLocks noChangeArrowheads="1"/>
          </p:cNvSpPr>
          <p:nvPr/>
        </p:nvSpPr>
        <p:spPr bwMode="auto">
          <a:xfrm>
            <a:off x="19050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56" name="Oval 51">
            <a:extLst>
              <a:ext uri="{FF2B5EF4-FFF2-40B4-BE49-F238E27FC236}">
                <a16:creationId xmlns:a16="http://schemas.microsoft.com/office/drawing/2014/main" id="{18681793-1CDC-C041-7930-3205340F8759}"/>
              </a:ext>
            </a:extLst>
          </p:cNvPr>
          <p:cNvSpPr>
            <a:spLocks noChangeArrowheads="1"/>
          </p:cNvSpPr>
          <p:nvPr/>
        </p:nvSpPr>
        <p:spPr bwMode="auto">
          <a:xfrm>
            <a:off x="2286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57" name="Oval 52">
            <a:extLst>
              <a:ext uri="{FF2B5EF4-FFF2-40B4-BE49-F238E27FC236}">
                <a16:creationId xmlns:a16="http://schemas.microsoft.com/office/drawing/2014/main" id="{51CCD8C0-B642-3473-7813-8DCE05AFFD9B}"/>
              </a:ext>
            </a:extLst>
          </p:cNvPr>
          <p:cNvSpPr>
            <a:spLocks noChangeArrowheads="1"/>
          </p:cNvSpPr>
          <p:nvPr/>
        </p:nvSpPr>
        <p:spPr bwMode="auto">
          <a:xfrm>
            <a:off x="1143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69658" name="AutoShape 53">
            <a:extLst>
              <a:ext uri="{FF2B5EF4-FFF2-40B4-BE49-F238E27FC236}">
                <a16:creationId xmlns:a16="http://schemas.microsoft.com/office/drawing/2014/main" id="{06F9AE69-05EC-0975-6523-1B2890EB5C1D}"/>
              </a:ext>
            </a:extLst>
          </p:cNvPr>
          <p:cNvCxnSpPr>
            <a:cxnSpLocks noChangeShapeType="1"/>
            <a:stCxn id="69694" idx="0"/>
            <a:endCxn id="69638" idx="0"/>
          </p:cNvCxnSpPr>
          <p:nvPr/>
        </p:nvCxnSpPr>
        <p:spPr bwMode="auto">
          <a:xfrm flipH="1">
            <a:off x="3429000" y="3124200"/>
            <a:ext cx="1524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59" name="AutoShape 54">
            <a:extLst>
              <a:ext uri="{FF2B5EF4-FFF2-40B4-BE49-F238E27FC236}">
                <a16:creationId xmlns:a16="http://schemas.microsoft.com/office/drawing/2014/main" id="{127C93F0-C11F-C717-DDB7-0A5836058850}"/>
              </a:ext>
            </a:extLst>
          </p:cNvPr>
          <p:cNvCxnSpPr>
            <a:cxnSpLocks noChangeShapeType="1"/>
            <a:stCxn id="69691" idx="3"/>
            <a:endCxn id="69641" idx="0"/>
          </p:cNvCxnSpPr>
          <p:nvPr/>
        </p:nvCxnSpPr>
        <p:spPr bwMode="auto">
          <a:xfrm>
            <a:off x="4191000" y="3124200"/>
            <a:ext cx="576263"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0" name="AutoShape 55">
            <a:extLst>
              <a:ext uri="{FF2B5EF4-FFF2-40B4-BE49-F238E27FC236}">
                <a16:creationId xmlns:a16="http://schemas.microsoft.com/office/drawing/2014/main" id="{1D7A4037-1AC8-809E-4194-A5866210617D}"/>
              </a:ext>
            </a:extLst>
          </p:cNvPr>
          <p:cNvCxnSpPr>
            <a:cxnSpLocks noChangeShapeType="1"/>
            <a:stCxn id="69675" idx="3"/>
            <a:endCxn id="69684" idx="0"/>
          </p:cNvCxnSpPr>
          <p:nvPr/>
        </p:nvCxnSpPr>
        <p:spPr bwMode="auto">
          <a:xfrm>
            <a:off x="2514600" y="4114800"/>
            <a:ext cx="423863"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1" name="AutoShape 56">
            <a:extLst>
              <a:ext uri="{FF2B5EF4-FFF2-40B4-BE49-F238E27FC236}">
                <a16:creationId xmlns:a16="http://schemas.microsoft.com/office/drawing/2014/main" id="{3DF32DBE-7579-0295-F62F-3C434E652914}"/>
              </a:ext>
            </a:extLst>
          </p:cNvPr>
          <p:cNvCxnSpPr>
            <a:cxnSpLocks noChangeShapeType="1"/>
            <a:stCxn id="69678" idx="0"/>
            <a:endCxn id="69688" idx="0"/>
          </p:cNvCxnSpPr>
          <p:nvPr/>
        </p:nvCxnSpPr>
        <p:spPr bwMode="auto">
          <a:xfrm flipH="1">
            <a:off x="1490663" y="4114800"/>
            <a:ext cx="414337" cy="838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2" name="AutoShape 57">
            <a:extLst>
              <a:ext uri="{FF2B5EF4-FFF2-40B4-BE49-F238E27FC236}">
                <a16:creationId xmlns:a16="http://schemas.microsoft.com/office/drawing/2014/main" id="{F1EDE393-6ECA-8775-9E86-AB6196E5DD7C}"/>
              </a:ext>
            </a:extLst>
          </p:cNvPr>
          <p:cNvCxnSpPr>
            <a:cxnSpLocks noChangeShapeType="1"/>
            <a:stCxn id="69682" idx="0"/>
            <a:endCxn id="69656" idx="0"/>
          </p:cNvCxnSpPr>
          <p:nvPr/>
        </p:nvCxnSpPr>
        <p:spPr bwMode="auto">
          <a:xfrm flipH="1">
            <a:off x="304800" y="4114800"/>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3" name="AutoShape 58">
            <a:extLst>
              <a:ext uri="{FF2B5EF4-FFF2-40B4-BE49-F238E27FC236}">
                <a16:creationId xmlns:a16="http://schemas.microsoft.com/office/drawing/2014/main" id="{F3AEA125-3C7E-FFEB-D05B-DB1FA9D663A1}"/>
              </a:ext>
            </a:extLst>
          </p:cNvPr>
          <p:cNvCxnSpPr>
            <a:cxnSpLocks noChangeShapeType="1"/>
            <a:stCxn id="69679" idx="3"/>
            <a:endCxn id="69657" idx="0"/>
          </p:cNvCxnSpPr>
          <p:nvPr/>
        </p:nvCxnSpPr>
        <p:spPr bwMode="auto">
          <a:xfrm>
            <a:off x="1066800" y="4114800"/>
            <a:ext cx="152400"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4" name="AutoShape 59">
            <a:extLst>
              <a:ext uri="{FF2B5EF4-FFF2-40B4-BE49-F238E27FC236}">
                <a16:creationId xmlns:a16="http://schemas.microsoft.com/office/drawing/2014/main" id="{9479DBEE-57EB-CB9C-1272-E20466A01546}"/>
              </a:ext>
            </a:extLst>
          </p:cNvPr>
          <p:cNvCxnSpPr>
            <a:cxnSpLocks noChangeShapeType="1"/>
            <a:stCxn id="69690" idx="0"/>
            <a:endCxn id="69654" idx="0"/>
          </p:cNvCxnSpPr>
          <p:nvPr/>
        </p:nvCxnSpPr>
        <p:spPr bwMode="auto">
          <a:xfrm flipH="1">
            <a:off x="10668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5" name="AutoShape 60">
            <a:extLst>
              <a:ext uri="{FF2B5EF4-FFF2-40B4-BE49-F238E27FC236}">
                <a16:creationId xmlns:a16="http://schemas.microsoft.com/office/drawing/2014/main" id="{B96E8025-F736-C075-3746-566FEF1B0FF0}"/>
              </a:ext>
            </a:extLst>
          </p:cNvPr>
          <p:cNvCxnSpPr>
            <a:cxnSpLocks noChangeShapeType="1"/>
            <a:stCxn id="69690" idx="1"/>
            <a:endCxn id="69655" idx="0"/>
          </p:cNvCxnSpPr>
          <p:nvPr/>
        </p:nvCxnSpPr>
        <p:spPr bwMode="auto">
          <a:xfrm>
            <a:off x="18288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6" name="AutoShape 61">
            <a:extLst>
              <a:ext uri="{FF2B5EF4-FFF2-40B4-BE49-F238E27FC236}">
                <a16:creationId xmlns:a16="http://schemas.microsoft.com/office/drawing/2014/main" id="{13ABF862-CFD2-A04B-3BCD-581D3754B52B}"/>
              </a:ext>
            </a:extLst>
          </p:cNvPr>
          <p:cNvCxnSpPr>
            <a:cxnSpLocks noChangeShapeType="1"/>
            <a:stCxn id="69686" idx="0"/>
            <a:endCxn id="69652" idx="0"/>
          </p:cNvCxnSpPr>
          <p:nvPr/>
        </p:nvCxnSpPr>
        <p:spPr bwMode="auto">
          <a:xfrm flipH="1">
            <a:off x="25146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67" name="AutoShape 62">
            <a:extLst>
              <a:ext uri="{FF2B5EF4-FFF2-40B4-BE49-F238E27FC236}">
                <a16:creationId xmlns:a16="http://schemas.microsoft.com/office/drawing/2014/main" id="{21DE779C-AD7D-6B1D-CBEB-936C077B91F3}"/>
              </a:ext>
            </a:extLst>
          </p:cNvPr>
          <p:cNvCxnSpPr>
            <a:cxnSpLocks noChangeShapeType="1"/>
            <a:stCxn id="69683" idx="3"/>
            <a:endCxn id="69653" idx="0"/>
          </p:cNvCxnSpPr>
          <p:nvPr/>
        </p:nvCxnSpPr>
        <p:spPr bwMode="auto">
          <a:xfrm>
            <a:off x="3276600" y="53340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9668" name="Oval 63">
            <a:extLst>
              <a:ext uri="{FF2B5EF4-FFF2-40B4-BE49-F238E27FC236}">
                <a16:creationId xmlns:a16="http://schemas.microsoft.com/office/drawing/2014/main" id="{942A1F6D-400C-798C-B3A3-E604FD5E3842}"/>
              </a:ext>
            </a:extLst>
          </p:cNvPr>
          <p:cNvSpPr>
            <a:spLocks noChangeArrowheads="1"/>
          </p:cNvSpPr>
          <p:nvPr/>
        </p:nvSpPr>
        <p:spPr bwMode="auto">
          <a:xfrm>
            <a:off x="4267200" y="4724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69669" name="Oval 64">
            <a:extLst>
              <a:ext uri="{FF2B5EF4-FFF2-40B4-BE49-F238E27FC236}">
                <a16:creationId xmlns:a16="http://schemas.microsoft.com/office/drawing/2014/main" id="{4D8C2286-C8FE-DE55-426D-B77FD8799D57}"/>
              </a:ext>
            </a:extLst>
          </p:cNvPr>
          <p:cNvSpPr>
            <a:spLocks noChangeArrowheads="1"/>
          </p:cNvSpPr>
          <p:nvPr/>
        </p:nvSpPr>
        <p:spPr bwMode="auto">
          <a:xfrm>
            <a:off x="5181600" y="4724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69670" name="AutoShape 65">
            <a:extLst>
              <a:ext uri="{FF2B5EF4-FFF2-40B4-BE49-F238E27FC236}">
                <a16:creationId xmlns:a16="http://schemas.microsoft.com/office/drawing/2014/main" id="{D2570D63-64B6-7076-6B33-3A8C0096B51F}"/>
              </a:ext>
            </a:extLst>
          </p:cNvPr>
          <p:cNvCxnSpPr>
            <a:cxnSpLocks noChangeShapeType="1"/>
            <a:stCxn id="69643" idx="0"/>
            <a:endCxn id="69668" idx="0"/>
          </p:cNvCxnSpPr>
          <p:nvPr/>
        </p:nvCxnSpPr>
        <p:spPr bwMode="auto">
          <a:xfrm flipH="1">
            <a:off x="4343400" y="41148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9671" name="AutoShape 66">
            <a:extLst>
              <a:ext uri="{FF2B5EF4-FFF2-40B4-BE49-F238E27FC236}">
                <a16:creationId xmlns:a16="http://schemas.microsoft.com/office/drawing/2014/main" id="{3AAEC9B4-6CDC-AD0D-239A-ED0D59C9409D}"/>
              </a:ext>
            </a:extLst>
          </p:cNvPr>
          <p:cNvCxnSpPr>
            <a:cxnSpLocks noChangeShapeType="1"/>
            <a:stCxn id="69643" idx="1"/>
            <a:endCxn id="69669" idx="0"/>
          </p:cNvCxnSpPr>
          <p:nvPr/>
        </p:nvCxnSpPr>
        <p:spPr bwMode="auto">
          <a:xfrm>
            <a:off x="5105400" y="4114800"/>
            <a:ext cx="1524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482" name="Text Box 67">
            <a:extLst>
              <a:ext uri="{FF2B5EF4-FFF2-40B4-BE49-F238E27FC236}">
                <a16:creationId xmlns:a16="http://schemas.microsoft.com/office/drawing/2014/main" id="{7574EC14-6FFA-6A3B-085E-B2BE130E82AB}"/>
              </a:ext>
            </a:extLst>
          </p:cNvPr>
          <p:cNvSpPr txBox="1">
            <a:spLocks noChangeArrowheads="1"/>
          </p:cNvSpPr>
          <p:nvPr/>
        </p:nvSpPr>
        <p:spPr bwMode="auto">
          <a:xfrm>
            <a:off x="4724400" y="1143000"/>
            <a:ext cx="4114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Note that finding the rank of a    key of a node will take constant time [instead of </a:t>
            </a:r>
            <a:r>
              <a:rPr lang="en-US" altLang="en-US" sz="2000" i="1"/>
              <a:t>O</a:t>
            </a:r>
            <a:r>
              <a:rPr lang="en-US" altLang="en-US" sz="2000"/>
              <a:t>(lg </a:t>
            </a:r>
            <a:r>
              <a:rPr lang="en-US" altLang="en-US" sz="2000" i="1"/>
              <a:t>n</a:t>
            </a:r>
            <a:r>
              <a:rPr lang="en-US" altLang="en-US" sz="2000"/>
              <a:t>) time].</a:t>
            </a:r>
          </a:p>
        </p:txBody>
      </p:sp>
      <p:sp>
        <p:nvSpPr>
          <p:cNvPr id="61483" name="Text Box 68">
            <a:extLst>
              <a:ext uri="{FF2B5EF4-FFF2-40B4-BE49-F238E27FC236}">
                <a16:creationId xmlns:a16="http://schemas.microsoft.com/office/drawing/2014/main" id="{FE02BE5F-3E2B-6D76-5887-B9EF6ABE9D8D}"/>
              </a:ext>
            </a:extLst>
          </p:cNvPr>
          <p:cNvSpPr txBox="1">
            <a:spLocks noChangeArrowheads="1"/>
          </p:cNvSpPr>
          <p:nvPr/>
        </p:nvSpPr>
        <p:spPr bwMode="auto">
          <a:xfrm>
            <a:off x="4800600" y="2362200"/>
            <a:ext cx="41148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However inserting a key smaller than all the existing keys, or deleting the minimum key in the tree will cost </a:t>
            </a:r>
            <a:r>
              <a:rPr lang="en-US" altLang="en-US" sz="2000" i="1"/>
              <a:t>O</a:t>
            </a:r>
            <a:r>
              <a:rPr lang="en-US" altLang="en-US" sz="2000"/>
              <a:t>(</a:t>
            </a:r>
            <a:r>
              <a:rPr lang="en-US" altLang="en-US" sz="2000" i="1"/>
              <a:t>n</a:t>
            </a:r>
            <a:r>
              <a:rPr lang="en-US" altLang="en-US" sz="2000"/>
              <a:t>) time…</a:t>
            </a:r>
          </a:p>
        </p:txBody>
      </p:sp>
      <p:sp>
        <p:nvSpPr>
          <p:cNvPr id="61484" name="Text Box 69">
            <a:extLst>
              <a:ext uri="{FF2B5EF4-FFF2-40B4-BE49-F238E27FC236}">
                <a16:creationId xmlns:a16="http://schemas.microsoft.com/office/drawing/2014/main" id="{A07D2DC9-EBC1-B866-FCC1-4FD10D012AAF}"/>
              </a:ext>
            </a:extLst>
          </p:cNvPr>
          <p:cNvSpPr txBox="1">
            <a:spLocks noChangeArrowheads="1"/>
          </p:cNvSpPr>
          <p:nvPr/>
        </p:nvSpPr>
        <p:spPr bwMode="auto">
          <a:xfrm>
            <a:off x="4267200" y="5467350"/>
            <a:ext cx="464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Why do we say “</a:t>
            </a:r>
            <a:r>
              <a:rPr lang="en-US" altLang="en-US" sz="2000" u="sng"/>
              <a:t>possibly</a:t>
            </a:r>
            <a:r>
              <a:rPr lang="en-US" altLang="en-US" sz="2000"/>
              <a:t>” inefficient?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1482"/>
                                        </p:tgtEl>
                                        <p:attrNameLst>
                                          <p:attrName>style.visibility</p:attrName>
                                        </p:attrNameLst>
                                      </p:cBhvr>
                                      <p:to>
                                        <p:strVal val="visible"/>
                                      </p:to>
                                    </p:set>
                                    <p:animEffect transition="in" filter="fade">
                                      <p:cBhvr>
                                        <p:cTn id="7" dur="2000"/>
                                        <p:tgtEl>
                                          <p:spTgt spid="614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1483"/>
                                        </p:tgtEl>
                                        <p:attrNameLst>
                                          <p:attrName>style.visibility</p:attrName>
                                        </p:attrNameLst>
                                      </p:cBhvr>
                                      <p:to>
                                        <p:strVal val="visible"/>
                                      </p:to>
                                    </p:set>
                                    <p:animEffect transition="in" filter="fade">
                                      <p:cBhvr>
                                        <p:cTn id="12" dur="2000"/>
                                        <p:tgtEl>
                                          <p:spTgt spid="614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1484"/>
                                        </p:tgtEl>
                                        <p:attrNameLst>
                                          <p:attrName>style.visibility</p:attrName>
                                        </p:attrNameLst>
                                      </p:cBhvr>
                                      <p:to>
                                        <p:strVal val="visible"/>
                                      </p:to>
                                    </p:set>
                                    <p:animEffect transition="in" filter="fade">
                                      <p:cBhvr>
                                        <p:cTn id="17" dur="2000"/>
                                        <p:tgtEl>
                                          <p:spTgt spid="61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2" grpId="0"/>
      <p:bldP spid="61483" grpId="0"/>
      <p:bldP spid="614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a:extLst>
              <a:ext uri="{FF2B5EF4-FFF2-40B4-BE49-F238E27FC236}">
                <a16:creationId xmlns:a16="http://schemas.microsoft.com/office/drawing/2014/main" id="{5E191CC0-9623-852D-F39F-38D8202218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C31960-8E77-43DA-BA2B-5B2C39CB3C79}" type="slidenum">
              <a:rPr lang="en-US" altLang="en-US" sz="1200" smtClean="0">
                <a:latin typeface="Garamond" panose="02020404030301010803" pitchFamily="18" charset="0"/>
              </a:rPr>
              <a:pPr>
                <a:spcBef>
                  <a:spcPct val="0"/>
                </a:spcBef>
                <a:buClrTx/>
                <a:buSzTx/>
                <a:buFontTx/>
                <a:buNone/>
              </a:pPr>
              <a:t>34</a:t>
            </a:fld>
            <a:endParaRPr lang="en-US" altLang="en-US" sz="1200">
              <a:latin typeface="Garamond" panose="02020404030301010803" pitchFamily="18" charset="0"/>
            </a:endParaRPr>
          </a:p>
        </p:txBody>
      </p:sp>
      <p:sp>
        <p:nvSpPr>
          <p:cNvPr id="71683" name="Rectangle 2">
            <a:extLst>
              <a:ext uri="{FF2B5EF4-FFF2-40B4-BE49-F238E27FC236}">
                <a16:creationId xmlns:a16="http://schemas.microsoft.com/office/drawing/2014/main" id="{8D63EAA4-2473-FF6B-8D8A-3FD0F7BA8E46}"/>
              </a:ext>
            </a:extLst>
          </p:cNvPr>
          <p:cNvSpPr>
            <a:spLocks noGrp="1" noChangeArrowheads="1"/>
          </p:cNvSpPr>
          <p:nvPr>
            <p:ph type="title"/>
          </p:nvPr>
        </p:nvSpPr>
        <p:spPr/>
        <p:txBody>
          <a:bodyPr/>
          <a:lstStyle/>
          <a:p>
            <a:pPr eaLnBrk="1" hangingPunct="1"/>
            <a:r>
              <a:rPr lang="en-US" altLang="en-US" sz="3600"/>
              <a:t>Another example for augmenting RBTs</a:t>
            </a:r>
          </a:p>
        </p:txBody>
      </p:sp>
      <p:sp>
        <p:nvSpPr>
          <p:cNvPr id="71684" name="Rectangle 3">
            <a:extLst>
              <a:ext uri="{FF2B5EF4-FFF2-40B4-BE49-F238E27FC236}">
                <a16:creationId xmlns:a16="http://schemas.microsoft.com/office/drawing/2014/main" id="{92487A29-AD24-1B47-72CE-D8CFE95A1F89}"/>
              </a:ext>
            </a:extLst>
          </p:cNvPr>
          <p:cNvSpPr>
            <a:spLocks noGrp="1" noChangeArrowheads="1"/>
          </p:cNvSpPr>
          <p:nvPr>
            <p:ph type="body" idx="1"/>
          </p:nvPr>
        </p:nvSpPr>
        <p:spPr/>
        <p:txBody>
          <a:bodyPr/>
          <a:lstStyle/>
          <a:p>
            <a:pPr eaLnBrk="1" hangingPunct="1"/>
            <a:r>
              <a:rPr lang="en-US" altLang="en-US" sz="2400"/>
              <a:t>Our new problem now is to maintain a set of intervals:</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We want to support:</a:t>
            </a:r>
          </a:p>
          <a:p>
            <a:pPr lvl="1" eaLnBrk="1" hangingPunct="1"/>
            <a:r>
              <a:rPr lang="en-US" altLang="en-US" sz="2000"/>
              <a:t>insert and delete operations</a:t>
            </a:r>
          </a:p>
          <a:p>
            <a:pPr lvl="1" eaLnBrk="1" hangingPunct="1"/>
            <a:r>
              <a:rPr lang="en-US" altLang="en-US" sz="2000"/>
              <a:t>Search an overlapping interval with a given interval</a:t>
            </a:r>
          </a:p>
        </p:txBody>
      </p:sp>
      <p:grpSp>
        <p:nvGrpSpPr>
          <p:cNvPr id="71685" name="Group 4">
            <a:extLst>
              <a:ext uri="{FF2B5EF4-FFF2-40B4-BE49-F238E27FC236}">
                <a16:creationId xmlns:a16="http://schemas.microsoft.com/office/drawing/2014/main" id="{33F4CDEB-20DF-F4C6-EC59-3E90ABCE9D25}"/>
              </a:ext>
            </a:extLst>
          </p:cNvPr>
          <p:cNvGrpSpPr>
            <a:grpSpLocks/>
          </p:cNvGrpSpPr>
          <p:nvPr/>
        </p:nvGrpSpPr>
        <p:grpSpPr bwMode="auto">
          <a:xfrm>
            <a:off x="228600" y="2438400"/>
            <a:ext cx="8750300" cy="2232025"/>
            <a:chOff x="144" y="1810"/>
            <a:chExt cx="5512" cy="1406"/>
          </a:xfrm>
        </p:grpSpPr>
        <p:grpSp>
          <p:nvGrpSpPr>
            <p:cNvPr id="71686" name="Group 5">
              <a:extLst>
                <a:ext uri="{FF2B5EF4-FFF2-40B4-BE49-F238E27FC236}">
                  <a16:creationId xmlns:a16="http://schemas.microsoft.com/office/drawing/2014/main" id="{9743AB50-261A-1F2F-F9EA-700CA2CDD97C}"/>
                </a:ext>
              </a:extLst>
            </p:cNvPr>
            <p:cNvGrpSpPr>
              <a:grpSpLocks/>
            </p:cNvGrpSpPr>
            <p:nvPr/>
          </p:nvGrpSpPr>
          <p:grpSpPr bwMode="auto">
            <a:xfrm>
              <a:off x="144" y="2866"/>
              <a:ext cx="5512" cy="350"/>
              <a:chOff x="144" y="2352"/>
              <a:chExt cx="5512" cy="350"/>
            </a:xfrm>
          </p:grpSpPr>
          <p:sp>
            <p:nvSpPr>
              <p:cNvPr id="71723" name="Line 6">
                <a:extLst>
                  <a:ext uri="{FF2B5EF4-FFF2-40B4-BE49-F238E27FC236}">
                    <a16:creationId xmlns:a16="http://schemas.microsoft.com/office/drawing/2014/main" id="{F5184AAC-1AA2-D232-37DB-22BD16003B90}"/>
                  </a:ext>
                </a:extLst>
              </p:cNvPr>
              <p:cNvSpPr>
                <a:spLocks noChangeShapeType="1"/>
              </p:cNvSpPr>
              <p:nvPr/>
            </p:nvSpPr>
            <p:spPr bwMode="auto">
              <a:xfrm>
                <a:off x="243" y="2400"/>
                <a:ext cx="5277"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24" name="Line 7">
                <a:extLst>
                  <a:ext uri="{FF2B5EF4-FFF2-40B4-BE49-F238E27FC236}">
                    <a16:creationId xmlns:a16="http://schemas.microsoft.com/office/drawing/2014/main" id="{36DF4A8D-60CC-B081-6715-6815E221C287}"/>
                  </a:ext>
                </a:extLst>
              </p:cNvPr>
              <p:cNvSpPr>
                <a:spLocks noChangeShapeType="1"/>
              </p:cNvSpPr>
              <p:nvPr/>
            </p:nvSpPr>
            <p:spPr bwMode="auto">
              <a:xfrm>
                <a:off x="243"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25" name="Text Box 8">
                <a:extLst>
                  <a:ext uri="{FF2B5EF4-FFF2-40B4-BE49-F238E27FC236}">
                    <a16:creationId xmlns:a16="http://schemas.microsoft.com/office/drawing/2014/main" id="{FCCBBD7F-3033-D239-4BD4-6E41F3B46EAA}"/>
                  </a:ext>
                </a:extLst>
              </p:cNvPr>
              <p:cNvSpPr txBox="1">
                <a:spLocks noChangeArrowheads="1"/>
              </p:cNvSpPr>
              <p:nvPr/>
            </p:nvSpPr>
            <p:spPr bwMode="auto">
              <a:xfrm>
                <a:off x="144"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a:t>
                </a:r>
              </a:p>
            </p:txBody>
          </p:sp>
          <p:sp>
            <p:nvSpPr>
              <p:cNvPr id="71726" name="Line 9">
                <a:extLst>
                  <a:ext uri="{FF2B5EF4-FFF2-40B4-BE49-F238E27FC236}">
                    <a16:creationId xmlns:a16="http://schemas.microsoft.com/office/drawing/2014/main" id="{58CFC4C1-E9FA-555E-2A5D-B94E5EA28B85}"/>
                  </a:ext>
                </a:extLst>
              </p:cNvPr>
              <p:cNvSpPr>
                <a:spLocks noChangeShapeType="1"/>
              </p:cNvSpPr>
              <p:nvPr/>
            </p:nvSpPr>
            <p:spPr bwMode="auto">
              <a:xfrm>
                <a:off x="4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27" name="Text Box 10">
                <a:extLst>
                  <a:ext uri="{FF2B5EF4-FFF2-40B4-BE49-F238E27FC236}">
                    <a16:creationId xmlns:a16="http://schemas.microsoft.com/office/drawing/2014/main" id="{F6E14250-CAA8-F7B4-63C5-E38D75F32AAC}"/>
                  </a:ext>
                </a:extLst>
              </p:cNvPr>
              <p:cNvSpPr txBox="1">
                <a:spLocks noChangeArrowheads="1"/>
              </p:cNvSpPr>
              <p:nvPr/>
            </p:nvSpPr>
            <p:spPr bwMode="auto">
              <a:xfrm>
                <a:off x="3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a:t>
                </a:r>
              </a:p>
            </p:txBody>
          </p:sp>
          <p:sp>
            <p:nvSpPr>
              <p:cNvPr id="71728" name="Line 11">
                <a:extLst>
                  <a:ext uri="{FF2B5EF4-FFF2-40B4-BE49-F238E27FC236}">
                    <a16:creationId xmlns:a16="http://schemas.microsoft.com/office/drawing/2014/main" id="{7A99E43F-D715-CB8A-3366-FF8C554B407C}"/>
                  </a:ext>
                </a:extLst>
              </p:cNvPr>
              <p:cNvSpPr>
                <a:spLocks noChangeShapeType="1"/>
              </p:cNvSpPr>
              <p:nvPr/>
            </p:nvSpPr>
            <p:spPr bwMode="auto">
              <a:xfrm>
                <a:off x="7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29" name="Text Box 12">
                <a:extLst>
                  <a:ext uri="{FF2B5EF4-FFF2-40B4-BE49-F238E27FC236}">
                    <a16:creationId xmlns:a16="http://schemas.microsoft.com/office/drawing/2014/main" id="{75F669CC-6EFA-AEA9-987D-2FAD1BAAAE1F}"/>
                  </a:ext>
                </a:extLst>
              </p:cNvPr>
              <p:cNvSpPr txBox="1">
                <a:spLocks noChangeArrowheads="1"/>
              </p:cNvSpPr>
              <p:nvPr/>
            </p:nvSpPr>
            <p:spPr bwMode="auto">
              <a:xfrm>
                <a:off x="6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3</a:t>
                </a:r>
              </a:p>
            </p:txBody>
          </p:sp>
          <p:sp>
            <p:nvSpPr>
              <p:cNvPr id="71730" name="Line 13">
                <a:extLst>
                  <a:ext uri="{FF2B5EF4-FFF2-40B4-BE49-F238E27FC236}">
                    <a16:creationId xmlns:a16="http://schemas.microsoft.com/office/drawing/2014/main" id="{E876A24C-EA5C-8A09-4C66-7A9B66825D66}"/>
                  </a:ext>
                </a:extLst>
              </p:cNvPr>
              <p:cNvSpPr>
                <a:spLocks noChangeShapeType="1"/>
              </p:cNvSpPr>
              <p:nvPr/>
            </p:nvSpPr>
            <p:spPr bwMode="auto">
              <a:xfrm>
                <a:off x="9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31" name="Text Box 14">
                <a:extLst>
                  <a:ext uri="{FF2B5EF4-FFF2-40B4-BE49-F238E27FC236}">
                    <a16:creationId xmlns:a16="http://schemas.microsoft.com/office/drawing/2014/main" id="{0D62E50C-7C87-C8CF-1B7B-7B57A0DEC470}"/>
                  </a:ext>
                </a:extLst>
              </p:cNvPr>
              <p:cNvSpPr txBox="1">
                <a:spLocks noChangeArrowheads="1"/>
              </p:cNvSpPr>
              <p:nvPr/>
            </p:nvSpPr>
            <p:spPr bwMode="auto">
              <a:xfrm>
                <a:off x="8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4</a:t>
                </a:r>
              </a:p>
            </p:txBody>
          </p:sp>
          <p:sp>
            <p:nvSpPr>
              <p:cNvPr id="71732" name="Line 15">
                <a:extLst>
                  <a:ext uri="{FF2B5EF4-FFF2-40B4-BE49-F238E27FC236}">
                    <a16:creationId xmlns:a16="http://schemas.microsoft.com/office/drawing/2014/main" id="{A94B0A57-BB96-5240-3984-923D437C664C}"/>
                  </a:ext>
                </a:extLst>
              </p:cNvPr>
              <p:cNvSpPr>
                <a:spLocks noChangeShapeType="1"/>
              </p:cNvSpPr>
              <p:nvPr/>
            </p:nvSpPr>
            <p:spPr bwMode="auto">
              <a:xfrm>
                <a:off x="11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33" name="Text Box 16">
                <a:extLst>
                  <a:ext uri="{FF2B5EF4-FFF2-40B4-BE49-F238E27FC236}">
                    <a16:creationId xmlns:a16="http://schemas.microsoft.com/office/drawing/2014/main" id="{5D11D8B2-1A7D-01F0-C969-290B973A7454}"/>
                  </a:ext>
                </a:extLst>
              </p:cNvPr>
              <p:cNvSpPr txBox="1">
                <a:spLocks noChangeArrowheads="1"/>
              </p:cNvSpPr>
              <p:nvPr/>
            </p:nvSpPr>
            <p:spPr bwMode="auto">
              <a:xfrm>
                <a:off x="110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5</a:t>
                </a:r>
              </a:p>
            </p:txBody>
          </p:sp>
          <p:sp>
            <p:nvSpPr>
              <p:cNvPr id="71734" name="Line 17">
                <a:extLst>
                  <a:ext uri="{FF2B5EF4-FFF2-40B4-BE49-F238E27FC236}">
                    <a16:creationId xmlns:a16="http://schemas.microsoft.com/office/drawing/2014/main" id="{B656B3C1-F034-D182-69D6-1154CC1907D9}"/>
                  </a:ext>
                </a:extLst>
              </p:cNvPr>
              <p:cNvSpPr>
                <a:spLocks noChangeShapeType="1"/>
              </p:cNvSpPr>
              <p:nvPr/>
            </p:nvSpPr>
            <p:spPr bwMode="auto">
              <a:xfrm>
                <a:off x="14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35" name="Text Box 18">
                <a:extLst>
                  <a:ext uri="{FF2B5EF4-FFF2-40B4-BE49-F238E27FC236}">
                    <a16:creationId xmlns:a16="http://schemas.microsoft.com/office/drawing/2014/main" id="{48A727BA-1370-E871-62F3-625C72E65A26}"/>
                  </a:ext>
                </a:extLst>
              </p:cNvPr>
              <p:cNvSpPr txBox="1">
                <a:spLocks noChangeArrowheads="1"/>
              </p:cNvSpPr>
              <p:nvPr/>
            </p:nvSpPr>
            <p:spPr bwMode="auto">
              <a:xfrm>
                <a:off x="134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6</a:t>
                </a:r>
              </a:p>
            </p:txBody>
          </p:sp>
          <p:sp>
            <p:nvSpPr>
              <p:cNvPr id="71736" name="Line 19">
                <a:extLst>
                  <a:ext uri="{FF2B5EF4-FFF2-40B4-BE49-F238E27FC236}">
                    <a16:creationId xmlns:a16="http://schemas.microsoft.com/office/drawing/2014/main" id="{44F49AD7-EF2B-ADA5-56A8-AFC9E8A3FB7E}"/>
                  </a:ext>
                </a:extLst>
              </p:cNvPr>
              <p:cNvSpPr>
                <a:spLocks noChangeShapeType="1"/>
              </p:cNvSpPr>
              <p:nvPr/>
            </p:nvSpPr>
            <p:spPr bwMode="auto">
              <a:xfrm>
                <a:off x="16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37" name="Text Box 20">
                <a:extLst>
                  <a:ext uri="{FF2B5EF4-FFF2-40B4-BE49-F238E27FC236}">
                    <a16:creationId xmlns:a16="http://schemas.microsoft.com/office/drawing/2014/main" id="{0513D5A1-B075-20C3-60EB-D61D3EE170E5}"/>
                  </a:ext>
                </a:extLst>
              </p:cNvPr>
              <p:cNvSpPr txBox="1">
                <a:spLocks noChangeArrowheads="1"/>
              </p:cNvSpPr>
              <p:nvPr/>
            </p:nvSpPr>
            <p:spPr bwMode="auto">
              <a:xfrm>
                <a:off x="15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7</a:t>
                </a:r>
              </a:p>
            </p:txBody>
          </p:sp>
          <p:sp>
            <p:nvSpPr>
              <p:cNvPr id="71738" name="Line 21">
                <a:extLst>
                  <a:ext uri="{FF2B5EF4-FFF2-40B4-BE49-F238E27FC236}">
                    <a16:creationId xmlns:a16="http://schemas.microsoft.com/office/drawing/2014/main" id="{6C313C72-65A5-810E-9142-C3EFFA5C3384}"/>
                  </a:ext>
                </a:extLst>
              </p:cNvPr>
              <p:cNvSpPr>
                <a:spLocks noChangeShapeType="1"/>
              </p:cNvSpPr>
              <p:nvPr/>
            </p:nvSpPr>
            <p:spPr bwMode="auto">
              <a:xfrm>
                <a:off x="19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39" name="Text Box 22">
                <a:extLst>
                  <a:ext uri="{FF2B5EF4-FFF2-40B4-BE49-F238E27FC236}">
                    <a16:creationId xmlns:a16="http://schemas.microsoft.com/office/drawing/2014/main" id="{2862C0E0-8E87-13CD-ACBB-0BA89C41396A}"/>
                  </a:ext>
                </a:extLst>
              </p:cNvPr>
              <p:cNvSpPr txBox="1">
                <a:spLocks noChangeArrowheads="1"/>
              </p:cNvSpPr>
              <p:nvPr/>
            </p:nvSpPr>
            <p:spPr bwMode="auto">
              <a:xfrm>
                <a:off x="18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8</a:t>
                </a:r>
              </a:p>
            </p:txBody>
          </p:sp>
          <p:sp>
            <p:nvSpPr>
              <p:cNvPr id="71740" name="Line 23">
                <a:extLst>
                  <a:ext uri="{FF2B5EF4-FFF2-40B4-BE49-F238E27FC236}">
                    <a16:creationId xmlns:a16="http://schemas.microsoft.com/office/drawing/2014/main" id="{5EC4671C-F21C-C32D-149B-2F18526C5D02}"/>
                  </a:ext>
                </a:extLst>
              </p:cNvPr>
              <p:cNvSpPr>
                <a:spLocks noChangeShapeType="1"/>
              </p:cNvSpPr>
              <p:nvPr/>
            </p:nvSpPr>
            <p:spPr bwMode="auto">
              <a:xfrm>
                <a:off x="21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41" name="Text Box 24">
                <a:extLst>
                  <a:ext uri="{FF2B5EF4-FFF2-40B4-BE49-F238E27FC236}">
                    <a16:creationId xmlns:a16="http://schemas.microsoft.com/office/drawing/2014/main" id="{41B75957-77B8-B7F2-F750-A612BF03593A}"/>
                  </a:ext>
                </a:extLst>
              </p:cNvPr>
              <p:cNvSpPr txBox="1">
                <a:spLocks noChangeArrowheads="1"/>
              </p:cNvSpPr>
              <p:nvPr/>
            </p:nvSpPr>
            <p:spPr bwMode="auto">
              <a:xfrm>
                <a:off x="20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9</a:t>
                </a:r>
              </a:p>
            </p:txBody>
          </p:sp>
          <p:sp>
            <p:nvSpPr>
              <p:cNvPr id="71742" name="Line 25">
                <a:extLst>
                  <a:ext uri="{FF2B5EF4-FFF2-40B4-BE49-F238E27FC236}">
                    <a16:creationId xmlns:a16="http://schemas.microsoft.com/office/drawing/2014/main" id="{E7593514-403E-2A18-008C-7370EDE3CEC2}"/>
                  </a:ext>
                </a:extLst>
              </p:cNvPr>
              <p:cNvSpPr>
                <a:spLocks noChangeShapeType="1"/>
              </p:cNvSpPr>
              <p:nvPr/>
            </p:nvSpPr>
            <p:spPr bwMode="auto">
              <a:xfrm>
                <a:off x="23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43" name="Text Box 26">
                <a:extLst>
                  <a:ext uri="{FF2B5EF4-FFF2-40B4-BE49-F238E27FC236}">
                    <a16:creationId xmlns:a16="http://schemas.microsoft.com/office/drawing/2014/main" id="{2153FD57-4018-83A7-F2B5-337D20D2E71A}"/>
                  </a:ext>
                </a:extLst>
              </p:cNvPr>
              <p:cNvSpPr txBox="1">
                <a:spLocks noChangeArrowheads="1"/>
              </p:cNvSpPr>
              <p:nvPr/>
            </p:nvSpPr>
            <p:spPr bwMode="auto">
              <a:xfrm>
                <a:off x="22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10</a:t>
                </a:r>
              </a:p>
            </p:txBody>
          </p:sp>
          <p:sp>
            <p:nvSpPr>
              <p:cNvPr id="71744" name="Line 27">
                <a:extLst>
                  <a:ext uri="{FF2B5EF4-FFF2-40B4-BE49-F238E27FC236}">
                    <a16:creationId xmlns:a16="http://schemas.microsoft.com/office/drawing/2014/main" id="{5657B0BE-8A01-F2F9-CEFE-FCC059BBEE03}"/>
                  </a:ext>
                </a:extLst>
              </p:cNvPr>
              <p:cNvSpPr>
                <a:spLocks noChangeShapeType="1"/>
              </p:cNvSpPr>
              <p:nvPr/>
            </p:nvSpPr>
            <p:spPr bwMode="auto">
              <a:xfrm>
                <a:off x="26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45" name="Text Box 28">
                <a:extLst>
                  <a:ext uri="{FF2B5EF4-FFF2-40B4-BE49-F238E27FC236}">
                    <a16:creationId xmlns:a16="http://schemas.microsoft.com/office/drawing/2014/main" id="{8F25DC96-D937-3EE5-0E9D-5F0A34100EF4}"/>
                  </a:ext>
                </a:extLst>
              </p:cNvPr>
              <p:cNvSpPr txBox="1">
                <a:spLocks noChangeArrowheads="1"/>
              </p:cNvSpPr>
              <p:nvPr/>
            </p:nvSpPr>
            <p:spPr bwMode="auto">
              <a:xfrm>
                <a:off x="25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11</a:t>
                </a:r>
              </a:p>
            </p:txBody>
          </p:sp>
          <p:sp>
            <p:nvSpPr>
              <p:cNvPr id="71746" name="Line 29">
                <a:extLst>
                  <a:ext uri="{FF2B5EF4-FFF2-40B4-BE49-F238E27FC236}">
                    <a16:creationId xmlns:a16="http://schemas.microsoft.com/office/drawing/2014/main" id="{3A16F239-EE5D-6B14-8D61-6C90A2D71F84}"/>
                  </a:ext>
                </a:extLst>
              </p:cNvPr>
              <p:cNvSpPr>
                <a:spLocks noChangeShapeType="1"/>
              </p:cNvSpPr>
              <p:nvPr/>
            </p:nvSpPr>
            <p:spPr bwMode="auto">
              <a:xfrm>
                <a:off x="28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47" name="Text Box 30">
                <a:extLst>
                  <a:ext uri="{FF2B5EF4-FFF2-40B4-BE49-F238E27FC236}">
                    <a16:creationId xmlns:a16="http://schemas.microsoft.com/office/drawing/2014/main" id="{00D627FF-36D9-C366-5845-27B75C84A1EC}"/>
                  </a:ext>
                </a:extLst>
              </p:cNvPr>
              <p:cNvSpPr txBox="1">
                <a:spLocks noChangeArrowheads="1"/>
              </p:cNvSpPr>
              <p:nvPr/>
            </p:nvSpPr>
            <p:spPr bwMode="auto">
              <a:xfrm>
                <a:off x="27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12</a:t>
                </a:r>
              </a:p>
            </p:txBody>
          </p:sp>
          <p:sp>
            <p:nvSpPr>
              <p:cNvPr id="71748" name="Line 31">
                <a:extLst>
                  <a:ext uri="{FF2B5EF4-FFF2-40B4-BE49-F238E27FC236}">
                    <a16:creationId xmlns:a16="http://schemas.microsoft.com/office/drawing/2014/main" id="{F57286DF-A561-FC61-6766-7A5EE733EFCC}"/>
                  </a:ext>
                </a:extLst>
              </p:cNvPr>
              <p:cNvSpPr>
                <a:spLocks noChangeShapeType="1"/>
              </p:cNvSpPr>
              <p:nvPr/>
            </p:nvSpPr>
            <p:spPr bwMode="auto">
              <a:xfrm>
                <a:off x="31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49" name="Text Box 32">
                <a:extLst>
                  <a:ext uri="{FF2B5EF4-FFF2-40B4-BE49-F238E27FC236}">
                    <a16:creationId xmlns:a16="http://schemas.microsoft.com/office/drawing/2014/main" id="{569D71C7-4DE2-0DC9-2AFD-A4A8338C8F36}"/>
                  </a:ext>
                </a:extLst>
              </p:cNvPr>
              <p:cNvSpPr txBox="1">
                <a:spLocks noChangeArrowheads="1"/>
              </p:cNvSpPr>
              <p:nvPr/>
            </p:nvSpPr>
            <p:spPr bwMode="auto">
              <a:xfrm>
                <a:off x="29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13</a:t>
                </a:r>
              </a:p>
            </p:txBody>
          </p:sp>
          <p:sp>
            <p:nvSpPr>
              <p:cNvPr id="71750" name="Line 33">
                <a:extLst>
                  <a:ext uri="{FF2B5EF4-FFF2-40B4-BE49-F238E27FC236}">
                    <a16:creationId xmlns:a16="http://schemas.microsoft.com/office/drawing/2014/main" id="{84CE0CB9-37A9-40CA-3CFF-8DD81C0DC847}"/>
                  </a:ext>
                </a:extLst>
              </p:cNvPr>
              <p:cNvSpPr>
                <a:spLocks noChangeShapeType="1"/>
              </p:cNvSpPr>
              <p:nvPr/>
            </p:nvSpPr>
            <p:spPr bwMode="auto">
              <a:xfrm>
                <a:off x="33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51" name="Text Box 34">
                <a:extLst>
                  <a:ext uri="{FF2B5EF4-FFF2-40B4-BE49-F238E27FC236}">
                    <a16:creationId xmlns:a16="http://schemas.microsoft.com/office/drawing/2014/main" id="{117C9F75-7DBF-DA36-3B70-E9F265EEF1F5}"/>
                  </a:ext>
                </a:extLst>
              </p:cNvPr>
              <p:cNvSpPr txBox="1">
                <a:spLocks noChangeArrowheads="1"/>
              </p:cNvSpPr>
              <p:nvPr/>
            </p:nvSpPr>
            <p:spPr bwMode="auto">
              <a:xfrm>
                <a:off x="32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14</a:t>
                </a:r>
              </a:p>
            </p:txBody>
          </p:sp>
          <p:sp>
            <p:nvSpPr>
              <p:cNvPr id="71752" name="Line 35">
                <a:extLst>
                  <a:ext uri="{FF2B5EF4-FFF2-40B4-BE49-F238E27FC236}">
                    <a16:creationId xmlns:a16="http://schemas.microsoft.com/office/drawing/2014/main" id="{B7C32710-43F0-2E5A-A64F-37C795CE5C39}"/>
                  </a:ext>
                </a:extLst>
              </p:cNvPr>
              <p:cNvSpPr>
                <a:spLocks noChangeShapeType="1"/>
              </p:cNvSpPr>
              <p:nvPr/>
            </p:nvSpPr>
            <p:spPr bwMode="auto">
              <a:xfrm>
                <a:off x="35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53" name="Text Box 36">
                <a:extLst>
                  <a:ext uri="{FF2B5EF4-FFF2-40B4-BE49-F238E27FC236}">
                    <a16:creationId xmlns:a16="http://schemas.microsoft.com/office/drawing/2014/main" id="{32D8833D-1752-FF41-F384-712A55F77098}"/>
                  </a:ext>
                </a:extLst>
              </p:cNvPr>
              <p:cNvSpPr txBox="1">
                <a:spLocks noChangeArrowheads="1"/>
              </p:cNvSpPr>
              <p:nvPr/>
            </p:nvSpPr>
            <p:spPr bwMode="auto">
              <a:xfrm>
                <a:off x="34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15</a:t>
                </a:r>
              </a:p>
            </p:txBody>
          </p:sp>
          <p:sp>
            <p:nvSpPr>
              <p:cNvPr id="71754" name="Line 37">
                <a:extLst>
                  <a:ext uri="{FF2B5EF4-FFF2-40B4-BE49-F238E27FC236}">
                    <a16:creationId xmlns:a16="http://schemas.microsoft.com/office/drawing/2014/main" id="{DDDEEF5E-C963-FC21-0868-B468B7904B00}"/>
                  </a:ext>
                </a:extLst>
              </p:cNvPr>
              <p:cNvSpPr>
                <a:spLocks noChangeShapeType="1"/>
              </p:cNvSpPr>
              <p:nvPr/>
            </p:nvSpPr>
            <p:spPr bwMode="auto">
              <a:xfrm>
                <a:off x="38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55" name="Text Box 38">
                <a:extLst>
                  <a:ext uri="{FF2B5EF4-FFF2-40B4-BE49-F238E27FC236}">
                    <a16:creationId xmlns:a16="http://schemas.microsoft.com/office/drawing/2014/main" id="{4F488F99-E6B3-3A9D-84F1-A75234449995}"/>
                  </a:ext>
                </a:extLst>
              </p:cNvPr>
              <p:cNvSpPr txBox="1">
                <a:spLocks noChangeArrowheads="1"/>
              </p:cNvSpPr>
              <p:nvPr/>
            </p:nvSpPr>
            <p:spPr bwMode="auto">
              <a:xfrm>
                <a:off x="37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16</a:t>
                </a:r>
              </a:p>
            </p:txBody>
          </p:sp>
          <p:sp>
            <p:nvSpPr>
              <p:cNvPr id="71756" name="Line 39">
                <a:extLst>
                  <a:ext uri="{FF2B5EF4-FFF2-40B4-BE49-F238E27FC236}">
                    <a16:creationId xmlns:a16="http://schemas.microsoft.com/office/drawing/2014/main" id="{01A01AFA-BB83-546E-F345-3254F70683EF}"/>
                  </a:ext>
                </a:extLst>
              </p:cNvPr>
              <p:cNvSpPr>
                <a:spLocks noChangeShapeType="1"/>
              </p:cNvSpPr>
              <p:nvPr/>
            </p:nvSpPr>
            <p:spPr bwMode="auto">
              <a:xfrm>
                <a:off x="40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57" name="Text Box 40">
                <a:extLst>
                  <a:ext uri="{FF2B5EF4-FFF2-40B4-BE49-F238E27FC236}">
                    <a16:creationId xmlns:a16="http://schemas.microsoft.com/office/drawing/2014/main" id="{8D8BDC40-F5BC-4B1B-9696-26CB8748959B}"/>
                  </a:ext>
                </a:extLst>
              </p:cNvPr>
              <p:cNvSpPr txBox="1">
                <a:spLocks noChangeArrowheads="1"/>
              </p:cNvSpPr>
              <p:nvPr/>
            </p:nvSpPr>
            <p:spPr bwMode="auto">
              <a:xfrm>
                <a:off x="39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17</a:t>
                </a:r>
              </a:p>
            </p:txBody>
          </p:sp>
          <p:sp>
            <p:nvSpPr>
              <p:cNvPr id="71758" name="Line 41">
                <a:extLst>
                  <a:ext uri="{FF2B5EF4-FFF2-40B4-BE49-F238E27FC236}">
                    <a16:creationId xmlns:a16="http://schemas.microsoft.com/office/drawing/2014/main" id="{53529273-5B77-B921-B883-D2FCABD39DE3}"/>
                  </a:ext>
                </a:extLst>
              </p:cNvPr>
              <p:cNvSpPr>
                <a:spLocks noChangeShapeType="1"/>
              </p:cNvSpPr>
              <p:nvPr/>
            </p:nvSpPr>
            <p:spPr bwMode="auto">
              <a:xfrm>
                <a:off x="43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59" name="Text Box 42">
                <a:extLst>
                  <a:ext uri="{FF2B5EF4-FFF2-40B4-BE49-F238E27FC236}">
                    <a16:creationId xmlns:a16="http://schemas.microsoft.com/office/drawing/2014/main" id="{4555EF08-6D2E-4843-4EA2-53667E9E4F6C}"/>
                  </a:ext>
                </a:extLst>
              </p:cNvPr>
              <p:cNvSpPr txBox="1">
                <a:spLocks noChangeArrowheads="1"/>
              </p:cNvSpPr>
              <p:nvPr/>
            </p:nvSpPr>
            <p:spPr bwMode="auto">
              <a:xfrm>
                <a:off x="41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18</a:t>
                </a:r>
              </a:p>
            </p:txBody>
          </p:sp>
          <p:sp>
            <p:nvSpPr>
              <p:cNvPr id="71760" name="Line 43">
                <a:extLst>
                  <a:ext uri="{FF2B5EF4-FFF2-40B4-BE49-F238E27FC236}">
                    <a16:creationId xmlns:a16="http://schemas.microsoft.com/office/drawing/2014/main" id="{9C410109-4384-455F-B177-DB7FC9BAA32D}"/>
                  </a:ext>
                </a:extLst>
              </p:cNvPr>
              <p:cNvSpPr>
                <a:spLocks noChangeShapeType="1"/>
              </p:cNvSpPr>
              <p:nvPr/>
            </p:nvSpPr>
            <p:spPr bwMode="auto">
              <a:xfrm>
                <a:off x="45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61" name="Text Box 44">
                <a:extLst>
                  <a:ext uri="{FF2B5EF4-FFF2-40B4-BE49-F238E27FC236}">
                    <a16:creationId xmlns:a16="http://schemas.microsoft.com/office/drawing/2014/main" id="{B0793CAF-669B-1695-4FD6-F713F24B7835}"/>
                  </a:ext>
                </a:extLst>
              </p:cNvPr>
              <p:cNvSpPr txBox="1">
                <a:spLocks noChangeArrowheads="1"/>
              </p:cNvSpPr>
              <p:nvPr/>
            </p:nvSpPr>
            <p:spPr bwMode="auto">
              <a:xfrm>
                <a:off x="44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19</a:t>
                </a:r>
              </a:p>
            </p:txBody>
          </p:sp>
          <p:sp>
            <p:nvSpPr>
              <p:cNvPr id="71762" name="Line 45">
                <a:extLst>
                  <a:ext uri="{FF2B5EF4-FFF2-40B4-BE49-F238E27FC236}">
                    <a16:creationId xmlns:a16="http://schemas.microsoft.com/office/drawing/2014/main" id="{E3461C94-144A-CDC6-F927-C5D1BBF3DE6F}"/>
                  </a:ext>
                </a:extLst>
              </p:cNvPr>
              <p:cNvSpPr>
                <a:spLocks noChangeShapeType="1"/>
              </p:cNvSpPr>
              <p:nvPr/>
            </p:nvSpPr>
            <p:spPr bwMode="auto">
              <a:xfrm>
                <a:off x="47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63" name="Text Box 46">
                <a:extLst>
                  <a:ext uri="{FF2B5EF4-FFF2-40B4-BE49-F238E27FC236}">
                    <a16:creationId xmlns:a16="http://schemas.microsoft.com/office/drawing/2014/main" id="{1E558379-F3F4-B1FA-4A42-FB47B4FC6718}"/>
                  </a:ext>
                </a:extLst>
              </p:cNvPr>
              <p:cNvSpPr txBox="1">
                <a:spLocks noChangeArrowheads="1"/>
              </p:cNvSpPr>
              <p:nvPr/>
            </p:nvSpPr>
            <p:spPr bwMode="auto">
              <a:xfrm>
                <a:off x="46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20</a:t>
                </a:r>
              </a:p>
            </p:txBody>
          </p:sp>
          <p:sp>
            <p:nvSpPr>
              <p:cNvPr id="71764" name="Line 47">
                <a:extLst>
                  <a:ext uri="{FF2B5EF4-FFF2-40B4-BE49-F238E27FC236}">
                    <a16:creationId xmlns:a16="http://schemas.microsoft.com/office/drawing/2014/main" id="{EA52F592-5D93-0F80-9BA7-CB45A4EE0790}"/>
                  </a:ext>
                </a:extLst>
              </p:cNvPr>
              <p:cNvSpPr>
                <a:spLocks noChangeShapeType="1"/>
              </p:cNvSpPr>
              <p:nvPr/>
            </p:nvSpPr>
            <p:spPr bwMode="auto">
              <a:xfrm>
                <a:off x="50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65" name="Text Box 48">
                <a:extLst>
                  <a:ext uri="{FF2B5EF4-FFF2-40B4-BE49-F238E27FC236}">
                    <a16:creationId xmlns:a16="http://schemas.microsoft.com/office/drawing/2014/main" id="{C6C796ED-82AC-6575-A271-B03D837D899C}"/>
                  </a:ext>
                </a:extLst>
              </p:cNvPr>
              <p:cNvSpPr txBox="1">
                <a:spLocks noChangeArrowheads="1"/>
              </p:cNvSpPr>
              <p:nvPr/>
            </p:nvSpPr>
            <p:spPr bwMode="auto">
              <a:xfrm>
                <a:off x="49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21</a:t>
                </a:r>
              </a:p>
            </p:txBody>
          </p:sp>
          <p:sp>
            <p:nvSpPr>
              <p:cNvPr id="71766" name="Line 49">
                <a:extLst>
                  <a:ext uri="{FF2B5EF4-FFF2-40B4-BE49-F238E27FC236}">
                    <a16:creationId xmlns:a16="http://schemas.microsoft.com/office/drawing/2014/main" id="{8E1E72AF-CAB9-D900-893F-3405EEEC2F83}"/>
                  </a:ext>
                </a:extLst>
              </p:cNvPr>
              <p:cNvSpPr>
                <a:spLocks noChangeShapeType="1"/>
              </p:cNvSpPr>
              <p:nvPr/>
            </p:nvSpPr>
            <p:spPr bwMode="auto">
              <a:xfrm>
                <a:off x="52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67" name="Text Box 50">
                <a:extLst>
                  <a:ext uri="{FF2B5EF4-FFF2-40B4-BE49-F238E27FC236}">
                    <a16:creationId xmlns:a16="http://schemas.microsoft.com/office/drawing/2014/main" id="{842F480E-FA85-735B-B59B-31B5A5531FCC}"/>
                  </a:ext>
                </a:extLst>
              </p:cNvPr>
              <p:cNvSpPr txBox="1">
                <a:spLocks noChangeArrowheads="1"/>
              </p:cNvSpPr>
              <p:nvPr/>
            </p:nvSpPr>
            <p:spPr bwMode="auto">
              <a:xfrm>
                <a:off x="51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22</a:t>
                </a:r>
              </a:p>
            </p:txBody>
          </p:sp>
          <p:sp>
            <p:nvSpPr>
              <p:cNvPr id="71768" name="Line 51">
                <a:extLst>
                  <a:ext uri="{FF2B5EF4-FFF2-40B4-BE49-F238E27FC236}">
                    <a16:creationId xmlns:a16="http://schemas.microsoft.com/office/drawing/2014/main" id="{8C0C4AB4-785E-EE8F-F3D4-A33522E104B1}"/>
                  </a:ext>
                </a:extLst>
              </p:cNvPr>
              <p:cNvSpPr>
                <a:spLocks noChangeShapeType="1"/>
              </p:cNvSpPr>
              <p:nvPr/>
            </p:nvSpPr>
            <p:spPr bwMode="auto">
              <a:xfrm>
                <a:off x="55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69" name="Text Box 52">
                <a:extLst>
                  <a:ext uri="{FF2B5EF4-FFF2-40B4-BE49-F238E27FC236}">
                    <a16:creationId xmlns:a16="http://schemas.microsoft.com/office/drawing/2014/main" id="{F301758E-E631-A5B2-AE06-555F96E628ED}"/>
                  </a:ext>
                </a:extLst>
              </p:cNvPr>
              <p:cNvSpPr txBox="1">
                <a:spLocks noChangeArrowheads="1"/>
              </p:cNvSpPr>
              <p:nvPr/>
            </p:nvSpPr>
            <p:spPr bwMode="auto">
              <a:xfrm>
                <a:off x="53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23</a:t>
                </a:r>
              </a:p>
            </p:txBody>
          </p:sp>
        </p:grpSp>
        <p:grpSp>
          <p:nvGrpSpPr>
            <p:cNvPr id="71687" name="Group 53">
              <a:extLst>
                <a:ext uri="{FF2B5EF4-FFF2-40B4-BE49-F238E27FC236}">
                  <a16:creationId xmlns:a16="http://schemas.microsoft.com/office/drawing/2014/main" id="{9EFB4F4D-7CDE-6322-B511-EF8C61E53AF8}"/>
                </a:ext>
              </a:extLst>
            </p:cNvPr>
            <p:cNvGrpSpPr>
              <a:grpSpLocks/>
            </p:cNvGrpSpPr>
            <p:nvPr/>
          </p:nvGrpSpPr>
          <p:grpSpPr bwMode="auto">
            <a:xfrm>
              <a:off x="860" y="2530"/>
              <a:ext cx="1156" cy="350"/>
              <a:chOff x="860" y="3202"/>
              <a:chExt cx="1156" cy="350"/>
            </a:xfrm>
          </p:grpSpPr>
          <p:sp>
            <p:nvSpPr>
              <p:cNvPr id="71718" name="Line 54">
                <a:extLst>
                  <a:ext uri="{FF2B5EF4-FFF2-40B4-BE49-F238E27FC236}">
                    <a16:creationId xmlns:a16="http://schemas.microsoft.com/office/drawing/2014/main" id="{5CB3961D-D463-82EA-A1EC-A803A74F2911}"/>
                  </a:ext>
                </a:extLst>
              </p:cNvPr>
              <p:cNvSpPr>
                <a:spLocks noChangeShapeType="1"/>
              </p:cNvSpPr>
              <p:nvPr/>
            </p:nvSpPr>
            <p:spPr bwMode="auto">
              <a:xfrm flipV="1">
                <a:off x="960" y="326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19" name="Line 55">
                <a:extLst>
                  <a:ext uri="{FF2B5EF4-FFF2-40B4-BE49-F238E27FC236}">
                    <a16:creationId xmlns:a16="http://schemas.microsoft.com/office/drawing/2014/main" id="{14260AB6-E02C-98A8-4AA2-12FF4C597EF3}"/>
                  </a:ext>
                </a:extLst>
              </p:cNvPr>
              <p:cNvSpPr>
                <a:spLocks noChangeShapeType="1"/>
              </p:cNvSpPr>
              <p:nvPr/>
            </p:nvSpPr>
            <p:spPr bwMode="auto">
              <a:xfrm>
                <a:off x="959" y="320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20" name="Text Box 56">
                <a:extLst>
                  <a:ext uri="{FF2B5EF4-FFF2-40B4-BE49-F238E27FC236}">
                    <a16:creationId xmlns:a16="http://schemas.microsoft.com/office/drawing/2014/main" id="{9C060BA9-A37F-27AD-B02B-692419B222CF}"/>
                  </a:ext>
                </a:extLst>
              </p:cNvPr>
              <p:cNvSpPr txBox="1">
                <a:spLocks noChangeArrowheads="1"/>
              </p:cNvSpPr>
              <p:nvPr/>
            </p:nvSpPr>
            <p:spPr bwMode="auto">
              <a:xfrm>
                <a:off x="86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71721" name="Line 57">
                <a:extLst>
                  <a:ext uri="{FF2B5EF4-FFF2-40B4-BE49-F238E27FC236}">
                    <a16:creationId xmlns:a16="http://schemas.microsoft.com/office/drawing/2014/main" id="{028BF0C8-E4B6-ECF8-BCA0-39EDCC29A35C}"/>
                  </a:ext>
                </a:extLst>
              </p:cNvPr>
              <p:cNvSpPr>
                <a:spLocks noChangeShapeType="1"/>
              </p:cNvSpPr>
              <p:nvPr/>
            </p:nvSpPr>
            <p:spPr bwMode="auto">
              <a:xfrm>
                <a:off x="1919" y="32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22" name="Text Box 58">
                <a:extLst>
                  <a:ext uri="{FF2B5EF4-FFF2-40B4-BE49-F238E27FC236}">
                    <a16:creationId xmlns:a16="http://schemas.microsoft.com/office/drawing/2014/main" id="{FC95ACC2-E49C-F3EF-BAFA-C875BDF3CD95}"/>
                  </a:ext>
                </a:extLst>
              </p:cNvPr>
              <p:cNvSpPr txBox="1">
                <a:spLocks noChangeArrowheads="1"/>
              </p:cNvSpPr>
              <p:nvPr/>
            </p:nvSpPr>
            <p:spPr bwMode="auto">
              <a:xfrm>
                <a:off x="182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8</a:t>
                </a:r>
              </a:p>
            </p:txBody>
          </p:sp>
        </p:grpSp>
        <p:grpSp>
          <p:nvGrpSpPr>
            <p:cNvPr id="71688" name="Group 59">
              <a:extLst>
                <a:ext uri="{FF2B5EF4-FFF2-40B4-BE49-F238E27FC236}">
                  <a16:creationId xmlns:a16="http://schemas.microsoft.com/office/drawing/2014/main" id="{EE67F64A-4D19-C865-92DB-3724B2B86AE9}"/>
                </a:ext>
              </a:extLst>
            </p:cNvPr>
            <p:cNvGrpSpPr>
              <a:grpSpLocks/>
            </p:cNvGrpSpPr>
            <p:nvPr/>
          </p:nvGrpSpPr>
          <p:grpSpPr bwMode="auto">
            <a:xfrm>
              <a:off x="1100" y="2174"/>
              <a:ext cx="1676" cy="350"/>
              <a:chOff x="1100" y="1776"/>
              <a:chExt cx="1676" cy="350"/>
            </a:xfrm>
          </p:grpSpPr>
          <p:sp>
            <p:nvSpPr>
              <p:cNvPr id="71713" name="Line 60">
                <a:extLst>
                  <a:ext uri="{FF2B5EF4-FFF2-40B4-BE49-F238E27FC236}">
                    <a16:creationId xmlns:a16="http://schemas.microsoft.com/office/drawing/2014/main" id="{E16DD423-43EF-C1A9-355C-6EBC45ED238C}"/>
                  </a:ext>
                </a:extLst>
              </p:cNvPr>
              <p:cNvSpPr>
                <a:spLocks noChangeShapeType="1"/>
              </p:cNvSpPr>
              <p:nvPr/>
            </p:nvSpPr>
            <p:spPr bwMode="auto">
              <a:xfrm>
                <a:off x="1200"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14" name="Line 61">
                <a:extLst>
                  <a:ext uri="{FF2B5EF4-FFF2-40B4-BE49-F238E27FC236}">
                    <a16:creationId xmlns:a16="http://schemas.microsoft.com/office/drawing/2014/main" id="{7E84CF22-F783-0AB4-1E4F-6F1CCE50A2A1}"/>
                  </a:ext>
                </a:extLst>
              </p:cNvPr>
              <p:cNvSpPr>
                <a:spLocks noChangeShapeType="1"/>
              </p:cNvSpPr>
              <p:nvPr/>
            </p:nvSpPr>
            <p:spPr bwMode="auto">
              <a:xfrm>
                <a:off x="119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15" name="Text Box 62">
                <a:extLst>
                  <a:ext uri="{FF2B5EF4-FFF2-40B4-BE49-F238E27FC236}">
                    <a16:creationId xmlns:a16="http://schemas.microsoft.com/office/drawing/2014/main" id="{9BF964E7-55B8-6BEF-67D2-7DE64EA61652}"/>
                  </a:ext>
                </a:extLst>
              </p:cNvPr>
              <p:cNvSpPr txBox="1">
                <a:spLocks noChangeArrowheads="1"/>
              </p:cNvSpPr>
              <p:nvPr/>
            </p:nvSpPr>
            <p:spPr bwMode="auto">
              <a:xfrm>
                <a:off x="1100" y="189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p>
            </p:txBody>
          </p:sp>
          <p:sp>
            <p:nvSpPr>
              <p:cNvPr id="71716" name="Line 63">
                <a:extLst>
                  <a:ext uri="{FF2B5EF4-FFF2-40B4-BE49-F238E27FC236}">
                    <a16:creationId xmlns:a16="http://schemas.microsoft.com/office/drawing/2014/main" id="{82EEAD9B-6446-372D-DEDD-DCD1751FA126}"/>
                  </a:ext>
                </a:extLst>
              </p:cNvPr>
              <p:cNvSpPr>
                <a:spLocks noChangeShapeType="1"/>
              </p:cNvSpPr>
              <p:nvPr/>
            </p:nvSpPr>
            <p:spPr bwMode="auto">
              <a:xfrm>
                <a:off x="263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17" name="Text Box 64">
                <a:extLst>
                  <a:ext uri="{FF2B5EF4-FFF2-40B4-BE49-F238E27FC236}">
                    <a16:creationId xmlns:a16="http://schemas.microsoft.com/office/drawing/2014/main" id="{09A01D26-70BC-F644-AA94-7DCFC670EA73}"/>
                  </a:ext>
                </a:extLst>
              </p:cNvPr>
              <p:cNvSpPr txBox="1">
                <a:spLocks noChangeArrowheads="1"/>
              </p:cNvSpPr>
              <p:nvPr/>
            </p:nvSpPr>
            <p:spPr bwMode="auto">
              <a:xfrm>
                <a:off x="2500" y="189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11</a:t>
                </a:r>
              </a:p>
            </p:txBody>
          </p:sp>
        </p:grpSp>
        <p:grpSp>
          <p:nvGrpSpPr>
            <p:cNvPr id="71689" name="Group 65">
              <a:extLst>
                <a:ext uri="{FF2B5EF4-FFF2-40B4-BE49-F238E27FC236}">
                  <a16:creationId xmlns:a16="http://schemas.microsoft.com/office/drawing/2014/main" id="{AC3705DA-498D-0952-6F63-B838FDC77F50}"/>
                </a:ext>
              </a:extLst>
            </p:cNvPr>
            <p:cNvGrpSpPr>
              <a:grpSpLocks/>
            </p:cNvGrpSpPr>
            <p:nvPr/>
          </p:nvGrpSpPr>
          <p:grpSpPr bwMode="auto">
            <a:xfrm>
              <a:off x="1580" y="1810"/>
              <a:ext cx="956" cy="350"/>
              <a:chOff x="1580" y="1426"/>
              <a:chExt cx="956" cy="350"/>
            </a:xfrm>
          </p:grpSpPr>
          <p:sp>
            <p:nvSpPr>
              <p:cNvPr id="71708" name="Line 66">
                <a:extLst>
                  <a:ext uri="{FF2B5EF4-FFF2-40B4-BE49-F238E27FC236}">
                    <a16:creationId xmlns:a16="http://schemas.microsoft.com/office/drawing/2014/main" id="{26777944-245A-64EC-3E4D-DD77C61A5EA4}"/>
                  </a:ext>
                </a:extLst>
              </p:cNvPr>
              <p:cNvSpPr>
                <a:spLocks noChangeShapeType="1"/>
              </p:cNvSpPr>
              <p:nvPr/>
            </p:nvSpPr>
            <p:spPr bwMode="auto">
              <a:xfrm flipV="1">
                <a:off x="1680" y="14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09" name="Line 67">
                <a:extLst>
                  <a:ext uri="{FF2B5EF4-FFF2-40B4-BE49-F238E27FC236}">
                    <a16:creationId xmlns:a16="http://schemas.microsoft.com/office/drawing/2014/main" id="{01D55C35-EAA3-F77C-2ABC-91EB90B5F7A8}"/>
                  </a:ext>
                </a:extLst>
              </p:cNvPr>
              <p:cNvSpPr>
                <a:spLocks noChangeShapeType="1"/>
              </p:cNvSpPr>
              <p:nvPr/>
            </p:nvSpPr>
            <p:spPr bwMode="auto">
              <a:xfrm>
                <a:off x="167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10" name="Text Box 68">
                <a:extLst>
                  <a:ext uri="{FF2B5EF4-FFF2-40B4-BE49-F238E27FC236}">
                    <a16:creationId xmlns:a16="http://schemas.microsoft.com/office/drawing/2014/main" id="{809F6EB6-EA10-DD72-E5EF-95F45EE5007D}"/>
                  </a:ext>
                </a:extLst>
              </p:cNvPr>
              <p:cNvSpPr txBox="1">
                <a:spLocks noChangeArrowheads="1"/>
              </p:cNvSpPr>
              <p:nvPr/>
            </p:nvSpPr>
            <p:spPr bwMode="auto">
              <a:xfrm>
                <a:off x="158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7</a:t>
                </a:r>
              </a:p>
            </p:txBody>
          </p:sp>
          <p:sp>
            <p:nvSpPr>
              <p:cNvPr id="71711" name="Line 69">
                <a:extLst>
                  <a:ext uri="{FF2B5EF4-FFF2-40B4-BE49-F238E27FC236}">
                    <a16:creationId xmlns:a16="http://schemas.microsoft.com/office/drawing/2014/main" id="{7D7FC888-3DC3-288D-0ABA-CED749C8C1A9}"/>
                  </a:ext>
                </a:extLst>
              </p:cNvPr>
              <p:cNvSpPr>
                <a:spLocks noChangeShapeType="1"/>
              </p:cNvSpPr>
              <p:nvPr/>
            </p:nvSpPr>
            <p:spPr bwMode="auto">
              <a:xfrm>
                <a:off x="239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12" name="Text Box 70">
                <a:extLst>
                  <a:ext uri="{FF2B5EF4-FFF2-40B4-BE49-F238E27FC236}">
                    <a16:creationId xmlns:a16="http://schemas.microsoft.com/office/drawing/2014/main" id="{906C3FF0-7700-5F2D-330F-5AC3885E9D33}"/>
                  </a:ext>
                </a:extLst>
              </p:cNvPr>
              <p:cNvSpPr txBox="1">
                <a:spLocks noChangeArrowheads="1"/>
              </p:cNvSpPr>
              <p:nvPr/>
            </p:nvSpPr>
            <p:spPr bwMode="auto">
              <a:xfrm>
                <a:off x="2260" y="154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10</a:t>
                </a:r>
              </a:p>
            </p:txBody>
          </p:sp>
        </p:grpSp>
        <p:grpSp>
          <p:nvGrpSpPr>
            <p:cNvPr id="71690" name="Group 71">
              <a:extLst>
                <a:ext uri="{FF2B5EF4-FFF2-40B4-BE49-F238E27FC236}">
                  <a16:creationId xmlns:a16="http://schemas.microsoft.com/office/drawing/2014/main" id="{FE029D0E-6830-A35A-2578-AC169DD0F07A}"/>
                </a:ext>
              </a:extLst>
            </p:cNvPr>
            <p:cNvGrpSpPr>
              <a:grpSpLocks/>
            </p:cNvGrpSpPr>
            <p:nvPr/>
          </p:nvGrpSpPr>
          <p:grpSpPr bwMode="auto">
            <a:xfrm>
              <a:off x="3460" y="2482"/>
              <a:ext cx="996" cy="350"/>
              <a:chOff x="3460" y="1632"/>
              <a:chExt cx="996" cy="350"/>
            </a:xfrm>
          </p:grpSpPr>
          <p:sp>
            <p:nvSpPr>
              <p:cNvPr id="71703" name="Line 72">
                <a:extLst>
                  <a:ext uri="{FF2B5EF4-FFF2-40B4-BE49-F238E27FC236}">
                    <a16:creationId xmlns:a16="http://schemas.microsoft.com/office/drawing/2014/main" id="{4A6202E2-77E2-5A64-0467-CF3395B4DF74}"/>
                  </a:ext>
                </a:extLst>
              </p:cNvPr>
              <p:cNvSpPr>
                <a:spLocks noChangeShapeType="1"/>
              </p:cNvSpPr>
              <p:nvPr/>
            </p:nvSpPr>
            <p:spPr bwMode="auto">
              <a:xfrm>
                <a:off x="3600" y="16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704" name="Line 73">
                <a:extLst>
                  <a:ext uri="{FF2B5EF4-FFF2-40B4-BE49-F238E27FC236}">
                    <a16:creationId xmlns:a16="http://schemas.microsoft.com/office/drawing/2014/main" id="{B3D3FC11-ED0C-C632-7C1B-C4D2DFD226D5}"/>
                  </a:ext>
                </a:extLst>
              </p:cNvPr>
              <p:cNvSpPr>
                <a:spLocks noChangeShapeType="1"/>
              </p:cNvSpPr>
              <p:nvPr/>
            </p:nvSpPr>
            <p:spPr bwMode="auto">
              <a:xfrm>
                <a:off x="359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05" name="Text Box 74">
                <a:extLst>
                  <a:ext uri="{FF2B5EF4-FFF2-40B4-BE49-F238E27FC236}">
                    <a16:creationId xmlns:a16="http://schemas.microsoft.com/office/drawing/2014/main" id="{AD1FB159-8604-1A74-4ECA-3256141AC434}"/>
                  </a:ext>
                </a:extLst>
              </p:cNvPr>
              <p:cNvSpPr txBox="1">
                <a:spLocks noChangeArrowheads="1"/>
              </p:cNvSpPr>
              <p:nvPr/>
            </p:nvSpPr>
            <p:spPr bwMode="auto">
              <a:xfrm>
                <a:off x="346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15</a:t>
                </a:r>
              </a:p>
            </p:txBody>
          </p:sp>
          <p:sp>
            <p:nvSpPr>
              <p:cNvPr id="71706" name="Line 75">
                <a:extLst>
                  <a:ext uri="{FF2B5EF4-FFF2-40B4-BE49-F238E27FC236}">
                    <a16:creationId xmlns:a16="http://schemas.microsoft.com/office/drawing/2014/main" id="{522916D8-191B-8CB9-C2B8-043E0EF8A0E8}"/>
                  </a:ext>
                </a:extLst>
              </p:cNvPr>
              <p:cNvSpPr>
                <a:spLocks noChangeShapeType="1"/>
              </p:cNvSpPr>
              <p:nvPr/>
            </p:nvSpPr>
            <p:spPr bwMode="auto">
              <a:xfrm>
                <a:off x="431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07" name="Text Box 76">
                <a:extLst>
                  <a:ext uri="{FF2B5EF4-FFF2-40B4-BE49-F238E27FC236}">
                    <a16:creationId xmlns:a16="http://schemas.microsoft.com/office/drawing/2014/main" id="{3FBD78E8-56C5-723A-C762-2D48B9B85CF0}"/>
                  </a:ext>
                </a:extLst>
              </p:cNvPr>
              <p:cNvSpPr txBox="1">
                <a:spLocks noChangeArrowheads="1"/>
              </p:cNvSpPr>
              <p:nvPr/>
            </p:nvSpPr>
            <p:spPr bwMode="auto">
              <a:xfrm>
                <a:off x="418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18</a:t>
                </a:r>
              </a:p>
            </p:txBody>
          </p:sp>
        </p:grpSp>
        <p:grpSp>
          <p:nvGrpSpPr>
            <p:cNvPr id="71691" name="Group 77">
              <a:extLst>
                <a:ext uri="{FF2B5EF4-FFF2-40B4-BE49-F238E27FC236}">
                  <a16:creationId xmlns:a16="http://schemas.microsoft.com/office/drawing/2014/main" id="{5596D9CE-8CAE-4C0A-4024-6C47D6D21574}"/>
                </a:ext>
              </a:extLst>
            </p:cNvPr>
            <p:cNvGrpSpPr>
              <a:grpSpLocks/>
            </p:cNvGrpSpPr>
            <p:nvPr/>
          </p:nvGrpSpPr>
          <p:grpSpPr bwMode="auto">
            <a:xfrm>
              <a:off x="3940" y="2174"/>
              <a:ext cx="756" cy="350"/>
              <a:chOff x="3940" y="1632"/>
              <a:chExt cx="756" cy="350"/>
            </a:xfrm>
          </p:grpSpPr>
          <p:sp>
            <p:nvSpPr>
              <p:cNvPr id="71698" name="Line 78">
                <a:extLst>
                  <a:ext uri="{FF2B5EF4-FFF2-40B4-BE49-F238E27FC236}">
                    <a16:creationId xmlns:a16="http://schemas.microsoft.com/office/drawing/2014/main" id="{E6BC6C69-DFC5-9BAF-4786-3A18957F218D}"/>
                  </a:ext>
                </a:extLst>
              </p:cNvPr>
              <p:cNvSpPr>
                <a:spLocks noChangeShapeType="1"/>
              </p:cNvSpPr>
              <p:nvPr/>
            </p:nvSpPr>
            <p:spPr bwMode="auto">
              <a:xfrm>
                <a:off x="4080" y="168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699" name="Line 79">
                <a:extLst>
                  <a:ext uri="{FF2B5EF4-FFF2-40B4-BE49-F238E27FC236}">
                    <a16:creationId xmlns:a16="http://schemas.microsoft.com/office/drawing/2014/main" id="{C2CA6B40-5D12-4438-249C-431A09FFAA60}"/>
                  </a:ext>
                </a:extLst>
              </p:cNvPr>
              <p:cNvSpPr>
                <a:spLocks noChangeShapeType="1"/>
              </p:cNvSpPr>
              <p:nvPr/>
            </p:nvSpPr>
            <p:spPr bwMode="auto">
              <a:xfrm>
                <a:off x="407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00" name="Text Box 80">
                <a:extLst>
                  <a:ext uri="{FF2B5EF4-FFF2-40B4-BE49-F238E27FC236}">
                    <a16:creationId xmlns:a16="http://schemas.microsoft.com/office/drawing/2014/main" id="{BE5C6DDA-BB47-02BF-A7AB-244C1BE8E865}"/>
                  </a:ext>
                </a:extLst>
              </p:cNvPr>
              <p:cNvSpPr txBox="1">
                <a:spLocks noChangeArrowheads="1"/>
              </p:cNvSpPr>
              <p:nvPr/>
            </p:nvSpPr>
            <p:spPr bwMode="auto">
              <a:xfrm>
                <a:off x="394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17</a:t>
                </a:r>
              </a:p>
            </p:txBody>
          </p:sp>
          <p:sp>
            <p:nvSpPr>
              <p:cNvPr id="71701" name="Line 81">
                <a:extLst>
                  <a:ext uri="{FF2B5EF4-FFF2-40B4-BE49-F238E27FC236}">
                    <a16:creationId xmlns:a16="http://schemas.microsoft.com/office/drawing/2014/main" id="{08C1D2CC-C615-1E36-C7AE-9BB6A0721F7C}"/>
                  </a:ext>
                </a:extLst>
              </p:cNvPr>
              <p:cNvSpPr>
                <a:spLocks noChangeShapeType="1"/>
              </p:cNvSpPr>
              <p:nvPr/>
            </p:nvSpPr>
            <p:spPr bwMode="auto">
              <a:xfrm>
                <a:off x="455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702" name="Text Box 82">
                <a:extLst>
                  <a:ext uri="{FF2B5EF4-FFF2-40B4-BE49-F238E27FC236}">
                    <a16:creationId xmlns:a16="http://schemas.microsoft.com/office/drawing/2014/main" id="{1BCED3C4-54A2-0246-1AF3-565D9204CB63}"/>
                  </a:ext>
                </a:extLst>
              </p:cNvPr>
              <p:cNvSpPr txBox="1">
                <a:spLocks noChangeArrowheads="1"/>
              </p:cNvSpPr>
              <p:nvPr/>
            </p:nvSpPr>
            <p:spPr bwMode="auto">
              <a:xfrm>
                <a:off x="442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19</a:t>
                </a:r>
              </a:p>
            </p:txBody>
          </p:sp>
        </p:grpSp>
        <p:grpSp>
          <p:nvGrpSpPr>
            <p:cNvPr id="71692" name="Group 83">
              <a:extLst>
                <a:ext uri="{FF2B5EF4-FFF2-40B4-BE49-F238E27FC236}">
                  <a16:creationId xmlns:a16="http://schemas.microsoft.com/office/drawing/2014/main" id="{2C61937B-CD4C-4959-1A35-91286363296B}"/>
                </a:ext>
              </a:extLst>
            </p:cNvPr>
            <p:cNvGrpSpPr>
              <a:grpSpLocks/>
            </p:cNvGrpSpPr>
            <p:nvPr/>
          </p:nvGrpSpPr>
          <p:grpSpPr bwMode="auto">
            <a:xfrm>
              <a:off x="4900" y="2160"/>
              <a:ext cx="756" cy="350"/>
              <a:chOff x="4900" y="1680"/>
              <a:chExt cx="756" cy="350"/>
            </a:xfrm>
          </p:grpSpPr>
          <p:sp>
            <p:nvSpPr>
              <p:cNvPr id="71693" name="Line 84">
                <a:extLst>
                  <a:ext uri="{FF2B5EF4-FFF2-40B4-BE49-F238E27FC236}">
                    <a16:creationId xmlns:a16="http://schemas.microsoft.com/office/drawing/2014/main" id="{8261B132-F0E2-AD6F-F848-86D060C8645D}"/>
                  </a:ext>
                </a:extLst>
              </p:cNvPr>
              <p:cNvSpPr>
                <a:spLocks noChangeShapeType="1"/>
              </p:cNvSpPr>
              <p:nvPr/>
            </p:nvSpPr>
            <p:spPr bwMode="auto">
              <a:xfrm>
                <a:off x="5040" y="17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1694" name="Line 85">
                <a:extLst>
                  <a:ext uri="{FF2B5EF4-FFF2-40B4-BE49-F238E27FC236}">
                    <a16:creationId xmlns:a16="http://schemas.microsoft.com/office/drawing/2014/main" id="{9A4451A0-FD16-F789-05FC-A0B11723D6D6}"/>
                  </a:ext>
                </a:extLst>
              </p:cNvPr>
              <p:cNvSpPr>
                <a:spLocks noChangeShapeType="1"/>
              </p:cNvSpPr>
              <p:nvPr/>
            </p:nvSpPr>
            <p:spPr bwMode="auto">
              <a:xfrm>
                <a:off x="503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695" name="Text Box 86">
                <a:extLst>
                  <a:ext uri="{FF2B5EF4-FFF2-40B4-BE49-F238E27FC236}">
                    <a16:creationId xmlns:a16="http://schemas.microsoft.com/office/drawing/2014/main" id="{9CFD6827-7B76-BD07-10A8-E36DDF1891C3}"/>
                  </a:ext>
                </a:extLst>
              </p:cNvPr>
              <p:cNvSpPr txBox="1">
                <a:spLocks noChangeArrowheads="1"/>
              </p:cNvSpPr>
              <p:nvPr/>
            </p:nvSpPr>
            <p:spPr bwMode="auto">
              <a:xfrm>
                <a:off x="490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21</a:t>
                </a:r>
              </a:p>
            </p:txBody>
          </p:sp>
          <p:sp>
            <p:nvSpPr>
              <p:cNvPr id="71696" name="Line 87">
                <a:extLst>
                  <a:ext uri="{FF2B5EF4-FFF2-40B4-BE49-F238E27FC236}">
                    <a16:creationId xmlns:a16="http://schemas.microsoft.com/office/drawing/2014/main" id="{4B8D2A3D-233D-6575-36F5-2EBBBDDDA838}"/>
                  </a:ext>
                </a:extLst>
              </p:cNvPr>
              <p:cNvSpPr>
                <a:spLocks noChangeShapeType="1"/>
              </p:cNvSpPr>
              <p:nvPr/>
            </p:nvSpPr>
            <p:spPr bwMode="auto">
              <a:xfrm>
                <a:off x="551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1697" name="Text Box 88">
                <a:extLst>
                  <a:ext uri="{FF2B5EF4-FFF2-40B4-BE49-F238E27FC236}">
                    <a16:creationId xmlns:a16="http://schemas.microsoft.com/office/drawing/2014/main" id="{A8326A72-0E62-402F-4078-FCAC1B106ECF}"/>
                  </a:ext>
                </a:extLst>
              </p:cNvPr>
              <p:cNvSpPr txBox="1">
                <a:spLocks noChangeArrowheads="1"/>
              </p:cNvSpPr>
              <p:nvPr/>
            </p:nvSpPr>
            <p:spPr bwMode="auto">
              <a:xfrm>
                <a:off x="538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684">
                                            <p:txEl>
                                              <p:pRg st="8" end="8"/>
                                            </p:txEl>
                                          </p:spTgt>
                                        </p:tgtEl>
                                        <p:attrNameLst>
                                          <p:attrName>style.visibility</p:attrName>
                                        </p:attrNameLst>
                                      </p:cBhvr>
                                      <p:to>
                                        <p:strVal val="visible"/>
                                      </p:to>
                                    </p:set>
                                    <p:animEffect transition="in" filter="fade">
                                      <p:cBhvr>
                                        <p:cTn id="7" dur="500"/>
                                        <p:tgtEl>
                                          <p:spTgt spid="7168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1684">
                                            <p:txEl>
                                              <p:pRg st="9" end="9"/>
                                            </p:txEl>
                                          </p:spTgt>
                                        </p:tgtEl>
                                        <p:attrNameLst>
                                          <p:attrName>style.visibility</p:attrName>
                                        </p:attrNameLst>
                                      </p:cBhvr>
                                      <p:to>
                                        <p:strVal val="visible"/>
                                      </p:to>
                                    </p:set>
                                    <p:animEffect transition="in" filter="fade">
                                      <p:cBhvr>
                                        <p:cTn id="10" dur="500"/>
                                        <p:tgtEl>
                                          <p:spTgt spid="71684">
                                            <p:txEl>
                                              <p:pRg st="9" end="9"/>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71684">
                                            <p:txEl>
                                              <p:pRg st="10" end="10"/>
                                            </p:txEl>
                                          </p:spTgt>
                                        </p:tgtEl>
                                        <p:attrNameLst>
                                          <p:attrName>style.visibility</p:attrName>
                                        </p:attrNameLst>
                                      </p:cBhvr>
                                      <p:to>
                                        <p:strVal val="visible"/>
                                      </p:to>
                                    </p:set>
                                    <p:animEffect transition="in" filter="fade">
                                      <p:cBhvr>
                                        <p:cTn id="15" dur="500"/>
                                        <p:tgtEl>
                                          <p:spTgt spid="7168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a:extLst>
              <a:ext uri="{FF2B5EF4-FFF2-40B4-BE49-F238E27FC236}">
                <a16:creationId xmlns:a16="http://schemas.microsoft.com/office/drawing/2014/main" id="{B6044CEF-489A-F3DA-6C30-AC292A757B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48D7A84-157E-4D27-9AB0-8916AC168494}" type="slidenum">
              <a:rPr lang="en-US" altLang="en-US" sz="1200" smtClean="0">
                <a:latin typeface="Garamond" panose="02020404030301010803" pitchFamily="18" charset="0"/>
              </a:rPr>
              <a:pPr>
                <a:spcBef>
                  <a:spcPct val="0"/>
                </a:spcBef>
                <a:buClrTx/>
                <a:buSzTx/>
                <a:buFontTx/>
                <a:buNone/>
              </a:pPr>
              <a:t>35</a:t>
            </a:fld>
            <a:endParaRPr lang="en-US" altLang="en-US" sz="1200">
              <a:latin typeface="Garamond" panose="02020404030301010803" pitchFamily="18" charset="0"/>
            </a:endParaRPr>
          </a:p>
        </p:txBody>
      </p:sp>
      <p:sp>
        <p:nvSpPr>
          <p:cNvPr id="73731" name="Rectangle 2">
            <a:extLst>
              <a:ext uri="{FF2B5EF4-FFF2-40B4-BE49-F238E27FC236}">
                <a16:creationId xmlns:a16="http://schemas.microsoft.com/office/drawing/2014/main" id="{CC1CFEFC-CF4F-0A8A-AF1A-D5DAA44F2C1A}"/>
              </a:ext>
            </a:extLst>
          </p:cNvPr>
          <p:cNvSpPr>
            <a:spLocks noGrp="1" noChangeArrowheads="1"/>
          </p:cNvSpPr>
          <p:nvPr>
            <p:ph type="title"/>
          </p:nvPr>
        </p:nvSpPr>
        <p:spPr>
          <a:noFill/>
        </p:spPr>
        <p:txBody>
          <a:bodyPr/>
          <a:lstStyle/>
          <a:p>
            <a:pPr eaLnBrk="1" hangingPunct="1"/>
            <a:r>
              <a:rPr lang="en-US" altLang="en-US" sz="3600"/>
              <a:t>Overlapping intervals</a:t>
            </a:r>
          </a:p>
        </p:txBody>
      </p:sp>
      <p:sp>
        <p:nvSpPr>
          <p:cNvPr id="73732" name="Rectangle 3">
            <a:extLst>
              <a:ext uri="{FF2B5EF4-FFF2-40B4-BE49-F238E27FC236}">
                <a16:creationId xmlns:a16="http://schemas.microsoft.com/office/drawing/2014/main" id="{32851840-53FC-F534-D0E2-7D02681E5CF0}"/>
              </a:ext>
            </a:extLst>
          </p:cNvPr>
          <p:cNvSpPr>
            <a:spLocks noGrp="1" noChangeArrowheads="1"/>
          </p:cNvSpPr>
          <p:nvPr>
            <p:ph type="body" idx="1"/>
          </p:nvPr>
        </p:nvSpPr>
        <p:spPr>
          <a:xfrm>
            <a:off x="457200" y="1219200"/>
            <a:ext cx="8229600" cy="4530725"/>
          </a:xfrm>
          <a:noFill/>
        </p:spPr>
        <p:txBody>
          <a:bodyPr/>
          <a:lstStyle/>
          <a:p>
            <a:pPr eaLnBrk="1" hangingPunct="1"/>
            <a:r>
              <a:rPr lang="en-US" altLang="en-US" sz="2400"/>
              <a:t>For example:</a:t>
            </a:r>
          </a:p>
          <a:p>
            <a:pPr lvl="1" eaLnBrk="1" hangingPunct="1"/>
            <a:r>
              <a:rPr lang="en-US" altLang="en-US" sz="2000"/>
              <a:t>Given the search interval [14,16] </a:t>
            </a:r>
          </a:p>
          <a:p>
            <a:pPr lvl="1" eaLnBrk="1" hangingPunct="1">
              <a:buFont typeface="Wingdings" panose="05000000000000000000" pitchFamily="2" charset="2"/>
              <a:buNone/>
            </a:pPr>
            <a:r>
              <a:rPr lang="en-US" altLang="en-US" sz="2000">
                <a:cs typeface="Arial" panose="020B0604020202020204" pitchFamily="34" charset="0"/>
              </a:rPr>
              <a:t>     → </a:t>
            </a:r>
          </a:p>
          <a:p>
            <a:pPr lvl="1" eaLnBrk="1" hangingPunct="1">
              <a:buFont typeface="Wingdings" panose="05000000000000000000" pitchFamily="2" charset="2"/>
              <a:buNone/>
            </a:pPr>
            <a:r>
              <a:rPr lang="en-US" altLang="en-US" sz="2000">
                <a:cs typeface="Arial" panose="020B0604020202020204" pitchFamily="34" charset="0"/>
              </a:rPr>
              <a:t>     should find the overlapping interval [15,18]</a:t>
            </a:r>
            <a:endParaRPr lang="en-US" altLang="en-US" sz="20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pSp>
        <p:nvGrpSpPr>
          <p:cNvPr id="73733" name="Group 4">
            <a:extLst>
              <a:ext uri="{FF2B5EF4-FFF2-40B4-BE49-F238E27FC236}">
                <a16:creationId xmlns:a16="http://schemas.microsoft.com/office/drawing/2014/main" id="{56B945FD-CD75-9F84-8457-A1C4220400EE}"/>
              </a:ext>
            </a:extLst>
          </p:cNvPr>
          <p:cNvGrpSpPr>
            <a:grpSpLocks/>
          </p:cNvGrpSpPr>
          <p:nvPr/>
        </p:nvGrpSpPr>
        <p:grpSpPr bwMode="auto">
          <a:xfrm>
            <a:off x="228600" y="5616575"/>
            <a:ext cx="8750300" cy="555625"/>
            <a:chOff x="144" y="2352"/>
            <a:chExt cx="5512" cy="350"/>
          </a:xfrm>
        </p:grpSpPr>
        <p:sp>
          <p:nvSpPr>
            <p:cNvPr id="73778" name="Line 5">
              <a:extLst>
                <a:ext uri="{FF2B5EF4-FFF2-40B4-BE49-F238E27FC236}">
                  <a16:creationId xmlns:a16="http://schemas.microsoft.com/office/drawing/2014/main" id="{DAE26078-4772-6194-8363-FF38D3C2EB5B}"/>
                </a:ext>
              </a:extLst>
            </p:cNvPr>
            <p:cNvSpPr>
              <a:spLocks noChangeShapeType="1"/>
            </p:cNvSpPr>
            <p:nvPr/>
          </p:nvSpPr>
          <p:spPr bwMode="auto">
            <a:xfrm>
              <a:off x="243" y="2400"/>
              <a:ext cx="5277"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79" name="Line 6">
              <a:extLst>
                <a:ext uri="{FF2B5EF4-FFF2-40B4-BE49-F238E27FC236}">
                  <a16:creationId xmlns:a16="http://schemas.microsoft.com/office/drawing/2014/main" id="{23CF4FA0-C7CB-591F-903E-EB1E35369B76}"/>
                </a:ext>
              </a:extLst>
            </p:cNvPr>
            <p:cNvSpPr>
              <a:spLocks noChangeShapeType="1"/>
            </p:cNvSpPr>
            <p:nvPr/>
          </p:nvSpPr>
          <p:spPr bwMode="auto">
            <a:xfrm>
              <a:off x="243"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80" name="Text Box 7">
              <a:extLst>
                <a:ext uri="{FF2B5EF4-FFF2-40B4-BE49-F238E27FC236}">
                  <a16:creationId xmlns:a16="http://schemas.microsoft.com/office/drawing/2014/main" id="{39FA9A22-6E49-ADF7-1D5B-412F67013110}"/>
                </a:ext>
              </a:extLst>
            </p:cNvPr>
            <p:cNvSpPr txBox="1">
              <a:spLocks noChangeArrowheads="1"/>
            </p:cNvSpPr>
            <p:nvPr/>
          </p:nvSpPr>
          <p:spPr bwMode="auto">
            <a:xfrm>
              <a:off x="144"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a:t>
              </a:r>
            </a:p>
          </p:txBody>
        </p:sp>
        <p:sp>
          <p:nvSpPr>
            <p:cNvPr id="73781" name="Line 8">
              <a:extLst>
                <a:ext uri="{FF2B5EF4-FFF2-40B4-BE49-F238E27FC236}">
                  <a16:creationId xmlns:a16="http://schemas.microsoft.com/office/drawing/2014/main" id="{24E21ABA-5510-8147-5477-9E9D7392B502}"/>
                </a:ext>
              </a:extLst>
            </p:cNvPr>
            <p:cNvSpPr>
              <a:spLocks noChangeShapeType="1"/>
            </p:cNvSpPr>
            <p:nvPr/>
          </p:nvSpPr>
          <p:spPr bwMode="auto">
            <a:xfrm>
              <a:off x="4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82" name="Text Box 9">
              <a:extLst>
                <a:ext uri="{FF2B5EF4-FFF2-40B4-BE49-F238E27FC236}">
                  <a16:creationId xmlns:a16="http://schemas.microsoft.com/office/drawing/2014/main" id="{65F06C16-6165-0E69-9B39-231F513D738B}"/>
                </a:ext>
              </a:extLst>
            </p:cNvPr>
            <p:cNvSpPr txBox="1">
              <a:spLocks noChangeArrowheads="1"/>
            </p:cNvSpPr>
            <p:nvPr/>
          </p:nvSpPr>
          <p:spPr bwMode="auto">
            <a:xfrm>
              <a:off x="3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a:t>
              </a:r>
            </a:p>
          </p:txBody>
        </p:sp>
        <p:sp>
          <p:nvSpPr>
            <p:cNvPr id="73783" name="Line 10">
              <a:extLst>
                <a:ext uri="{FF2B5EF4-FFF2-40B4-BE49-F238E27FC236}">
                  <a16:creationId xmlns:a16="http://schemas.microsoft.com/office/drawing/2014/main" id="{17DFA148-D48A-C7B9-7706-BB8B89BC5D8F}"/>
                </a:ext>
              </a:extLst>
            </p:cNvPr>
            <p:cNvSpPr>
              <a:spLocks noChangeShapeType="1"/>
            </p:cNvSpPr>
            <p:nvPr/>
          </p:nvSpPr>
          <p:spPr bwMode="auto">
            <a:xfrm>
              <a:off x="7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84" name="Text Box 11">
              <a:extLst>
                <a:ext uri="{FF2B5EF4-FFF2-40B4-BE49-F238E27FC236}">
                  <a16:creationId xmlns:a16="http://schemas.microsoft.com/office/drawing/2014/main" id="{04BB52CA-5083-4FD3-C002-5D46C14B2F19}"/>
                </a:ext>
              </a:extLst>
            </p:cNvPr>
            <p:cNvSpPr txBox="1">
              <a:spLocks noChangeArrowheads="1"/>
            </p:cNvSpPr>
            <p:nvPr/>
          </p:nvSpPr>
          <p:spPr bwMode="auto">
            <a:xfrm>
              <a:off x="6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3</a:t>
              </a:r>
            </a:p>
          </p:txBody>
        </p:sp>
        <p:sp>
          <p:nvSpPr>
            <p:cNvPr id="73785" name="Line 12">
              <a:extLst>
                <a:ext uri="{FF2B5EF4-FFF2-40B4-BE49-F238E27FC236}">
                  <a16:creationId xmlns:a16="http://schemas.microsoft.com/office/drawing/2014/main" id="{DA9B6863-50DD-1DB6-F67B-AB8DB71843FE}"/>
                </a:ext>
              </a:extLst>
            </p:cNvPr>
            <p:cNvSpPr>
              <a:spLocks noChangeShapeType="1"/>
            </p:cNvSpPr>
            <p:nvPr/>
          </p:nvSpPr>
          <p:spPr bwMode="auto">
            <a:xfrm>
              <a:off x="9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86" name="Text Box 13">
              <a:extLst>
                <a:ext uri="{FF2B5EF4-FFF2-40B4-BE49-F238E27FC236}">
                  <a16:creationId xmlns:a16="http://schemas.microsoft.com/office/drawing/2014/main" id="{B4D103E4-42D3-EAAA-288B-7F42D0AAE0FC}"/>
                </a:ext>
              </a:extLst>
            </p:cNvPr>
            <p:cNvSpPr txBox="1">
              <a:spLocks noChangeArrowheads="1"/>
            </p:cNvSpPr>
            <p:nvPr/>
          </p:nvSpPr>
          <p:spPr bwMode="auto">
            <a:xfrm>
              <a:off x="8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4</a:t>
              </a:r>
            </a:p>
          </p:txBody>
        </p:sp>
        <p:sp>
          <p:nvSpPr>
            <p:cNvPr id="73787" name="Line 14">
              <a:extLst>
                <a:ext uri="{FF2B5EF4-FFF2-40B4-BE49-F238E27FC236}">
                  <a16:creationId xmlns:a16="http://schemas.microsoft.com/office/drawing/2014/main" id="{032191AD-30B1-F46D-90B3-F3F177A56F41}"/>
                </a:ext>
              </a:extLst>
            </p:cNvPr>
            <p:cNvSpPr>
              <a:spLocks noChangeShapeType="1"/>
            </p:cNvSpPr>
            <p:nvPr/>
          </p:nvSpPr>
          <p:spPr bwMode="auto">
            <a:xfrm>
              <a:off x="11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88" name="Text Box 15">
              <a:extLst>
                <a:ext uri="{FF2B5EF4-FFF2-40B4-BE49-F238E27FC236}">
                  <a16:creationId xmlns:a16="http://schemas.microsoft.com/office/drawing/2014/main" id="{C5F8BCAB-9D45-A45B-CE76-B10D3D0BEB9B}"/>
                </a:ext>
              </a:extLst>
            </p:cNvPr>
            <p:cNvSpPr txBox="1">
              <a:spLocks noChangeArrowheads="1"/>
            </p:cNvSpPr>
            <p:nvPr/>
          </p:nvSpPr>
          <p:spPr bwMode="auto">
            <a:xfrm>
              <a:off x="110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5</a:t>
              </a:r>
            </a:p>
          </p:txBody>
        </p:sp>
        <p:sp>
          <p:nvSpPr>
            <p:cNvPr id="73789" name="Line 16">
              <a:extLst>
                <a:ext uri="{FF2B5EF4-FFF2-40B4-BE49-F238E27FC236}">
                  <a16:creationId xmlns:a16="http://schemas.microsoft.com/office/drawing/2014/main" id="{141E7D01-6AD8-9701-AA63-981724586E28}"/>
                </a:ext>
              </a:extLst>
            </p:cNvPr>
            <p:cNvSpPr>
              <a:spLocks noChangeShapeType="1"/>
            </p:cNvSpPr>
            <p:nvPr/>
          </p:nvSpPr>
          <p:spPr bwMode="auto">
            <a:xfrm>
              <a:off x="14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0" name="Text Box 17">
              <a:extLst>
                <a:ext uri="{FF2B5EF4-FFF2-40B4-BE49-F238E27FC236}">
                  <a16:creationId xmlns:a16="http://schemas.microsoft.com/office/drawing/2014/main" id="{F840CA06-6958-71A7-90E5-5FD43FEF7039}"/>
                </a:ext>
              </a:extLst>
            </p:cNvPr>
            <p:cNvSpPr txBox="1">
              <a:spLocks noChangeArrowheads="1"/>
            </p:cNvSpPr>
            <p:nvPr/>
          </p:nvSpPr>
          <p:spPr bwMode="auto">
            <a:xfrm>
              <a:off x="134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6</a:t>
              </a:r>
            </a:p>
          </p:txBody>
        </p:sp>
        <p:sp>
          <p:nvSpPr>
            <p:cNvPr id="73791" name="Line 18">
              <a:extLst>
                <a:ext uri="{FF2B5EF4-FFF2-40B4-BE49-F238E27FC236}">
                  <a16:creationId xmlns:a16="http://schemas.microsoft.com/office/drawing/2014/main" id="{E36EB284-E239-B600-9FF1-3F942FB218F7}"/>
                </a:ext>
              </a:extLst>
            </p:cNvPr>
            <p:cNvSpPr>
              <a:spLocks noChangeShapeType="1"/>
            </p:cNvSpPr>
            <p:nvPr/>
          </p:nvSpPr>
          <p:spPr bwMode="auto">
            <a:xfrm>
              <a:off x="16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2" name="Text Box 19">
              <a:extLst>
                <a:ext uri="{FF2B5EF4-FFF2-40B4-BE49-F238E27FC236}">
                  <a16:creationId xmlns:a16="http://schemas.microsoft.com/office/drawing/2014/main" id="{BE2B2B50-0609-0F9D-AAB5-9FD4621A4854}"/>
                </a:ext>
              </a:extLst>
            </p:cNvPr>
            <p:cNvSpPr txBox="1">
              <a:spLocks noChangeArrowheads="1"/>
            </p:cNvSpPr>
            <p:nvPr/>
          </p:nvSpPr>
          <p:spPr bwMode="auto">
            <a:xfrm>
              <a:off x="15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7</a:t>
              </a:r>
            </a:p>
          </p:txBody>
        </p:sp>
        <p:sp>
          <p:nvSpPr>
            <p:cNvPr id="73793" name="Line 20">
              <a:extLst>
                <a:ext uri="{FF2B5EF4-FFF2-40B4-BE49-F238E27FC236}">
                  <a16:creationId xmlns:a16="http://schemas.microsoft.com/office/drawing/2014/main" id="{2DAA15B8-AB41-63FF-9239-5FCCD9E0D210}"/>
                </a:ext>
              </a:extLst>
            </p:cNvPr>
            <p:cNvSpPr>
              <a:spLocks noChangeShapeType="1"/>
            </p:cNvSpPr>
            <p:nvPr/>
          </p:nvSpPr>
          <p:spPr bwMode="auto">
            <a:xfrm>
              <a:off x="19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4" name="Text Box 21">
              <a:extLst>
                <a:ext uri="{FF2B5EF4-FFF2-40B4-BE49-F238E27FC236}">
                  <a16:creationId xmlns:a16="http://schemas.microsoft.com/office/drawing/2014/main" id="{0A9FD4CD-879D-139A-F821-6A3C2A8DBBE9}"/>
                </a:ext>
              </a:extLst>
            </p:cNvPr>
            <p:cNvSpPr txBox="1">
              <a:spLocks noChangeArrowheads="1"/>
            </p:cNvSpPr>
            <p:nvPr/>
          </p:nvSpPr>
          <p:spPr bwMode="auto">
            <a:xfrm>
              <a:off x="18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8</a:t>
              </a:r>
            </a:p>
          </p:txBody>
        </p:sp>
        <p:sp>
          <p:nvSpPr>
            <p:cNvPr id="73795" name="Line 22">
              <a:extLst>
                <a:ext uri="{FF2B5EF4-FFF2-40B4-BE49-F238E27FC236}">
                  <a16:creationId xmlns:a16="http://schemas.microsoft.com/office/drawing/2014/main" id="{55FA331A-D733-D90F-946A-92F3F09DCCCD}"/>
                </a:ext>
              </a:extLst>
            </p:cNvPr>
            <p:cNvSpPr>
              <a:spLocks noChangeShapeType="1"/>
            </p:cNvSpPr>
            <p:nvPr/>
          </p:nvSpPr>
          <p:spPr bwMode="auto">
            <a:xfrm>
              <a:off x="21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6" name="Text Box 23">
              <a:extLst>
                <a:ext uri="{FF2B5EF4-FFF2-40B4-BE49-F238E27FC236}">
                  <a16:creationId xmlns:a16="http://schemas.microsoft.com/office/drawing/2014/main" id="{4B0F3EBC-827B-616C-9D69-5DEB513386EE}"/>
                </a:ext>
              </a:extLst>
            </p:cNvPr>
            <p:cNvSpPr txBox="1">
              <a:spLocks noChangeArrowheads="1"/>
            </p:cNvSpPr>
            <p:nvPr/>
          </p:nvSpPr>
          <p:spPr bwMode="auto">
            <a:xfrm>
              <a:off x="20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9</a:t>
              </a:r>
            </a:p>
          </p:txBody>
        </p:sp>
        <p:sp>
          <p:nvSpPr>
            <p:cNvPr id="73797" name="Line 24">
              <a:extLst>
                <a:ext uri="{FF2B5EF4-FFF2-40B4-BE49-F238E27FC236}">
                  <a16:creationId xmlns:a16="http://schemas.microsoft.com/office/drawing/2014/main" id="{A69B1F32-8EFA-FE4F-E2D4-BCC0AD57BD54}"/>
                </a:ext>
              </a:extLst>
            </p:cNvPr>
            <p:cNvSpPr>
              <a:spLocks noChangeShapeType="1"/>
            </p:cNvSpPr>
            <p:nvPr/>
          </p:nvSpPr>
          <p:spPr bwMode="auto">
            <a:xfrm>
              <a:off x="23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98" name="Text Box 25">
              <a:extLst>
                <a:ext uri="{FF2B5EF4-FFF2-40B4-BE49-F238E27FC236}">
                  <a16:creationId xmlns:a16="http://schemas.microsoft.com/office/drawing/2014/main" id="{9F1756A2-F5FD-01ED-D362-186887866A2B}"/>
                </a:ext>
              </a:extLst>
            </p:cNvPr>
            <p:cNvSpPr txBox="1">
              <a:spLocks noChangeArrowheads="1"/>
            </p:cNvSpPr>
            <p:nvPr/>
          </p:nvSpPr>
          <p:spPr bwMode="auto">
            <a:xfrm>
              <a:off x="22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10</a:t>
              </a:r>
            </a:p>
          </p:txBody>
        </p:sp>
        <p:sp>
          <p:nvSpPr>
            <p:cNvPr id="73799" name="Line 26">
              <a:extLst>
                <a:ext uri="{FF2B5EF4-FFF2-40B4-BE49-F238E27FC236}">
                  <a16:creationId xmlns:a16="http://schemas.microsoft.com/office/drawing/2014/main" id="{DF0247AC-2F7A-27B0-FD2E-32BA04B0E6CF}"/>
                </a:ext>
              </a:extLst>
            </p:cNvPr>
            <p:cNvSpPr>
              <a:spLocks noChangeShapeType="1"/>
            </p:cNvSpPr>
            <p:nvPr/>
          </p:nvSpPr>
          <p:spPr bwMode="auto">
            <a:xfrm>
              <a:off x="26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00" name="Text Box 27">
              <a:extLst>
                <a:ext uri="{FF2B5EF4-FFF2-40B4-BE49-F238E27FC236}">
                  <a16:creationId xmlns:a16="http://schemas.microsoft.com/office/drawing/2014/main" id="{48891B80-1424-5AA6-95FF-2414B85EC4B1}"/>
                </a:ext>
              </a:extLst>
            </p:cNvPr>
            <p:cNvSpPr txBox="1">
              <a:spLocks noChangeArrowheads="1"/>
            </p:cNvSpPr>
            <p:nvPr/>
          </p:nvSpPr>
          <p:spPr bwMode="auto">
            <a:xfrm>
              <a:off x="25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11</a:t>
              </a:r>
            </a:p>
          </p:txBody>
        </p:sp>
        <p:sp>
          <p:nvSpPr>
            <p:cNvPr id="73801" name="Line 28">
              <a:extLst>
                <a:ext uri="{FF2B5EF4-FFF2-40B4-BE49-F238E27FC236}">
                  <a16:creationId xmlns:a16="http://schemas.microsoft.com/office/drawing/2014/main" id="{4493A1E2-A61D-00BA-628D-C11853A5DDD8}"/>
                </a:ext>
              </a:extLst>
            </p:cNvPr>
            <p:cNvSpPr>
              <a:spLocks noChangeShapeType="1"/>
            </p:cNvSpPr>
            <p:nvPr/>
          </p:nvSpPr>
          <p:spPr bwMode="auto">
            <a:xfrm>
              <a:off x="28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02" name="Text Box 29">
              <a:extLst>
                <a:ext uri="{FF2B5EF4-FFF2-40B4-BE49-F238E27FC236}">
                  <a16:creationId xmlns:a16="http://schemas.microsoft.com/office/drawing/2014/main" id="{EA27DE5A-C118-8C7F-2035-12062681833F}"/>
                </a:ext>
              </a:extLst>
            </p:cNvPr>
            <p:cNvSpPr txBox="1">
              <a:spLocks noChangeArrowheads="1"/>
            </p:cNvSpPr>
            <p:nvPr/>
          </p:nvSpPr>
          <p:spPr bwMode="auto">
            <a:xfrm>
              <a:off x="27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12</a:t>
              </a:r>
            </a:p>
          </p:txBody>
        </p:sp>
        <p:sp>
          <p:nvSpPr>
            <p:cNvPr id="73803" name="Line 30">
              <a:extLst>
                <a:ext uri="{FF2B5EF4-FFF2-40B4-BE49-F238E27FC236}">
                  <a16:creationId xmlns:a16="http://schemas.microsoft.com/office/drawing/2014/main" id="{35E22D36-79C3-6DE1-ABB4-F607819B2910}"/>
                </a:ext>
              </a:extLst>
            </p:cNvPr>
            <p:cNvSpPr>
              <a:spLocks noChangeShapeType="1"/>
            </p:cNvSpPr>
            <p:nvPr/>
          </p:nvSpPr>
          <p:spPr bwMode="auto">
            <a:xfrm>
              <a:off x="31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04" name="Text Box 31">
              <a:extLst>
                <a:ext uri="{FF2B5EF4-FFF2-40B4-BE49-F238E27FC236}">
                  <a16:creationId xmlns:a16="http://schemas.microsoft.com/office/drawing/2014/main" id="{FFDEC167-556E-A78F-70BE-903F6D6800EC}"/>
                </a:ext>
              </a:extLst>
            </p:cNvPr>
            <p:cNvSpPr txBox="1">
              <a:spLocks noChangeArrowheads="1"/>
            </p:cNvSpPr>
            <p:nvPr/>
          </p:nvSpPr>
          <p:spPr bwMode="auto">
            <a:xfrm>
              <a:off x="29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13</a:t>
              </a:r>
            </a:p>
          </p:txBody>
        </p:sp>
        <p:sp>
          <p:nvSpPr>
            <p:cNvPr id="73805" name="Line 32">
              <a:extLst>
                <a:ext uri="{FF2B5EF4-FFF2-40B4-BE49-F238E27FC236}">
                  <a16:creationId xmlns:a16="http://schemas.microsoft.com/office/drawing/2014/main" id="{FD259859-FFF7-D69F-98EE-11A7ADC8445F}"/>
                </a:ext>
              </a:extLst>
            </p:cNvPr>
            <p:cNvSpPr>
              <a:spLocks noChangeShapeType="1"/>
            </p:cNvSpPr>
            <p:nvPr/>
          </p:nvSpPr>
          <p:spPr bwMode="auto">
            <a:xfrm>
              <a:off x="33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06" name="Text Box 33">
              <a:extLst>
                <a:ext uri="{FF2B5EF4-FFF2-40B4-BE49-F238E27FC236}">
                  <a16:creationId xmlns:a16="http://schemas.microsoft.com/office/drawing/2014/main" id="{97095C9D-8F12-69DE-3CB3-A2C0DB790DAB}"/>
                </a:ext>
              </a:extLst>
            </p:cNvPr>
            <p:cNvSpPr txBox="1">
              <a:spLocks noChangeArrowheads="1"/>
            </p:cNvSpPr>
            <p:nvPr/>
          </p:nvSpPr>
          <p:spPr bwMode="auto">
            <a:xfrm>
              <a:off x="32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14</a:t>
              </a:r>
            </a:p>
          </p:txBody>
        </p:sp>
        <p:sp>
          <p:nvSpPr>
            <p:cNvPr id="73807" name="Line 34">
              <a:extLst>
                <a:ext uri="{FF2B5EF4-FFF2-40B4-BE49-F238E27FC236}">
                  <a16:creationId xmlns:a16="http://schemas.microsoft.com/office/drawing/2014/main" id="{2955BD03-69B6-F452-CD95-FEE6DF5801AA}"/>
                </a:ext>
              </a:extLst>
            </p:cNvPr>
            <p:cNvSpPr>
              <a:spLocks noChangeShapeType="1"/>
            </p:cNvSpPr>
            <p:nvPr/>
          </p:nvSpPr>
          <p:spPr bwMode="auto">
            <a:xfrm>
              <a:off x="35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08" name="Text Box 35">
              <a:extLst>
                <a:ext uri="{FF2B5EF4-FFF2-40B4-BE49-F238E27FC236}">
                  <a16:creationId xmlns:a16="http://schemas.microsoft.com/office/drawing/2014/main" id="{DFDF11C7-5DFB-2F40-04F8-7053FF833BDB}"/>
                </a:ext>
              </a:extLst>
            </p:cNvPr>
            <p:cNvSpPr txBox="1">
              <a:spLocks noChangeArrowheads="1"/>
            </p:cNvSpPr>
            <p:nvPr/>
          </p:nvSpPr>
          <p:spPr bwMode="auto">
            <a:xfrm>
              <a:off x="34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15</a:t>
              </a:r>
            </a:p>
          </p:txBody>
        </p:sp>
        <p:sp>
          <p:nvSpPr>
            <p:cNvPr id="73809" name="Line 36">
              <a:extLst>
                <a:ext uri="{FF2B5EF4-FFF2-40B4-BE49-F238E27FC236}">
                  <a16:creationId xmlns:a16="http://schemas.microsoft.com/office/drawing/2014/main" id="{EEBDAAC7-2C4C-CA9F-F088-7B985DD07FEE}"/>
                </a:ext>
              </a:extLst>
            </p:cNvPr>
            <p:cNvSpPr>
              <a:spLocks noChangeShapeType="1"/>
            </p:cNvSpPr>
            <p:nvPr/>
          </p:nvSpPr>
          <p:spPr bwMode="auto">
            <a:xfrm>
              <a:off x="38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10" name="Text Box 37">
              <a:extLst>
                <a:ext uri="{FF2B5EF4-FFF2-40B4-BE49-F238E27FC236}">
                  <a16:creationId xmlns:a16="http://schemas.microsoft.com/office/drawing/2014/main" id="{C426CF9D-3DFA-4360-AA44-C18947149DD8}"/>
                </a:ext>
              </a:extLst>
            </p:cNvPr>
            <p:cNvSpPr txBox="1">
              <a:spLocks noChangeArrowheads="1"/>
            </p:cNvSpPr>
            <p:nvPr/>
          </p:nvSpPr>
          <p:spPr bwMode="auto">
            <a:xfrm>
              <a:off x="37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16</a:t>
              </a:r>
            </a:p>
          </p:txBody>
        </p:sp>
        <p:sp>
          <p:nvSpPr>
            <p:cNvPr id="73811" name="Line 38">
              <a:extLst>
                <a:ext uri="{FF2B5EF4-FFF2-40B4-BE49-F238E27FC236}">
                  <a16:creationId xmlns:a16="http://schemas.microsoft.com/office/drawing/2014/main" id="{9A0F43B7-EA74-2DD0-F9D1-4FA913DDAADD}"/>
                </a:ext>
              </a:extLst>
            </p:cNvPr>
            <p:cNvSpPr>
              <a:spLocks noChangeShapeType="1"/>
            </p:cNvSpPr>
            <p:nvPr/>
          </p:nvSpPr>
          <p:spPr bwMode="auto">
            <a:xfrm>
              <a:off x="40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12" name="Text Box 39">
              <a:extLst>
                <a:ext uri="{FF2B5EF4-FFF2-40B4-BE49-F238E27FC236}">
                  <a16:creationId xmlns:a16="http://schemas.microsoft.com/office/drawing/2014/main" id="{32055A11-11E4-DC14-3792-EC0072313060}"/>
                </a:ext>
              </a:extLst>
            </p:cNvPr>
            <p:cNvSpPr txBox="1">
              <a:spLocks noChangeArrowheads="1"/>
            </p:cNvSpPr>
            <p:nvPr/>
          </p:nvSpPr>
          <p:spPr bwMode="auto">
            <a:xfrm>
              <a:off x="39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17</a:t>
              </a:r>
            </a:p>
          </p:txBody>
        </p:sp>
        <p:sp>
          <p:nvSpPr>
            <p:cNvPr id="73813" name="Line 40">
              <a:extLst>
                <a:ext uri="{FF2B5EF4-FFF2-40B4-BE49-F238E27FC236}">
                  <a16:creationId xmlns:a16="http://schemas.microsoft.com/office/drawing/2014/main" id="{6CABED70-6B6E-B583-F35B-A59CC6F037C9}"/>
                </a:ext>
              </a:extLst>
            </p:cNvPr>
            <p:cNvSpPr>
              <a:spLocks noChangeShapeType="1"/>
            </p:cNvSpPr>
            <p:nvPr/>
          </p:nvSpPr>
          <p:spPr bwMode="auto">
            <a:xfrm>
              <a:off x="43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14" name="Text Box 41">
              <a:extLst>
                <a:ext uri="{FF2B5EF4-FFF2-40B4-BE49-F238E27FC236}">
                  <a16:creationId xmlns:a16="http://schemas.microsoft.com/office/drawing/2014/main" id="{3B9C06DF-4723-D054-1F41-A94695586498}"/>
                </a:ext>
              </a:extLst>
            </p:cNvPr>
            <p:cNvSpPr txBox="1">
              <a:spLocks noChangeArrowheads="1"/>
            </p:cNvSpPr>
            <p:nvPr/>
          </p:nvSpPr>
          <p:spPr bwMode="auto">
            <a:xfrm>
              <a:off x="41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18</a:t>
              </a:r>
            </a:p>
          </p:txBody>
        </p:sp>
        <p:sp>
          <p:nvSpPr>
            <p:cNvPr id="73815" name="Line 42">
              <a:extLst>
                <a:ext uri="{FF2B5EF4-FFF2-40B4-BE49-F238E27FC236}">
                  <a16:creationId xmlns:a16="http://schemas.microsoft.com/office/drawing/2014/main" id="{FA324210-BAD4-0A28-2C87-21A1DD0757C4}"/>
                </a:ext>
              </a:extLst>
            </p:cNvPr>
            <p:cNvSpPr>
              <a:spLocks noChangeShapeType="1"/>
            </p:cNvSpPr>
            <p:nvPr/>
          </p:nvSpPr>
          <p:spPr bwMode="auto">
            <a:xfrm>
              <a:off x="45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16" name="Text Box 43">
              <a:extLst>
                <a:ext uri="{FF2B5EF4-FFF2-40B4-BE49-F238E27FC236}">
                  <a16:creationId xmlns:a16="http://schemas.microsoft.com/office/drawing/2014/main" id="{0C6B8C82-8B80-2F64-4804-B5CA75CEEDDA}"/>
                </a:ext>
              </a:extLst>
            </p:cNvPr>
            <p:cNvSpPr txBox="1">
              <a:spLocks noChangeArrowheads="1"/>
            </p:cNvSpPr>
            <p:nvPr/>
          </p:nvSpPr>
          <p:spPr bwMode="auto">
            <a:xfrm>
              <a:off x="44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19</a:t>
              </a:r>
            </a:p>
          </p:txBody>
        </p:sp>
        <p:sp>
          <p:nvSpPr>
            <p:cNvPr id="73817" name="Line 44">
              <a:extLst>
                <a:ext uri="{FF2B5EF4-FFF2-40B4-BE49-F238E27FC236}">
                  <a16:creationId xmlns:a16="http://schemas.microsoft.com/office/drawing/2014/main" id="{5CA21A2D-FD22-08F9-89A5-AA2C95F7C3F7}"/>
                </a:ext>
              </a:extLst>
            </p:cNvPr>
            <p:cNvSpPr>
              <a:spLocks noChangeShapeType="1"/>
            </p:cNvSpPr>
            <p:nvPr/>
          </p:nvSpPr>
          <p:spPr bwMode="auto">
            <a:xfrm>
              <a:off x="47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18" name="Text Box 45">
              <a:extLst>
                <a:ext uri="{FF2B5EF4-FFF2-40B4-BE49-F238E27FC236}">
                  <a16:creationId xmlns:a16="http://schemas.microsoft.com/office/drawing/2014/main" id="{230028C7-CC89-E922-A913-FF426BD8F31B}"/>
                </a:ext>
              </a:extLst>
            </p:cNvPr>
            <p:cNvSpPr txBox="1">
              <a:spLocks noChangeArrowheads="1"/>
            </p:cNvSpPr>
            <p:nvPr/>
          </p:nvSpPr>
          <p:spPr bwMode="auto">
            <a:xfrm>
              <a:off x="46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20</a:t>
              </a:r>
            </a:p>
          </p:txBody>
        </p:sp>
        <p:sp>
          <p:nvSpPr>
            <p:cNvPr id="73819" name="Line 46">
              <a:extLst>
                <a:ext uri="{FF2B5EF4-FFF2-40B4-BE49-F238E27FC236}">
                  <a16:creationId xmlns:a16="http://schemas.microsoft.com/office/drawing/2014/main" id="{8EF87777-02C6-71F2-A609-72CECC32CBC3}"/>
                </a:ext>
              </a:extLst>
            </p:cNvPr>
            <p:cNvSpPr>
              <a:spLocks noChangeShapeType="1"/>
            </p:cNvSpPr>
            <p:nvPr/>
          </p:nvSpPr>
          <p:spPr bwMode="auto">
            <a:xfrm>
              <a:off x="50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20" name="Text Box 47">
              <a:extLst>
                <a:ext uri="{FF2B5EF4-FFF2-40B4-BE49-F238E27FC236}">
                  <a16:creationId xmlns:a16="http://schemas.microsoft.com/office/drawing/2014/main" id="{2A273BDA-A0D2-EE1C-E8AD-D2D3DC387BAD}"/>
                </a:ext>
              </a:extLst>
            </p:cNvPr>
            <p:cNvSpPr txBox="1">
              <a:spLocks noChangeArrowheads="1"/>
            </p:cNvSpPr>
            <p:nvPr/>
          </p:nvSpPr>
          <p:spPr bwMode="auto">
            <a:xfrm>
              <a:off x="49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21</a:t>
              </a:r>
            </a:p>
          </p:txBody>
        </p:sp>
        <p:sp>
          <p:nvSpPr>
            <p:cNvPr id="73821" name="Line 48">
              <a:extLst>
                <a:ext uri="{FF2B5EF4-FFF2-40B4-BE49-F238E27FC236}">
                  <a16:creationId xmlns:a16="http://schemas.microsoft.com/office/drawing/2014/main" id="{0AFCDEE5-0812-77A2-A724-814FF2CAE592}"/>
                </a:ext>
              </a:extLst>
            </p:cNvPr>
            <p:cNvSpPr>
              <a:spLocks noChangeShapeType="1"/>
            </p:cNvSpPr>
            <p:nvPr/>
          </p:nvSpPr>
          <p:spPr bwMode="auto">
            <a:xfrm>
              <a:off x="52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22" name="Text Box 49">
              <a:extLst>
                <a:ext uri="{FF2B5EF4-FFF2-40B4-BE49-F238E27FC236}">
                  <a16:creationId xmlns:a16="http://schemas.microsoft.com/office/drawing/2014/main" id="{1DCAD030-FD36-1DF9-AAB8-2FA7E0187A1E}"/>
                </a:ext>
              </a:extLst>
            </p:cNvPr>
            <p:cNvSpPr txBox="1">
              <a:spLocks noChangeArrowheads="1"/>
            </p:cNvSpPr>
            <p:nvPr/>
          </p:nvSpPr>
          <p:spPr bwMode="auto">
            <a:xfrm>
              <a:off x="51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22</a:t>
              </a:r>
            </a:p>
          </p:txBody>
        </p:sp>
        <p:sp>
          <p:nvSpPr>
            <p:cNvPr id="73823" name="Line 50">
              <a:extLst>
                <a:ext uri="{FF2B5EF4-FFF2-40B4-BE49-F238E27FC236}">
                  <a16:creationId xmlns:a16="http://schemas.microsoft.com/office/drawing/2014/main" id="{DFBACEF4-1CD6-FB13-A345-E009F0B7393E}"/>
                </a:ext>
              </a:extLst>
            </p:cNvPr>
            <p:cNvSpPr>
              <a:spLocks noChangeShapeType="1"/>
            </p:cNvSpPr>
            <p:nvPr/>
          </p:nvSpPr>
          <p:spPr bwMode="auto">
            <a:xfrm>
              <a:off x="55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824" name="Text Box 51">
              <a:extLst>
                <a:ext uri="{FF2B5EF4-FFF2-40B4-BE49-F238E27FC236}">
                  <a16:creationId xmlns:a16="http://schemas.microsoft.com/office/drawing/2014/main" id="{3029029F-D56F-7734-8144-105164761BE8}"/>
                </a:ext>
              </a:extLst>
            </p:cNvPr>
            <p:cNvSpPr txBox="1">
              <a:spLocks noChangeArrowheads="1"/>
            </p:cNvSpPr>
            <p:nvPr/>
          </p:nvSpPr>
          <p:spPr bwMode="auto">
            <a:xfrm>
              <a:off x="53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23</a:t>
              </a:r>
            </a:p>
          </p:txBody>
        </p:sp>
      </p:grpSp>
      <p:grpSp>
        <p:nvGrpSpPr>
          <p:cNvPr id="73734" name="Group 52">
            <a:extLst>
              <a:ext uri="{FF2B5EF4-FFF2-40B4-BE49-F238E27FC236}">
                <a16:creationId xmlns:a16="http://schemas.microsoft.com/office/drawing/2014/main" id="{75F01362-0F3D-61E3-2841-75F3222ACA39}"/>
              </a:ext>
            </a:extLst>
          </p:cNvPr>
          <p:cNvGrpSpPr>
            <a:grpSpLocks/>
          </p:cNvGrpSpPr>
          <p:nvPr/>
        </p:nvGrpSpPr>
        <p:grpSpPr bwMode="auto">
          <a:xfrm>
            <a:off x="1365250" y="5083175"/>
            <a:ext cx="1835150" cy="555625"/>
            <a:chOff x="860" y="3202"/>
            <a:chExt cx="1156" cy="350"/>
          </a:xfrm>
        </p:grpSpPr>
        <p:sp>
          <p:nvSpPr>
            <p:cNvPr id="73773" name="Line 53">
              <a:extLst>
                <a:ext uri="{FF2B5EF4-FFF2-40B4-BE49-F238E27FC236}">
                  <a16:creationId xmlns:a16="http://schemas.microsoft.com/office/drawing/2014/main" id="{BA44C4F2-ECBD-D3D6-2F37-5D51336A2509}"/>
                </a:ext>
              </a:extLst>
            </p:cNvPr>
            <p:cNvSpPr>
              <a:spLocks noChangeShapeType="1"/>
            </p:cNvSpPr>
            <p:nvPr/>
          </p:nvSpPr>
          <p:spPr bwMode="auto">
            <a:xfrm flipV="1">
              <a:off x="960" y="326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74" name="Line 54">
              <a:extLst>
                <a:ext uri="{FF2B5EF4-FFF2-40B4-BE49-F238E27FC236}">
                  <a16:creationId xmlns:a16="http://schemas.microsoft.com/office/drawing/2014/main" id="{EFD43D30-14C1-C77F-9542-890FD09F6932}"/>
                </a:ext>
              </a:extLst>
            </p:cNvPr>
            <p:cNvSpPr>
              <a:spLocks noChangeShapeType="1"/>
            </p:cNvSpPr>
            <p:nvPr/>
          </p:nvSpPr>
          <p:spPr bwMode="auto">
            <a:xfrm>
              <a:off x="959" y="320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75" name="Text Box 55">
              <a:extLst>
                <a:ext uri="{FF2B5EF4-FFF2-40B4-BE49-F238E27FC236}">
                  <a16:creationId xmlns:a16="http://schemas.microsoft.com/office/drawing/2014/main" id="{91DA4EEA-14FD-F191-07ED-4FDCAFFDD199}"/>
                </a:ext>
              </a:extLst>
            </p:cNvPr>
            <p:cNvSpPr txBox="1">
              <a:spLocks noChangeArrowheads="1"/>
            </p:cNvSpPr>
            <p:nvPr/>
          </p:nvSpPr>
          <p:spPr bwMode="auto">
            <a:xfrm>
              <a:off x="86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73776" name="Line 56">
              <a:extLst>
                <a:ext uri="{FF2B5EF4-FFF2-40B4-BE49-F238E27FC236}">
                  <a16:creationId xmlns:a16="http://schemas.microsoft.com/office/drawing/2014/main" id="{DE20F303-4370-015B-5386-17E56F7A1D69}"/>
                </a:ext>
              </a:extLst>
            </p:cNvPr>
            <p:cNvSpPr>
              <a:spLocks noChangeShapeType="1"/>
            </p:cNvSpPr>
            <p:nvPr/>
          </p:nvSpPr>
          <p:spPr bwMode="auto">
            <a:xfrm>
              <a:off x="1919" y="32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77" name="Text Box 57">
              <a:extLst>
                <a:ext uri="{FF2B5EF4-FFF2-40B4-BE49-F238E27FC236}">
                  <a16:creationId xmlns:a16="http://schemas.microsoft.com/office/drawing/2014/main" id="{0268A38A-F02C-B397-F43F-9540113D0365}"/>
                </a:ext>
              </a:extLst>
            </p:cNvPr>
            <p:cNvSpPr txBox="1">
              <a:spLocks noChangeArrowheads="1"/>
            </p:cNvSpPr>
            <p:nvPr/>
          </p:nvSpPr>
          <p:spPr bwMode="auto">
            <a:xfrm>
              <a:off x="182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8</a:t>
              </a:r>
            </a:p>
          </p:txBody>
        </p:sp>
      </p:grpSp>
      <p:grpSp>
        <p:nvGrpSpPr>
          <p:cNvPr id="73735" name="Group 58">
            <a:extLst>
              <a:ext uri="{FF2B5EF4-FFF2-40B4-BE49-F238E27FC236}">
                <a16:creationId xmlns:a16="http://schemas.microsoft.com/office/drawing/2014/main" id="{09BC08C2-D62B-F7D2-FFF9-B62D49A4CC49}"/>
              </a:ext>
            </a:extLst>
          </p:cNvPr>
          <p:cNvGrpSpPr>
            <a:grpSpLocks/>
          </p:cNvGrpSpPr>
          <p:nvPr/>
        </p:nvGrpSpPr>
        <p:grpSpPr bwMode="auto">
          <a:xfrm>
            <a:off x="1746250" y="4518025"/>
            <a:ext cx="2660650" cy="555625"/>
            <a:chOff x="1100" y="1776"/>
            <a:chExt cx="1676" cy="350"/>
          </a:xfrm>
        </p:grpSpPr>
        <p:sp>
          <p:nvSpPr>
            <p:cNvPr id="73768" name="Line 59">
              <a:extLst>
                <a:ext uri="{FF2B5EF4-FFF2-40B4-BE49-F238E27FC236}">
                  <a16:creationId xmlns:a16="http://schemas.microsoft.com/office/drawing/2014/main" id="{598B1FA8-C6FE-5947-F983-DE10C3C86187}"/>
                </a:ext>
              </a:extLst>
            </p:cNvPr>
            <p:cNvSpPr>
              <a:spLocks noChangeShapeType="1"/>
            </p:cNvSpPr>
            <p:nvPr/>
          </p:nvSpPr>
          <p:spPr bwMode="auto">
            <a:xfrm>
              <a:off x="1200"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69" name="Line 60">
              <a:extLst>
                <a:ext uri="{FF2B5EF4-FFF2-40B4-BE49-F238E27FC236}">
                  <a16:creationId xmlns:a16="http://schemas.microsoft.com/office/drawing/2014/main" id="{6DF21A22-563B-8E8B-0F4E-7D187370C880}"/>
                </a:ext>
              </a:extLst>
            </p:cNvPr>
            <p:cNvSpPr>
              <a:spLocks noChangeShapeType="1"/>
            </p:cNvSpPr>
            <p:nvPr/>
          </p:nvSpPr>
          <p:spPr bwMode="auto">
            <a:xfrm>
              <a:off x="119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70" name="Text Box 61">
              <a:extLst>
                <a:ext uri="{FF2B5EF4-FFF2-40B4-BE49-F238E27FC236}">
                  <a16:creationId xmlns:a16="http://schemas.microsoft.com/office/drawing/2014/main" id="{65459974-D151-F6C1-123F-4C9AD8AB159B}"/>
                </a:ext>
              </a:extLst>
            </p:cNvPr>
            <p:cNvSpPr txBox="1">
              <a:spLocks noChangeArrowheads="1"/>
            </p:cNvSpPr>
            <p:nvPr/>
          </p:nvSpPr>
          <p:spPr bwMode="auto">
            <a:xfrm>
              <a:off x="1100" y="189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p>
          </p:txBody>
        </p:sp>
        <p:sp>
          <p:nvSpPr>
            <p:cNvPr id="73771" name="Line 62">
              <a:extLst>
                <a:ext uri="{FF2B5EF4-FFF2-40B4-BE49-F238E27FC236}">
                  <a16:creationId xmlns:a16="http://schemas.microsoft.com/office/drawing/2014/main" id="{04EAFF3E-D53D-580C-D9AC-B365785DB9A4}"/>
                </a:ext>
              </a:extLst>
            </p:cNvPr>
            <p:cNvSpPr>
              <a:spLocks noChangeShapeType="1"/>
            </p:cNvSpPr>
            <p:nvPr/>
          </p:nvSpPr>
          <p:spPr bwMode="auto">
            <a:xfrm>
              <a:off x="263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72" name="Text Box 63">
              <a:extLst>
                <a:ext uri="{FF2B5EF4-FFF2-40B4-BE49-F238E27FC236}">
                  <a16:creationId xmlns:a16="http://schemas.microsoft.com/office/drawing/2014/main" id="{C526EC95-257D-A622-66C4-4A1174802E02}"/>
                </a:ext>
              </a:extLst>
            </p:cNvPr>
            <p:cNvSpPr txBox="1">
              <a:spLocks noChangeArrowheads="1"/>
            </p:cNvSpPr>
            <p:nvPr/>
          </p:nvSpPr>
          <p:spPr bwMode="auto">
            <a:xfrm>
              <a:off x="2500" y="189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11</a:t>
              </a:r>
            </a:p>
          </p:txBody>
        </p:sp>
      </p:grpSp>
      <p:grpSp>
        <p:nvGrpSpPr>
          <p:cNvPr id="73736" name="Group 64">
            <a:extLst>
              <a:ext uri="{FF2B5EF4-FFF2-40B4-BE49-F238E27FC236}">
                <a16:creationId xmlns:a16="http://schemas.microsoft.com/office/drawing/2014/main" id="{13BD5F3E-DA7D-6821-9C79-D7310C57BE50}"/>
              </a:ext>
            </a:extLst>
          </p:cNvPr>
          <p:cNvGrpSpPr>
            <a:grpSpLocks/>
          </p:cNvGrpSpPr>
          <p:nvPr/>
        </p:nvGrpSpPr>
        <p:grpSpPr bwMode="auto">
          <a:xfrm>
            <a:off x="2508250" y="3940175"/>
            <a:ext cx="1517650" cy="555625"/>
            <a:chOff x="1580" y="1426"/>
            <a:chExt cx="956" cy="350"/>
          </a:xfrm>
        </p:grpSpPr>
        <p:sp>
          <p:nvSpPr>
            <p:cNvPr id="73763" name="Line 65">
              <a:extLst>
                <a:ext uri="{FF2B5EF4-FFF2-40B4-BE49-F238E27FC236}">
                  <a16:creationId xmlns:a16="http://schemas.microsoft.com/office/drawing/2014/main" id="{0448C37E-94DE-1934-7906-74E6339A43D1}"/>
                </a:ext>
              </a:extLst>
            </p:cNvPr>
            <p:cNvSpPr>
              <a:spLocks noChangeShapeType="1"/>
            </p:cNvSpPr>
            <p:nvPr/>
          </p:nvSpPr>
          <p:spPr bwMode="auto">
            <a:xfrm flipV="1">
              <a:off x="1680" y="14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64" name="Line 66">
              <a:extLst>
                <a:ext uri="{FF2B5EF4-FFF2-40B4-BE49-F238E27FC236}">
                  <a16:creationId xmlns:a16="http://schemas.microsoft.com/office/drawing/2014/main" id="{EBA72EA8-2003-AE70-17BC-0BAE8B7FAEE9}"/>
                </a:ext>
              </a:extLst>
            </p:cNvPr>
            <p:cNvSpPr>
              <a:spLocks noChangeShapeType="1"/>
            </p:cNvSpPr>
            <p:nvPr/>
          </p:nvSpPr>
          <p:spPr bwMode="auto">
            <a:xfrm>
              <a:off x="167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65" name="Text Box 67">
              <a:extLst>
                <a:ext uri="{FF2B5EF4-FFF2-40B4-BE49-F238E27FC236}">
                  <a16:creationId xmlns:a16="http://schemas.microsoft.com/office/drawing/2014/main" id="{7DB396B9-219F-6618-3C0F-D88749A6E76F}"/>
                </a:ext>
              </a:extLst>
            </p:cNvPr>
            <p:cNvSpPr txBox="1">
              <a:spLocks noChangeArrowheads="1"/>
            </p:cNvSpPr>
            <p:nvPr/>
          </p:nvSpPr>
          <p:spPr bwMode="auto">
            <a:xfrm>
              <a:off x="158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7</a:t>
              </a:r>
            </a:p>
          </p:txBody>
        </p:sp>
        <p:sp>
          <p:nvSpPr>
            <p:cNvPr id="73766" name="Line 68">
              <a:extLst>
                <a:ext uri="{FF2B5EF4-FFF2-40B4-BE49-F238E27FC236}">
                  <a16:creationId xmlns:a16="http://schemas.microsoft.com/office/drawing/2014/main" id="{94B8B13A-BEDA-03DC-CC15-2BF5744880B0}"/>
                </a:ext>
              </a:extLst>
            </p:cNvPr>
            <p:cNvSpPr>
              <a:spLocks noChangeShapeType="1"/>
            </p:cNvSpPr>
            <p:nvPr/>
          </p:nvSpPr>
          <p:spPr bwMode="auto">
            <a:xfrm>
              <a:off x="239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67" name="Text Box 69">
              <a:extLst>
                <a:ext uri="{FF2B5EF4-FFF2-40B4-BE49-F238E27FC236}">
                  <a16:creationId xmlns:a16="http://schemas.microsoft.com/office/drawing/2014/main" id="{52DDE0D9-C5FD-E680-AEE8-E0B83536D6AE}"/>
                </a:ext>
              </a:extLst>
            </p:cNvPr>
            <p:cNvSpPr txBox="1">
              <a:spLocks noChangeArrowheads="1"/>
            </p:cNvSpPr>
            <p:nvPr/>
          </p:nvSpPr>
          <p:spPr bwMode="auto">
            <a:xfrm>
              <a:off x="2260" y="154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10</a:t>
              </a:r>
            </a:p>
          </p:txBody>
        </p:sp>
      </p:grpSp>
      <p:grpSp>
        <p:nvGrpSpPr>
          <p:cNvPr id="73737" name="Group 70">
            <a:extLst>
              <a:ext uri="{FF2B5EF4-FFF2-40B4-BE49-F238E27FC236}">
                <a16:creationId xmlns:a16="http://schemas.microsoft.com/office/drawing/2014/main" id="{087E77EA-1BE6-89CA-B042-B702E9FA9175}"/>
              </a:ext>
            </a:extLst>
          </p:cNvPr>
          <p:cNvGrpSpPr>
            <a:grpSpLocks/>
          </p:cNvGrpSpPr>
          <p:nvPr/>
        </p:nvGrpSpPr>
        <p:grpSpPr bwMode="auto">
          <a:xfrm>
            <a:off x="5492750" y="5006975"/>
            <a:ext cx="1581150" cy="555625"/>
            <a:chOff x="3460" y="1632"/>
            <a:chExt cx="996" cy="350"/>
          </a:xfrm>
        </p:grpSpPr>
        <p:sp>
          <p:nvSpPr>
            <p:cNvPr id="73758" name="Line 71">
              <a:extLst>
                <a:ext uri="{FF2B5EF4-FFF2-40B4-BE49-F238E27FC236}">
                  <a16:creationId xmlns:a16="http://schemas.microsoft.com/office/drawing/2014/main" id="{62A2FC52-AC0C-0D5F-8384-B7E3FDE33EF2}"/>
                </a:ext>
              </a:extLst>
            </p:cNvPr>
            <p:cNvSpPr>
              <a:spLocks noChangeShapeType="1"/>
            </p:cNvSpPr>
            <p:nvPr/>
          </p:nvSpPr>
          <p:spPr bwMode="auto">
            <a:xfrm>
              <a:off x="3600" y="16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59" name="Line 72">
              <a:extLst>
                <a:ext uri="{FF2B5EF4-FFF2-40B4-BE49-F238E27FC236}">
                  <a16:creationId xmlns:a16="http://schemas.microsoft.com/office/drawing/2014/main" id="{09B2D307-87F3-FC41-ABB9-B00865653EA9}"/>
                </a:ext>
              </a:extLst>
            </p:cNvPr>
            <p:cNvSpPr>
              <a:spLocks noChangeShapeType="1"/>
            </p:cNvSpPr>
            <p:nvPr/>
          </p:nvSpPr>
          <p:spPr bwMode="auto">
            <a:xfrm>
              <a:off x="359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60" name="Text Box 73">
              <a:extLst>
                <a:ext uri="{FF2B5EF4-FFF2-40B4-BE49-F238E27FC236}">
                  <a16:creationId xmlns:a16="http://schemas.microsoft.com/office/drawing/2014/main" id="{AF19117A-E6D9-4B91-AF81-51212888B5D6}"/>
                </a:ext>
              </a:extLst>
            </p:cNvPr>
            <p:cNvSpPr txBox="1">
              <a:spLocks noChangeArrowheads="1"/>
            </p:cNvSpPr>
            <p:nvPr/>
          </p:nvSpPr>
          <p:spPr bwMode="auto">
            <a:xfrm>
              <a:off x="346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15</a:t>
              </a:r>
            </a:p>
          </p:txBody>
        </p:sp>
        <p:sp>
          <p:nvSpPr>
            <p:cNvPr id="73761" name="Line 74">
              <a:extLst>
                <a:ext uri="{FF2B5EF4-FFF2-40B4-BE49-F238E27FC236}">
                  <a16:creationId xmlns:a16="http://schemas.microsoft.com/office/drawing/2014/main" id="{D812857E-A798-898C-04F1-F2D22452CF20}"/>
                </a:ext>
              </a:extLst>
            </p:cNvPr>
            <p:cNvSpPr>
              <a:spLocks noChangeShapeType="1"/>
            </p:cNvSpPr>
            <p:nvPr/>
          </p:nvSpPr>
          <p:spPr bwMode="auto">
            <a:xfrm>
              <a:off x="431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62" name="Text Box 75">
              <a:extLst>
                <a:ext uri="{FF2B5EF4-FFF2-40B4-BE49-F238E27FC236}">
                  <a16:creationId xmlns:a16="http://schemas.microsoft.com/office/drawing/2014/main" id="{E11BEDEF-F270-9758-7E95-B7788C85E305}"/>
                </a:ext>
              </a:extLst>
            </p:cNvPr>
            <p:cNvSpPr txBox="1">
              <a:spLocks noChangeArrowheads="1"/>
            </p:cNvSpPr>
            <p:nvPr/>
          </p:nvSpPr>
          <p:spPr bwMode="auto">
            <a:xfrm>
              <a:off x="418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18</a:t>
              </a:r>
            </a:p>
          </p:txBody>
        </p:sp>
      </p:grpSp>
      <p:grpSp>
        <p:nvGrpSpPr>
          <p:cNvPr id="73738" name="Group 76">
            <a:extLst>
              <a:ext uri="{FF2B5EF4-FFF2-40B4-BE49-F238E27FC236}">
                <a16:creationId xmlns:a16="http://schemas.microsoft.com/office/drawing/2014/main" id="{834690CA-E5C8-66CF-1C2A-B2273DE9C2F2}"/>
              </a:ext>
            </a:extLst>
          </p:cNvPr>
          <p:cNvGrpSpPr>
            <a:grpSpLocks/>
          </p:cNvGrpSpPr>
          <p:nvPr/>
        </p:nvGrpSpPr>
        <p:grpSpPr bwMode="auto">
          <a:xfrm>
            <a:off x="6254750" y="4518025"/>
            <a:ext cx="1200150" cy="555625"/>
            <a:chOff x="3940" y="1632"/>
            <a:chExt cx="756" cy="350"/>
          </a:xfrm>
        </p:grpSpPr>
        <p:sp>
          <p:nvSpPr>
            <p:cNvPr id="73753" name="Line 77">
              <a:extLst>
                <a:ext uri="{FF2B5EF4-FFF2-40B4-BE49-F238E27FC236}">
                  <a16:creationId xmlns:a16="http://schemas.microsoft.com/office/drawing/2014/main" id="{3572B9F4-B440-AB46-A95E-8051743FB225}"/>
                </a:ext>
              </a:extLst>
            </p:cNvPr>
            <p:cNvSpPr>
              <a:spLocks noChangeShapeType="1"/>
            </p:cNvSpPr>
            <p:nvPr/>
          </p:nvSpPr>
          <p:spPr bwMode="auto">
            <a:xfrm>
              <a:off x="4080" y="168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54" name="Line 78">
              <a:extLst>
                <a:ext uri="{FF2B5EF4-FFF2-40B4-BE49-F238E27FC236}">
                  <a16:creationId xmlns:a16="http://schemas.microsoft.com/office/drawing/2014/main" id="{1C1540AB-5724-9C82-9647-BFE03957B3F0}"/>
                </a:ext>
              </a:extLst>
            </p:cNvPr>
            <p:cNvSpPr>
              <a:spLocks noChangeShapeType="1"/>
            </p:cNvSpPr>
            <p:nvPr/>
          </p:nvSpPr>
          <p:spPr bwMode="auto">
            <a:xfrm>
              <a:off x="407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55" name="Text Box 79">
              <a:extLst>
                <a:ext uri="{FF2B5EF4-FFF2-40B4-BE49-F238E27FC236}">
                  <a16:creationId xmlns:a16="http://schemas.microsoft.com/office/drawing/2014/main" id="{3524470F-6C47-1552-6061-E6C0D93F2ECE}"/>
                </a:ext>
              </a:extLst>
            </p:cNvPr>
            <p:cNvSpPr txBox="1">
              <a:spLocks noChangeArrowheads="1"/>
            </p:cNvSpPr>
            <p:nvPr/>
          </p:nvSpPr>
          <p:spPr bwMode="auto">
            <a:xfrm>
              <a:off x="394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17</a:t>
              </a:r>
            </a:p>
          </p:txBody>
        </p:sp>
        <p:sp>
          <p:nvSpPr>
            <p:cNvPr id="73756" name="Line 80">
              <a:extLst>
                <a:ext uri="{FF2B5EF4-FFF2-40B4-BE49-F238E27FC236}">
                  <a16:creationId xmlns:a16="http://schemas.microsoft.com/office/drawing/2014/main" id="{165A0DAA-B2FF-8199-9F9C-33857FBDC17A}"/>
                </a:ext>
              </a:extLst>
            </p:cNvPr>
            <p:cNvSpPr>
              <a:spLocks noChangeShapeType="1"/>
            </p:cNvSpPr>
            <p:nvPr/>
          </p:nvSpPr>
          <p:spPr bwMode="auto">
            <a:xfrm>
              <a:off x="455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57" name="Text Box 81">
              <a:extLst>
                <a:ext uri="{FF2B5EF4-FFF2-40B4-BE49-F238E27FC236}">
                  <a16:creationId xmlns:a16="http://schemas.microsoft.com/office/drawing/2014/main" id="{2A06CFC6-B263-FD17-6424-A5DCB142BE35}"/>
                </a:ext>
              </a:extLst>
            </p:cNvPr>
            <p:cNvSpPr txBox="1">
              <a:spLocks noChangeArrowheads="1"/>
            </p:cNvSpPr>
            <p:nvPr/>
          </p:nvSpPr>
          <p:spPr bwMode="auto">
            <a:xfrm>
              <a:off x="442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19</a:t>
              </a:r>
            </a:p>
          </p:txBody>
        </p:sp>
      </p:grpSp>
      <p:grpSp>
        <p:nvGrpSpPr>
          <p:cNvPr id="73739" name="Group 82">
            <a:extLst>
              <a:ext uri="{FF2B5EF4-FFF2-40B4-BE49-F238E27FC236}">
                <a16:creationId xmlns:a16="http://schemas.microsoft.com/office/drawing/2014/main" id="{AA572218-7F14-FBB6-EB0E-5946BD143294}"/>
              </a:ext>
            </a:extLst>
          </p:cNvPr>
          <p:cNvGrpSpPr>
            <a:grpSpLocks/>
          </p:cNvGrpSpPr>
          <p:nvPr/>
        </p:nvGrpSpPr>
        <p:grpSpPr bwMode="auto">
          <a:xfrm>
            <a:off x="7778750" y="4495800"/>
            <a:ext cx="1200150" cy="555625"/>
            <a:chOff x="4900" y="1680"/>
            <a:chExt cx="756" cy="350"/>
          </a:xfrm>
        </p:grpSpPr>
        <p:sp>
          <p:nvSpPr>
            <p:cNvPr id="73748" name="Line 83">
              <a:extLst>
                <a:ext uri="{FF2B5EF4-FFF2-40B4-BE49-F238E27FC236}">
                  <a16:creationId xmlns:a16="http://schemas.microsoft.com/office/drawing/2014/main" id="{26613B3A-2170-AA26-26A7-47003544DBC9}"/>
                </a:ext>
              </a:extLst>
            </p:cNvPr>
            <p:cNvSpPr>
              <a:spLocks noChangeShapeType="1"/>
            </p:cNvSpPr>
            <p:nvPr/>
          </p:nvSpPr>
          <p:spPr bwMode="auto">
            <a:xfrm>
              <a:off x="5040" y="17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49" name="Line 84">
              <a:extLst>
                <a:ext uri="{FF2B5EF4-FFF2-40B4-BE49-F238E27FC236}">
                  <a16:creationId xmlns:a16="http://schemas.microsoft.com/office/drawing/2014/main" id="{E7EC0272-1912-C699-25B7-819FF23592B9}"/>
                </a:ext>
              </a:extLst>
            </p:cNvPr>
            <p:cNvSpPr>
              <a:spLocks noChangeShapeType="1"/>
            </p:cNvSpPr>
            <p:nvPr/>
          </p:nvSpPr>
          <p:spPr bwMode="auto">
            <a:xfrm>
              <a:off x="503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50" name="Text Box 85">
              <a:extLst>
                <a:ext uri="{FF2B5EF4-FFF2-40B4-BE49-F238E27FC236}">
                  <a16:creationId xmlns:a16="http://schemas.microsoft.com/office/drawing/2014/main" id="{E17CB357-8889-EE6F-B9A8-14EC1AC701E0}"/>
                </a:ext>
              </a:extLst>
            </p:cNvPr>
            <p:cNvSpPr txBox="1">
              <a:spLocks noChangeArrowheads="1"/>
            </p:cNvSpPr>
            <p:nvPr/>
          </p:nvSpPr>
          <p:spPr bwMode="auto">
            <a:xfrm>
              <a:off x="490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21</a:t>
              </a:r>
            </a:p>
          </p:txBody>
        </p:sp>
        <p:sp>
          <p:nvSpPr>
            <p:cNvPr id="73751" name="Line 86">
              <a:extLst>
                <a:ext uri="{FF2B5EF4-FFF2-40B4-BE49-F238E27FC236}">
                  <a16:creationId xmlns:a16="http://schemas.microsoft.com/office/drawing/2014/main" id="{60D8E356-4A90-9576-1EAF-BDF0025B75D2}"/>
                </a:ext>
              </a:extLst>
            </p:cNvPr>
            <p:cNvSpPr>
              <a:spLocks noChangeShapeType="1"/>
            </p:cNvSpPr>
            <p:nvPr/>
          </p:nvSpPr>
          <p:spPr bwMode="auto">
            <a:xfrm>
              <a:off x="551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52" name="Text Box 87">
              <a:extLst>
                <a:ext uri="{FF2B5EF4-FFF2-40B4-BE49-F238E27FC236}">
                  <a16:creationId xmlns:a16="http://schemas.microsoft.com/office/drawing/2014/main" id="{A567AEF5-41C8-7BD9-F0DF-744460FF25AA}"/>
                </a:ext>
              </a:extLst>
            </p:cNvPr>
            <p:cNvSpPr txBox="1">
              <a:spLocks noChangeArrowheads="1"/>
            </p:cNvSpPr>
            <p:nvPr/>
          </p:nvSpPr>
          <p:spPr bwMode="auto">
            <a:xfrm>
              <a:off x="538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a:t>
              </a:r>
            </a:p>
          </p:txBody>
        </p:sp>
      </p:grpSp>
      <p:sp>
        <p:nvSpPr>
          <p:cNvPr id="73740" name="Line 88">
            <a:extLst>
              <a:ext uri="{FF2B5EF4-FFF2-40B4-BE49-F238E27FC236}">
                <a16:creationId xmlns:a16="http://schemas.microsoft.com/office/drawing/2014/main" id="{A6F54BF0-E05E-1B53-9433-EE6EC39E22A7}"/>
              </a:ext>
            </a:extLst>
          </p:cNvPr>
          <p:cNvSpPr>
            <a:spLocks noChangeShapeType="1"/>
          </p:cNvSpPr>
          <p:nvPr/>
        </p:nvSpPr>
        <p:spPr bwMode="auto">
          <a:xfrm flipV="1">
            <a:off x="5334000" y="3505200"/>
            <a:ext cx="762000" cy="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41" name="Line 89">
            <a:extLst>
              <a:ext uri="{FF2B5EF4-FFF2-40B4-BE49-F238E27FC236}">
                <a16:creationId xmlns:a16="http://schemas.microsoft.com/office/drawing/2014/main" id="{B6786E9B-A09C-3C38-34D3-EE5FC9CF084D}"/>
              </a:ext>
            </a:extLst>
          </p:cNvPr>
          <p:cNvSpPr>
            <a:spLocks noChangeShapeType="1"/>
          </p:cNvSpPr>
          <p:nvPr/>
        </p:nvSpPr>
        <p:spPr bwMode="auto">
          <a:xfrm>
            <a:off x="5332413" y="3406775"/>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42" name="Text Box 90">
            <a:extLst>
              <a:ext uri="{FF2B5EF4-FFF2-40B4-BE49-F238E27FC236}">
                <a16:creationId xmlns:a16="http://schemas.microsoft.com/office/drawing/2014/main" id="{5FF6A237-8D21-BBDE-CEE3-E3A917FEED2D}"/>
              </a:ext>
            </a:extLst>
          </p:cNvPr>
          <p:cNvSpPr txBox="1">
            <a:spLocks noChangeArrowheads="1"/>
          </p:cNvSpPr>
          <p:nvPr/>
        </p:nvSpPr>
        <p:spPr bwMode="auto">
          <a:xfrm>
            <a:off x="5111750" y="3138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14</a:t>
            </a:r>
          </a:p>
        </p:txBody>
      </p:sp>
      <p:sp>
        <p:nvSpPr>
          <p:cNvPr id="73743" name="Line 91">
            <a:extLst>
              <a:ext uri="{FF2B5EF4-FFF2-40B4-BE49-F238E27FC236}">
                <a16:creationId xmlns:a16="http://schemas.microsoft.com/office/drawing/2014/main" id="{994E50CE-9B0B-F721-D361-F36EECD8BFE3}"/>
              </a:ext>
            </a:extLst>
          </p:cNvPr>
          <p:cNvSpPr>
            <a:spLocks noChangeShapeType="1"/>
          </p:cNvSpPr>
          <p:nvPr/>
        </p:nvSpPr>
        <p:spPr bwMode="auto">
          <a:xfrm>
            <a:off x="6094413" y="3406775"/>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3744" name="Text Box 92">
            <a:extLst>
              <a:ext uri="{FF2B5EF4-FFF2-40B4-BE49-F238E27FC236}">
                <a16:creationId xmlns:a16="http://schemas.microsoft.com/office/drawing/2014/main" id="{E5DEFEF6-3DB1-422B-4E56-D2B9187A0508}"/>
              </a:ext>
            </a:extLst>
          </p:cNvPr>
          <p:cNvSpPr txBox="1">
            <a:spLocks noChangeArrowheads="1"/>
          </p:cNvSpPr>
          <p:nvPr/>
        </p:nvSpPr>
        <p:spPr bwMode="auto">
          <a:xfrm>
            <a:off x="5873750" y="3138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16</a:t>
            </a:r>
          </a:p>
        </p:txBody>
      </p:sp>
      <p:sp>
        <p:nvSpPr>
          <p:cNvPr id="73745" name="Line 93">
            <a:extLst>
              <a:ext uri="{FF2B5EF4-FFF2-40B4-BE49-F238E27FC236}">
                <a16:creationId xmlns:a16="http://schemas.microsoft.com/office/drawing/2014/main" id="{E2E9483C-4CE3-80E5-BB53-2DE39DC22268}"/>
              </a:ext>
            </a:extLst>
          </p:cNvPr>
          <p:cNvSpPr>
            <a:spLocks noChangeShapeType="1"/>
          </p:cNvSpPr>
          <p:nvPr/>
        </p:nvSpPr>
        <p:spPr bwMode="auto">
          <a:xfrm>
            <a:off x="533400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3746" name="Line 94">
            <a:extLst>
              <a:ext uri="{FF2B5EF4-FFF2-40B4-BE49-F238E27FC236}">
                <a16:creationId xmlns:a16="http://schemas.microsoft.com/office/drawing/2014/main" id="{7344798D-430B-D8EF-B62C-01FE23CD19F6}"/>
              </a:ext>
            </a:extLst>
          </p:cNvPr>
          <p:cNvSpPr>
            <a:spLocks noChangeShapeType="1"/>
          </p:cNvSpPr>
          <p:nvPr/>
        </p:nvSpPr>
        <p:spPr bwMode="auto">
          <a:xfrm>
            <a:off x="609600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6" name="Rectangle 3">
            <a:extLst>
              <a:ext uri="{FF2B5EF4-FFF2-40B4-BE49-F238E27FC236}">
                <a16:creationId xmlns:a16="http://schemas.microsoft.com/office/drawing/2014/main" id="{A41D0C55-9E58-6852-B516-F9A0C7B7BE72}"/>
              </a:ext>
            </a:extLst>
          </p:cNvPr>
          <p:cNvSpPr txBox="1">
            <a:spLocks noChangeArrowheads="1"/>
          </p:cNvSpPr>
          <p:nvPr/>
        </p:nvSpPr>
        <p:spPr bwMode="auto">
          <a:xfrm>
            <a:off x="1747838" y="3138488"/>
            <a:ext cx="3436937" cy="633412"/>
          </a:xfrm>
          <a:prstGeom prst="rect">
            <a:avLst/>
          </a:prstGeom>
          <a:noFill/>
          <a:ln w="9525">
            <a:solidFill>
              <a:srgbClr val="000000"/>
            </a:solidFill>
            <a:miter lim="800000"/>
            <a:headEnd/>
            <a:tailEnd/>
          </a:ln>
          <a:effec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spcBef>
                <a:spcPts val="0"/>
              </a:spcBef>
              <a:buFont typeface="Wingdings" panose="05000000000000000000" pitchFamily="2" charset="2"/>
              <a:buNone/>
              <a:defRPr/>
            </a:pPr>
            <a:r>
              <a:rPr lang="en-US" altLang="en-US" sz="1800" kern="0" dirty="0"/>
              <a:t>by </a:t>
            </a:r>
            <a:r>
              <a:rPr lang="en-US" altLang="en-US" sz="1800" b="1" kern="0" dirty="0"/>
              <a:t>“overlapping” </a:t>
            </a:r>
            <a:r>
              <a:rPr lang="en-US" altLang="en-US" sz="1800" kern="0" dirty="0"/>
              <a:t>we mean </a:t>
            </a:r>
            <a:r>
              <a:rPr lang="en-US" altLang="en-US" sz="1800" b="1" kern="0" dirty="0"/>
              <a:t>“non-empty intersection”</a:t>
            </a:r>
            <a:endParaRPr lang="en-US" altLang="en-US" sz="2000" b="1"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465E1F7B-77F0-C94D-2AB8-B0EDC35BAD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974F99-E578-496D-9F64-24D5991EC335}" type="slidenum">
              <a:rPr lang="en-US" altLang="en-US" sz="1200" smtClean="0">
                <a:latin typeface="Garamond" panose="02020404030301010803" pitchFamily="18" charset="0"/>
              </a:rPr>
              <a:pPr>
                <a:spcBef>
                  <a:spcPct val="0"/>
                </a:spcBef>
                <a:buClrTx/>
                <a:buSzTx/>
                <a:buFontTx/>
                <a:buNone/>
              </a:pPr>
              <a:t>36</a:t>
            </a:fld>
            <a:endParaRPr lang="en-US" altLang="en-US" sz="1200">
              <a:latin typeface="Garamond" panose="02020404030301010803" pitchFamily="18" charset="0"/>
            </a:endParaRPr>
          </a:p>
        </p:txBody>
      </p:sp>
      <p:sp>
        <p:nvSpPr>
          <p:cNvPr id="75779" name="Rectangle 2">
            <a:extLst>
              <a:ext uri="{FF2B5EF4-FFF2-40B4-BE49-F238E27FC236}">
                <a16:creationId xmlns:a16="http://schemas.microsoft.com/office/drawing/2014/main" id="{E0F56D9A-1990-BA61-C1CB-F78BAC7A0577}"/>
              </a:ext>
            </a:extLst>
          </p:cNvPr>
          <p:cNvSpPr>
            <a:spLocks noGrp="1" noChangeArrowheads="1"/>
          </p:cNvSpPr>
          <p:nvPr>
            <p:ph type="title"/>
          </p:nvPr>
        </p:nvSpPr>
        <p:spPr>
          <a:noFill/>
        </p:spPr>
        <p:txBody>
          <a:bodyPr/>
          <a:lstStyle/>
          <a:p>
            <a:pPr eaLnBrk="1" hangingPunct="1"/>
            <a:r>
              <a:rPr lang="en-US" altLang="en-US" sz="3600"/>
              <a:t>Overlapping intervals</a:t>
            </a:r>
          </a:p>
        </p:txBody>
      </p:sp>
      <p:sp>
        <p:nvSpPr>
          <p:cNvPr id="75780" name="Rectangle 3">
            <a:extLst>
              <a:ext uri="{FF2B5EF4-FFF2-40B4-BE49-F238E27FC236}">
                <a16:creationId xmlns:a16="http://schemas.microsoft.com/office/drawing/2014/main" id="{815510D4-9324-A04C-CE16-A202E2A23759}"/>
              </a:ext>
            </a:extLst>
          </p:cNvPr>
          <p:cNvSpPr>
            <a:spLocks noGrp="1" noChangeArrowheads="1"/>
          </p:cNvSpPr>
          <p:nvPr>
            <p:ph type="body" idx="1"/>
          </p:nvPr>
        </p:nvSpPr>
        <p:spPr>
          <a:xfrm>
            <a:off x="457200" y="1260475"/>
            <a:ext cx="8229600" cy="4530725"/>
          </a:xfrm>
          <a:noFill/>
        </p:spPr>
        <p:txBody>
          <a:bodyPr/>
          <a:lstStyle/>
          <a:p>
            <a:pPr eaLnBrk="1" hangingPunct="1"/>
            <a:r>
              <a:rPr lang="en-US" altLang="en-US" sz="2400"/>
              <a:t>For example:</a:t>
            </a:r>
          </a:p>
          <a:p>
            <a:pPr lvl="1" eaLnBrk="1" hangingPunct="1"/>
            <a:r>
              <a:rPr lang="en-US" altLang="en-US" sz="2000"/>
              <a:t>Given the search interval [10,12] </a:t>
            </a:r>
          </a:p>
          <a:p>
            <a:pPr lvl="1" eaLnBrk="1" hangingPunct="1">
              <a:buFont typeface="Wingdings" panose="05000000000000000000" pitchFamily="2" charset="2"/>
              <a:buNone/>
            </a:pPr>
            <a:r>
              <a:rPr lang="en-US" altLang="en-US" sz="2000"/>
              <a:t>     → </a:t>
            </a:r>
          </a:p>
          <a:p>
            <a:pPr lvl="1" eaLnBrk="1" hangingPunct="1">
              <a:buFont typeface="Wingdings" panose="05000000000000000000" pitchFamily="2" charset="2"/>
              <a:buNone/>
            </a:pPr>
            <a:r>
              <a:rPr lang="en-US" altLang="en-US" sz="2000"/>
              <a:t>     should find either [7,10] or [5,11] as an overlapping interval</a:t>
            </a:r>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pSp>
        <p:nvGrpSpPr>
          <p:cNvPr id="75781" name="Group 4">
            <a:extLst>
              <a:ext uri="{FF2B5EF4-FFF2-40B4-BE49-F238E27FC236}">
                <a16:creationId xmlns:a16="http://schemas.microsoft.com/office/drawing/2014/main" id="{2F078263-97FD-52C0-346A-A4C418FA9094}"/>
              </a:ext>
            </a:extLst>
          </p:cNvPr>
          <p:cNvGrpSpPr>
            <a:grpSpLocks/>
          </p:cNvGrpSpPr>
          <p:nvPr/>
        </p:nvGrpSpPr>
        <p:grpSpPr bwMode="auto">
          <a:xfrm>
            <a:off x="228600" y="5616575"/>
            <a:ext cx="8750300" cy="555625"/>
            <a:chOff x="144" y="2352"/>
            <a:chExt cx="5512" cy="350"/>
          </a:xfrm>
        </p:grpSpPr>
        <p:sp>
          <p:nvSpPr>
            <p:cNvPr id="75827" name="Line 5">
              <a:extLst>
                <a:ext uri="{FF2B5EF4-FFF2-40B4-BE49-F238E27FC236}">
                  <a16:creationId xmlns:a16="http://schemas.microsoft.com/office/drawing/2014/main" id="{539C2AD1-6AD4-CD8D-AFF8-413BE0BECD10}"/>
                </a:ext>
              </a:extLst>
            </p:cNvPr>
            <p:cNvSpPr>
              <a:spLocks noChangeShapeType="1"/>
            </p:cNvSpPr>
            <p:nvPr/>
          </p:nvSpPr>
          <p:spPr bwMode="auto">
            <a:xfrm>
              <a:off x="243" y="2400"/>
              <a:ext cx="5277"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28" name="Line 6">
              <a:extLst>
                <a:ext uri="{FF2B5EF4-FFF2-40B4-BE49-F238E27FC236}">
                  <a16:creationId xmlns:a16="http://schemas.microsoft.com/office/drawing/2014/main" id="{BE7437E2-B289-69A5-8EB2-A0E48B9FC51F}"/>
                </a:ext>
              </a:extLst>
            </p:cNvPr>
            <p:cNvSpPr>
              <a:spLocks noChangeShapeType="1"/>
            </p:cNvSpPr>
            <p:nvPr/>
          </p:nvSpPr>
          <p:spPr bwMode="auto">
            <a:xfrm>
              <a:off x="243"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29" name="Text Box 7">
              <a:extLst>
                <a:ext uri="{FF2B5EF4-FFF2-40B4-BE49-F238E27FC236}">
                  <a16:creationId xmlns:a16="http://schemas.microsoft.com/office/drawing/2014/main" id="{4EDA2C10-E3D9-2AF7-2290-6816C91286EE}"/>
                </a:ext>
              </a:extLst>
            </p:cNvPr>
            <p:cNvSpPr txBox="1">
              <a:spLocks noChangeArrowheads="1"/>
            </p:cNvSpPr>
            <p:nvPr/>
          </p:nvSpPr>
          <p:spPr bwMode="auto">
            <a:xfrm>
              <a:off x="144"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a:t>
              </a:r>
            </a:p>
          </p:txBody>
        </p:sp>
        <p:sp>
          <p:nvSpPr>
            <p:cNvPr id="75830" name="Line 8">
              <a:extLst>
                <a:ext uri="{FF2B5EF4-FFF2-40B4-BE49-F238E27FC236}">
                  <a16:creationId xmlns:a16="http://schemas.microsoft.com/office/drawing/2014/main" id="{FA626F25-1137-ADAB-0293-AF610E72DA8B}"/>
                </a:ext>
              </a:extLst>
            </p:cNvPr>
            <p:cNvSpPr>
              <a:spLocks noChangeShapeType="1"/>
            </p:cNvSpPr>
            <p:nvPr/>
          </p:nvSpPr>
          <p:spPr bwMode="auto">
            <a:xfrm>
              <a:off x="4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31" name="Text Box 9">
              <a:extLst>
                <a:ext uri="{FF2B5EF4-FFF2-40B4-BE49-F238E27FC236}">
                  <a16:creationId xmlns:a16="http://schemas.microsoft.com/office/drawing/2014/main" id="{CDFE3364-7D43-D701-EDE6-61CAE6619DDD}"/>
                </a:ext>
              </a:extLst>
            </p:cNvPr>
            <p:cNvSpPr txBox="1">
              <a:spLocks noChangeArrowheads="1"/>
            </p:cNvSpPr>
            <p:nvPr/>
          </p:nvSpPr>
          <p:spPr bwMode="auto">
            <a:xfrm>
              <a:off x="3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a:t>
              </a:r>
            </a:p>
          </p:txBody>
        </p:sp>
        <p:sp>
          <p:nvSpPr>
            <p:cNvPr id="75832" name="Line 10">
              <a:extLst>
                <a:ext uri="{FF2B5EF4-FFF2-40B4-BE49-F238E27FC236}">
                  <a16:creationId xmlns:a16="http://schemas.microsoft.com/office/drawing/2014/main" id="{7F3AE3A8-D2F9-60DA-5BCC-3BF4FA76E869}"/>
                </a:ext>
              </a:extLst>
            </p:cNvPr>
            <p:cNvSpPr>
              <a:spLocks noChangeShapeType="1"/>
            </p:cNvSpPr>
            <p:nvPr/>
          </p:nvSpPr>
          <p:spPr bwMode="auto">
            <a:xfrm>
              <a:off x="7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33" name="Text Box 11">
              <a:extLst>
                <a:ext uri="{FF2B5EF4-FFF2-40B4-BE49-F238E27FC236}">
                  <a16:creationId xmlns:a16="http://schemas.microsoft.com/office/drawing/2014/main" id="{E8566BED-F344-4AC0-3BBC-8FEA53564228}"/>
                </a:ext>
              </a:extLst>
            </p:cNvPr>
            <p:cNvSpPr txBox="1">
              <a:spLocks noChangeArrowheads="1"/>
            </p:cNvSpPr>
            <p:nvPr/>
          </p:nvSpPr>
          <p:spPr bwMode="auto">
            <a:xfrm>
              <a:off x="6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3</a:t>
              </a:r>
            </a:p>
          </p:txBody>
        </p:sp>
        <p:sp>
          <p:nvSpPr>
            <p:cNvPr id="75834" name="Line 12">
              <a:extLst>
                <a:ext uri="{FF2B5EF4-FFF2-40B4-BE49-F238E27FC236}">
                  <a16:creationId xmlns:a16="http://schemas.microsoft.com/office/drawing/2014/main" id="{2DB4A338-3129-DDA3-4B13-BE6FF4059909}"/>
                </a:ext>
              </a:extLst>
            </p:cNvPr>
            <p:cNvSpPr>
              <a:spLocks noChangeShapeType="1"/>
            </p:cNvSpPr>
            <p:nvPr/>
          </p:nvSpPr>
          <p:spPr bwMode="auto">
            <a:xfrm>
              <a:off x="9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35" name="Text Box 13">
              <a:extLst>
                <a:ext uri="{FF2B5EF4-FFF2-40B4-BE49-F238E27FC236}">
                  <a16:creationId xmlns:a16="http://schemas.microsoft.com/office/drawing/2014/main" id="{69EE7FF7-3C13-302D-1F63-9E1A485D681F}"/>
                </a:ext>
              </a:extLst>
            </p:cNvPr>
            <p:cNvSpPr txBox="1">
              <a:spLocks noChangeArrowheads="1"/>
            </p:cNvSpPr>
            <p:nvPr/>
          </p:nvSpPr>
          <p:spPr bwMode="auto">
            <a:xfrm>
              <a:off x="8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4</a:t>
              </a:r>
            </a:p>
          </p:txBody>
        </p:sp>
        <p:sp>
          <p:nvSpPr>
            <p:cNvPr id="75836" name="Line 14">
              <a:extLst>
                <a:ext uri="{FF2B5EF4-FFF2-40B4-BE49-F238E27FC236}">
                  <a16:creationId xmlns:a16="http://schemas.microsoft.com/office/drawing/2014/main" id="{283660DE-40BD-429D-ECD8-FFF54FFF8CD6}"/>
                </a:ext>
              </a:extLst>
            </p:cNvPr>
            <p:cNvSpPr>
              <a:spLocks noChangeShapeType="1"/>
            </p:cNvSpPr>
            <p:nvPr/>
          </p:nvSpPr>
          <p:spPr bwMode="auto">
            <a:xfrm>
              <a:off x="11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37" name="Text Box 15">
              <a:extLst>
                <a:ext uri="{FF2B5EF4-FFF2-40B4-BE49-F238E27FC236}">
                  <a16:creationId xmlns:a16="http://schemas.microsoft.com/office/drawing/2014/main" id="{7B1FAB5F-C19E-BD0A-3A08-8F6BEBD713EE}"/>
                </a:ext>
              </a:extLst>
            </p:cNvPr>
            <p:cNvSpPr txBox="1">
              <a:spLocks noChangeArrowheads="1"/>
            </p:cNvSpPr>
            <p:nvPr/>
          </p:nvSpPr>
          <p:spPr bwMode="auto">
            <a:xfrm>
              <a:off x="110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5</a:t>
              </a:r>
            </a:p>
          </p:txBody>
        </p:sp>
        <p:sp>
          <p:nvSpPr>
            <p:cNvPr id="75838" name="Line 16">
              <a:extLst>
                <a:ext uri="{FF2B5EF4-FFF2-40B4-BE49-F238E27FC236}">
                  <a16:creationId xmlns:a16="http://schemas.microsoft.com/office/drawing/2014/main" id="{BE7FD6A6-0536-1313-0047-490050DCAFCA}"/>
                </a:ext>
              </a:extLst>
            </p:cNvPr>
            <p:cNvSpPr>
              <a:spLocks noChangeShapeType="1"/>
            </p:cNvSpPr>
            <p:nvPr/>
          </p:nvSpPr>
          <p:spPr bwMode="auto">
            <a:xfrm>
              <a:off x="14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39" name="Text Box 17">
              <a:extLst>
                <a:ext uri="{FF2B5EF4-FFF2-40B4-BE49-F238E27FC236}">
                  <a16:creationId xmlns:a16="http://schemas.microsoft.com/office/drawing/2014/main" id="{43F93865-38BA-58A9-B2B1-C64212AA0FB9}"/>
                </a:ext>
              </a:extLst>
            </p:cNvPr>
            <p:cNvSpPr txBox="1">
              <a:spLocks noChangeArrowheads="1"/>
            </p:cNvSpPr>
            <p:nvPr/>
          </p:nvSpPr>
          <p:spPr bwMode="auto">
            <a:xfrm>
              <a:off x="134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6</a:t>
              </a:r>
            </a:p>
          </p:txBody>
        </p:sp>
        <p:sp>
          <p:nvSpPr>
            <p:cNvPr id="75840" name="Line 18">
              <a:extLst>
                <a:ext uri="{FF2B5EF4-FFF2-40B4-BE49-F238E27FC236}">
                  <a16:creationId xmlns:a16="http://schemas.microsoft.com/office/drawing/2014/main" id="{AA8902ED-7899-75A3-AF96-C417E70692A5}"/>
                </a:ext>
              </a:extLst>
            </p:cNvPr>
            <p:cNvSpPr>
              <a:spLocks noChangeShapeType="1"/>
            </p:cNvSpPr>
            <p:nvPr/>
          </p:nvSpPr>
          <p:spPr bwMode="auto">
            <a:xfrm>
              <a:off x="16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41" name="Text Box 19">
              <a:extLst>
                <a:ext uri="{FF2B5EF4-FFF2-40B4-BE49-F238E27FC236}">
                  <a16:creationId xmlns:a16="http://schemas.microsoft.com/office/drawing/2014/main" id="{1A2C4EFE-7410-12B3-00FE-7E77A770E8CE}"/>
                </a:ext>
              </a:extLst>
            </p:cNvPr>
            <p:cNvSpPr txBox="1">
              <a:spLocks noChangeArrowheads="1"/>
            </p:cNvSpPr>
            <p:nvPr/>
          </p:nvSpPr>
          <p:spPr bwMode="auto">
            <a:xfrm>
              <a:off x="15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7</a:t>
              </a:r>
            </a:p>
          </p:txBody>
        </p:sp>
        <p:sp>
          <p:nvSpPr>
            <p:cNvPr id="75842" name="Line 20">
              <a:extLst>
                <a:ext uri="{FF2B5EF4-FFF2-40B4-BE49-F238E27FC236}">
                  <a16:creationId xmlns:a16="http://schemas.microsoft.com/office/drawing/2014/main" id="{8512C9EA-FF63-F27B-D916-D9E6BE7AD6BF}"/>
                </a:ext>
              </a:extLst>
            </p:cNvPr>
            <p:cNvSpPr>
              <a:spLocks noChangeShapeType="1"/>
            </p:cNvSpPr>
            <p:nvPr/>
          </p:nvSpPr>
          <p:spPr bwMode="auto">
            <a:xfrm>
              <a:off x="19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43" name="Text Box 21">
              <a:extLst>
                <a:ext uri="{FF2B5EF4-FFF2-40B4-BE49-F238E27FC236}">
                  <a16:creationId xmlns:a16="http://schemas.microsoft.com/office/drawing/2014/main" id="{2FB3E4F1-3AD1-91B1-1DB1-BF020E829361}"/>
                </a:ext>
              </a:extLst>
            </p:cNvPr>
            <p:cNvSpPr txBox="1">
              <a:spLocks noChangeArrowheads="1"/>
            </p:cNvSpPr>
            <p:nvPr/>
          </p:nvSpPr>
          <p:spPr bwMode="auto">
            <a:xfrm>
              <a:off x="18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8</a:t>
              </a:r>
            </a:p>
          </p:txBody>
        </p:sp>
        <p:sp>
          <p:nvSpPr>
            <p:cNvPr id="75844" name="Line 22">
              <a:extLst>
                <a:ext uri="{FF2B5EF4-FFF2-40B4-BE49-F238E27FC236}">
                  <a16:creationId xmlns:a16="http://schemas.microsoft.com/office/drawing/2014/main" id="{DCB7ADDF-CA09-67BF-E702-7E34C382E0E7}"/>
                </a:ext>
              </a:extLst>
            </p:cNvPr>
            <p:cNvSpPr>
              <a:spLocks noChangeShapeType="1"/>
            </p:cNvSpPr>
            <p:nvPr/>
          </p:nvSpPr>
          <p:spPr bwMode="auto">
            <a:xfrm>
              <a:off x="21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45" name="Text Box 23">
              <a:extLst>
                <a:ext uri="{FF2B5EF4-FFF2-40B4-BE49-F238E27FC236}">
                  <a16:creationId xmlns:a16="http://schemas.microsoft.com/office/drawing/2014/main" id="{950A125C-9DDF-7CC7-2999-94997ED0811D}"/>
                </a:ext>
              </a:extLst>
            </p:cNvPr>
            <p:cNvSpPr txBox="1">
              <a:spLocks noChangeArrowheads="1"/>
            </p:cNvSpPr>
            <p:nvPr/>
          </p:nvSpPr>
          <p:spPr bwMode="auto">
            <a:xfrm>
              <a:off x="20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9</a:t>
              </a:r>
            </a:p>
          </p:txBody>
        </p:sp>
        <p:sp>
          <p:nvSpPr>
            <p:cNvPr id="75846" name="Line 24">
              <a:extLst>
                <a:ext uri="{FF2B5EF4-FFF2-40B4-BE49-F238E27FC236}">
                  <a16:creationId xmlns:a16="http://schemas.microsoft.com/office/drawing/2014/main" id="{20C6AE9B-2A09-51B9-6795-902E4644BC5F}"/>
                </a:ext>
              </a:extLst>
            </p:cNvPr>
            <p:cNvSpPr>
              <a:spLocks noChangeShapeType="1"/>
            </p:cNvSpPr>
            <p:nvPr/>
          </p:nvSpPr>
          <p:spPr bwMode="auto">
            <a:xfrm>
              <a:off x="23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47" name="Text Box 25">
              <a:extLst>
                <a:ext uri="{FF2B5EF4-FFF2-40B4-BE49-F238E27FC236}">
                  <a16:creationId xmlns:a16="http://schemas.microsoft.com/office/drawing/2014/main" id="{3FBED0C9-E95A-9D5A-F492-6F6BBF04043A}"/>
                </a:ext>
              </a:extLst>
            </p:cNvPr>
            <p:cNvSpPr txBox="1">
              <a:spLocks noChangeArrowheads="1"/>
            </p:cNvSpPr>
            <p:nvPr/>
          </p:nvSpPr>
          <p:spPr bwMode="auto">
            <a:xfrm>
              <a:off x="22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10</a:t>
              </a:r>
            </a:p>
          </p:txBody>
        </p:sp>
        <p:sp>
          <p:nvSpPr>
            <p:cNvPr id="75848" name="Line 26">
              <a:extLst>
                <a:ext uri="{FF2B5EF4-FFF2-40B4-BE49-F238E27FC236}">
                  <a16:creationId xmlns:a16="http://schemas.microsoft.com/office/drawing/2014/main" id="{3C2A6CF7-EDFF-B099-384D-D3235DFA9AAD}"/>
                </a:ext>
              </a:extLst>
            </p:cNvPr>
            <p:cNvSpPr>
              <a:spLocks noChangeShapeType="1"/>
            </p:cNvSpPr>
            <p:nvPr/>
          </p:nvSpPr>
          <p:spPr bwMode="auto">
            <a:xfrm>
              <a:off x="26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49" name="Text Box 27">
              <a:extLst>
                <a:ext uri="{FF2B5EF4-FFF2-40B4-BE49-F238E27FC236}">
                  <a16:creationId xmlns:a16="http://schemas.microsoft.com/office/drawing/2014/main" id="{9455F545-875D-CB3F-63B9-6E8804EEDE50}"/>
                </a:ext>
              </a:extLst>
            </p:cNvPr>
            <p:cNvSpPr txBox="1">
              <a:spLocks noChangeArrowheads="1"/>
            </p:cNvSpPr>
            <p:nvPr/>
          </p:nvSpPr>
          <p:spPr bwMode="auto">
            <a:xfrm>
              <a:off x="25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11</a:t>
              </a:r>
            </a:p>
          </p:txBody>
        </p:sp>
        <p:sp>
          <p:nvSpPr>
            <p:cNvPr id="75850" name="Line 28">
              <a:extLst>
                <a:ext uri="{FF2B5EF4-FFF2-40B4-BE49-F238E27FC236}">
                  <a16:creationId xmlns:a16="http://schemas.microsoft.com/office/drawing/2014/main" id="{ED35620F-1C00-0113-795B-11D4D34BA718}"/>
                </a:ext>
              </a:extLst>
            </p:cNvPr>
            <p:cNvSpPr>
              <a:spLocks noChangeShapeType="1"/>
            </p:cNvSpPr>
            <p:nvPr/>
          </p:nvSpPr>
          <p:spPr bwMode="auto">
            <a:xfrm>
              <a:off x="28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51" name="Text Box 29">
              <a:extLst>
                <a:ext uri="{FF2B5EF4-FFF2-40B4-BE49-F238E27FC236}">
                  <a16:creationId xmlns:a16="http://schemas.microsoft.com/office/drawing/2014/main" id="{F1A7856E-68DC-19DA-12C1-02529AA68E3F}"/>
                </a:ext>
              </a:extLst>
            </p:cNvPr>
            <p:cNvSpPr txBox="1">
              <a:spLocks noChangeArrowheads="1"/>
            </p:cNvSpPr>
            <p:nvPr/>
          </p:nvSpPr>
          <p:spPr bwMode="auto">
            <a:xfrm>
              <a:off x="27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12</a:t>
              </a:r>
            </a:p>
          </p:txBody>
        </p:sp>
        <p:sp>
          <p:nvSpPr>
            <p:cNvPr id="75852" name="Line 30">
              <a:extLst>
                <a:ext uri="{FF2B5EF4-FFF2-40B4-BE49-F238E27FC236}">
                  <a16:creationId xmlns:a16="http://schemas.microsoft.com/office/drawing/2014/main" id="{C7538375-9BF1-0116-A363-AF4775F7F844}"/>
                </a:ext>
              </a:extLst>
            </p:cNvPr>
            <p:cNvSpPr>
              <a:spLocks noChangeShapeType="1"/>
            </p:cNvSpPr>
            <p:nvPr/>
          </p:nvSpPr>
          <p:spPr bwMode="auto">
            <a:xfrm>
              <a:off x="31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53" name="Text Box 31">
              <a:extLst>
                <a:ext uri="{FF2B5EF4-FFF2-40B4-BE49-F238E27FC236}">
                  <a16:creationId xmlns:a16="http://schemas.microsoft.com/office/drawing/2014/main" id="{6FC6D2DF-7B55-1D1C-0AA9-AB09E7620725}"/>
                </a:ext>
              </a:extLst>
            </p:cNvPr>
            <p:cNvSpPr txBox="1">
              <a:spLocks noChangeArrowheads="1"/>
            </p:cNvSpPr>
            <p:nvPr/>
          </p:nvSpPr>
          <p:spPr bwMode="auto">
            <a:xfrm>
              <a:off x="29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13</a:t>
              </a:r>
            </a:p>
          </p:txBody>
        </p:sp>
        <p:sp>
          <p:nvSpPr>
            <p:cNvPr id="75854" name="Line 32">
              <a:extLst>
                <a:ext uri="{FF2B5EF4-FFF2-40B4-BE49-F238E27FC236}">
                  <a16:creationId xmlns:a16="http://schemas.microsoft.com/office/drawing/2014/main" id="{99BADDCA-AC8E-CA23-63AD-123FFE7CF0E3}"/>
                </a:ext>
              </a:extLst>
            </p:cNvPr>
            <p:cNvSpPr>
              <a:spLocks noChangeShapeType="1"/>
            </p:cNvSpPr>
            <p:nvPr/>
          </p:nvSpPr>
          <p:spPr bwMode="auto">
            <a:xfrm>
              <a:off x="33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55" name="Text Box 33">
              <a:extLst>
                <a:ext uri="{FF2B5EF4-FFF2-40B4-BE49-F238E27FC236}">
                  <a16:creationId xmlns:a16="http://schemas.microsoft.com/office/drawing/2014/main" id="{4B2696CA-F097-E474-A608-A80277891D29}"/>
                </a:ext>
              </a:extLst>
            </p:cNvPr>
            <p:cNvSpPr txBox="1">
              <a:spLocks noChangeArrowheads="1"/>
            </p:cNvSpPr>
            <p:nvPr/>
          </p:nvSpPr>
          <p:spPr bwMode="auto">
            <a:xfrm>
              <a:off x="32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14</a:t>
              </a:r>
            </a:p>
          </p:txBody>
        </p:sp>
        <p:sp>
          <p:nvSpPr>
            <p:cNvPr id="75856" name="Line 34">
              <a:extLst>
                <a:ext uri="{FF2B5EF4-FFF2-40B4-BE49-F238E27FC236}">
                  <a16:creationId xmlns:a16="http://schemas.microsoft.com/office/drawing/2014/main" id="{DAB2E549-A54F-DAE0-5132-7F66A49EF66E}"/>
                </a:ext>
              </a:extLst>
            </p:cNvPr>
            <p:cNvSpPr>
              <a:spLocks noChangeShapeType="1"/>
            </p:cNvSpPr>
            <p:nvPr/>
          </p:nvSpPr>
          <p:spPr bwMode="auto">
            <a:xfrm>
              <a:off x="35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57" name="Text Box 35">
              <a:extLst>
                <a:ext uri="{FF2B5EF4-FFF2-40B4-BE49-F238E27FC236}">
                  <a16:creationId xmlns:a16="http://schemas.microsoft.com/office/drawing/2014/main" id="{ABDC3CEA-3613-5B60-8604-0EBE108590C2}"/>
                </a:ext>
              </a:extLst>
            </p:cNvPr>
            <p:cNvSpPr txBox="1">
              <a:spLocks noChangeArrowheads="1"/>
            </p:cNvSpPr>
            <p:nvPr/>
          </p:nvSpPr>
          <p:spPr bwMode="auto">
            <a:xfrm>
              <a:off x="34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15</a:t>
              </a:r>
            </a:p>
          </p:txBody>
        </p:sp>
        <p:sp>
          <p:nvSpPr>
            <p:cNvPr id="75858" name="Line 36">
              <a:extLst>
                <a:ext uri="{FF2B5EF4-FFF2-40B4-BE49-F238E27FC236}">
                  <a16:creationId xmlns:a16="http://schemas.microsoft.com/office/drawing/2014/main" id="{19E645FF-64EE-289E-9603-F05911548626}"/>
                </a:ext>
              </a:extLst>
            </p:cNvPr>
            <p:cNvSpPr>
              <a:spLocks noChangeShapeType="1"/>
            </p:cNvSpPr>
            <p:nvPr/>
          </p:nvSpPr>
          <p:spPr bwMode="auto">
            <a:xfrm>
              <a:off x="38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59" name="Text Box 37">
              <a:extLst>
                <a:ext uri="{FF2B5EF4-FFF2-40B4-BE49-F238E27FC236}">
                  <a16:creationId xmlns:a16="http://schemas.microsoft.com/office/drawing/2014/main" id="{BC44AD1C-8248-4AC5-1B4F-A45B76E6291E}"/>
                </a:ext>
              </a:extLst>
            </p:cNvPr>
            <p:cNvSpPr txBox="1">
              <a:spLocks noChangeArrowheads="1"/>
            </p:cNvSpPr>
            <p:nvPr/>
          </p:nvSpPr>
          <p:spPr bwMode="auto">
            <a:xfrm>
              <a:off x="37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16</a:t>
              </a:r>
            </a:p>
          </p:txBody>
        </p:sp>
        <p:sp>
          <p:nvSpPr>
            <p:cNvPr id="75860" name="Line 38">
              <a:extLst>
                <a:ext uri="{FF2B5EF4-FFF2-40B4-BE49-F238E27FC236}">
                  <a16:creationId xmlns:a16="http://schemas.microsoft.com/office/drawing/2014/main" id="{572A5FB2-354D-7284-0BA2-73CFB46F9CA5}"/>
                </a:ext>
              </a:extLst>
            </p:cNvPr>
            <p:cNvSpPr>
              <a:spLocks noChangeShapeType="1"/>
            </p:cNvSpPr>
            <p:nvPr/>
          </p:nvSpPr>
          <p:spPr bwMode="auto">
            <a:xfrm>
              <a:off x="40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61" name="Text Box 39">
              <a:extLst>
                <a:ext uri="{FF2B5EF4-FFF2-40B4-BE49-F238E27FC236}">
                  <a16:creationId xmlns:a16="http://schemas.microsoft.com/office/drawing/2014/main" id="{6847BB93-1387-BFF0-45BB-FA9EB76886B4}"/>
                </a:ext>
              </a:extLst>
            </p:cNvPr>
            <p:cNvSpPr txBox="1">
              <a:spLocks noChangeArrowheads="1"/>
            </p:cNvSpPr>
            <p:nvPr/>
          </p:nvSpPr>
          <p:spPr bwMode="auto">
            <a:xfrm>
              <a:off x="39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17</a:t>
              </a:r>
            </a:p>
          </p:txBody>
        </p:sp>
        <p:sp>
          <p:nvSpPr>
            <p:cNvPr id="75862" name="Line 40">
              <a:extLst>
                <a:ext uri="{FF2B5EF4-FFF2-40B4-BE49-F238E27FC236}">
                  <a16:creationId xmlns:a16="http://schemas.microsoft.com/office/drawing/2014/main" id="{70968380-3E3C-213C-5F3A-6190048D9D59}"/>
                </a:ext>
              </a:extLst>
            </p:cNvPr>
            <p:cNvSpPr>
              <a:spLocks noChangeShapeType="1"/>
            </p:cNvSpPr>
            <p:nvPr/>
          </p:nvSpPr>
          <p:spPr bwMode="auto">
            <a:xfrm>
              <a:off x="43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63" name="Text Box 41">
              <a:extLst>
                <a:ext uri="{FF2B5EF4-FFF2-40B4-BE49-F238E27FC236}">
                  <a16:creationId xmlns:a16="http://schemas.microsoft.com/office/drawing/2014/main" id="{F7D2EC7F-61FE-0F56-E33A-C4E97056E1CD}"/>
                </a:ext>
              </a:extLst>
            </p:cNvPr>
            <p:cNvSpPr txBox="1">
              <a:spLocks noChangeArrowheads="1"/>
            </p:cNvSpPr>
            <p:nvPr/>
          </p:nvSpPr>
          <p:spPr bwMode="auto">
            <a:xfrm>
              <a:off x="41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18</a:t>
              </a:r>
            </a:p>
          </p:txBody>
        </p:sp>
        <p:sp>
          <p:nvSpPr>
            <p:cNvPr id="75864" name="Line 42">
              <a:extLst>
                <a:ext uri="{FF2B5EF4-FFF2-40B4-BE49-F238E27FC236}">
                  <a16:creationId xmlns:a16="http://schemas.microsoft.com/office/drawing/2014/main" id="{AD7FC5B8-8C79-8C00-8622-E10E4B7F8F26}"/>
                </a:ext>
              </a:extLst>
            </p:cNvPr>
            <p:cNvSpPr>
              <a:spLocks noChangeShapeType="1"/>
            </p:cNvSpPr>
            <p:nvPr/>
          </p:nvSpPr>
          <p:spPr bwMode="auto">
            <a:xfrm>
              <a:off x="45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65" name="Text Box 43">
              <a:extLst>
                <a:ext uri="{FF2B5EF4-FFF2-40B4-BE49-F238E27FC236}">
                  <a16:creationId xmlns:a16="http://schemas.microsoft.com/office/drawing/2014/main" id="{D3A0EAAF-449F-A34C-4804-122849934E82}"/>
                </a:ext>
              </a:extLst>
            </p:cNvPr>
            <p:cNvSpPr txBox="1">
              <a:spLocks noChangeArrowheads="1"/>
            </p:cNvSpPr>
            <p:nvPr/>
          </p:nvSpPr>
          <p:spPr bwMode="auto">
            <a:xfrm>
              <a:off x="44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19</a:t>
              </a:r>
            </a:p>
          </p:txBody>
        </p:sp>
        <p:sp>
          <p:nvSpPr>
            <p:cNvPr id="75866" name="Line 44">
              <a:extLst>
                <a:ext uri="{FF2B5EF4-FFF2-40B4-BE49-F238E27FC236}">
                  <a16:creationId xmlns:a16="http://schemas.microsoft.com/office/drawing/2014/main" id="{066A3A07-B7C3-7EC2-CEF6-4291A7123C89}"/>
                </a:ext>
              </a:extLst>
            </p:cNvPr>
            <p:cNvSpPr>
              <a:spLocks noChangeShapeType="1"/>
            </p:cNvSpPr>
            <p:nvPr/>
          </p:nvSpPr>
          <p:spPr bwMode="auto">
            <a:xfrm>
              <a:off x="47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67" name="Text Box 45">
              <a:extLst>
                <a:ext uri="{FF2B5EF4-FFF2-40B4-BE49-F238E27FC236}">
                  <a16:creationId xmlns:a16="http://schemas.microsoft.com/office/drawing/2014/main" id="{35B461C5-A990-45AB-6264-DB45D5D66113}"/>
                </a:ext>
              </a:extLst>
            </p:cNvPr>
            <p:cNvSpPr txBox="1">
              <a:spLocks noChangeArrowheads="1"/>
            </p:cNvSpPr>
            <p:nvPr/>
          </p:nvSpPr>
          <p:spPr bwMode="auto">
            <a:xfrm>
              <a:off x="46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20</a:t>
              </a:r>
            </a:p>
          </p:txBody>
        </p:sp>
        <p:sp>
          <p:nvSpPr>
            <p:cNvPr id="75868" name="Line 46">
              <a:extLst>
                <a:ext uri="{FF2B5EF4-FFF2-40B4-BE49-F238E27FC236}">
                  <a16:creationId xmlns:a16="http://schemas.microsoft.com/office/drawing/2014/main" id="{D37BCAA9-2A50-28AF-D801-3A4713819DC3}"/>
                </a:ext>
              </a:extLst>
            </p:cNvPr>
            <p:cNvSpPr>
              <a:spLocks noChangeShapeType="1"/>
            </p:cNvSpPr>
            <p:nvPr/>
          </p:nvSpPr>
          <p:spPr bwMode="auto">
            <a:xfrm>
              <a:off x="50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69" name="Text Box 47">
              <a:extLst>
                <a:ext uri="{FF2B5EF4-FFF2-40B4-BE49-F238E27FC236}">
                  <a16:creationId xmlns:a16="http://schemas.microsoft.com/office/drawing/2014/main" id="{CE7CC2FB-727F-C5D2-5BA6-428345F5D033}"/>
                </a:ext>
              </a:extLst>
            </p:cNvPr>
            <p:cNvSpPr txBox="1">
              <a:spLocks noChangeArrowheads="1"/>
            </p:cNvSpPr>
            <p:nvPr/>
          </p:nvSpPr>
          <p:spPr bwMode="auto">
            <a:xfrm>
              <a:off x="49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21</a:t>
              </a:r>
            </a:p>
          </p:txBody>
        </p:sp>
        <p:sp>
          <p:nvSpPr>
            <p:cNvPr id="75870" name="Line 48">
              <a:extLst>
                <a:ext uri="{FF2B5EF4-FFF2-40B4-BE49-F238E27FC236}">
                  <a16:creationId xmlns:a16="http://schemas.microsoft.com/office/drawing/2014/main" id="{3A9EE5C2-3CF8-ED75-1EFC-07A3CE9BEF48}"/>
                </a:ext>
              </a:extLst>
            </p:cNvPr>
            <p:cNvSpPr>
              <a:spLocks noChangeShapeType="1"/>
            </p:cNvSpPr>
            <p:nvPr/>
          </p:nvSpPr>
          <p:spPr bwMode="auto">
            <a:xfrm>
              <a:off x="52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71" name="Text Box 49">
              <a:extLst>
                <a:ext uri="{FF2B5EF4-FFF2-40B4-BE49-F238E27FC236}">
                  <a16:creationId xmlns:a16="http://schemas.microsoft.com/office/drawing/2014/main" id="{547FF27A-2948-7271-96D6-91B0BAF0084D}"/>
                </a:ext>
              </a:extLst>
            </p:cNvPr>
            <p:cNvSpPr txBox="1">
              <a:spLocks noChangeArrowheads="1"/>
            </p:cNvSpPr>
            <p:nvPr/>
          </p:nvSpPr>
          <p:spPr bwMode="auto">
            <a:xfrm>
              <a:off x="51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22</a:t>
              </a:r>
            </a:p>
          </p:txBody>
        </p:sp>
        <p:sp>
          <p:nvSpPr>
            <p:cNvPr id="75872" name="Line 50">
              <a:extLst>
                <a:ext uri="{FF2B5EF4-FFF2-40B4-BE49-F238E27FC236}">
                  <a16:creationId xmlns:a16="http://schemas.microsoft.com/office/drawing/2014/main" id="{49DC4EAE-B94F-60C6-BEB0-DF9BF32C876A}"/>
                </a:ext>
              </a:extLst>
            </p:cNvPr>
            <p:cNvSpPr>
              <a:spLocks noChangeShapeType="1"/>
            </p:cNvSpPr>
            <p:nvPr/>
          </p:nvSpPr>
          <p:spPr bwMode="auto">
            <a:xfrm>
              <a:off x="55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73" name="Text Box 51">
              <a:extLst>
                <a:ext uri="{FF2B5EF4-FFF2-40B4-BE49-F238E27FC236}">
                  <a16:creationId xmlns:a16="http://schemas.microsoft.com/office/drawing/2014/main" id="{EE323D80-0512-C096-6288-673798A15E0A}"/>
                </a:ext>
              </a:extLst>
            </p:cNvPr>
            <p:cNvSpPr txBox="1">
              <a:spLocks noChangeArrowheads="1"/>
            </p:cNvSpPr>
            <p:nvPr/>
          </p:nvSpPr>
          <p:spPr bwMode="auto">
            <a:xfrm>
              <a:off x="53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23</a:t>
              </a:r>
            </a:p>
          </p:txBody>
        </p:sp>
      </p:grpSp>
      <p:grpSp>
        <p:nvGrpSpPr>
          <p:cNvPr id="75782" name="Group 52">
            <a:extLst>
              <a:ext uri="{FF2B5EF4-FFF2-40B4-BE49-F238E27FC236}">
                <a16:creationId xmlns:a16="http://schemas.microsoft.com/office/drawing/2014/main" id="{C2D1339F-BC59-4A45-FB68-63314B6B18CD}"/>
              </a:ext>
            </a:extLst>
          </p:cNvPr>
          <p:cNvGrpSpPr>
            <a:grpSpLocks/>
          </p:cNvGrpSpPr>
          <p:nvPr/>
        </p:nvGrpSpPr>
        <p:grpSpPr bwMode="auto">
          <a:xfrm>
            <a:off x="1365250" y="5083175"/>
            <a:ext cx="1835150" cy="555625"/>
            <a:chOff x="860" y="3202"/>
            <a:chExt cx="1156" cy="350"/>
          </a:xfrm>
        </p:grpSpPr>
        <p:sp>
          <p:nvSpPr>
            <p:cNvPr id="75822" name="Line 53">
              <a:extLst>
                <a:ext uri="{FF2B5EF4-FFF2-40B4-BE49-F238E27FC236}">
                  <a16:creationId xmlns:a16="http://schemas.microsoft.com/office/drawing/2014/main" id="{52702B44-7A3C-E7D0-1E3E-A8602E021E99}"/>
                </a:ext>
              </a:extLst>
            </p:cNvPr>
            <p:cNvSpPr>
              <a:spLocks noChangeShapeType="1"/>
            </p:cNvSpPr>
            <p:nvPr/>
          </p:nvSpPr>
          <p:spPr bwMode="auto">
            <a:xfrm flipV="1">
              <a:off x="960" y="326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23" name="Line 54">
              <a:extLst>
                <a:ext uri="{FF2B5EF4-FFF2-40B4-BE49-F238E27FC236}">
                  <a16:creationId xmlns:a16="http://schemas.microsoft.com/office/drawing/2014/main" id="{FC0C41D2-C854-DCF4-9261-A4CE53032CCE}"/>
                </a:ext>
              </a:extLst>
            </p:cNvPr>
            <p:cNvSpPr>
              <a:spLocks noChangeShapeType="1"/>
            </p:cNvSpPr>
            <p:nvPr/>
          </p:nvSpPr>
          <p:spPr bwMode="auto">
            <a:xfrm>
              <a:off x="959" y="320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24" name="Text Box 55">
              <a:extLst>
                <a:ext uri="{FF2B5EF4-FFF2-40B4-BE49-F238E27FC236}">
                  <a16:creationId xmlns:a16="http://schemas.microsoft.com/office/drawing/2014/main" id="{C2B6F219-0F18-718F-D1BE-ED398A523756}"/>
                </a:ext>
              </a:extLst>
            </p:cNvPr>
            <p:cNvSpPr txBox="1">
              <a:spLocks noChangeArrowheads="1"/>
            </p:cNvSpPr>
            <p:nvPr/>
          </p:nvSpPr>
          <p:spPr bwMode="auto">
            <a:xfrm>
              <a:off x="86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75825" name="Line 56">
              <a:extLst>
                <a:ext uri="{FF2B5EF4-FFF2-40B4-BE49-F238E27FC236}">
                  <a16:creationId xmlns:a16="http://schemas.microsoft.com/office/drawing/2014/main" id="{2B3E2DA1-A410-E7CB-D5C0-2FFBF4245E12}"/>
                </a:ext>
              </a:extLst>
            </p:cNvPr>
            <p:cNvSpPr>
              <a:spLocks noChangeShapeType="1"/>
            </p:cNvSpPr>
            <p:nvPr/>
          </p:nvSpPr>
          <p:spPr bwMode="auto">
            <a:xfrm>
              <a:off x="1919" y="32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26" name="Text Box 57">
              <a:extLst>
                <a:ext uri="{FF2B5EF4-FFF2-40B4-BE49-F238E27FC236}">
                  <a16:creationId xmlns:a16="http://schemas.microsoft.com/office/drawing/2014/main" id="{570D0BB2-118B-5E96-583D-2A05803D01DE}"/>
                </a:ext>
              </a:extLst>
            </p:cNvPr>
            <p:cNvSpPr txBox="1">
              <a:spLocks noChangeArrowheads="1"/>
            </p:cNvSpPr>
            <p:nvPr/>
          </p:nvSpPr>
          <p:spPr bwMode="auto">
            <a:xfrm>
              <a:off x="182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8</a:t>
              </a:r>
            </a:p>
          </p:txBody>
        </p:sp>
      </p:grpSp>
      <p:grpSp>
        <p:nvGrpSpPr>
          <p:cNvPr id="75783" name="Group 58">
            <a:extLst>
              <a:ext uri="{FF2B5EF4-FFF2-40B4-BE49-F238E27FC236}">
                <a16:creationId xmlns:a16="http://schemas.microsoft.com/office/drawing/2014/main" id="{690D91DF-1703-7F4D-DEC6-F16473AD9329}"/>
              </a:ext>
            </a:extLst>
          </p:cNvPr>
          <p:cNvGrpSpPr>
            <a:grpSpLocks/>
          </p:cNvGrpSpPr>
          <p:nvPr/>
        </p:nvGrpSpPr>
        <p:grpSpPr bwMode="auto">
          <a:xfrm>
            <a:off x="1746250" y="4518025"/>
            <a:ext cx="2660650" cy="555625"/>
            <a:chOff x="1100" y="1776"/>
            <a:chExt cx="1676" cy="350"/>
          </a:xfrm>
        </p:grpSpPr>
        <p:sp>
          <p:nvSpPr>
            <p:cNvPr id="75817" name="Line 59">
              <a:extLst>
                <a:ext uri="{FF2B5EF4-FFF2-40B4-BE49-F238E27FC236}">
                  <a16:creationId xmlns:a16="http://schemas.microsoft.com/office/drawing/2014/main" id="{05C5D5A0-9DA4-6CA2-DA40-22B6121F8598}"/>
                </a:ext>
              </a:extLst>
            </p:cNvPr>
            <p:cNvSpPr>
              <a:spLocks noChangeShapeType="1"/>
            </p:cNvSpPr>
            <p:nvPr/>
          </p:nvSpPr>
          <p:spPr bwMode="auto">
            <a:xfrm>
              <a:off x="1200"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18" name="Line 60">
              <a:extLst>
                <a:ext uri="{FF2B5EF4-FFF2-40B4-BE49-F238E27FC236}">
                  <a16:creationId xmlns:a16="http://schemas.microsoft.com/office/drawing/2014/main" id="{5A2413A3-6218-B696-F75E-F8BCCC8A1A0D}"/>
                </a:ext>
              </a:extLst>
            </p:cNvPr>
            <p:cNvSpPr>
              <a:spLocks noChangeShapeType="1"/>
            </p:cNvSpPr>
            <p:nvPr/>
          </p:nvSpPr>
          <p:spPr bwMode="auto">
            <a:xfrm>
              <a:off x="119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19" name="Text Box 61">
              <a:extLst>
                <a:ext uri="{FF2B5EF4-FFF2-40B4-BE49-F238E27FC236}">
                  <a16:creationId xmlns:a16="http://schemas.microsoft.com/office/drawing/2014/main" id="{1C650B5B-FF22-8B88-5F15-A474420E9492}"/>
                </a:ext>
              </a:extLst>
            </p:cNvPr>
            <p:cNvSpPr txBox="1">
              <a:spLocks noChangeArrowheads="1"/>
            </p:cNvSpPr>
            <p:nvPr/>
          </p:nvSpPr>
          <p:spPr bwMode="auto">
            <a:xfrm>
              <a:off x="1100" y="189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p>
          </p:txBody>
        </p:sp>
        <p:sp>
          <p:nvSpPr>
            <p:cNvPr id="75820" name="Line 62">
              <a:extLst>
                <a:ext uri="{FF2B5EF4-FFF2-40B4-BE49-F238E27FC236}">
                  <a16:creationId xmlns:a16="http://schemas.microsoft.com/office/drawing/2014/main" id="{71339B86-2406-B255-287E-0DA08414699E}"/>
                </a:ext>
              </a:extLst>
            </p:cNvPr>
            <p:cNvSpPr>
              <a:spLocks noChangeShapeType="1"/>
            </p:cNvSpPr>
            <p:nvPr/>
          </p:nvSpPr>
          <p:spPr bwMode="auto">
            <a:xfrm>
              <a:off x="263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21" name="Text Box 63">
              <a:extLst>
                <a:ext uri="{FF2B5EF4-FFF2-40B4-BE49-F238E27FC236}">
                  <a16:creationId xmlns:a16="http://schemas.microsoft.com/office/drawing/2014/main" id="{1AC496AE-526D-357C-7C3C-3E48E9DEC1F2}"/>
                </a:ext>
              </a:extLst>
            </p:cNvPr>
            <p:cNvSpPr txBox="1">
              <a:spLocks noChangeArrowheads="1"/>
            </p:cNvSpPr>
            <p:nvPr/>
          </p:nvSpPr>
          <p:spPr bwMode="auto">
            <a:xfrm>
              <a:off x="2500" y="189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11</a:t>
              </a:r>
            </a:p>
          </p:txBody>
        </p:sp>
      </p:grpSp>
      <p:grpSp>
        <p:nvGrpSpPr>
          <p:cNvPr id="75784" name="Group 64">
            <a:extLst>
              <a:ext uri="{FF2B5EF4-FFF2-40B4-BE49-F238E27FC236}">
                <a16:creationId xmlns:a16="http://schemas.microsoft.com/office/drawing/2014/main" id="{FA3C8431-1F38-E246-582F-B52A084C83D1}"/>
              </a:ext>
            </a:extLst>
          </p:cNvPr>
          <p:cNvGrpSpPr>
            <a:grpSpLocks/>
          </p:cNvGrpSpPr>
          <p:nvPr/>
        </p:nvGrpSpPr>
        <p:grpSpPr bwMode="auto">
          <a:xfrm>
            <a:off x="2508250" y="3940175"/>
            <a:ext cx="1517650" cy="555625"/>
            <a:chOff x="1580" y="1426"/>
            <a:chExt cx="956" cy="350"/>
          </a:xfrm>
        </p:grpSpPr>
        <p:sp>
          <p:nvSpPr>
            <p:cNvPr id="75812" name="Line 65">
              <a:extLst>
                <a:ext uri="{FF2B5EF4-FFF2-40B4-BE49-F238E27FC236}">
                  <a16:creationId xmlns:a16="http://schemas.microsoft.com/office/drawing/2014/main" id="{1A399DF0-1D41-1809-2AD7-334E1891E116}"/>
                </a:ext>
              </a:extLst>
            </p:cNvPr>
            <p:cNvSpPr>
              <a:spLocks noChangeShapeType="1"/>
            </p:cNvSpPr>
            <p:nvPr/>
          </p:nvSpPr>
          <p:spPr bwMode="auto">
            <a:xfrm flipV="1">
              <a:off x="1680" y="14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13" name="Line 66">
              <a:extLst>
                <a:ext uri="{FF2B5EF4-FFF2-40B4-BE49-F238E27FC236}">
                  <a16:creationId xmlns:a16="http://schemas.microsoft.com/office/drawing/2014/main" id="{CE5F0F60-9B52-E0D0-428A-35DEA1249147}"/>
                </a:ext>
              </a:extLst>
            </p:cNvPr>
            <p:cNvSpPr>
              <a:spLocks noChangeShapeType="1"/>
            </p:cNvSpPr>
            <p:nvPr/>
          </p:nvSpPr>
          <p:spPr bwMode="auto">
            <a:xfrm>
              <a:off x="167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14" name="Text Box 67">
              <a:extLst>
                <a:ext uri="{FF2B5EF4-FFF2-40B4-BE49-F238E27FC236}">
                  <a16:creationId xmlns:a16="http://schemas.microsoft.com/office/drawing/2014/main" id="{DFD66D58-0B3A-8C98-DA52-47935D71DEC6}"/>
                </a:ext>
              </a:extLst>
            </p:cNvPr>
            <p:cNvSpPr txBox="1">
              <a:spLocks noChangeArrowheads="1"/>
            </p:cNvSpPr>
            <p:nvPr/>
          </p:nvSpPr>
          <p:spPr bwMode="auto">
            <a:xfrm>
              <a:off x="158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7</a:t>
              </a:r>
            </a:p>
          </p:txBody>
        </p:sp>
        <p:sp>
          <p:nvSpPr>
            <p:cNvPr id="75815" name="Line 68">
              <a:extLst>
                <a:ext uri="{FF2B5EF4-FFF2-40B4-BE49-F238E27FC236}">
                  <a16:creationId xmlns:a16="http://schemas.microsoft.com/office/drawing/2014/main" id="{C8EE5E44-2F2E-29FA-BC39-4FA151C21AF2}"/>
                </a:ext>
              </a:extLst>
            </p:cNvPr>
            <p:cNvSpPr>
              <a:spLocks noChangeShapeType="1"/>
            </p:cNvSpPr>
            <p:nvPr/>
          </p:nvSpPr>
          <p:spPr bwMode="auto">
            <a:xfrm>
              <a:off x="239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16" name="Text Box 69">
              <a:extLst>
                <a:ext uri="{FF2B5EF4-FFF2-40B4-BE49-F238E27FC236}">
                  <a16:creationId xmlns:a16="http://schemas.microsoft.com/office/drawing/2014/main" id="{318E7658-EB66-C4DA-789D-D7A242B27260}"/>
                </a:ext>
              </a:extLst>
            </p:cNvPr>
            <p:cNvSpPr txBox="1">
              <a:spLocks noChangeArrowheads="1"/>
            </p:cNvSpPr>
            <p:nvPr/>
          </p:nvSpPr>
          <p:spPr bwMode="auto">
            <a:xfrm>
              <a:off x="2260" y="154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10</a:t>
              </a:r>
            </a:p>
          </p:txBody>
        </p:sp>
      </p:grpSp>
      <p:grpSp>
        <p:nvGrpSpPr>
          <p:cNvPr id="75785" name="Group 70">
            <a:extLst>
              <a:ext uri="{FF2B5EF4-FFF2-40B4-BE49-F238E27FC236}">
                <a16:creationId xmlns:a16="http://schemas.microsoft.com/office/drawing/2014/main" id="{AE51AA27-D4FE-02A9-1B56-390576DCAAF4}"/>
              </a:ext>
            </a:extLst>
          </p:cNvPr>
          <p:cNvGrpSpPr>
            <a:grpSpLocks/>
          </p:cNvGrpSpPr>
          <p:nvPr/>
        </p:nvGrpSpPr>
        <p:grpSpPr bwMode="auto">
          <a:xfrm>
            <a:off x="5492750" y="5006975"/>
            <a:ext cx="1581150" cy="555625"/>
            <a:chOff x="3460" y="1632"/>
            <a:chExt cx="996" cy="350"/>
          </a:xfrm>
        </p:grpSpPr>
        <p:sp>
          <p:nvSpPr>
            <p:cNvPr id="75807" name="Line 71">
              <a:extLst>
                <a:ext uri="{FF2B5EF4-FFF2-40B4-BE49-F238E27FC236}">
                  <a16:creationId xmlns:a16="http://schemas.microsoft.com/office/drawing/2014/main" id="{2130F695-FA2B-3F7D-0358-4C065946D44D}"/>
                </a:ext>
              </a:extLst>
            </p:cNvPr>
            <p:cNvSpPr>
              <a:spLocks noChangeShapeType="1"/>
            </p:cNvSpPr>
            <p:nvPr/>
          </p:nvSpPr>
          <p:spPr bwMode="auto">
            <a:xfrm>
              <a:off x="3600" y="16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08" name="Line 72">
              <a:extLst>
                <a:ext uri="{FF2B5EF4-FFF2-40B4-BE49-F238E27FC236}">
                  <a16:creationId xmlns:a16="http://schemas.microsoft.com/office/drawing/2014/main" id="{34349CC0-4C12-D43F-98C9-0AF09706A06E}"/>
                </a:ext>
              </a:extLst>
            </p:cNvPr>
            <p:cNvSpPr>
              <a:spLocks noChangeShapeType="1"/>
            </p:cNvSpPr>
            <p:nvPr/>
          </p:nvSpPr>
          <p:spPr bwMode="auto">
            <a:xfrm>
              <a:off x="359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09" name="Text Box 73">
              <a:extLst>
                <a:ext uri="{FF2B5EF4-FFF2-40B4-BE49-F238E27FC236}">
                  <a16:creationId xmlns:a16="http://schemas.microsoft.com/office/drawing/2014/main" id="{57D42884-B3B3-7413-7746-D7EC13ABAB2B}"/>
                </a:ext>
              </a:extLst>
            </p:cNvPr>
            <p:cNvSpPr txBox="1">
              <a:spLocks noChangeArrowheads="1"/>
            </p:cNvSpPr>
            <p:nvPr/>
          </p:nvSpPr>
          <p:spPr bwMode="auto">
            <a:xfrm>
              <a:off x="346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15</a:t>
              </a:r>
            </a:p>
          </p:txBody>
        </p:sp>
        <p:sp>
          <p:nvSpPr>
            <p:cNvPr id="75810" name="Line 74">
              <a:extLst>
                <a:ext uri="{FF2B5EF4-FFF2-40B4-BE49-F238E27FC236}">
                  <a16:creationId xmlns:a16="http://schemas.microsoft.com/office/drawing/2014/main" id="{9836F078-0EA2-7818-447A-7DED2509D624}"/>
                </a:ext>
              </a:extLst>
            </p:cNvPr>
            <p:cNvSpPr>
              <a:spLocks noChangeShapeType="1"/>
            </p:cNvSpPr>
            <p:nvPr/>
          </p:nvSpPr>
          <p:spPr bwMode="auto">
            <a:xfrm>
              <a:off x="431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11" name="Text Box 75">
              <a:extLst>
                <a:ext uri="{FF2B5EF4-FFF2-40B4-BE49-F238E27FC236}">
                  <a16:creationId xmlns:a16="http://schemas.microsoft.com/office/drawing/2014/main" id="{1E32D676-F558-5B12-4921-970D241A062F}"/>
                </a:ext>
              </a:extLst>
            </p:cNvPr>
            <p:cNvSpPr txBox="1">
              <a:spLocks noChangeArrowheads="1"/>
            </p:cNvSpPr>
            <p:nvPr/>
          </p:nvSpPr>
          <p:spPr bwMode="auto">
            <a:xfrm>
              <a:off x="418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18</a:t>
              </a:r>
            </a:p>
          </p:txBody>
        </p:sp>
      </p:grpSp>
      <p:grpSp>
        <p:nvGrpSpPr>
          <p:cNvPr id="75786" name="Group 76">
            <a:extLst>
              <a:ext uri="{FF2B5EF4-FFF2-40B4-BE49-F238E27FC236}">
                <a16:creationId xmlns:a16="http://schemas.microsoft.com/office/drawing/2014/main" id="{EFDCB602-C331-3D01-98CE-5DDDA64E7BA6}"/>
              </a:ext>
            </a:extLst>
          </p:cNvPr>
          <p:cNvGrpSpPr>
            <a:grpSpLocks/>
          </p:cNvGrpSpPr>
          <p:nvPr/>
        </p:nvGrpSpPr>
        <p:grpSpPr bwMode="auto">
          <a:xfrm>
            <a:off x="6254750" y="4518025"/>
            <a:ext cx="1200150" cy="555625"/>
            <a:chOff x="3940" y="1632"/>
            <a:chExt cx="756" cy="350"/>
          </a:xfrm>
        </p:grpSpPr>
        <p:sp>
          <p:nvSpPr>
            <p:cNvPr id="75802" name="Line 77">
              <a:extLst>
                <a:ext uri="{FF2B5EF4-FFF2-40B4-BE49-F238E27FC236}">
                  <a16:creationId xmlns:a16="http://schemas.microsoft.com/office/drawing/2014/main" id="{D0316A25-C98C-362F-4DB2-15FCBA40CA14}"/>
                </a:ext>
              </a:extLst>
            </p:cNvPr>
            <p:cNvSpPr>
              <a:spLocks noChangeShapeType="1"/>
            </p:cNvSpPr>
            <p:nvPr/>
          </p:nvSpPr>
          <p:spPr bwMode="auto">
            <a:xfrm>
              <a:off x="4080" y="168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803" name="Line 78">
              <a:extLst>
                <a:ext uri="{FF2B5EF4-FFF2-40B4-BE49-F238E27FC236}">
                  <a16:creationId xmlns:a16="http://schemas.microsoft.com/office/drawing/2014/main" id="{A446A1E5-A13E-805B-8354-DE0D99234950}"/>
                </a:ext>
              </a:extLst>
            </p:cNvPr>
            <p:cNvSpPr>
              <a:spLocks noChangeShapeType="1"/>
            </p:cNvSpPr>
            <p:nvPr/>
          </p:nvSpPr>
          <p:spPr bwMode="auto">
            <a:xfrm>
              <a:off x="407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04" name="Text Box 79">
              <a:extLst>
                <a:ext uri="{FF2B5EF4-FFF2-40B4-BE49-F238E27FC236}">
                  <a16:creationId xmlns:a16="http://schemas.microsoft.com/office/drawing/2014/main" id="{4EB1C7A9-9B54-9CD0-1222-A949CD0B86A9}"/>
                </a:ext>
              </a:extLst>
            </p:cNvPr>
            <p:cNvSpPr txBox="1">
              <a:spLocks noChangeArrowheads="1"/>
            </p:cNvSpPr>
            <p:nvPr/>
          </p:nvSpPr>
          <p:spPr bwMode="auto">
            <a:xfrm>
              <a:off x="394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17</a:t>
              </a:r>
            </a:p>
          </p:txBody>
        </p:sp>
        <p:sp>
          <p:nvSpPr>
            <p:cNvPr id="75805" name="Line 80">
              <a:extLst>
                <a:ext uri="{FF2B5EF4-FFF2-40B4-BE49-F238E27FC236}">
                  <a16:creationId xmlns:a16="http://schemas.microsoft.com/office/drawing/2014/main" id="{125B1325-845E-B0F2-3084-1038312BD5D7}"/>
                </a:ext>
              </a:extLst>
            </p:cNvPr>
            <p:cNvSpPr>
              <a:spLocks noChangeShapeType="1"/>
            </p:cNvSpPr>
            <p:nvPr/>
          </p:nvSpPr>
          <p:spPr bwMode="auto">
            <a:xfrm>
              <a:off x="455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06" name="Text Box 81">
              <a:extLst>
                <a:ext uri="{FF2B5EF4-FFF2-40B4-BE49-F238E27FC236}">
                  <a16:creationId xmlns:a16="http://schemas.microsoft.com/office/drawing/2014/main" id="{88AE51E3-A984-1FD5-98EC-CDC9B0504D2D}"/>
                </a:ext>
              </a:extLst>
            </p:cNvPr>
            <p:cNvSpPr txBox="1">
              <a:spLocks noChangeArrowheads="1"/>
            </p:cNvSpPr>
            <p:nvPr/>
          </p:nvSpPr>
          <p:spPr bwMode="auto">
            <a:xfrm>
              <a:off x="442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19</a:t>
              </a:r>
            </a:p>
          </p:txBody>
        </p:sp>
      </p:grpSp>
      <p:grpSp>
        <p:nvGrpSpPr>
          <p:cNvPr id="75787" name="Group 82">
            <a:extLst>
              <a:ext uri="{FF2B5EF4-FFF2-40B4-BE49-F238E27FC236}">
                <a16:creationId xmlns:a16="http://schemas.microsoft.com/office/drawing/2014/main" id="{188FEF20-CFFF-BC59-032E-5C926A559FBF}"/>
              </a:ext>
            </a:extLst>
          </p:cNvPr>
          <p:cNvGrpSpPr>
            <a:grpSpLocks/>
          </p:cNvGrpSpPr>
          <p:nvPr/>
        </p:nvGrpSpPr>
        <p:grpSpPr bwMode="auto">
          <a:xfrm>
            <a:off x="7778750" y="4495800"/>
            <a:ext cx="1200150" cy="555625"/>
            <a:chOff x="4900" y="1680"/>
            <a:chExt cx="756" cy="350"/>
          </a:xfrm>
        </p:grpSpPr>
        <p:sp>
          <p:nvSpPr>
            <p:cNvPr id="75797" name="Line 83">
              <a:extLst>
                <a:ext uri="{FF2B5EF4-FFF2-40B4-BE49-F238E27FC236}">
                  <a16:creationId xmlns:a16="http://schemas.microsoft.com/office/drawing/2014/main" id="{E29A8442-B3CF-CB9B-5022-C5B20F572722}"/>
                </a:ext>
              </a:extLst>
            </p:cNvPr>
            <p:cNvSpPr>
              <a:spLocks noChangeShapeType="1"/>
            </p:cNvSpPr>
            <p:nvPr/>
          </p:nvSpPr>
          <p:spPr bwMode="auto">
            <a:xfrm>
              <a:off x="5040" y="17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798" name="Line 84">
              <a:extLst>
                <a:ext uri="{FF2B5EF4-FFF2-40B4-BE49-F238E27FC236}">
                  <a16:creationId xmlns:a16="http://schemas.microsoft.com/office/drawing/2014/main" id="{2CCDD6D1-EF85-60FE-3256-FFBBE781CDDE}"/>
                </a:ext>
              </a:extLst>
            </p:cNvPr>
            <p:cNvSpPr>
              <a:spLocks noChangeShapeType="1"/>
            </p:cNvSpPr>
            <p:nvPr/>
          </p:nvSpPr>
          <p:spPr bwMode="auto">
            <a:xfrm>
              <a:off x="503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799" name="Text Box 85">
              <a:extLst>
                <a:ext uri="{FF2B5EF4-FFF2-40B4-BE49-F238E27FC236}">
                  <a16:creationId xmlns:a16="http://schemas.microsoft.com/office/drawing/2014/main" id="{109A71CC-5C6B-832E-6527-58191DA9CC5D}"/>
                </a:ext>
              </a:extLst>
            </p:cNvPr>
            <p:cNvSpPr txBox="1">
              <a:spLocks noChangeArrowheads="1"/>
            </p:cNvSpPr>
            <p:nvPr/>
          </p:nvSpPr>
          <p:spPr bwMode="auto">
            <a:xfrm>
              <a:off x="490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21</a:t>
              </a:r>
            </a:p>
          </p:txBody>
        </p:sp>
        <p:sp>
          <p:nvSpPr>
            <p:cNvPr id="75800" name="Line 86">
              <a:extLst>
                <a:ext uri="{FF2B5EF4-FFF2-40B4-BE49-F238E27FC236}">
                  <a16:creationId xmlns:a16="http://schemas.microsoft.com/office/drawing/2014/main" id="{D74E449C-97B8-C34A-70D0-2793542922C7}"/>
                </a:ext>
              </a:extLst>
            </p:cNvPr>
            <p:cNvSpPr>
              <a:spLocks noChangeShapeType="1"/>
            </p:cNvSpPr>
            <p:nvPr/>
          </p:nvSpPr>
          <p:spPr bwMode="auto">
            <a:xfrm>
              <a:off x="551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801" name="Text Box 87">
              <a:extLst>
                <a:ext uri="{FF2B5EF4-FFF2-40B4-BE49-F238E27FC236}">
                  <a16:creationId xmlns:a16="http://schemas.microsoft.com/office/drawing/2014/main" id="{37DA95A8-0ACB-26A4-5920-7C13FDF1E1DF}"/>
                </a:ext>
              </a:extLst>
            </p:cNvPr>
            <p:cNvSpPr txBox="1">
              <a:spLocks noChangeArrowheads="1"/>
            </p:cNvSpPr>
            <p:nvPr/>
          </p:nvSpPr>
          <p:spPr bwMode="auto">
            <a:xfrm>
              <a:off x="538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a:t>
              </a:r>
            </a:p>
          </p:txBody>
        </p:sp>
      </p:grpSp>
      <p:sp>
        <p:nvSpPr>
          <p:cNvPr id="75788" name="Line 89">
            <a:extLst>
              <a:ext uri="{FF2B5EF4-FFF2-40B4-BE49-F238E27FC236}">
                <a16:creationId xmlns:a16="http://schemas.microsoft.com/office/drawing/2014/main" id="{BD249D59-4A31-3CB3-E281-A3CE53DB3BCF}"/>
              </a:ext>
            </a:extLst>
          </p:cNvPr>
          <p:cNvSpPr>
            <a:spLocks noChangeShapeType="1"/>
          </p:cNvSpPr>
          <p:nvPr/>
        </p:nvSpPr>
        <p:spPr bwMode="auto">
          <a:xfrm>
            <a:off x="3802063" y="3352800"/>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789" name="Text Box 90">
            <a:extLst>
              <a:ext uri="{FF2B5EF4-FFF2-40B4-BE49-F238E27FC236}">
                <a16:creationId xmlns:a16="http://schemas.microsoft.com/office/drawing/2014/main" id="{DBBA7B16-E6A1-4787-236A-4E687C35B96A}"/>
              </a:ext>
            </a:extLst>
          </p:cNvPr>
          <p:cNvSpPr txBox="1">
            <a:spLocks noChangeArrowheads="1"/>
          </p:cNvSpPr>
          <p:nvPr/>
        </p:nvSpPr>
        <p:spPr bwMode="auto">
          <a:xfrm>
            <a:off x="3581400" y="3048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10</a:t>
            </a:r>
          </a:p>
        </p:txBody>
      </p:sp>
      <p:sp>
        <p:nvSpPr>
          <p:cNvPr id="75790" name="Line 91">
            <a:extLst>
              <a:ext uri="{FF2B5EF4-FFF2-40B4-BE49-F238E27FC236}">
                <a16:creationId xmlns:a16="http://schemas.microsoft.com/office/drawing/2014/main" id="{816F8DE0-3D67-24C4-FA56-D6E862B0130F}"/>
              </a:ext>
            </a:extLst>
          </p:cNvPr>
          <p:cNvSpPr>
            <a:spLocks noChangeShapeType="1"/>
          </p:cNvSpPr>
          <p:nvPr/>
        </p:nvSpPr>
        <p:spPr bwMode="auto">
          <a:xfrm>
            <a:off x="4572000" y="3352800"/>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5791" name="Text Box 92">
            <a:extLst>
              <a:ext uri="{FF2B5EF4-FFF2-40B4-BE49-F238E27FC236}">
                <a16:creationId xmlns:a16="http://schemas.microsoft.com/office/drawing/2014/main" id="{EAC520A7-075B-7433-8AF3-273C16A61704}"/>
              </a:ext>
            </a:extLst>
          </p:cNvPr>
          <p:cNvSpPr txBox="1">
            <a:spLocks noChangeArrowheads="1"/>
          </p:cNvSpPr>
          <p:nvPr/>
        </p:nvSpPr>
        <p:spPr bwMode="auto">
          <a:xfrm>
            <a:off x="4359275" y="3048000"/>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12</a:t>
            </a:r>
          </a:p>
        </p:txBody>
      </p:sp>
      <p:sp>
        <p:nvSpPr>
          <p:cNvPr id="75792" name="Line 93">
            <a:extLst>
              <a:ext uri="{FF2B5EF4-FFF2-40B4-BE49-F238E27FC236}">
                <a16:creationId xmlns:a16="http://schemas.microsoft.com/office/drawing/2014/main" id="{BFF1DD64-69CE-83F7-FB8B-C99DAFB97A54}"/>
              </a:ext>
            </a:extLst>
          </p:cNvPr>
          <p:cNvSpPr>
            <a:spLocks noChangeShapeType="1"/>
          </p:cNvSpPr>
          <p:nvPr/>
        </p:nvSpPr>
        <p:spPr bwMode="auto">
          <a:xfrm>
            <a:off x="381000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5793" name="Line 94">
            <a:extLst>
              <a:ext uri="{FF2B5EF4-FFF2-40B4-BE49-F238E27FC236}">
                <a16:creationId xmlns:a16="http://schemas.microsoft.com/office/drawing/2014/main" id="{0D4CE5D0-B5CC-D625-A961-1E7A02ABB05B}"/>
              </a:ext>
            </a:extLst>
          </p:cNvPr>
          <p:cNvSpPr>
            <a:spLocks noChangeShapeType="1"/>
          </p:cNvSpPr>
          <p:nvPr/>
        </p:nvSpPr>
        <p:spPr bwMode="auto">
          <a:xfrm>
            <a:off x="457200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cxnSp>
        <p:nvCxnSpPr>
          <p:cNvPr id="75794" name="Straight Connector 97">
            <a:extLst>
              <a:ext uri="{FF2B5EF4-FFF2-40B4-BE49-F238E27FC236}">
                <a16:creationId xmlns:a16="http://schemas.microsoft.com/office/drawing/2014/main" id="{029AB423-9E63-1147-9F99-F3B630C11666}"/>
              </a:ext>
            </a:extLst>
          </p:cNvPr>
          <p:cNvCxnSpPr>
            <a:cxnSpLocks noChangeShapeType="1"/>
            <a:stCxn id="75792" idx="0"/>
            <a:endCxn id="75793" idx="0"/>
          </p:cNvCxnSpPr>
          <p:nvPr/>
        </p:nvCxnSpPr>
        <p:spPr bwMode="auto">
          <a:xfrm rot="16200000" flipH="1">
            <a:off x="4191000" y="3048001"/>
            <a:ext cx="3175" cy="762000"/>
          </a:xfrm>
          <a:prstGeom prst="line">
            <a:avLst/>
          </a:prstGeom>
          <a:noFill/>
          <a:ln w="9525" algn="ctr">
            <a:solidFill>
              <a:srgbClr val="FF0101"/>
            </a:solidFill>
            <a:round/>
            <a:headEnd/>
            <a:tailEnd/>
          </a:ln>
          <a:extLst>
            <a:ext uri="{909E8E84-426E-40DD-AFC4-6F175D3DCCD1}">
              <a14:hiddenFill xmlns:a14="http://schemas.microsoft.com/office/drawing/2010/main">
                <a:noFill/>
              </a14:hiddenFill>
            </a:ext>
          </a:extLst>
        </p:spPr>
      </p:cxnSp>
      <p:sp>
        <p:nvSpPr>
          <p:cNvPr id="97" name="Rectangle 3">
            <a:extLst>
              <a:ext uri="{FF2B5EF4-FFF2-40B4-BE49-F238E27FC236}">
                <a16:creationId xmlns:a16="http://schemas.microsoft.com/office/drawing/2014/main" id="{5C635E90-46F6-61F0-6F11-442F9244F15E}"/>
              </a:ext>
            </a:extLst>
          </p:cNvPr>
          <p:cNvSpPr txBox="1">
            <a:spLocks noChangeArrowheads="1"/>
          </p:cNvSpPr>
          <p:nvPr/>
        </p:nvSpPr>
        <p:spPr bwMode="auto">
          <a:xfrm>
            <a:off x="930275" y="2914650"/>
            <a:ext cx="2395538" cy="874713"/>
          </a:xfrm>
          <a:prstGeom prst="rect">
            <a:avLst/>
          </a:prstGeom>
          <a:noFill/>
          <a:ln w="9525">
            <a:solidFill>
              <a:srgbClr val="000000"/>
            </a:solidFill>
            <a:miter lim="800000"/>
            <a:headEnd/>
            <a:tailEnd/>
          </a:ln>
          <a:effec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spcBef>
                <a:spcPts val="0"/>
              </a:spcBef>
              <a:buFont typeface="Wingdings" panose="05000000000000000000" pitchFamily="2" charset="2"/>
              <a:buNone/>
              <a:defRPr/>
            </a:pPr>
            <a:r>
              <a:rPr lang="en-US" altLang="en-US" sz="1800" kern="0" dirty="0"/>
              <a:t>intersection at one point only is sufficient to be overlapping</a:t>
            </a:r>
            <a:endParaRPr lang="en-US" altLang="en-US" sz="2000" kern="0" dirty="0"/>
          </a:p>
        </p:txBody>
      </p:sp>
      <p:sp>
        <p:nvSpPr>
          <p:cNvPr id="98" name="Rectangle 3">
            <a:extLst>
              <a:ext uri="{FF2B5EF4-FFF2-40B4-BE49-F238E27FC236}">
                <a16:creationId xmlns:a16="http://schemas.microsoft.com/office/drawing/2014/main" id="{3BCFC22C-1380-9D3E-5785-995E75F8C618}"/>
              </a:ext>
            </a:extLst>
          </p:cNvPr>
          <p:cNvSpPr txBox="1">
            <a:spLocks noChangeArrowheads="1"/>
          </p:cNvSpPr>
          <p:nvPr/>
        </p:nvSpPr>
        <p:spPr bwMode="auto">
          <a:xfrm>
            <a:off x="4691063" y="3587750"/>
            <a:ext cx="3605212" cy="639763"/>
          </a:xfrm>
          <a:prstGeom prst="rect">
            <a:avLst/>
          </a:prstGeom>
          <a:noFill/>
          <a:ln w="9525">
            <a:solidFill>
              <a:srgbClr val="000000"/>
            </a:solidFill>
            <a:miter lim="800000"/>
            <a:headEnd/>
            <a:tailEnd/>
          </a:ln>
          <a:effec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spcBef>
                <a:spcPts val="0"/>
              </a:spcBef>
              <a:buFont typeface="Wingdings" panose="05000000000000000000" pitchFamily="2" charset="2"/>
              <a:buNone/>
              <a:defRPr/>
            </a:pPr>
            <a:r>
              <a:rPr lang="en-US" altLang="en-US" sz="1800" kern="0" dirty="0"/>
              <a:t>if there are multiple overlapping intervals, finding one is sufficient</a:t>
            </a:r>
            <a:endParaRPr lang="en-US" altLang="en-US" sz="20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8"/>
                                        </p:tgtEl>
                                        <p:attrNameLst>
                                          <p:attrName>style.visibility</p:attrName>
                                        </p:attrNameLst>
                                      </p:cBhvr>
                                      <p:to>
                                        <p:strVal val="visible"/>
                                      </p:to>
                                    </p:set>
                                    <p:animEffect transition="in" filter="fade">
                                      <p:cBhvr>
                                        <p:cTn id="12"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a:extLst>
              <a:ext uri="{FF2B5EF4-FFF2-40B4-BE49-F238E27FC236}">
                <a16:creationId xmlns:a16="http://schemas.microsoft.com/office/drawing/2014/main" id="{67722D26-5CFE-58B4-80B2-0B9EF1B41B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53C8ACC-351B-47CB-A683-0DC5415E2869}" type="slidenum">
              <a:rPr lang="en-US" altLang="en-US" sz="1200" smtClean="0">
                <a:latin typeface="Garamond" panose="02020404030301010803" pitchFamily="18" charset="0"/>
              </a:rPr>
              <a:pPr>
                <a:spcBef>
                  <a:spcPct val="0"/>
                </a:spcBef>
                <a:buClrTx/>
                <a:buSzTx/>
                <a:buFontTx/>
                <a:buNone/>
              </a:pPr>
              <a:t>37</a:t>
            </a:fld>
            <a:endParaRPr lang="en-US" altLang="en-US" sz="1200">
              <a:latin typeface="Garamond" panose="02020404030301010803" pitchFamily="18" charset="0"/>
            </a:endParaRPr>
          </a:p>
        </p:txBody>
      </p:sp>
      <p:sp>
        <p:nvSpPr>
          <p:cNvPr id="77827" name="Rectangle 2">
            <a:extLst>
              <a:ext uri="{FF2B5EF4-FFF2-40B4-BE49-F238E27FC236}">
                <a16:creationId xmlns:a16="http://schemas.microsoft.com/office/drawing/2014/main" id="{81F22EBA-017F-681F-0051-25D00ED336C1}"/>
              </a:ext>
            </a:extLst>
          </p:cNvPr>
          <p:cNvSpPr>
            <a:spLocks noGrp="1" noChangeArrowheads="1"/>
          </p:cNvSpPr>
          <p:nvPr>
            <p:ph type="title"/>
          </p:nvPr>
        </p:nvSpPr>
        <p:spPr>
          <a:noFill/>
        </p:spPr>
        <p:txBody>
          <a:bodyPr/>
          <a:lstStyle/>
          <a:p>
            <a:pPr eaLnBrk="1" hangingPunct="1"/>
            <a:r>
              <a:rPr lang="en-US" altLang="en-US" sz="3600"/>
              <a:t>Overlapping intervals</a:t>
            </a:r>
          </a:p>
        </p:txBody>
      </p:sp>
      <p:sp>
        <p:nvSpPr>
          <p:cNvPr id="77828" name="Rectangle 3">
            <a:extLst>
              <a:ext uri="{FF2B5EF4-FFF2-40B4-BE49-F238E27FC236}">
                <a16:creationId xmlns:a16="http://schemas.microsoft.com/office/drawing/2014/main" id="{275CD4BF-55A1-7C3A-7D54-E0573EF4321C}"/>
              </a:ext>
            </a:extLst>
          </p:cNvPr>
          <p:cNvSpPr>
            <a:spLocks noGrp="1" noChangeArrowheads="1"/>
          </p:cNvSpPr>
          <p:nvPr>
            <p:ph type="body" idx="1"/>
          </p:nvPr>
        </p:nvSpPr>
        <p:spPr>
          <a:xfrm>
            <a:off x="457200" y="1143000"/>
            <a:ext cx="8229600" cy="4530725"/>
          </a:xfrm>
          <a:noFill/>
        </p:spPr>
        <p:txBody>
          <a:bodyPr/>
          <a:lstStyle/>
          <a:p>
            <a:pPr eaLnBrk="1" hangingPunct="1"/>
            <a:r>
              <a:rPr lang="en-US" altLang="en-US" sz="2400"/>
              <a:t>For example:</a:t>
            </a:r>
          </a:p>
          <a:p>
            <a:pPr lvl="1" eaLnBrk="1" hangingPunct="1"/>
            <a:r>
              <a:rPr lang="en-US" altLang="en-US" sz="2000"/>
              <a:t>Given the search interval [13,14] </a:t>
            </a:r>
          </a:p>
          <a:p>
            <a:pPr lvl="1" eaLnBrk="1" hangingPunct="1">
              <a:buFont typeface="Wingdings" panose="05000000000000000000" pitchFamily="2" charset="2"/>
              <a:buNone/>
            </a:pPr>
            <a:r>
              <a:rPr lang="en-US" altLang="en-US" sz="2000"/>
              <a:t>     → </a:t>
            </a:r>
          </a:p>
          <a:p>
            <a:pPr lvl="1" eaLnBrk="1" hangingPunct="1">
              <a:buFont typeface="Wingdings" panose="05000000000000000000" pitchFamily="2" charset="2"/>
              <a:buNone/>
            </a:pPr>
            <a:r>
              <a:rPr lang="en-US" altLang="en-US" sz="2000"/>
              <a:t>     should return NULL (no overlapping interval)</a:t>
            </a:r>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pSp>
        <p:nvGrpSpPr>
          <p:cNvPr id="77829" name="Group 4">
            <a:extLst>
              <a:ext uri="{FF2B5EF4-FFF2-40B4-BE49-F238E27FC236}">
                <a16:creationId xmlns:a16="http://schemas.microsoft.com/office/drawing/2014/main" id="{07266EF9-2964-1224-BD77-F02DA6294517}"/>
              </a:ext>
            </a:extLst>
          </p:cNvPr>
          <p:cNvGrpSpPr>
            <a:grpSpLocks/>
          </p:cNvGrpSpPr>
          <p:nvPr/>
        </p:nvGrpSpPr>
        <p:grpSpPr bwMode="auto">
          <a:xfrm>
            <a:off x="228600" y="5616575"/>
            <a:ext cx="8750300" cy="555625"/>
            <a:chOff x="144" y="2352"/>
            <a:chExt cx="5512" cy="350"/>
          </a:xfrm>
        </p:grpSpPr>
        <p:sp>
          <p:nvSpPr>
            <p:cNvPr id="77873" name="Line 5">
              <a:extLst>
                <a:ext uri="{FF2B5EF4-FFF2-40B4-BE49-F238E27FC236}">
                  <a16:creationId xmlns:a16="http://schemas.microsoft.com/office/drawing/2014/main" id="{CD7452E9-7858-CBC6-830A-72DB6AA1FEE5}"/>
                </a:ext>
              </a:extLst>
            </p:cNvPr>
            <p:cNvSpPr>
              <a:spLocks noChangeShapeType="1"/>
            </p:cNvSpPr>
            <p:nvPr/>
          </p:nvSpPr>
          <p:spPr bwMode="auto">
            <a:xfrm>
              <a:off x="243" y="2400"/>
              <a:ext cx="5277"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74" name="Line 6">
              <a:extLst>
                <a:ext uri="{FF2B5EF4-FFF2-40B4-BE49-F238E27FC236}">
                  <a16:creationId xmlns:a16="http://schemas.microsoft.com/office/drawing/2014/main" id="{A6B191FA-C6EA-256D-7562-243E1225B4E4}"/>
                </a:ext>
              </a:extLst>
            </p:cNvPr>
            <p:cNvSpPr>
              <a:spLocks noChangeShapeType="1"/>
            </p:cNvSpPr>
            <p:nvPr/>
          </p:nvSpPr>
          <p:spPr bwMode="auto">
            <a:xfrm>
              <a:off x="243"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75" name="Text Box 7">
              <a:extLst>
                <a:ext uri="{FF2B5EF4-FFF2-40B4-BE49-F238E27FC236}">
                  <a16:creationId xmlns:a16="http://schemas.microsoft.com/office/drawing/2014/main" id="{4D07FFAA-CDCF-6991-1AD0-D86513984AB0}"/>
                </a:ext>
              </a:extLst>
            </p:cNvPr>
            <p:cNvSpPr txBox="1">
              <a:spLocks noChangeArrowheads="1"/>
            </p:cNvSpPr>
            <p:nvPr/>
          </p:nvSpPr>
          <p:spPr bwMode="auto">
            <a:xfrm>
              <a:off x="144"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a:t>
              </a:r>
            </a:p>
          </p:txBody>
        </p:sp>
        <p:sp>
          <p:nvSpPr>
            <p:cNvPr id="77876" name="Line 8">
              <a:extLst>
                <a:ext uri="{FF2B5EF4-FFF2-40B4-BE49-F238E27FC236}">
                  <a16:creationId xmlns:a16="http://schemas.microsoft.com/office/drawing/2014/main" id="{B24CF4BB-71E5-851E-10A2-6E9EA6074540}"/>
                </a:ext>
              </a:extLst>
            </p:cNvPr>
            <p:cNvSpPr>
              <a:spLocks noChangeShapeType="1"/>
            </p:cNvSpPr>
            <p:nvPr/>
          </p:nvSpPr>
          <p:spPr bwMode="auto">
            <a:xfrm>
              <a:off x="4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77" name="Text Box 9">
              <a:extLst>
                <a:ext uri="{FF2B5EF4-FFF2-40B4-BE49-F238E27FC236}">
                  <a16:creationId xmlns:a16="http://schemas.microsoft.com/office/drawing/2014/main" id="{EC9E1271-0794-FD91-E169-76FD34E70E43}"/>
                </a:ext>
              </a:extLst>
            </p:cNvPr>
            <p:cNvSpPr txBox="1">
              <a:spLocks noChangeArrowheads="1"/>
            </p:cNvSpPr>
            <p:nvPr/>
          </p:nvSpPr>
          <p:spPr bwMode="auto">
            <a:xfrm>
              <a:off x="3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a:t>
              </a:r>
            </a:p>
          </p:txBody>
        </p:sp>
        <p:sp>
          <p:nvSpPr>
            <p:cNvPr id="77878" name="Line 10">
              <a:extLst>
                <a:ext uri="{FF2B5EF4-FFF2-40B4-BE49-F238E27FC236}">
                  <a16:creationId xmlns:a16="http://schemas.microsoft.com/office/drawing/2014/main" id="{4C24A058-4B51-CC77-6407-E677694AA410}"/>
                </a:ext>
              </a:extLst>
            </p:cNvPr>
            <p:cNvSpPr>
              <a:spLocks noChangeShapeType="1"/>
            </p:cNvSpPr>
            <p:nvPr/>
          </p:nvSpPr>
          <p:spPr bwMode="auto">
            <a:xfrm>
              <a:off x="7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79" name="Text Box 11">
              <a:extLst>
                <a:ext uri="{FF2B5EF4-FFF2-40B4-BE49-F238E27FC236}">
                  <a16:creationId xmlns:a16="http://schemas.microsoft.com/office/drawing/2014/main" id="{C176E74E-F2F4-FDBC-A273-2E5918BFE31B}"/>
                </a:ext>
              </a:extLst>
            </p:cNvPr>
            <p:cNvSpPr txBox="1">
              <a:spLocks noChangeArrowheads="1"/>
            </p:cNvSpPr>
            <p:nvPr/>
          </p:nvSpPr>
          <p:spPr bwMode="auto">
            <a:xfrm>
              <a:off x="6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3</a:t>
              </a:r>
            </a:p>
          </p:txBody>
        </p:sp>
        <p:sp>
          <p:nvSpPr>
            <p:cNvPr id="77880" name="Line 12">
              <a:extLst>
                <a:ext uri="{FF2B5EF4-FFF2-40B4-BE49-F238E27FC236}">
                  <a16:creationId xmlns:a16="http://schemas.microsoft.com/office/drawing/2014/main" id="{40511E14-0070-8FC5-5A0E-3131814B5EA9}"/>
                </a:ext>
              </a:extLst>
            </p:cNvPr>
            <p:cNvSpPr>
              <a:spLocks noChangeShapeType="1"/>
            </p:cNvSpPr>
            <p:nvPr/>
          </p:nvSpPr>
          <p:spPr bwMode="auto">
            <a:xfrm>
              <a:off x="9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1" name="Text Box 13">
              <a:extLst>
                <a:ext uri="{FF2B5EF4-FFF2-40B4-BE49-F238E27FC236}">
                  <a16:creationId xmlns:a16="http://schemas.microsoft.com/office/drawing/2014/main" id="{27FE0087-AC8B-E8AC-EA6C-7A95D2ED421F}"/>
                </a:ext>
              </a:extLst>
            </p:cNvPr>
            <p:cNvSpPr txBox="1">
              <a:spLocks noChangeArrowheads="1"/>
            </p:cNvSpPr>
            <p:nvPr/>
          </p:nvSpPr>
          <p:spPr bwMode="auto">
            <a:xfrm>
              <a:off x="8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4</a:t>
              </a:r>
            </a:p>
          </p:txBody>
        </p:sp>
        <p:sp>
          <p:nvSpPr>
            <p:cNvPr id="77882" name="Line 14">
              <a:extLst>
                <a:ext uri="{FF2B5EF4-FFF2-40B4-BE49-F238E27FC236}">
                  <a16:creationId xmlns:a16="http://schemas.microsoft.com/office/drawing/2014/main" id="{9BB3122D-1D7D-B870-2C56-6841EFED6DBF}"/>
                </a:ext>
              </a:extLst>
            </p:cNvPr>
            <p:cNvSpPr>
              <a:spLocks noChangeShapeType="1"/>
            </p:cNvSpPr>
            <p:nvPr/>
          </p:nvSpPr>
          <p:spPr bwMode="auto">
            <a:xfrm>
              <a:off x="11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3" name="Text Box 15">
              <a:extLst>
                <a:ext uri="{FF2B5EF4-FFF2-40B4-BE49-F238E27FC236}">
                  <a16:creationId xmlns:a16="http://schemas.microsoft.com/office/drawing/2014/main" id="{1301684E-AB66-CD4B-585F-6A0F439E8F10}"/>
                </a:ext>
              </a:extLst>
            </p:cNvPr>
            <p:cNvSpPr txBox="1">
              <a:spLocks noChangeArrowheads="1"/>
            </p:cNvSpPr>
            <p:nvPr/>
          </p:nvSpPr>
          <p:spPr bwMode="auto">
            <a:xfrm>
              <a:off x="110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5</a:t>
              </a:r>
            </a:p>
          </p:txBody>
        </p:sp>
        <p:sp>
          <p:nvSpPr>
            <p:cNvPr id="77884" name="Line 16">
              <a:extLst>
                <a:ext uri="{FF2B5EF4-FFF2-40B4-BE49-F238E27FC236}">
                  <a16:creationId xmlns:a16="http://schemas.microsoft.com/office/drawing/2014/main" id="{326028B2-39D9-F468-B025-8423202249AE}"/>
                </a:ext>
              </a:extLst>
            </p:cNvPr>
            <p:cNvSpPr>
              <a:spLocks noChangeShapeType="1"/>
            </p:cNvSpPr>
            <p:nvPr/>
          </p:nvSpPr>
          <p:spPr bwMode="auto">
            <a:xfrm>
              <a:off x="14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5" name="Text Box 17">
              <a:extLst>
                <a:ext uri="{FF2B5EF4-FFF2-40B4-BE49-F238E27FC236}">
                  <a16:creationId xmlns:a16="http://schemas.microsoft.com/office/drawing/2014/main" id="{BF8A7257-6018-171B-B621-BF29EB4C51A9}"/>
                </a:ext>
              </a:extLst>
            </p:cNvPr>
            <p:cNvSpPr txBox="1">
              <a:spLocks noChangeArrowheads="1"/>
            </p:cNvSpPr>
            <p:nvPr/>
          </p:nvSpPr>
          <p:spPr bwMode="auto">
            <a:xfrm>
              <a:off x="134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6</a:t>
              </a:r>
            </a:p>
          </p:txBody>
        </p:sp>
        <p:sp>
          <p:nvSpPr>
            <p:cNvPr id="77886" name="Line 18">
              <a:extLst>
                <a:ext uri="{FF2B5EF4-FFF2-40B4-BE49-F238E27FC236}">
                  <a16:creationId xmlns:a16="http://schemas.microsoft.com/office/drawing/2014/main" id="{3681C8A8-9FEF-9BB3-2430-B71CC41DEF1A}"/>
                </a:ext>
              </a:extLst>
            </p:cNvPr>
            <p:cNvSpPr>
              <a:spLocks noChangeShapeType="1"/>
            </p:cNvSpPr>
            <p:nvPr/>
          </p:nvSpPr>
          <p:spPr bwMode="auto">
            <a:xfrm>
              <a:off x="16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7" name="Text Box 19">
              <a:extLst>
                <a:ext uri="{FF2B5EF4-FFF2-40B4-BE49-F238E27FC236}">
                  <a16:creationId xmlns:a16="http://schemas.microsoft.com/office/drawing/2014/main" id="{28D2CEAF-EDC3-FC1F-0E01-A381D4FEF99D}"/>
                </a:ext>
              </a:extLst>
            </p:cNvPr>
            <p:cNvSpPr txBox="1">
              <a:spLocks noChangeArrowheads="1"/>
            </p:cNvSpPr>
            <p:nvPr/>
          </p:nvSpPr>
          <p:spPr bwMode="auto">
            <a:xfrm>
              <a:off x="158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7</a:t>
              </a:r>
            </a:p>
          </p:txBody>
        </p:sp>
        <p:sp>
          <p:nvSpPr>
            <p:cNvPr id="77888" name="Line 20">
              <a:extLst>
                <a:ext uri="{FF2B5EF4-FFF2-40B4-BE49-F238E27FC236}">
                  <a16:creationId xmlns:a16="http://schemas.microsoft.com/office/drawing/2014/main" id="{C051C1CB-A2FC-6D42-D36C-35B7AB9AB6D1}"/>
                </a:ext>
              </a:extLst>
            </p:cNvPr>
            <p:cNvSpPr>
              <a:spLocks noChangeShapeType="1"/>
            </p:cNvSpPr>
            <p:nvPr/>
          </p:nvSpPr>
          <p:spPr bwMode="auto">
            <a:xfrm>
              <a:off x="19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89" name="Text Box 21">
              <a:extLst>
                <a:ext uri="{FF2B5EF4-FFF2-40B4-BE49-F238E27FC236}">
                  <a16:creationId xmlns:a16="http://schemas.microsoft.com/office/drawing/2014/main" id="{6DDC783B-0DEB-5EB4-88EE-B307797B4F2B}"/>
                </a:ext>
              </a:extLst>
            </p:cNvPr>
            <p:cNvSpPr txBox="1">
              <a:spLocks noChangeArrowheads="1"/>
            </p:cNvSpPr>
            <p:nvPr/>
          </p:nvSpPr>
          <p:spPr bwMode="auto">
            <a:xfrm>
              <a:off x="182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8</a:t>
              </a:r>
            </a:p>
          </p:txBody>
        </p:sp>
        <p:sp>
          <p:nvSpPr>
            <p:cNvPr id="77890" name="Line 22">
              <a:extLst>
                <a:ext uri="{FF2B5EF4-FFF2-40B4-BE49-F238E27FC236}">
                  <a16:creationId xmlns:a16="http://schemas.microsoft.com/office/drawing/2014/main" id="{5960BFDB-A4AD-AC9E-E47D-E48F7032E987}"/>
                </a:ext>
              </a:extLst>
            </p:cNvPr>
            <p:cNvSpPr>
              <a:spLocks noChangeShapeType="1"/>
            </p:cNvSpPr>
            <p:nvPr/>
          </p:nvSpPr>
          <p:spPr bwMode="auto">
            <a:xfrm>
              <a:off x="21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91" name="Text Box 23">
              <a:extLst>
                <a:ext uri="{FF2B5EF4-FFF2-40B4-BE49-F238E27FC236}">
                  <a16:creationId xmlns:a16="http://schemas.microsoft.com/office/drawing/2014/main" id="{F5C84F53-F922-314F-45CC-412C74907D80}"/>
                </a:ext>
              </a:extLst>
            </p:cNvPr>
            <p:cNvSpPr txBox="1">
              <a:spLocks noChangeArrowheads="1"/>
            </p:cNvSpPr>
            <p:nvPr/>
          </p:nvSpPr>
          <p:spPr bwMode="auto">
            <a:xfrm>
              <a:off x="2060" y="247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9</a:t>
              </a:r>
            </a:p>
          </p:txBody>
        </p:sp>
        <p:sp>
          <p:nvSpPr>
            <p:cNvPr id="77892" name="Line 24">
              <a:extLst>
                <a:ext uri="{FF2B5EF4-FFF2-40B4-BE49-F238E27FC236}">
                  <a16:creationId xmlns:a16="http://schemas.microsoft.com/office/drawing/2014/main" id="{FFE00A56-034A-CA4F-462F-6EE49F2AC30C}"/>
                </a:ext>
              </a:extLst>
            </p:cNvPr>
            <p:cNvSpPr>
              <a:spLocks noChangeShapeType="1"/>
            </p:cNvSpPr>
            <p:nvPr/>
          </p:nvSpPr>
          <p:spPr bwMode="auto">
            <a:xfrm>
              <a:off x="23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93" name="Text Box 25">
              <a:extLst>
                <a:ext uri="{FF2B5EF4-FFF2-40B4-BE49-F238E27FC236}">
                  <a16:creationId xmlns:a16="http://schemas.microsoft.com/office/drawing/2014/main" id="{B4E11B8C-3E2A-9097-16C4-E9E7C5E30BE2}"/>
                </a:ext>
              </a:extLst>
            </p:cNvPr>
            <p:cNvSpPr txBox="1">
              <a:spLocks noChangeArrowheads="1"/>
            </p:cNvSpPr>
            <p:nvPr/>
          </p:nvSpPr>
          <p:spPr bwMode="auto">
            <a:xfrm>
              <a:off x="22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10</a:t>
              </a:r>
            </a:p>
          </p:txBody>
        </p:sp>
        <p:sp>
          <p:nvSpPr>
            <p:cNvPr id="77894" name="Line 26">
              <a:extLst>
                <a:ext uri="{FF2B5EF4-FFF2-40B4-BE49-F238E27FC236}">
                  <a16:creationId xmlns:a16="http://schemas.microsoft.com/office/drawing/2014/main" id="{C7DCDB27-659D-A1D7-2E42-58ADD74BA4C3}"/>
                </a:ext>
              </a:extLst>
            </p:cNvPr>
            <p:cNvSpPr>
              <a:spLocks noChangeShapeType="1"/>
            </p:cNvSpPr>
            <p:nvPr/>
          </p:nvSpPr>
          <p:spPr bwMode="auto">
            <a:xfrm>
              <a:off x="26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95" name="Text Box 27">
              <a:extLst>
                <a:ext uri="{FF2B5EF4-FFF2-40B4-BE49-F238E27FC236}">
                  <a16:creationId xmlns:a16="http://schemas.microsoft.com/office/drawing/2014/main" id="{FB7D32EA-1809-8BBB-8D8C-8F6261441A58}"/>
                </a:ext>
              </a:extLst>
            </p:cNvPr>
            <p:cNvSpPr txBox="1">
              <a:spLocks noChangeArrowheads="1"/>
            </p:cNvSpPr>
            <p:nvPr/>
          </p:nvSpPr>
          <p:spPr bwMode="auto">
            <a:xfrm>
              <a:off x="25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11</a:t>
              </a:r>
            </a:p>
          </p:txBody>
        </p:sp>
        <p:sp>
          <p:nvSpPr>
            <p:cNvPr id="77896" name="Line 28">
              <a:extLst>
                <a:ext uri="{FF2B5EF4-FFF2-40B4-BE49-F238E27FC236}">
                  <a16:creationId xmlns:a16="http://schemas.microsoft.com/office/drawing/2014/main" id="{D604E407-F8AD-4B59-076C-A6A0010D3C76}"/>
                </a:ext>
              </a:extLst>
            </p:cNvPr>
            <p:cNvSpPr>
              <a:spLocks noChangeShapeType="1"/>
            </p:cNvSpPr>
            <p:nvPr/>
          </p:nvSpPr>
          <p:spPr bwMode="auto">
            <a:xfrm>
              <a:off x="28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97" name="Text Box 29">
              <a:extLst>
                <a:ext uri="{FF2B5EF4-FFF2-40B4-BE49-F238E27FC236}">
                  <a16:creationId xmlns:a16="http://schemas.microsoft.com/office/drawing/2014/main" id="{349DEA41-C99F-0DAF-22B4-1E558D8B88D8}"/>
                </a:ext>
              </a:extLst>
            </p:cNvPr>
            <p:cNvSpPr txBox="1">
              <a:spLocks noChangeArrowheads="1"/>
            </p:cNvSpPr>
            <p:nvPr/>
          </p:nvSpPr>
          <p:spPr bwMode="auto">
            <a:xfrm>
              <a:off x="27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12</a:t>
              </a:r>
            </a:p>
          </p:txBody>
        </p:sp>
        <p:sp>
          <p:nvSpPr>
            <p:cNvPr id="77898" name="Line 30">
              <a:extLst>
                <a:ext uri="{FF2B5EF4-FFF2-40B4-BE49-F238E27FC236}">
                  <a16:creationId xmlns:a16="http://schemas.microsoft.com/office/drawing/2014/main" id="{52ED40CC-6962-66D3-BCDD-ED87D4C31D82}"/>
                </a:ext>
              </a:extLst>
            </p:cNvPr>
            <p:cNvSpPr>
              <a:spLocks noChangeShapeType="1"/>
            </p:cNvSpPr>
            <p:nvPr/>
          </p:nvSpPr>
          <p:spPr bwMode="auto">
            <a:xfrm>
              <a:off x="31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99" name="Text Box 31">
              <a:extLst>
                <a:ext uri="{FF2B5EF4-FFF2-40B4-BE49-F238E27FC236}">
                  <a16:creationId xmlns:a16="http://schemas.microsoft.com/office/drawing/2014/main" id="{185A7986-E8B7-9E88-6780-ADB3FD350F9E}"/>
                </a:ext>
              </a:extLst>
            </p:cNvPr>
            <p:cNvSpPr txBox="1">
              <a:spLocks noChangeArrowheads="1"/>
            </p:cNvSpPr>
            <p:nvPr/>
          </p:nvSpPr>
          <p:spPr bwMode="auto">
            <a:xfrm>
              <a:off x="29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13</a:t>
              </a:r>
            </a:p>
          </p:txBody>
        </p:sp>
        <p:sp>
          <p:nvSpPr>
            <p:cNvPr id="77900" name="Line 32">
              <a:extLst>
                <a:ext uri="{FF2B5EF4-FFF2-40B4-BE49-F238E27FC236}">
                  <a16:creationId xmlns:a16="http://schemas.microsoft.com/office/drawing/2014/main" id="{DED77427-98D7-6A98-89CD-C943BE722292}"/>
                </a:ext>
              </a:extLst>
            </p:cNvPr>
            <p:cNvSpPr>
              <a:spLocks noChangeShapeType="1"/>
            </p:cNvSpPr>
            <p:nvPr/>
          </p:nvSpPr>
          <p:spPr bwMode="auto">
            <a:xfrm>
              <a:off x="33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01" name="Text Box 33">
              <a:extLst>
                <a:ext uri="{FF2B5EF4-FFF2-40B4-BE49-F238E27FC236}">
                  <a16:creationId xmlns:a16="http://schemas.microsoft.com/office/drawing/2014/main" id="{DEEAAEB3-06AD-BB4D-4CDF-9AC66A0DED34}"/>
                </a:ext>
              </a:extLst>
            </p:cNvPr>
            <p:cNvSpPr txBox="1">
              <a:spLocks noChangeArrowheads="1"/>
            </p:cNvSpPr>
            <p:nvPr/>
          </p:nvSpPr>
          <p:spPr bwMode="auto">
            <a:xfrm>
              <a:off x="32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14</a:t>
              </a:r>
            </a:p>
          </p:txBody>
        </p:sp>
        <p:sp>
          <p:nvSpPr>
            <p:cNvPr id="77902" name="Line 34">
              <a:extLst>
                <a:ext uri="{FF2B5EF4-FFF2-40B4-BE49-F238E27FC236}">
                  <a16:creationId xmlns:a16="http://schemas.microsoft.com/office/drawing/2014/main" id="{CB06D7DF-C0A4-6053-07C9-818FB7522B72}"/>
                </a:ext>
              </a:extLst>
            </p:cNvPr>
            <p:cNvSpPr>
              <a:spLocks noChangeShapeType="1"/>
            </p:cNvSpPr>
            <p:nvPr/>
          </p:nvSpPr>
          <p:spPr bwMode="auto">
            <a:xfrm>
              <a:off x="35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03" name="Text Box 35">
              <a:extLst>
                <a:ext uri="{FF2B5EF4-FFF2-40B4-BE49-F238E27FC236}">
                  <a16:creationId xmlns:a16="http://schemas.microsoft.com/office/drawing/2014/main" id="{A4F3F2C0-8AF8-D23D-791E-438C62B887A6}"/>
                </a:ext>
              </a:extLst>
            </p:cNvPr>
            <p:cNvSpPr txBox="1">
              <a:spLocks noChangeArrowheads="1"/>
            </p:cNvSpPr>
            <p:nvPr/>
          </p:nvSpPr>
          <p:spPr bwMode="auto">
            <a:xfrm>
              <a:off x="34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15</a:t>
              </a:r>
            </a:p>
          </p:txBody>
        </p:sp>
        <p:sp>
          <p:nvSpPr>
            <p:cNvPr id="77904" name="Line 36">
              <a:extLst>
                <a:ext uri="{FF2B5EF4-FFF2-40B4-BE49-F238E27FC236}">
                  <a16:creationId xmlns:a16="http://schemas.microsoft.com/office/drawing/2014/main" id="{6B76214A-4731-04A2-2F0A-FB57BFA67EAF}"/>
                </a:ext>
              </a:extLst>
            </p:cNvPr>
            <p:cNvSpPr>
              <a:spLocks noChangeShapeType="1"/>
            </p:cNvSpPr>
            <p:nvPr/>
          </p:nvSpPr>
          <p:spPr bwMode="auto">
            <a:xfrm>
              <a:off x="38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05" name="Text Box 37">
              <a:extLst>
                <a:ext uri="{FF2B5EF4-FFF2-40B4-BE49-F238E27FC236}">
                  <a16:creationId xmlns:a16="http://schemas.microsoft.com/office/drawing/2014/main" id="{8745AFEA-A4E2-A775-131D-E2F655EE9E85}"/>
                </a:ext>
              </a:extLst>
            </p:cNvPr>
            <p:cNvSpPr txBox="1">
              <a:spLocks noChangeArrowheads="1"/>
            </p:cNvSpPr>
            <p:nvPr/>
          </p:nvSpPr>
          <p:spPr bwMode="auto">
            <a:xfrm>
              <a:off x="37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16</a:t>
              </a:r>
            </a:p>
          </p:txBody>
        </p:sp>
        <p:sp>
          <p:nvSpPr>
            <p:cNvPr id="77906" name="Line 38">
              <a:extLst>
                <a:ext uri="{FF2B5EF4-FFF2-40B4-BE49-F238E27FC236}">
                  <a16:creationId xmlns:a16="http://schemas.microsoft.com/office/drawing/2014/main" id="{77AC6724-E5C1-F0B1-D153-59FBEEA62557}"/>
                </a:ext>
              </a:extLst>
            </p:cNvPr>
            <p:cNvSpPr>
              <a:spLocks noChangeShapeType="1"/>
            </p:cNvSpPr>
            <p:nvPr/>
          </p:nvSpPr>
          <p:spPr bwMode="auto">
            <a:xfrm>
              <a:off x="40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07" name="Text Box 39">
              <a:extLst>
                <a:ext uri="{FF2B5EF4-FFF2-40B4-BE49-F238E27FC236}">
                  <a16:creationId xmlns:a16="http://schemas.microsoft.com/office/drawing/2014/main" id="{4F9079EE-FE18-26EB-EBB9-FCD130DB22B0}"/>
                </a:ext>
              </a:extLst>
            </p:cNvPr>
            <p:cNvSpPr txBox="1">
              <a:spLocks noChangeArrowheads="1"/>
            </p:cNvSpPr>
            <p:nvPr/>
          </p:nvSpPr>
          <p:spPr bwMode="auto">
            <a:xfrm>
              <a:off x="39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17</a:t>
              </a:r>
            </a:p>
          </p:txBody>
        </p:sp>
        <p:sp>
          <p:nvSpPr>
            <p:cNvPr id="77908" name="Line 40">
              <a:extLst>
                <a:ext uri="{FF2B5EF4-FFF2-40B4-BE49-F238E27FC236}">
                  <a16:creationId xmlns:a16="http://schemas.microsoft.com/office/drawing/2014/main" id="{DCDA597D-729A-CF05-593C-7A422F683F82}"/>
                </a:ext>
              </a:extLst>
            </p:cNvPr>
            <p:cNvSpPr>
              <a:spLocks noChangeShapeType="1"/>
            </p:cNvSpPr>
            <p:nvPr/>
          </p:nvSpPr>
          <p:spPr bwMode="auto">
            <a:xfrm>
              <a:off x="43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09" name="Text Box 41">
              <a:extLst>
                <a:ext uri="{FF2B5EF4-FFF2-40B4-BE49-F238E27FC236}">
                  <a16:creationId xmlns:a16="http://schemas.microsoft.com/office/drawing/2014/main" id="{42599A25-E6BC-F04C-838A-F069514825B7}"/>
                </a:ext>
              </a:extLst>
            </p:cNvPr>
            <p:cNvSpPr txBox="1">
              <a:spLocks noChangeArrowheads="1"/>
            </p:cNvSpPr>
            <p:nvPr/>
          </p:nvSpPr>
          <p:spPr bwMode="auto">
            <a:xfrm>
              <a:off x="41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18</a:t>
              </a:r>
            </a:p>
          </p:txBody>
        </p:sp>
        <p:sp>
          <p:nvSpPr>
            <p:cNvPr id="77910" name="Line 42">
              <a:extLst>
                <a:ext uri="{FF2B5EF4-FFF2-40B4-BE49-F238E27FC236}">
                  <a16:creationId xmlns:a16="http://schemas.microsoft.com/office/drawing/2014/main" id="{45EB374E-385C-33C5-C793-90AB0F6F36E0}"/>
                </a:ext>
              </a:extLst>
            </p:cNvPr>
            <p:cNvSpPr>
              <a:spLocks noChangeShapeType="1"/>
            </p:cNvSpPr>
            <p:nvPr/>
          </p:nvSpPr>
          <p:spPr bwMode="auto">
            <a:xfrm>
              <a:off x="455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11" name="Text Box 43">
              <a:extLst>
                <a:ext uri="{FF2B5EF4-FFF2-40B4-BE49-F238E27FC236}">
                  <a16:creationId xmlns:a16="http://schemas.microsoft.com/office/drawing/2014/main" id="{3F712BF3-053E-D2D1-8724-5EF64D673691}"/>
                </a:ext>
              </a:extLst>
            </p:cNvPr>
            <p:cNvSpPr txBox="1">
              <a:spLocks noChangeArrowheads="1"/>
            </p:cNvSpPr>
            <p:nvPr/>
          </p:nvSpPr>
          <p:spPr bwMode="auto">
            <a:xfrm>
              <a:off x="442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19</a:t>
              </a:r>
            </a:p>
          </p:txBody>
        </p:sp>
        <p:sp>
          <p:nvSpPr>
            <p:cNvPr id="77912" name="Line 44">
              <a:extLst>
                <a:ext uri="{FF2B5EF4-FFF2-40B4-BE49-F238E27FC236}">
                  <a16:creationId xmlns:a16="http://schemas.microsoft.com/office/drawing/2014/main" id="{0D3D0071-3B90-9F03-2CD1-55FFA442DDF1}"/>
                </a:ext>
              </a:extLst>
            </p:cNvPr>
            <p:cNvSpPr>
              <a:spLocks noChangeShapeType="1"/>
            </p:cNvSpPr>
            <p:nvPr/>
          </p:nvSpPr>
          <p:spPr bwMode="auto">
            <a:xfrm>
              <a:off x="479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13" name="Text Box 45">
              <a:extLst>
                <a:ext uri="{FF2B5EF4-FFF2-40B4-BE49-F238E27FC236}">
                  <a16:creationId xmlns:a16="http://schemas.microsoft.com/office/drawing/2014/main" id="{9E63201A-D3A0-214F-2620-8A4513C89121}"/>
                </a:ext>
              </a:extLst>
            </p:cNvPr>
            <p:cNvSpPr txBox="1">
              <a:spLocks noChangeArrowheads="1"/>
            </p:cNvSpPr>
            <p:nvPr/>
          </p:nvSpPr>
          <p:spPr bwMode="auto">
            <a:xfrm>
              <a:off x="466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20</a:t>
              </a:r>
            </a:p>
          </p:txBody>
        </p:sp>
        <p:sp>
          <p:nvSpPr>
            <p:cNvPr id="77914" name="Line 46">
              <a:extLst>
                <a:ext uri="{FF2B5EF4-FFF2-40B4-BE49-F238E27FC236}">
                  <a16:creationId xmlns:a16="http://schemas.microsoft.com/office/drawing/2014/main" id="{37593C3B-B60D-B6F7-B915-97FB8A0D1951}"/>
                </a:ext>
              </a:extLst>
            </p:cNvPr>
            <p:cNvSpPr>
              <a:spLocks noChangeShapeType="1"/>
            </p:cNvSpPr>
            <p:nvPr/>
          </p:nvSpPr>
          <p:spPr bwMode="auto">
            <a:xfrm>
              <a:off x="503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15" name="Text Box 47">
              <a:extLst>
                <a:ext uri="{FF2B5EF4-FFF2-40B4-BE49-F238E27FC236}">
                  <a16:creationId xmlns:a16="http://schemas.microsoft.com/office/drawing/2014/main" id="{8B219C2F-7355-828E-E505-A1D5985FAFDD}"/>
                </a:ext>
              </a:extLst>
            </p:cNvPr>
            <p:cNvSpPr txBox="1">
              <a:spLocks noChangeArrowheads="1"/>
            </p:cNvSpPr>
            <p:nvPr/>
          </p:nvSpPr>
          <p:spPr bwMode="auto">
            <a:xfrm>
              <a:off x="490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21</a:t>
              </a:r>
            </a:p>
          </p:txBody>
        </p:sp>
        <p:sp>
          <p:nvSpPr>
            <p:cNvPr id="77916" name="Line 48">
              <a:extLst>
                <a:ext uri="{FF2B5EF4-FFF2-40B4-BE49-F238E27FC236}">
                  <a16:creationId xmlns:a16="http://schemas.microsoft.com/office/drawing/2014/main" id="{44ACC6C8-361C-8900-C3DF-D76F5449FCF5}"/>
                </a:ext>
              </a:extLst>
            </p:cNvPr>
            <p:cNvSpPr>
              <a:spLocks noChangeShapeType="1"/>
            </p:cNvSpPr>
            <p:nvPr/>
          </p:nvSpPr>
          <p:spPr bwMode="auto">
            <a:xfrm>
              <a:off x="527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17" name="Text Box 49">
              <a:extLst>
                <a:ext uri="{FF2B5EF4-FFF2-40B4-BE49-F238E27FC236}">
                  <a16:creationId xmlns:a16="http://schemas.microsoft.com/office/drawing/2014/main" id="{67782639-164B-95A1-90EC-BBFD7FFC5028}"/>
                </a:ext>
              </a:extLst>
            </p:cNvPr>
            <p:cNvSpPr txBox="1">
              <a:spLocks noChangeArrowheads="1"/>
            </p:cNvSpPr>
            <p:nvPr/>
          </p:nvSpPr>
          <p:spPr bwMode="auto">
            <a:xfrm>
              <a:off x="514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22</a:t>
              </a:r>
            </a:p>
          </p:txBody>
        </p:sp>
        <p:sp>
          <p:nvSpPr>
            <p:cNvPr id="77918" name="Line 50">
              <a:extLst>
                <a:ext uri="{FF2B5EF4-FFF2-40B4-BE49-F238E27FC236}">
                  <a16:creationId xmlns:a16="http://schemas.microsoft.com/office/drawing/2014/main" id="{DB415E7C-1CB4-6DCB-89AF-263825067578}"/>
                </a:ext>
              </a:extLst>
            </p:cNvPr>
            <p:cNvSpPr>
              <a:spLocks noChangeShapeType="1"/>
            </p:cNvSpPr>
            <p:nvPr/>
          </p:nvSpPr>
          <p:spPr bwMode="auto">
            <a:xfrm>
              <a:off x="5519" y="2352"/>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919" name="Text Box 51">
              <a:extLst>
                <a:ext uri="{FF2B5EF4-FFF2-40B4-BE49-F238E27FC236}">
                  <a16:creationId xmlns:a16="http://schemas.microsoft.com/office/drawing/2014/main" id="{02D583C7-EF7F-CAA5-E3C1-685AFEB9E0A4}"/>
                </a:ext>
              </a:extLst>
            </p:cNvPr>
            <p:cNvSpPr txBox="1">
              <a:spLocks noChangeArrowheads="1"/>
            </p:cNvSpPr>
            <p:nvPr/>
          </p:nvSpPr>
          <p:spPr bwMode="auto">
            <a:xfrm>
              <a:off x="5380" y="247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B4B4B4"/>
                  </a:solidFill>
                </a:rPr>
                <a:t>23</a:t>
              </a:r>
            </a:p>
          </p:txBody>
        </p:sp>
      </p:grpSp>
      <p:grpSp>
        <p:nvGrpSpPr>
          <p:cNvPr id="77830" name="Group 52">
            <a:extLst>
              <a:ext uri="{FF2B5EF4-FFF2-40B4-BE49-F238E27FC236}">
                <a16:creationId xmlns:a16="http://schemas.microsoft.com/office/drawing/2014/main" id="{32214643-54F9-9E99-630D-019624711116}"/>
              </a:ext>
            </a:extLst>
          </p:cNvPr>
          <p:cNvGrpSpPr>
            <a:grpSpLocks/>
          </p:cNvGrpSpPr>
          <p:nvPr/>
        </p:nvGrpSpPr>
        <p:grpSpPr bwMode="auto">
          <a:xfrm>
            <a:off x="1365250" y="5083175"/>
            <a:ext cx="1835150" cy="555625"/>
            <a:chOff x="860" y="3202"/>
            <a:chExt cx="1156" cy="350"/>
          </a:xfrm>
        </p:grpSpPr>
        <p:sp>
          <p:nvSpPr>
            <p:cNvPr id="77868" name="Line 53">
              <a:extLst>
                <a:ext uri="{FF2B5EF4-FFF2-40B4-BE49-F238E27FC236}">
                  <a16:creationId xmlns:a16="http://schemas.microsoft.com/office/drawing/2014/main" id="{ACF5108E-4506-33BC-2CA1-5A79DA0CE960}"/>
                </a:ext>
              </a:extLst>
            </p:cNvPr>
            <p:cNvSpPr>
              <a:spLocks noChangeShapeType="1"/>
            </p:cNvSpPr>
            <p:nvPr/>
          </p:nvSpPr>
          <p:spPr bwMode="auto">
            <a:xfrm flipV="1">
              <a:off x="960" y="3264"/>
              <a:ext cx="9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69" name="Line 54">
              <a:extLst>
                <a:ext uri="{FF2B5EF4-FFF2-40B4-BE49-F238E27FC236}">
                  <a16:creationId xmlns:a16="http://schemas.microsoft.com/office/drawing/2014/main" id="{145F0394-A436-5FF6-58A9-398E4B52E977}"/>
                </a:ext>
              </a:extLst>
            </p:cNvPr>
            <p:cNvSpPr>
              <a:spLocks noChangeShapeType="1"/>
            </p:cNvSpPr>
            <p:nvPr/>
          </p:nvSpPr>
          <p:spPr bwMode="auto">
            <a:xfrm>
              <a:off x="959" y="320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70" name="Text Box 55">
              <a:extLst>
                <a:ext uri="{FF2B5EF4-FFF2-40B4-BE49-F238E27FC236}">
                  <a16:creationId xmlns:a16="http://schemas.microsoft.com/office/drawing/2014/main" id="{4DF64DFE-FB84-8222-CC3C-178A635D5E85}"/>
                </a:ext>
              </a:extLst>
            </p:cNvPr>
            <p:cNvSpPr txBox="1">
              <a:spLocks noChangeArrowheads="1"/>
            </p:cNvSpPr>
            <p:nvPr/>
          </p:nvSpPr>
          <p:spPr bwMode="auto">
            <a:xfrm>
              <a:off x="86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77871" name="Line 56">
              <a:extLst>
                <a:ext uri="{FF2B5EF4-FFF2-40B4-BE49-F238E27FC236}">
                  <a16:creationId xmlns:a16="http://schemas.microsoft.com/office/drawing/2014/main" id="{1F33DE47-7D40-9A3A-71AA-5C69D6216885}"/>
                </a:ext>
              </a:extLst>
            </p:cNvPr>
            <p:cNvSpPr>
              <a:spLocks noChangeShapeType="1"/>
            </p:cNvSpPr>
            <p:nvPr/>
          </p:nvSpPr>
          <p:spPr bwMode="auto">
            <a:xfrm>
              <a:off x="1919" y="321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72" name="Text Box 57">
              <a:extLst>
                <a:ext uri="{FF2B5EF4-FFF2-40B4-BE49-F238E27FC236}">
                  <a16:creationId xmlns:a16="http://schemas.microsoft.com/office/drawing/2014/main" id="{DF0A43A7-2A65-29E8-2585-10467BC0C95C}"/>
                </a:ext>
              </a:extLst>
            </p:cNvPr>
            <p:cNvSpPr txBox="1">
              <a:spLocks noChangeArrowheads="1"/>
            </p:cNvSpPr>
            <p:nvPr/>
          </p:nvSpPr>
          <p:spPr bwMode="auto">
            <a:xfrm>
              <a:off x="1820" y="3321"/>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8</a:t>
              </a:r>
            </a:p>
          </p:txBody>
        </p:sp>
      </p:grpSp>
      <p:grpSp>
        <p:nvGrpSpPr>
          <p:cNvPr id="77831" name="Group 58">
            <a:extLst>
              <a:ext uri="{FF2B5EF4-FFF2-40B4-BE49-F238E27FC236}">
                <a16:creationId xmlns:a16="http://schemas.microsoft.com/office/drawing/2014/main" id="{6A994B14-07C6-DCEF-79F0-0F31AE1D38B1}"/>
              </a:ext>
            </a:extLst>
          </p:cNvPr>
          <p:cNvGrpSpPr>
            <a:grpSpLocks/>
          </p:cNvGrpSpPr>
          <p:nvPr/>
        </p:nvGrpSpPr>
        <p:grpSpPr bwMode="auto">
          <a:xfrm>
            <a:off x="1746250" y="4518025"/>
            <a:ext cx="2660650" cy="555625"/>
            <a:chOff x="1100" y="1776"/>
            <a:chExt cx="1676" cy="350"/>
          </a:xfrm>
        </p:grpSpPr>
        <p:sp>
          <p:nvSpPr>
            <p:cNvPr id="77863" name="Line 59">
              <a:extLst>
                <a:ext uri="{FF2B5EF4-FFF2-40B4-BE49-F238E27FC236}">
                  <a16:creationId xmlns:a16="http://schemas.microsoft.com/office/drawing/2014/main" id="{1D890A84-D529-3421-C673-7EC921B87012}"/>
                </a:ext>
              </a:extLst>
            </p:cNvPr>
            <p:cNvSpPr>
              <a:spLocks noChangeShapeType="1"/>
            </p:cNvSpPr>
            <p:nvPr/>
          </p:nvSpPr>
          <p:spPr bwMode="auto">
            <a:xfrm>
              <a:off x="1200" y="1824"/>
              <a:ext cx="14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64" name="Line 60">
              <a:extLst>
                <a:ext uri="{FF2B5EF4-FFF2-40B4-BE49-F238E27FC236}">
                  <a16:creationId xmlns:a16="http://schemas.microsoft.com/office/drawing/2014/main" id="{0866F4F1-6841-5617-BD37-EABBDA16ACE7}"/>
                </a:ext>
              </a:extLst>
            </p:cNvPr>
            <p:cNvSpPr>
              <a:spLocks noChangeShapeType="1"/>
            </p:cNvSpPr>
            <p:nvPr/>
          </p:nvSpPr>
          <p:spPr bwMode="auto">
            <a:xfrm>
              <a:off x="119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65" name="Text Box 61">
              <a:extLst>
                <a:ext uri="{FF2B5EF4-FFF2-40B4-BE49-F238E27FC236}">
                  <a16:creationId xmlns:a16="http://schemas.microsoft.com/office/drawing/2014/main" id="{C0F935E0-4F56-9118-5DEC-DDAD9341A869}"/>
                </a:ext>
              </a:extLst>
            </p:cNvPr>
            <p:cNvSpPr txBox="1">
              <a:spLocks noChangeArrowheads="1"/>
            </p:cNvSpPr>
            <p:nvPr/>
          </p:nvSpPr>
          <p:spPr bwMode="auto">
            <a:xfrm>
              <a:off x="1100" y="189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5</a:t>
              </a:r>
            </a:p>
          </p:txBody>
        </p:sp>
        <p:sp>
          <p:nvSpPr>
            <p:cNvPr id="77866" name="Line 62">
              <a:extLst>
                <a:ext uri="{FF2B5EF4-FFF2-40B4-BE49-F238E27FC236}">
                  <a16:creationId xmlns:a16="http://schemas.microsoft.com/office/drawing/2014/main" id="{30DAA684-C02D-1112-3740-D88FD070BD64}"/>
                </a:ext>
              </a:extLst>
            </p:cNvPr>
            <p:cNvSpPr>
              <a:spLocks noChangeShapeType="1"/>
            </p:cNvSpPr>
            <p:nvPr/>
          </p:nvSpPr>
          <p:spPr bwMode="auto">
            <a:xfrm>
              <a:off x="2639" y="177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67" name="Text Box 63">
              <a:extLst>
                <a:ext uri="{FF2B5EF4-FFF2-40B4-BE49-F238E27FC236}">
                  <a16:creationId xmlns:a16="http://schemas.microsoft.com/office/drawing/2014/main" id="{BB788D9A-6FC9-EB53-040F-EA324F585013}"/>
                </a:ext>
              </a:extLst>
            </p:cNvPr>
            <p:cNvSpPr txBox="1">
              <a:spLocks noChangeArrowheads="1"/>
            </p:cNvSpPr>
            <p:nvPr/>
          </p:nvSpPr>
          <p:spPr bwMode="auto">
            <a:xfrm>
              <a:off x="2500" y="189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11</a:t>
              </a:r>
            </a:p>
          </p:txBody>
        </p:sp>
      </p:grpSp>
      <p:grpSp>
        <p:nvGrpSpPr>
          <p:cNvPr id="77832" name="Group 64">
            <a:extLst>
              <a:ext uri="{FF2B5EF4-FFF2-40B4-BE49-F238E27FC236}">
                <a16:creationId xmlns:a16="http://schemas.microsoft.com/office/drawing/2014/main" id="{06667871-6305-F6CA-DA17-56BFFFEF1599}"/>
              </a:ext>
            </a:extLst>
          </p:cNvPr>
          <p:cNvGrpSpPr>
            <a:grpSpLocks/>
          </p:cNvGrpSpPr>
          <p:nvPr/>
        </p:nvGrpSpPr>
        <p:grpSpPr bwMode="auto">
          <a:xfrm>
            <a:off x="2508250" y="3940175"/>
            <a:ext cx="1517650" cy="555625"/>
            <a:chOff x="1580" y="1426"/>
            <a:chExt cx="956" cy="350"/>
          </a:xfrm>
        </p:grpSpPr>
        <p:sp>
          <p:nvSpPr>
            <p:cNvPr id="77858" name="Line 65">
              <a:extLst>
                <a:ext uri="{FF2B5EF4-FFF2-40B4-BE49-F238E27FC236}">
                  <a16:creationId xmlns:a16="http://schemas.microsoft.com/office/drawing/2014/main" id="{32E9FAD3-8268-C10E-C621-8C60BC7E3003}"/>
                </a:ext>
              </a:extLst>
            </p:cNvPr>
            <p:cNvSpPr>
              <a:spLocks noChangeShapeType="1"/>
            </p:cNvSpPr>
            <p:nvPr/>
          </p:nvSpPr>
          <p:spPr bwMode="auto">
            <a:xfrm flipV="1">
              <a:off x="1680" y="148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59" name="Line 66">
              <a:extLst>
                <a:ext uri="{FF2B5EF4-FFF2-40B4-BE49-F238E27FC236}">
                  <a16:creationId xmlns:a16="http://schemas.microsoft.com/office/drawing/2014/main" id="{752F82AF-FBE0-0DD3-A650-D3657A783A94}"/>
                </a:ext>
              </a:extLst>
            </p:cNvPr>
            <p:cNvSpPr>
              <a:spLocks noChangeShapeType="1"/>
            </p:cNvSpPr>
            <p:nvPr/>
          </p:nvSpPr>
          <p:spPr bwMode="auto">
            <a:xfrm>
              <a:off x="167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60" name="Text Box 67">
              <a:extLst>
                <a:ext uri="{FF2B5EF4-FFF2-40B4-BE49-F238E27FC236}">
                  <a16:creationId xmlns:a16="http://schemas.microsoft.com/office/drawing/2014/main" id="{8437772F-5A65-3AAA-A692-6B5907FCE957}"/>
                </a:ext>
              </a:extLst>
            </p:cNvPr>
            <p:cNvSpPr txBox="1">
              <a:spLocks noChangeArrowheads="1"/>
            </p:cNvSpPr>
            <p:nvPr/>
          </p:nvSpPr>
          <p:spPr bwMode="auto">
            <a:xfrm>
              <a:off x="1580" y="1545"/>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7</a:t>
              </a:r>
            </a:p>
          </p:txBody>
        </p:sp>
        <p:sp>
          <p:nvSpPr>
            <p:cNvPr id="77861" name="Line 68">
              <a:extLst>
                <a:ext uri="{FF2B5EF4-FFF2-40B4-BE49-F238E27FC236}">
                  <a16:creationId xmlns:a16="http://schemas.microsoft.com/office/drawing/2014/main" id="{0485534F-9878-3510-416F-AE62FE218349}"/>
                </a:ext>
              </a:extLst>
            </p:cNvPr>
            <p:cNvSpPr>
              <a:spLocks noChangeShapeType="1"/>
            </p:cNvSpPr>
            <p:nvPr/>
          </p:nvSpPr>
          <p:spPr bwMode="auto">
            <a:xfrm>
              <a:off x="2399" y="1426"/>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62" name="Text Box 69">
              <a:extLst>
                <a:ext uri="{FF2B5EF4-FFF2-40B4-BE49-F238E27FC236}">
                  <a16:creationId xmlns:a16="http://schemas.microsoft.com/office/drawing/2014/main" id="{3DDB3371-7CBF-BC3F-3BF1-CECF7FF93609}"/>
                </a:ext>
              </a:extLst>
            </p:cNvPr>
            <p:cNvSpPr txBox="1">
              <a:spLocks noChangeArrowheads="1"/>
            </p:cNvSpPr>
            <p:nvPr/>
          </p:nvSpPr>
          <p:spPr bwMode="auto">
            <a:xfrm>
              <a:off x="2260" y="1545"/>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10</a:t>
              </a:r>
            </a:p>
          </p:txBody>
        </p:sp>
      </p:grpSp>
      <p:grpSp>
        <p:nvGrpSpPr>
          <p:cNvPr id="77833" name="Group 70">
            <a:extLst>
              <a:ext uri="{FF2B5EF4-FFF2-40B4-BE49-F238E27FC236}">
                <a16:creationId xmlns:a16="http://schemas.microsoft.com/office/drawing/2014/main" id="{B1E67E07-05F1-AC5C-A0C1-DEA123B1C95A}"/>
              </a:ext>
            </a:extLst>
          </p:cNvPr>
          <p:cNvGrpSpPr>
            <a:grpSpLocks/>
          </p:cNvGrpSpPr>
          <p:nvPr/>
        </p:nvGrpSpPr>
        <p:grpSpPr bwMode="auto">
          <a:xfrm>
            <a:off x="5492750" y="5006975"/>
            <a:ext cx="1581150" cy="555625"/>
            <a:chOff x="3460" y="1632"/>
            <a:chExt cx="996" cy="350"/>
          </a:xfrm>
        </p:grpSpPr>
        <p:sp>
          <p:nvSpPr>
            <p:cNvPr id="77853" name="Line 71">
              <a:extLst>
                <a:ext uri="{FF2B5EF4-FFF2-40B4-BE49-F238E27FC236}">
                  <a16:creationId xmlns:a16="http://schemas.microsoft.com/office/drawing/2014/main" id="{4D1ADE44-904F-254E-30D6-286C84BB9D1E}"/>
                </a:ext>
              </a:extLst>
            </p:cNvPr>
            <p:cNvSpPr>
              <a:spLocks noChangeShapeType="1"/>
            </p:cNvSpPr>
            <p:nvPr/>
          </p:nvSpPr>
          <p:spPr bwMode="auto">
            <a:xfrm>
              <a:off x="3600" y="1680"/>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54" name="Line 72">
              <a:extLst>
                <a:ext uri="{FF2B5EF4-FFF2-40B4-BE49-F238E27FC236}">
                  <a16:creationId xmlns:a16="http://schemas.microsoft.com/office/drawing/2014/main" id="{EE214A1E-5155-4E90-E617-BBF590AB615F}"/>
                </a:ext>
              </a:extLst>
            </p:cNvPr>
            <p:cNvSpPr>
              <a:spLocks noChangeShapeType="1"/>
            </p:cNvSpPr>
            <p:nvPr/>
          </p:nvSpPr>
          <p:spPr bwMode="auto">
            <a:xfrm>
              <a:off x="359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55" name="Text Box 73">
              <a:extLst>
                <a:ext uri="{FF2B5EF4-FFF2-40B4-BE49-F238E27FC236}">
                  <a16:creationId xmlns:a16="http://schemas.microsoft.com/office/drawing/2014/main" id="{1B2ED0F0-3E23-7333-FB57-BFFDDFEBF672}"/>
                </a:ext>
              </a:extLst>
            </p:cNvPr>
            <p:cNvSpPr txBox="1">
              <a:spLocks noChangeArrowheads="1"/>
            </p:cNvSpPr>
            <p:nvPr/>
          </p:nvSpPr>
          <p:spPr bwMode="auto">
            <a:xfrm>
              <a:off x="346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15</a:t>
              </a:r>
            </a:p>
          </p:txBody>
        </p:sp>
        <p:sp>
          <p:nvSpPr>
            <p:cNvPr id="77856" name="Line 74">
              <a:extLst>
                <a:ext uri="{FF2B5EF4-FFF2-40B4-BE49-F238E27FC236}">
                  <a16:creationId xmlns:a16="http://schemas.microsoft.com/office/drawing/2014/main" id="{D7CA6E4E-D83F-34FB-ED90-1F15C5066CEE}"/>
                </a:ext>
              </a:extLst>
            </p:cNvPr>
            <p:cNvSpPr>
              <a:spLocks noChangeShapeType="1"/>
            </p:cNvSpPr>
            <p:nvPr/>
          </p:nvSpPr>
          <p:spPr bwMode="auto">
            <a:xfrm>
              <a:off x="431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57" name="Text Box 75">
              <a:extLst>
                <a:ext uri="{FF2B5EF4-FFF2-40B4-BE49-F238E27FC236}">
                  <a16:creationId xmlns:a16="http://schemas.microsoft.com/office/drawing/2014/main" id="{2A1D56A6-D2E1-1692-F1A7-0C6AB8B1F587}"/>
                </a:ext>
              </a:extLst>
            </p:cNvPr>
            <p:cNvSpPr txBox="1">
              <a:spLocks noChangeArrowheads="1"/>
            </p:cNvSpPr>
            <p:nvPr/>
          </p:nvSpPr>
          <p:spPr bwMode="auto">
            <a:xfrm>
              <a:off x="418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18</a:t>
              </a:r>
            </a:p>
          </p:txBody>
        </p:sp>
      </p:grpSp>
      <p:grpSp>
        <p:nvGrpSpPr>
          <p:cNvPr id="77834" name="Group 76">
            <a:extLst>
              <a:ext uri="{FF2B5EF4-FFF2-40B4-BE49-F238E27FC236}">
                <a16:creationId xmlns:a16="http://schemas.microsoft.com/office/drawing/2014/main" id="{38E7AE02-0B05-48F6-088A-14D6669940DA}"/>
              </a:ext>
            </a:extLst>
          </p:cNvPr>
          <p:cNvGrpSpPr>
            <a:grpSpLocks/>
          </p:cNvGrpSpPr>
          <p:nvPr/>
        </p:nvGrpSpPr>
        <p:grpSpPr bwMode="auto">
          <a:xfrm>
            <a:off x="6254750" y="4518025"/>
            <a:ext cx="1200150" cy="555625"/>
            <a:chOff x="3940" y="1632"/>
            <a:chExt cx="756" cy="350"/>
          </a:xfrm>
        </p:grpSpPr>
        <p:sp>
          <p:nvSpPr>
            <p:cNvPr id="77848" name="Line 77">
              <a:extLst>
                <a:ext uri="{FF2B5EF4-FFF2-40B4-BE49-F238E27FC236}">
                  <a16:creationId xmlns:a16="http://schemas.microsoft.com/office/drawing/2014/main" id="{47B9CB12-99F1-2AE3-E282-1843A69AC4E9}"/>
                </a:ext>
              </a:extLst>
            </p:cNvPr>
            <p:cNvSpPr>
              <a:spLocks noChangeShapeType="1"/>
            </p:cNvSpPr>
            <p:nvPr/>
          </p:nvSpPr>
          <p:spPr bwMode="auto">
            <a:xfrm>
              <a:off x="4080" y="1680"/>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49" name="Line 78">
              <a:extLst>
                <a:ext uri="{FF2B5EF4-FFF2-40B4-BE49-F238E27FC236}">
                  <a16:creationId xmlns:a16="http://schemas.microsoft.com/office/drawing/2014/main" id="{FDC2236D-5B72-BED7-96C4-D5CB4DE379B2}"/>
                </a:ext>
              </a:extLst>
            </p:cNvPr>
            <p:cNvSpPr>
              <a:spLocks noChangeShapeType="1"/>
            </p:cNvSpPr>
            <p:nvPr/>
          </p:nvSpPr>
          <p:spPr bwMode="auto">
            <a:xfrm>
              <a:off x="407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50" name="Text Box 79">
              <a:extLst>
                <a:ext uri="{FF2B5EF4-FFF2-40B4-BE49-F238E27FC236}">
                  <a16:creationId xmlns:a16="http://schemas.microsoft.com/office/drawing/2014/main" id="{E80D005B-EC37-1C5E-7325-6D660A5B1813}"/>
                </a:ext>
              </a:extLst>
            </p:cNvPr>
            <p:cNvSpPr txBox="1">
              <a:spLocks noChangeArrowheads="1"/>
            </p:cNvSpPr>
            <p:nvPr/>
          </p:nvSpPr>
          <p:spPr bwMode="auto">
            <a:xfrm>
              <a:off x="394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17</a:t>
              </a:r>
            </a:p>
          </p:txBody>
        </p:sp>
        <p:sp>
          <p:nvSpPr>
            <p:cNvPr id="77851" name="Line 80">
              <a:extLst>
                <a:ext uri="{FF2B5EF4-FFF2-40B4-BE49-F238E27FC236}">
                  <a16:creationId xmlns:a16="http://schemas.microsoft.com/office/drawing/2014/main" id="{24DE94B3-42E2-DFF2-B02A-741B12D309F9}"/>
                </a:ext>
              </a:extLst>
            </p:cNvPr>
            <p:cNvSpPr>
              <a:spLocks noChangeShapeType="1"/>
            </p:cNvSpPr>
            <p:nvPr/>
          </p:nvSpPr>
          <p:spPr bwMode="auto">
            <a:xfrm>
              <a:off x="4559" y="1632"/>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52" name="Text Box 81">
              <a:extLst>
                <a:ext uri="{FF2B5EF4-FFF2-40B4-BE49-F238E27FC236}">
                  <a16:creationId xmlns:a16="http://schemas.microsoft.com/office/drawing/2014/main" id="{0BAAE9BE-77EC-A199-6D98-6CDD5AFCCAFB}"/>
                </a:ext>
              </a:extLst>
            </p:cNvPr>
            <p:cNvSpPr txBox="1">
              <a:spLocks noChangeArrowheads="1"/>
            </p:cNvSpPr>
            <p:nvPr/>
          </p:nvSpPr>
          <p:spPr bwMode="auto">
            <a:xfrm>
              <a:off x="4420" y="1751"/>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19</a:t>
              </a:r>
            </a:p>
          </p:txBody>
        </p:sp>
      </p:grpSp>
      <p:grpSp>
        <p:nvGrpSpPr>
          <p:cNvPr id="77835" name="Group 82">
            <a:extLst>
              <a:ext uri="{FF2B5EF4-FFF2-40B4-BE49-F238E27FC236}">
                <a16:creationId xmlns:a16="http://schemas.microsoft.com/office/drawing/2014/main" id="{D1DC0442-58A7-DFA7-0953-5F2AA39B823B}"/>
              </a:ext>
            </a:extLst>
          </p:cNvPr>
          <p:cNvGrpSpPr>
            <a:grpSpLocks/>
          </p:cNvGrpSpPr>
          <p:nvPr/>
        </p:nvGrpSpPr>
        <p:grpSpPr bwMode="auto">
          <a:xfrm>
            <a:off x="7778750" y="4495800"/>
            <a:ext cx="1200150" cy="555625"/>
            <a:chOff x="4900" y="1680"/>
            <a:chExt cx="756" cy="350"/>
          </a:xfrm>
        </p:grpSpPr>
        <p:sp>
          <p:nvSpPr>
            <p:cNvPr id="77843" name="Line 83">
              <a:extLst>
                <a:ext uri="{FF2B5EF4-FFF2-40B4-BE49-F238E27FC236}">
                  <a16:creationId xmlns:a16="http://schemas.microsoft.com/office/drawing/2014/main" id="{F2B928FF-A165-5570-E8A9-EAC06D19A853}"/>
                </a:ext>
              </a:extLst>
            </p:cNvPr>
            <p:cNvSpPr>
              <a:spLocks noChangeShapeType="1"/>
            </p:cNvSpPr>
            <p:nvPr/>
          </p:nvSpPr>
          <p:spPr bwMode="auto">
            <a:xfrm>
              <a:off x="5040" y="1728"/>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44" name="Line 84">
              <a:extLst>
                <a:ext uri="{FF2B5EF4-FFF2-40B4-BE49-F238E27FC236}">
                  <a16:creationId xmlns:a16="http://schemas.microsoft.com/office/drawing/2014/main" id="{2A073886-73D2-36E5-A510-FFAD0C6BECAB}"/>
                </a:ext>
              </a:extLst>
            </p:cNvPr>
            <p:cNvSpPr>
              <a:spLocks noChangeShapeType="1"/>
            </p:cNvSpPr>
            <p:nvPr/>
          </p:nvSpPr>
          <p:spPr bwMode="auto">
            <a:xfrm>
              <a:off x="503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45" name="Text Box 85">
              <a:extLst>
                <a:ext uri="{FF2B5EF4-FFF2-40B4-BE49-F238E27FC236}">
                  <a16:creationId xmlns:a16="http://schemas.microsoft.com/office/drawing/2014/main" id="{742BE447-D52A-4848-8D9F-70663616D6F0}"/>
                </a:ext>
              </a:extLst>
            </p:cNvPr>
            <p:cNvSpPr txBox="1">
              <a:spLocks noChangeArrowheads="1"/>
            </p:cNvSpPr>
            <p:nvPr/>
          </p:nvSpPr>
          <p:spPr bwMode="auto">
            <a:xfrm>
              <a:off x="490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21</a:t>
              </a:r>
            </a:p>
          </p:txBody>
        </p:sp>
        <p:sp>
          <p:nvSpPr>
            <p:cNvPr id="77846" name="Line 86">
              <a:extLst>
                <a:ext uri="{FF2B5EF4-FFF2-40B4-BE49-F238E27FC236}">
                  <a16:creationId xmlns:a16="http://schemas.microsoft.com/office/drawing/2014/main" id="{6A46602A-D2DD-D60A-BE83-3F1ED599863E}"/>
                </a:ext>
              </a:extLst>
            </p:cNvPr>
            <p:cNvSpPr>
              <a:spLocks noChangeShapeType="1"/>
            </p:cNvSpPr>
            <p:nvPr/>
          </p:nvSpPr>
          <p:spPr bwMode="auto">
            <a:xfrm>
              <a:off x="5519" y="1680"/>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47" name="Text Box 87">
              <a:extLst>
                <a:ext uri="{FF2B5EF4-FFF2-40B4-BE49-F238E27FC236}">
                  <a16:creationId xmlns:a16="http://schemas.microsoft.com/office/drawing/2014/main" id="{9693F3E8-BA1F-0E5A-5770-60F30D038CB5}"/>
                </a:ext>
              </a:extLst>
            </p:cNvPr>
            <p:cNvSpPr txBox="1">
              <a:spLocks noChangeArrowheads="1"/>
            </p:cNvSpPr>
            <p:nvPr/>
          </p:nvSpPr>
          <p:spPr bwMode="auto">
            <a:xfrm>
              <a:off x="5380" y="1799"/>
              <a:ext cx="2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23</a:t>
              </a:r>
            </a:p>
          </p:txBody>
        </p:sp>
      </p:grpSp>
      <p:sp>
        <p:nvSpPr>
          <p:cNvPr id="77836" name="Line 88">
            <a:extLst>
              <a:ext uri="{FF2B5EF4-FFF2-40B4-BE49-F238E27FC236}">
                <a16:creationId xmlns:a16="http://schemas.microsoft.com/office/drawing/2014/main" id="{A1C138D3-C15E-4942-C0BC-4ACE07A5AAE6}"/>
              </a:ext>
            </a:extLst>
          </p:cNvPr>
          <p:cNvSpPr>
            <a:spLocks noChangeShapeType="1"/>
          </p:cNvSpPr>
          <p:nvPr/>
        </p:nvSpPr>
        <p:spPr bwMode="auto">
          <a:xfrm flipV="1">
            <a:off x="4965700" y="3505200"/>
            <a:ext cx="368300" cy="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37" name="Line 89">
            <a:extLst>
              <a:ext uri="{FF2B5EF4-FFF2-40B4-BE49-F238E27FC236}">
                <a16:creationId xmlns:a16="http://schemas.microsoft.com/office/drawing/2014/main" id="{358D446B-F2BD-A3DE-F730-3E3618FF603A}"/>
              </a:ext>
            </a:extLst>
          </p:cNvPr>
          <p:cNvSpPr>
            <a:spLocks noChangeShapeType="1"/>
          </p:cNvSpPr>
          <p:nvPr/>
        </p:nvSpPr>
        <p:spPr bwMode="auto">
          <a:xfrm>
            <a:off x="4964113" y="3406775"/>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38" name="Text Box 90">
            <a:extLst>
              <a:ext uri="{FF2B5EF4-FFF2-40B4-BE49-F238E27FC236}">
                <a16:creationId xmlns:a16="http://schemas.microsoft.com/office/drawing/2014/main" id="{CE730232-E42B-F554-7CDC-927860301251}"/>
              </a:ext>
            </a:extLst>
          </p:cNvPr>
          <p:cNvSpPr txBox="1">
            <a:spLocks noChangeArrowheads="1"/>
          </p:cNvSpPr>
          <p:nvPr/>
        </p:nvSpPr>
        <p:spPr bwMode="auto">
          <a:xfrm>
            <a:off x="4743450" y="3138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13</a:t>
            </a:r>
          </a:p>
        </p:txBody>
      </p:sp>
      <p:sp>
        <p:nvSpPr>
          <p:cNvPr id="77839" name="Line 91">
            <a:extLst>
              <a:ext uri="{FF2B5EF4-FFF2-40B4-BE49-F238E27FC236}">
                <a16:creationId xmlns:a16="http://schemas.microsoft.com/office/drawing/2014/main" id="{891FA1F8-A873-B59C-8F2C-AD1AE21D2328}"/>
              </a:ext>
            </a:extLst>
          </p:cNvPr>
          <p:cNvSpPr>
            <a:spLocks noChangeShapeType="1"/>
          </p:cNvSpPr>
          <p:nvPr/>
        </p:nvSpPr>
        <p:spPr bwMode="auto">
          <a:xfrm>
            <a:off x="5326063" y="3406775"/>
            <a:ext cx="0" cy="15240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77840" name="Text Box 92">
            <a:extLst>
              <a:ext uri="{FF2B5EF4-FFF2-40B4-BE49-F238E27FC236}">
                <a16:creationId xmlns:a16="http://schemas.microsoft.com/office/drawing/2014/main" id="{6B3E7A42-5E08-4978-6F70-70860543436C}"/>
              </a:ext>
            </a:extLst>
          </p:cNvPr>
          <p:cNvSpPr txBox="1">
            <a:spLocks noChangeArrowheads="1"/>
          </p:cNvSpPr>
          <p:nvPr/>
        </p:nvSpPr>
        <p:spPr bwMode="auto">
          <a:xfrm>
            <a:off x="5105400" y="3138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solidFill>
                  <a:srgbClr val="FF0101"/>
                </a:solidFill>
              </a:rPr>
              <a:t>14</a:t>
            </a:r>
          </a:p>
        </p:txBody>
      </p:sp>
      <p:sp>
        <p:nvSpPr>
          <p:cNvPr id="77841" name="Line 93">
            <a:extLst>
              <a:ext uri="{FF2B5EF4-FFF2-40B4-BE49-F238E27FC236}">
                <a16:creationId xmlns:a16="http://schemas.microsoft.com/office/drawing/2014/main" id="{6ED08490-5090-BB4A-2DB7-8C035A40E672}"/>
              </a:ext>
            </a:extLst>
          </p:cNvPr>
          <p:cNvSpPr>
            <a:spLocks noChangeShapeType="1"/>
          </p:cNvSpPr>
          <p:nvPr/>
        </p:nvSpPr>
        <p:spPr bwMode="auto">
          <a:xfrm>
            <a:off x="496570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77842" name="Line 94">
            <a:extLst>
              <a:ext uri="{FF2B5EF4-FFF2-40B4-BE49-F238E27FC236}">
                <a16:creationId xmlns:a16="http://schemas.microsoft.com/office/drawing/2014/main" id="{3657ACE4-2971-A355-87A1-DD33B3D5AF78}"/>
              </a:ext>
            </a:extLst>
          </p:cNvPr>
          <p:cNvSpPr>
            <a:spLocks noChangeShapeType="1"/>
          </p:cNvSpPr>
          <p:nvPr/>
        </p:nvSpPr>
        <p:spPr bwMode="auto">
          <a:xfrm>
            <a:off x="5327650" y="3429000"/>
            <a:ext cx="0" cy="24384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a:extLst>
              <a:ext uri="{FF2B5EF4-FFF2-40B4-BE49-F238E27FC236}">
                <a16:creationId xmlns:a16="http://schemas.microsoft.com/office/drawing/2014/main" id="{E133AFF5-6208-8A5A-A6B1-9379F78ACE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DDF5407-092B-45CF-B7FA-BB4631E71744}" type="slidenum">
              <a:rPr lang="en-US" altLang="en-US" sz="1200" smtClean="0">
                <a:latin typeface="Garamond" panose="02020404030301010803" pitchFamily="18" charset="0"/>
              </a:rPr>
              <a:pPr>
                <a:spcBef>
                  <a:spcPct val="0"/>
                </a:spcBef>
                <a:buClrTx/>
                <a:buSzTx/>
                <a:buFontTx/>
                <a:buNone/>
              </a:pPr>
              <a:t>38</a:t>
            </a:fld>
            <a:endParaRPr lang="en-US" altLang="en-US" sz="1200">
              <a:latin typeface="Garamond" panose="02020404030301010803" pitchFamily="18" charset="0"/>
            </a:endParaRPr>
          </a:p>
        </p:txBody>
      </p:sp>
      <p:sp>
        <p:nvSpPr>
          <p:cNvPr id="79875" name="Rectangle 2">
            <a:extLst>
              <a:ext uri="{FF2B5EF4-FFF2-40B4-BE49-F238E27FC236}">
                <a16:creationId xmlns:a16="http://schemas.microsoft.com/office/drawing/2014/main" id="{2C516D77-4523-AF76-DAA3-A5A0A9D36054}"/>
              </a:ext>
            </a:extLst>
          </p:cNvPr>
          <p:cNvSpPr>
            <a:spLocks noGrp="1" noChangeArrowheads="1"/>
          </p:cNvSpPr>
          <p:nvPr>
            <p:ph type="title"/>
          </p:nvPr>
        </p:nvSpPr>
        <p:spPr/>
        <p:txBody>
          <a:bodyPr/>
          <a:lstStyle/>
          <a:p>
            <a:pPr eaLnBrk="1" hangingPunct="1"/>
            <a:r>
              <a:rPr lang="en-US" altLang="en-US" sz="3600"/>
              <a:t>What should we use, what should we use ?..</a:t>
            </a:r>
          </a:p>
        </p:txBody>
      </p:sp>
      <p:sp>
        <p:nvSpPr>
          <p:cNvPr id="555011" name="Rectangle 3">
            <a:extLst>
              <a:ext uri="{FF2B5EF4-FFF2-40B4-BE49-F238E27FC236}">
                <a16:creationId xmlns:a16="http://schemas.microsoft.com/office/drawing/2014/main" id="{BD3D71AB-5811-DA6F-DC63-C5525663DACC}"/>
              </a:ext>
            </a:extLst>
          </p:cNvPr>
          <p:cNvSpPr>
            <a:spLocks noGrp="1" noChangeArrowheads="1"/>
          </p:cNvSpPr>
          <p:nvPr>
            <p:ph type="body" idx="1"/>
          </p:nvPr>
        </p:nvSpPr>
        <p:spPr>
          <a:xfrm>
            <a:off x="457200" y="1295400"/>
            <a:ext cx="8229600" cy="4530725"/>
          </a:xfrm>
        </p:spPr>
        <p:txBody>
          <a:bodyPr/>
          <a:lstStyle/>
          <a:p>
            <a:pPr eaLnBrk="1" hangingPunct="1"/>
            <a:r>
              <a:rPr lang="en-US" altLang="en-US" sz="2400"/>
              <a:t>We will maintain a set of intervals.</a:t>
            </a:r>
            <a:endParaRPr lang="en-US" altLang="en-US" sz="800"/>
          </a:p>
          <a:p>
            <a:pPr eaLnBrk="1" hangingPunct="1"/>
            <a:r>
              <a:rPr lang="en-US" altLang="en-US" sz="2400"/>
              <a:t>It may be a good idea to use a data structure which has a good performance for representing sets.</a:t>
            </a:r>
          </a:p>
          <a:p>
            <a:pPr eaLnBrk="1" hangingPunct="1"/>
            <a:endParaRPr lang="en-US" altLang="en-US" sz="800"/>
          </a:p>
          <a:p>
            <a:pPr eaLnBrk="1" hangingPunct="1"/>
            <a:r>
              <a:rPr lang="en-US" altLang="en-US" sz="2400"/>
              <a:t>Do we know any such data structure???</a:t>
            </a:r>
          </a:p>
          <a:p>
            <a:pPr eaLnBrk="1" hangingPunct="1"/>
            <a:endParaRPr lang="en-US" altLang="en-US" sz="800"/>
          </a:p>
          <a:p>
            <a:pPr eaLnBrk="1" hangingPunct="1"/>
            <a:r>
              <a:rPr lang="en-US" altLang="en-US" sz="2400"/>
              <a:t>Yes. We have been examining Red Black Trees which can support set operations in </a:t>
            </a:r>
            <a:r>
              <a:rPr lang="en-US" altLang="en-US" sz="2400" i="1"/>
              <a:t>O</a:t>
            </a:r>
            <a:r>
              <a:rPr lang="en-US" altLang="en-US" sz="2400"/>
              <a:t>(lg </a:t>
            </a:r>
            <a:r>
              <a:rPr lang="en-US" altLang="en-US" sz="2400" i="1"/>
              <a:t>n</a:t>
            </a:r>
            <a:r>
              <a:rPr lang="en-US" altLang="en-US" sz="2400"/>
              <a:t>) time.</a:t>
            </a:r>
          </a:p>
          <a:p>
            <a:pPr eaLnBrk="1" hangingPunct="1"/>
            <a:endParaRPr lang="en-US" altLang="en-US" sz="800"/>
          </a:p>
          <a:p>
            <a:pPr eaLnBrk="1" hangingPunct="1"/>
            <a:r>
              <a:rPr lang="en-US" altLang="en-US" sz="2400"/>
              <a:t>However, direct application of RBTs is not possible, since we keep a single number at RBT nodes.</a:t>
            </a:r>
          </a:p>
          <a:p>
            <a:pPr eaLnBrk="1" hangingPunct="1"/>
            <a:endParaRPr lang="en-US" altLang="en-US" sz="800"/>
          </a:p>
          <a:p>
            <a:pPr eaLnBrk="1" hangingPunct="1"/>
            <a:r>
              <a:rPr lang="en-US" altLang="en-US" sz="2400"/>
              <a:t>We will need to augment RBT node data structure.</a:t>
            </a:r>
          </a:p>
        </p:txBody>
      </p:sp>
      <p:sp>
        <p:nvSpPr>
          <p:cNvPr id="555012" name="Oval 4">
            <a:extLst>
              <a:ext uri="{FF2B5EF4-FFF2-40B4-BE49-F238E27FC236}">
                <a16:creationId xmlns:a16="http://schemas.microsoft.com/office/drawing/2014/main" id="{280CDE62-D8FE-DE7D-9EDB-AB0FC0124ACF}"/>
              </a:ext>
            </a:extLst>
          </p:cNvPr>
          <p:cNvSpPr>
            <a:spLocks noChangeArrowheads="1"/>
          </p:cNvSpPr>
          <p:nvPr/>
        </p:nvSpPr>
        <p:spPr bwMode="auto">
          <a:xfrm>
            <a:off x="3352800" y="1295400"/>
            <a:ext cx="609600" cy="457200"/>
          </a:xfrm>
          <a:prstGeom prst="ellipse">
            <a:avLst/>
          </a:prstGeom>
          <a:noFill/>
          <a:ln w="1905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5012"/>
                                        </p:tgtEl>
                                        <p:attrNameLst>
                                          <p:attrName>style.visibility</p:attrName>
                                        </p:attrNameLst>
                                      </p:cBhvr>
                                      <p:to>
                                        <p:strVal val="visible"/>
                                      </p:to>
                                    </p:set>
                                    <p:animEffect transition="in" filter="blinds(horizontal)">
                                      <p:cBhvr>
                                        <p:cTn id="7" dur="500"/>
                                        <p:tgtEl>
                                          <p:spTgt spid="5550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Effect transition="in" filter="blinds(horizontal)">
                                      <p:cBhvr>
                                        <p:cTn id="12" dur="500"/>
                                        <p:tgtEl>
                                          <p:spTgt spid="55501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5011">
                                            <p:txEl>
                                              <p:pRg st="3" end="3"/>
                                            </p:txEl>
                                          </p:spTgt>
                                        </p:tgtEl>
                                        <p:attrNameLst>
                                          <p:attrName>style.visibility</p:attrName>
                                        </p:attrNameLst>
                                      </p:cBhvr>
                                      <p:to>
                                        <p:strVal val="visible"/>
                                      </p:to>
                                    </p:set>
                                    <p:animEffect transition="in" filter="blinds(horizontal)">
                                      <p:cBhvr>
                                        <p:cTn id="15" dur="500"/>
                                        <p:tgtEl>
                                          <p:spTgt spid="5550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55011">
                                            <p:txEl>
                                              <p:pRg st="5" end="5"/>
                                            </p:txEl>
                                          </p:spTgt>
                                        </p:tgtEl>
                                        <p:attrNameLst>
                                          <p:attrName>style.visibility</p:attrName>
                                        </p:attrNameLst>
                                      </p:cBhvr>
                                      <p:to>
                                        <p:strVal val="visible"/>
                                      </p:to>
                                    </p:set>
                                    <p:animEffect transition="in" filter="blinds(horizontal)">
                                      <p:cBhvr>
                                        <p:cTn id="20" dur="500"/>
                                        <p:tgtEl>
                                          <p:spTgt spid="555011">
                                            <p:txEl>
                                              <p:pRg st="5" end="5"/>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555011">
                                            <p:txEl>
                                              <p:pRg st="7" end="7"/>
                                            </p:txEl>
                                          </p:spTgt>
                                        </p:tgtEl>
                                        <p:attrNameLst>
                                          <p:attrName>style.visibility</p:attrName>
                                        </p:attrNameLst>
                                      </p:cBhvr>
                                      <p:to>
                                        <p:strVal val="visible"/>
                                      </p:to>
                                    </p:set>
                                    <p:animEffect transition="in" filter="blinds(horizontal)">
                                      <p:cBhvr>
                                        <p:cTn id="25" dur="500"/>
                                        <p:tgtEl>
                                          <p:spTgt spid="555011">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55011">
                                            <p:txEl>
                                              <p:pRg st="9" end="9"/>
                                            </p:txEl>
                                          </p:spTgt>
                                        </p:tgtEl>
                                        <p:attrNameLst>
                                          <p:attrName>style.visibility</p:attrName>
                                        </p:attrNameLst>
                                      </p:cBhvr>
                                      <p:to>
                                        <p:strVal val="visible"/>
                                      </p:to>
                                    </p:set>
                                    <p:animEffect transition="in" filter="blinds(horizontal)">
                                      <p:cBhvr>
                                        <p:cTn id="28" dur="500"/>
                                        <p:tgtEl>
                                          <p:spTgt spid="5550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a:extLst>
              <a:ext uri="{FF2B5EF4-FFF2-40B4-BE49-F238E27FC236}">
                <a16:creationId xmlns:a16="http://schemas.microsoft.com/office/drawing/2014/main" id="{692B7419-DE29-8DBF-C029-82CFA046DB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679763E-0BC8-4538-8329-3ED36F507074}" type="slidenum">
              <a:rPr lang="en-US" altLang="en-US" sz="1200" smtClean="0">
                <a:latin typeface="Garamond" panose="02020404030301010803" pitchFamily="18" charset="0"/>
              </a:rPr>
              <a:pPr>
                <a:spcBef>
                  <a:spcPct val="0"/>
                </a:spcBef>
                <a:buClrTx/>
                <a:buSzTx/>
                <a:buFontTx/>
                <a:buNone/>
              </a:pPr>
              <a:t>39</a:t>
            </a:fld>
            <a:endParaRPr lang="en-US" altLang="en-US" sz="1200">
              <a:latin typeface="Garamond" panose="02020404030301010803" pitchFamily="18" charset="0"/>
            </a:endParaRPr>
          </a:p>
        </p:txBody>
      </p:sp>
      <p:sp>
        <p:nvSpPr>
          <p:cNvPr id="81923" name="Rectangle 2">
            <a:extLst>
              <a:ext uri="{FF2B5EF4-FFF2-40B4-BE49-F238E27FC236}">
                <a16:creationId xmlns:a16="http://schemas.microsoft.com/office/drawing/2014/main" id="{0B9F79C1-66B9-2CE0-AD0C-9C535548DC6D}"/>
              </a:ext>
            </a:extLst>
          </p:cNvPr>
          <p:cNvSpPr>
            <a:spLocks noGrp="1" noChangeArrowheads="1"/>
          </p:cNvSpPr>
          <p:nvPr>
            <p:ph type="title"/>
          </p:nvPr>
        </p:nvSpPr>
        <p:spPr/>
        <p:txBody>
          <a:bodyPr/>
          <a:lstStyle/>
          <a:p>
            <a:pPr eaLnBrk="1" hangingPunct="1"/>
            <a:r>
              <a:rPr lang="en-US" altLang="en-US" sz="3600"/>
              <a:t>Using RBTs for keeping a set of intervals</a:t>
            </a:r>
          </a:p>
        </p:txBody>
      </p:sp>
      <p:sp>
        <p:nvSpPr>
          <p:cNvPr id="81924" name="Rectangle 3">
            <a:extLst>
              <a:ext uri="{FF2B5EF4-FFF2-40B4-BE49-F238E27FC236}">
                <a16:creationId xmlns:a16="http://schemas.microsoft.com/office/drawing/2014/main" id="{DEA0DE0D-6546-4C75-D02E-68DB42B34186}"/>
              </a:ext>
            </a:extLst>
          </p:cNvPr>
          <p:cNvSpPr>
            <a:spLocks noGrp="1" noChangeArrowheads="1"/>
          </p:cNvSpPr>
          <p:nvPr>
            <p:ph type="body" idx="1"/>
          </p:nvPr>
        </p:nvSpPr>
        <p:spPr/>
        <p:txBody>
          <a:bodyPr/>
          <a:lstStyle/>
          <a:p>
            <a:pPr eaLnBrk="1" hangingPunct="1"/>
            <a:r>
              <a:rPr lang="en-US" altLang="en-US" sz="2400"/>
              <a:t>Step 1: We picked RBT to represent a set of intervals</a:t>
            </a:r>
          </a:p>
          <a:p>
            <a:pPr eaLnBrk="1" hangingPunct="1"/>
            <a:r>
              <a:rPr lang="en-US" altLang="en-US" sz="2400"/>
              <a:t>Step 2: We should decide how to augment RBT data structure to represent a set of intervals.</a:t>
            </a:r>
          </a:p>
        </p:txBody>
      </p:sp>
      <p:sp>
        <p:nvSpPr>
          <p:cNvPr id="41989" name="Rectangle 4">
            <a:extLst>
              <a:ext uri="{FF2B5EF4-FFF2-40B4-BE49-F238E27FC236}">
                <a16:creationId xmlns:a16="http://schemas.microsoft.com/office/drawing/2014/main" id="{75B82411-B477-92C6-AD44-5FAEA0B3CF83}"/>
              </a:ext>
            </a:extLst>
          </p:cNvPr>
          <p:cNvSpPr>
            <a:spLocks noChangeArrowheads="1"/>
          </p:cNvSpPr>
          <p:nvPr/>
        </p:nvSpPr>
        <p:spPr bwMode="auto">
          <a:xfrm>
            <a:off x="1133475" y="3810000"/>
            <a:ext cx="1219200" cy="1628775"/>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1990" name="Line 5">
            <a:extLst>
              <a:ext uri="{FF2B5EF4-FFF2-40B4-BE49-F238E27FC236}">
                <a16:creationId xmlns:a16="http://schemas.microsoft.com/office/drawing/2014/main" id="{1284F375-71D3-D3B8-1E71-2423BD9F4574}"/>
              </a:ext>
            </a:extLst>
          </p:cNvPr>
          <p:cNvSpPr>
            <a:spLocks noChangeShapeType="1"/>
          </p:cNvSpPr>
          <p:nvPr/>
        </p:nvSpPr>
        <p:spPr bwMode="auto">
          <a:xfrm>
            <a:off x="1133475" y="5057775"/>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1991" name="Line 6">
            <a:extLst>
              <a:ext uri="{FF2B5EF4-FFF2-40B4-BE49-F238E27FC236}">
                <a16:creationId xmlns:a16="http://schemas.microsoft.com/office/drawing/2014/main" id="{F3F751CE-05E3-A5D2-C1D3-423D85FC0AAA}"/>
              </a:ext>
            </a:extLst>
          </p:cNvPr>
          <p:cNvSpPr>
            <a:spLocks noChangeShapeType="1"/>
          </p:cNvSpPr>
          <p:nvPr/>
        </p:nvSpPr>
        <p:spPr bwMode="auto">
          <a:xfrm>
            <a:off x="1514475"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1992" name="Line 7">
            <a:extLst>
              <a:ext uri="{FF2B5EF4-FFF2-40B4-BE49-F238E27FC236}">
                <a16:creationId xmlns:a16="http://schemas.microsoft.com/office/drawing/2014/main" id="{2D678389-289A-053C-0B9A-B5D2C5E18E85}"/>
              </a:ext>
            </a:extLst>
          </p:cNvPr>
          <p:cNvSpPr>
            <a:spLocks noChangeShapeType="1"/>
          </p:cNvSpPr>
          <p:nvPr/>
        </p:nvSpPr>
        <p:spPr bwMode="auto">
          <a:xfrm>
            <a:off x="1971675" y="5041900"/>
            <a:ext cx="1588" cy="396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1993" name="Text Box 8">
            <a:extLst>
              <a:ext uri="{FF2B5EF4-FFF2-40B4-BE49-F238E27FC236}">
                <a16:creationId xmlns:a16="http://schemas.microsoft.com/office/drawing/2014/main" id="{60E22B51-C22D-D320-C207-23DE661D2DAA}"/>
              </a:ext>
            </a:extLst>
          </p:cNvPr>
          <p:cNvSpPr txBox="1">
            <a:spLocks noChangeArrowheads="1"/>
          </p:cNvSpPr>
          <p:nvPr/>
        </p:nvSpPr>
        <p:spPr bwMode="auto">
          <a:xfrm>
            <a:off x="2363788" y="3810000"/>
            <a:ext cx="7604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parent</a:t>
            </a:r>
          </a:p>
        </p:txBody>
      </p:sp>
      <p:sp>
        <p:nvSpPr>
          <p:cNvPr id="41994" name="Text Box 9">
            <a:extLst>
              <a:ext uri="{FF2B5EF4-FFF2-40B4-BE49-F238E27FC236}">
                <a16:creationId xmlns:a16="http://schemas.microsoft.com/office/drawing/2014/main" id="{6886A287-3C34-239B-580F-C9F46F0FBAC9}"/>
              </a:ext>
            </a:extLst>
          </p:cNvPr>
          <p:cNvSpPr txBox="1">
            <a:spLocks noChangeArrowheads="1"/>
          </p:cNvSpPr>
          <p:nvPr/>
        </p:nvSpPr>
        <p:spPr bwMode="auto">
          <a:xfrm>
            <a:off x="1447800" y="5486400"/>
            <a:ext cx="628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key</a:t>
            </a:r>
          </a:p>
          <a:p>
            <a:pPr algn="ctr" eaLnBrk="1" hangingPunct="1">
              <a:spcBef>
                <a:spcPct val="0"/>
              </a:spcBef>
              <a:buClrTx/>
              <a:buSzTx/>
              <a:buFontTx/>
              <a:buNone/>
            </a:pPr>
            <a:r>
              <a:rPr lang="en-US" altLang="en-US" sz="1600"/>
              <a:t>(low)</a:t>
            </a:r>
          </a:p>
        </p:txBody>
      </p:sp>
      <p:sp>
        <p:nvSpPr>
          <p:cNvPr id="41995" name="Text Box 10">
            <a:extLst>
              <a:ext uri="{FF2B5EF4-FFF2-40B4-BE49-F238E27FC236}">
                <a16:creationId xmlns:a16="http://schemas.microsoft.com/office/drawing/2014/main" id="{E55C3524-7ED3-B3E7-134E-3650D8254CCF}"/>
              </a:ext>
            </a:extLst>
          </p:cNvPr>
          <p:cNvSpPr txBox="1">
            <a:spLocks noChangeArrowheads="1"/>
          </p:cNvSpPr>
          <p:nvPr/>
        </p:nvSpPr>
        <p:spPr bwMode="auto">
          <a:xfrm>
            <a:off x="523875" y="5105400"/>
            <a:ext cx="6048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600"/>
              <a:t>left</a:t>
            </a:r>
          </a:p>
          <a:p>
            <a:pPr eaLnBrk="1" hangingPunct="1">
              <a:spcBef>
                <a:spcPct val="0"/>
              </a:spcBef>
              <a:buClrTx/>
              <a:buSzTx/>
              <a:buFontTx/>
              <a:buNone/>
            </a:pPr>
            <a:r>
              <a:rPr lang="en-US" altLang="en-US" sz="1600"/>
              <a:t>child</a:t>
            </a:r>
          </a:p>
        </p:txBody>
      </p:sp>
      <p:sp>
        <p:nvSpPr>
          <p:cNvPr id="41996" name="Text Box 11">
            <a:extLst>
              <a:ext uri="{FF2B5EF4-FFF2-40B4-BE49-F238E27FC236}">
                <a16:creationId xmlns:a16="http://schemas.microsoft.com/office/drawing/2014/main" id="{3B5A8D7A-48D6-6411-6989-E15BBD23439D}"/>
              </a:ext>
            </a:extLst>
          </p:cNvPr>
          <p:cNvSpPr txBox="1">
            <a:spLocks noChangeArrowheads="1"/>
          </p:cNvSpPr>
          <p:nvPr/>
        </p:nvSpPr>
        <p:spPr bwMode="auto">
          <a:xfrm>
            <a:off x="2459038" y="5073650"/>
            <a:ext cx="6048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r" eaLnBrk="1" hangingPunct="1">
              <a:spcBef>
                <a:spcPct val="0"/>
              </a:spcBef>
              <a:buClrTx/>
              <a:buSzTx/>
              <a:buFontTx/>
              <a:buNone/>
            </a:pPr>
            <a:r>
              <a:rPr lang="en-US" altLang="en-US" sz="1600"/>
              <a:t>right</a:t>
            </a:r>
          </a:p>
          <a:p>
            <a:pPr algn="r" eaLnBrk="1" hangingPunct="1">
              <a:spcBef>
                <a:spcPct val="0"/>
              </a:spcBef>
              <a:buClrTx/>
              <a:buSzTx/>
              <a:buFontTx/>
              <a:buNone/>
            </a:pPr>
            <a:r>
              <a:rPr lang="en-US" altLang="en-US" sz="1600"/>
              <a:t>child</a:t>
            </a:r>
          </a:p>
        </p:txBody>
      </p:sp>
      <p:sp>
        <p:nvSpPr>
          <p:cNvPr id="41997" name="Text Box 12">
            <a:extLst>
              <a:ext uri="{FF2B5EF4-FFF2-40B4-BE49-F238E27FC236}">
                <a16:creationId xmlns:a16="http://schemas.microsoft.com/office/drawing/2014/main" id="{21E743FF-A916-690D-4C2B-70CD1381FD7A}"/>
              </a:ext>
            </a:extLst>
          </p:cNvPr>
          <p:cNvSpPr txBox="1">
            <a:spLocks noChangeArrowheads="1"/>
          </p:cNvSpPr>
          <p:nvPr/>
        </p:nvSpPr>
        <p:spPr bwMode="auto">
          <a:xfrm>
            <a:off x="514350" y="3225800"/>
            <a:ext cx="2584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 RBT node with the</a:t>
            </a:r>
          </a:p>
          <a:p>
            <a:pPr algn="ctr" eaLnBrk="1" hangingPunct="1">
              <a:spcBef>
                <a:spcPct val="0"/>
              </a:spcBef>
              <a:buClrTx/>
              <a:buSzTx/>
              <a:buFontTx/>
              <a:buNone/>
            </a:pPr>
            <a:r>
              <a:rPr lang="en-US" altLang="en-US" sz="1800"/>
              <a:t>proposed augmentation</a:t>
            </a:r>
          </a:p>
        </p:txBody>
      </p:sp>
      <p:sp>
        <p:nvSpPr>
          <p:cNvPr id="41998" name="Line 13">
            <a:extLst>
              <a:ext uri="{FF2B5EF4-FFF2-40B4-BE49-F238E27FC236}">
                <a16:creationId xmlns:a16="http://schemas.microsoft.com/office/drawing/2014/main" id="{4B2B81C4-51F0-3752-CD09-8A58CC86085C}"/>
              </a:ext>
            </a:extLst>
          </p:cNvPr>
          <p:cNvSpPr>
            <a:spLocks noChangeShapeType="1"/>
          </p:cNvSpPr>
          <p:nvPr/>
        </p:nvSpPr>
        <p:spPr bwMode="auto">
          <a:xfrm>
            <a:off x="981075"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1999" name="Line 14">
            <a:extLst>
              <a:ext uri="{FF2B5EF4-FFF2-40B4-BE49-F238E27FC236}">
                <a16:creationId xmlns:a16="http://schemas.microsoft.com/office/drawing/2014/main" id="{7E3F8862-5DA6-3BB0-7CEC-DD0929B752D7}"/>
              </a:ext>
            </a:extLst>
          </p:cNvPr>
          <p:cNvSpPr>
            <a:spLocks noChangeShapeType="1"/>
          </p:cNvSpPr>
          <p:nvPr/>
        </p:nvSpPr>
        <p:spPr bwMode="auto">
          <a:xfrm>
            <a:off x="2124075" y="525780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00" name="Line 15">
            <a:extLst>
              <a:ext uri="{FF2B5EF4-FFF2-40B4-BE49-F238E27FC236}">
                <a16:creationId xmlns:a16="http://schemas.microsoft.com/office/drawing/2014/main" id="{B3AE3C76-73E1-D061-87F8-ED0E380CF45A}"/>
              </a:ext>
            </a:extLst>
          </p:cNvPr>
          <p:cNvSpPr>
            <a:spLocks noChangeShapeType="1"/>
          </p:cNvSpPr>
          <p:nvPr/>
        </p:nvSpPr>
        <p:spPr bwMode="auto">
          <a:xfrm>
            <a:off x="2057400" y="3994150"/>
            <a:ext cx="3810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2001" name="Line 16">
            <a:extLst>
              <a:ext uri="{FF2B5EF4-FFF2-40B4-BE49-F238E27FC236}">
                <a16:creationId xmlns:a16="http://schemas.microsoft.com/office/drawing/2014/main" id="{8B3DE7C2-A246-267A-710C-D3A9722760AA}"/>
              </a:ext>
            </a:extLst>
          </p:cNvPr>
          <p:cNvSpPr>
            <a:spLocks noChangeShapeType="1"/>
          </p:cNvSpPr>
          <p:nvPr/>
        </p:nvSpPr>
        <p:spPr bwMode="auto">
          <a:xfrm>
            <a:off x="1743075" y="52578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02" name="Rectangle 17">
            <a:extLst>
              <a:ext uri="{FF2B5EF4-FFF2-40B4-BE49-F238E27FC236}">
                <a16:creationId xmlns:a16="http://schemas.microsoft.com/office/drawing/2014/main" id="{6C29F4D8-176B-47D7-9AAF-9434A2541224}"/>
              </a:ext>
            </a:extLst>
          </p:cNvPr>
          <p:cNvSpPr>
            <a:spLocks noChangeArrowheads="1"/>
          </p:cNvSpPr>
          <p:nvPr/>
        </p:nvSpPr>
        <p:spPr bwMode="auto">
          <a:xfrm>
            <a:off x="533400" y="3200400"/>
            <a:ext cx="2590800" cy="28194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42003" name="Line 18">
            <a:extLst>
              <a:ext uri="{FF2B5EF4-FFF2-40B4-BE49-F238E27FC236}">
                <a16:creationId xmlns:a16="http://schemas.microsoft.com/office/drawing/2014/main" id="{6BEC07B4-39F8-15D9-20C2-FE5E544249A3}"/>
              </a:ext>
            </a:extLst>
          </p:cNvPr>
          <p:cNvSpPr>
            <a:spLocks noChangeShapeType="1"/>
          </p:cNvSpPr>
          <p:nvPr/>
        </p:nvSpPr>
        <p:spPr bwMode="auto">
          <a:xfrm>
            <a:off x="1133475" y="47244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04" name="Text Box 19">
            <a:extLst>
              <a:ext uri="{FF2B5EF4-FFF2-40B4-BE49-F238E27FC236}">
                <a16:creationId xmlns:a16="http://schemas.microsoft.com/office/drawing/2014/main" id="{FE7A0170-7617-2086-A68D-1E90BFD1DB3B}"/>
              </a:ext>
            </a:extLst>
          </p:cNvPr>
          <p:cNvSpPr txBox="1">
            <a:spLocks noChangeArrowheads="1"/>
          </p:cNvSpPr>
          <p:nvPr/>
        </p:nvSpPr>
        <p:spPr bwMode="auto">
          <a:xfrm>
            <a:off x="2424113" y="4692650"/>
            <a:ext cx="623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color</a:t>
            </a:r>
          </a:p>
        </p:txBody>
      </p:sp>
      <p:sp>
        <p:nvSpPr>
          <p:cNvPr id="42005" name="Line 20">
            <a:extLst>
              <a:ext uri="{FF2B5EF4-FFF2-40B4-BE49-F238E27FC236}">
                <a16:creationId xmlns:a16="http://schemas.microsoft.com/office/drawing/2014/main" id="{B42D75F2-E356-CE73-60BD-B5FD0033BE6F}"/>
              </a:ext>
            </a:extLst>
          </p:cNvPr>
          <p:cNvSpPr>
            <a:spLocks noChangeShapeType="1"/>
          </p:cNvSpPr>
          <p:nvPr/>
        </p:nvSpPr>
        <p:spPr bwMode="auto">
          <a:xfrm flipH="1">
            <a:off x="2047875" y="4876800"/>
            <a:ext cx="4572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2006" name="Line 21">
            <a:extLst>
              <a:ext uri="{FF2B5EF4-FFF2-40B4-BE49-F238E27FC236}">
                <a16:creationId xmlns:a16="http://schemas.microsoft.com/office/drawing/2014/main" id="{9F27826E-FC8A-77BD-6B78-2B713BE9C070}"/>
              </a:ext>
            </a:extLst>
          </p:cNvPr>
          <p:cNvSpPr>
            <a:spLocks noChangeShapeType="1"/>
          </p:cNvSpPr>
          <p:nvPr/>
        </p:nvSpPr>
        <p:spPr bwMode="auto">
          <a:xfrm>
            <a:off x="1143000" y="44196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07" name="Text Box 22">
            <a:extLst>
              <a:ext uri="{FF2B5EF4-FFF2-40B4-BE49-F238E27FC236}">
                <a16:creationId xmlns:a16="http://schemas.microsoft.com/office/drawing/2014/main" id="{044B08EF-75EC-A07C-49FE-FA7326F1F6B8}"/>
              </a:ext>
            </a:extLst>
          </p:cNvPr>
          <p:cNvSpPr txBox="1">
            <a:spLocks noChangeArrowheads="1"/>
          </p:cNvSpPr>
          <p:nvPr/>
        </p:nvSpPr>
        <p:spPr bwMode="auto">
          <a:xfrm>
            <a:off x="2493963" y="4387850"/>
            <a:ext cx="5667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high</a:t>
            </a:r>
          </a:p>
        </p:txBody>
      </p:sp>
      <p:sp>
        <p:nvSpPr>
          <p:cNvPr id="42008" name="Line 23">
            <a:extLst>
              <a:ext uri="{FF2B5EF4-FFF2-40B4-BE49-F238E27FC236}">
                <a16:creationId xmlns:a16="http://schemas.microsoft.com/office/drawing/2014/main" id="{51FD0270-2014-D540-695F-6A04CA0A304B}"/>
              </a:ext>
            </a:extLst>
          </p:cNvPr>
          <p:cNvSpPr>
            <a:spLocks noChangeShapeType="1"/>
          </p:cNvSpPr>
          <p:nvPr/>
        </p:nvSpPr>
        <p:spPr bwMode="auto">
          <a:xfrm>
            <a:off x="2057400" y="4572000"/>
            <a:ext cx="457200" cy="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2009" name="Line 24">
            <a:extLst>
              <a:ext uri="{FF2B5EF4-FFF2-40B4-BE49-F238E27FC236}">
                <a16:creationId xmlns:a16="http://schemas.microsoft.com/office/drawing/2014/main" id="{58F2BDCA-1075-DF2B-DC75-773941D5EF49}"/>
              </a:ext>
            </a:extLst>
          </p:cNvPr>
          <p:cNvSpPr>
            <a:spLocks noChangeShapeType="1"/>
          </p:cNvSpPr>
          <p:nvPr/>
        </p:nvSpPr>
        <p:spPr bwMode="auto">
          <a:xfrm>
            <a:off x="1143000" y="41148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10" name="Line 25">
            <a:extLst>
              <a:ext uri="{FF2B5EF4-FFF2-40B4-BE49-F238E27FC236}">
                <a16:creationId xmlns:a16="http://schemas.microsoft.com/office/drawing/2014/main" id="{0F4C4573-55FB-87B9-8861-9987975884E0}"/>
              </a:ext>
            </a:extLst>
          </p:cNvPr>
          <p:cNvSpPr>
            <a:spLocks noChangeShapeType="1"/>
          </p:cNvSpPr>
          <p:nvPr/>
        </p:nvSpPr>
        <p:spPr bwMode="auto">
          <a:xfrm>
            <a:off x="1752600" y="4419600"/>
            <a:ext cx="0" cy="3048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2011" name="Text Box 26">
            <a:extLst>
              <a:ext uri="{FF2B5EF4-FFF2-40B4-BE49-F238E27FC236}">
                <a16:creationId xmlns:a16="http://schemas.microsoft.com/office/drawing/2014/main" id="{96DA2BF7-84DB-7A84-9D4F-4426CA03E2D4}"/>
              </a:ext>
            </a:extLst>
          </p:cNvPr>
          <p:cNvSpPr txBox="1">
            <a:spLocks noChangeArrowheads="1"/>
          </p:cNvSpPr>
          <p:nvPr/>
        </p:nvSpPr>
        <p:spPr bwMode="auto">
          <a:xfrm>
            <a:off x="517525" y="4419600"/>
            <a:ext cx="487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low</a:t>
            </a:r>
          </a:p>
        </p:txBody>
      </p:sp>
      <p:sp>
        <p:nvSpPr>
          <p:cNvPr id="42012" name="Line 27">
            <a:extLst>
              <a:ext uri="{FF2B5EF4-FFF2-40B4-BE49-F238E27FC236}">
                <a16:creationId xmlns:a16="http://schemas.microsoft.com/office/drawing/2014/main" id="{1C0BB813-FDBA-EDDB-4630-9BF803BF5A71}"/>
              </a:ext>
            </a:extLst>
          </p:cNvPr>
          <p:cNvSpPr>
            <a:spLocks noChangeShapeType="1"/>
          </p:cNvSpPr>
          <p:nvPr/>
        </p:nvSpPr>
        <p:spPr bwMode="auto">
          <a:xfrm>
            <a:off x="990600" y="4572000"/>
            <a:ext cx="381000" cy="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42013" name="Text Box 28">
            <a:extLst>
              <a:ext uri="{FF2B5EF4-FFF2-40B4-BE49-F238E27FC236}">
                <a16:creationId xmlns:a16="http://schemas.microsoft.com/office/drawing/2014/main" id="{20E40D42-6655-94AF-CF0D-437F5BC8CA5D}"/>
              </a:ext>
            </a:extLst>
          </p:cNvPr>
          <p:cNvSpPr txBox="1">
            <a:spLocks noChangeArrowheads="1"/>
          </p:cNvSpPr>
          <p:nvPr/>
        </p:nvSpPr>
        <p:spPr bwMode="auto">
          <a:xfrm>
            <a:off x="2493963" y="4083050"/>
            <a:ext cx="5683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max</a:t>
            </a:r>
          </a:p>
        </p:txBody>
      </p:sp>
      <p:sp>
        <p:nvSpPr>
          <p:cNvPr id="42014" name="Line 29">
            <a:extLst>
              <a:ext uri="{FF2B5EF4-FFF2-40B4-BE49-F238E27FC236}">
                <a16:creationId xmlns:a16="http://schemas.microsoft.com/office/drawing/2014/main" id="{24DA7057-509C-DFDC-413C-597203CA3BBF}"/>
              </a:ext>
            </a:extLst>
          </p:cNvPr>
          <p:cNvSpPr>
            <a:spLocks noChangeShapeType="1"/>
          </p:cNvSpPr>
          <p:nvPr/>
        </p:nvSpPr>
        <p:spPr bwMode="auto">
          <a:xfrm>
            <a:off x="2057400" y="4267200"/>
            <a:ext cx="457200" cy="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42015" name="Text Box 30">
            <a:extLst>
              <a:ext uri="{FF2B5EF4-FFF2-40B4-BE49-F238E27FC236}">
                <a16:creationId xmlns:a16="http://schemas.microsoft.com/office/drawing/2014/main" id="{EF80EA30-9625-0945-6827-F06646A20E9F}"/>
              </a:ext>
            </a:extLst>
          </p:cNvPr>
          <p:cNvSpPr txBox="1">
            <a:spLocks noChangeArrowheads="1"/>
          </p:cNvSpPr>
          <p:nvPr/>
        </p:nvSpPr>
        <p:spPr bwMode="auto">
          <a:xfrm>
            <a:off x="3581400" y="3032125"/>
            <a:ext cx="54864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low: </a:t>
            </a:r>
            <a:r>
              <a:rPr lang="tr-TR" altLang="en-US" sz="2000"/>
              <a:t> </a:t>
            </a:r>
            <a:r>
              <a:rPr lang="en-US" altLang="en-US" sz="2000"/>
              <a:t>the left boundary of the interval</a:t>
            </a:r>
          </a:p>
          <a:p>
            <a:pPr eaLnBrk="1" hangingPunct="1">
              <a:spcBef>
                <a:spcPct val="0"/>
              </a:spcBef>
              <a:buClrTx/>
              <a:buSzTx/>
              <a:buFontTx/>
              <a:buChar char="-"/>
            </a:pPr>
            <a:r>
              <a:rPr lang="en-US" altLang="en-US" sz="2000"/>
              <a:t> high: the right boundary of the interval</a:t>
            </a:r>
          </a:p>
          <a:p>
            <a:pPr eaLnBrk="1" hangingPunct="1">
              <a:spcBef>
                <a:spcPct val="0"/>
              </a:spcBef>
              <a:buClrTx/>
              <a:buSzTx/>
              <a:buFontTx/>
              <a:buChar char="-"/>
            </a:pPr>
            <a:r>
              <a:rPr lang="en-US" altLang="en-US" sz="2000"/>
              <a:t> max: the maximum high value at the nodes </a:t>
            </a:r>
            <a:r>
              <a:rPr lang="tr-TR" altLang="en-US" sz="2000"/>
              <a:t>     </a:t>
            </a:r>
          </a:p>
          <a:p>
            <a:pPr eaLnBrk="1" hangingPunct="1">
              <a:spcBef>
                <a:spcPct val="0"/>
              </a:spcBef>
              <a:buClrTx/>
              <a:buSzTx/>
              <a:buFontTx/>
              <a:buNone/>
            </a:pPr>
            <a:r>
              <a:rPr lang="tr-TR" altLang="en-US" sz="2000"/>
              <a:t>           </a:t>
            </a:r>
            <a:r>
              <a:rPr lang="en-US" altLang="en-US" sz="2000"/>
              <a:t>within the subtree.</a:t>
            </a:r>
            <a:endParaRPr lang="tr-TR" altLang="en-US" sz="2000"/>
          </a:p>
          <a:p>
            <a:pPr eaLnBrk="1" hangingPunct="1">
              <a:spcBef>
                <a:spcPct val="0"/>
              </a:spcBef>
              <a:buClrTx/>
              <a:buSzTx/>
              <a:buFontTx/>
              <a:buChar char="-"/>
            </a:pPr>
            <a:r>
              <a:rPr lang="tr-TR" altLang="en-US" sz="2000"/>
              <a:t> </a:t>
            </a:r>
            <a:r>
              <a:rPr lang="en-US" altLang="en-US" sz="2000"/>
              <a:t>max[x] = maximum { max[left[ x ]], </a:t>
            </a:r>
          </a:p>
          <a:p>
            <a:pPr lvl="1" eaLnBrk="1" hangingPunct="1">
              <a:spcBef>
                <a:spcPct val="0"/>
              </a:spcBef>
              <a:buClrTx/>
              <a:buSzTx/>
              <a:buFontTx/>
              <a:buNone/>
            </a:pPr>
            <a:r>
              <a:rPr lang="en-US" altLang="en-US" sz="2000"/>
              <a:t>		          </a:t>
            </a:r>
            <a:r>
              <a:rPr lang="tr-TR" altLang="en-US" sz="2000"/>
              <a:t>             </a:t>
            </a:r>
            <a:r>
              <a:rPr lang="en-US" altLang="en-US" sz="2000"/>
              <a:t>max[right[ x ]], </a:t>
            </a:r>
          </a:p>
          <a:p>
            <a:pPr lvl="1" eaLnBrk="1" hangingPunct="1">
              <a:spcBef>
                <a:spcPct val="0"/>
              </a:spcBef>
              <a:buClrTx/>
              <a:buSzTx/>
              <a:buFontTx/>
              <a:buNone/>
            </a:pPr>
            <a:r>
              <a:rPr lang="en-US" altLang="en-US" sz="2000"/>
              <a:t>		          </a:t>
            </a:r>
            <a:r>
              <a:rPr lang="tr-TR" altLang="en-US" sz="2000"/>
              <a:t>             </a:t>
            </a:r>
            <a:r>
              <a:rPr lang="en-US" altLang="en-US" sz="2000"/>
              <a:t>high[ x ] }</a:t>
            </a:r>
            <a:endParaRPr lang="en-US" altLang="en-US" sz="800"/>
          </a:p>
          <a:p>
            <a:pPr eaLnBrk="1" hangingPunct="1">
              <a:spcBef>
                <a:spcPct val="0"/>
              </a:spcBef>
              <a:buClrTx/>
              <a:buSzTx/>
              <a:buFontTx/>
              <a:buChar char="-"/>
            </a:pPr>
            <a:r>
              <a:rPr lang="en-US" altLang="en-US" sz="2000"/>
              <a:t> key: will be taken as the left boundary </a:t>
            </a:r>
          </a:p>
          <a:p>
            <a:pPr eaLnBrk="1" hangingPunct="1">
              <a:spcBef>
                <a:spcPct val="0"/>
              </a:spcBef>
              <a:buClrTx/>
              <a:buSzTx/>
              <a:buFontTx/>
              <a:buNone/>
            </a:pPr>
            <a:r>
              <a:rPr lang="en-US" altLang="en-US" sz="2000"/>
              <a:t>   (hence ‘key’ will always be = to the ‘low’ field)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fade">
                                      <p:cBhvr>
                                        <p:cTn id="7" dur="500"/>
                                        <p:tgtEl>
                                          <p:spTgt spid="41989"/>
                                        </p:tgtEl>
                                      </p:cBhvr>
                                    </p:animEffect>
                                  </p:childTnLst>
                                </p:cTn>
                              </p:par>
                              <p:par>
                                <p:cTn id="8" presetID="10" presetClass="entr" presetSubtype="0" fill="hold" nodeType="withEffect">
                                  <p:stCondLst>
                                    <p:cond delay="0"/>
                                  </p:stCondLst>
                                  <p:childTnLst>
                                    <p:set>
                                      <p:cBhvr>
                                        <p:cTn id="9" dur="1" fill="hold">
                                          <p:stCondLst>
                                            <p:cond delay="0"/>
                                          </p:stCondLst>
                                        </p:cTn>
                                        <p:tgtEl>
                                          <p:spTgt spid="41990"/>
                                        </p:tgtEl>
                                        <p:attrNameLst>
                                          <p:attrName>style.visibility</p:attrName>
                                        </p:attrNameLst>
                                      </p:cBhvr>
                                      <p:to>
                                        <p:strVal val="visible"/>
                                      </p:to>
                                    </p:set>
                                    <p:animEffect transition="in" filter="fade">
                                      <p:cBhvr>
                                        <p:cTn id="10" dur="500"/>
                                        <p:tgtEl>
                                          <p:spTgt spid="41990"/>
                                        </p:tgtEl>
                                      </p:cBhvr>
                                    </p:animEffect>
                                  </p:childTnLst>
                                </p:cTn>
                              </p:par>
                              <p:par>
                                <p:cTn id="11" presetID="10" presetClass="entr" presetSubtype="0" fill="hold" nodeType="withEffect">
                                  <p:stCondLst>
                                    <p:cond delay="0"/>
                                  </p:stCondLst>
                                  <p:childTnLst>
                                    <p:set>
                                      <p:cBhvr>
                                        <p:cTn id="12" dur="1" fill="hold">
                                          <p:stCondLst>
                                            <p:cond delay="0"/>
                                          </p:stCondLst>
                                        </p:cTn>
                                        <p:tgtEl>
                                          <p:spTgt spid="41991"/>
                                        </p:tgtEl>
                                        <p:attrNameLst>
                                          <p:attrName>style.visibility</p:attrName>
                                        </p:attrNameLst>
                                      </p:cBhvr>
                                      <p:to>
                                        <p:strVal val="visible"/>
                                      </p:to>
                                    </p:set>
                                    <p:animEffect transition="in" filter="fade">
                                      <p:cBhvr>
                                        <p:cTn id="13" dur="500"/>
                                        <p:tgtEl>
                                          <p:spTgt spid="41991"/>
                                        </p:tgtEl>
                                      </p:cBhvr>
                                    </p:animEffect>
                                  </p:childTnLst>
                                </p:cTn>
                              </p:par>
                              <p:par>
                                <p:cTn id="14" presetID="10" presetClass="entr" presetSubtype="0" fill="hold" nodeType="withEffect">
                                  <p:stCondLst>
                                    <p:cond delay="0"/>
                                  </p:stCondLst>
                                  <p:childTnLst>
                                    <p:set>
                                      <p:cBhvr>
                                        <p:cTn id="15" dur="1" fill="hold">
                                          <p:stCondLst>
                                            <p:cond delay="0"/>
                                          </p:stCondLst>
                                        </p:cTn>
                                        <p:tgtEl>
                                          <p:spTgt spid="41992"/>
                                        </p:tgtEl>
                                        <p:attrNameLst>
                                          <p:attrName>style.visibility</p:attrName>
                                        </p:attrNameLst>
                                      </p:cBhvr>
                                      <p:to>
                                        <p:strVal val="visible"/>
                                      </p:to>
                                    </p:set>
                                    <p:animEffect transition="in" filter="fade">
                                      <p:cBhvr>
                                        <p:cTn id="16" dur="500"/>
                                        <p:tgtEl>
                                          <p:spTgt spid="41992"/>
                                        </p:tgtEl>
                                      </p:cBhvr>
                                    </p:animEffect>
                                  </p:childTnLst>
                                </p:cTn>
                              </p:par>
                              <p:par>
                                <p:cTn id="17" presetID="10" presetClass="entr" presetSubtype="0" fill="hold" nodeType="withEffect">
                                  <p:stCondLst>
                                    <p:cond delay="0"/>
                                  </p:stCondLst>
                                  <p:childTnLst>
                                    <p:set>
                                      <p:cBhvr>
                                        <p:cTn id="18" dur="1" fill="hold">
                                          <p:stCondLst>
                                            <p:cond delay="0"/>
                                          </p:stCondLst>
                                        </p:cTn>
                                        <p:tgtEl>
                                          <p:spTgt spid="41993"/>
                                        </p:tgtEl>
                                        <p:attrNameLst>
                                          <p:attrName>style.visibility</p:attrName>
                                        </p:attrNameLst>
                                      </p:cBhvr>
                                      <p:to>
                                        <p:strVal val="visible"/>
                                      </p:to>
                                    </p:set>
                                    <p:animEffect transition="in" filter="fade">
                                      <p:cBhvr>
                                        <p:cTn id="19" dur="500"/>
                                        <p:tgtEl>
                                          <p:spTgt spid="41993"/>
                                        </p:tgtEl>
                                      </p:cBhvr>
                                    </p:animEffect>
                                  </p:childTnLst>
                                </p:cTn>
                              </p:par>
                              <p:par>
                                <p:cTn id="20" presetID="10" presetClass="entr" presetSubtype="0" fill="hold" nodeType="withEffect">
                                  <p:stCondLst>
                                    <p:cond delay="0"/>
                                  </p:stCondLst>
                                  <p:childTnLst>
                                    <p:set>
                                      <p:cBhvr>
                                        <p:cTn id="21" dur="1" fill="hold">
                                          <p:stCondLst>
                                            <p:cond delay="0"/>
                                          </p:stCondLst>
                                        </p:cTn>
                                        <p:tgtEl>
                                          <p:spTgt spid="41994"/>
                                        </p:tgtEl>
                                        <p:attrNameLst>
                                          <p:attrName>style.visibility</p:attrName>
                                        </p:attrNameLst>
                                      </p:cBhvr>
                                      <p:to>
                                        <p:strVal val="visible"/>
                                      </p:to>
                                    </p:set>
                                    <p:animEffect transition="in" filter="fade">
                                      <p:cBhvr>
                                        <p:cTn id="22" dur="500"/>
                                        <p:tgtEl>
                                          <p:spTgt spid="41994"/>
                                        </p:tgtEl>
                                      </p:cBhvr>
                                    </p:animEffect>
                                  </p:childTnLst>
                                </p:cTn>
                              </p:par>
                              <p:par>
                                <p:cTn id="23" presetID="10" presetClass="entr" presetSubtype="0" fill="hold" nodeType="withEffect">
                                  <p:stCondLst>
                                    <p:cond delay="0"/>
                                  </p:stCondLst>
                                  <p:childTnLst>
                                    <p:set>
                                      <p:cBhvr>
                                        <p:cTn id="24" dur="1" fill="hold">
                                          <p:stCondLst>
                                            <p:cond delay="0"/>
                                          </p:stCondLst>
                                        </p:cTn>
                                        <p:tgtEl>
                                          <p:spTgt spid="41995"/>
                                        </p:tgtEl>
                                        <p:attrNameLst>
                                          <p:attrName>style.visibility</p:attrName>
                                        </p:attrNameLst>
                                      </p:cBhvr>
                                      <p:to>
                                        <p:strVal val="visible"/>
                                      </p:to>
                                    </p:set>
                                    <p:animEffect transition="in" filter="fade">
                                      <p:cBhvr>
                                        <p:cTn id="25" dur="500"/>
                                        <p:tgtEl>
                                          <p:spTgt spid="41995"/>
                                        </p:tgtEl>
                                      </p:cBhvr>
                                    </p:animEffect>
                                  </p:childTnLst>
                                </p:cTn>
                              </p:par>
                              <p:par>
                                <p:cTn id="26" presetID="10" presetClass="entr" presetSubtype="0" fill="hold" nodeType="withEffect">
                                  <p:stCondLst>
                                    <p:cond delay="0"/>
                                  </p:stCondLst>
                                  <p:childTnLst>
                                    <p:set>
                                      <p:cBhvr>
                                        <p:cTn id="27" dur="1" fill="hold">
                                          <p:stCondLst>
                                            <p:cond delay="0"/>
                                          </p:stCondLst>
                                        </p:cTn>
                                        <p:tgtEl>
                                          <p:spTgt spid="41996"/>
                                        </p:tgtEl>
                                        <p:attrNameLst>
                                          <p:attrName>style.visibility</p:attrName>
                                        </p:attrNameLst>
                                      </p:cBhvr>
                                      <p:to>
                                        <p:strVal val="visible"/>
                                      </p:to>
                                    </p:set>
                                    <p:animEffect transition="in" filter="fade">
                                      <p:cBhvr>
                                        <p:cTn id="28" dur="500"/>
                                        <p:tgtEl>
                                          <p:spTgt spid="41996"/>
                                        </p:tgtEl>
                                      </p:cBhvr>
                                    </p:animEffect>
                                  </p:childTnLst>
                                </p:cTn>
                              </p:par>
                              <p:par>
                                <p:cTn id="29" presetID="10" presetClass="entr" presetSubtype="0" fill="hold" nodeType="withEffect">
                                  <p:stCondLst>
                                    <p:cond delay="0"/>
                                  </p:stCondLst>
                                  <p:childTnLst>
                                    <p:set>
                                      <p:cBhvr>
                                        <p:cTn id="30" dur="1" fill="hold">
                                          <p:stCondLst>
                                            <p:cond delay="0"/>
                                          </p:stCondLst>
                                        </p:cTn>
                                        <p:tgtEl>
                                          <p:spTgt spid="41997"/>
                                        </p:tgtEl>
                                        <p:attrNameLst>
                                          <p:attrName>style.visibility</p:attrName>
                                        </p:attrNameLst>
                                      </p:cBhvr>
                                      <p:to>
                                        <p:strVal val="visible"/>
                                      </p:to>
                                    </p:set>
                                    <p:animEffect transition="in" filter="fade">
                                      <p:cBhvr>
                                        <p:cTn id="31" dur="500"/>
                                        <p:tgtEl>
                                          <p:spTgt spid="41997"/>
                                        </p:tgtEl>
                                      </p:cBhvr>
                                    </p:animEffect>
                                  </p:childTnLst>
                                </p:cTn>
                              </p:par>
                              <p:par>
                                <p:cTn id="32" presetID="10" presetClass="entr" presetSubtype="0" fill="hold" nodeType="withEffect">
                                  <p:stCondLst>
                                    <p:cond delay="0"/>
                                  </p:stCondLst>
                                  <p:childTnLst>
                                    <p:set>
                                      <p:cBhvr>
                                        <p:cTn id="33" dur="1" fill="hold">
                                          <p:stCondLst>
                                            <p:cond delay="0"/>
                                          </p:stCondLst>
                                        </p:cTn>
                                        <p:tgtEl>
                                          <p:spTgt spid="41998"/>
                                        </p:tgtEl>
                                        <p:attrNameLst>
                                          <p:attrName>style.visibility</p:attrName>
                                        </p:attrNameLst>
                                      </p:cBhvr>
                                      <p:to>
                                        <p:strVal val="visible"/>
                                      </p:to>
                                    </p:set>
                                    <p:animEffect transition="in" filter="fade">
                                      <p:cBhvr>
                                        <p:cTn id="34" dur="500"/>
                                        <p:tgtEl>
                                          <p:spTgt spid="41998"/>
                                        </p:tgtEl>
                                      </p:cBhvr>
                                    </p:animEffect>
                                  </p:childTnLst>
                                </p:cTn>
                              </p:par>
                              <p:par>
                                <p:cTn id="35" presetID="10" presetClass="entr" presetSubtype="0" fill="hold" nodeType="withEffect">
                                  <p:stCondLst>
                                    <p:cond delay="0"/>
                                  </p:stCondLst>
                                  <p:childTnLst>
                                    <p:set>
                                      <p:cBhvr>
                                        <p:cTn id="36" dur="1" fill="hold">
                                          <p:stCondLst>
                                            <p:cond delay="0"/>
                                          </p:stCondLst>
                                        </p:cTn>
                                        <p:tgtEl>
                                          <p:spTgt spid="41999"/>
                                        </p:tgtEl>
                                        <p:attrNameLst>
                                          <p:attrName>style.visibility</p:attrName>
                                        </p:attrNameLst>
                                      </p:cBhvr>
                                      <p:to>
                                        <p:strVal val="visible"/>
                                      </p:to>
                                    </p:set>
                                    <p:animEffect transition="in" filter="fade">
                                      <p:cBhvr>
                                        <p:cTn id="37" dur="500"/>
                                        <p:tgtEl>
                                          <p:spTgt spid="41999"/>
                                        </p:tgtEl>
                                      </p:cBhvr>
                                    </p:animEffect>
                                  </p:childTnLst>
                                </p:cTn>
                              </p:par>
                              <p:par>
                                <p:cTn id="38" presetID="10" presetClass="entr" presetSubtype="0" fill="hold" nodeType="withEffect">
                                  <p:stCondLst>
                                    <p:cond delay="0"/>
                                  </p:stCondLst>
                                  <p:childTnLst>
                                    <p:set>
                                      <p:cBhvr>
                                        <p:cTn id="39" dur="1" fill="hold">
                                          <p:stCondLst>
                                            <p:cond delay="0"/>
                                          </p:stCondLst>
                                        </p:cTn>
                                        <p:tgtEl>
                                          <p:spTgt spid="42000"/>
                                        </p:tgtEl>
                                        <p:attrNameLst>
                                          <p:attrName>style.visibility</p:attrName>
                                        </p:attrNameLst>
                                      </p:cBhvr>
                                      <p:to>
                                        <p:strVal val="visible"/>
                                      </p:to>
                                    </p:set>
                                    <p:animEffect transition="in" filter="fade">
                                      <p:cBhvr>
                                        <p:cTn id="40" dur="500"/>
                                        <p:tgtEl>
                                          <p:spTgt spid="42000"/>
                                        </p:tgtEl>
                                      </p:cBhvr>
                                    </p:animEffect>
                                  </p:childTnLst>
                                </p:cTn>
                              </p:par>
                              <p:par>
                                <p:cTn id="41" presetID="10" presetClass="entr" presetSubtype="0" fill="hold" nodeType="withEffect">
                                  <p:stCondLst>
                                    <p:cond delay="0"/>
                                  </p:stCondLst>
                                  <p:childTnLst>
                                    <p:set>
                                      <p:cBhvr>
                                        <p:cTn id="42" dur="1" fill="hold">
                                          <p:stCondLst>
                                            <p:cond delay="0"/>
                                          </p:stCondLst>
                                        </p:cTn>
                                        <p:tgtEl>
                                          <p:spTgt spid="42001"/>
                                        </p:tgtEl>
                                        <p:attrNameLst>
                                          <p:attrName>style.visibility</p:attrName>
                                        </p:attrNameLst>
                                      </p:cBhvr>
                                      <p:to>
                                        <p:strVal val="visible"/>
                                      </p:to>
                                    </p:set>
                                    <p:animEffect transition="in" filter="fade">
                                      <p:cBhvr>
                                        <p:cTn id="43" dur="500"/>
                                        <p:tgtEl>
                                          <p:spTgt spid="42001"/>
                                        </p:tgtEl>
                                      </p:cBhvr>
                                    </p:animEffect>
                                  </p:childTnLst>
                                </p:cTn>
                              </p:par>
                              <p:par>
                                <p:cTn id="44" presetID="10" presetClass="entr" presetSubtype="0" fill="hold" nodeType="withEffect">
                                  <p:stCondLst>
                                    <p:cond delay="0"/>
                                  </p:stCondLst>
                                  <p:childTnLst>
                                    <p:set>
                                      <p:cBhvr>
                                        <p:cTn id="45" dur="1" fill="hold">
                                          <p:stCondLst>
                                            <p:cond delay="0"/>
                                          </p:stCondLst>
                                        </p:cTn>
                                        <p:tgtEl>
                                          <p:spTgt spid="42002"/>
                                        </p:tgtEl>
                                        <p:attrNameLst>
                                          <p:attrName>style.visibility</p:attrName>
                                        </p:attrNameLst>
                                      </p:cBhvr>
                                      <p:to>
                                        <p:strVal val="visible"/>
                                      </p:to>
                                    </p:set>
                                    <p:animEffect transition="in" filter="fade">
                                      <p:cBhvr>
                                        <p:cTn id="46" dur="500"/>
                                        <p:tgtEl>
                                          <p:spTgt spid="42002"/>
                                        </p:tgtEl>
                                      </p:cBhvr>
                                    </p:animEffect>
                                  </p:childTnLst>
                                </p:cTn>
                              </p:par>
                              <p:par>
                                <p:cTn id="47" presetID="10" presetClass="entr" presetSubtype="0" fill="hold" nodeType="withEffect">
                                  <p:stCondLst>
                                    <p:cond delay="0"/>
                                  </p:stCondLst>
                                  <p:childTnLst>
                                    <p:set>
                                      <p:cBhvr>
                                        <p:cTn id="48" dur="1" fill="hold">
                                          <p:stCondLst>
                                            <p:cond delay="0"/>
                                          </p:stCondLst>
                                        </p:cTn>
                                        <p:tgtEl>
                                          <p:spTgt spid="42003"/>
                                        </p:tgtEl>
                                        <p:attrNameLst>
                                          <p:attrName>style.visibility</p:attrName>
                                        </p:attrNameLst>
                                      </p:cBhvr>
                                      <p:to>
                                        <p:strVal val="visible"/>
                                      </p:to>
                                    </p:set>
                                    <p:animEffect transition="in" filter="fade">
                                      <p:cBhvr>
                                        <p:cTn id="49" dur="500"/>
                                        <p:tgtEl>
                                          <p:spTgt spid="42003"/>
                                        </p:tgtEl>
                                      </p:cBhvr>
                                    </p:animEffect>
                                  </p:childTnLst>
                                </p:cTn>
                              </p:par>
                              <p:par>
                                <p:cTn id="50" presetID="10" presetClass="entr" presetSubtype="0" fill="hold" nodeType="withEffect">
                                  <p:stCondLst>
                                    <p:cond delay="0"/>
                                  </p:stCondLst>
                                  <p:childTnLst>
                                    <p:set>
                                      <p:cBhvr>
                                        <p:cTn id="51" dur="1" fill="hold">
                                          <p:stCondLst>
                                            <p:cond delay="0"/>
                                          </p:stCondLst>
                                        </p:cTn>
                                        <p:tgtEl>
                                          <p:spTgt spid="42004"/>
                                        </p:tgtEl>
                                        <p:attrNameLst>
                                          <p:attrName>style.visibility</p:attrName>
                                        </p:attrNameLst>
                                      </p:cBhvr>
                                      <p:to>
                                        <p:strVal val="visible"/>
                                      </p:to>
                                    </p:set>
                                    <p:animEffect transition="in" filter="fade">
                                      <p:cBhvr>
                                        <p:cTn id="52" dur="500"/>
                                        <p:tgtEl>
                                          <p:spTgt spid="42004"/>
                                        </p:tgtEl>
                                      </p:cBhvr>
                                    </p:animEffect>
                                  </p:childTnLst>
                                </p:cTn>
                              </p:par>
                              <p:par>
                                <p:cTn id="53" presetID="10" presetClass="entr" presetSubtype="0" fill="hold" nodeType="withEffect">
                                  <p:stCondLst>
                                    <p:cond delay="0"/>
                                  </p:stCondLst>
                                  <p:childTnLst>
                                    <p:set>
                                      <p:cBhvr>
                                        <p:cTn id="54" dur="1" fill="hold">
                                          <p:stCondLst>
                                            <p:cond delay="0"/>
                                          </p:stCondLst>
                                        </p:cTn>
                                        <p:tgtEl>
                                          <p:spTgt spid="42005"/>
                                        </p:tgtEl>
                                        <p:attrNameLst>
                                          <p:attrName>style.visibility</p:attrName>
                                        </p:attrNameLst>
                                      </p:cBhvr>
                                      <p:to>
                                        <p:strVal val="visible"/>
                                      </p:to>
                                    </p:set>
                                    <p:animEffect transition="in" filter="fade">
                                      <p:cBhvr>
                                        <p:cTn id="55" dur="500"/>
                                        <p:tgtEl>
                                          <p:spTgt spid="42005"/>
                                        </p:tgtEl>
                                      </p:cBhvr>
                                    </p:animEffect>
                                  </p:childTnLst>
                                </p:cTn>
                              </p:par>
                              <p:par>
                                <p:cTn id="56" presetID="10" presetClass="entr" presetSubtype="0" fill="hold" nodeType="withEffect">
                                  <p:stCondLst>
                                    <p:cond delay="0"/>
                                  </p:stCondLst>
                                  <p:childTnLst>
                                    <p:set>
                                      <p:cBhvr>
                                        <p:cTn id="57" dur="1" fill="hold">
                                          <p:stCondLst>
                                            <p:cond delay="0"/>
                                          </p:stCondLst>
                                        </p:cTn>
                                        <p:tgtEl>
                                          <p:spTgt spid="42006"/>
                                        </p:tgtEl>
                                        <p:attrNameLst>
                                          <p:attrName>style.visibility</p:attrName>
                                        </p:attrNameLst>
                                      </p:cBhvr>
                                      <p:to>
                                        <p:strVal val="visible"/>
                                      </p:to>
                                    </p:set>
                                    <p:animEffect transition="in" filter="fade">
                                      <p:cBhvr>
                                        <p:cTn id="58" dur="500"/>
                                        <p:tgtEl>
                                          <p:spTgt spid="42006"/>
                                        </p:tgtEl>
                                      </p:cBhvr>
                                    </p:animEffect>
                                  </p:childTnLst>
                                </p:cTn>
                              </p:par>
                              <p:par>
                                <p:cTn id="59" presetID="10" presetClass="entr" presetSubtype="0" fill="hold" nodeType="withEffect">
                                  <p:stCondLst>
                                    <p:cond delay="0"/>
                                  </p:stCondLst>
                                  <p:childTnLst>
                                    <p:set>
                                      <p:cBhvr>
                                        <p:cTn id="60" dur="1" fill="hold">
                                          <p:stCondLst>
                                            <p:cond delay="0"/>
                                          </p:stCondLst>
                                        </p:cTn>
                                        <p:tgtEl>
                                          <p:spTgt spid="42007"/>
                                        </p:tgtEl>
                                        <p:attrNameLst>
                                          <p:attrName>style.visibility</p:attrName>
                                        </p:attrNameLst>
                                      </p:cBhvr>
                                      <p:to>
                                        <p:strVal val="visible"/>
                                      </p:to>
                                    </p:set>
                                    <p:animEffect transition="in" filter="fade">
                                      <p:cBhvr>
                                        <p:cTn id="61" dur="500"/>
                                        <p:tgtEl>
                                          <p:spTgt spid="42007"/>
                                        </p:tgtEl>
                                      </p:cBhvr>
                                    </p:animEffect>
                                  </p:childTnLst>
                                </p:cTn>
                              </p:par>
                              <p:par>
                                <p:cTn id="62" presetID="10" presetClass="entr" presetSubtype="0" fill="hold" nodeType="withEffect">
                                  <p:stCondLst>
                                    <p:cond delay="0"/>
                                  </p:stCondLst>
                                  <p:childTnLst>
                                    <p:set>
                                      <p:cBhvr>
                                        <p:cTn id="63" dur="1" fill="hold">
                                          <p:stCondLst>
                                            <p:cond delay="0"/>
                                          </p:stCondLst>
                                        </p:cTn>
                                        <p:tgtEl>
                                          <p:spTgt spid="42008"/>
                                        </p:tgtEl>
                                        <p:attrNameLst>
                                          <p:attrName>style.visibility</p:attrName>
                                        </p:attrNameLst>
                                      </p:cBhvr>
                                      <p:to>
                                        <p:strVal val="visible"/>
                                      </p:to>
                                    </p:set>
                                    <p:animEffect transition="in" filter="fade">
                                      <p:cBhvr>
                                        <p:cTn id="64" dur="500"/>
                                        <p:tgtEl>
                                          <p:spTgt spid="42008"/>
                                        </p:tgtEl>
                                      </p:cBhvr>
                                    </p:animEffect>
                                  </p:childTnLst>
                                </p:cTn>
                              </p:par>
                              <p:par>
                                <p:cTn id="65" presetID="10" presetClass="entr" presetSubtype="0" fill="hold" nodeType="withEffect">
                                  <p:stCondLst>
                                    <p:cond delay="0"/>
                                  </p:stCondLst>
                                  <p:childTnLst>
                                    <p:set>
                                      <p:cBhvr>
                                        <p:cTn id="66" dur="1" fill="hold">
                                          <p:stCondLst>
                                            <p:cond delay="0"/>
                                          </p:stCondLst>
                                        </p:cTn>
                                        <p:tgtEl>
                                          <p:spTgt spid="42009"/>
                                        </p:tgtEl>
                                        <p:attrNameLst>
                                          <p:attrName>style.visibility</p:attrName>
                                        </p:attrNameLst>
                                      </p:cBhvr>
                                      <p:to>
                                        <p:strVal val="visible"/>
                                      </p:to>
                                    </p:set>
                                    <p:animEffect transition="in" filter="fade">
                                      <p:cBhvr>
                                        <p:cTn id="67" dur="500"/>
                                        <p:tgtEl>
                                          <p:spTgt spid="42009"/>
                                        </p:tgtEl>
                                      </p:cBhvr>
                                    </p:animEffect>
                                  </p:childTnLst>
                                </p:cTn>
                              </p:par>
                              <p:par>
                                <p:cTn id="68" presetID="10" presetClass="entr" presetSubtype="0" fill="hold" nodeType="withEffect">
                                  <p:stCondLst>
                                    <p:cond delay="0"/>
                                  </p:stCondLst>
                                  <p:childTnLst>
                                    <p:set>
                                      <p:cBhvr>
                                        <p:cTn id="69" dur="1" fill="hold">
                                          <p:stCondLst>
                                            <p:cond delay="0"/>
                                          </p:stCondLst>
                                        </p:cTn>
                                        <p:tgtEl>
                                          <p:spTgt spid="42010"/>
                                        </p:tgtEl>
                                        <p:attrNameLst>
                                          <p:attrName>style.visibility</p:attrName>
                                        </p:attrNameLst>
                                      </p:cBhvr>
                                      <p:to>
                                        <p:strVal val="visible"/>
                                      </p:to>
                                    </p:set>
                                    <p:animEffect transition="in" filter="fade">
                                      <p:cBhvr>
                                        <p:cTn id="70" dur="500"/>
                                        <p:tgtEl>
                                          <p:spTgt spid="42010"/>
                                        </p:tgtEl>
                                      </p:cBhvr>
                                    </p:animEffect>
                                  </p:childTnLst>
                                </p:cTn>
                              </p:par>
                              <p:par>
                                <p:cTn id="71" presetID="10" presetClass="entr" presetSubtype="0" fill="hold" nodeType="withEffect">
                                  <p:stCondLst>
                                    <p:cond delay="0"/>
                                  </p:stCondLst>
                                  <p:childTnLst>
                                    <p:set>
                                      <p:cBhvr>
                                        <p:cTn id="72" dur="1" fill="hold">
                                          <p:stCondLst>
                                            <p:cond delay="0"/>
                                          </p:stCondLst>
                                        </p:cTn>
                                        <p:tgtEl>
                                          <p:spTgt spid="42011"/>
                                        </p:tgtEl>
                                        <p:attrNameLst>
                                          <p:attrName>style.visibility</p:attrName>
                                        </p:attrNameLst>
                                      </p:cBhvr>
                                      <p:to>
                                        <p:strVal val="visible"/>
                                      </p:to>
                                    </p:set>
                                    <p:animEffect transition="in" filter="fade">
                                      <p:cBhvr>
                                        <p:cTn id="73" dur="500"/>
                                        <p:tgtEl>
                                          <p:spTgt spid="42011"/>
                                        </p:tgtEl>
                                      </p:cBhvr>
                                    </p:animEffect>
                                  </p:childTnLst>
                                </p:cTn>
                              </p:par>
                              <p:par>
                                <p:cTn id="74" presetID="10" presetClass="entr" presetSubtype="0" fill="hold" nodeType="withEffect">
                                  <p:stCondLst>
                                    <p:cond delay="0"/>
                                  </p:stCondLst>
                                  <p:childTnLst>
                                    <p:set>
                                      <p:cBhvr>
                                        <p:cTn id="75" dur="1" fill="hold">
                                          <p:stCondLst>
                                            <p:cond delay="0"/>
                                          </p:stCondLst>
                                        </p:cTn>
                                        <p:tgtEl>
                                          <p:spTgt spid="42012"/>
                                        </p:tgtEl>
                                        <p:attrNameLst>
                                          <p:attrName>style.visibility</p:attrName>
                                        </p:attrNameLst>
                                      </p:cBhvr>
                                      <p:to>
                                        <p:strVal val="visible"/>
                                      </p:to>
                                    </p:set>
                                    <p:animEffect transition="in" filter="fade">
                                      <p:cBhvr>
                                        <p:cTn id="76" dur="500"/>
                                        <p:tgtEl>
                                          <p:spTgt spid="42012"/>
                                        </p:tgtEl>
                                      </p:cBhvr>
                                    </p:animEffect>
                                  </p:childTnLst>
                                </p:cTn>
                              </p:par>
                              <p:par>
                                <p:cTn id="77" presetID="10" presetClass="entr" presetSubtype="0" fill="hold" nodeType="withEffect">
                                  <p:stCondLst>
                                    <p:cond delay="0"/>
                                  </p:stCondLst>
                                  <p:childTnLst>
                                    <p:set>
                                      <p:cBhvr>
                                        <p:cTn id="78" dur="1" fill="hold">
                                          <p:stCondLst>
                                            <p:cond delay="0"/>
                                          </p:stCondLst>
                                        </p:cTn>
                                        <p:tgtEl>
                                          <p:spTgt spid="42013"/>
                                        </p:tgtEl>
                                        <p:attrNameLst>
                                          <p:attrName>style.visibility</p:attrName>
                                        </p:attrNameLst>
                                      </p:cBhvr>
                                      <p:to>
                                        <p:strVal val="visible"/>
                                      </p:to>
                                    </p:set>
                                    <p:animEffect transition="in" filter="fade">
                                      <p:cBhvr>
                                        <p:cTn id="79" dur="500"/>
                                        <p:tgtEl>
                                          <p:spTgt spid="42013"/>
                                        </p:tgtEl>
                                      </p:cBhvr>
                                    </p:animEffect>
                                  </p:childTnLst>
                                </p:cTn>
                              </p:par>
                              <p:par>
                                <p:cTn id="80" presetID="10" presetClass="entr" presetSubtype="0" fill="hold" nodeType="withEffect">
                                  <p:stCondLst>
                                    <p:cond delay="0"/>
                                  </p:stCondLst>
                                  <p:childTnLst>
                                    <p:set>
                                      <p:cBhvr>
                                        <p:cTn id="81" dur="1" fill="hold">
                                          <p:stCondLst>
                                            <p:cond delay="0"/>
                                          </p:stCondLst>
                                        </p:cTn>
                                        <p:tgtEl>
                                          <p:spTgt spid="42014"/>
                                        </p:tgtEl>
                                        <p:attrNameLst>
                                          <p:attrName>style.visibility</p:attrName>
                                        </p:attrNameLst>
                                      </p:cBhvr>
                                      <p:to>
                                        <p:strVal val="visible"/>
                                      </p:to>
                                    </p:set>
                                    <p:animEffect transition="in" filter="fade">
                                      <p:cBhvr>
                                        <p:cTn id="82" dur="500"/>
                                        <p:tgtEl>
                                          <p:spTgt spid="4201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nodeType="clickEffect">
                                  <p:stCondLst>
                                    <p:cond delay="0"/>
                                  </p:stCondLst>
                                  <p:childTnLst>
                                    <p:set>
                                      <p:cBhvr>
                                        <p:cTn id="86" dur="1" fill="hold">
                                          <p:stCondLst>
                                            <p:cond delay="0"/>
                                          </p:stCondLst>
                                        </p:cTn>
                                        <p:tgtEl>
                                          <p:spTgt spid="42015">
                                            <p:txEl>
                                              <p:pRg st="0" end="0"/>
                                            </p:txEl>
                                          </p:spTgt>
                                        </p:tgtEl>
                                        <p:attrNameLst>
                                          <p:attrName>style.visibility</p:attrName>
                                        </p:attrNameLst>
                                      </p:cBhvr>
                                      <p:to>
                                        <p:strVal val="visible"/>
                                      </p:to>
                                    </p:set>
                                    <p:animEffect transition="in" filter="fade">
                                      <p:cBhvr>
                                        <p:cTn id="87" dur="500"/>
                                        <p:tgtEl>
                                          <p:spTgt spid="42015">
                                            <p:txEl>
                                              <p:pRg st="0" end="0"/>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42015">
                                            <p:txEl>
                                              <p:pRg st="1" end="1"/>
                                            </p:txEl>
                                          </p:spTgt>
                                        </p:tgtEl>
                                        <p:attrNameLst>
                                          <p:attrName>style.visibility</p:attrName>
                                        </p:attrNameLst>
                                      </p:cBhvr>
                                      <p:to>
                                        <p:strVal val="visible"/>
                                      </p:to>
                                    </p:set>
                                    <p:animEffect transition="in" filter="fade">
                                      <p:cBhvr>
                                        <p:cTn id="90" dur="500"/>
                                        <p:tgtEl>
                                          <p:spTgt spid="42015">
                                            <p:txEl>
                                              <p:pRg st="1" end="1"/>
                                            </p:txEl>
                                          </p:spTgt>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0" presetClass="entr" presetSubtype="0" fill="hold" nodeType="clickEffect">
                                  <p:stCondLst>
                                    <p:cond delay="0"/>
                                  </p:stCondLst>
                                  <p:childTnLst>
                                    <p:set>
                                      <p:cBhvr>
                                        <p:cTn id="94" dur="1" fill="hold">
                                          <p:stCondLst>
                                            <p:cond delay="0"/>
                                          </p:stCondLst>
                                        </p:cTn>
                                        <p:tgtEl>
                                          <p:spTgt spid="42015">
                                            <p:txEl>
                                              <p:pRg st="2" end="2"/>
                                            </p:txEl>
                                          </p:spTgt>
                                        </p:tgtEl>
                                        <p:attrNameLst>
                                          <p:attrName>style.visibility</p:attrName>
                                        </p:attrNameLst>
                                      </p:cBhvr>
                                      <p:to>
                                        <p:strVal val="visible"/>
                                      </p:to>
                                    </p:set>
                                    <p:animEffect transition="in" filter="fade">
                                      <p:cBhvr>
                                        <p:cTn id="95" dur="500"/>
                                        <p:tgtEl>
                                          <p:spTgt spid="42015">
                                            <p:txEl>
                                              <p:pRg st="2" end="2"/>
                                            </p:txEl>
                                          </p:spTgt>
                                        </p:tgtEl>
                                      </p:cBhvr>
                                    </p:animEffect>
                                  </p:childTnLst>
                                </p:cTn>
                              </p:par>
                              <p:par>
                                <p:cTn id="96" presetID="10" presetClass="entr" presetSubtype="0" fill="hold" nodeType="withEffect">
                                  <p:stCondLst>
                                    <p:cond delay="0"/>
                                  </p:stCondLst>
                                  <p:childTnLst>
                                    <p:set>
                                      <p:cBhvr>
                                        <p:cTn id="97" dur="1" fill="hold">
                                          <p:stCondLst>
                                            <p:cond delay="0"/>
                                          </p:stCondLst>
                                        </p:cTn>
                                        <p:tgtEl>
                                          <p:spTgt spid="42015">
                                            <p:txEl>
                                              <p:pRg st="3" end="3"/>
                                            </p:txEl>
                                          </p:spTgt>
                                        </p:tgtEl>
                                        <p:attrNameLst>
                                          <p:attrName>style.visibility</p:attrName>
                                        </p:attrNameLst>
                                      </p:cBhvr>
                                      <p:to>
                                        <p:strVal val="visible"/>
                                      </p:to>
                                    </p:set>
                                    <p:animEffect transition="in" filter="fade">
                                      <p:cBhvr>
                                        <p:cTn id="98" dur="500"/>
                                        <p:tgtEl>
                                          <p:spTgt spid="42015">
                                            <p:txEl>
                                              <p:pRg st="3" end="3"/>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0" presetClass="entr" presetSubtype="0" fill="hold" nodeType="clickEffect">
                                  <p:stCondLst>
                                    <p:cond delay="0"/>
                                  </p:stCondLst>
                                  <p:childTnLst>
                                    <p:set>
                                      <p:cBhvr>
                                        <p:cTn id="102" dur="1" fill="hold">
                                          <p:stCondLst>
                                            <p:cond delay="0"/>
                                          </p:stCondLst>
                                        </p:cTn>
                                        <p:tgtEl>
                                          <p:spTgt spid="42015">
                                            <p:txEl>
                                              <p:pRg st="4" end="4"/>
                                            </p:txEl>
                                          </p:spTgt>
                                        </p:tgtEl>
                                        <p:attrNameLst>
                                          <p:attrName>style.visibility</p:attrName>
                                        </p:attrNameLst>
                                      </p:cBhvr>
                                      <p:to>
                                        <p:strVal val="visible"/>
                                      </p:to>
                                    </p:set>
                                    <p:animEffect transition="in" filter="fade">
                                      <p:cBhvr>
                                        <p:cTn id="103" dur="500"/>
                                        <p:tgtEl>
                                          <p:spTgt spid="42015">
                                            <p:txEl>
                                              <p:pRg st="4" end="4"/>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2015">
                                            <p:txEl>
                                              <p:pRg st="5" end="5"/>
                                            </p:txEl>
                                          </p:spTgt>
                                        </p:tgtEl>
                                        <p:attrNameLst>
                                          <p:attrName>style.visibility</p:attrName>
                                        </p:attrNameLst>
                                      </p:cBhvr>
                                      <p:to>
                                        <p:strVal val="visible"/>
                                      </p:to>
                                    </p:set>
                                    <p:animEffect transition="in" filter="fade">
                                      <p:cBhvr>
                                        <p:cTn id="106" dur="500"/>
                                        <p:tgtEl>
                                          <p:spTgt spid="42015">
                                            <p:txEl>
                                              <p:pRg st="5" end="5"/>
                                            </p:txEl>
                                          </p:spTgt>
                                        </p:tgtEl>
                                      </p:cBhvr>
                                    </p:animEffect>
                                  </p:childTnLst>
                                </p:cTn>
                              </p:par>
                              <p:par>
                                <p:cTn id="107" presetID="10" presetClass="entr" presetSubtype="0" fill="hold" nodeType="withEffect">
                                  <p:stCondLst>
                                    <p:cond delay="0"/>
                                  </p:stCondLst>
                                  <p:childTnLst>
                                    <p:set>
                                      <p:cBhvr>
                                        <p:cTn id="108" dur="1" fill="hold">
                                          <p:stCondLst>
                                            <p:cond delay="0"/>
                                          </p:stCondLst>
                                        </p:cTn>
                                        <p:tgtEl>
                                          <p:spTgt spid="42015">
                                            <p:txEl>
                                              <p:pRg st="6" end="6"/>
                                            </p:txEl>
                                          </p:spTgt>
                                        </p:tgtEl>
                                        <p:attrNameLst>
                                          <p:attrName>style.visibility</p:attrName>
                                        </p:attrNameLst>
                                      </p:cBhvr>
                                      <p:to>
                                        <p:strVal val="visible"/>
                                      </p:to>
                                    </p:set>
                                    <p:animEffect transition="in" filter="fade">
                                      <p:cBhvr>
                                        <p:cTn id="109" dur="500"/>
                                        <p:tgtEl>
                                          <p:spTgt spid="42015">
                                            <p:txEl>
                                              <p:pRg st="6" end="6"/>
                                            </p:txEl>
                                          </p:spTgt>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0" presetClass="entr" presetSubtype="0" fill="hold" nodeType="clickEffect">
                                  <p:stCondLst>
                                    <p:cond delay="0"/>
                                  </p:stCondLst>
                                  <p:childTnLst>
                                    <p:set>
                                      <p:cBhvr>
                                        <p:cTn id="113" dur="1" fill="hold">
                                          <p:stCondLst>
                                            <p:cond delay="0"/>
                                          </p:stCondLst>
                                        </p:cTn>
                                        <p:tgtEl>
                                          <p:spTgt spid="42015">
                                            <p:txEl>
                                              <p:pRg st="7" end="7"/>
                                            </p:txEl>
                                          </p:spTgt>
                                        </p:tgtEl>
                                        <p:attrNameLst>
                                          <p:attrName>style.visibility</p:attrName>
                                        </p:attrNameLst>
                                      </p:cBhvr>
                                      <p:to>
                                        <p:strVal val="visible"/>
                                      </p:to>
                                    </p:set>
                                    <p:animEffect transition="in" filter="fade">
                                      <p:cBhvr>
                                        <p:cTn id="114" dur="500"/>
                                        <p:tgtEl>
                                          <p:spTgt spid="42015">
                                            <p:txEl>
                                              <p:pRg st="7" end="7"/>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42015">
                                            <p:txEl>
                                              <p:pRg st="8" end="8"/>
                                            </p:txEl>
                                          </p:spTgt>
                                        </p:tgtEl>
                                        <p:attrNameLst>
                                          <p:attrName>style.visibility</p:attrName>
                                        </p:attrNameLst>
                                      </p:cBhvr>
                                      <p:to>
                                        <p:strVal val="visible"/>
                                      </p:to>
                                    </p:set>
                                    <p:animEffect transition="in" filter="fade">
                                      <p:cBhvr>
                                        <p:cTn id="117" dur="500"/>
                                        <p:tgtEl>
                                          <p:spTgt spid="420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9" grpId="0" animBg="1"/>
      <p:bldP spid="41993" grpId="0"/>
      <p:bldP spid="41994" grpId="0"/>
      <p:bldP spid="41995" grpId="0"/>
      <p:bldP spid="41996" grpId="0"/>
      <p:bldP spid="41997" grpId="0"/>
      <p:bldP spid="42002" grpId="0" animBg="1"/>
      <p:bldP spid="42004" grpId="0"/>
      <p:bldP spid="42007" grpId="0"/>
      <p:bldP spid="42011" grpId="0"/>
      <p:bldP spid="420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1B5FA42D-A739-287F-D114-9E875AFA83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8AFBBB7-5970-4642-BFA4-06398118326E}" type="slidenum">
              <a:rPr lang="en-US" altLang="en-US" sz="1200" smtClean="0">
                <a:latin typeface="Garamond" panose="02020404030301010803" pitchFamily="18" charset="0"/>
              </a:rPr>
              <a:pPr>
                <a:spcBef>
                  <a:spcPct val="0"/>
                </a:spcBef>
                <a:buClrTx/>
                <a:buSzTx/>
                <a:buFontTx/>
                <a:buNone/>
              </a:pPr>
              <a:t>4</a:t>
            </a:fld>
            <a:endParaRPr lang="en-US" altLang="en-US" sz="1200">
              <a:latin typeface="Garamond" panose="02020404030301010803" pitchFamily="18" charset="0"/>
            </a:endParaRPr>
          </a:p>
        </p:txBody>
      </p:sp>
      <p:sp>
        <p:nvSpPr>
          <p:cNvPr id="10243" name="Rectangle 2">
            <a:extLst>
              <a:ext uri="{FF2B5EF4-FFF2-40B4-BE49-F238E27FC236}">
                <a16:creationId xmlns:a16="http://schemas.microsoft.com/office/drawing/2014/main" id="{AAE04D9F-78D8-91A1-9018-A885FE7F41F8}"/>
              </a:ext>
            </a:extLst>
          </p:cNvPr>
          <p:cNvSpPr>
            <a:spLocks noGrp="1" noChangeArrowheads="1"/>
          </p:cNvSpPr>
          <p:nvPr>
            <p:ph type="title"/>
          </p:nvPr>
        </p:nvSpPr>
        <p:spPr/>
        <p:txBody>
          <a:bodyPr/>
          <a:lstStyle/>
          <a:p>
            <a:pPr eaLnBrk="1" hangingPunct="1"/>
            <a:r>
              <a:rPr lang="en-US" altLang="en-US" sz="3600"/>
              <a:t>An Example: Dynamic Order Statistics</a:t>
            </a:r>
          </a:p>
        </p:txBody>
      </p:sp>
      <p:sp>
        <p:nvSpPr>
          <p:cNvPr id="38918" name="Rectangle 3">
            <a:extLst>
              <a:ext uri="{FF2B5EF4-FFF2-40B4-BE49-F238E27FC236}">
                <a16:creationId xmlns:a16="http://schemas.microsoft.com/office/drawing/2014/main" id="{FB53D4A9-A9FB-EA47-DBFF-625E04583508}"/>
              </a:ext>
            </a:extLst>
          </p:cNvPr>
          <p:cNvSpPr>
            <a:spLocks noGrp="1" noChangeArrowheads="1"/>
          </p:cNvSpPr>
          <p:nvPr>
            <p:ph type="body" idx="1"/>
          </p:nvPr>
        </p:nvSpPr>
        <p:spPr>
          <a:xfrm>
            <a:off x="457200" y="1143000"/>
            <a:ext cx="8229600" cy="4530725"/>
          </a:xfrm>
        </p:spPr>
        <p:txBody>
          <a:bodyPr/>
          <a:lstStyle/>
          <a:p>
            <a:pPr marL="571500" indent="-571500" eaLnBrk="1" hangingPunct="1"/>
            <a:r>
              <a:rPr lang="en-US" altLang="en-US" sz="2400"/>
              <a:t>In fact, Red-Black Tree is an augmentation of another data structure (Binary Search Tree).</a:t>
            </a:r>
          </a:p>
          <a:p>
            <a:pPr marL="571500" indent="-571500" eaLnBrk="1" hangingPunct="1"/>
            <a:endParaRPr lang="en-US" altLang="en-US" sz="800"/>
          </a:p>
          <a:p>
            <a:pPr marL="571500" indent="-571500" eaLnBrk="1" hangingPunct="1"/>
            <a:r>
              <a:rPr lang="en-US" altLang="en-US" sz="2400"/>
              <a:t>We will see another example of augmentation, together with an explicit need calling for this augmentation.</a:t>
            </a:r>
          </a:p>
          <a:p>
            <a:pPr marL="571500" indent="-571500" eaLnBrk="1" hangingPunct="1"/>
            <a:endParaRPr lang="en-US" altLang="en-US" sz="800"/>
          </a:p>
          <a:p>
            <a:pPr marL="571500" indent="-571500" eaLnBrk="1" hangingPunct="1"/>
            <a:r>
              <a:rPr lang="en-US" altLang="en-US" sz="2400"/>
              <a:t>Suppose we want to keep a dynamic set.</a:t>
            </a:r>
          </a:p>
          <a:p>
            <a:pPr marL="571500" indent="-571500" eaLnBrk="1" hangingPunct="1"/>
            <a:endParaRPr lang="en-US" altLang="en-US" sz="800"/>
          </a:p>
          <a:p>
            <a:pPr marL="571500" indent="-571500" eaLnBrk="1" hangingPunct="1"/>
            <a:r>
              <a:rPr lang="en-US" altLang="en-US" sz="2400"/>
              <a:t>However, suppose that besides the usual dynamic set operations, we want to support the following operations as well:</a:t>
            </a:r>
          </a:p>
          <a:p>
            <a:pPr marL="839788" lvl="1" indent="-495300" eaLnBrk="1" hangingPunct="1">
              <a:buFont typeface="Wingdings" panose="05000000000000000000" pitchFamily="2" charset="2"/>
              <a:buAutoNum type="alphaLcParenR"/>
            </a:pPr>
            <a:r>
              <a:rPr lang="en-US" altLang="en-US" sz="2000"/>
              <a:t>Find the rank of an element (i.e. the position of the element  if the set is ordered) </a:t>
            </a:r>
          </a:p>
          <a:p>
            <a:pPr marL="839788" lvl="1" indent="-495300" eaLnBrk="1" hangingPunct="1">
              <a:buFont typeface="Wingdings" panose="05000000000000000000" pitchFamily="2" charset="2"/>
              <a:buAutoNum type="alphaLcParenR"/>
            </a:pPr>
            <a:r>
              <a:rPr lang="en-US" altLang="en-US" sz="2000"/>
              <a:t>Find the i</a:t>
            </a:r>
            <a:r>
              <a:rPr lang="en-US" altLang="en-US" sz="2000" baseline="30000"/>
              <a:t>th</a:t>
            </a:r>
            <a:r>
              <a:rPr lang="en-US" altLang="en-US" sz="2000"/>
              <a:t> order statistics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8918">
                                            <p:txEl>
                                              <p:pRg st="2" end="2"/>
                                            </p:txEl>
                                          </p:spTgt>
                                        </p:tgtEl>
                                        <p:attrNameLst>
                                          <p:attrName>style.visibility</p:attrName>
                                        </p:attrNameLst>
                                      </p:cBhvr>
                                      <p:to>
                                        <p:strVal val="visible"/>
                                      </p:to>
                                    </p:set>
                                    <p:animEffect transition="in" filter="fade">
                                      <p:cBhvr>
                                        <p:cTn id="7" dur="2000"/>
                                        <p:tgtEl>
                                          <p:spTgt spid="3891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8918">
                                            <p:txEl>
                                              <p:pRg st="4" end="4"/>
                                            </p:txEl>
                                          </p:spTgt>
                                        </p:tgtEl>
                                        <p:attrNameLst>
                                          <p:attrName>style.visibility</p:attrName>
                                        </p:attrNameLst>
                                      </p:cBhvr>
                                      <p:to>
                                        <p:strVal val="visible"/>
                                      </p:to>
                                    </p:set>
                                    <p:animEffect transition="in" filter="fade">
                                      <p:cBhvr>
                                        <p:cTn id="12" dur="2000"/>
                                        <p:tgtEl>
                                          <p:spTgt spid="38918">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38918">
                                            <p:txEl>
                                              <p:pRg st="6" end="6"/>
                                            </p:txEl>
                                          </p:spTgt>
                                        </p:tgtEl>
                                        <p:attrNameLst>
                                          <p:attrName>style.visibility</p:attrName>
                                        </p:attrNameLst>
                                      </p:cBhvr>
                                      <p:to>
                                        <p:strVal val="visible"/>
                                      </p:to>
                                    </p:set>
                                    <p:animEffect transition="in" filter="fade">
                                      <p:cBhvr>
                                        <p:cTn id="17" dur="2000"/>
                                        <p:tgtEl>
                                          <p:spTgt spid="38918">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38918">
                                            <p:txEl>
                                              <p:pRg st="7" end="7"/>
                                            </p:txEl>
                                          </p:spTgt>
                                        </p:tgtEl>
                                        <p:attrNameLst>
                                          <p:attrName>style.visibility</p:attrName>
                                        </p:attrNameLst>
                                      </p:cBhvr>
                                      <p:to>
                                        <p:strVal val="visible"/>
                                      </p:to>
                                    </p:set>
                                    <p:animEffect transition="in" filter="fade">
                                      <p:cBhvr>
                                        <p:cTn id="22" dur="2000"/>
                                        <p:tgtEl>
                                          <p:spTgt spid="38918">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38918">
                                            <p:txEl>
                                              <p:pRg st="8" end="8"/>
                                            </p:txEl>
                                          </p:spTgt>
                                        </p:tgtEl>
                                        <p:attrNameLst>
                                          <p:attrName>style.visibility</p:attrName>
                                        </p:attrNameLst>
                                      </p:cBhvr>
                                      <p:to>
                                        <p:strVal val="visible"/>
                                      </p:to>
                                    </p:set>
                                    <p:animEffect transition="in" filter="fade">
                                      <p:cBhvr>
                                        <p:cTn id="27" dur="2000"/>
                                        <p:tgtEl>
                                          <p:spTgt spid="389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a:extLst>
              <a:ext uri="{FF2B5EF4-FFF2-40B4-BE49-F238E27FC236}">
                <a16:creationId xmlns:a16="http://schemas.microsoft.com/office/drawing/2014/main" id="{BF26EFBD-00A7-7ABF-A9DE-CE7B98E1B4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35D0C57-43D4-4115-958B-16D50149CA92}" type="slidenum">
              <a:rPr lang="en-US" altLang="en-US" sz="1200" smtClean="0">
                <a:latin typeface="Garamond" panose="02020404030301010803" pitchFamily="18" charset="0"/>
              </a:rPr>
              <a:pPr>
                <a:spcBef>
                  <a:spcPct val="0"/>
                </a:spcBef>
                <a:buClrTx/>
                <a:buSzTx/>
                <a:buFontTx/>
                <a:buNone/>
              </a:pPr>
              <a:t>40</a:t>
            </a:fld>
            <a:endParaRPr lang="en-US" altLang="en-US" sz="1200">
              <a:latin typeface="Garamond" panose="02020404030301010803" pitchFamily="18" charset="0"/>
            </a:endParaRPr>
          </a:p>
        </p:txBody>
      </p:sp>
      <p:sp>
        <p:nvSpPr>
          <p:cNvPr id="83971" name="Rectangle 2">
            <a:extLst>
              <a:ext uri="{FF2B5EF4-FFF2-40B4-BE49-F238E27FC236}">
                <a16:creationId xmlns:a16="http://schemas.microsoft.com/office/drawing/2014/main" id="{A9830E63-4E3B-D469-BA8B-00E45F1EA57F}"/>
              </a:ext>
            </a:extLst>
          </p:cNvPr>
          <p:cNvSpPr>
            <a:spLocks noGrp="1" noChangeArrowheads="1"/>
          </p:cNvSpPr>
          <p:nvPr>
            <p:ph type="title"/>
          </p:nvPr>
        </p:nvSpPr>
        <p:spPr/>
        <p:txBody>
          <a:bodyPr/>
          <a:lstStyle/>
          <a:p>
            <a:pPr eaLnBrk="1" hangingPunct="1"/>
            <a:r>
              <a:rPr lang="en-US" altLang="en-US" sz="3600"/>
              <a:t>Example set of intervals on augmented RBT</a:t>
            </a:r>
          </a:p>
        </p:txBody>
      </p:sp>
      <p:sp>
        <p:nvSpPr>
          <p:cNvPr id="83972" name="Rectangle 3">
            <a:extLst>
              <a:ext uri="{FF2B5EF4-FFF2-40B4-BE49-F238E27FC236}">
                <a16:creationId xmlns:a16="http://schemas.microsoft.com/office/drawing/2014/main" id="{7E0A3F8D-B470-6CE4-55CE-E847760F13C2}"/>
              </a:ext>
            </a:extLst>
          </p:cNvPr>
          <p:cNvSpPr>
            <a:spLocks noChangeArrowheads="1"/>
          </p:cNvSpPr>
          <p:nvPr/>
        </p:nvSpPr>
        <p:spPr bwMode="auto">
          <a:xfrm>
            <a:off x="38242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73" name="Text Box 4">
            <a:extLst>
              <a:ext uri="{FF2B5EF4-FFF2-40B4-BE49-F238E27FC236}">
                <a16:creationId xmlns:a16="http://schemas.microsoft.com/office/drawing/2014/main" id="{8435986E-6D75-3557-1ADA-8DE2020853B6}"/>
              </a:ext>
            </a:extLst>
          </p:cNvPr>
          <p:cNvSpPr txBox="1">
            <a:spLocks noChangeArrowheads="1"/>
          </p:cNvSpPr>
          <p:nvPr/>
        </p:nvSpPr>
        <p:spPr bwMode="auto">
          <a:xfrm>
            <a:off x="38100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83974" name="Text Box 5">
            <a:extLst>
              <a:ext uri="{FF2B5EF4-FFF2-40B4-BE49-F238E27FC236}">
                <a16:creationId xmlns:a16="http://schemas.microsoft.com/office/drawing/2014/main" id="{1A9DC2EE-B849-58EC-22C7-ECB747CB0967}"/>
              </a:ext>
            </a:extLst>
          </p:cNvPr>
          <p:cNvSpPr txBox="1">
            <a:spLocks noChangeArrowheads="1"/>
          </p:cNvSpPr>
          <p:nvPr/>
        </p:nvSpPr>
        <p:spPr bwMode="auto">
          <a:xfrm>
            <a:off x="41068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83975" name="Line 6">
            <a:extLst>
              <a:ext uri="{FF2B5EF4-FFF2-40B4-BE49-F238E27FC236}">
                <a16:creationId xmlns:a16="http://schemas.microsoft.com/office/drawing/2014/main" id="{1AECC8A7-7B14-6810-2CF5-08CC92EB2BA9}"/>
              </a:ext>
            </a:extLst>
          </p:cNvPr>
          <p:cNvSpPr>
            <a:spLocks noChangeShapeType="1"/>
          </p:cNvSpPr>
          <p:nvPr/>
        </p:nvSpPr>
        <p:spPr bwMode="auto">
          <a:xfrm>
            <a:off x="38242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3976" name="Oval 7">
            <a:extLst>
              <a:ext uri="{FF2B5EF4-FFF2-40B4-BE49-F238E27FC236}">
                <a16:creationId xmlns:a16="http://schemas.microsoft.com/office/drawing/2014/main" id="{0B263CC6-44AB-82FC-D731-504A165AB54E}"/>
              </a:ext>
            </a:extLst>
          </p:cNvPr>
          <p:cNvSpPr>
            <a:spLocks noChangeArrowheads="1"/>
          </p:cNvSpPr>
          <p:nvPr/>
        </p:nvSpPr>
        <p:spPr bwMode="auto">
          <a:xfrm>
            <a:off x="5867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77" name="Rectangle 8">
            <a:extLst>
              <a:ext uri="{FF2B5EF4-FFF2-40B4-BE49-F238E27FC236}">
                <a16:creationId xmlns:a16="http://schemas.microsoft.com/office/drawing/2014/main" id="{9A011254-3EEE-24CE-7B38-765CDDF23245}"/>
              </a:ext>
            </a:extLst>
          </p:cNvPr>
          <p:cNvSpPr>
            <a:spLocks noChangeArrowheads="1"/>
          </p:cNvSpPr>
          <p:nvPr/>
        </p:nvSpPr>
        <p:spPr bwMode="auto">
          <a:xfrm>
            <a:off x="13716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78" name="Text Box 9">
            <a:extLst>
              <a:ext uri="{FF2B5EF4-FFF2-40B4-BE49-F238E27FC236}">
                <a16:creationId xmlns:a16="http://schemas.microsoft.com/office/drawing/2014/main" id="{67FF1B9A-F146-2DFA-CD1E-6EB8FD011A70}"/>
              </a:ext>
            </a:extLst>
          </p:cNvPr>
          <p:cNvSpPr txBox="1">
            <a:spLocks noChangeArrowheads="1"/>
          </p:cNvSpPr>
          <p:nvPr/>
        </p:nvSpPr>
        <p:spPr bwMode="auto">
          <a:xfrm>
            <a:off x="15255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83979" name="Text Box 10">
            <a:extLst>
              <a:ext uri="{FF2B5EF4-FFF2-40B4-BE49-F238E27FC236}">
                <a16:creationId xmlns:a16="http://schemas.microsoft.com/office/drawing/2014/main" id="{BAEA9B80-DF55-B199-FC41-AF874E38F27C}"/>
              </a:ext>
            </a:extLst>
          </p:cNvPr>
          <p:cNvSpPr txBox="1">
            <a:spLocks noChangeArrowheads="1"/>
          </p:cNvSpPr>
          <p:nvPr/>
        </p:nvSpPr>
        <p:spPr bwMode="auto">
          <a:xfrm>
            <a:off x="17383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83980" name="Line 11">
            <a:extLst>
              <a:ext uri="{FF2B5EF4-FFF2-40B4-BE49-F238E27FC236}">
                <a16:creationId xmlns:a16="http://schemas.microsoft.com/office/drawing/2014/main" id="{83C26399-59E2-BD7E-94D1-E45D06957F2B}"/>
              </a:ext>
            </a:extLst>
          </p:cNvPr>
          <p:cNvSpPr>
            <a:spLocks noChangeShapeType="1"/>
          </p:cNvSpPr>
          <p:nvPr/>
        </p:nvSpPr>
        <p:spPr bwMode="auto">
          <a:xfrm>
            <a:off x="13716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3981" name="Oval 12">
            <a:extLst>
              <a:ext uri="{FF2B5EF4-FFF2-40B4-BE49-F238E27FC236}">
                <a16:creationId xmlns:a16="http://schemas.microsoft.com/office/drawing/2014/main" id="{C27FADA7-8920-E147-4DC8-E9721DB4DA42}"/>
              </a:ext>
            </a:extLst>
          </p:cNvPr>
          <p:cNvSpPr>
            <a:spLocks noChangeArrowheads="1"/>
          </p:cNvSpPr>
          <p:nvPr/>
        </p:nvSpPr>
        <p:spPr bwMode="auto">
          <a:xfrm>
            <a:off x="25146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82" name="Rectangle 13">
            <a:extLst>
              <a:ext uri="{FF2B5EF4-FFF2-40B4-BE49-F238E27FC236}">
                <a16:creationId xmlns:a16="http://schemas.microsoft.com/office/drawing/2014/main" id="{2ABA8293-DA07-F9E5-955B-3CA36010DCDD}"/>
              </a:ext>
            </a:extLst>
          </p:cNvPr>
          <p:cNvSpPr>
            <a:spLocks noChangeArrowheads="1"/>
          </p:cNvSpPr>
          <p:nvPr/>
        </p:nvSpPr>
        <p:spPr bwMode="auto">
          <a:xfrm>
            <a:off x="29098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83" name="Text Box 14">
            <a:extLst>
              <a:ext uri="{FF2B5EF4-FFF2-40B4-BE49-F238E27FC236}">
                <a16:creationId xmlns:a16="http://schemas.microsoft.com/office/drawing/2014/main" id="{FCBE05DC-116A-6D3E-8955-BCBD5D1BCC30}"/>
              </a:ext>
            </a:extLst>
          </p:cNvPr>
          <p:cNvSpPr txBox="1">
            <a:spLocks noChangeArrowheads="1"/>
          </p:cNvSpPr>
          <p:nvPr/>
        </p:nvSpPr>
        <p:spPr bwMode="auto">
          <a:xfrm>
            <a:off x="29797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83984" name="Text Box 15">
            <a:extLst>
              <a:ext uri="{FF2B5EF4-FFF2-40B4-BE49-F238E27FC236}">
                <a16:creationId xmlns:a16="http://schemas.microsoft.com/office/drawing/2014/main" id="{4D237FDB-161A-6CED-B006-4EEB021D2E21}"/>
              </a:ext>
            </a:extLst>
          </p:cNvPr>
          <p:cNvSpPr txBox="1">
            <a:spLocks noChangeArrowheads="1"/>
          </p:cNvSpPr>
          <p:nvPr/>
        </p:nvSpPr>
        <p:spPr bwMode="auto">
          <a:xfrm>
            <a:off x="31924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83985" name="Line 16">
            <a:extLst>
              <a:ext uri="{FF2B5EF4-FFF2-40B4-BE49-F238E27FC236}">
                <a16:creationId xmlns:a16="http://schemas.microsoft.com/office/drawing/2014/main" id="{13FD0F65-0313-B045-22FB-2F359B5D5CE4}"/>
              </a:ext>
            </a:extLst>
          </p:cNvPr>
          <p:cNvSpPr>
            <a:spLocks noChangeShapeType="1"/>
          </p:cNvSpPr>
          <p:nvPr/>
        </p:nvSpPr>
        <p:spPr bwMode="auto">
          <a:xfrm>
            <a:off x="29098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3986" name="Oval 17">
            <a:extLst>
              <a:ext uri="{FF2B5EF4-FFF2-40B4-BE49-F238E27FC236}">
                <a16:creationId xmlns:a16="http://schemas.microsoft.com/office/drawing/2014/main" id="{102A1429-7674-724E-EA01-CFAD7306014F}"/>
              </a:ext>
            </a:extLst>
          </p:cNvPr>
          <p:cNvSpPr>
            <a:spLocks noChangeArrowheads="1"/>
          </p:cNvSpPr>
          <p:nvPr/>
        </p:nvSpPr>
        <p:spPr bwMode="auto">
          <a:xfrm>
            <a:off x="41910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87" name="Rectangle 18">
            <a:extLst>
              <a:ext uri="{FF2B5EF4-FFF2-40B4-BE49-F238E27FC236}">
                <a16:creationId xmlns:a16="http://schemas.microsoft.com/office/drawing/2014/main" id="{B6185390-8B97-BD2B-57B5-6656D95A1CC6}"/>
              </a:ext>
            </a:extLst>
          </p:cNvPr>
          <p:cNvSpPr>
            <a:spLocks noChangeArrowheads="1"/>
          </p:cNvSpPr>
          <p:nvPr/>
        </p:nvSpPr>
        <p:spPr bwMode="auto">
          <a:xfrm>
            <a:off x="26050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88" name="Text Box 19">
            <a:extLst>
              <a:ext uri="{FF2B5EF4-FFF2-40B4-BE49-F238E27FC236}">
                <a16:creationId xmlns:a16="http://schemas.microsoft.com/office/drawing/2014/main" id="{325EDBD5-F622-AC87-ACDF-9C01BCDBE10C}"/>
              </a:ext>
            </a:extLst>
          </p:cNvPr>
          <p:cNvSpPr txBox="1">
            <a:spLocks noChangeArrowheads="1"/>
          </p:cNvSpPr>
          <p:nvPr/>
        </p:nvSpPr>
        <p:spPr bwMode="auto">
          <a:xfrm>
            <a:off x="26749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83989" name="Text Box 20">
            <a:extLst>
              <a:ext uri="{FF2B5EF4-FFF2-40B4-BE49-F238E27FC236}">
                <a16:creationId xmlns:a16="http://schemas.microsoft.com/office/drawing/2014/main" id="{A3326637-6B34-F2D1-87C2-F76D381AED60}"/>
              </a:ext>
            </a:extLst>
          </p:cNvPr>
          <p:cNvSpPr txBox="1">
            <a:spLocks noChangeArrowheads="1"/>
          </p:cNvSpPr>
          <p:nvPr/>
        </p:nvSpPr>
        <p:spPr bwMode="auto">
          <a:xfrm>
            <a:off x="28876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83990" name="Line 21">
            <a:extLst>
              <a:ext uri="{FF2B5EF4-FFF2-40B4-BE49-F238E27FC236}">
                <a16:creationId xmlns:a16="http://schemas.microsoft.com/office/drawing/2014/main" id="{BCF62F64-EE97-93DC-1E47-B317A070FD06}"/>
              </a:ext>
            </a:extLst>
          </p:cNvPr>
          <p:cNvSpPr>
            <a:spLocks noChangeShapeType="1"/>
          </p:cNvSpPr>
          <p:nvPr/>
        </p:nvSpPr>
        <p:spPr bwMode="auto">
          <a:xfrm>
            <a:off x="26050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3991" name="Oval 22">
            <a:extLst>
              <a:ext uri="{FF2B5EF4-FFF2-40B4-BE49-F238E27FC236}">
                <a16:creationId xmlns:a16="http://schemas.microsoft.com/office/drawing/2014/main" id="{6CBD43D2-1F42-F3A1-A7B2-E87251B0F154}"/>
              </a:ext>
            </a:extLst>
          </p:cNvPr>
          <p:cNvSpPr>
            <a:spLocks noChangeArrowheads="1"/>
          </p:cNvSpPr>
          <p:nvPr/>
        </p:nvSpPr>
        <p:spPr bwMode="auto">
          <a:xfrm>
            <a:off x="74676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92" name="Rectangle 23">
            <a:extLst>
              <a:ext uri="{FF2B5EF4-FFF2-40B4-BE49-F238E27FC236}">
                <a16:creationId xmlns:a16="http://schemas.microsoft.com/office/drawing/2014/main" id="{923184B1-AA3F-C15F-C23A-318700DAB1A3}"/>
              </a:ext>
            </a:extLst>
          </p:cNvPr>
          <p:cNvSpPr>
            <a:spLocks noChangeArrowheads="1"/>
          </p:cNvSpPr>
          <p:nvPr/>
        </p:nvSpPr>
        <p:spPr bwMode="auto">
          <a:xfrm>
            <a:off x="43576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93" name="Text Box 24">
            <a:extLst>
              <a:ext uri="{FF2B5EF4-FFF2-40B4-BE49-F238E27FC236}">
                <a16:creationId xmlns:a16="http://schemas.microsoft.com/office/drawing/2014/main" id="{AC44A4EE-7ACE-89CA-EE39-C6A76E633C9F}"/>
              </a:ext>
            </a:extLst>
          </p:cNvPr>
          <p:cNvSpPr txBox="1">
            <a:spLocks noChangeArrowheads="1"/>
          </p:cNvSpPr>
          <p:nvPr/>
        </p:nvSpPr>
        <p:spPr bwMode="auto">
          <a:xfrm>
            <a:off x="43434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83994" name="Text Box 25">
            <a:extLst>
              <a:ext uri="{FF2B5EF4-FFF2-40B4-BE49-F238E27FC236}">
                <a16:creationId xmlns:a16="http://schemas.microsoft.com/office/drawing/2014/main" id="{8527091E-0C37-4568-4BB2-E9B97FB2295C}"/>
              </a:ext>
            </a:extLst>
          </p:cNvPr>
          <p:cNvSpPr txBox="1">
            <a:spLocks noChangeArrowheads="1"/>
          </p:cNvSpPr>
          <p:nvPr/>
        </p:nvSpPr>
        <p:spPr bwMode="auto">
          <a:xfrm>
            <a:off x="46402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83995" name="Line 26">
            <a:extLst>
              <a:ext uri="{FF2B5EF4-FFF2-40B4-BE49-F238E27FC236}">
                <a16:creationId xmlns:a16="http://schemas.microsoft.com/office/drawing/2014/main" id="{1CF8829C-9728-684C-1498-67E3B4C5CEBC}"/>
              </a:ext>
            </a:extLst>
          </p:cNvPr>
          <p:cNvSpPr>
            <a:spLocks noChangeShapeType="1"/>
          </p:cNvSpPr>
          <p:nvPr/>
        </p:nvSpPr>
        <p:spPr bwMode="auto">
          <a:xfrm>
            <a:off x="43576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3996" name="Rectangle 27">
            <a:extLst>
              <a:ext uri="{FF2B5EF4-FFF2-40B4-BE49-F238E27FC236}">
                <a16:creationId xmlns:a16="http://schemas.microsoft.com/office/drawing/2014/main" id="{13AD61C9-BE37-4448-2021-77F50F4C92D4}"/>
              </a:ext>
            </a:extLst>
          </p:cNvPr>
          <p:cNvSpPr>
            <a:spLocks noChangeArrowheads="1"/>
          </p:cNvSpPr>
          <p:nvPr/>
        </p:nvSpPr>
        <p:spPr bwMode="auto">
          <a:xfrm>
            <a:off x="62134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3997" name="Text Box 28">
            <a:extLst>
              <a:ext uri="{FF2B5EF4-FFF2-40B4-BE49-F238E27FC236}">
                <a16:creationId xmlns:a16="http://schemas.microsoft.com/office/drawing/2014/main" id="{522122DA-B552-0156-CE57-576EF641CF11}"/>
              </a:ext>
            </a:extLst>
          </p:cNvPr>
          <p:cNvSpPr txBox="1">
            <a:spLocks noChangeArrowheads="1"/>
          </p:cNvSpPr>
          <p:nvPr/>
        </p:nvSpPr>
        <p:spPr bwMode="auto">
          <a:xfrm>
            <a:off x="61991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83998" name="Text Box 29">
            <a:extLst>
              <a:ext uri="{FF2B5EF4-FFF2-40B4-BE49-F238E27FC236}">
                <a16:creationId xmlns:a16="http://schemas.microsoft.com/office/drawing/2014/main" id="{8EDEF78A-1CB6-AB54-BB15-4E89038A8D69}"/>
              </a:ext>
            </a:extLst>
          </p:cNvPr>
          <p:cNvSpPr txBox="1">
            <a:spLocks noChangeArrowheads="1"/>
          </p:cNvSpPr>
          <p:nvPr/>
        </p:nvSpPr>
        <p:spPr bwMode="auto">
          <a:xfrm>
            <a:off x="64960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83999" name="Line 30">
            <a:extLst>
              <a:ext uri="{FF2B5EF4-FFF2-40B4-BE49-F238E27FC236}">
                <a16:creationId xmlns:a16="http://schemas.microsoft.com/office/drawing/2014/main" id="{B68C8B53-ECC0-7C52-5C9F-21844E92337E}"/>
              </a:ext>
            </a:extLst>
          </p:cNvPr>
          <p:cNvSpPr>
            <a:spLocks noChangeShapeType="1"/>
          </p:cNvSpPr>
          <p:nvPr/>
        </p:nvSpPr>
        <p:spPr bwMode="auto">
          <a:xfrm>
            <a:off x="62134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84000" name="Oval 31">
            <a:extLst>
              <a:ext uri="{FF2B5EF4-FFF2-40B4-BE49-F238E27FC236}">
                <a16:creationId xmlns:a16="http://schemas.microsoft.com/office/drawing/2014/main" id="{90E40D20-2C64-1529-E6D3-47D4BD4BA81D}"/>
              </a:ext>
            </a:extLst>
          </p:cNvPr>
          <p:cNvSpPr>
            <a:spLocks noChangeArrowheads="1"/>
          </p:cNvSpPr>
          <p:nvPr/>
        </p:nvSpPr>
        <p:spPr bwMode="auto">
          <a:xfrm>
            <a:off x="9906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4001" name="Oval 32">
            <a:extLst>
              <a:ext uri="{FF2B5EF4-FFF2-40B4-BE49-F238E27FC236}">
                <a16:creationId xmlns:a16="http://schemas.microsoft.com/office/drawing/2014/main" id="{FD0FCB0D-66AE-E8AB-42B0-4C18598D604A}"/>
              </a:ext>
            </a:extLst>
          </p:cNvPr>
          <p:cNvSpPr>
            <a:spLocks noChangeArrowheads="1"/>
          </p:cNvSpPr>
          <p:nvPr/>
        </p:nvSpPr>
        <p:spPr bwMode="auto">
          <a:xfrm>
            <a:off x="2667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84002" name="Oval 33">
            <a:extLst>
              <a:ext uri="{FF2B5EF4-FFF2-40B4-BE49-F238E27FC236}">
                <a16:creationId xmlns:a16="http://schemas.microsoft.com/office/drawing/2014/main" id="{83F8C593-4969-F6DF-A068-6E8A134CE6E7}"/>
              </a:ext>
            </a:extLst>
          </p:cNvPr>
          <p:cNvSpPr>
            <a:spLocks noChangeArrowheads="1"/>
          </p:cNvSpPr>
          <p:nvPr/>
        </p:nvSpPr>
        <p:spPr bwMode="auto">
          <a:xfrm>
            <a:off x="50292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84003" name="AutoShape 34">
            <a:extLst>
              <a:ext uri="{FF2B5EF4-FFF2-40B4-BE49-F238E27FC236}">
                <a16:creationId xmlns:a16="http://schemas.microsoft.com/office/drawing/2014/main" id="{1AE53149-08BF-7B10-E115-542BEE91ECFC}"/>
              </a:ext>
            </a:extLst>
          </p:cNvPr>
          <p:cNvCxnSpPr>
            <a:cxnSpLocks noChangeShapeType="1"/>
            <a:stCxn id="83995" idx="0"/>
            <a:endCxn id="83988" idx="0"/>
          </p:cNvCxnSpPr>
          <p:nvPr/>
        </p:nvCxnSpPr>
        <p:spPr bwMode="auto">
          <a:xfrm flipH="1">
            <a:off x="31480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4" name="AutoShape 35">
            <a:extLst>
              <a:ext uri="{FF2B5EF4-FFF2-40B4-BE49-F238E27FC236}">
                <a16:creationId xmlns:a16="http://schemas.microsoft.com/office/drawing/2014/main" id="{D96A3229-0A99-22D5-8D2C-5C9F10B712FA}"/>
              </a:ext>
            </a:extLst>
          </p:cNvPr>
          <p:cNvCxnSpPr>
            <a:cxnSpLocks noChangeShapeType="1"/>
            <a:stCxn id="83995" idx="1"/>
            <a:endCxn id="83997" idx="0"/>
          </p:cNvCxnSpPr>
          <p:nvPr/>
        </p:nvCxnSpPr>
        <p:spPr bwMode="auto">
          <a:xfrm>
            <a:off x="54102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5" name="AutoShape 36">
            <a:extLst>
              <a:ext uri="{FF2B5EF4-FFF2-40B4-BE49-F238E27FC236}">
                <a16:creationId xmlns:a16="http://schemas.microsoft.com/office/drawing/2014/main" id="{4A7B72D6-D3F7-8571-4C21-2424E41C0B61}"/>
              </a:ext>
            </a:extLst>
          </p:cNvPr>
          <p:cNvCxnSpPr>
            <a:cxnSpLocks noChangeShapeType="1"/>
            <a:stCxn id="83987" idx="1"/>
            <a:endCxn id="83978" idx="0"/>
          </p:cNvCxnSpPr>
          <p:nvPr/>
        </p:nvCxnSpPr>
        <p:spPr bwMode="auto">
          <a:xfrm flipH="1">
            <a:off x="19145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6" name="AutoShape 37">
            <a:extLst>
              <a:ext uri="{FF2B5EF4-FFF2-40B4-BE49-F238E27FC236}">
                <a16:creationId xmlns:a16="http://schemas.microsoft.com/office/drawing/2014/main" id="{5B6677DE-4EBE-72EA-BE32-1108E067F8FE}"/>
              </a:ext>
            </a:extLst>
          </p:cNvPr>
          <p:cNvCxnSpPr>
            <a:cxnSpLocks noChangeShapeType="1"/>
            <a:stCxn id="83990" idx="1"/>
            <a:endCxn id="83973" idx="0"/>
          </p:cNvCxnSpPr>
          <p:nvPr/>
        </p:nvCxnSpPr>
        <p:spPr bwMode="auto">
          <a:xfrm>
            <a:off x="36576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7" name="AutoShape 38">
            <a:extLst>
              <a:ext uri="{FF2B5EF4-FFF2-40B4-BE49-F238E27FC236}">
                <a16:creationId xmlns:a16="http://schemas.microsoft.com/office/drawing/2014/main" id="{83717784-3FAE-3780-5DA6-130B1676F408}"/>
              </a:ext>
            </a:extLst>
          </p:cNvPr>
          <p:cNvCxnSpPr>
            <a:cxnSpLocks noChangeShapeType="1"/>
            <a:stCxn id="83977" idx="3"/>
            <a:endCxn id="84001" idx="0"/>
          </p:cNvCxnSpPr>
          <p:nvPr/>
        </p:nvCxnSpPr>
        <p:spPr bwMode="auto">
          <a:xfrm>
            <a:off x="24241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8" name="AutoShape 39">
            <a:extLst>
              <a:ext uri="{FF2B5EF4-FFF2-40B4-BE49-F238E27FC236}">
                <a16:creationId xmlns:a16="http://schemas.microsoft.com/office/drawing/2014/main" id="{8DCA21E8-3417-56BA-0731-DEFC46D3F49A}"/>
              </a:ext>
            </a:extLst>
          </p:cNvPr>
          <p:cNvCxnSpPr>
            <a:cxnSpLocks noChangeShapeType="1"/>
            <a:stCxn id="83977" idx="1"/>
            <a:endCxn id="84000" idx="0"/>
          </p:cNvCxnSpPr>
          <p:nvPr/>
        </p:nvCxnSpPr>
        <p:spPr bwMode="auto">
          <a:xfrm flipH="1">
            <a:off x="10668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09" name="AutoShape 40">
            <a:extLst>
              <a:ext uri="{FF2B5EF4-FFF2-40B4-BE49-F238E27FC236}">
                <a16:creationId xmlns:a16="http://schemas.microsoft.com/office/drawing/2014/main" id="{3F3BE623-95CB-8883-A144-BB885B3F92D3}"/>
              </a:ext>
            </a:extLst>
          </p:cNvPr>
          <p:cNvCxnSpPr>
            <a:cxnSpLocks noChangeShapeType="1"/>
            <a:stCxn id="83975" idx="1"/>
            <a:endCxn id="84002" idx="0"/>
          </p:cNvCxnSpPr>
          <p:nvPr/>
        </p:nvCxnSpPr>
        <p:spPr bwMode="auto">
          <a:xfrm>
            <a:off x="48768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10" name="AutoShape 41">
            <a:extLst>
              <a:ext uri="{FF2B5EF4-FFF2-40B4-BE49-F238E27FC236}">
                <a16:creationId xmlns:a16="http://schemas.microsoft.com/office/drawing/2014/main" id="{FEC7C5AD-A1A0-933D-5B0D-28A3C8E531E6}"/>
              </a:ext>
            </a:extLst>
          </p:cNvPr>
          <p:cNvCxnSpPr>
            <a:cxnSpLocks noChangeShapeType="1"/>
            <a:stCxn id="83975" idx="0"/>
            <a:endCxn id="83983" idx="0"/>
          </p:cNvCxnSpPr>
          <p:nvPr/>
        </p:nvCxnSpPr>
        <p:spPr bwMode="auto">
          <a:xfrm flipH="1">
            <a:off x="34528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11" name="AutoShape 42">
            <a:extLst>
              <a:ext uri="{FF2B5EF4-FFF2-40B4-BE49-F238E27FC236}">
                <a16:creationId xmlns:a16="http://schemas.microsoft.com/office/drawing/2014/main" id="{4667E555-C2F4-654A-49BB-EA9183360D4A}"/>
              </a:ext>
            </a:extLst>
          </p:cNvPr>
          <p:cNvCxnSpPr>
            <a:cxnSpLocks noChangeShapeType="1"/>
            <a:stCxn id="83985" idx="0"/>
            <a:endCxn id="83981" idx="0"/>
          </p:cNvCxnSpPr>
          <p:nvPr/>
        </p:nvCxnSpPr>
        <p:spPr bwMode="auto">
          <a:xfrm flipH="1">
            <a:off x="25908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12" name="AutoShape 43">
            <a:extLst>
              <a:ext uri="{FF2B5EF4-FFF2-40B4-BE49-F238E27FC236}">
                <a16:creationId xmlns:a16="http://schemas.microsoft.com/office/drawing/2014/main" id="{D3F6EC02-2808-3249-FDA7-219B8C89CFFE}"/>
              </a:ext>
            </a:extLst>
          </p:cNvPr>
          <p:cNvCxnSpPr>
            <a:cxnSpLocks noChangeShapeType="1"/>
            <a:stCxn id="83985" idx="1"/>
            <a:endCxn id="83986" idx="0"/>
          </p:cNvCxnSpPr>
          <p:nvPr/>
        </p:nvCxnSpPr>
        <p:spPr bwMode="auto">
          <a:xfrm>
            <a:off x="39624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13" name="AutoShape 44">
            <a:extLst>
              <a:ext uri="{FF2B5EF4-FFF2-40B4-BE49-F238E27FC236}">
                <a16:creationId xmlns:a16="http://schemas.microsoft.com/office/drawing/2014/main" id="{C00FEDCC-88DB-8793-A1C2-A5D0E8B45538}"/>
              </a:ext>
            </a:extLst>
          </p:cNvPr>
          <p:cNvCxnSpPr>
            <a:cxnSpLocks noChangeShapeType="1"/>
            <a:stCxn id="83999" idx="0"/>
            <a:endCxn id="83976" idx="0"/>
          </p:cNvCxnSpPr>
          <p:nvPr/>
        </p:nvCxnSpPr>
        <p:spPr bwMode="auto">
          <a:xfrm flipH="1">
            <a:off x="59436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84014" name="AutoShape 45">
            <a:extLst>
              <a:ext uri="{FF2B5EF4-FFF2-40B4-BE49-F238E27FC236}">
                <a16:creationId xmlns:a16="http://schemas.microsoft.com/office/drawing/2014/main" id="{7BA63AC6-B609-885C-8E7D-4C8B2C552BDF}"/>
              </a:ext>
            </a:extLst>
          </p:cNvPr>
          <p:cNvCxnSpPr>
            <a:cxnSpLocks noChangeShapeType="1"/>
            <a:stCxn id="83999" idx="1"/>
            <a:endCxn id="83991" idx="0"/>
          </p:cNvCxnSpPr>
          <p:nvPr/>
        </p:nvCxnSpPr>
        <p:spPr bwMode="auto">
          <a:xfrm>
            <a:off x="72659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48" name="Rectangle 3">
            <a:extLst>
              <a:ext uri="{FF2B5EF4-FFF2-40B4-BE49-F238E27FC236}">
                <a16:creationId xmlns:a16="http://schemas.microsoft.com/office/drawing/2014/main" id="{D0267D4E-C27C-4F8D-8914-244A26619E6C}"/>
              </a:ext>
            </a:extLst>
          </p:cNvPr>
          <p:cNvSpPr txBox="1">
            <a:spLocks noChangeArrowheads="1"/>
          </p:cNvSpPr>
          <p:nvPr/>
        </p:nvSpPr>
        <p:spPr bwMode="auto">
          <a:xfrm>
            <a:off x="4419600" y="5181600"/>
            <a:ext cx="4648200" cy="622300"/>
          </a:xfrm>
          <a:prstGeom prst="rect">
            <a:avLst/>
          </a:prstGeom>
          <a:noFill/>
          <a:ln w="9525">
            <a:solidFill>
              <a:srgbClr val="000000"/>
            </a:solidFill>
            <a:miter lim="800000"/>
            <a:headEnd/>
            <a:tailEnd/>
          </a:ln>
          <a:effectLst/>
        </p:spPr>
        <p:txBody>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defRPr>
            </a:lvl9pPr>
          </a:lstStyle>
          <a:p>
            <a:pPr marL="0" indent="0" eaLnBrk="1" hangingPunct="1">
              <a:spcBef>
                <a:spcPts val="0"/>
              </a:spcBef>
              <a:buFont typeface="Wingdings" panose="05000000000000000000" pitchFamily="2" charset="2"/>
              <a:buNone/>
              <a:defRPr/>
            </a:pPr>
            <a:r>
              <a:rPr lang="en-US" altLang="en-US" sz="1800" kern="0" dirty="0"/>
              <a:t>- Check out the keys used for BST property.</a:t>
            </a:r>
          </a:p>
          <a:p>
            <a:pPr marL="0" indent="0" eaLnBrk="1" hangingPunct="1">
              <a:spcBef>
                <a:spcPts val="0"/>
              </a:spcBef>
              <a:buFont typeface="Wingdings" panose="05000000000000000000" pitchFamily="2" charset="2"/>
              <a:buNone/>
              <a:defRPr/>
            </a:pPr>
            <a:r>
              <a:rPr lang="en-US" altLang="en-US" sz="1800" kern="0" dirty="0"/>
              <a:t>- Check out the max fields.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a:extLst>
              <a:ext uri="{FF2B5EF4-FFF2-40B4-BE49-F238E27FC236}">
                <a16:creationId xmlns:a16="http://schemas.microsoft.com/office/drawing/2014/main" id="{710EE464-7C86-B6E9-60C1-6D63CB6744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153833-865D-4201-A4CB-9707CA228B3F}" type="slidenum">
              <a:rPr lang="en-US" altLang="en-US" sz="1200" smtClean="0">
                <a:latin typeface="Garamond" panose="02020404030301010803" pitchFamily="18" charset="0"/>
              </a:rPr>
              <a:pPr>
                <a:spcBef>
                  <a:spcPct val="0"/>
                </a:spcBef>
                <a:buClrTx/>
                <a:buSzTx/>
                <a:buFontTx/>
                <a:buNone/>
              </a:pPr>
              <a:t>41</a:t>
            </a:fld>
            <a:endParaRPr lang="en-US" altLang="en-US" sz="1200">
              <a:latin typeface="Garamond" panose="02020404030301010803" pitchFamily="18" charset="0"/>
            </a:endParaRPr>
          </a:p>
        </p:txBody>
      </p:sp>
      <p:sp>
        <p:nvSpPr>
          <p:cNvPr id="86019" name="Rectangle 2">
            <a:extLst>
              <a:ext uri="{FF2B5EF4-FFF2-40B4-BE49-F238E27FC236}">
                <a16:creationId xmlns:a16="http://schemas.microsoft.com/office/drawing/2014/main" id="{DF966AEA-FE10-49CA-89ED-AB522D45A9A6}"/>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86020" name="Rectangle 3">
            <a:extLst>
              <a:ext uri="{FF2B5EF4-FFF2-40B4-BE49-F238E27FC236}">
                <a16:creationId xmlns:a16="http://schemas.microsoft.com/office/drawing/2014/main" id="{F48C0B48-BE44-02BD-E685-0C1A2EF82836}"/>
              </a:ext>
            </a:extLst>
          </p:cNvPr>
          <p:cNvSpPr>
            <a:spLocks noGrp="1" noChangeArrowheads="1"/>
          </p:cNvSpPr>
          <p:nvPr>
            <p:ph type="body" idx="1"/>
          </p:nvPr>
        </p:nvSpPr>
        <p:spPr>
          <a:xfrm>
            <a:off x="457200" y="1371600"/>
            <a:ext cx="8229600" cy="4530725"/>
          </a:xfrm>
          <a:noFill/>
        </p:spPr>
        <p:txBody>
          <a:bodyPr/>
          <a:lstStyle/>
          <a:p>
            <a:pPr eaLnBrk="1" hangingPunct="1"/>
            <a:r>
              <a:rPr lang="en-US" altLang="en-US" sz="2400"/>
              <a:t>Step 3: We need make sure that the additional fields can be maintained in an efficient way.</a:t>
            </a:r>
          </a:p>
          <a:p>
            <a:pPr eaLnBrk="1" hangingPunct="1"/>
            <a:endParaRPr lang="en-US" altLang="en-US" sz="800"/>
          </a:p>
          <a:p>
            <a:pPr eaLnBrk="1" hangingPunct="1"/>
            <a:r>
              <a:rPr lang="en-US" altLang="en-US" sz="2400"/>
              <a:t>Since we use the “low” (the left boundary of intervals) as the key values, the intervals will be placed into the tree according to their low fields.</a:t>
            </a:r>
          </a:p>
        </p:txBody>
      </p:sp>
      <p:sp>
        <p:nvSpPr>
          <p:cNvPr id="86021" name="Rectangle 4">
            <a:extLst>
              <a:ext uri="{FF2B5EF4-FFF2-40B4-BE49-F238E27FC236}">
                <a16:creationId xmlns:a16="http://schemas.microsoft.com/office/drawing/2014/main" id="{1AF45AAA-E33F-C33D-3D87-C6071B5CB1C8}"/>
              </a:ext>
            </a:extLst>
          </p:cNvPr>
          <p:cNvSpPr>
            <a:spLocks noChangeArrowheads="1"/>
          </p:cNvSpPr>
          <p:nvPr/>
        </p:nvSpPr>
        <p:spPr bwMode="auto">
          <a:xfrm>
            <a:off x="228600" y="4038600"/>
            <a:ext cx="8763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IntervalRBT_Insert (T, x) { </a:t>
            </a:r>
            <a:r>
              <a:rPr lang="en-US" altLang="en-US" sz="1800" b="1">
                <a:solidFill>
                  <a:srgbClr val="0066FF"/>
                </a:solidFill>
              </a:rPr>
              <a:t>// T: the tree, x: a new interval node to be inserted</a:t>
            </a:r>
          </a:p>
          <a:p>
            <a:pPr eaLnBrk="1" hangingPunct="1">
              <a:buFont typeface="Wingdings" panose="05000000000000000000" pitchFamily="2" charset="2"/>
              <a:buNone/>
            </a:pPr>
            <a:r>
              <a:rPr lang="en-US" altLang="en-US" sz="1800" b="1"/>
              <a:t>   color[ x ] = RED;   </a:t>
            </a:r>
            <a:r>
              <a:rPr lang="en-US" altLang="en-US" sz="1800" b="1">
                <a:solidFill>
                  <a:srgbClr val="0066FF"/>
                </a:solidFill>
              </a:rPr>
              <a:t>// the new node will be red</a:t>
            </a:r>
          </a:p>
          <a:p>
            <a:pPr eaLnBrk="1" hangingPunct="1">
              <a:buFont typeface="Wingdings" panose="05000000000000000000" pitchFamily="2" charset="2"/>
              <a:buNone/>
            </a:pPr>
            <a:r>
              <a:rPr lang="en-US" altLang="en-US" sz="1800" b="1"/>
              <a:t>   IntervalBST_Insert(T, x);  </a:t>
            </a:r>
            <a:r>
              <a:rPr lang="en-US" altLang="en-US" sz="1800" b="1">
                <a:solidFill>
                  <a:srgbClr val="0066FF"/>
                </a:solidFill>
              </a:rPr>
              <a:t>// insert as if we were using an ordinary BST</a:t>
            </a:r>
          </a:p>
          <a:p>
            <a:pPr eaLnBrk="1" hangingPunct="1">
              <a:buFont typeface="Wingdings" panose="05000000000000000000" pitchFamily="2" charset="2"/>
              <a:buNone/>
            </a:pPr>
            <a:r>
              <a:rPr lang="en-US" altLang="en-US" sz="1800" b="1"/>
              <a:t>   IntervalFixColoring(T, x); </a:t>
            </a:r>
            <a:r>
              <a:rPr lang="en-US" altLang="en-US" sz="1800" b="1">
                <a:solidFill>
                  <a:srgbClr val="0066FF"/>
                </a:solidFill>
              </a:rPr>
              <a:t>// fix the “red-red” coloring problem if exists</a:t>
            </a:r>
          </a:p>
          <a:p>
            <a:pPr eaLnBrk="1" hangingPunct="1">
              <a:buFont typeface="Wingdings" panose="05000000000000000000" pitchFamily="2" charset="2"/>
              <a:buNone/>
            </a:pPr>
            <a:r>
              <a:rPr lang="en-US" altLang="en-US" sz="1800" b="1"/>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5">
            <a:extLst>
              <a:ext uri="{FF2B5EF4-FFF2-40B4-BE49-F238E27FC236}">
                <a16:creationId xmlns:a16="http://schemas.microsoft.com/office/drawing/2014/main" id="{0DDF70F5-08B5-F1DA-B081-0D4FB95EE3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614F376-BC24-4ADC-A243-EA707D173D58}" type="slidenum">
              <a:rPr lang="en-US" altLang="en-US" sz="1200" smtClean="0">
                <a:latin typeface="Garamond" panose="02020404030301010803" pitchFamily="18" charset="0"/>
              </a:rPr>
              <a:pPr>
                <a:spcBef>
                  <a:spcPct val="0"/>
                </a:spcBef>
                <a:buClrTx/>
                <a:buSzTx/>
                <a:buFontTx/>
                <a:buNone/>
              </a:pPr>
              <a:t>42</a:t>
            </a:fld>
            <a:endParaRPr lang="en-US" altLang="en-US" sz="1200">
              <a:latin typeface="Garamond" panose="02020404030301010803" pitchFamily="18" charset="0"/>
            </a:endParaRPr>
          </a:p>
        </p:txBody>
      </p:sp>
      <p:sp>
        <p:nvSpPr>
          <p:cNvPr id="88067" name="Rectangle 2">
            <a:extLst>
              <a:ext uri="{FF2B5EF4-FFF2-40B4-BE49-F238E27FC236}">
                <a16:creationId xmlns:a16="http://schemas.microsoft.com/office/drawing/2014/main" id="{8B1A53A3-A8B7-A708-6266-4429044CB927}"/>
              </a:ext>
            </a:extLst>
          </p:cNvPr>
          <p:cNvSpPr>
            <a:spLocks noGrp="1" noChangeArrowheads="1"/>
          </p:cNvSpPr>
          <p:nvPr>
            <p:ph type="title"/>
          </p:nvPr>
        </p:nvSpPr>
        <p:spPr/>
        <p:txBody>
          <a:bodyPr/>
          <a:lstStyle/>
          <a:p>
            <a:pPr eaLnBrk="1" hangingPunct="1"/>
            <a:r>
              <a:rPr lang="en-US" altLang="en-US" sz="3200"/>
              <a:t>Maintaining the new form of the data structure</a:t>
            </a:r>
          </a:p>
        </p:txBody>
      </p:sp>
      <p:sp>
        <p:nvSpPr>
          <p:cNvPr id="88068" name="Rectangle 3">
            <a:extLst>
              <a:ext uri="{FF2B5EF4-FFF2-40B4-BE49-F238E27FC236}">
                <a16:creationId xmlns:a16="http://schemas.microsoft.com/office/drawing/2014/main" id="{8077DFC8-826E-7EAE-DEBC-813034A77311}"/>
              </a:ext>
            </a:extLst>
          </p:cNvPr>
          <p:cNvSpPr>
            <a:spLocks noGrp="1" noChangeArrowheads="1"/>
          </p:cNvSpPr>
          <p:nvPr>
            <p:ph type="body" idx="1"/>
          </p:nvPr>
        </p:nvSpPr>
        <p:spPr>
          <a:xfrm>
            <a:off x="457200" y="1219200"/>
            <a:ext cx="8229600" cy="4530725"/>
          </a:xfrm>
        </p:spPr>
        <p:txBody>
          <a:bodyPr/>
          <a:lstStyle/>
          <a:p>
            <a:pPr eaLnBrk="1" hangingPunct="1"/>
            <a:r>
              <a:rPr lang="en-US" altLang="en-US" sz="2400"/>
              <a:t>Insert as if it were a normal BST</a:t>
            </a:r>
          </a:p>
          <a:p>
            <a:pPr eaLnBrk="1" hangingPunct="1"/>
            <a:r>
              <a:rPr lang="en-US" altLang="en-US" sz="2400"/>
              <a:t>Then fix the max fields in related nodes</a:t>
            </a:r>
          </a:p>
          <a:p>
            <a:pPr eaLnBrk="1" hangingPunct="1"/>
            <a:r>
              <a:rPr lang="en-US" altLang="en-US" sz="2400"/>
              <a:t>Note that the related nodes can only be the nodes that we visit while finding the correct place for the new node.</a:t>
            </a:r>
          </a:p>
          <a:p>
            <a:pPr eaLnBrk="1" hangingPunct="1"/>
            <a:endParaRPr lang="en-US" altLang="en-US" sz="2400"/>
          </a:p>
        </p:txBody>
      </p:sp>
      <p:sp>
        <p:nvSpPr>
          <p:cNvPr id="88069" name="Rectangle 4">
            <a:extLst>
              <a:ext uri="{FF2B5EF4-FFF2-40B4-BE49-F238E27FC236}">
                <a16:creationId xmlns:a16="http://schemas.microsoft.com/office/drawing/2014/main" id="{B78E1980-D0D7-A560-4151-1C416B428118}"/>
              </a:ext>
            </a:extLst>
          </p:cNvPr>
          <p:cNvSpPr>
            <a:spLocks noChangeArrowheads="1"/>
          </p:cNvSpPr>
          <p:nvPr/>
        </p:nvSpPr>
        <p:spPr bwMode="auto">
          <a:xfrm>
            <a:off x="685800" y="2971800"/>
            <a:ext cx="7696200" cy="3048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b="1"/>
              <a:t>  IntervalRBT_Insert (T, x) { </a:t>
            </a:r>
            <a:r>
              <a:rPr lang="en-US" altLang="en-US" sz="1600" b="1">
                <a:solidFill>
                  <a:srgbClr val="0066FF"/>
                </a:solidFill>
              </a:rPr>
              <a:t>// T: the tree, x: a new interval node to be inserted</a:t>
            </a:r>
          </a:p>
          <a:p>
            <a:pPr eaLnBrk="1" hangingPunct="1">
              <a:buFont typeface="Wingdings" panose="05000000000000000000" pitchFamily="2" charset="2"/>
              <a:buNone/>
            </a:pPr>
            <a:r>
              <a:rPr lang="en-US" altLang="en-US" sz="1600" b="1"/>
              <a:t>     BST_Insert(T,x); </a:t>
            </a:r>
            <a:r>
              <a:rPr lang="en-US" altLang="en-US" sz="1600" b="1">
                <a:solidFill>
                  <a:srgbClr val="0066FF"/>
                </a:solidFill>
              </a:rPr>
              <a:t>// insert as if it were  normal BST</a:t>
            </a:r>
          </a:p>
          <a:p>
            <a:pPr eaLnBrk="1" hangingPunct="1">
              <a:buFont typeface="Wingdings" panose="05000000000000000000" pitchFamily="2" charset="2"/>
              <a:buNone/>
            </a:pPr>
            <a:r>
              <a:rPr lang="en-US" altLang="en-US" sz="1600" b="1"/>
              <a:t>     max[ x ] = high[ x ]; </a:t>
            </a:r>
            <a:r>
              <a:rPr lang="en-US" altLang="en-US" sz="1600" b="1">
                <a:solidFill>
                  <a:srgbClr val="0066FF"/>
                </a:solidFill>
              </a:rPr>
              <a:t>// assign the max field of x (no internal nodes below)</a:t>
            </a:r>
          </a:p>
          <a:p>
            <a:pPr eaLnBrk="1" hangingPunct="1">
              <a:buFont typeface="Wingdings" panose="05000000000000000000" pitchFamily="2" charset="2"/>
              <a:buNone/>
            </a:pPr>
            <a:r>
              <a:rPr lang="en-US" altLang="en-US" sz="1600" b="1">
                <a:solidFill>
                  <a:srgbClr val="0066FF"/>
                </a:solidFill>
              </a:rPr>
              <a:t>     // Any node along the path from the root to x that has a max  </a:t>
            </a:r>
          </a:p>
          <a:p>
            <a:pPr eaLnBrk="1" hangingPunct="1">
              <a:buFont typeface="Wingdings" panose="05000000000000000000" pitchFamily="2" charset="2"/>
              <a:buNone/>
            </a:pPr>
            <a:r>
              <a:rPr lang="en-US" altLang="en-US" sz="1600" b="1">
                <a:solidFill>
                  <a:srgbClr val="0066FF"/>
                </a:solidFill>
              </a:rPr>
              <a:t>     // field smaller than high[ x ] should be fixed.</a:t>
            </a:r>
          </a:p>
          <a:p>
            <a:pPr eaLnBrk="1" hangingPunct="1">
              <a:buFont typeface="Wingdings" panose="05000000000000000000" pitchFamily="2" charset="2"/>
              <a:buNone/>
            </a:pPr>
            <a:r>
              <a:rPr lang="en-US" altLang="en-US" sz="1600" b="1"/>
              <a:t>    tmp = parent[ x ];</a:t>
            </a:r>
          </a:p>
          <a:p>
            <a:pPr eaLnBrk="1" hangingPunct="1">
              <a:buFont typeface="Wingdings" panose="05000000000000000000" pitchFamily="2" charset="2"/>
              <a:buNone/>
            </a:pPr>
            <a:r>
              <a:rPr lang="en-US" altLang="en-US" sz="1600" b="1"/>
              <a:t>    while (tmp != NULL) {</a:t>
            </a:r>
          </a:p>
          <a:p>
            <a:pPr eaLnBrk="1" hangingPunct="1">
              <a:buFont typeface="Wingdings" panose="05000000000000000000" pitchFamily="2" charset="2"/>
              <a:buNone/>
            </a:pPr>
            <a:r>
              <a:rPr lang="en-US" altLang="en-US" sz="1600" b="1"/>
              <a:t>              if (max[ tmp ] &lt; high[ x ]) max[ tmp ] = high[ x ];</a:t>
            </a:r>
          </a:p>
          <a:p>
            <a:pPr eaLnBrk="1" hangingPunct="1">
              <a:buFont typeface="Wingdings" panose="05000000000000000000" pitchFamily="2" charset="2"/>
              <a:buNone/>
            </a:pPr>
            <a:r>
              <a:rPr lang="en-US" altLang="en-US" sz="1600" b="1"/>
              <a:t>              tmp = parent[ tmp ];</a:t>
            </a:r>
          </a:p>
          <a:p>
            <a:pPr eaLnBrk="1" hangingPunct="1">
              <a:buFont typeface="Wingdings" panose="05000000000000000000" pitchFamily="2" charset="2"/>
              <a:buNone/>
            </a:pPr>
            <a:r>
              <a:rPr lang="en-US" altLang="en-US" sz="1600" b="1"/>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5">
            <a:extLst>
              <a:ext uri="{FF2B5EF4-FFF2-40B4-BE49-F238E27FC236}">
                <a16:creationId xmlns:a16="http://schemas.microsoft.com/office/drawing/2014/main" id="{B126B2D4-047B-C33B-5BAE-1B0A2550D4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115D428-BD8C-47E2-8657-8DF8BA4FEAFE}" type="slidenum">
              <a:rPr lang="en-US" altLang="en-US" sz="1200" smtClean="0">
                <a:latin typeface="Garamond" panose="02020404030301010803" pitchFamily="18" charset="0"/>
              </a:rPr>
              <a:pPr>
                <a:spcBef>
                  <a:spcPct val="0"/>
                </a:spcBef>
                <a:buClrTx/>
                <a:buSzTx/>
                <a:buFontTx/>
                <a:buNone/>
              </a:pPr>
              <a:t>43</a:t>
            </a:fld>
            <a:endParaRPr lang="en-US" altLang="en-US" sz="1200">
              <a:latin typeface="Garamond" panose="02020404030301010803" pitchFamily="18" charset="0"/>
            </a:endParaRPr>
          </a:p>
        </p:txBody>
      </p:sp>
      <p:sp>
        <p:nvSpPr>
          <p:cNvPr id="90115" name="Rectangle 2">
            <a:extLst>
              <a:ext uri="{FF2B5EF4-FFF2-40B4-BE49-F238E27FC236}">
                <a16:creationId xmlns:a16="http://schemas.microsoft.com/office/drawing/2014/main" id="{19A5CBE7-88ED-7CDF-52DF-C8EF5E3F8623}"/>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90116" name="Rectangle 3">
            <a:extLst>
              <a:ext uri="{FF2B5EF4-FFF2-40B4-BE49-F238E27FC236}">
                <a16:creationId xmlns:a16="http://schemas.microsoft.com/office/drawing/2014/main" id="{3255BEAF-3054-4A23-0926-FE4868726C86}"/>
              </a:ext>
            </a:extLst>
          </p:cNvPr>
          <p:cNvSpPr>
            <a:spLocks noGrp="1" noChangeArrowheads="1"/>
          </p:cNvSpPr>
          <p:nvPr>
            <p:ph type="body" idx="1"/>
          </p:nvPr>
        </p:nvSpPr>
        <p:spPr>
          <a:noFill/>
        </p:spPr>
        <p:txBody>
          <a:bodyPr/>
          <a:lstStyle/>
          <a:p>
            <a:pPr eaLnBrk="1" hangingPunct="1"/>
            <a:r>
              <a:rPr lang="en-US" altLang="en-US" sz="2400"/>
              <a:t>Insert [8,19]</a:t>
            </a:r>
          </a:p>
        </p:txBody>
      </p:sp>
      <p:sp>
        <p:nvSpPr>
          <p:cNvPr id="90117" name="Rectangle 4">
            <a:extLst>
              <a:ext uri="{FF2B5EF4-FFF2-40B4-BE49-F238E27FC236}">
                <a16:creationId xmlns:a16="http://schemas.microsoft.com/office/drawing/2014/main" id="{E4FBFA05-F35C-58BA-9ADB-D3FC1C524102}"/>
              </a:ext>
            </a:extLst>
          </p:cNvPr>
          <p:cNvSpPr>
            <a:spLocks noChangeArrowheads="1"/>
          </p:cNvSpPr>
          <p:nvPr/>
        </p:nvSpPr>
        <p:spPr bwMode="auto">
          <a:xfrm>
            <a:off x="4662488" y="2755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18" name="Text Box 5">
            <a:extLst>
              <a:ext uri="{FF2B5EF4-FFF2-40B4-BE49-F238E27FC236}">
                <a16:creationId xmlns:a16="http://schemas.microsoft.com/office/drawing/2014/main" id="{F25C679C-941B-CEB7-1D70-BD3E43833E96}"/>
              </a:ext>
            </a:extLst>
          </p:cNvPr>
          <p:cNvSpPr txBox="1">
            <a:spLocks noChangeArrowheads="1"/>
          </p:cNvSpPr>
          <p:nvPr/>
        </p:nvSpPr>
        <p:spPr bwMode="auto">
          <a:xfrm>
            <a:off x="4648200" y="2743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90119" name="Text Box 6">
            <a:extLst>
              <a:ext uri="{FF2B5EF4-FFF2-40B4-BE49-F238E27FC236}">
                <a16:creationId xmlns:a16="http://schemas.microsoft.com/office/drawing/2014/main" id="{B55D7A14-75F1-D588-99DE-CBF1BFB92071}"/>
              </a:ext>
            </a:extLst>
          </p:cNvPr>
          <p:cNvSpPr txBox="1">
            <a:spLocks noChangeArrowheads="1"/>
          </p:cNvSpPr>
          <p:nvPr/>
        </p:nvSpPr>
        <p:spPr bwMode="auto">
          <a:xfrm>
            <a:off x="4943475" y="32004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90120" name="Line 7">
            <a:extLst>
              <a:ext uri="{FF2B5EF4-FFF2-40B4-BE49-F238E27FC236}">
                <a16:creationId xmlns:a16="http://schemas.microsoft.com/office/drawing/2014/main" id="{833CAB31-E6C3-D4BC-1260-B3A5F7CB6E3D}"/>
              </a:ext>
            </a:extLst>
          </p:cNvPr>
          <p:cNvSpPr>
            <a:spLocks noChangeShapeType="1"/>
          </p:cNvSpPr>
          <p:nvPr/>
        </p:nvSpPr>
        <p:spPr bwMode="auto">
          <a:xfrm>
            <a:off x="4662488" y="3200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21" name="Oval 8">
            <a:extLst>
              <a:ext uri="{FF2B5EF4-FFF2-40B4-BE49-F238E27FC236}">
                <a16:creationId xmlns:a16="http://schemas.microsoft.com/office/drawing/2014/main" id="{2143B46D-D484-0D21-0731-196D2E253573}"/>
              </a:ext>
            </a:extLst>
          </p:cNvPr>
          <p:cNvSpPr>
            <a:spLocks noChangeArrowheads="1"/>
          </p:cNvSpPr>
          <p:nvPr/>
        </p:nvSpPr>
        <p:spPr bwMode="auto">
          <a:xfrm>
            <a:off x="67056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22" name="Rectangle 9">
            <a:extLst>
              <a:ext uri="{FF2B5EF4-FFF2-40B4-BE49-F238E27FC236}">
                <a16:creationId xmlns:a16="http://schemas.microsoft.com/office/drawing/2014/main" id="{16005ADD-B46D-AA82-EE6F-4C3509393033}"/>
              </a:ext>
            </a:extLst>
          </p:cNvPr>
          <p:cNvSpPr>
            <a:spLocks noChangeArrowheads="1"/>
          </p:cNvSpPr>
          <p:nvPr/>
        </p:nvSpPr>
        <p:spPr bwMode="auto">
          <a:xfrm>
            <a:off x="2209800" y="2755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23" name="Text Box 10">
            <a:extLst>
              <a:ext uri="{FF2B5EF4-FFF2-40B4-BE49-F238E27FC236}">
                <a16:creationId xmlns:a16="http://schemas.microsoft.com/office/drawing/2014/main" id="{C0995CFA-E7A2-1279-A622-E282235FD638}"/>
              </a:ext>
            </a:extLst>
          </p:cNvPr>
          <p:cNvSpPr txBox="1">
            <a:spLocks noChangeArrowheads="1"/>
          </p:cNvSpPr>
          <p:nvPr/>
        </p:nvSpPr>
        <p:spPr bwMode="auto">
          <a:xfrm>
            <a:off x="2363788" y="2743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90124" name="Text Box 11">
            <a:extLst>
              <a:ext uri="{FF2B5EF4-FFF2-40B4-BE49-F238E27FC236}">
                <a16:creationId xmlns:a16="http://schemas.microsoft.com/office/drawing/2014/main" id="{9FEA86C7-80A8-BFB2-219C-64FB44F9F068}"/>
              </a:ext>
            </a:extLst>
          </p:cNvPr>
          <p:cNvSpPr txBox="1">
            <a:spLocks noChangeArrowheads="1"/>
          </p:cNvSpPr>
          <p:nvPr/>
        </p:nvSpPr>
        <p:spPr bwMode="auto">
          <a:xfrm>
            <a:off x="2576513" y="3200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90125" name="Line 12">
            <a:extLst>
              <a:ext uri="{FF2B5EF4-FFF2-40B4-BE49-F238E27FC236}">
                <a16:creationId xmlns:a16="http://schemas.microsoft.com/office/drawing/2014/main" id="{98B52534-0CA4-9870-74FE-D53D4EFF591F}"/>
              </a:ext>
            </a:extLst>
          </p:cNvPr>
          <p:cNvSpPr>
            <a:spLocks noChangeShapeType="1"/>
          </p:cNvSpPr>
          <p:nvPr/>
        </p:nvSpPr>
        <p:spPr bwMode="auto">
          <a:xfrm>
            <a:off x="2209800" y="3200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26" name="Oval 13">
            <a:extLst>
              <a:ext uri="{FF2B5EF4-FFF2-40B4-BE49-F238E27FC236}">
                <a16:creationId xmlns:a16="http://schemas.microsoft.com/office/drawing/2014/main" id="{31DF09B0-8D56-5A81-C937-9C41602BAC6C}"/>
              </a:ext>
            </a:extLst>
          </p:cNvPr>
          <p:cNvSpPr>
            <a:spLocks noChangeArrowheads="1"/>
          </p:cNvSpPr>
          <p:nvPr/>
        </p:nvSpPr>
        <p:spPr bwMode="auto">
          <a:xfrm>
            <a:off x="3352800" y="5029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27" name="Rectangle 14">
            <a:extLst>
              <a:ext uri="{FF2B5EF4-FFF2-40B4-BE49-F238E27FC236}">
                <a16:creationId xmlns:a16="http://schemas.microsoft.com/office/drawing/2014/main" id="{4D4D609B-35B2-EFBA-467B-1CE24CD7810A}"/>
              </a:ext>
            </a:extLst>
          </p:cNvPr>
          <p:cNvSpPr>
            <a:spLocks noChangeArrowheads="1"/>
          </p:cNvSpPr>
          <p:nvPr/>
        </p:nvSpPr>
        <p:spPr bwMode="auto">
          <a:xfrm>
            <a:off x="3748088" y="3975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28" name="Text Box 15">
            <a:extLst>
              <a:ext uri="{FF2B5EF4-FFF2-40B4-BE49-F238E27FC236}">
                <a16:creationId xmlns:a16="http://schemas.microsoft.com/office/drawing/2014/main" id="{9FE4141D-121B-92ED-CBB8-F07CFAEA012D}"/>
              </a:ext>
            </a:extLst>
          </p:cNvPr>
          <p:cNvSpPr txBox="1">
            <a:spLocks noChangeArrowheads="1"/>
          </p:cNvSpPr>
          <p:nvPr/>
        </p:nvSpPr>
        <p:spPr bwMode="auto">
          <a:xfrm>
            <a:off x="3817938" y="3962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90129" name="Text Box 16">
            <a:extLst>
              <a:ext uri="{FF2B5EF4-FFF2-40B4-BE49-F238E27FC236}">
                <a16:creationId xmlns:a16="http://schemas.microsoft.com/office/drawing/2014/main" id="{38CF8C7D-B848-B949-3FEF-44202938C11F}"/>
              </a:ext>
            </a:extLst>
          </p:cNvPr>
          <p:cNvSpPr txBox="1">
            <a:spLocks noChangeArrowheads="1"/>
          </p:cNvSpPr>
          <p:nvPr/>
        </p:nvSpPr>
        <p:spPr bwMode="auto">
          <a:xfrm>
            <a:off x="4029075" y="44196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90130" name="Line 17">
            <a:extLst>
              <a:ext uri="{FF2B5EF4-FFF2-40B4-BE49-F238E27FC236}">
                <a16:creationId xmlns:a16="http://schemas.microsoft.com/office/drawing/2014/main" id="{6C543932-0CFC-5D25-D291-C2113083026D}"/>
              </a:ext>
            </a:extLst>
          </p:cNvPr>
          <p:cNvSpPr>
            <a:spLocks noChangeShapeType="1"/>
          </p:cNvSpPr>
          <p:nvPr/>
        </p:nvSpPr>
        <p:spPr bwMode="auto">
          <a:xfrm>
            <a:off x="3748088" y="4419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31" name="Rectangle 18">
            <a:extLst>
              <a:ext uri="{FF2B5EF4-FFF2-40B4-BE49-F238E27FC236}">
                <a16:creationId xmlns:a16="http://schemas.microsoft.com/office/drawing/2014/main" id="{0DE58036-C385-DAD9-16B6-12B5686702A8}"/>
              </a:ext>
            </a:extLst>
          </p:cNvPr>
          <p:cNvSpPr>
            <a:spLocks noChangeArrowheads="1"/>
          </p:cNvSpPr>
          <p:nvPr/>
        </p:nvSpPr>
        <p:spPr bwMode="auto">
          <a:xfrm>
            <a:off x="3443288" y="1689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32" name="Text Box 19">
            <a:extLst>
              <a:ext uri="{FF2B5EF4-FFF2-40B4-BE49-F238E27FC236}">
                <a16:creationId xmlns:a16="http://schemas.microsoft.com/office/drawing/2014/main" id="{41A0FBB0-0DEE-EBC1-60AF-D7F7A4C10115}"/>
              </a:ext>
            </a:extLst>
          </p:cNvPr>
          <p:cNvSpPr txBox="1">
            <a:spLocks noChangeArrowheads="1"/>
          </p:cNvSpPr>
          <p:nvPr/>
        </p:nvSpPr>
        <p:spPr bwMode="auto">
          <a:xfrm>
            <a:off x="3513138" y="1676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90133" name="Text Box 20">
            <a:extLst>
              <a:ext uri="{FF2B5EF4-FFF2-40B4-BE49-F238E27FC236}">
                <a16:creationId xmlns:a16="http://schemas.microsoft.com/office/drawing/2014/main" id="{81B0C9E1-ECCE-1785-C735-626A96110DEA}"/>
              </a:ext>
            </a:extLst>
          </p:cNvPr>
          <p:cNvSpPr txBox="1">
            <a:spLocks noChangeArrowheads="1"/>
          </p:cNvSpPr>
          <p:nvPr/>
        </p:nvSpPr>
        <p:spPr bwMode="auto">
          <a:xfrm>
            <a:off x="3724275" y="21336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90134" name="Line 21">
            <a:extLst>
              <a:ext uri="{FF2B5EF4-FFF2-40B4-BE49-F238E27FC236}">
                <a16:creationId xmlns:a16="http://schemas.microsoft.com/office/drawing/2014/main" id="{73FC39EA-51DF-9A80-AA0A-9437C7B68E8A}"/>
              </a:ext>
            </a:extLst>
          </p:cNvPr>
          <p:cNvSpPr>
            <a:spLocks noChangeShapeType="1"/>
          </p:cNvSpPr>
          <p:nvPr/>
        </p:nvSpPr>
        <p:spPr bwMode="auto">
          <a:xfrm>
            <a:off x="3443288" y="2133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35" name="Oval 22">
            <a:extLst>
              <a:ext uri="{FF2B5EF4-FFF2-40B4-BE49-F238E27FC236}">
                <a16:creationId xmlns:a16="http://schemas.microsoft.com/office/drawing/2014/main" id="{D988642A-C080-3B41-A5D1-040DB8B4811E}"/>
              </a:ext>
            </a:extLst>
          </p:cNvPr>
          <p:cNvSpPr>
            <a:spLocks noChangeArrowheads="1"/>
          </p:cNvSpPr>
          <p:nvPr/>
        </p:nvSpPr>
        <p:spPr bwMode="auto">
          <a:xfrm>
            <a:off x="83058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36" name="Rectangle 23">
            <a:extLst>
              <a:ext uri="{FF2B5EF4-FFF2-40B4-BE49-F238E27FC236}">
                <a16:creationId xmlns:a16="http://schemas.microsoft.com/office/drawing/2014/main" id="{B3C9B12D-BAAD-1F44-CBFA-06803C868D90}"/>
              </a:ext>
            </a:extLst>
          </p:cNvPr>
          <p:cNvSpPr>
            <a:spLocks noChangeArrowheads="1"/>
          </p:cNvSpPr>
          <p:nvPr/>
        </p:nvSpPr>
        <p:spPr bwMode="auto">
          <a:xfrm>
            <a:off x="5195888" y="927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37" name="Text Box 24">
            <a:extLst>
              <a:ext uri="{FF2B5EF4-FFF2-40B4-BE49-F238E27FC236}">
                <a16:creationId xmlns:a16="http://schemas.microsoft.com/office/drawing/2014/main" id="{97B6B0CD-E76F-FF2E-4E4F-F37D5D3EB982}"/>
              </a:ext>
            </a:extLst>
          </p:cNvPr>
          <p:cNvSpPr txBox="1">
            <a:spLocks noChangeArrowheads="1"/>
          </p:cNvSpPr>
          <p:nvPr/>
        </p:nvSpPr>
        <p:spPr bwMode="auto">
          <a:xfrm>
            <a:off x="5181600" y="914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90138" name="Text Box 25">
            <a:extLst>
              <a:ext uri="{FF2B5EF4-FFF2-40B4-BE49-F238E27FC236}">
                <a16:creationId xmlns:a16="http://schemas.microsoft.com/office/drawing/2014/main" id="{45F9D1E3-C433-A421-87B5-12FB71189FCA}"/>
              </a:ext>
            </a:extLst>
          </p:cNvPr>
          <p:cNvSpPr txBox="1">
            <a:spLocks noChangeArrowheads="1"/>
          </p:cNvSpPr>
          <p:nvPr/>
        </p:nvSpPr>
        <p:spPr bwMode="auto">
          <a:xfrm>
            <a:off x="5478463" y="1371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0139" name="Line 26">
            <a:extLst>
              <a:ext uri="{FF2B5EF4-FFF2-40B4-BE49-F238E27FC236}">
                <a16:creationId xmlns:a16="http://schemas.microsoft.com/office/drawing/2014/main" id="{52E43435-302C-B500-2AA5-430B8DBBB95F}"/>
              </a:ext>
            </a:extLst>
          </p:cNvPr>
          <p:cNvSpPr>
            <a:spLocks noChangeShapeType="1"/>
          </p:cNvSpPr>
          <p:nvPr/>
        </p:nvSpPr>
        <p:spPr bwMode="auto">
          <a:xfrm>
            <a:off x="5195888" y="1371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40" name="Rectangle 27">
            <a:extLst>
              <a:ext uri="{FF2B5EF4-FFF2-40B4-BE49-F238E27FC236}">
                <a16:creationId xmlns:a16="http://schemas.microsoft.com/office/drawing/2014/main" id="{068ECD42-C2D0-0003-823D-FFFD5C7A0F4B}"/>
              </a:ext>
            </a:extLst>
          </p:cNvPr>
          <p:cNvSpPr>
            <a:spLocks noChangeArrowheads="1"/>
          </p:cNvSpPr>
          <p:nvPr/>
        </p:nvSpPr>
        <p:spPr bwMode="auto">
          <a:xfrm>
            <a:off x="7051675" y="16891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41" name="Text Box 28">
            <a:extLst>
              <a:ext uri="{FF2B5EF4-FFF2-40B4-BE49-F238E27FC236}">
                <a16:creationId xmlns:a16="http://schemas.microsoft.com/office/drawing/2014/main" id="{2657B382-D387-E6EE-F91B-98D8E9DE3FE8}"/>
              </a:ext>
            </a:extLst>
          </p:cNvPr>
          <p:cNvSpPr txBox="1">
            <a:spLocks noChangeArrowheads="1"/>
          </p:cNvSpPr>
          <p:nvPr/>
        </p:nvSpPr>
        <p:spPr bwMode="auto">
          <a:xfrm>
            <a:off x="7037388" y="16764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90142" name="Text Box 29">
            <a:extLst>
              <a:ext uri="{FF2B5EF4-FFF2-40B4-BE49-F238E27FC236}">
                <a16:creationId xmlns:a16="http://schemas.microsoft.com/office/drawing/2014/main" id="{0FD978CC-0BF9-280D-4B0E-715DBFC8DF2D}"/>
              </a:ext>
            </a:extLst>
          </p:cNvPr>
          <p:cNvSpPr txBox="1">
            <a:spLocks noChangeArrowheads="1"/>
          </p:cNvSpPr>
          <p:nvPr/>
        </p:nvSpPr>
        <p:spPr bwMode="auto">
          <a:xfrm>
            <a:off x="7334250"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0143" name="Line 30">
            <a:extLst>
              <a:ext uri="{FF2B5EF4-FFF2-40B4-BE49-F238E27FC236}">
                <a16:creationId xmlns:a16="http://schemas.microsoft.com/office/drawing/2014/main" id="{7D05B341-53D0-7BC6-F227-8744E3C51EDA}"/>
              </a:ext>
            </a:extLst>
          </p:cNvPr>
          <p:cNvSpPr>
            <a:spLocks noChangeShapeType="1"/>
          </p:cNvSpPr>
          <p:nvPr/>
        </p:nvSpPr>
        <p:spPr bwMode="auto">
          <a:xfrm>
            <a:off x="7051675" y="21336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0144" name="Oval 31">
            <a:extLst>
              <a:ext uri="{FF2B5EF4-FFF2-40B4-BE49-F238E27FC236}">
                <a16:creationId xmlns:a16="http://schemas.microsoft.com/office/drawing/2014/main" id="{6B3EDA24-B024-FD51-0E75-F921AE6FE0A5}"/>
              </a:ext>
            </a:extLst>
          </p:cNvPr>
          <p:cNvSpPr>
            <a:spLocks noChangeArrowheads="1"/>
          </p:cNvSpPr>
          <p:nvPr/>
        </p:nvSpPr>
        <p:spPr bwMode="auto">
          <a:xfrm>
            <a:off x="18288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0145" name="Oval 32">
            <a:extLst>
              <a:ext uri="{FF2B5EF4-FFF2-40B4-BE49-F238E27FC236}">
                <a16:creationId xmlns:a16="http://schemas.microsoft.com/office/drawing/2014/main" id="{12696962-5E3D-B9CD-ED43-175858962EF1}"/>
              </a:ext>
            </a:extLst>
          </p:cNvPr>
          <p:cNvSpPr>
            <a:spLocks noChangeArrowheads="1"/>
          </p:cNvSpPr>
          <p:nvPr/>
        </p:nvSpPr>
        <p:spPr bwMode="auto">
          <a:xfrm>
            <a:off x="35052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0146" name="AutoShape 33">
            <a:extLst>
              <a:ext uri="{FF2B5EF4-FFF2-40B4-BE49-F238E27FC236}">
                <a16:creationId xmlns:a16="http://schemas.microsoft.com/office/drawing/2014/main" id="{F670826D-CE1B-6E8E-474B-A45811FDB078}"/>
              </a:ext>
            </a:extLst>
          </p:cNvPr>
          <p:cNvCxnSpPr>
            <a:cxnSpLocks noChangeShapeType="1"/>
            <a:stCxn id="90139" idx="0"/>
            <a:endCxn id="90132" idx="0"/>
          </p:cNvCxnSpPr>
          <p:nvPr/>
        </p:nvCxnSpPr>
        <p:spPr bwMode="auto">
          <a:xfrm flipH="1">
            <a:off x="3986213" y="1371600"/>
            <a:ext cx="1209675" cy="3048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0147" name="AutoShape 34">
            <a:extLst>
              <a:ext uri="{FF2B5EF4-FFF2-40B4-BE49-F238E27FC236}">
                <a16:creationId xmlns:a16="http://schemas.microsoft.com/office/drawing/2014/main" id="{7D560328-28DD-EF1B-3E8F-39D30F904B0C}"/>
              </a:ext>
            </a:extLst>
          </p:cNvPr>
          <p:cNvCxnSpPr>
            <a:cxnSpLocks noChangeShapeType="1"/>
            <a:stCxn id="90139" idx="1"/>
            <a:endCxn id="90141" idx="0"/>
          </p:cNvCxnSpPr>
          <p:nvPr/>
        </p:nvCxnSpPr>
        <p:spPr bwMode="auto">
          <a:xfrm>
            <a:off x="6248400" y="1371600"/>
            <a:ext cx="1347788"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48" name="AutoShape 35">
            <a:extLst>
              <a:ext uri="{FF2B5EF4-FFF2-40B4-BE49-F238E27FC236}">
                <a16:creationId xmlns:a16="http://schemas.microsoft.com/office/drawing/2014/main" id="{F20E524F-1CF0-87D4-D3B1-029ED86BB8E7}"/>
              </a:ext>
            </a:extLst>
          </p:cNvPr>
          <p:cNvCxnSpPr>
            <a:cxnSpLocks noChangeShapeType="1"/>
            <a:stCxn id="90131" idx="1"/>
            <a:endCxn id="90123" idx="0"/>
          </p:cNvCxnSpPr>
          <p:nvPr/>
        </p:nvCxnSpPr>
        <p:spPr bwMode="auto">
          <a:xfrm flipH="1">
            <a:off x="2752725" y="2139950"/>
            <a:ext cx="690563" cy="603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49" name="AutoShape 36">
            <a:extLst>
              <a:ext uri="{FF2B5EF4-FFF2-40B4-BE49-F238E27FC236}">
                <a16:creationId xmlns:a16="http://schemas.microsoft.com/office/drawing/2014/main" id="{482FE3C4-0A51-9312-F32F-B4C8CE5BEB95}"/>
              </a:ext>
            </a:extLst>
          </p:cNvPr>
          <p:cNvCxnSpPr>
            <a:cxnSpLocks noChangeShapeType="1"/>
            <a:stCxn id="90134" idx="1"/>
            <a:endCxn id="90118" idx="0"/>
          </p:cNvCxnSpPr>
          <p:nvPr/>
        </p:nvCxnSpPr>
        <p:spPr bwMode="auto">
          <a:xfrm>
            <a:off x="4495800" y="2133600"/>
            <a:ext cx="711200" cy="6096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0150" name="AutoShape 37">
            <a:extLst>
              <a:ext uri="{FF2B5EF4-FFF2-40B4-BE49-F238E27FC236}">
                <a16:creationId xmlns:a16="http://schemas.microsoft.com/office/drawing/2014/main" id="{B317BDE3-E6A4-CA60-0D97-E27E96568325}"/>
              </a:ext>
            </a:extLst>
          </p:cNvPr>
          <p:cNvCxnSpPr>
            <a:cxnSpLocks noChangeShapeType="1"/>
            <a:stCxn id="90122" idx="3"/>
            <a:endCxn id="90145" idx="0"/>
          </p:cNvCxnSpPr>
          <p:nvPr/>
        </p:nvCxnSpPr>
        <p:spPr bwMode="auto">
          <a:xfrm>
            <a:off x="3262313" y="3206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51" name="AutoShape 38">
            <a:extLst>
              <a:ext uri="{FF2B5EF4-FFF2-40B4-BE49-F238E27FC236}">
                <a16:creationId xmlns:a16="http://schemas.microsoft.com/office/drawing/2014/main" id="{452A739E-D37B-6211-B31D-ED5BE1197437}"/>
              </a:ext>
            </a:extLst>
          </p:cNvPr>
          <p:cNvCxnSpPr>
            <a:cxnSpLocks noChangeShapeType="1"/>
            <a:stCxn id="90122" idx="1"/>
            <a:endCxn id="90144" idx="0"/>
          </p:cNvCxnSpPr>
          <p:nvPr/>
        </p:nvCxnSpPr>
        <p:spPr bwMode="auto">
          <a:xfrm flipH="1">
            <a:off x="1905000" y="3206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52" name="AutoShape 39">
            <a:extLst>
              <a:ext uri="{FF2B5EF4-FFF2-40B4-BE49-F238E27FC236}">
                <a16:creationId xmlns:a16="http://schemas.microsoft.com/office/drawing/2014/main" id="{6FE98AC8-6037-BBFE-62C5-EB569A2D9F90}"/>
              </a:ext>
            </a:extLst>
          </p:cNvPr>
          <p:cNvCxnSpPr>
            <a:cxnSpLocks noChangeShapeType="1"/>
            <a:stCxn id="90120" idx="0"/>
            <a:endCxn id="90128" idx="0"/>
          </p:cNvCxnSpPr>
          <p:nvPr/>
        </p:nvCxnSpPr>
        <p:spPr bwMode="auto">
          <a:xfrm flipH="1">
            <a:off x="4291013" y="3200400"/>
            <a:ext cx="371475" cy="7620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0153" name="AutoShape 40">
            <a:extLst>
              <a:ext uri="{FF2B5EF4-FFF2-40B4-BE49-F238E27FC236}">
                <a16:creationId xmlns:a16="http://schemas.microsoft.com/office/drawing/2014/main" id="{1D2E867B-BEF8-135F-9307-4D059B5E2A35}"/>
              </a:ext>
            </a:extLst>
          </p:cNvPr>
          <p:cNvCxnSpPr>
            <a:cxnSpLocks noChangeShapeType="1"/>
            <a:stCxn id="90130" idx="0"/>
            <a:endCxn id="90126" idx="0"/>
          </p:cNvCxnSpPr>
          <p:nvPr/>
        </p:nvCxnSpPr>
        <p:spPr bwMode="auto">
          <a:xfrm flipH="1">
            <a:off x="3429000" y="44196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54" name="AutoShape 41">
            <a:extLst>
              <a:ext uri="{FF2B5EF4-FFF2-40B4-BE49-F238E27FC236}">
                <a16:creationId xmlns:a16="http://schemas.microsoft.com/office/drawing/2014/main" id="{6E74A7B8-D9AB-A1F8-E5DA-0938E9C98A11}"/>
              </a:ext>
            </a:extLst>
          </p:cNvPr>
          <p:cNvCxnSpPr>
            <a:cxnSpLocks noChangeShapeType="1"/>
            <a:stCxn id="90143" idx="0"/>
            <a:endCxn id="90121" idx="0"/>
          </p:cNvCxnSpPr>
          <p:nvPr/>
        </p:nvCxnSpPr>
        <p:spPr bwMode="auto">
          <a:xfrm flipH="1">
            <a:off x="6781800" y="21336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0155" name="AutoShape 42">
            <a:extLst>
              <a:ext uri="{FF2B5EF4-FFF2-40B4-BE49-F238E27FC236}">
                <a16:creationId xmlns:a16="http://schemas.microsoft.com/office/drawing/2014/main" id="{ADB99753-4999-322D-DA10-DD5045FBFE01}"/>
              </a:ext>
            </a:extLst>
          </p:cNvPr>
          <p:cNvCxnSpPr>
            <a:cxnSpLocks noChangeShapeType="1"/>
            <a:stCxn id="90143" idx="1"/>
            <a:endCxn id="90135" idx="0"/>
          </p:cNvCxnSpPr>
          <p:nvPr/>
        </p:nvCxnSpPr>
        <p:spPr bwMode="auto">
          <a:xfrm>
            <a:off x="8104188" y="21336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156" name="Oval 48">
            <a:extLst>
              <a:ext uri="{FF2B5EF4-FFF2-40B4-BE49-F238E27FC236}">
                <a16:creationId xmlns:a16="http://schemas.microsoft.com/office/drawing/2014/main" id="{53129730-6EF8-070C-B321-A8122C060F6A}"/>
              </a:ext>
            </a:extLst>
          </p:cNvPr>
          <p:cNvSpPr>
            <a:spLocks noChangeArrowheads="1"/>
          </p:cNvSpPr>
          <p:nvPr/>
        </p:nvSpPr>
        <p:spPr bwMode="auto">
          <a:xfrm>
            <a:off x="5046663" y="5029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0157" name="AutoShape 50">
            <a:extLst>
              <a:ext uri="{FF2B5EF4-FFF2-40B4-BE49-F238E27FC236}">
                <a16:creationId xmlns:a16="http://schemas.microsoft.com/office/drawing/2014/main" id="{7A7F93F1-0DCF-B088-3529-C07EAFD471F5}"/>
              </a:ext>
            </a:extLst>
          </p:cNvPr>
          <p:cNvCxnSpPr>
            <a:cxnSpLocks noChangeShapeType="1"/>
            <a:stCxn id="90127" idx="3"/>
            <a:endCxn id="90156" idx="0"/>
          </p:cNvCxnSpPr>
          <p:nvPr/>
        </p:nvCxnSpPr>
        <p:spPr bwMode="auto">
          <a:xfrm>
            <a:off x="4800600" y="4425950"/>
            <a:ext cx="322263" cy="603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0158" name="Oval 52">
            <a:extLst>
              <a:ext uri="{FF2B5EF4-FFF2-40B4-BE49-F238E27FC236}">
                <a16:creationId xmlns:a16="http://schemas.microsoft.com/office/drawing/2014/main" id="{BC5E3ABA-ED8F-CA63-1509-597632A3E566}"/>
              </a:ext>
            </a:extLst>
          </p:cNvPr>
          <p:cNvSpPr>
            <a:spLocks noChangeArrowheads="1"/>
          </p:cNvSpPr>
          <p:nvPr/>
        </p:nvSpPr>
        <p:spPr bwMode="auto">
          <a:xfrm>
            <a:off x="6172200" y="3581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0159" name="AutoShape 53">
            <a:extLst>
              <a:ext uri="{FF2B5EF4-FFF2-40B4-BE49-F238E27FC236}">
                <a16:creationId xmlns:a16="http://schemas.microsoft.com/office/drawing/2014/main" id="{9D8BF01C-147E-A22C-EEDE-50CCB0FE8971}"/>
              </a:ext>
            </a:extLst>
          </p:cNvPr>
          <p:cNvCxnSpPr>
            <a:cxnSpLocks noChangeShapeType="1"/>
            <a:stCxn id="90120" idx="1"/>
            <a:endCxn id="90158" idx="1"/>
          </p:cNvCxnSpPr>
          <p:nvPr/>
        </p:nvCxnSpPr>
        <p:spPr bwMode="auto">
          <a:xfrm>
            <a:off x="5715000" y="3200400"/>
            <a:ext cx="479425" cy="40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a:extLst>
              <a:ext uri="{FF2B5EF4-FFF2-40B4-BE49-F238E27FC236}">
                <a16:creationId xmlns:a16="http://schemas.microsoft.com/office/drawing/2014/main" id="{0D9AF3E3-1AFF-11F2-055B-7C456D09BC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1BB9B40-8621-49ED-8EDD-948F7117198F}" type="slidenum">
              <a:rPr lang="en-US" altLang="en-US" sz="1200" smtClean="0">
                <a:latin typeface="Garamond" panose="02020404030301010803" pitchFamily="18" charset="0"/>
              </a:rPr>
              <a:pPr>
                <a:spcBef>
                  <a:spcPct val="0"/>
                </a:spcBef>
                <a:buClrTx/>
                <a:buSzTx/>
                <a:buFontTx/>
                <a:buNone/>
              </a:pPr>
              <a:t>44</a:t>
            </a:fld>
            <a:endParaRPr lang="en-US" altLang="en-US" sz="1200">
              <a:latin typeface="Garamond" panose="02020404030301010803" pitchFamily="18" charset="0"/>
            </a:endParaRPr>
          </a:p>
        </p:txBody>
      </p:sp>
      <p:sp>
        <p:nvSpPr>
          <p:cNvPr id="92163" name="Rectangle 2">
            <a:extLst>
              <a:ext uri="{FF2B5EF4-FFF2-40B4-BE49-F238E27FC236}">
                <a16:creationId xmlns:a16="http://schemas.microsoft.com/office/drawing/2014/main" id="{A05D8A71-5EF1-2044-F34E-A6D325675F3F}"/>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92164" name="Rectangle 3">
            <a:extLst>
              <a:ext uri="{FF2B5EF4-FFF2-40B4-BE49-F238E27FC236}">
                <a16:creationId xmlns:a16="http://schemas.microsoft.com/office/drawing/2014/main" id="{8176B7C2-1992-C3BF-A2BA-48820D688C28}"/>
              </a:ext>
            </a:extLst>
          </p:cNvPr>
          <p:cNvSpPr>
            <a:spLocks noGrp="1" noChangeArrowheads="1"/>
          </p:cNvSpPr>
          <p:nvPr>
            <p:ph type="body" idx="1"/>
          </p:nvPr>
        </p:nvSpPr>
        <p:spPr>
          <a:noFill/>
        </p:spPr>
        <p:txBody>
          <a:bodyPr/>
          <a:lstStyle/>
          <a:p>
            <a:pPr eaLnBrk="1" hangingPunct="1"/>
            <a:r>
              <a:rPr lang="en-US" altLang="en-US" sz="2400"/>
              <a:t>Insert [8,19]</a:t>
            </a:r>
          </a:p>
        </p:txBody>
      </p:sp>
      <p:sp>
        <p:nvSpPr>
          <p:cNvPr id="92165" name="Rectangle 4">
            <a:extLst>
              <a:ext uri="{FF2B5EF4-FFF2-40B4-BE49-F238E27FC236}">
                <a16:creationId xmlns:a16="http://schemas.microsoft.com/office/drawing/2014/main" id="{DBDD9AA2-C550-F3D9-CFBA-AE3568DFB37E}"/>
              </a:ext>
            </a:extLst>
          </p:cNvPr>
          <p:cNvSpPr>
            <a:spLocks noChangeArrowheads="1"/>
          </p:cNvSpPr>
          <p:nvPr/>
        </p:nvSpPr>
        <p:spPr bwMode="auto">
          <a:xfrm>
            <a:off x="4662488" y="2755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66" name="Text Box 5">
            <a:extLst>
              <a:ext uri="{FF2B5EF4-FFF2-40B4-BE49-F238E27FC236}">
                <a16:creationId xmlns:a16="http://schemas.microsoft.com/office/drawing/2014/main" id="{C292718D-7653-3D01-EBEE-34C13B7A6A0C}"/>
              </a:ext>
            </a:extLst>
          </p:cNvPr>
          <p:cNvSpPr txBox="1">
            <a:spLocks noChangeArrowheads="1"/>
          </p:cNvSpPr>
          <p:nvPr/>
        </p:nvSpPr>
        <p:spPr bwMode="auto">
          <a:xfrm>
            <a:off x="4648200" y="2743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92167" name="Text Box 6">
            <a:extLst>
              <a:ext uri="{FF2B5EF4-FFF2-40B4-BE49-F238E27FC236}">
                <a16:creationId xmlns:a16="http://schemas.microsoft.com/office/drawing/2014/main" id="{309C2BB1-EEEC-5A94-CBC3-3F28C4DA09D3}"/>
              </a:ext>
            </a:extLst>
          </p:cNvPr>
          <p:cNvSpPr txBox="1">
            <a:spLocks noChangeArrowheads="1"/>
          </p:cNvSpPr>
          <p:nvPr/>
        </p:nvSpPr>
        <p:spPr bwMode="auto">
          <a:xfrm>
            <a:off x="4943475" y="32004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92168" name="Line 7">
            <a:extLst>
              <a:ext uri="{FF2B5EF4-FFF2-40B4-BE49-F238E27FC236}">
                <a16:creationId xmlns:a16="http://schemas.microsoft.com/office/drawing/2014/main" id="{F79E899A-C79B-3035-21E3-65137BC122F5}"/>
              </a:ext>
            </a:extLst>
          </p:cNvPr>
          <p:cNvSpPr>
            <a:spLocks noChangeShapeType="1"/>
          </p:cNvSpPr>
          <p:nvPr/>
        </p:nvSpPr>
        <p:spPr bwMode="auto">
          <a:xfrm>
            <a:off x="4662488" y="3200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69" name="Oval 8">
            <a:extLst>
              <a:ext uri="{FF2B5EF4-FFF2-40B4-BE49-F238E27FC236}">
                <a16:creationId xmlns:a16="http://schemas.microsoft.com/office/drawing/2014/main" id="{6A1C7058-4782-408A-5E1F-56853BB3912E}"/>
              </a:ext>
            </a:extLst>
          </p:cNvPr>
          <p:cNvSpPr>
            <a:spLocks noChangeArrowheads="1"/>
          </p:cNvSpPr>
          <p:nvPr/>
        </p:nvSpPr>
        <p:spPr bwMode="auto">
          <a:xfrm>
            <a:off x="67056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70" name="Rectangle 9">
            <a:extLst>
              <a:ext uri="{FF2B5EF4-FFF2-40B4-BE49-F238E27FC236}">
                <a16:creationId xmlns:a16="http://schemas.microsoft.com/office/drawing/2014/main" id="{292EAEF8-C2D5-6DEB-798F-8A55C36D2811}"/>
              </a:ext>
            </a:extLst>
          </p:cNvPr>
          <p:cNvSpPr>
            <a:spLocks noChangeArrowheads="1"/>
          </p:cNvSpPr>
          <p:nvPr/>
        </p:nvSpPr>
        <p:spPr bwMode="auto">
          <a:xfrm>
            <a:off x="2209800" y="2755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71" name="Text Box 10">
            <a:extLst>
              <a:ext uri="{FF2B5EF4-FFF2-40B4-BE49-F238E27FC236}">
                <a16:creationId xmlns:a16="http://schemas.microsoft.com/office/drawing/2014/main" id="{8D5F3C8E-0C6C-D057-C0D7-26D7A3F857EE}"/>
              </a:ext>
            </a:extLst>
          </p:cNvPr>
          <p:cNvSpPr txBox="1">
            <a:spLocks noChangeArrowheads="1"/>
          </p:cNvSpPr>
          <p:nvPr/>
        </p:nvSpPr>
        <p:spPr bwMode="auto">
          <a:xfrm>
            <a:off x="2363788" y="2743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92172" name="Text Box 11">
            <a:extLst>
              <a:ext uri="{FF2B5EF4-FFF2-40B4-BE49-F238E27FC236}">
                <a16:creationId xmlns:a16="http://schemas.microsoft.com/office/drawing/2014/main" id="{1DE93E63-2AB8-FB5C-496C-D5ECBD15CEE5}"/>
              </a:ext>
            </a:extLst>
          </p:cNvPr>
          <p:cNvSpPr txBox="1">
            <a:spLocks noChangeArrowheads="1"/>
          </p:cNvSpPr>
          <p:nvPr/>
        </p:nvSpPr>
        <p:spPr bwMode="auto">
          <a:xfrm>
            <a:off x="2576513" y="3200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92173" name="Line 12">
            <a:extLst>
              <a:ext uri="{FF2B5EF4-FFF2-40B4-BE49-F238E27FC236}">
                <a16:creationId xmlns:a16="http://schemas.microsoft.com/office/drawing/2014/main" id="{0F309FFA-00FC-5DCF-6197-E05AC0D54DA3}"/>
              </a:ext>
            </a:extLst>
          </p:cNvPr>
          <p:cNvSpPr>
            <a:spLocks noChangeShapeType="1"/>
          </p:cNvSpPr>
          <p:nvPr/>
        </p:nvSpPr>
        <p:spPr bwMode="auto">
          <a:xfrm>
            <a:off x="2209800" y="3200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74" name="Oval 13">
            <a:extLst>
              <a:ext uri="{FF2B5EF4-FFF2-40B4-BE49-F238E27FC236}">
                <a16:creationId xmlns:a16="http://schemas.microsoft.com/office/drawing/2014/main" id="{3C941628-85FB-8C28-37D5-6652F91D8138}"/>
              </a:ext>
            </a:extLst>
          </p:cNvPr>
          <p:cNvSpPr>
            <a:spLocks noChangeArrowheads="1"/>
          </p:cNvSpPr>
          <p:nvPr/>
        </p:nvSpPr>
        <p:spPr bwMode="auto">
          <a:xfrm>
            <a:off x="3352800" y="5029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75" name="Rectangle 14">
            <a:extLst>
              <a:ext uri="{FF2B5EF4-FFF2-40B4-BE49-F238E27FC236}">
                <a16:creationId xmlns:a16="http://schemas.microsoft.com/office/drawing/2014/main" id="{C7AE48B4-F23B-D085-5A2E-FCF319DFBC38}"/>
              </a:ext>
            </a:extLst>
          </p:cNvPr>
          <p:cNvSpPr>
            <a:spLocks noChangeArrowheads="1"/>
          </p:cNvSpPr>
          <p:nvPr/>
        </p:nvSpPr>
        <p:spPr bwMode="auto">
          <a:xfrm>
            <a:off x="3748088" y="3975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76" name="Text Box 15">
            <a:extLst>
              <a:ext uri="{FF2B5EF4-FFF2-40B4-BE49-F238E27FC236}">
                <a16:creationId xmlns:a16="http://schemas.microsoft.com/office/drawing/2014/main" id="{B3F1AF19-6BBA-4496-828A-3807515F892E}"/>
              </a:ext>
            </a:extLst>
          </p:cNvPr>
          <p:cNvSpPr txBox="1">
            <a:spLocks noChangeArrowheads="1"/>
          </p:cNvSpPr>
          <p:nvPr/>
        </p:nvSpPr>
        <p:spPr bwMode="auto">
          <a:xfrm>
            <a:off x="3817938" y="3962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92177" name="Text Box 16">
            <a:extLst>
              <a:ext uri="{FF2B5EF4-FFF2-40B4-BE49-F238E27FC236}">
                <a16:creationId xmlns:a16="http://schemas.microsoft.com/office/drawing/2014/main" id="{BBFE62A1-A2EE-D503-A02B-7A8B3048A8B1}"/>
              </a:ext>
            </a:extLst>
          </p:cNvPr>
          <p:cNvSpPr txBox="1">
            <a:spLocks noChangeArrowheads="1"/>
          </p:cNvSpPr>
          <p:nvPr/>
        </p:nvSpPr>
        <p:spPr bwMode="auto">
          <a:xfrm>
            <a:off x="4029075" y="44196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92178" name="Line 17">
            <a:extLst>
              <a:ext uri="{FF2B5EF4-FFF2-40B4-BE49-F238E27FC236}">
                <a16:creationId xmlns:a16="http://schemas.microsoft.com/office/drawing/2014/main" id="{5829D774-CEC3-EAD2-F79F-06E94E637D25}"/>
              </a:ext>
            </a:extLst>
          </p:cNvPr>
          <p:cNvSpPr>
            <a:spLocks noChangeShapeType="1"/>
          </p:cNvSpPr>
          <p:nvPr/>
        </p:nvSpPr>
        <p:spPr bwMode="auto">
          <a:xfrm>
            <a:off x="3748088" y="4419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79" name="Rectangle 18">
            <a:extLst>
              <a:ext uri="{FF2B5EF4-FFF2-40B4-BE49-F238E27FC236}">
                <a16:creationId xmlns:a16="http://schemas.microsoft.com/office/drawing/2014/main" id="{5812948E-2800-9C2A-16BB-58F5BAC3BA4A}"/>
              </a:ext>
            </a:extLst>
          </p:cNvPr>
          <p:cNvSpPr>
            <a:spLocks noChangeArrowheads="1"/>
          </p:cNvSpPr>
          <p:nvPr/>
        </p:nvSpPr>
        <p:spPr bwMode="auto">
          <a:xfrm>
            <a:off x="3443288" y="1689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80" name="Text Box 19">
            <a:extLst>
              <a:ext uri="{FF2B5EF4-FFF2-40B4-BE49-F238E27FC236}">
                <a16:creationId xmlns:a16="http://schemas.microsoft.com/office/drawing/2014/main" id="{68720A82-A341-08DF-114C-C9A609E6D0C8}"/>
              </a:ext>
            </a:extLst>
          </p:cNvPr>
          <p:cNvSpPr txBox="1">
            <a:spLocks noChangeArrowheads="1"/>
          </p:cNvSpPr>
          <p:nvPr/>
        </p:nvSpPr>
        <p:spPr bwMode="auto">
          <a:xfrm>
            <a:off x="3513138" y="1676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92181" name="Text Box 20">
            <a:extLst>
              <a:ext uri="{FF2B5EF4-FFF2-40B4-BE49-F238E27FC236}">
                <a16:creationId xmlns:a16="http://schemas.microsoft.com/office/drawing/2014/main" id="{D918DD31-A9CA-D6CC-64C6-16AEEB4A9FA3}"/>
              </a:ext>
            </a:extLst>
          </p:cNvPr>
          <p:cNvSpPr txBox="1">
            <a:spLocks noChangeArrowheads="1"/>
          </p:cNvSpPr>
          <p:nvPr/>
        </p:nvSpPr>
        <p:spPr bwMode="auto">
          <a:xfrm>
            <a:off x="3724275" y="2133600"/>
            <a:ext cx="527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92182" name="Line 21">
            <a:extLst>
              <a:ext uri="{FF2B5EF4-FFF2-40B4-BE49-F238E27FC236}">
                <a16:creationId xmlns:a16="http://schemas.microsoft.com/office/drawing/2014/main" id="{62718114-3DA1-775E-4ACC-F25D0FAC5555}"/>
              </a:ext>
            </a:extLst>
          </p:cNvPr>
          <p:cNvSpPr>
            <a:spLocks noChangeShapeType="1"/>
          </p:cNvSpPr>
          <p:nvPr/>
        </p:nvSpPr>
        <p:spPr bwMode="auto">
          <a:xfrm>
            <a:off x="3443288" y="2133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83" name="Oval 22">
            <a:extLst>
              <a:ext uri="{FF2B5EF4-FFF2-40B4-BE49-F238E27FC236}">
                <a16:creationId xmlns:a16="http://schemas.microsoft.com/office/drawing/2014/main" id="{D9EE075F-C779-E32C-4A89-A93C379E2163}"/>
              </a:ext>
            </a:extLst>
          </p:cNvPr>
          <p:cNvSpPr>
            <a:spLocks noChangeArrowheads="1"/>
          </p:cNvSpPr>
          <p:nvPr/>
        </p:nvSpPr>
        <p:spPr bwMode="auto">
          <a:xfrm>
            <a:off x="83058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84" name="Rectangle 23">
            <a:extLst>
              <a:ext uri="{FF2B5EF4-FFF2-40B4-BE49-F238E27FC236}">
                <a16:creationId xmlns:a16="http://schemas.microsoft.com/office/drawing/2014/main" id="{76AF5596-7739-032F-C278-ADF35D2E4806}"/>
              </a:ext>
            </a:extLst>
          </p:cNvPr>
          <p:cNvSpPr>
            <a:spLocks noChangeArrowheads="1"/>
          </p:cNvSpPr>
          <p:nvPr/>
        </p:nvSpPr>
        <p:spPr bwMode="auto">
          <a:xfrm>
            <a:off x="5195888" y="927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85" name="Text Box 24">
            <a:extLst>
              <a:ext uri="{FF2B5EF4-FFF2-40B4-BE49-F238E27FC236}">
                <a16:creationId xmlns:a16="http://schemas.microsoft.com/office/drawing/2014/main" id="{04F610E7-ED78-C7DB-6B48-09903929B0AD}"/>
              </a:ext>
            </a:extLst>
          </p:cNvPr>
          <p:cNvSpPr txBox="1">
            <a:spLocks noChangeArrowheads="1"/>
          </p:cNvSpPr>
          <p:nvPr/>
        </p:nvSpPr>
        <p:spPr bwMode="auto">
          <a:xfrm>
            <a:off x="5181600" y="914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92186" name="Text Box 25">
            <a:extLst>
              <a:ext uri="{FF2B5EF4-FFF2-40B4-BE49-F238E27FC236}">
                <a16:creationId xmlns:a16="http://schemas.microsoft.com/office/drawing/2014/main" id="{F81F02B5-C265-738A-2F7C-4056C1FD2B26}"/>
              </a:ext>
            </a:extLst>
          </p:cNvPr>
          <p:cNvSpPr txBox="1">
            <a:spLocks noChangeArrowheads="1"/>
          </p:cNvSpPr>
          <p:nvPr/>
        </p:nvSpPr>
        <p:spPr bwMode="auto">
          <a:xfrm>
            <a:off x="5478463" y="1371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2187" name="Line 26">
            <a:extLst>
              <a:ext uri="{FF2B5EF4-FFF2-40B4-BE49-F238E27FC236}">
                <a16:creationId xmlns:a16="http://schemas.microsoft.com/office/drawing/2014/main" id="{2CEAF8E7-0DF3-821B-7F74-CE4BF3152149}"/>
              </a:ext>
            </a:extLst>
          </p:cNvPr>
          <p:cNvSpPr>
            <a:spLocks noChangeShapeType="1"/>
          </p:cNvSpPr>
          <p:nvPr/>
        </p:nvSpPr>
        <p:spPr bwMode="auto">
          <a:xfrm>
            <a:off x="5195888" y="1371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88" name="Rectangle 27">
            <a:extLst>
              <a:ext uri="{FF2B5EF4-FFF2-40B4-BE49-F238E27FC236}">
                <a16:creationId xmlns:a16="http://schemas.microsoft.com/office/drawing/2014/main" id="{9405ABFE-49DF-1D2F-A277-1AEAB5AFA905}"/>
              </a:ext>
            </a:extLst>
          </p:cNvPr>
          <p:cNvSpPr>
            <a:spLocks noChangeArrowheads="1"/>
          </p:cNvSpPr>
          <p:nvPr/>
        </p:nvSpPr>
        <p:spPr bwMode="auto">
          <a:xfrm>
            <a:off x="7051675" y="16891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89" name="Text Box 28">
            <a:extLst>
              <a:ext uri="{FF2B5EF4-FFF2-40B4-BE49-F238E27FC236}">
                <a16:creationId xmlns:a16="http://schemas.microsoft.com/office/drawing/2014/main" id="{FCD0486C-61B1-EC70-8DD3-667AAC3AC255}"/>
              </a:ext>
            </a:extLst>
          </p:cNvPr>
          <p:cNvSpPr txBox="1">
            <a:spLocks noChangeArrowheads="1"/>
          </p:cNvSpPr>
          <p:nvPr/>
        </p:nvSpPr>
        <p:spPr bwMode="auto">
          <a:xfrm>
            <a:off x="7037388" y="16764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92190" name="Text Box 29">
            <a:extLst>
              <a:ext uri="{FF2B5EF4-FFF2-40B4-BE49-F238E27FC236}">
                <a16:creationId xmlns:a16="http://schemas.microsoft.com/office/drawing/2014/main" id="{74C18FAB-E2B1-52A1-9313-DA2E4941551D}"/>
              </a:ext>
            </a:extLst>
          </p:cNvPr>
          <p:cNvSpPr txBox="1">
            <a:spLocks noChangeArrowheads="1"/>
          </p:cNvSpPr>
          <p:nvPr/>
        </p:nvSpPr>
        <p:spPr bwMode="auto">
          <a:xfrm>
            <a:off x="7334250"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2191" name="Line 30">
            <a:extLst>
              <a:ext uri="{FF2B5EF4-FFF2-40B4-BE49-F238E27FC236}">
                <a16:creationId xmlns:a16="http://schemas.microsoft.com/office/drawing/2014/main" id="{E209BDDE-910D-D4C2-1E57-F0356A2790D2}"/>
              </a:ext>
            </a:extLst>
          </p:cNvPr>
          <p:cNvSpPr>
            <a:spLocks noChangeShapeType="1"/>
          </p:cNvSpPr>
          <p:nvPr/>
        </p:nvSpPr>
        <p:spPr bwMode="auto">
          <a:xfrm>
            <a:off x="7051675" y="21336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192" name="Oval 31">
            <a:extLst>
              <a:ext uri="{FF2B5EF4-FFF2-40B4-BE49-F238E27FC236}">
                <a16:creationId xmlns:a16="http://schemas.microsoft.com/office/drawing/2014/main" id="{EC55817C-ACFA-79D5-3BA1-32204991F9E1}"/>
              </a:ext>
            </a:extLst>
          </p:cNvPr>
          <p:cNvSpPr>
            <a:spLocks noChangeArrowheads="1"/>
          </p:cNvSpPr>
          <p:nvPr/>
        </p:nvSpPr>
        <p:spPr bwMode="auto">
          <a:xfrm>
            <a:off x="18288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193" name="Oval 32">
            <a:extLst>
              <a:ext uri="{FF2B5EF4-FFF2-40B4-BE49-F238E27FC236}">
                <a16:creationId xmlns:a16="http://schemas.microsoft.com/office/drawing/2014/main" id="{E11FADC2-6A0B-E707-0025-2450CA3669BE}"/>
              </a:ext>
            </a:extLst>
          </p:cNvPr>
          <p:cNvSpPr>
            <a:spLocks noChangeArrowheads="1"/>
          </p:cNvSpPr>
          <p:nvPr/>
        </p:nvSpPr>
        <p:spPr bwMode="auto">
          <a:xfrm>
            <a:off x="35052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2194" name="AutoShape 33">
            <a:extLst>
              <a:ext uri="{FF2B5EF4-FFF2-40B4-BE49-F238E27FC236}">
                <a16:creationId xmlns:a16="http://schemas.microsoft.com/office/drawing/2014/main" id="{E712A402-77F3-7C25-CCBC-1F6D7346D311}"/>
              </a:ext>
            </a:extLst>
          </p:cNvPr>
          <p:cNvCxnSpPr>
            <a:cxnSpLocks noChangeShapeType="1"/>
            <a:stCxn id="92187" idx="0"/>
            <a:endCxn id="92180" idx="0"/>
          </p:cNvCxnSpPr>
          <p:nvPr/>
        </p:nvCxnSpPr>
        <p:spPr bwMode="auto">
          <a:xfrm flipH="1">
            <a:off x="3986213" y="1371600"/>
            <a:ext cx="1209675" cy="3048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2195" name="AutoShape 34">
            <a:extLst>
              <a:ext uri="{FF2B5EF4-FFF2-40B4-BE49-F238E27FC236}">
                <a16:creationId xmlns:a16="http://schemas.microsoft.com/office/drawing/2014/main" id="{FD8D35A6-0330-9F0F-4C6B-630A47CF6112}"/>
              </a:ext>
            </a:extLst>
          </p:cNvPr>
          <p:cNvCxnSpPr>
            <a:cxnSpLocks noChangeShapeType="1"/>
            <a:stCxn id="92187" idx="1"/>
            <a:endCxn id="92189" idx="0"/>
          </p:cNvCxnSpPr>
          <p:nvPr/>
        </p:nvCxnSpPr>
        <p:spPr bwMode="auto">
          <a:xfrm>
            <a:off x="6248400" y="1371600"/>
            <a:ext cx="1347788"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196" name="AutoShape 35">
            <a:extLst>
              <a:ext uri="{FF2B5EF4-FFF2-40B4-BE49-F238E27FC236}">
                <a16:creationId xmlns:a16="http://schemas.microsoft.com/office/drawing/2014/main" id="{A856B3A8-1021-3795-7445-417671EDDFB8}"/>
              </a:ext>
            </a:extLst>
          </p:cNvPr>
          <p:cNvCxnSpPr>
            <a:cxnSpLocks noChangeShapeType="1"/>
            <a:stCxn id="92179" idx="1"/>
            <a:endCxn id="92171" idx="0"/>
          </p:cNvCxnSpPr>
          <p:nvPr/>
        </p:nvCxnSpPr>
        <p:spPr bwMode="auto">
          <a:xfrm flipH="1">
            <a:off x="2752725" y="2139950"/>
            <a:ext cx="690563" cy="603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197" name="AutoShape 36">
            <a:extLst>
              <a:ext uri="{FF2B5EF4-FFF2-40B4-BE49-F238E27FC236}">
                <a16:creationId xmlns:a16="http://schemas.microsoft.com/office/drawing/2014/main" id="{C00B4CA5-0DDD-4D3D-28E9-8FC45F057B47}"/>
              </a:ext>
            </a:extLst>
          </p:cNvPr>
          <p:cNvCxnSpPr>
            <a:cxnSpLocks noChangeShapeType="1"/>
            <a:stCxn id="92182" idx="1"/>
            <a:endCxn id="92166" idx="0"/>
          </p:cNvCxnSpPr>
          <p:nvPr/>
        </p:nvCxnSpPr>
        <p:spPr bwMode="auto">
          <a:xfrm>
            <a:off x="4495800" y="2133600"/>
            <a:ext cx="711200" cy="6096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2198" name="AutoShape 37">
            <a:extLst>
              <a:ext uri="{FF2B5EF4-FFF2-40B4-BE49-F238E27FC236}">
                <a16:creationId xmlns:a16="http://schemas.microsoft.com/office/drawing/2014/main" id="{24D1FC7B-18E8-444A-1E16-B4581AB9B4F5}"/>
              </a:ext>
            </a:extLst>
          </p:cNvPr>
          <p:cNvCxnSpPr>
            <a:cxnSpLocks noChangeShapeType="1"/>
            <a:stCxn id="92170" idx="3"/>
            <a:endCxn id="92193" idx="0"/>
          </p:cNvCxnSpPr>
          <p:nvPr/>
        </p:nvCxnSpPr>
        <p:spPr bwMode="auto">
          <a:xfrm>
            <a:off x="3262313" y="3206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199" name="AutoShape 38">
            <a:extLst>
              <a:ext uri="{FF2B5EF4-FFF2-40B4-BE49-F238E27FC236}">
                <a16:creationId xmlns:a16="http://schemas.microsoft.com/office/drawing/2014/main" id="{70BFD274-7FF6-AC01-8286-2C670AE97DDF}"/>
              </a:ext>
            </a:extLst>
          </p:cNvPr>
          <p:cNvCxnSpPr>
            <a:cxnSpLocks noChangeShapeType="1"/>
            <a:stCxn id="92170" idx="1"/>
            <a:endCxn id="92192" idx="0"/>
          </p:cNvCxnSpPr>
          <p:nvPr/>
        </p:nvCxnSpPr>
        <p:spPr bwMode="auto">
          <a:xfrm flipH="1">
            <a:off x="1905000" y="3206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200" name="AutoShape 39">
            <a:extLst>
              <a:ext uri="{FF2B5EF4-FFF2-40B4-BE49-F238E27FC236}">
                <a16:creationId xmlns:a16="http://schemas.microsoft.com/office/drawing/2014/main" id="{FE6B30EC-6886-5153-B95F-D9D2285D78C5}"/>
              </a:ext>
            </a:extLst>
          </p:cNvPr>
          <p:cNvCxnSpPr>
            <a:cxnSpLocks noChangeShapeType="1"/>
            <a:stCxn id="92168" idx="0"/>
            <a:endCxn id="92176" idx="0"/>
          </p:cNvCxnSpPr>
          <p:nvPr/>
        </p:nvCxnSpPr>
        <p:spPr bwMode="auto">
          <a:xfrm flipH="1">
            <a:off x="4291013" y="3200400"/>
            <a:ext cx="371475" cy="7620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2201" name="AutoShape 40">
            <a:extLst>
              <a:ext uri="{FF2B5EF4-FFF2-40B4-BE49-F238E27FC236}">
                <a16:creationId xmlns:a16="http://schemas.microsoft.com/office/drawing/2014/main" id="{BE447F91-E3C6-1B3F-18F4-702CA13FADAB}"/>
              </a:ext>
            </a:extLst>
          </p:cNvPr>
          <p:cNvCxnSpPr>
            <a:cxnSpLocks noChangeShapeType="1"/>
            <a:stCxn id="92178" idx="0"/>
            <a:endCxn id="92174" idx="0"/>
          </p:cNvCxnSpPr>
          <p:nvPr/>
        </p:nvCxnSpPr>
        <p:spPr bwMode="auto">
          <a:xfrm flipH="1">
            <a:off x="3429000" y="44196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202" name="AutoShape 41">
            <a:extLst>
              <a:ext uri="{FF2B5EF4-FFF2-40B4-BE49-F238E27FC236}">
                <a16:creationId xmlns:a16="http://schemas.microsoft.com/office/drawing/2014/main" id="{7373AD1E-1C9B-2EE8-BD8E-BDA8C8BB4F5C}"/>
              </a:ext>
            </a:extLst>
          </p:cNvPr>
          <p:cNvCxnSpPr>
            <a:cxnSpLocks noChangeShapeType="1"/>
            <a:stCxn id="92191" idx="0"/>
            <a:endCxn id="92169" idx="0"/>
          </p:cNvCxnSpPr>
          <p:nvPr/>
        </p:nvCxnSpPr>
        <p:spPr bwMode="auto">
          <a:xfrm flipH="1">
            <a:off x="6781800" y="21336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203" name="AutoShape 42">
            <a:extLst>
              <a:ext uri="{FF2B5EF4-FFF2-40B4-BE49-F238E27FC236}">
                <a16:creationId xmlns:a16="http://schemas.microsoft.com/office/drawing/2014/main" id="{A63123B1-1280-F776-D6B8-CA49D7BC8FC8}"/>
              </a:ext>
            </a:extLst>
          </p:cNvPr>
          <p:cNvCxnSpPr>
            <a:cxnSpLocks noChangeShapeType="1"/>
            <a:stCxn id="92191" idx="1"/>
            <a:endCxn id="92183" idx="0"/>
          </p:cNvCxnSpPr>
          <p:nvPr/>
        </p:nvCxnSpPr>
        <p:spPr bwMode="auto">
          <a:xfrm>
            <a:off x="8104188" y="21336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204" name="Oval 43">
            <a:extLst>
              <a:ext uri="{FF2B5EF4-FFF2-40B4-BE49-F238E27FC236}">
                <a16:creationId xmlns:a16="http://schemas.microsoft.com/office/drawing/2014/main" id="{B9DDF768-5CE4-D3AE-3394-BC6E093179BE}"/>
              </a:ext>
            </a:extLst>
          </p:cNvPr>
          <p:cNvSpPr>
            <a:spLocks noChangeArrowheads="1"/>
          </p:cNvSpPr>
          <p:nvPr/>
        </p:nvSpPr>
        <p:spPr bwMode="auto">
          <a:xfrm>
            <a:off x="4495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205" name="Rectangle 44">
            <a:extLst>
              <a:ext uri="{FF2B5EF4-FFF2-40B4-BE49-F238E27FC236}">
                <a16:creationId xmlns:a16="http://schemas.microsoft.com/office/drawing/2014/main" id="{BD74A12B-C164-B3BA-AAE2-F22DC2D921E1}"/>
              </a:ext>
            </a:extLst>
          </p:cNvPr>
          <p:cNvSpPr>
            <a:spLocks noChangeArrowheads="1"/>
          </p:cNvSpPr>
          <p:nvPr/>
        </p:nvSpPr>
        <p:spPr bwMode="auto">
          <a:xfrm>
            <a:off x="4891088" y="5118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2206" name="Text Box 45">
            <a:extLst>
              <a:ext uri="{FF2B5EF4-FFF2-40B4-BE49-F238E27FC236}">
                <a16:creationId xmlns:a16="http://schemas.microsoft.com/office/drawing/2014/main" id="{DD080902-C686-A9A1-6D53-43F7F5EF8101}"/>
              </a:ext>
            </a:extLst>
          </p:cNvPr>
          <p:cNvSpPr txBox="1">
            <a:spLocks noChangeArrowheads="1"/>
          </p:cNvSpPr>
          <p:nvPr/>
        </p:nvSpPr>
        <p:spPr bwMode="auto">
          <a:xfrm>
            <a:off x="4960938" y="5105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[8,19]</a:t>
            </a:r>
          </a:p>
        </p:txBody>
      </p:sp>
      <p:sp>
        <p:nvSpPr>
          <p:cNvPr id="92207" name="Text Box 46">
            <a:extLst>
              <a:ext uri="{FF2B5EF4-FFF2-40B4-BE49-F238E27FC236}">
                <a16:creationId xmlns:a16="http://schemas.microsoft.com/office/drawing/2014/main" id="{7156FE3E-07CB-3CEE-A0A4-8DB2949F8ED5}"/>
              </a:ext>
            </a:extLst>
          </p:cNvPr>
          <p:cNvSpPr txBox="1">
            <a:spLocks noChangeArrowheads="1"/>
          </p:cNvSpPr>
          <p:nvPr/>
        </p:nvSpPr>
        <p:spPr bwMode="auto">
          <a:xfrm>
            <a:off x="5173663" y="556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19</a:t>
            </a:r>
          </a:p>
        </p:txBody>
      </p:sp>
      <p:sp>
        <p:nvSpPr>
          <p:cNvPr id="92208" name="Line 47">
            <a:extLst>
              <a:ext uri="{FF2B5EF4-FFF2-40B4-BE49-F238E27FC236}">
                <a16:creationId xmlns:a16="http://schemas.microsoft.com/office/drawing/2014/main" id="{8D032EFA-8CD3-1DFC-3711-54A6A12A367C}"/>
              </a:ext>
            </a:extLst>
          </p:cNvPr>
          <p:cNvSpPr>
            <a:spLocks noChangeShapeType="1"/>
          </p:cNvSpPr>
          <p:nvPr/>
        </p:nvSpPr>
        <p:spPr bwMode="auto">
          <a:xfrm>
            <a:off x="4891088" y="556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2209" name="Oval 48">
            <a:extLst>
              <a:ext uri="{FF2B5EF4-FFF2-40B4-BE49-F238E27FC236}">
                <a16:creationId xmlns:a16="http://schemas.microsoft.com/office/drawing/2014/main" id="{35055653-26C6-0DFB-3D4E-6EF095B9C4D0}"/>
              </a:ext>
            </a:extLst>
          </p:cNvPr>
          <p:cNvSpPr>
            <a:spLocks noChangeArrowheads="1"/>
          </p:cNvSpPr>
          <p:nvPr/>
        </p:nvSpPr>
        <p:spPr bwMode="auto">
          <a:xfrm>
            <a:off x="61722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2210" name="AutoShape 49">
            <a:extLst>
              <a:ext uri="{FF2B5EF4-FFF2-40B4-BE49-F238E27FC236}">
                <a16:creationId xmlns:a16="http://schemas.microsoft.com/office/drawing/2014/main" id="{53B59AD0-0044-1B45-E9D7-7AEB36F37AAF}"/>
              </a:ext>
            </a:extLst>
          </p:cNvPr>
          <p:cNvCxnSpPr>
            <a:cxnSpLocks noChangeShapeType="1"/>
            <a:stCxn id="92208" idx="0"/>
            <a:endCxn id="92204" idx="0"/>
          </p:cNvCxnSpPr>
          <p:nvPr/>
        </p:nvCxnSpPr>
        <p:spPr bwMode="auto">
          <a:xfrm flipH="1">
            <a:off x="4572000" y="5562600"/>
            <a:ext cx="319088" cy="381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211" name="AutoShape 50">
            <a:extLst>
              <a:ext uri="{FF2B5EF4-FFF2-40B4-BE49-F238E27FC236}">
                <a16:creationId xmlns:a16="http://schemas.microsoft.com/office/drawing/2014/main" id="{910C138C-2762-2231-9010-836FFF1D66E5}"/>
              </a:ext>
            </a:extLst>
          </p:cNvPr>
          <p:cNvCxnSpPr>
            <a:cxnSpLocks noChangeShapeType="1"/>
            <a:stCxn id="92208" idx="1"/>
            <a:endCxn id="92209" idx="0"/>
          </p:cNvCxnSpPr>
          <p:nvPr/>
        </p:nvCxnSpPr>
        <p:spPr bwMode="auto">
          <a:xfrm>
            <a:off x="5943600" y="5562600"/>
            <a:ext cx="304800" cy="381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2212" name="Oval 52">
            <a:extLst>
              <a:ext uri="{FF2B5EF4-FFF2-40B4-BE49-F238E27FC236}">
                <a16:creationId xmlns:a16="http://schemas.microsoft.com/office/drawing/2014/main" id="{613365BC-0B67-00DC-78C1-20CE79C87C1A}"/>
              </a:ext>
            </a:extLst>
          </p:cNvPr>
          <p:cNvSpPr>
            <a:spLocks noChangeArrowheads="1"/>
          </p:cNvSpPr>
          <p:nvPr/>
        </p:nvSpPr>
        <p:spPr bwMode="auto">
          <a:xfrm>
            <a:off x="6172200" y="3581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2213" name="AutoShape 53">
            <a:extLst>
              <a:ext uri="{FF2B5EF4-FFF2-40B4-BE49-F238E27FC236}">
                <a16:creationId xmlns:a16="http://schemas.microsoft.com/office/drawing/2014/main" id="{7FF8C976-6052-7C9D-0F4D-27678988BF2A}"/>
              </a:ext>
            </a:extLst>
          </p:cNvPr>
          <p:cNvCxnSpPr>
            <a:cxnSpLocks noChangeShapeType="1"/>
            <a:stCxn id="92168" idx="1"/>
            <a:endCxn id="92212" idx="1"/>
          </p:cNvCxnSpPr>
          <p:nvPr/>
        </p:nvCxnSpPr>
        <p:spPr bwMode="auto">
          <a:xfrm>
            <a:off x="5715000" y="3200400"/>
            <a:ext cx="479425" cy="40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2214" name="AutoShape 39">
            <a:extLst>
              <a:ext uri="{FF2B5EF4-FFF2-40B4-BE49-F238E27FC236}">
                <a16:creationId xmlns:a16="http://schemas.microsoft.com/office/drawing/2014/main" id="{542B8A68-29E3-1595-0C08-CE9CE0EC9AA9}"/>
              </a:ext>
            </a:extLst>
          </p:cNvPr>
          <p:cNvCxnSpPr>
            <a:cxnSpLocks noChangeShapeType="1"/>
            <a:stCxn id="92178" idx="1"/>
            <a:endCxn id="92206" idx="0"/>
          </p:cNvCxnSpPr>
          <p:nvPr/>
        </p:nvCxnSpPr>
        <p:spPr bwMode="auto">
          <a:xfrm>
            <a:off x="4800600" y="4419600"/>
            <a:ext cx="633413" cy="6858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a:extLst>
              <a:ext uri="{FF2B5EF4-FFF2-40B4-BE49-F238E27FC236}">
                <a16:creationId xmlns:a16="http://schemas.microsoft.com/office/drawing/2014/main" id="{F8DC041A-6BC4-DC3D-2A88-837962479C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16782E7-ABBB-4AFA-B468-DAD863C5F918}" type="slidenum">
              <a:rPr lang="en-US" altLang="en-US" sz="1200" smtClean="0">
                <a:latin typeface="Garamond" panose="02020404030301010803" pitchFamily="18" charset="0"/>
              </a:rPr>
              <a:pPr>
                <a:spcBef>
                  <a:spcPct val="0"/>
                </a:spcBef>
                <a:buClrTx/>
                <a:buSzTx/>
                <a:buFontTx/>
                <a:buNone/>
              </a:pPr>
              <a:t>45</a:t>
            </a:fld>
            <a:endParaRPr lang="en-US" altLang="en-US" sz="1200">
              <a:latin typeface="Garamond" panose="02020404030301010803" pitchFamily="18" charset="0"/>
            </a:endParaRPr>
          </a:p>
        </p:txBody>
      </p:sp>
      <p:sp>
        <p:nvSpPr>
          <p:cNvPr id="94211" name="Rectangle 2">
            <a:extLst>
              <a:ext uri="{FF2B5EF4-FFF2-40B4-BE49-F238E27FC236}">
                <a16:creationId xmlns:a16="http://schemas.microsoft.com/office/drawing/2014/main" id="{E16AD3B9-F815-E23A-2970-A4D0E58252C0}"/>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94212" name="Rectangle 3">
            <a:extLst>
              <a:ext uri="{FF2B5EF4-FFF2-40B4-BE49-F238E27FC236}">
                <a16:creationId xmlns:a16="http://schemas.microsoft.com/office/drawing/2014/main" id="{EDF30000-794E-E12B-A5DC-FF2756D2F265}"/>
              </a:ext>
            </a:extLst>
          </p:cNvPr>
          <p:cNvSpPr>
            <a:spLocks noGrp="1" noChangeArrowheads="1"/>
          </p:cNvSpPr>
          <p:nvPr>
            <p:ph type="body" idx="1"/>
          </p:nvPr>
        </p:nvSpPr>
        <p:spPr>
          <a:noFill/>
        </p:spPr>
        <p:txBody>
          <a:bodyPr/>
          <a:lstStyle/>
          <a:p>
            <a:pPr eaLnBrk="1" hangingPunct="1"/>
            <a:r>
              <a:rPr lang="en-US" altLang="en-US" sz="2400"/>
              <a:t>Insert [8,19]</a:t>
            </a:r>
          </a:p>
        </p:txBody>
      </p:sp>
      <p:sp>
        <p:nvSpPr>
          <p:cNvPr id="94213" name="Rectangle 4">
            <a:extLst>
              <a:ext uri="{FF2B5EF4-FFF2-40B4-BE49-F238E27FC236}">
                <a16:creationId xmlns:a16="http://schemas.microsoft.com/office/drawing/2014/main" id="{9E3D3CC0-2130-42A9-35A5-D2E78E4B404F}"/>
              </a:ext>
            </a:extLst>
          </p:cNvPr>
          <p:cNvSpPr>
            <a:spLocks noChangeArrowheads="1"/>
          </p:cNvSpPr>
          <p:nvPr/>
        </p:nvSpPr>
        <p:spPr bwMode="auto">
          <a:xfrm>
            <a:off x="4662488" y="2755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14" name="Text Box 5">
            <a:extLst>
              <a:ext uri="{FF2B5EF4-FFF2-40B4-BE49-F238E27FC236}">
                <a16:creationId xmlns:a16="http://schemas.microsoft.com/office/drawing/2014/main" id="{40DD1B07-F365-DDBF-07F3-4B131017BF86}"/>
              </a:ext>
            </a:extLst>
          </p:cNvPr>
          <p:cNvSpPr txBox="1">
            <a:spLocks noChangeArrowheads="1"/>
          </p:cNvSpPr>
          <p:nvPr/>
        </p:nvSpPr>
        <p:spPr bwMode="auto">
          <a:xfrm>
            <a:off x="4648200" y="2743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94215" name="Text Box 6">
            <a:extLst>
              <a:ext uri="{FF2B5EF4-FFF2-40B4-BE49-F238E27FC236}">
                <a16:creationId xmlns:a16="http://schemas.microsoft.com/office/drawing/2014/main" id="{E7115864-C032-3FCC-9D0E-CFF756C67D08}"/>
              </a:ext>
            </a:extLst>
          </p:cNvPr>
          <p:cNvSpPr txBox="1">
            <a:spLocks noChangeArrowheads="1"/>
          </p:cNvSpPr>
          <p:nvPr/>
        </p:nvSpPr>
        <p:spPr bwMode="auto">
          <a:xfrm>
            <a:off x="4945063" y="3200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19</a:t>
            </a:r>
          </a:p>
        </p:txBody>
      </p:sp>
      <p:sp>
        <p:nvSpPr>
          <p:cNvPr id="94216" name="Line 7">
            <a:extLst>
              <a:ext uri="{FF2B5EF4-FFF2-40B4-BE49-F238E27FC236}">
                <a16:creationId xmlns:a16="http://schemas.microsoft.com/office/drawing/2014/main" id="{160B6685-8D81-4087-E586-16BED3BE1AD2}"/>
              </a:ext>
            </a:extLst>
          </p:cNvPr>
          <p:cNvSpPr>
            <a:spLocks noChangeShapeType="1"/>
          </p:cNvSpPr>
          <p:nvPr/>
        </p:nvSpPr>
        <p:spPr bwMode="auto">
          <a:xfrm>
            <a:off x="4662488" y="3200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17" name="Oval 8">
            <a:extLst>
              <a:ext uri="{FF2B5EF4-FFF2-40B4-BE49-F238E27FC236}">
                <a16:creationId xmlns:a16="http://schemas.microsoft.com/office/drawing/2014/main" id="{9FF5E772-8D34-2616-2848-D63EB51071DD}"/>
              </a:ext>
            </a:extLst>
          </p:cNvPr>
          <p:cNvSpPr>
            <a:spLocks noChangeArrowheads="1"/>
          </p:cNvSpPr>
          <p:nvPr/>
        </p:nvSpPr>
        <p:spPr bwMode="auto">
          <a:xfrm>
            <a:off x="67056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18" name="Rectangle 9">
            <a:extLst>
              <a:ext uri="{FF2B5EF4-FFF2-40B4-BE49-F238E27FC236}">
                <a16:creationId xmlns:a16="http://schemas.microsoft.com/office/drawing/2014/main" id="{95CE138D-09FA-4103-4B06-0763AA7BDA02}"/>
              </a:ext>
            </a:extLst>
          </p:cNvPr>
          <p:cNvSpPr>
            <a:spLocks noChangeArrowheads="1"/>
          </p:cNvSpPr>
          <p:nvPr/>
        </p:nvSpPr>
        <p:spPr bwMode="auto">
          <a:xfrm>
            <a:off x="2209800" y="2755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19" name="Text Box 10">
            <a:extLst>
              <a:ext uri="{FF2B5EF4-FFF2-40B4-BE49-F238E27FC236}">
                <a16:creationId xmlns:a16="http://schemas.microsoft.com/office/drawing/2014/main" id="{59D7B486-B1D1-E192-0FB4-9919CF43F523}"/>
              </a:ext>
            </a:extLst>
          </p:cNvPr>
          <p:cNvSpPr txBox="1">
            <a:spLocks noChangeArrowheads="1"/>
          </p:cNvSpPr>
          <p:nvPr/>
        </p:nvSpPr>
        <p:spPr bwMode="auto">
          <a:xfrm>
            <a:off x="2363788" y="2743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94220" name="Text Box 11">
            <a:extLst>
              <a:ext uri="{FF2B5EF4-FFF2-40B4-BE49-F238E27FC236}">
                <a16:creationId xmlns:a16="http://schemas.microsoft.com/office/drawing/2014/main" id="{2E6C3961-DF1A-E85B-C263-9A70CF16B15C}"/>
              </a:ext>
            </a:extLst>
          </p:cNvPr>
          <p:cNvSpPr txBox="1">
            <a:spLocks noChangeArrowheads="1"/>
          </p:cNvSpPr>
          <p:nvPr/>
        </p:nvSpPr>
        <p:spPr bwMode="auto">
          <a:xfrm>
            <a:off x="2576513" y="3200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94221" name="Line 12">
            <a:extLst>
              <a:ext uri="{FF2B5EF4-FFF2-40B4-BE49-F238E27FC236}">
                <a16:creationId xmlns:a16="http://schemas.microsoft.com/office/drawing/2014/main" id="{C9ADEDD9-B752-BA0E-A82D-71D988A025F0}"/>
              </a:ext>
            </a:extLst>
          </p:cNvPr>
          <p:cNvSpPr>
            <a:spLocks noChangeShapeType="1"/>
          </p:cNvSpPr>
          <p:nvPr/>
        </p:nvSpPr>
        <p:spPr bwMode="auto">
          <a:xfrm>
            <a:off x="2209800" y="3200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22" name="Oval 13">
            <a:extLst>
              <a:ext uri="{FF2B5EF4-FFF2-40B4-BE49-F238E27FC236}">
                <a16:creationId xmlns:a16="http://schemas.microsoft.com/office/drawing/2014/main" id="{E1113336-30E7-5D99-C81A-368956920324}"/>
              </a:ext>
            </a:extLst>
          </p:cNvPr>
          <p:cNvSpPr>
            <a:spLocks noChangeArrowheads="1"/>
          </p:cNvSpPr>
          <p:nvPr/>
        </p:nvSpPr>
        <p:spPr bwMode="auto">
          <a:xfrm>
            <a:off x="3352800" y="5029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23" name="Rectangle 14">
            <a:extLst>
              <a:ext uri="{FF2B5EF4-FFF2-40B4-BE49-F238E27FC236}">
                <a16:creationId xmlns:a16="http://schemas.microsoft.com/office/drawing/2014/main" id="{23514862-B246-F955-7449-2BD04EB3B25E}"/>
              </a:ext>
            </a:extLst>
          </p:cNvPr>
          <p:cNvSpPr>
            <a:spLocks noChangeArrowheads="1"/>
          </p:cNvSpPr>
          <p:nvPr/>
        </p:nvSpPr>
        <p:spPr bwMode="auto">
          <a:xfrm>
            <a:off x="3748088" y="3975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24" name="Text Box 15">
            <a:extLst>
              <a:ext uri="{FF2B5EF4-FFF2-40B4-BE49-F238E27FC236}">
                <a16:creationId xmlns:a16="http://schemas.microsoft.com/office/drawing/2014/main" id="{3839EFCA-06B3-BE26-AC94-1A8EAC7FD51A}"/>
              </a:ext>
            </a:extLst>
          </p:cNvPr>
          <p:cNvSpPr txBox="1">
            <a:spLocks noChangeArrowheads="1"/>
          </p:cNvSpPr>
          <p:nvPr/>
        </p:nvSpPr>
        <p:spPr bwMode="auto">
          <a:xfrm>
            <a:off x="3817938" y="3962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94225" name="Text Box 16">
            <a:extLst>
              <a:ext uri="{FF2B5EF4-FFF2-40B4-BE49-F238E27FC236}">
                <a16:creationId xmlns:a16="http://schemas.microsoft.com/office/drawing/2014/main" id="{660E7448-B19C-433B-27F4-2CE0794B78C4}"/>
              </a:ext>
            </a:extLst>
          </p:cNvPr>
          <p:cNvSpPr txBox="1">
            <a:spLocks noChangeArrowheads="1"/>
          </p:cNvSpPr>
          <p:nvPr/>
        </p:nvSpPr>
        <p:spPr bwMode="auto">
          <a:xfrm>
            <a:off x="4030663" y="4419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19</a:t>
            </a:r>
          </a:p>
        </p:txBody>
      </p:sp>
      <p:sp>
        <p:nvSpPr>
          <p:cNvPr id="94226" name="Line 17">
            <a:extLst>
              <a:ext uri="{FF2B5EF4-FFF2-40B4-BE49-F238E27FC236}">
                <a16:creationId xmlns:a16="http://schemas.microsoft.com/office/drawing/2014/main" id="{74AA1A94-4912-3199-9744-41C178BD585F}"/>
              </a:ext>
            </a:extLst>
          </p:cNvPr>
          <p:cNvSpPr>
            <a:spLocks noChangeShapeType="1"/>
          </p:cNvSpPr>
          <p:nvPr/>
        </p:nvSpPr>
        <p:spPr bwMode="auto">
          <a:xfrm>
            <a:off x="3748088" y="4419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27" name="Rectangle 18">
            <a:extLst>
              <a:ext uri="{FF2B5EF4-FFF2-40B4-BE49-F238E27FC236}">
                <a16:creationId xmlns:a16="http://schemas.microsoft.com/office/drawing/2014/main" id="{D79FC46B-FCC7-4954-7224-6FF2BBF36A9A}"/>
              </a:ext>
            </a:extLst>
          </p:cNvPr>
          <p:cNvSpPr>
            <a:spLocks noChangeArrowheads="1"/>
          </p:cNvSpPr>
          <p:nvPr/>
        </p:nvSpPr>
        <p:spPr bwMode="auto">
          <a:xfrm>
            <a:off x="3443288" y="1689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28" name="Text Box 19">
            <a:extLst>
              <a:ext uri="{FF2B5EF4-FFF2-40B4-BE49-F238E27FC236}">
                <a16:creationId xmlns:a16="http://schemas.microsoft.com/office/drawing/2014/main" id="{10A8AACF-55DC-B580-7943-1B0B3CF4612E}"/>
              </a:ext>
            </a:extLst>
          </p:cNvPr>
          <p:cNvSpPr txBox="1">
            <a:spLocks noChangeArrowheads="1"/>
          </p:cNvSpPr>
          <p:nvPr/>
        </p:nvSpPr>
        <p:spPr bwMode="auto">
          <a:xfrm>
            <a:off x="3513138" y="1676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94229" name="Text Box 20">
            <a:extLst>
              <a:ext uri="{FF2B5EF4-FFF2-40B4-BE49-F238E27FC236}">
                <a16:creationId xmlns:a16="http://schemas.microsoft.com/office/drawing/2014/main" id="{DF961F56-4C34-5174-F168-2800E008C743}"/>
              </a:ext>
            </a:extLst>
          </p:cNvPr>
          <p:cNvSpPr txBox="1">
            <a:spLocks noChangeArrowheads="1"/>
          </p:cNvSpPr>
          <p:nvPr/>
        </p:nvSpPr>
        <p:spPr bwMode="auto">
          <a:xfrm>
            <a:off x="3725863"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19</a:t>
            </a:r>
          </a:p>
        </p:txBody>
      </p:sp>
      <p:sp>
        <p:nvSpPr>
          <p:cNvPr id="94230" name="Line 21">
            <a:extLst>
              <a:ext uri="{FF2B5EF4-FFF2-40B4-BE49-F238E27FC236}">
                <a16:creationId xmlns:a16="http://schemas.microsoft.com/office/drawing/2014/main" id="{551CA864-5182-C4D6-5CFA-7DCC75EBD8E5}"/>
              </a:ext>
            </a:extLst>
          </p:cNvPr>
          <p:cNvSpPr>
            <a:spLocks noChangeShapeType="1"/>
          </p:cNvSpPr>
          <p:nvPr/>
        </p:nvSpPr>
        <p:spPr bwMode="auto">
          <a:xfrm>
            <a:off x="3443288" y="2133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31" name="Oval 22">
            <a:extLst>
              <a:ext uri="{FF2B5EF4-FFF2-40B4-BE49-F238E27FC236}">
                <a16:creationId xmlns:a16="http://schemas.microsoft.com/office/drawing/2014/main" id="{F362D1D0-1C23-3940-DC47-20BFFE731419}"/>
              </a:ext>
            </a:extLst>
          </p:cNvPr>
          <p:cNvSpPr>
            <a:spLocks noChangeArrowheads="1"/>
          </p:cNvSpPr>
          <p:nvPr/>
        </p:nvSpPr>
        <p:spPr bwMode="auto">
          <a:xfrm>
            <a:off x="8305800" y="2895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32" name="Rectangle 23">
            <a:extLst>
              <a:ext uri="{FF2B5EF4-FFF2-40B4-BE49-F238E27FC236}">
                <a16:creationId xmlns:a16="http://schemas.microsoft.com/office/drawing/2014/main" id="{E95E8DAC-A6E7-823D-86D0-BEF3FF0B97DA}"/>
              </a:ext>
            </a:extLst>
          </p:cNvPr>
          <p:cNvSpPr>
            <a:spLocks noChangeArrowheads="1"/>
          </p:cNvSpPr>
          <p:nvPr/>
        </p:nvSpPr>
        <p:spPr bwMode="auto">
          <a:xfrm>
            <a:off x="5195888" y="927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33" name="Text Box 24">
            <a:extLst>
              <a:ext uri="{FF2B5EF4-FFF2-40B4-BE49-F238E27FC236}">
                <a16:creationId xmlns:a16="http://schemas.microsoft.com/office/drawing/2014/main" id="{501D9799-D92F-328C-7943-DCAD04568EC8}"/>
              </a:ext>
            </a:extLst>
          </p:cNvPr>
          <p:cNvSpPr txBox="1">
            <a:spLocks noChangeArrowheads="1"/>
          </p:cNvSpPr>
          <p:nvPr/>
        </p:nvSpPr>
        <p:spPr bwMode="auto">
          <a:xfrm>
            <a:off x="5181600" y="914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94234" name="Text Box 25">
            <a:extLst>
              <a:ext uri="{FF2B5EF4-FFF2-40B4-BE49-F238E27FC236}">
                <a16:creationId xmlns:a16="http://schemas.microsoft.com/office/drawing/2014/main" id="{DA638704-815F-203F-E7E4-7D201B1AE506}"/>
              </a:ext>
            </a:extLst>
          </p:cNvPr>
          <p:cNvSpPr txBox="1">
            <a:spLocks noChangeArrowheads="1"/>
          </p:cNvSpPr>
          <p:nvPr/>
        </p:nvSpPr>
        <p:spPr bwMode="auto">
          <a:xfrm>
            <a:off x="5478463" y="1371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4235" name="Line 26">
            <a:extLst>
              <a:ext uri="{FF2B5EF4-FFF2-40B4-BE49-F238E27FC236}">
                <a16:creationId xmlns:a16="http://schemas.microsoft.com/office/drawing/2014/main" id="{B06FE379-767D-E195-37BD-E39C9AA827AF}"/>
              </a:ext>
            </a:extLst>
          </p:cNvPr>
          <p:cNvSpPr>
            <a:spLocks noChangeShapeType="1"/>
          </p:cNvSpPr>
          <p:nvPr/>
        </p:nvSpPr>
        <p:spPr bwMode="auto">
          <a:xfrm>
            <a:off x="5195888" y="1371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36" name="Rectangle 27">
            <a:extLst>
              <a:ext uri="{FF2B5EF4-FFF2-40B4-BE49-F238E27FC236}">
                <a16:creationId xmlns:a16="http://schemas.microsoft.com/office/drawing/2014/main" id="{3682F501-AF9D-1406-84F1-63D525C14EAD}"/>
              </a:ext>
            </a:extLst>
          </p:cNvPr>
          <p:cNvSpPr>
            <a:spLocks noChangeArrowheads="1"/>
          </p:cNvSpPr>
          <p:nvPr/>
        </p:nvSpPr>
        <p:spPr bwMode="auto">
          <a:xfrm>
            <a:off x="7051675" y="16891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37" name="Text Box 28">
            <a:extLst>
              <a:ext uri="{FF2B5EF4-FFF2-40B4-BE49-F238E27FC236}">
                <a16:creationId xmlns:a16="http://schemas.microsoft.com/office/drawing/2014/main" id="{DB841A99-FA57-FED7-089D-49D24DC35066}"/>
              </a:ext>
            </a:extLst>
          </p:cNvPr>
          <p:cNvSpPr txBox="1">
            <a:spLocks noChangeArrowheads="1"/>
          </p:cNvSpPr>
          <p:nvPr/>
        </p:nvSpPr>
        <p:spPr bwMode="auto">
          <a:xfrm>
            <a:off x="7037388" y="16764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94238" name="Text Box 29">
            <a:extLst>
              <a:ext uri="{FF2B5EF4-FFF2-40B4-BE49-F238E27FC236}">
                <a16:creationId xmlns:a16="http://schemas.microsoft.com/office/drawing/2014/main" id="{231376EA-A050-0447-0783-67F4A5200EFE}"/>
              </a:ext>
            </a:extLst>
          </p:cNvPr>
          <p:cNvSpPr txBox="1">
            <a:spLocks noChangeArrowheads="1"/>
          </p:cNvSpPr>
          <p:nvPr/>
        </p:nvSpPr>
        <p:spPr bwMode="auto">
          <a:xfrm>
            <a:off x="7334250" y="2133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94239" name="Line 30">
            <a:extLst>
              <a:ext uri="{FF2B5EF4-FFF2-40B4-BE49-F238E27FC236}">
                <a16:creationId xmlns:a16="http://schemas.microsoft.com/office/drawing/2014/main" id="{C4198F3E-414E-A62C-2ED9-D4321F04BB9D}"/>
              </a:ext>
            </a:extLst>
          </p:cNvPr>
          <p:cNvSpPr>
            <a:spLocks noChangeShapeType="1"/>
          </p:cNvSpPr>
          <p:nvPr/>
        </p:nvSpPr>
        <p:spPr bwMode="auto">
          <a:xfrm>
            <a:off x="7051675" y="21336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40" name="Oval 31">
            <a:extLst>
              <a:ext uri="{FF2B5EF4-FFF2-40B4-BE49-F238E27FC236}">
                <a16:creationId xmlns:a16="http://schemas.microsoft.com/office/drawing/2014/main" id="{5CB6B5CD-2043-2485-C152-60FCD4783353}"/>
              </a:ext>
            </a:extLst>
          </p:cNvPr>
          <p:cNvSpPr>
            <a:spLocks noChangeArrowheads="1"/>
          </p:cNvSpPr>
          <p:nvPr/>
        </p:nvSpPr>
        <p:spPr bwMode="auto">
          <a:xfrm>
            <a:off x="18288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41" name="Oval 32">
            <a:extLst>
              <a:ext uri="{FF2B5EF4-FFF2-40B4-BE49-F238E27FC236}">
                <a16:creationId xmlns:a16="http://schemas.microsoft.com/office/drawing/2014/main" id="{F11118B6-56D1-C37B-7CDB-891D4763FB67}"/>
              </a:ext>
            </a:extLst>
          </p:cNvPr>
          <p:cNvSpPr>
            <a:spLocks noChangeArrowheads="1"/>
          </p:cNvSpPr>
          <p:nvPr/>
        </p:nvSpPr>
        <p:spPr bwMode="auto">
          <a:xfrm>
            <a:off x="3505200" y="3886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4242" name="AutoShape 33">
            <a:extLst>
              <a:ext uri="{FF2B5EF4-FFF2-40B4-BE49-F238E27FC236}">
                <a16:creationId xmlns:a16="http://schemas.microsoft.com/office/drawing/2014/main" id="{A217065B-1EF5-F011-8685-10BDC3255113}"/>
              </a:ext>
            </a:extLst>
          </p:cNvPr>
          <p:cNvCxnSpPr>
            <a:cxnSpLocks noChangeShapeType="1"/>
            <a:stCxn id="94235" idx="0"/>
            <a:endCxn id="94228" idx="0"/>
          </p:cNvCxnSpPr>
          <p:nvPr/>
        </p:nvCxnSpPr>
        <p:spPr bwMode="auto">
          <a:xfrm flipH="1">
            <a:off x="3986213" y="1371600"/>
            <a:ext cx="1209675" cy="3048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4243" name="AutoShape 34">
            <a:extLst>
              <a:ext uri="{FF2B5EF4-FFF2-40B4-BE49-F238E27FC236}">
                <a16:creationId xmlns:a16="http://schemas.microsoft.com/office/drawing/2014/main" id="{74B9BDD9-6E00-9E96-650B-1870C08CCBA6}"/>
              </a:ext>
            </a:extLst>
          </p:cNvPr>
          <p:cNvCxnSpPr>
            <a:cxnSpLocks noChangeShapeType="1"/>
            <a:stCxn id="94235" idx="1"/>
            <a:endCxn id="94237" idx="0"/>
          </p:cNvCxnSpPr>
          <p:nvPr/>
        </p:nvCxnSpPr>
        <p:spPr bwMode="auto">
          <a:xfrm>
            <a:off x="6248400" y="1371600"/>
            <a:ext cx="1347788" cy="304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44" name="AutoShape 35">
            <a:extLst>
              <a:ext uri="{FF2B5EF4-FFF2-40B4-BE49-F238E27FC236}">
                <a16:creationId xmlns:a16="http://schemas.microsoft.com/office/drawing/2014/main" id="{1BC1EA72-2D7D-7C77-F081-63FED4024935}"/>
              </a:ext>
            </a:extLst>
          </p:cNvPr>
          <p:cNvCxnSpPr>
            <a:cxnSpLocks noChangeShapeType="1"/>
            <a:stCxn id="94227" idx="1"/>
            <a:endCxn id="94219" idx="0"/>
          </p:cNvCxnSpPr>
          <p:nvPr/>
        </p:nvCxnSpPr>
        <p:spPr bwMode="auto">
          <a:xfrm flipH="1">
            <a:off x="2752725" y="2139950"/>
            <a:ext cx="690563" cy="6032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45" name="AutoShape 36">
            <a:extLst>
              <a:ext uri="{FF2B5EF4-FFF2-40B4-BE49-F238E27FC236}">
                <a16:creationId xmlns:a16="http://schemas.microsoft.com/office/drawing/2014/main" id="{06846D01-7EEA-283A-D89C-3FC116C34E42}"/>
              </a:ext>
            </a:extLst>
          </p:cNvPr>
          <p:cNvCxnSpPr>
            <a:cxnSpLocks noChangeShapeType="1"/>
            <a:stCxn id="94230" idx="1"/>
            <a:endCxn id="94214" idx="0"/>
          </p:cNvCxnSpPr>
          <p:nvPr/>
        </p:nvCxnSpPr>
        <p:spPr bwMode="auto">
          <a:xfrm>
            <a:off x="4495800" y="2133600"/>
            <a:ext cx="711200" cy="6096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4246" name="AutoShape 37">
            <a:extLst>
              <a:ext uri="{FF2B5EF4-FFF2-40B4-BE49-F238E27FC236}">
                <a16:creationId xmlns:a16="http://schemas.microsoft.com/office/drawing/2014/main" id="{4AF99E18-F703-CF4A-A02F-C92E69171FFF}"/>
              </a:ext>
            </a:extLst>
          </p:cNvPr>
          <p:cNvCxnSpPr>
            <a:cxnSpLocks noChangeShapeType="1"/>
            <a:stCxn id="94218" idx="3"/>
            <a:endCxn id="94241" idx="0"/>
          </p:cNvCxnSpPr>
          <p:nvPr/>
        </p:nvCxnSpPr>
        <p:spPr bwMode="auto">
          <a:xfrm>
            <a:off x="3262313" y="3206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47" name="AutoShape 38">
            <a:extLst>
              <a:ext uri="{FF2B5EF4-FFF2-40B4-BE49-F238E27FC236}">
                <a16:creationId xmlns:a16="http://schemas.microsoft.com/office/drawing/2014/main" id="{96850015-E25C-FA3E-A6E5-46B97D93949F}"/>
              </a:ext>
            </a:extLst>
          </p:cNvPr>
          <p:cNvCxnSpPr>
            <a:cxnSpLocks noChangeShapeType="1"/>
            <a:stCxn id="94218" idx="1"/>
            <a:endCxn id="94240" idx="0"/>
          </p:cNvCxnSpPr>
          <p:nvPr/>
        </p:nvCxnSpPr>
        <p:spPr bwMode="auto">
          <a:xfrm flipH="1">
            <a:off x="1905000" y="3206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48" name="AutoShape 39">
            <a:extLst>
              <a:ext uri="{FF2B5EF4-FFF2-40B4-BE49-F238E27FC236}">
                <a16:creationId xmlns:a16="http://schemas.microsoft.com/office/drawing/2014/main" id="{E54C778D-9E49-B2E8-4F37-E498C0750FB0}"/>
              </a:ext>
            </a:extLst>
          </p:cNvPr>
          <p:cNvCxnSpPr>
            <a:cxnSpLocks noChangeShapeType="1"/>
            <a:stCxn id="94216" idx="0"/>
            <a:endCxn id="94224" idx="0"/>
          </p:cNvCxnSpPr>
          <p:nvPr/>
        </p:nvCxnSpPr>
        <p:spPr bwMode="auto">
          <a:xfrm flipH="1">
            <a:off x="4291013" y="3200400"/>
            <a:ext cx="371475" cy="7620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94249" name="AutoShape 40">
            <a:extLst>
              <a:ext uri="{FF2B5EF4-FFF2-40B4-BE49-F238E27FC236}">
                <a16:creationId xmlns:a16="http://schemas.microsoft.com/office/drawing/2014/main" id="{A0B38B2C-3EC6-0D94-C946-A9D7C241C232}"/>
              </a:ext>
            </a:extLst>
          </p:cNvPr>
          <p:cNvCxnSpPr>
            <a:cxnSpLocks noChangeShapeType="1"/>
            <a:stCxn id="94226" idx="0"/>
            <a:endCxn id="94222" idx="0"/>
          </p:cNvCxnSpPr>
          <p:nvPr/>
        </p:nvCxnSpPr>
        <p:spPr bwMode="auto">
          <a:xfrm flipH="1">
            <a:off x="3429000" y="44196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50" name="AutoShape 41">
            <a:extLst>
              <a:ext uri="{FF2B5EF4-FFF2-40B4-BE49-F238E27FC236}">
                <a16:creationId xmlns:a16="http://schemas.microsoft.com/office/drawing/2014/main" id="{2678A851-AC93-F773-6F08-6EB056F0E7A0}"/>
              </a:ext>
            </a:extLst>
          </p:cNvPr>
          <p:cNvCxnSpPr>
            <a:cxnSpLocks noChangeShapeType="1"/>
            <a:stCxn id="94239" idx="0"/>
            <a:endCxn id="94217" idx="0"/>
          </p:cNvCxnSpPr>
          <p:nvPr/>
        </p:nvCxnSpPr>
        <p:spPr bwMode="auto">
          <a:xfrm flipH="1">
            <a:off x="6781800" y="21336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51" name="AutoShape 42">
            <a:extLst>
              <a:ext uri="{FF2B5EF4-FFF2-40B4-BE49-F238E27FC236}">
                <a16:creationId xmlns:a16="http://schemas.microsoft.com/office/drawing/2014/main" id="{E3432815-5C6C-3F84-05F6-BD51C87258E8}"/>
              </a:ext>
            </a:extLst>
          </p:cNvPr>
          <p:cNvCxnSpPr>
            <a:cxnSpLocks noChangeShapeType="1"/>
            <a:stCxn id="94239" idx="1"/>
            <a:endCxn id="94231" idx="0"/>
          </p:cNvCxnSpPr>
          <p:nvPr/>
        </p:nvCxnSpPr>
        <p:spPr bwMode="auto">
          <a:xfrm>
            <a:off x="8104188" y="21336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4252" name="Oval 43">
            <a:extLst>
              <a:ext uri="{FF2B5EF4-FFF2-40B4-BE49-F238E27FC236}">
                <a16:creationId xmlns:a16="http://schemas.microsoft.com/office/drawing/2014/main" id="{F8B2A665-DAB8-C8E4-7BA1-FE0C21A715C0}"/>
              </a:ext>
            </a:extLst>
          </p:cNvPr>
          <p:cNvSpPr>
            <a:spLocks noChangeArrowheads="1"/>
          </p:cNvSpPr>
          <p:nvPr/>
        </p:nvSpPr>
        <p:spPr bwMode="auto">
          <a:xfrm>
            <a:off x="4495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53" name="Rectangle 44">
            <a:extLst>
              <a:ext uri="{FF2B5EF4-FFF2-40B4-BE49-F238E27FC236}">
                <a16:creationId xmlns:a16="http://schemas.microsoft.com/office/drawing/2014/main" id="{2D37107A-B9F2-7AF8-730B-3665DE01E70F}"/>
              </a:ext>
            </a:extLst>
          </p:cNvPr>
          <p:cNvSpPr>
            <a:spLocks noChangeArrowheads="1"/>
          </p:cNvSpPr>
          <p:nvPr/>
        </p:nvSpPr>
        <p:spPr bwMode="auto">
          <a:xfrm>
            <a:off x="4891088" y="51181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4254" name="Text Box 45">
            <a:extLst>
              <a:ext uri="{FF2B5EF4-FFF2-40B4-BE49-F238E27FC236}">
                <a16:creationId xmlns:a16="http://schemas.microsoft.com/office/drawing/2014/main" id="{33D0C302-6410-E7D0-E5E7-0901934DA4D5}"/>
              </a:ext>
            </a:extLst>
          </p:cNvPr>
          <p:cNvSpPr txBox="1">
            <a:spLocks noChangeArrowheads="1"/>
          </p:cNvSpPr>
          <p:nvPr/>
        </p:nvSpPr>
        <p:spPr bwMode="auto">
          <a:xfrm>
            <a:off x="4960938" y="51054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[8,19]</a:t>
            </a:r>
          </a:p>
        </p:txBody>
      </p:sp>
      <p:sp>
        <p:nvSpPr>
          <p:cNvPr id="94255" name="Text Box 46">
            <a:extLst>
              <a:ext uri="{FF2B5EF4-FFF2-40B4-BE49-F238E27FC236}">
                <a16:creationId xmlns:a16="http://schemas.microsoft.com/office/drawing/2014/main" id="{D3B0B74C-8F0A-2882-45AA-93F7F4225E08}"/>
              </a:ext>
            </a:extLst>
          </p:cNvPr>
          <p:cNvSpPr txBox="1">
            <a:spLocks noChangeArrowheads="1"/>
          </p:cNvSpPr>
          <p:nvPr/>
        </p:nvSpPr>
        <p:spPr bwMode="auto">
          <a:xfrm>
            <a:off x="5173663" y="556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19</a:t>
            </a:r>
          </a:p>
        </p:txBody>
      </p:sp>
      <p:sp>
        <p:nvSpPr>
          <p:cNvPr id="94256" name="Line 47">
            <a:extLst>
              <a:ext uri="{FF2B5EF4-FFF2-40B4-BE49-F238E27FC236}">
                <a16:creationId xmlns:a16="http://schemas.microsoft.com/office/drawing/2014/main" id="{92182DCF-AF91-A209-F876-22D3291AE71A}"/>
              </a:ext>
            </a:extLst>
          </p:cNvPr>
          <p:cNvSpPr>
            <a:spLocks noChangeShapeType="1"/>
          </p:cNvSpPr>
          <p:nvPr/>
        </p:nvSpPr>
        <p:spPr bwMode="auto">
          <a:xfrm>
            <a:off x="4891088" y="556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4257" name="Oval 48">
            <a:extLst>
              <a:ext uri="{FF2B5EF4-FFF2-40B4-BE49-F238E27FC236}">
                <a16:creationId xmlns:a16="http://schemas.microsoft.com/office/drawing/2014/main" id="{9B8142E9-AC00-6DA1-1909-8166D28B20F3}"/>
              </a:ext>
            </a:extLst>
          </p:cNvPr>
          <p:cNvSpPr>
            <a:spLocks noChangeArrowheads="1"/>
          </p:cNvSpPr>
          <p:nvPr/>
        </p:nvSpPr>
        <p:spPr bwMode="auto">
          <a:xfrm>
            <a:off x="61722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4258" name="AutoShape 49">
            <a:extLst>
              <a:ext uri="{FF2B5EF4-FFF2-40B4-BE49-F238E27FC236}">
                <a16:creationId xmlns:a16="http://schemas.microsoft.com/office/drawing/2014/main" id="{15E5E988-697C-CA3A-A1B6-AD1839D91D31}"/>
              </a:ext>
            </a:extLst>
          </p:cNvPr>
          <p:cNvCxnSpPr>
            <a:cxnSpLocks noChangeShapeType="1"/>
            <a:stCxn id="94256" idx="0"/>
            <a:endCxn id="94252" idx="0"/>
          </p:cNvCxnSpPr>
          <p:nvPr/>
        </p:nvCxnSpPr>
        <p:spPr bwMode="auto">
          <a:xfrm flipH="1">
            <a:off x="4572000" y="5562600"/>
            <a:ext cx="319088" cy="381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59" name="AutoShape 50">
            <a:extLst>
              <a:ext uri="{FF2B5EF4-FFF2-40B4-BE49-F238E27FC236}">
                <a16:creationId xmlns:a16="http://schemas.microsoft.com/office/drawing/2014/main" id="{223C0481-9330-D60E-5E7E-B8A26DD28D1D}"/>
              </a:ext>
            </a:extLst>
          </p:cNvPr>
          <p:cNvCxnSpPr>
            <a:cxnSpLocks noChangeShapeType="1"/>
            <a:stCxn id="94256" idx="1"/>
            <a:endCxn id="94257" idx="0"/>
          </p:cNvCxnSpPr>
          <p:nvPr/>
        </p:nvCxnSpPr>
        <p:spPr bwMode="auto">
          <a:xfrm>
            <a:off x="5943600" y="5562600"/>
            <a:ext cx="304800" cy="381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94260" name="Oval 52">
            <a:extLst>
              <a:ext uri="{FF2B5EF4-FFF2-40B4-BE49-F238E27FC236}">
                <a16:creationId xmlns:a16="http://schemas.microsoft.com/office/drawing/2014/main" id="{74A45D82-774B-21A8-2B26-42ECC23632C6}"/>
              </a:ext>
            </a:extLst>
          </p:cNvPr>
          <p:cNvSpPr>
            <a:spLocks noChangeArrowheads="1"/>
          </p:cNvSpPr>
          <p:nvPr/>
        </p:nvSpPr>
        <p:spPr bwMode="auto">
          <a:xfrm>
            <a:off x="6172200" y="35814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94261" name="AutoShape 53">
            <a:extLst>
              <a:ext uri="{FF2B5EF4-FFF2-40B4-BE49-F238E27FC236}">
                <a16:creationId xmlns:a16="http://schemas.microsoft.com/office/drawing/2014/main" id="{75ED798F-1C90-B339-9645-3DAC9A042DA7}"/>
              </a:ext>
            </a:extLst>
          </p:cNvPr>
          <p:cNvCxnSpPr>
            <a:cxnSpLocks noChangeShapeType="1"/>
            <a:stCxn id="94216" idx="1"/>
            <a:endCxn id="94260" idx="1"/>
          </p:cNvCxnSpPr>
          <p:nvPr/>
        </p:nvCxnSpPr>
        <p:spPr bwMode="auto">
          <a:xfrm>
            <a:off x="5715000" y="3200400"/>
            <a:ext cx="479425" cy="40322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94262" name="AutoShape 39">
            <a:extLst>
              <a:ext uri="{FF2B5EF4-FFF2-40B4-BE49-F238E27FC236}">
                <a16:creationId xmlns:a16="http://schemas.microsoft.com/office/drawing/2014/main" id="{3E2DEFDB-5418-2335-9B54-76E00337DEBF}"/>
              </a:ext>
            </a:extLst>
          </p:cNvPr>
          <p:cNvCxnSpPr>
            <a:cxnSpLocks noChangeShapeType="1"/>
            <a:stCxn id="94226" idx="1"/>
            <a:endCxn id="94254" idx="0"/>
          </p:cNvCxnSpPr>
          <p:nvPr/>
        </p:nvCxnSpPr>
        <p:spPr bwMode="auto">
          <a:xfrm>
            <a:off x="4800600" y="4419600"/>
            <a:ext cx="633413" cy="68580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5">
            <a:extLst>
              <a:ext uri="{FF2B5EF4-FFF2-40B4-BE49-F238E27FC236}">
                <a16:creationId xmlns:a16="http://schemas.microsoft.com/office/drawing/2014/main" id="{CFB718A3-F91A-A44C-2992-A347D41C48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451568B-A70F-4C15-AE24-D53732649BF6}" type="slidenum">
              <a:rPr lang="en-US" altLang="en-US" sz="1200" smtClean="0">
                <a:latin typeface="Garamond" panose="02020404030301010803" pitchFamily="18" charset="0"/>
              </a:rPr>
              <a:pPr>
                <a:spcBef>
                  <a:spcPct val="0"/>
                </a:spcBef>
                <a:buClrTx/>
                <a:buSzTx/>
                <a:buFontTx/>
                <a:buNone/>
              </a:pPr>
              <a:t>46</a:t>
            </a:fld>
            <a:endParaRPr lang="en-US" altLang="en-US" sz="1200">
              <a:latin typeface="Garamond" panose="02020404030301010803" pitchFamily="18" charset="0"/>
            </a:endParaRPr>
          </a:p>
        </p:txBody>
      </p:sp>
      <p:sp>
        <p:nvSpPr>
          <p:cNvPr id="96259" name="Rectangle 2">
            <a:extLst>
              <a:ext uri="{FF2B5EF4-FFF2-40B4-BE49-F238E27FC236}">
                <a16:creationId xmlns:a16="http://schemas.microsoft.com/office/drawing/2014/main" id="{C31FF770-2DFE-8A1A-D0D1-C7AD3E6042F7}"/>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96260" name="Rectangle 3">
            <a:extLst>
              <a:ext uri="{FF2B5EF4-FFF2-40B4-BE49-F238E27FC236}">
                <a16:creationId xmlns:a16="http://schemas.microsoft.com/office/drawing/2014/main" id="{6DEED659-C207-FD64-A057-8FA6EBB82BF9}"/>
              </a:ext>
            </a:extLst>
          </p:cNvPr>
          <p:cNvSpPr>
            <a:spLocks noGrp="1" noChangeArrowheads="1"/>
          </p:cNvSpPr>
          <p:nvPr>
            <p:ph type="body" idx="1"/>
          </p:nvPr>
        </p:nvSpPr>
        <p:spPr>
          <a:noFill/>
        </p:spPr>
        <p:txBody>
          <a:bodyPr/>
          <a:lstStyle/>
          <a:p>
            <a:pPr eaLnBrk="1" hangingPunct="1"/>
            <a:r>
              <a:rPr lang="en-US" altLang="en-US" sz="2400"/>
              <a:t>Since we will traverse a path to fix the max fields after the insertion, this step can take at most </a:t>
            </a:r>
            <a:r>
              <a:rPr lang="en-US" altLang="en-US" sz="2400" i="1"/>
              <a:t>O</a:t>
            </a:r>
            <a:r>
              <a:rPr lang="en-US" altLang="en-US" sz="2400"/>
              <a:t>(lg </a:t>
            </a:r>
            <a:r>
              <a:rPr lang="en-US" altLang="en-US" sz="2400" i="1"/>
              <a:t>n</a:t>
            </a:r>
            <a:r>
              <a:rPr lang="en-US" altLang="en-US" sz="2400"/>
              <a:t>) time.</a:t>
            </a:r>
          </a:p>
          <a:p>
            <a:pPr eaLnBrk="1" hangingPunct="1"/>
            <a:endParaRPr lang="en-US" altLang="en-US" sz="800"/>
          </a:p>
          <a:p>
            <a:pPr eaLnBrk="1" hangingPunct="1"/>
            <a:r>
              <a:rPr lang="en-US" altLang="en-US" sz="2400"/>
              <a:t>Are we finished?</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What about the IntervalFixColoring step?</a:t>
            </a:r>
          </a:p>
          <a:p>
            <a:pPr eaLnBrk="1" hangingPunct="1"/>
            <a:endParaRPr lang="en-US" altLang="en-US" sz="2400"/>
          </a:p>
        </p:txBody>
      </p:sp>
      <p:sp>
        <p:nvSpPr>
          <p:cNvPr id="96261" name="Rectangle 4">
            <a:extLst>
              <a:ext uri="{FF2B5EF4-FFF2-40B4-BE49-F238E27FC236}">
                <a16:creationId xmlns:a16="http://schemas.microsoft.com/office/drawing/2014/main" id="{DABB95C7-A84B-0B53-0EE2-8A9E023C7B98}"/>
              </a:ext>
            </a:extLst>
          </p:cNvPr>
          <p:cNvSpPr>
            <a:spLocks noChangeArrowheads="1"/>
          </p:cNvSpPr>
          <p:nvPr/>
        </p:nvSpPr>
        <p:spPr bwMode="auto">
          <a:xfrm>
            <a:off x="228600" y="3200400"/>
            <a:ext cx="8763000" cy="1752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IntervalRBT_Insert (T, x) { </a:t>
            </a:r>
            <a:r>
              <a:rPr lang="en-US" altLang="en-US" sz="1800" b="1">
                <a:solidFill>
                  <a:srgbClr val="0066FF"/>
                </a:solidFill>
              </a:rPr>
              <a:t>// T: the tree, x: a new interval node to be inserted</a:t>
            </a:r>
          </a:p>
          <a:p>
            <a:pPr eaLnBrk="1" hangingPunct="1">
              <a:buFont typeface="Wingdings" panose="05000000000000000000" pitchFamily="2" charset="2"/>
              <a:buNone/>
            </a:pPr>
            <a:r>
              <a:rPr lang="en-US" altLang="en-US" sz="1800" b="1"/>
              <a:t>   color[ x ] = RED;   </a:t>
            </a:r>
            <a:r>
              <a:rPr lang="en-US" altLang="en-US" sz="1800" b="1">
                <a:solidFill>
                  <a:srgbClr val="0066FF"/>
                </a:solidFill>
              </a:rPr>
              <a:t>// the new node will be red</a:t>
            </a:r>
          </a:p>
          <a:p>
            <a:pPr eaLnBrk="1" hangingPunct="1">
              <a:buFont typeface="Wingdings" panose="05000000000000000000" pitchFamily="2" charset="2"/>
              <a:buNone/>
            </a:pPr>
            <a:r>
              <a:rPr lang="en-US" altLang="en-US" sz="1800" b="1"/>
              <a:t>   IntervalBST_Insert(T, x);  </a:t>
            </a:r>
            <a:r>
              <a:rPr lang="en-US" altLang="en-US" sz="1800" b="1">
                <a:solidFill>
                  <a:srgbClr val="0066FF"/>
                </a:solidFill>
              </a:rPr>
              <a:t>// insert as if we were using an ordinary BST</a:t>
            </a:r>
          </a:p>
          <a:p>
            <a:pPr eaLnBrk="1" hangingPunct="1">
              <a:buFont typeface="Wingdings" panose="05000000000000000000" pitchFamily="2" charset="2"/>
              <a:buNone/>
            </a:pPr>
            <a:r>
              <a:rPr lang="en-US" altLang="en-US" sz="1800" b="1"/>
              <a:t>   IntervalFixColoring(T, x); </a:t>
            </a:r>
            <a:r>
              <a:rPr lang="en-US" altLang="en-US" sz="1800" b="1">
                <a:solidFill>
                  <a:srgbClr val="0066FF"/>
                </a:solidFill>
              </a:rPr>
              <a:t>// fix the “red-red” coloring problem if exists</a:t>
            </a:r>
          </a:p>
          <a:p>
            <a:pPr eaLnBrk="1" hangingPunct="1">
              <a:buFont typeface="Wingdings" panose="05000000000000000000" pitchFamily="2" charset="2"/>
              <a:buNone/>
            </a:pPr>
            <a:r>
              <a:rPr lang="en-US" altLang="en-US" sz="1800" b="1"/>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a:extLst>
              <a:ext uri="{FF2B5EF4-FFF2-40B4-BE49-F238E27FC236}">
                <a16:creationId xmlns:a16="http://schemas.microsoft.com/office/drawing/2014/main" id="{84DD2412-3E8A-E76C-995F-D858B443DB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72FF350-D5F9-45FB-8A35-29A36EF5C546}" type="slidenum">
              <a:rPr lang="en-US" altLang="en-US" sz="1200" smtClean="0">
                <a:latin typeface="Garamond" panose="02020404030301010803" pitchFamily="18" charset="0"/>
              </a:rPr>
              <a:pPr>
                <a:spcBef>
                  <a:spcPct val="0"/>
                </a:spcBef>
                <a:buClrTx/>
                <a:buSzTx/>
                <a:buFontTx/>
                <a:buNone/>
              </a:pPr>
              <a:t>47</a:t>
            </a:fld>
            <a:endParaRPr lang="en-US" altLang="en-US" sz="1200">
              <a:latin typeface="Garamond" panose="02020404030301010803" pitchFamily="18" charset="0"/>
            </a:endParaRPr>
          </a:p>
        </p:txBody>
      </p:sp>
      <p:sp>
        <p:nvSpPr>
          <p:cNvPr id="98307" name="Rectangle 2">
            <a:extLst>
              <a:ext uri="{FF2B5EF4-FFF2-40B4-BE49-F238E27FC236}">
                <a16:creationId xmlns:a16="http://schemas.microsoft.com/office/drawing/2014/main" id="{A5D9B4D8-27E1-7B43-FF5E-A11AA85216BD}"/>
              </a:ext>
            </a:extLst>
          </p:cNvPr>
          <p:cNvSpPr>
            <a:spLocks noGrp="1" noChangeArrowheads="1"/>
          </p:cNvSpPr>
          <p:nvPr>
            <p:ph type="title"/>
          </p:nvPr>
        </p:nvSpPr>
        <p:spPr/>
        <p:txBody>
          <a:bodyPr/>
          <a:lstStyle/>
          <a:p>
            <a:pPr eaLnBrk="1" hangingPunct="1"/>
            <a:r>
              <a:rPr lang="en-US" altLang="en-US" sz="3200"/>
              <a:t>Maintaining the new form of the data structure</a:t>
            </a:r>
          </a:p>
        </p:txBody>
      </p:sp>
      <p:sp>
        <p:nvSpPr>
          <p:cNvPr id="98308" name="Rectangle 3">
            <a:extLst>
              <a:ext uri="{FF2B5EF4-FFF2-40B4-BE49-F238E27FC236}">
                <a16:creationId xmlns:a16="http://schemas.microsoft.com/office/drawing/2014/main" id="{AA4AF696-F028-950B-095E-45E580AE4416}"/>
              </a:ext>
            </a:extLst>
          </p:cNvPr>
          <p:cNvSpPr>
            <a:spLocks noGrp="1" noChangeArrowheads="1"/>
          </p:cNvSpPr>
          <p:nvPr>
            <p:ph type="body" idx="1"/>
          </p:nvPr>
        </p:nvSpPr>
        <p:spPr/>
        <p:txBody>
          <a:bodyPr/>
          <a:lstStyle/>
          <a:p>
            <a:pPr eaLnBrk="1" hangingPunct="1"/>
            <a:r>
              <a:rPr lang="en-US" altLang="en-US" sz="2400"/>
              <a:t>Recall that, to fix the coloring errors, we will hit either case 1, case 2, or case 3 (or the symmetric versions of these cases).</a:t>
            </a:r>
          </a:p>
          <a:p>
            <a:pPr eaLnBrk="1" hangingPunct="1"/>
            <a:endParaRPr lang="en-US" altLang="en-US" sz="2400"/>
          </a:p>
          <a:p>
            <a:pPr eaLnBrk="1" hangingPunct="1"/>
            <a:r>
              <a:rPr lang="en-US" altLang="en-US" sz="2400"/>
              <a:t>Let us examine these cases one by one, and try to understand how we can maintain the additional information kept at the nodes during the operations performed by these cases.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8308">
                                            <p:txEl>
                                              <p:pRg st="2" end="2"/>
                                            </p:txEl>
                                          </p:spTgt>
                                        </p:tgtEl>
                                        <p:attrNameLst>
                                          <p:attrName>style.visibility</p:attrName>
                                        </p:attrNameLst>
                                      </p:cBhvr>
                                      <p:to>
                                        <p:strVal val="visible"/>
                                      </p:to>
                                    </p:set>
                                    <p:animEffect transition="in" filter="fade">
                                      <p:cBhvr>
                                        <p:cTn id="7" dur="500"/>
                                        <p:tgtEl>
                                          <p:spTgt spid="983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a:extLst>
              <a:ext uri="{FF2B5EF4-FFF2-40B4-BE49-F238E27FC236}">
                <a16:creationId xmlns:a16="http://schemas.microsoft.com/office/drawing/2014/main" id="{FFFEEED5-8854-79C9-D6FD-8C204967D5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789601A7-6954-4813-AE04-B0FF1EF1A3E9}" type="slidenum">
              <a:rPr lang="en-US" altLang="en-US" sz="1200" smtClean="0">
                <a:latin typeface="Garamond" panose="02020404030301010803" pitchFamily="18" charset="0"/>
              </a:rPr>
              <a:pPr>
                <a:spcBef>
                  <a:spcPct val="0"/>
                </a:spcBef>
                <a:buClrTx/>
                <a:buSzTx/>
                <a:buFontTx/>
                <a:buNone/>
              </a:pPr>
              <a:t>48</a:t>
            </a:fld>
            <a:endParaRPr lang="en-US" altLang="en-US" sz="1200">
              <a:latin typeface="Garamond" panose="02020404030301010803" pitchFamily="18" charset="0"/>
            </a:endParaRPr>
          </a:p>
        </p:txBody>
      </p:sp>
      <p:sp>
        <p:nvSpPr>
          <p:cNvPr id="100355" name="Rectangle 2">
            <a:extLst>
              <a:ext uri="{FF2B5EF4-FFF2-40B4-BE49-F238E27FC236}">
                <a16:creationId xmlns:a16="http://schemas.microsoft.com/office/drawing/2014/main" id="{1BFF9E31-27E8-2A6D-2852-46C747AABAD1}"/>
              </a:ext>
            </a:extLst>
          </p:cNvPr>
          <p:cNvSpPr>
            <a:spLocks noGrp="1" noChangeArrowheads="1"/>
          </p:cNvSpPr>
          <p:nvPr>
            <p:ph type="title"/>
          </p:nvPr>
        </p:nvSpPr>
        <p:spPr/>
        <p:txBody>
          <a:bodyPr/>
          <a:lstStyle/>
          <a:p>
            <a:pPr eaLnBrk="1" hangingPunct="1"/>
            <a:r>
              <a:rPr lang="en-US" altLang="en-US" sz="3200"/>
              <a:t>Maintaining the new form of the data structure</a:t>
            </a:r>
          </a:p>
        </p:txBody>
      </p:sp>
      <p:sp>
        <p:nvSpPr>
          <p:cNvPr id="100356" name="Oval 3">
            <a:extLst>
              <a:ext uri="{FF2B5EF4-FFF2-40B4-BE49-F238E27FC236}">
                <a16:creationId xmlns:a16="http://schemas.microsoft.com/office/drawing/2014/main" id="{DA57D8B4-AFC6-9D20-2EEB-86DDF827CB4A}"/>
              </a:ext>
            </a:extLst>
          </p:cNvPr>
          <p:cNvSpPr>
            <a:spLocks noChangeArrowheads="1"/>
          </p:cNvSpPr>
          <p:nvPr/>
        </p:nvSpPr>
        <p:spPr bwMode="auto">
          <a:xfrm>
            <a:off x="1981200" y="1981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57" name="Oval 4">
            <a:extLst>
              <a:ext uri="{FF2B5EF4-FFF2-40B4-BE49-F238E27FC236}">
                <a16:creationId xmlns:a16="http://schemas.microsoft.com/office/drawing/2014/main" id="{B625D72C-B256-C523-244E-523D73F64F0B}"/>
              </a:ext>
            </a:extLst>
          </p:cNvPr>
          <p:cNvSpPr>
            <a:spLocks noChangeArrowheads="1"/>
          </p:cNvSpPr>
          <p:nvPr/>
        </p:nvSpPr>
        <p:spPr bwMode="auto">
          <a:xfrm>
            <a:off x="1219200" y="2743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58" name="Oval 5">
            <a:extLst>
              <a:ext uri="{FF2B5EF4-FFF2-40B4-BE49-F238E27FC236}">
                <a16:creationId xmlns:a16="http://schemas.microsoft.com/office/drawing/2014/main" id="{F4D8A2B6-0530-A31A-1D44-E7E95BB0237E}"/>
              </a:ext>
            </a:extLst>
          </p:cNvPr>
          <p:cNvSpPr>
            <a:spLocks noChangeArrowheads="1"/>
          </p:cNvSpPr>
          <p:nvPr/>
        </p:nvSpPr>
        <p:spPr bwMode="auto">
          <a:xfrm>
            <a:off x="2743200" y="2743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0359" name="AutoShape 6">
            <a:extLst>
              <a:ext uri="{FF2B5EF4-FFF2-40B4-BE49-F238E27FC236}">
                <a16:creationId xmlns:a16="http://schemas.microsoft.com/office/drawing/2014/main" id="{EC615071-F299-6F11-AAC7-AE01A3EFFD68}"/>
              </a:ext>
            </a:extLst>
          </p:cNvPr>
          <p:cNvCxnSpPr>
            <a:cxnSpLocks noChangeShapeType="1"/>
            <a:stCxn id="100356" idx="3"/>
            <a:endCxn id="100357" idx="0"/>
          </p:cNvCxnSpPr>
          <p:nvPr/>
        </p:nvCxnSpPr>
        <p:spPr bwMode="auto">
          <a:xfrm flipH="1">
            <a:off x="1485900" y="2436813"/>
            <a:ext cx="5730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60" name="AutoShape 7">
            <a:extLst>
              <a:ext uri="{FF2B5EF4-FFF2-40B4-BE49-F238E27FC236}">
                <a16:creationId xmlns:a16="http://schemas.microsoft.com/office/drawing/2014/main" id="{FB861CDE-F352-4D2C-298D-2E522C6EC79D}"/>
              </a:ext>
            </a:extLst>
          </p:cNvPr>
          <p:cNvCxnSpPr>
            <a:cxnSpLocks noChangeShapeType="1"/>
            <a:stCxn id="100356" idx="5"/>
            <a:endCxn id="100358" idx="0"/>
          </p:cNvCxnSpPr>
          <p:nvPr/>
        </p:nvCxnSpPr>
        <p:spPr bwMode="auto">
          <a:xfrm>
            <a:off x="2436813" y="2436813"/>
            <a:ext cx="5730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61" name="Oval 8">
            <a:extLst>
              <a:ext uri="{FF2B5EF4-FFF2-40B4-BE49-F238E27FC236}">
                <a16:creationId xmlns:a16="http://schemas.microsoft.com/office/drawing/2014/main" id="{C963400E-0CD9-14D4-D85D-697FF1BAF686}"/>
              </a:ext>
            </a:extLst>
          </p:cNvPr>
          <p:cNvSpPr>
            <a:spLocks noChangeArrowheads="1"/>
          </p:cNvSpPr>
          <p:nvPr/>
        </p:nvSpPr>
        <p:spPr bwMode="auto">
          <a:xfrm>
            <a:off x="685800" y="3505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62" name="Text Box 9">
            <a:extLst>
              <a:ext uri="{FF2B5EF4-FFF2-40B4-BE49-F238E27FC236}">
                <a16:creationId xmlns:a16="http://schemas.microsoft.com/office/drawing/2014/main" id="{E0D788D0-BB9E-BFCB-D5EC-C3C3254695A5}"/>
              </a:ext>
            </a:extLst>
          </p:cNvPr>
          <p:cNvSpPr txBox="1">
            <a:spLocks noChangeArrowheads="1"/>
          </p:cNvSpPr>
          <p:nvPr/>
        </p:nvSpPr>
        <p:spPr bwMode="auto">
          <a:xfrm>
            <a:off x="533400" y="3184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0363" name="Line 10">
            <a:extLst>
              <a:ext uri="{FF2B5EF4-FFF2-40B4-BE49-F238E27FC236}">
                <a16:creationId xmlns:a16="http://schemas.microsoft.com/office/drawing/2014/main" id="{6997FEB9-A24D-2761-EC55-A1EA64F727C3}"/>
              </a:ext>
            </a:extLst>
          </p:cNvPr>
          <p:cNvSpPr>
            <a:spLocks noChangeShapeType="1"/>
          </p:cNvSpPr>
          <p:nvPr/>
        </p:nvSpPr>
        <p:spPr bwMode="auto">
          <a:xfrm>
            <a:off x="2209800" y="16002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0364" name="Freeform 11">
            <a:extLst>
              <a:ext uri="{FF2B5EF4-FFF2-40B4-BE49-F238E27FC236}">
                <a16:creationId xmlns:a16="http://schemas.microsoft.com/office/drawing/2014/main" id="{E356327D-6885-3828-DBAB-F97E0A51035E}"/>
              </a:ext>
            </a:extLst>
          </p:cNvPr>
          <p:cNvSpPr>
            <a:spLocks/>
          </p:cNvSpPr>
          <p:nvPr/>
        </p:nvSpPr>
        <p:spPr bwMode="auto">
          <a:xfrm>
            <a:off x="14478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65" name="Object 12">
            <a:extLst>
              <a:ext uri="{FF2B5EF4-FFF2-40B4-BE49-F238E27FC236}">
                <a16:creationId xmlns:a16="http://schemas.microsoft.com/office/drawing/2014/main" id="{5445CEBD-199E-1AEC-C4D4-F447D4C5A273}"/>
              </a:ext>
            </a:extLst>
          </p:cNvPr>
          <p:cNvGraphicFramePr>
            <a:graphicFrameLocks noChangeAspect="1"/>
          </p:cNvGraphicFramePr>
          <p:nvPr/>
        </p:nvGraphicFramePr>
        <p:xfrm>
          <a:off x="1612900" y="3568700"/>
          <a:ext cx="381000" cy="457200"/>
        </p:xfrm>
        <a:graphic>
          <a:graphicData uri="http://schemas.openxmlformats.org/presentationml/2006/ole">
            <mc:AlternateContent xmlns:mc="http://schemas.openxmlformats.org/markup-compatibility/2006">
              <mc:Choice xmlns:v="urn:schemas-microsoft-com:vml" Requires="v">
                <p:oleObj name="Equation" r:id="rId3" imgW="190500" imgH="228600" progId="Equation.3">
                  <p:embed/>
                </p:oleObj>
              </mc:Choice>
              <mc:Fallback>
                <p:oleObj name="Equation" r:id="rId3" imgW="190500" imgH="2286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29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66" name="Group 13">
            <a:extLst>
              <a:ext uri="{FF2B5EF4-FFF2-40B4-BE49-F238E27FC236}">
                <a16:creationId xmlns:a16="http://schemas.microsoft.com/office/drawing/2014/main" id="{BC63F04D-DC54-75B8-95BF-8CA1018FAB6F}"/>
              </a:ext>
            </a:extLst>
          </p:cNvPr>
          <p:cNvGrpSpPr>
            <a:grpSpLocks/>
          </p:cNvGrpSpPr>
          <p:nvPr/>
        </p:nvGrpSpPr>
        <p:grpSpPr bwMode="auto">
          <a:xfrm>
            <a:off x="152400" y="4267200"/>
            <a:ext cx="609600" cy="609600"/>
            <a:chOff x="768" y="3024"/>
            <a:chExt cx="384" cy="384"/>
          </a:xfrm>
        </p:grpSpPr>
        <p:sp>
          <p:nvSpPr>
            <p:cNvPr id="100416" name="Freeform 14">
              <a:extLst>
                <a:ext uri="{FF2B5EF4-FFF2-40B4-BE49-F238E27FC236}">
                  <a16:creationId xmlns:a16="http://schemas.microsoft.com/office/drawing/2014/main" id="{B93C0D15-4AE3-2873-0046-3AE533851261}"/>
                </a:ext>
              </a:extLst>
            </p:cNvPr>
            <p:cNvSpPr>
              <a:spLocks/>
            </p:cNvSpPr>
            <p:nvPr/>
          </p:nvSpPr>
          <p:spPr bwMode="auto">
            <a:xfrm>
              <a:off x="768"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417" name="Object 15">
              <a:extLst>
                <a:ext uri="{FF2B5EF4-FFF2-40B4-BE49-F238E27FC236}">
                  <a16:creationId xmlns:a16="http://schemas.microsoft.com/office/drawing/2014/main" id="{E8061A24-0C4A-7DF4-ABBC-1F5B82438EEA}"/>
                </a:ext>
              </a:extLst>
            </p:cNvPr>
            <p:cNvGraphicFramePr>
              <a:graphicFrameLocks noChangeAspect="1"/>
            </p:cNvGraphicFramePr>
            <p:nvPr/>
          </p:nvGraphicFramePr>
          <p:xfrm>
            <a:off x="880" y="3136"/>
            <a:ext cx="224" cy="272"/>
          </p:xfrm>
          <a:graphic>
            <a:graphicData uri="http://schemas.openxmlformats.org/presentationml/2006/ole">
              <mc:AlternateContent xmlns:mc="http://schemas.openxmlformats.org/markup-compatibility/2006">
                <mc:Choice xmlns:v="urn:schemas-microsoft-com:vml" Requires="v">
                  <p:oleObj name="Equation" r:id="rId5" imgW="177569" imgH="215619" progId="Equation.3">
                    <p:embed/>
                  </p:oleObj>
                </mc:Choice>
                <mc:Fallback>
                  <p:oleObj name="Equation" r:id="rId5" imgW="177569" imgH="215619"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0" y="313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367" name="Group 16">
            <a:extLst>
              <a:ext uri="{FF2B5EF4-FFF2-40B4-BE49-F238E27FC236}">
                <a16:creationId xmlns:a16="http://schemas.microsoft.com/office/drawing/2014/main" id="{5B9E860D-33A6-9068-08CA-09625867C60F}"/>
              </a:ext>
            </a:extLst>
          </p:cNvPr>
          <p:cNvGrpSpPr>
            <a:grpSpLocks/>
          </p:cNvGrpSpPr>
          <p:nvPr/>
        </p:nvGrpSpPr>
        <p:grpSpPr bwMode="auto">
          <a:xfrm>
            <a:off x="838200" y="4267200"/>
            <a:ext cx="609600" cy="609600"/>
            <a:chOff x="1200" y="3024"/>
            <a:chExt cx="384" cy="384"/>
          </a:xfrm>
        </p:grpSpPr>
        <p:sp>
          <p:nvSpPr>
            <p:cNvPr id="100414" name="Freeform 17">
              <a:extLst>
                <a:ext uri="{FF2B5EF4-FFF2-40B4-BE49-F238E27FC236}">
                  <a16:creationId xmlns:a16="http://schemas.microsoft.com/office/drawing/2014/main" id="{88E671BA-8BDA-2DB3-D1B3-789B82191ABF}"/>
                </a:ext>
              </a:extLst>
            </p:cNvPr>
            <p:cNvSpPr>
              <a:spLocks/>
            </p:cNvSpPr>
            <p:nvPr/>
          </p:nvSpPr>
          <p:spPr bwMode="auto">
            <a:xfrm>
              <a:off x="1200"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415" name="Object 18">
              <a:extLst>
                <a:ext uri="{FF2B5EF4-FFF2-40B4-BE49-F238E27FC236}">
                  <a16:creationId xmlns:a16="http://schemas.microsoft.com/office/drawing/2014/main" id="{B033C34C-9CC0-BF75-4090-1FD3480FD83F}"/>
                </a:ext>
              </a:extLst>
            </p:cNvPr>
            <p:cNvGraphicFramePr>
              <a:graphicFrameLocks noChangeAspect="1"/>
            </p:cNvGraphicFramePr>
            <p:nvPr/>
          </p:nvGraphicFramePr>
          <p:xfrm>
            <a:off x="1304" y="3128"/>
            <a:ext cx="240" cy="272"/>
          </p:xfrm>
          <a:graphic>
            <a:graphicData uri="http://schemas.openxmlformats.org/presentationml/2006/ole">
              <mc:AlternateContent xmlns:mc="http://schemas.openxmlformats.org/markup-compatibility/2006">
                <mc:Choice xmlns:v="urn:schemas-microsoft-com:vml" Requires="v">
                  <p:oleObj name="Equation" r:id="rId7" imgW="190335" imgH="215713" progId="Equation.3">
                    <p:embed/>
                  </p:oleObj>
                </mc:Choice>
                <mc:Fallback>
                  <p:oleObj name="Equation" r:id="rId7" imgW="190335" imgH="215713"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4" y="3128"/>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0368" name="Freeform 19">
            <a:extLst>
              <a:ext uri="{FF2B5EF4-FFF2-40B4-BE49-F238E27FC236}">
                <a16:creationId xmlns:a16="http://schemas.microsoft.com/office/drawing/2014/main" id="{D19383E1-06AF-961A-ABD9-1A3A943B885E}"/>
              </a:ext>
            </a:extLst>
          </p:cNvPr>
          <p:cNvSpPr>
            <a:spLocks/>
          </p:cNvSpPr>
          <p:nvPr/>
        </p:nvSpPr>
        <p:spPr bwMode="auto">
          <a:xfrm>
            <a:off x="22860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69" name="Object 20">
            <a:extLst>
              <a:ext uri="{FF2B5EF4-FFF2-40B4-BE49-F238E27FC236}">
                <a16:creationId xmlns:a16="http://schemas.microsoft.com/office/drawing/2014/main" id="{C9DA8C2A-D420-93EF-ADB8-E8A931B698A8}"/>
              </a:ext>
            </a:extLst>
          </p:cNvPr>
          <p:cNvGraphicFramePr>
            <a:graphicFrameLocks noChangeAspect="1"/>
          </p:cNvGraphicFramePr>
          <p:nvPr/>
        </p:nvGraphicFramePr>
        <p:xfrm>
          <a:off x="2425700" y="3581400"/>
          <a:ext cx="381000" cy="431800"/>
        </p:xfrm>
        <a:graphic>
          <a:graphicData uri="http://schemas.openxmlformats.org/presentationml/2006/ole">
            <mc:AlternateContent xmlns:mc="http://schemas.openxmlformats.org/markup-compatibility/2006">
              <mc:Choice xmlns:v="urn:schemas-microsoft-com:vml" Requires="v">
                <p:oleObj name="Equation" r:id="rId9" imgW="190335" imgH="215713" progId="Equation.3">
                  <p:embed/>
                </p:oleObj>
              </mc:Choice>
              <mc:Fallback>
                <p:oleObj name="Equation" r:id="rId9" imgW="190335" imgH="215713" progId="Equation.3">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5700" y="3581400"/>
                        <a:ext cx="38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70" name="Freeform 21">
            <a:extLst>
              <a:ext uri="{FF2B5EF4-FFF2-40B4-BE49-F238E27FC236}">
                <a16:creationId xmlns:a16="http://schemas.microsoft.com/office/drawing/2014/main" id="{9627C609-AA88-AF3C-6C6F-8CBEFA865C95}"/>
              </a:ext>
            </a:extLst>
          </p:cNvPr>
          <p:cNvSpPr>
            <a:spLocks/>
          </p:cNvSpPr>
          <p:nvPr/>
        </p:nvSpPr>
        <p:spPr bwMode="auto">
          <a:xfrm>
            <a:off x="30480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71" name="Object 22">
            <a:extLst>
              <a:ext uri="{FF2B5EF4-FFF2-40B4-BE49-F238E27FC236}">
                <a16:creationId xmlns:a16="http://schemas.microsoft.com/office/drawing/2014/main" id="{38AFD444-4F9C-B3CA-E029-566E60A56D61}"/>
              </a:ext>
            </a:extLst>
          </p:cNvPr>
          <p:cNvGraphicFramePr>
            <a:graphicFrameLocks noChangeAspect="1"/>
          </p:cNvGraphicFramePr>
          <p:nvPr/>
        </p:nvGraphicFramePr>
        <p:xfrm>
          <a:off x="3213100" y="3568700"/>
          <a:ext cx="381000" cy="457200"/>
        </p:xfrm>
        <a:graphic>
          <a:graphicData uri="http://schemas.openxmlformats.org/presentationml/2006/ole">
            <mc:AlternateContent xmlns:mc="http://schemas.openxmlformats.org/markup-compatibility/2006">
              <mc:Choice xmlns:v="urn:schemas-microsoft-com:vml" Requires="v">
                <p:oleObj name="Equation" r:id="rId11" imgW="190500" imgH="228600" progId="Equation.3">
                  <p:embed/>
                </p:oleObj>
              </mc:Choice>
              <mc:Fallback>
                <p:oleObj name="Equation" r:id="rId11" imgW="190500" imgH="2286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31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0372" name="AutoShape 23">
            <a:extLst>
              <a:ext uri="{FF2B5EF4-FFF2-40B4-BE49-F238E27FC236}">
                <a16:creationId xmlns:a16="http://schemas.microsoft.com/office/drawing/2014/main" id="{21B5F2D5-3928-F087-5371-9C6C70B87B23}"/>
              </a:ext>
            </a:extLst>
          </p:cNvPr>
          <p:cNvCxnSpPr>
            <a:cxnSpLocks noChangeShapeType="1"/>
            <a:stCxn id="100358" idx="3"/>
            <a:endCxn id="100368" idx="3"/>
          </p:cNvCxnSpPr>
          <p:nvPr/>
        </p:nvCxnSpPr>
        <p:spPr bwMode="auto">
          <a:xfrm flipH="1">
            <a:off x="2743200" y="3198813"/>
            <a:ext cx="77788"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73" name="AutoShape 24">
            <a:extLst>
              <a:ext uri="{FF2B5EF4-FFF2-40B4-BE49-F238E27FC236}">
                <a16:creationId xmlns:a16="http://schemas.microsoft.com/office/drawing/2014/main" id="{E5DA253E-A8AE-EE22-620E-C86C3A30DA1F}"/>
              </a:ext>
            </a:extLst>
          </p:cNvPr>
          <p:cNvCxnSpPr>
            <a:cxnSpLocks noChangeShapeType="1"/>
            <a:stCxn id="100358" idx="5"/>
            <a:endCxn id="100370" idx="3"/>
          </p:cNvCxnSpPr>
          <p:nvPr/>
        </p:nvCxnSpPr>
        <p:spPr bwMode="auto">
          <a:xfrm>
            <a:off x="31988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74" name="AutoShape 25">
            <a:extLst>
              <a:ext uri="{FF2B5EF4-FFF2-40B4-BE49-F238E27FC236}">
                <a16:creationId xmlns:a16="http://schemas.microsoft.com/office/drawing/2014/main" id="{45E2CE38-3353-86DF-03CC-DB428D82F478}"/>
              </a:ext>
            </a:extLst>
          </p:cNvPr>
          <p:cNvCxnSpPr>
            <a:cxnSpLocks noChangeShapeType="1"/>
            <a:stCxn id="100361" idx="3"/>
            <a:endCxn id="100416" idx="3"/>
          </p:cNvCxnSpPr>
          <p:nvPr/>
        </p:nvCxnSpPr>
        <p:spPr bwMode="auto">
          <a:xfrm flipH="1">
            <a:off x="609600" y="3960813"/>
            <a:ext cx="1539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75" name="AutoShape 26">
            <a:extLst>
              <a:ext uri="{FF2B5EF4-FFF2-40B4-BE49-F238E27FC236}">
                <a16:creationId xmlns:a16="http://schemas.microsoft.com/office/drawing/2014/main" id="{D48DF93F-1058-7481-3ADC-BD8D6F33EADC}"/>
              </a:ext>
            </a:extLst>
          </p:cNvPr>
          <p:cNvCxnSpPr>
            <a:cxnSpLocks noChangeShapeType="1"/>
            <a:stCxn id="100361" idx="5"/>
            <a:endCxn id="100414" idx="3"/>
          </p:cNvCxnSpPr>
          <p:nvPr/>
        </p:nvCxnSpPr>
        <p:spPr bwMode="auto">
          <a:xfrm>
            <a:off x="1141413" y="3960813"/>
            <a:ext cx="1539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76" name="Text Box 27">
            <a:extLst>
              <a:ext uri="{FF2B5EF4-FFF2-40B4-BE49-F238E27FC236}">
                <a16:creationId xmlns:a16="http://schemas.microsoft.com/office/drawing/2014/main" id="{BD16D2FE-029D-E01B-B996-097F9EFD5FDC}"/>
              </a:ext>
            </a:extLst>
          </p:cNvPr>
          <p:cNvSpPr txBox="1">
            <a:spLocks noChangeArrowheads="1"/>
          </p:cNvSpPr>
          <p:nvPr/>
        </p:nvSpPr>
        <p:spPr bwMode="auto">
          <a:xfrm>
            <a:off x="319405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u</a:t>
            </a:r>
            <a:endParaRPr lang="en-US" altLang="en-US" sz="2000" baseline="-25000"/>
          </a:p>
        </p:txBody>
      </p:sp>
      <p:sp>
        <p:nvSpPr>
          <p:cNvPr id="100377" name="Text Box 28">
            <a:extLst>
              <a:ext uri="{FF2B5EF4-FFF2-40B4-BE49-F238E27FC236}">
                <a16:creationId xmlns:a16="http://schemas.microsoft.com/office/drawing/2014/main" id="{2688C5A4-8D69-EFAD-FACE-CE0F84F264E5}"/>
              </a:ext>
            </a:extLst>
          </p:cNvPr>
          <p:cNvSpPr txBox="1">
            <a:spLocks noChangeArrowheads="1"/>
          </p:cNvSpPr>
          <p:nvPr/>
        </p:nvSpPr>
        <p:spPr bwMode="auto">
          <a:xfrm>
            <a:off x="99060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a:t>
            </a:r>
            <a:endParaRPr lang="en-US" altLang="en-US" sz="2000" baseline="-25000"/>
          </a:p>
        </p:txBody>
      </p:sp>
      <p:sp>
        <p:nvSpPr>
          <p:cNvPr id="100378" name="Oval 29">
            <a:extLst>
              <a:ext uri="{FF2B5EF4-FFF2-40B4-BE49-F238E27FC236}">
                <a16:creationId xmlns:a16="http://schemas.microsoft.com/office/drawing/2014/main" id="{FE6082B1-F896-F90A-796D-7C881D18B848}"/>
              </a:ext>
            </a:extLst>
          </p:cNvPr>
          <p:cNvSpPr>
            <a:spLocks noChangeArrowheads="1"/>
          </p:cNvSpPr>
          <p:nvPr/>
        </p:nvSpPr>
        <p:spPr bwMode="auto">
          <a:xfrm>
            <a:off x="6705600" y="1981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79" name="Oval 30">
            <a:extLst>
              <a:ext uri="{FF2B5EF4-FFF2-40B4-BE49-F238E27FC236}">
                <a16:creationId xmlns:a16="http://schemas.microsoft.com/office/drawing/2014/main" id="{85FECB5A-C132-B723-07B9-91666CBEB2C1}"/>
              </a:ext>
            </a:extLst>
          </p:cNvPr>
          <p:cNvSpPr>
            <a:spLocks noChangeArrowheads="1"/>
          </p:cNvSpPr>
          <p:nvPr/>
        </p:nvSpPr>
        <p:spPr bwMode="auto">
          <a:xfrm>
            <a:off x="5943600" y="2743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80" name="Oval 31">
            <a:extLst>
              <a:ext uri="{FF2B5EF4-FFF2-40B4-BE49-F238E27FC236}">
                <a16:creationId xmlns:a16="http://schemas.microsoft.com/office/drawing/2014/main" id="{836A80C9-E0E5-C055-2E8D-7C9E49E1D40E}"/>
              </a:ext>
            </a:extLst>
          </p:cNvPr>
          <p:cNvSpPr>
            <a:spLocks noChangeArrowheads="1"/>
          </p:cNvSpPr>
          <p:nvPr/>
        </p:nvSpPr>
        <p:spPr bwMode="auto">
          <a:xfrm>
            <a:off x="7467600" y="2743200"/>
            <a:ext cx="533400" cy="533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0381" name="AutoShape 32">
            <a:extLst>
              <a:ext uri="{FF2B5EF4-FFF2-40B4-BE49-F238E27FC236}">
                <a16:creationId xmlns:a16="http://schemas.microsoft.com/office/drawing/2014/main" id="{AA99CCA9-52AF-EA53-889E-8B61D3987E8E}"/>
              </a:ext>
            </a:extLst>
          </p:cNvPr>
          <p:cNvCxnSpPr>
            <a:cxnSpLocks noChangeShapeType="1"/>
            <a:stCxn id="100378" idx="3"/>
            <a:endCxn id="100379" idx="0"/>
          </p:cNvCxnSpPr>
          <p:nvPr/>
        </p:nvCxnSpPr>
        <p:spPr bwMode="auto">
          <a:xfrm flipH="1">
            <a:off x="6210300" y="2436813"/>
            <a:ext cx="5730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82" name="AutoShape 33">
            <a:extLst>
              <a:ext uri="{FF2B5EF4-FFF2-40B4-BE49-F238E27FC236}">
                <a16:creationId xmlns:a16="http://schemas.microsoft.com/office/drawing/2014/main" id="{41B84378-116D-2184-3E88-CD43A27132F0}"/>
              </a:ext>
            </a:extLst>
          </p:cNvPr>
          <p:cNvCxnSpPr>
            <a:cxnSpLocks noChangeShapeType="1"/>
            <a:stCxn id="100378" idx="5"/>
            <a:endCxn id="100380" idx="0"/>
          </p:cNvCxnSpPr>
          <p:nvPr/>
        </p:nvCxnSpPr>
        <p:spPr bwMode="auto">
          <a:xfrm>
            <a:off x="7161213" y="2436813"/>
            <a:ext cx="5730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83" name="Oval 34">
            <a:extLst>
              <a:ext uri="{FF2B5EF4-FFF2-40B4-BE49-F238E27FC236}">
                <a16:creationId xmlns:a16="http://schemas.microsoft.com/office/drawing/2014/main" id="{FE0E5614-AA00-0653-2DA4-66BE00B57ECE}"/>
              </a:ext>
            </a:extLst>
          </p:cNvPr>
          <p:cNvSpPr>
            <a:spLocks noChangeArrowheads="1"/>
          </p:cNvSpPr>
          <p:nvPr/>
        </p:nvSpPr>
        <p:spPr bwMode="auto">
          <a:xfrm>
            <a:off x="5486400" y="3505200"/>
            <a:ext cx="533400" cy="533400"/>
          </a:xfrm>
          <a:prstGeom prst="ellipse">
            <a:avLst/>
          </a:prstGeom>
          <a:solidFill>
            <a:srgbClr val="FF010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384" name="Text Box 35">
            <a:extLst>
              <a:ext uri="{FF2B5EF4-FFF2-40B4-BE49-F238E27FC236}">
                <a16:creationId xmlns:a16="http://schemas.microsoft.com/office/drawing/2014/main" id="{FDA79FC3-9760-3D7B-3C1A-F6352EEDDF1C}"/>
              </a:ext>
            </a:extLst>
          </p:cNvPr>
          <p:cNvSpPr txBox="1">
            <a:spLocks noChangeArrowheads="1"/>
          </p:cNvSpPr>
          <p:nvPr/>
        </p:nvSpPr>
        <p:spPr bwMode="auto">
          <a:xfrm>
            <a:off x="5334000" y="3184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0385" name="Line 36">
            <a:extLst>
              <a:ext uri="{FF2B5EF4-FFF2-40B4-BE49-F238E27FC236}">
                <a16:creationId xmlns:a16="http://schemas.microsoft.com/office/drawing/2014/main" id="{D70E4EF8-F0A4-CB02-DC9D-CD34B7F9F1FA}"/>
              </a:ext>
            </a:extLst>
          </p:cNvPr>
          <p:cNvSpPr>
            <a:spLocks noChangeShapeType="1"/>
          </p:cNvSpPr>
          <p:nvPr/>
        </p:nvSpPr>
        <p:spPr bwMode="auto">
          <a:xfrm>
            <a:off x="6934200" y="16002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0386" name="Freeform 37">
            <a:extLst>
              <a:ext uri="{FF2B5EF4-FFF2-40B4-BE49-F238E27FC236}">
                <a16:creationId xmlns:a16="http://schemas.microsoft.com/office/drawing/2014/main" id="{A676B62F-872C-D437-80E0-89F7F4618ABD}"/>
              </a:ext>
            </a:extLst>
          </p:cNvPr>
          <p:cNvSpPr>
            <a:spLocks/>
          </p:cNvSpPr>
          <p:nvPr/>
        </p:nvSpPr>
        <p:spPr bwMode="auto">
          <a:xfrm>
            <a:off x="6248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87" name="Object 38">
            <a:extLst>
              <a:ext uri="{FF2B5EF4-FFF2-40B4-BE49-F238E27FC236}">
                <a16:creationId xmlns:a16="http://schemas.microsoft.com/office/drawing/2014/main" id="{B7BE1A0B-75C7-528C-A1B5-554DB4AAD588}"/>
              </a:ext>
            </a:extLst>
          </p:cNvPr>
          <p:cNvGraphicFramePr>
            <a:graphicFrameLocks noChangeAspect="1"/>
          </p:cNvGraphicFramePr>
          <p:nvPr/>
        </p:nvGraphicFramePr>
        <p:xfrm>
          <a:off x="6413500" y="3568700"/>
          <a:ext cx="381000" cy="457200"/>
        </p:xfrm>
        <a:graphic>
          <a:graphicData uri="http://schemas.openxmlformats.org/presentationml/2006/ole">
            <mc:AlternateContent xmlns:mc="http://schemas.openxmlformats.org/markup-compatibility/2006">
              <mc:Choice xmlns:v="urn:schemas-microsoft-com:vml" Requires="v">
                <p:oleObj name="Equation" r:id="rId13" imgW="190500" imgH="228600" progId="Equation.3">
                  <p:embed/>
                </p:oleObj>
              </mc:Choice>
              <mc:Fallback>
                <p:oleObj name="Equation" r:id="rId13" imgW="190500" imgH="228600" progId="Equation.3">
                  <p:embed/>
                  <p:pic>
                    <p:nvPicPr>
                      <p:cNvPr id="0" name="Object 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135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0388" name="Group 39">
            <a:extLst>
              <a:ext uri="{FF2B5EF4-FFF2-40B4-BE49-F238E27FC236}">
                <a16:creationId xmlns:a16="http://schemas.microsoft.com/office/drawing/2014/main" id="{938CF0BA-A3F5-CA19-BD5A-9F046C2573EC}"/>
              </a:ext>
            </a:extLst>
          </p:cNvPr>
          <p:cNvGrpSpPr>
            <a:grpSpLocks/>
          </p:cNvGrpSpPr>
          <p:nvPr/>
        </p:nvGrpSpPr>
        <p:grpSpPr bwMode="auto">
          <a:xfrm>
            <a:off x="4953000" y="4267200"/>
            <a:ext cx="609600" cy="609600"/>
            <a:chOff x="768" y="3024"/>
            <a:chExt cx="384" cy="384"/>
          </a:xfrm>
        </p:grpSpPr>
        <p:sp>
          <p:nvSpPr>
            <p:cNvPr id="100412" name="Freeform 40">
              <a:extLst>
                <a:ext uri="{FF2B5EF4-FFF2-40B4-BE49-F238E27FC236}">
                  <a16:creationId xmlns:a16="http://schemas.microsoft.com/office/drawing/2014/main" id="{161F6596-2110-2440-7E69-4E538097853A}"/>
                </a:ext>
              </a:extLst>
            </p:cNvPr>
            <p:cNvSpPr>
              <a:spLocks/>
            </p:cNvSpPr>
            <p:nvPr/>
          </p:nvSpPr>
          <p:spPr bwMode="auto">
            <a:xfrm>
              <a:off x="768"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413" name="Object 41">
              <a:extLst>
                <a:ext uri="{FF2B5EF4-FFF2-40B4-BE49-F238E27FC236}">
                  <a16:creationId xmlns:a16="http://schemas.microsoft.com/office/drawing/2014/main" id="{F0400402-9545-D906-5CEE-F275BEF02680}"/>
                </a:ext>
              </a:extLst>
            </p:cNvPr>
            <p:cNvGraphicFramePr>
              <a:graphicFrameLocks noChangeAspect="1"/>
            </p:cNvGraphicFramePr>
            <p:nvPr/>
          </p:nvGraphicFramePr>
          <p:xfrm>
            <a:off x="880" y="3136"/>
            <a:ext cx="224" cy="272"/>
          </p:xfrm>
          <a:graphic>
            <a:graphicData uri="http://schemas.openxmlformats.org/presentationml/2006/ole">
              <mc:AlternateContent xmlns:mc="http://schemas.openxmlformats.org/markup-compatibility/2006">
                <mc:Choice xmlns:v="urn:schemas-microsoft-com:vml" Requires="v">
                  <p:oleObj name="Equation" r:id="rId15" imgW="177569" imgH="215619" progId="Equation.3">
                    <p:embed/>
                  </p:oleObj>
                </mc:Choice>
                <mc:Fallback>
                  <p:oleObj name="Equation" r:id="rId15" imgW="177569" imgH="215619" progId="Equation.3">
                    <p:embed/>
                    <p:pic>
                      <p:nvPicPr>
                        <p:cNvPr id="0" name="Object 4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80" y="3136"/>
                          <a:ext cx="22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0389" name="Group 42">
            <a:extLst>
              <a:ext uri="{FF2B5EF4-FFF2-40B4-BE49-F238E27FC236}">
                <a16:creationId xmlns:a16="http://schemas.microsoft.com/office/drawing/2014/main" id="{9AB4C6FA-A503-9BB1-8112-D150735170C3}"/>
              </a:ext>
            </a:extLst>
          </p:cNvPr>
          <p:cNvGrpSpPr>
            <a:grpSpLocks/>
          </p:cNvGrpSpPr>
          <p:nvPr/>
        </p:nvGrpSpPr>
        <p:grpSpPr bwMode="auto">
          <a:xfrm>
            <a:off x="5638800" y="4267200"/>
            <a:ext cx="609600" cy="609600"/>
            <a:chOff x="1200" y="3024"/>
            <a:chExt cx="384" cy="384"/>
          </a:xfrm>
        </p:grpSpPr>
        <p:sp>
          <p:nvSpPr>
            <p:cNvPr id="100410" name="Freeform 43">
              <a:extLst>
                <a:ext uri="{FF2B5EF4-FFF2-40B4-BE49-F238E27FC236}">
                  <a16:creationId xmlns:a16="http://schemas.microsoft.com/office/drawing/2014/main" id="{06638CBF-E912-7916-CAD5-BF837FD3101B}"/>
                </a:ext>
              </a:extLst>
            </p:cNvPr>
            <p:cNvSpPr>
              <a:spLocks/>
            </p:cNvSpPr>
            <p:nvPr/>
          </p:nvSpPr>
          <p:spPr bwMode="auto">
            <a:xfrm>
              <a:off x="1200" y="3024"/>
              <a:ext cx="384" cy="384"/>
            </a:xfrm>
            <a:custGeom>
              <a:avLst/>
              <a:gdLst>
                <a:gd name="T0" fmla="*/ 2147483646 w 192"/>
                <a:gd name="T1" fmla="*/ 0 h 336"/>
                <a:gd name="T2" fmla="*/ 0 w 192"/>
                <a:gd name="T3" fmla="*/ 53798 h 336"/>
                <a:gd name="T4" fmla="*/ 2147483646 w 192"/>
                <a:gd name="T5" fmla="*/ 53798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411" name="Object 44">
              <a:extLst>
                <a:ext uri="{FF2B5EF4-FFF2-40B4-BE49-F238E27FC236}">
                  <a16:creationId xmlns:a16="http://schemas.microsoft.com/office/drawing/2014/main" id="{0334F57C-BEAF-B487-CE57-542781589DE1}"/>
                </a:ext>
              </a:extLst>
            </p:cNvPr>
            <p:cNvGraphicFramePr>
              <a:graphicFrameLocks noChangeAspect="1"/>
            </p:cNvGraphicFramePr>
            <p:nvPr/>
          </p:nvGraphicFramePr>
          <p:xfrm>
            <a:off x="1304" y="3128"/>
            <a:ext cx="240" cy="272"/>
          </p:xfrm>
          <a:graphic>
            <a:graphicData uri="http://schemas.openxmlformats.org/presentationml/2006/ole">
              <mc:AlternateContent xmlns:mc="http://schemas.openxmlformats.org/markup-compatibility/2006">
                <mc:Choice xmlns:v="urn:schemas-microsoft-com:vml" Requires="v">
                  <p:oleObj name="Equation" r:id="rId17" imgW="190335" imgH="215713" progId="Equation.3">
                    <p:embed/>
                  </p:oleObj>
                </mc:Choice>
                <mc:Fallback>
                  <p:oleObj name="Equation" r:id="rId17" imgW="190335" imgH="215713" progId="Equation.3">
                    <p:embed/>
                    <p:pic>
                      <p:nvPicPr>
                        <p:cNvPr id="0" name="Object 4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04" y="3128"/>
                          <a:ext cx="2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0390" name="Freeform 45">
            <a:extLst>
              <a:ext uri="{FF2B5EF4-FFF2-40B4-BE49-F238E27FC236}">
                <a16:creationId xmlns:a16="http://schemas.microsoft.com/office/drawing/2014/main" id="{4256B92A-579D-594C-BB36-EDEF82B8E6C8}"/>
              </a:ext>
            </a:extLst>
          </p:cNvPr>
          <p:cNvSpPr>
            <a:spLocks/>
          </p:cNvSpPr>
          <p:nvPr/>
        </p:nvSpPr>
        <p:spPr bwMode="auto">
          <a:xfrm>
            <a:off x="7010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91" name="Object 46">
            <a:extLst>
              <a:ext uri="{FF2B5EF4-FFF2-40B4-BE49-F238E27FC236}">
                <a16:creationId xmlns:a16="http://schemas.microsoft.com/office/drawing/2014/main" id="{3707CD19-B733-56EA-365A-B0D717204630}"/>
              </a:ext>
            </a:extLst>
          </p:cNvPr>
          <p:cNvGraphicFramePr>
            <a:graphicFrameLocks noChangeAspect="1"/>
          </p:cNvGraphicFramePr>
          <p:nvPr/>
        </p:nvGraphicFramePr>
        <p:xfrm>
          <a:off x="7150100" y="3581400"/>
          <a:ext cx="381000" cy="431800"/>
        </p:xfrm>
        <a:graphic>
          <a:graphicData uri="http://schemas.openxmlformats.org/presentationml/2006/ole">
            <mc:AlternateContent xmlns:mc="http://schemas.openxmlformats.org/markup-compatibility/2006">
              <mc:Choice xmlns:v="urn:schemas-microsoft-com:vml" Requires="v">
                <p:oleObj name="Equation" r:id="rId19" imgW="190335" imgH="215713" progId="Equation.3">
                  <p:embed/>
                </p:oleObj>
              </mc:Choice>
              <mc:Fallback>
                <p:oleObj name="Equation" r:id="rId19" imgW="190335" imgH="215713" progId="Equation.3">
                  <p:embed/>
                  <p:pic>
                    <p:nvPicPr>
                      <p:cNvPr id="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50100" y="3581400"/>
                        <a:ext cx="38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92" name="Freeform 47">
            <a:extLst>
              <a:ext uri="{FF2B5EF4-FFF2-40B4-BE49-F238E27FC236}">
                <a16:creationId xmlns:a16="http://schemas.microsoft.com/office/drawing/2014/main" id="{9446257D-1155-C44E-C326-7D6F151A4AA1}"/>
              </a:ext>
            </a:extLst>
          </p:cNvPr>
          <p:cNvSpPr>
            <a:spLocks/>
          </p:cNvSpPr>
          <p:nvPr/>
        </p:nvSpPr>
        <p:spPr bwMode="auto">
          <a:xfrm>
            <a:off x="7772400" y="3429000"/>
            <a:ext cx="609600" cy="6096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0393" name="Object 48">
            <a:extLst>
              <a:ext uri="{FF2B5EF4-FFF2-40B4-BE49-F238E27FC236}">
                <a16:creationId xmlns:a16="http://schemas.microsoft.com/office/drawing/2014/main" id="{DEF896DD-3E28-C203-2D51-151F42CD55E7}"/>
              </a:ext>
            </a:extLst>
          </p:cNvPr>
          <p:cNvGraphicFramePr>
            <a:graphicFrameLocks noChangeAspect="1"/>
          </p:cNvGraphicFramePr>
          <p:nvPr/>
        </p:nvGraphicFramePr>
        <p:xfrm>
          <a:off x="7937500" y="3568700"/>
          <a:ext cx="381000" cy="457200"/>
        </p:xfrm>
        <a:graphic>
          <a:graphicData uri="http://schemas.openxmlformats.org/presentationml/2006/ole">
            <mc:AlternateContent xmlns:mc="http://schemas.openxmlformats.org/markup-compatibility/2006">
              <mc:Choice xmlns:v="urn:schemas-microsoft-com:vml" Requires="v">
                <p:oleObj name="Equation" r:id="rId20" imgW="190500" imgH="228600" progId="Equation.3">
                  <p:embed/>
                </p:oleObj>
              </mc:Choice>
              <mc:Fallback>
                <p:oleObj name="Equation" r:id="rId20" imgW="190500" imgH="228600" progId="Equation.3">
                  <p:embed/>
                  <p:pic>
                    <p:nvPicPr>
                      <p:cNvPr id="0" name="Object 4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37500" y="35687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0394" name="AutoShape 49">
            <a:extLst>
              <a:ext uri="{FF2B5EF4-FFF2-40B4-BE49-F238E27FC236}">
                <a16:creationId xmlns:a16="http://schemas.microsoft.com/office/drawing/2014/main" id="{DBFCAFCC-6266-E907-663C-1D2A4C58B5B3}"/>
              </a:ext>
            </a:extLst>
          </p:cNvPr>
          <p:cNvCxnSpPr>
            <a:cxnSpLocks noChangeShapeType="1"/>
            <a:stCxn id="100380" idx="3"/>
            <a:endCxn id="100390" idx="3"/>
          </p:cNvCxnSpPr>
          <p:nvPr/>
        </p:nvCxnSpPr>
        <p:spPr bwMode="auto">
          <a:xfrm flipH="1">
            <a:off x="7467600" y="3198813"/>
            <a:ext cx="77788"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95" name="AutoShape 50">
            <a:extLst>
              <a:ext uri="{FF2B5EF4-FFF2-40B4-BE49-F238E27FC236}">
                <a16:creationId xmlns:a16="http://schemas.microsoft.com/office/drawing/2014/main" id="{467306FC-9642-EA31-C5A4-8C449A39D640}"/>
              </a:ext>
            </a:extLst>
          </p:cNvPr>
          <p:cNvCxnSpPr>
            <a:cxnSpLocks noChangeShapeType="1"/>
            <a:stCxn id="100380" idx="5"/>
            <a:endCxn id="100392" idx="3"/>
          </p:cNvCxnSpPr>
          <p:nvPr/>
        </p:nvCxnSpPr>
        <p:spPr bwMode="auto">
          <a:xfrm>
            <a:off x="79232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96" name="AutoShape 51">
            <a:extLst>
              <a:ext uri="{FF2B5EF4-FFF2-40B4-BE49-F238E27FC236}">
                <a16:creationId xmlns:a16="http://schemas.microsoft.com/office/drawing/2014/main" id="{65AAC736-FB02-9C0C-9DD8-6BD3A0A08F87}"/>
              </a:ext>
            </a:extLst>
          </p:cNvPr>
          <p:cNvCxnSpPr>
            <a:cxnSpLocks noChangeShapeType="1"/>
            <a:stCxn id="100383" idx="3"/>
            <a:endCxn id="100412" idx="3"/>
          </p:cNvCxnSpPr>
          <p:nvPr/>
        </p:nvCxnSpPr>
        <p:spPr bwMode="auto">
          <a:xfrm flipH="1">
            <a:off x="5410200" y="3960813"/>
            <a:ext cx="1539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397" name="AutoShape 52">
            <a:extLst>
              <a:ext uri="{FF2B5EF4-FFF2-40B4-BE49-F238E27FC236}">
                <a16:creationId xmlns:a16="http://schemas.microsoft.com/office/drawing/2014/main" id="{2D6A8A67-AE75-850D-D0AE-8DFA392F3921}"/>
              </a:ext>
            </a:extLst>
          </p:cNvPr>
          <p:cNvCxnSpPr>
            <a:cxnSpLocks noChangeShapeType="1"/>
            <a:stCxn id="100383" idx="5"/>
            <a:endCxn id="100410" idx="3"/>
          </p:cNvCxnSpPr>
          <p:nvPr/>
        </p:nvCxnSpPr>
        <p:spPr bwMode="auto">
          <a:xfrm>
            <a:off x="5942013" y="3960813"/>
            <a:ext cx="153987"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398" name="Text Box 53">
            <a:extLst>
              <a:ext uri="{FF2B5EF4-FFF2-40B4-BE49-F238E27FC236}">
                <a16:creationId xmlns:a16="http://schemas.microsoft.com/office/drawing/2014/main" id="{B5546C5E-57CA-6E19-62E0-9B8B49ABD158}"/>
              </a:ext>
            </a:extLst>
          </p:cNvPr>
          <p:cNvSpPr txBox="1">
            <a:spLocks noChangeArrowheads="1"/>
          </p:cNvSpPr>
          <p:nvPr/>
        </p:nvSpPr>
        <p:spPr bwMode="auto">
          <a:xfrm>
            <a:off x="791845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u</a:t>
            </a:r>
            <a:endParaRPr lang="en-US" altLang="en-US" sz="2000" baseline="-25000"/>
          </a:p>
        </p:txBody>
      </p:sp>
      <p:sp>
        <p:nvSpPr>
          <p:cNvPr id="100399" name="Text Box 54">
            <a:extLst>
              <a:ext uri="{FF2B5EF4-FFF2-40B4-BE49-F238E27FC236}">
                <a16:creationId xmlns:a16="http://schemas.microsoft.com/office/drawing/2014/main" id="{B8AB3E98-2325-7360-1915-1A2A25CDB7F7}"/>
              </a:ext>
            </a:extLst>
          </p:cNvPr>
          <p:cNvSpPr txBox="1">
            <a:spLocks noChangeArrowheads="1"/>
          </p:cNvSpPr>
          <p:nvPr/>
        </p:nvSpPr>
        <p:spPr bwMode="auto">
          <a:xfrm>
            <a:off x="5715000" y="25146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a:t>
            </a:r>
            <a:endParaRPr lang="en-US" altLang="en-US" sz="2000" baseline="-25000"/>
          </a:p>
        </p:txBody>
      </p:sp>
      <p:sp>
        <p:nvSpPr>
          <p:cNvPr id="100400" name="Text Box 55">
            <a:extLst>
              <a:ext uri="{FF2B5EF4-FFF2-40B4-BE49-F238E27FC236}">
                <a16:creationId xmlns:a16="http://schemas.microsoft.com/office/drawing/2014/main" id="{C21E75FA-9A4F-3A62-0E70-B41AC1039A80}"/>
              </a:ext>
            </a:extLst>
          </p:cNvPr>
          <p:cNvSpPr txBox="1">
            <a:spLocks noChangeArrowheads="1"/>
          </p:cNvSpPr>
          <p:nvPr/>
        </p:nvSpPr>
        <p:spPr bwMode="auto">
          <a:xfrm>
            <a:off x="1731963" y="1828800"/>
            <a:ext cx="325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g</a:t>
            </a:r>
            <a:endParaRPr lang="en-US" altLang="en-US" sz="2000" baseline="-25000"/>
          </a:p>
        </p:txBody>
      </p:sp>
      <p:sp>
        <p:nvSpPr>
          <p:cNvPr id="100401" name="Text Box 56">
            <a:extLst>
              <a:ext uri="{FF2B5EF4-FFF2-40B4-BE49-F238E27FC236}">
                <a16:creationId xmlns:a16="http://schemas.microsoft.com/office/drawing/2014/main" id="{C7E7CA50-A0EE-4247-B2B5-89DE4F6A855C}"/>
              </a:ext>
            </a:extLst>
          </p:cNvPr>
          <p:cNvSpPr txBox="1">
            <a:spLocks noChangeArrowheads="1"/>
          </p:cNvSpPr>
          <p:nvPr/>
        </p:nvSpPr>
        <p:spPr bwMode="auto">
          <a:xfrm>
            <a:off x="7162800" y="18288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g</a:t>
            </a:r>
            <a:endParaRPr lang="en-US" altLang="en-US" sz="2000" baseline="-25000"/>
          </a:p>
        </p:txBody>
      </p:sp>
      <p:sp>
        <p:nvSpPr>
          <p:cNvPr id="100402" name="Text Box 57">
            <a:extLst>
              <a:ext uri="{FF2B5EF4-FFF2-40B4-BE49-F238E27FC236}">
                <a16:creationId xmlns:a16="http://schemas.microsoft.com/office/drawing/2014/main" id="{F48063B7-9D6E-A794-C365-A4912E633D43}"/>
              </a:ext>
            </a:extLst>
          </p:cNvPr>
          <p:cNvSpPr txBox="1">
            <a:spLocks noChangeArrowheads="1"/>
          </p:cNvSpPr>
          <p:nvPr/>
        </p:nvSpPr>
        <p:spPr bwMode="auto">
          <a:xfrm>
            <a:off x="381000" y="5027613"/>
            <a:ext cx="84518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Only the color of the nodes are modified.</a:t>
            </a:r>
          </a:p>
          <a:p>
            <a:pPr eaLnBrk="1" hangingPunct="1">
              <a:spcBef>
                <a:spcPct val="0"/>
              </a:spcBef>
              <a:buClrTx/>
              <a:buSzTx/>
              <a:buFontTx/>
              <a:buChar char="-"/>
            </a:pPr>
            <a:r>
              <a:rPr lang="en-US" altLang="en-US" sz="1800"/>
              <a:t> The nodes still have the same low and high fields, hence the max right boundary</a:t>
            </a:r>
          </a:p>
          <a:p>
            <a:pPr eaLnBrk="1" hangingPunct="1">
              <a:spcBef>
                <a:spcPct val="0"/>
              </a:spcBef>
              <a:buClrTx/>
              <a:buSzTx/>
              <a:buFontTx/>
              <a:buNone/>
            </a:pPr>
            <a:r>
              <a:rPr lang="en-US" altLang="en-US" sz="1800"/>
              <a:t>   below a node does not change.</a:t>
            </a:r>
          </a:p>
          <a:p>
            <a:pPr eaLnBrk="1" hangingPunct="1">
              <a:spcBef>
                <a:spcPct val="0"/>
              </a:spcBef>
              <a:buClrTx/>
              <a:buSzTx/>
              <a:buFontTx/>
              <a:buChar char="-"/>
            </a:pPr>
            <a:r>
              <a:rPr lang="en-US" altLang="en-US" sz="1800"/>
              <a:t> No update is needed for the max fields.</a:t>
            </a:r>
          </a:p>
        </p:txBody>
      </p:sp>
      <p:cxnSp>
        <p:nvCxnSpPr>
          <p:cNvPr id="100403" name="AutoShape 58">
            <a:extLst>
              <a:ext uri="{FF2B5EF4-FFF2-40B4-BE49-F238E27FC236}">
                <a16:creationId xmlns:a16="http://schemas.microsoft.com/office/drawing/2014/main" id="{2F726A43-1BDF-AB41-47B6-B9E9530D38C2}"/>
              </a:ext>
            </a:extLst>
          </p:cNvPr>
          <p:cNvCxnSpPr>
            <a:cxnSpLocks noChangeShapeType="1"/>
            <a:stCxn id="100357" idx="3"/>
            <a:endCxn id="100361" idx="0"/>
          </p:cNvCxnSpPr>
          <p:nvPr/>
        </p:nvCxnSpPr>
        <p:spPr bwMode="auto">
          <a:xfrm flipH="1">
            <a:off x="952500" y="3198813"/>
            <a:ext cx="3444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404" name="AutoShape 59">
            <a:extLst>
              <a:ext uri="{FF2B5EF4-FFF2-40B4-BE49-F238E27FC236}">
                <a16:creationId xmlns:a16="http://schemas.microsoft.com/office/drawing/2014/main" id="{0D75BAAA-40E0-9563-A4F7-B143E512673C}"/>
              </a:ext>
            </a:extLst>
          </p:cNvPr>
          <p:cNvCxnSpPr>
            <a:cxnSpLocks noChangeShapeType="1"/>
            <a:stCxn id="100357" idx="5"/>
            <a:endCxn id="100364" idx="3"/>
          </p:cNvCxnSpPr>
          <p:nvPr/>
        </p:nvCxnSpPr>
        <p:spPr bwMode="auto">
          <a:xfrm>
            <a:off x="1674813" y="3198813"/>
            <a:ext cx="2301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405" name="AutoShape 60">
            <a:extLst>
              <a:ext uri="{FF2B5EF4-FFF2-40B4-BE49-F238E27FC236}">
                <a16:creationId xmlns:a16="http://schemas.microsoft.com/office/drawing/2014/main" id="{232EA1FC-BA9D-3DD1-A4A9-5BC676DFE34E}"/>
              </a:ext>
            </a:extLst>
          </p:cNvPr>
          <p:cNvCxnSpPr>
            <a:cxnSpLocks noChangeShapeType="1"/>
            <a:stCxn id="100379" idx="3"/>
            <a:endCxn id="100383" idx="0"/>
          </p:cNvCxnSpPr>
          <p:nvPr/>
        </p:nvCxnSpPr>
        <p:spPr bwMode="auto">
          <a:xfrm flipH="1">
            <a:off x="5753100" y="3198813"/>
            <a:ext cx="268288" cy="3063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0406" name="AutoShape 61">
            <a:extLst>
              <a:ext uri="{FF2B5EF4-FFF2-40B4-BE49-F238E27FC236}">
                <a16:creationId xmlns:a16="http://schemas.microsoft.com/office/drawing/2014/main" id="{70D951A0-DAC5-545C-1944-54428AA7C951}"/>
              </a:ext>
            </a:extLst>
          </p:cNvPr>
          <p:cNvCxnSpPr>
            <a:cxnSpLocks noChangeShapeType="1"/>
            <a:stCxn id="100379" idx="5"/>
            <a:endCxn id="100386" idx="3"/>
          </p:cNvCxnSpPr>
          <p:nvPr/>
        </p:nvCxnSpPr>
        <p:spPr bwMode="auto">
          <a:xfrm>
            <a:off x="6399213" y="3198813"/>
            <a:ext cx="306387" cy="2301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0407" name="Text Box 62">
            <a:extLst>
              <a:ext uri="{FF2B5EF4-FFF2-40B4-BE49-F238E27FC236}">
                <a16:creationId xmlns:a16="http://schemas.microsoft.com/office/drawing/2014/main" id="{D196787F-BF41-42D1-B583-646282B36C46}"/>
              </a:ext>
            </a:extLst>
          </p:cNvPr>
          <p:cNvSpPr txBox="1">
            <a:spLocks noChangeArrowheads="1"/>
          </p:cNvSpPr>
          <p:nvPr/>
        </p:nvSpPr>
        <p:spPr bwMode="auto">
          <a:xfrm>
            <a:off x="3371850" y="1828800"/>
            <a:ext cx="2343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push black color of g </a:t>
            </a:r>
          </a:p>
          <a:p>
            <a:pPr algn="ctr" eaLnBrk="1" hangingPunct="1">
              <a:spcBef>
                <a:spcPct val="0"/>
              </a:spcBef>
              <a:buClrTx/>
              <a:buSzTx/>
              <a:buFontTx/>
              <a:buNone/>
            </a:pPr>
            <a:r>
              <a:rPr lang="en-US" altLang="en-US" sz="1800"/>
              <a:t>down onto p and u</a:t>
            </a:r>
          </a:p>
        </p:txBody>
      </p:sp>
      <p:sp>
        <p:nvSpPr>
          <p:cNvPr id="100408" name="AutoShape 63">
            <a:extLst>
              <a:ext uri="{FF2B5EF4-FFF2-40B4-BE49-F238E27FC236}">
                <a16:creationId xmlns:a16="http://schemas.microsoft.com/office/drawing/2014/main" id="{FB9680AF-DFFA-9E0F-2841-A1E8CD0CB1ED}"/>
              </a:ext>
            </a:extLst>
          </p:cNvPr>
          <p:cNvSpPr>
            <a:spLocks noChangeArrowheads="1"/>
          </p:cNvSpPr>
          <p:nvPr/>
        </p:nvSpPr>
        <p:spPr bwMode="auto">
          <a:xfrm>
            <a:off x="3810000" y="2438400"/>
            <a:ext cx="1600200" cy="228600"/>
          </a:xfrm>
          <a:prstGeom prst="rightArrow">
            <a:avLst>
              <a:gd name="adj1" fmla="val 50000"/>
              <a:gd name="adj2" fmla="val 175000"/>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0409" name="Rectangle 64">
            <a:extLst>
              <a:ext uri="{FF2B5EF4-FFF2-40B4-BE49-F238E27FC236}">
                <a16:creationId xmlns:a16="http://schemas.microsoft.com/office/drawing/2014/main" id="{9A2C05F8-B7F2-4EFE-B884-65A0512A09F7}"/>
              </a:ext>
            </a:extLst>
          </p:cNvPr>
          <p:cNvSpPr>
            <a:spLocks noChangeArrowheads="1"/>
          </p:cNvSpPr>
          <p:nvPr/>
        </p:nvSpPr>
        <p:spPr bwMode="auto">
          <a:xfrm>
            <a:off x="363538" y="1143000"/>
            <a:ext cx="458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r>
              <a:rPr lang="en-US" altLang="en-US" sz="2400"/>
              <a:t> Case 1 and Case 1 symmetric:</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5">
            <a:extLst>
              <a:ext uri="{FF2B5EF4-FFF2-40B4-BE49-F238E27FC236}">
                <a16:creationId xmlns:a16="http://schemas.microsoft.com/office/drawing/2014/main" id="{71895A0E-1359-08F8-385E-CEE331CFD3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3910EDF-F885-40E5-8D29-90D61CB610FF}" type="slidenum">
              <a:rPr lang="en-US" altLang="en-US" sz="1200" smtClean="0">
                <a:latin typeface="Garamond" panose="02020404030301010803" pitchFamily="18" charset="0"/>
              </a:rPr>
              <a:pPr>
                <a:spcBef>
                  <a:spcPct val="0"/>
                </a:spcBef>
                <a:buClrTx/>
                <a:buSzTx/>
                <a:buFontTx/>
                <a:buNone/>
              </a:pPr>
              <a:t>49</a:t>
            </a:fld>
            <a:endParaRPr lang="en-US" altLang="en-US" sz="1200">
              <a:latin typeface="Garamond" panose="02020404030301010803" pitchFamily="18" charset="0"/>
            </a:endParaRPr>
          </a:p>
        </p:txBody>
      </p:sp>
      <p:sp>
        <p:nvSpPr>
          <p:cNvPr id="102403" name="Rectangle 2">
            <a:extLst>
              <a:ext uri="{FF2B5EF4-FFF2-40B4-BE49-F238E27FC236}">
                <a16:creationId xmlns:a16="http://schemas.microsoft.com/office/drawing/2014/main" id="{36F2F197-BEDF-1B0B-BE90-8E7511BB8471}"/>
              </a:ext>
            </a:extLst>
          </p:cNvPr>
          <p:cNvSpPr>
            <a:spLocks noGrp="1" noChangeArrowheads="1"/>
          </p:cNvSpPr>
          <p:nvPr>
            <p:ph type="title"/>
          </p:nvPr>
        </p:nvSpPr>
        <p:spPr/>
        <p:txBody>
          <a:bodyPr/>
          <a:lstStyle/>
          <a:p>
            <a:pPr eaLnBrk="1" hangingPunct="1"/>
            <a:r>
              <a:rPr lang="en-US" altLang="en-US" sz="3200"/>
              <a:t>Maintaining the new form of the data structure</a:t>
            </a:r>
          </a:p>
        </p:txBody>
      </p:sp>
      <p:sp>
        <p:nvSpPr>
          <p:cNvPr id="102404" name="Rectangle 3">
            <a:extLst>
              <a:ext uri="{FF2B5EF4-FFF2-40B4-BE49-F238E27FC236}">
                <a16:creationId xmlns:a16="http://schemas.microsoft.com/office/drawing/2014/main" id="{0CA7A7CE-6A65-0152-B1D1-0379B5C336DE}"/>
              </a:ext>
            </a:extLst>
          </p:cNvPr>
          <p:cNvSpPr>
            <a:spLocks noGrp="1" noChangeArrowheads="1"/>
          </p:cNvSpPr>
          <p:nvPr>
            <p:ph type="body" idx="1"/>
          </p:nvPr>
        </p:nvSpPr>
        <p:spPr/>
        <p:txBody>
          <a:bodyPr/>
          <a:lstStyle/>
          <a:p>
            <a:pPr eaLnBrk="1" hangingPunct="1"/>
            <a:r>
              <a:rPr lang="en-US" altLang="en-US" sz="2400"/>
              <a:t>Case 2 and Case 3 (and their symmetric cases) will perform either left or right rotations.</a:t>
            </a:r>
          </a:p>
          <a:p>
            <a:pPr eaLnBrk="1" hangingPunct="1"/>
            <a:endParaRPr lang="en-US" altLang="en-US" sz="2400"/>
          </a:p>
          <a:p>
            <a:pPr eaLnBrk="1" hangingPunct="1"/>
            <a:r>
              <a:rPr lang="en-US" altLang="en-US" sz="2400"/>
              <a:t>Note that rotations will modify the set of nodes under a given node, and hence may require an update on the max fields.</a:t>
            </a:r>
          </a:p>
          <a:p>
            <a:pPr eaLnBrk="1" hangingPunct="1"/>
            <a:endParaRPr lang="en-US" altLang="en-US" sz="2400"/>
          </a:p>
          <a:p>
            <a:pPr eaLnBrk="1" hangingPunct="1"/>
            <a:r>
              <a:rPr lang="en-US" altLang="en-US" sz="2400"/>
              <a:t>How can we maintain the </a:t>
            </a:r>
            <a:r>
              <a:rPr lang="tr-TR" altLang="en-US" sz="2400"/>
              <a:t>max </a:t>
            </a:r>
            <a:r>
              <a:rPr lang="en-US" altLang="en-US" sz="2400"/>
              <a:t>fields after rotations?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4A173E41-AFAC-E36B-633F-B77135E49D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018A9EB-2593-43EC-92EE-4AB7FB7BB5A5}" type="slidenum">
              <a:rPr lang="en-US" altLang="en-US" sz="1200" smtClean="0">
                <a:latin typeface="Garamond" panose="02020404030301010803" pitchFamily="18" charset="0"/>
              </a:rPr>
              <a:pPr>
                <a:spcBef>
                  <a:spcPct val="0"/>
                </a:spcBef>
                <a:buClrTx/>
                <a:buSzTx/>
                <a:buFontTx/>
                <a:buNone/>
              </a:pPr>
              <a:t>5</a:t>
            </a:fld>
            <a:endParaRPr lang="en-US" altLang="en-US" sz="1200">
              <a:latin typeface="Garamond" panose="02020404030301010803" pitchFamily="18" charset="0"/>
            </a:endParaRPr>
          </a:p>
        </p:txBody>
      </p:sp>
      <p:sp>
        <p:nvSpPr>
          <p:cNvPr id="12291" name="Rectangle 2">
            <a:extLst>
              <a:ext uri="{FF2B5EF4-FFF2-40B4-BE49-F238E27FC236}">
                <a16:creationId xmlns:a16="http://schemas.microsoft.com/office/drawing/2014/main" id="{5C5F87FD-3B1B-FDC1-11A7-8B5481BB5C0E}"/>
              </a:ext>
            </a:extLst>
          </p:cNvPr>
          <p:cNvSpPr>
            <a:spLocks noGrp="1" noChangeArrowheads="1"/>
          </p:cNvSpPr>
          <p:nvPr>
            <p:ph type="title"/>
          </p:nvPr>
        </p:nvSpPr>
        <p:spPr/>
        <p:txBody>
          <a:bodyPr/>
          <a:lstStyle/>
          <a:p>
            <a:pPr eaLnBrk="1" hangingPunct="1"/>
            <a:r>
              <a:rPr lang="en-US" altLang="en-US"/>
              <a:t>Let’s think for a while…</a:t>
            </a:r>
          </a:p>
        </p:txBody>
      </p:sp>
      <p:sp>
        <p:nvSpPr>
          <p:cNvPr id="7172" name="Rectangle 3">
            <a:extLst>
              <a:ext uri="{FF2B5EF4-FFF2-40B4-BE49-F238E27FC236}">
                <a16:creationId xmlns:a16="http://schemas.microsoft.com/office/drawing/2014/main" id="{D30DD5C9-7449-5973-628D-D0D0FBB8EE25}"/>
              </a:ext>
            </a:extLst>
          </p:cNvPr>
          <p:cNvSpPr>
            <a:spLocks noGrp="1" noChangeArrowheads="1"/>
          </p:cNvSpPr>
          <p:nvPr>
            <p:ph type="body" idx="1"/>
          </p:nvPr>
        </p:nvSpPr>
        <p:spPr/>
        <p:txBody>
          <a:bodyPr/>
          <a:lstStyle/>
          <a:p>
            <a:pPr eaLnBrk="1" hangingPunct="1"/>
            <a:r>
              <a:rPr lang="en-US" altLang="en-US" sz="2400"/>
              <a:t>We want to support dynamic set operations…</a:t>
            </a:r>
          </a:p>
          <a:p>
            <a:pPr eaLnBrk="1" hangingPunct="1"/>
            <a:endParaRPr lang="en-US" altLang="en-US" sz="800"/>
          </a:p>
          <a:p>
            <a:pPr eaLnBrk="1" hangingPunct="1"/>
            <a:r>
              <a:rPr lang="en-US" altLang="en-US" sz="2400"/>
              <a:t>We have seen that using Red-Black Trees, we can perform the typical dynamic set operations quite efficiently.</a:t>
            </a:r>
          </a:p>
          <a:p>
            <a:pPr eaLnBrk="1" hangingPunct="1"/>
            <a:endParaRPr lang="en-US" altLang="en-US" sz="800"/>
          </a:p>
          <a:p>
            <a:pPr eaLnBrk="1" hangingPunct="1"/>
            <a:r>
              <a:rPr lang="en-US" altLang="en-US" sz="2400"/>
              <a:t>What about the </a:t>
            </a:r>
            <a:r>
              <a:rPr lang="tr-TR" altLang="en-US" sz="2400"/>
              <a:t>new </a:t>
            </a:r>
            <a:r>
              <a:rPr lang="en-US" altLang="en-US" sz="2400"/>
              <a:t>operations (</a:t>
            </a:r>
            <a:r>
              <a:rPr lang="en-US" altLang="en-US" sz="2400" i="1"/>
              <a:t>find the rank of an element</a:t>
            </a:r>
            <a:r>
              <a:rPr lang="en-US" altLang="en-US" sz="2400"/>
              <a:t> and </a:t>
            </a:r>
            <a:r>
              <a:rPr lang="en-US" altLang="en-US" sz="2400" i="1"/>
              <a:t>find the i</a:t>
            </a:r>
            <a:r>
              <a:rPr lang="en-US" altLang="en-US" sz="2400" i="1" baseline="30000"/>
              <a:t>th</a:t>
            </a:r>
            <a:r>
              <a:rPr lang="en-US" altLang="en-US" sz="2400" i="1"/>
              <a:t> order statistics</a:t>
            </a:r>
            <a:r>
              <a:rPr lang="en-US" altLang="en-US" sz="2400"/>
              <a:t>)?</a:t>
            </a:r>
          </a:p>
          <a:p>
            <a:pPr eaLnBrk="1" hangingPunct="1"/>
            <a:endParaRPr lang="en-US" altLang="en-US" sz="800"/>
          </a:p>
          <a:p>
            <a:pPr eaLnBrk="1" hangingPunct="1"/>
            <a:r>
              <a:rPr lang="en-US" altLang="en-US" sz="2400"/>
              <a:t>How efficiently we </a:t>
            </a:r>
            <a:r>
              <a:rPr lang="tr-TR" altLang="en-US" sz="2400"/>
              <a:t>can </a:t>
            </a:r>
            <a:r>
              <a:rPr lang="en-US" altLang="en-US" sz="2400"/>
              <a:t>support them if we use Red-Black trees?</a:t>
            </a:r>
          </a:p>
          <a:p>
            <a:pPr eaLnBrk="1" hangingPunct="1"/>
            <a:endParaRPr lang="en-US" altLang="en-US" sz="800"/>
          </a:p>
          <a:p>
            <a:pPr eaLnBrk="1" hangingPunct="1"/>
            <a:r>
              <a:rPr lang="en-US" altLang="en-US" sz="2400"/>
              <a:t>Let us give it a try…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172">
                                            <p:txEl>
                                              <p:pRg st="2" end="2"/>
                                            </p:txEl>
                                          </p:spTgt>
                                        </p:tgtEl>
                                        <p:attrNameLst>
                                          <p:attrName>style.visibility</p:attrName>
                                        </p:attrNameLst>
                                      </p:cBhvr>
                                      <p:to>
                                        <p:strVal val="visible"/>
                                      </p:to>
                                    </p:set>
                                    <p:animEffect transition="in" filter="fade">
                                      <p:cBhvr>
                                        <p:cTn id="7" dur="500"/>
                                        <p:tgtEl>
                                          <p:spTgt spid="717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7172">
                                            <p:txEl>
                                              <p:pRg st="4" end="4"/>
                                            </p:txEl>
                                          </p:spTgt>
                                        </p:tgtEl>
                                        <p:attrNameLst>
                                          <p:attrName>style.visibility</p:attrName>
                                        </p:attrNameLst>
                                      </p:cBhvr>
                                      <p:to>
                                        <p:strVal val="visible"/>
                                      </p:to>
                                    </p:set>
                                    <p:animEffect transition="in" filter="fade">
                                      <p:cBhvr>
                                        <p:cTn id="12" dur="500"/>
                                        <p:tgtEl>
                                          <p:spTgt spid="717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172">
                                            <p:txEl>
                                              <p:pRg st="6" end="6"/>
                                            </p:txEl>
                                          </p:spTgt>
                                        </p:tgtEl>
                                        <p:attrNameLst>
                                          <p:attrName>style.visibility</p:attrName>
                                        </p:attrNameLst>
                                      </p:cBhvr>
                                      <p:to>
                                        <p:strVal val="visible"/>
                                      </p:to>
                                    </p:set>
                                    <p:animEffect transition="in" filter="fade">
                                      <p:cBhvr>
                                        <p:cTn id="17" dur="500"/>
                                        <p:tgtEl>
                                          <p:spTgt spid="7172">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7172">
                                            <p:txEl>
                                              <p:pRg st="8" end="8"/>
                                            </p:txEl>
                                          </p:spTgt>
                                        </p:tgtEl>
                                        <p:attrNameLst>
                                          <p:attrName>style.visibility</p:attrName>
                                        </p:attrNameLst>
                                      </p:cBhvr>
                                      <p:to>
                                        <p:strVal val="visible"/>
                                      </p:to>
                                    </p:set>
                                    <p:animEffect transition="in" filter="fade">
                                      <p:cBhvr>
                                        <p:cTn id="22" dur="500"/>
                                        <p:tgtEl>
                                          <p:spTgt spid="717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a:extLst>
              <a:ext uri="{FF2B5EF4-FFF2-40B4-BE49-F238E27FC236}">
                <a16:creationId xmlns:a16="http://schemas.microsoft.com/office/drawing/2014/main" id="{DCF3D1EC-3B01-A6B6-37F6-99703A5844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E17218-0EF5-41D0-AB24-6197121512CE}" type="slidenum">
              <a:rPr lang="en-US" altLang="en-US" sz="1200" smtClean="0">
                <a:latin typeface="Garamond" panose="02020404030301010803" pitchFamily="18" charset="0"/>
              </a:rPr>
              <a:pPr>
                <a:spcBef>
                  <a:spcPct val="0"/>
                </a:spcBef>
                <a:buClrTx/>
                <a:buSzTx/>
                <a:buFontTx/>
                <a:buNone/>
              </a:pPr>
              <a:t>50</a:t>
            </a:fld>
            <a:endParaRPr lang="en-US" altLang="en-US" sz="1200">
              <a:latin typeface="Garamond" panose="02020404030301010803" pitchFamily="18" charset="0"/>
            </a:endParaRPr>
          </a:p>
        </p:txBody>
      </p:sp>
      <p:sp>
        <p:nvSpPr>
          <p:cNvPr id="104451" name="Oval 2">
            <a:extLst>
              <a:ext uri="{FF2B5EF4-FFF2-40B4-BE49-F238E27FC236}">
                <a16:creationId xmlns:a16="http://schemas.microsoft.com/office/drawing/2014/main" id="{6C394B2D-AFCD-B39E-15D5-77BEB3E0AC05}"/>
              </a:ext>
            </a:extLst>
          </p:cNvPr>
          <p:cNvSpPr>
            <a:spLocks noChangeArrowheads="1"/>
          </p:cNvSpPr>
          <p:nvPr/>
        </p:nvSpPr>
        <p:spPr bwMode="auto">
          <a:xfrm>
            <a:off x="1104900" y="2854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4452" name="Text Box 3">
            <a:extLst>
              <a:ext uri="{FF2B5EF4-FFF2-40B4-BE49-F238E27FC236}">
                <a16:creationId xmlns:a16="http://schemas.microsoft.com/office/drawing/2014/main" id="{C70A61EC-B659-E6A9-1C48-5C88BAB42961}"/>
              </a:ext>
            </a:extLst>
          </p:cNvPr>
          <p:cNvSpPr txBox="1">
            <a:spLocks noChangeArrowheads="1"/>
          </p:cNvSpPr>
          <p:nvPr/>
        </p:nvSpPr>
        <p:spPr bwMode="auto">
          <a:xfrm>
            <a:off x="831850" y="2778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4453" name="Oval 4">
            <a:extLst>
              <a:ext uri="{FF2B5EF4-FFF2-40B4-BE49-F238E27FC236}">
                <a16:creationId xmlns:a16="http://schemas.microsoft.com/office/drawing/2014/main" id="{01FBFB07-C871-46CE-C21A-6D140123337E}"/>
              </a:ext>
            </a:extLst>
          </p:cNvPr>
          <p:cNvSpPr>
            <a:spLocks noChangeArrowheads="1"/>
          </p:cNvSpPr>
          <p:nvPr/>
        </p:nvSpPr>
        <p:spPr bwMode="auto">
          <a:xfrm>
            <a:off x="1600200" y="2260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4454" name="Text Box 5">
            <a:extLst>
              <a:ext uri="{FF2B5EF4-FFF2-40B4-BE49-F238E27FC236}">
                <a16:creationId xmlns:a16="http://schemas.microsoft.com/office/drawing/2014/main" id="{E161E8D6-2F73-BC69-0F73-732A42A0C501}"/>
              </a:ext>
            </a:extLst>
          </p:cNvPr>
          <p:cNvSpPr txBox="1">
            <a:spLocks noChangeArrowheads="1"/>
          </p:cNvSpPr>
          <p:nvPr/>
        </p:nvSpPr>
        <p:spPr bwMode="auto">
          <a:xfrm>
            <a:off x="1898650" y="2168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cxnSp>
        <p:nvCxnSpPr>
          <p:cNvPr id="104455" name="AutoShape 6">
            <a:extLst>
              <a:ext uri="{FF2B5EF4-FFF2-40B4-BE49-F238E27FC236}">
                <a16:creationId xmlns:a16="http://schemas.microsoft.com/office/drawing/2014/main" id="{81ACE357-3B14-FD8D-1D9E-20FA980F95B5}"/>
              </a:ext>
            </a:extLst>
          </p:cNvPr>
          <p:cNvCxnSpPr>
            <a:cxnSpLocks noChangeShapeType="1"/>
            <a:stCxn id="104453" idx="3"/>
            <a:endCxn id="104451" idx="0"/>
          </p:cNvCxnSpPr>
          <p:nvPr/>
        </p:nvCxnSpPr>
        <p:spPr bwMode="auto">
          <a:xfrm flipH="1">
            <a:off x="1257300" y="2520950"/>
            <a:ext cx="3873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56" name="Freeform 7">
            <a:extLst>
              <a:ext uri="{FF2B5EF4-FFF2-40B4-BE49-F238E27FC236}">
                <a16:creationId xmlns:a16="http://schemas.microsoft.com/office/drawing/2014/main" id="{10686619-9DF5-8B79-1DDE-35759DE54B09}"/>
              </a:ext>
            </a:extLst>
          </p:cNvPr>
          <p:cNvSpPr>
            <a:spLocks/>
          </p:cNvSpPr>
          <p:nvPr/>
        </p:nvSpPr>
        <p:spPr bwMode="auto">
          <a:xfrm>
            <a:off x="533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04457" name="AutoShape 8">
            <a:extLst>
              <a:ext uri="{FF2B5EF4-FFF2-40B4-BE49-F238E27FC236}">
                <a16:creationId xmlns:a16="http://schemas.microsoft.com/office/drawing/2014/main" id="{717B1126-0ABD-D761-5EE5-1B754C5C8441}"/>
              </a:ext>
            </a:extLst>
          </p:cNvPr>
          <p:cNvCxnSpPr>
            <a:cxnSpLocks noChangeShapeType="1"/>
            <a:stCxn id="104451" idx="3"/>
            <a:endCxn id="104456" idx="3"/>
          </p:cNvCxnSpPr>
          <p:nvPr/>
        </p:nvCxnSpPr>
        <p:spPr bwMode="auto">
          <a:xfrm flipH="1">
            <a:off x="990600" y="3114675"/>
            <a:ext cx="1587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458" name="AutoShape 9">
            <a:extLst>
              <a:ext uri="{FF2B5EF4-FFF2-40B4-BE49-F238E27FC236}">
                <a16:creationId xmlns:a16="http://schemas.microsoft.com/office/drawing/2014/main" id="{8E58288E-21E1-CADA-6760-DFD04F8EE005}"/>
              </a:ext>
            </a:extLst>
          </p:cNvPr>
          <p:cNvCxnSpPr>
            <a:cxnSpLocks noChangeShapeType="1"/>
            <a:stCxn id="104453" idx="5"/>
          </p:cNvCxnSpPr>
          <p:nvPr/>
        </p:nvCxnSpPr>
        <p:spPr bwMode="auto">
          <a:xfrm>
            <a:off x="1860550" y="2520950"/>
            <a:ext cx="349250" cy="349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59" name="Oval 10">
            <a:extLst>
              <a:ext uri="{FF2B5EF4-FFF2-40B4-BE49-F238E27FC236}">
                <a16:creationId xmlns:a16="http://schemas.microsoft.com/office/drawing/2014/main" id="{699DFC18-7461-1BE4-80FA-426CD69EDE06}"/>
              </a:ext>
            </a:extLst>
          </p:cNvPr>
          <p:cNvSpPr>
            <a:spLocks noChangeArrowheads="1"/>
          </p:cNvSpPr>
          <p:nvPr/>
        </p:nvSpPr>
        <p:spPr bwMode="auto">
          <a:xfrm>
            <a:off x="1600200" y="1498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4460" name="AutoShape 11">
            <a:extLst>
              <a:ext uri="{FF2B5EF4-FFF2-40B4-BE49-F238E27FC236}">
                <a16:creationId xmlns:a16="http://schemas.microsoft.com/office/drawing/2014/main" id="{35EFF2EB-E79F-2E60-612A-831794DB3726}"/>
              </a:ext>
            </a:extLst>
          </p:cNvPr>
          <p:cNvCxnSpPr>
            <a:cxnSpLocks noChangeShapeType="1"/>
            <a:stCxn id="104459" idx="4"/>
            <a:endCxn id="104453" idx="0"/>
          </p:cNvCxnSpPr>
          <p:nvPr/>
        </p:nvCxnSpPr>
        <p:spPr bwMode="auto">
          <a:xfrm>
            <a:off x="1752600" y="1803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61" name="Text Box 12">
            <a:extLst>
              <a:ext uri="{FF2B5EF4-FFF2-40B4-BE49-F238E27FC236}">
                <a16:creationId xmlns:a16="http://schemas.microsoft.com/office/drawing/2014/main" id="{CE83CB20-4A27-7A7B-40C0-683E9E5D9FB0}"/>
              </a:ext>
            </a:extLst>
          </p:cNvPr>
          <p:cNvSpPr txBox="1">
            <a:spLocks noChangeArrowheads="1"/>
          </p:cNvSpPr>
          <p:nvPr/>
        </p:nvSpPr>
        <p:spPr bwMode="auto">
          <a:xfrm>
            <a:off x="1898650" y="14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104462" name="Freeform 13">
            <a:extLst>
              <a:ext uri="{FF2B5EF4-FFF2-40B4-BE49-F238E27FC236}">
                <a16:creationId xmlns:a16="http://schemas.microsoft.com/office/drawing/2014/main" id="{28ED4AFC-B9EB-1686-2C9D-FE1C3C7368AF}"/>
              </a:ext>
            </a:extLst>
          </p:cNvPr>
          <p:cNvSpPr>
            <a:spLocks/>
          </p:cNvSpPr>
          <p:nvPr/>
        </p:nvSpPr>
        <p:spPr bwMode="auto">
          <a:xfrm flipH="1">
            <a:off x="1295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04463" name="AutoShape 14">
            <a:extLst>
              <a:ext uri="{FF2B5EF4-FFF2-40B4-BE49-F238E27FC236}">
                <a16:creationId xmlns:a16="http://schemas.microsoft.com/office/drawing/2014/main" id="{335849D8-70EC-6249-8C27-A139EC394893}"/>
              </a:ext>
            </a:extLst>
          </p:cNvPr>
          <p:cNvCxnSpPr>
            <a:cxnSpLocks noChangeShapeType="1"/>
            <a:stCxn id="104451" idx="5"/>
            <a:endCxn id="104462" idx="3"/>
          </p:cNvCxnSpPr>
          <p:nvPr/>
        </p:nvCxnSpPr>
        <p:spPr bwMode="auto">
          <a:xfrm>
            <a:off x="1365250" y="3114675"/>
            <a:ext cx="825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64" name="Oval 15">
            <a:extLst>
              <a:ext uri="{FF2B5EF4-FFF2-40B4-BE49-F238E27FC236}">
                <a16:creationId xmlns:a16="http://schemas.microsoft.com/office/drawing/2014/main" id="{367CE6FC-F84A-ECA1-D22E-C9F31FDF2124}"/>
              </a:ext>
            </a:extLst>
          </p:cNvPr>
          <p:cNvSpPr>
            <a:spLocks noChangeArrowheads="1"/>
          </p:cNvSpPr>
          <p:nvPr/>
        </p:nvSpPr>
        <p:spPr bwMode="auto">
          <a:xfrm>
            <a:off x="7772400" y="2727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4465" name="Text Box 16">
            <a:extLst>
              <a:ext uri="{FF2B5EF4-FFF2-40B4-BE49-F238E27FC236}">
                <a16:creationId xmlns:a16="http://schemas.microsoft.com/office/drawing/2014/main" id="{D6B52C47-01E5-73E6-CB49-F9BB0C1C30EC}"/>
              </a:ext>
            </a:extLst>
          </p:cNvPr>
          <p:cNvSpPr txBox="1">
            <a:spLocks noChangeArrowheads="1"/>
          </p:cNvSpPr>
          <p:nvPr/>
        </p:nvSpPr>
        <p:spPr bwMode="auto">
          <a:xfrm>
            <a:off x="8070850" y="2651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sp>
        <p:nvSpPr>
          <p:cNvPr id="104466" name="Oval 17">
            <a:extLst>
              <a:ext uri="{FF2B5EF4-FFF2-40B4-BE49-F238E27FC236}">
                <a16:creationId xmlns:a16="http://schemas.microsoft.com/office/drawing/2014/main" id="{7AC198BB-3909-6CA6-1DA7-F631C46BECDE}"/>
              </a:ext>
            </a:extLst>
          </p:cNvPr>
          <p:cNvSpPr>
            <a:spLocks noChangeArrowheads="1"/>
          </p:cNvSpPr>
          <p:nvPr/>
        </p:nvSpPr>
        <p:spPr bwMode="auto">
          <a:xfrm>
            <a:off x="7239000" y="2133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4467" name="Text Box 18">
            <a:extLst>
              <a:ext uri="{FF2B5EF4-FFF2-40B4-BE49-F238E27FC236}">
                <a16:creationId xmlns:a16="http://schemas.microsoft.com/office/drawing/2014/main" id="{89731DF5-DCAA-D17C-4308-544A753E28FE}"/>
              </a:ext>
            </a:extLst>
          </p:cNvPr>
          <p:cNvSpPr txBox="1">
            <a:spLocks noChangeArrowheads="1"/>
          </p:cNvSpPr>
          <p:nvPr/>
        </p:nvSpPr>
        <p:spPr bwMode="auto">
          <a:xfrm>
            <a:off x="6934200" y="2041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4468" name="Freeform 19">
            <a:extLst>
              <a:ext uri="{FF2B5EF4-FFF2-40B4-BE49-F238E27FC236}">
                <a16:creationId xmlns:a16="http://schemas.microsoft.com/office/drawing/2014/main" id="{78C82660-0121-8EFF-F0A0-6FBBC22C0327}"/>
              </a:ext>
            </a:extLst>
          </p:cNvPr>
          <p:cNvSpPr>
            <a:spLocks/>
          </p:cNvSpPr>
          <p:nvPr/>
        </p:nvSpPr>
        <p:spPr bwMode="auto">
          <a:xfrm>
            <a:off x="6553200" y="28194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04469" name="Oval 20">
            <a:extLst>
              <a:ext uri="{FF2B5EF4-FFF2-40B4-BE49-F238E27FC236}">
                <a16:creationId xmlns:a16="http://schemas.microsoft.com/office/drawing/2014/main" id="{A0D27221-927C-2FED-B9C8-D4A089B96E15}"/>
              </a:ext>
            </a:extLst>
          </p:cNvPr>
          <p:cNvSpPr>
            <a:spLocks noChangeArrowheads="1"/>
          </p:cNvSpPr>
          <p:nvPr/>
        </p:nvSpPr>
        <p:spPr bwMode="auto">
          <a:xfrm>
            <a:off x="7239000" y="1371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4470" name="AutoShape 21">
            <a:extLst>
              <a:ext uri="{FF2B5EF4-FFF2-40B4-BE49-F238E27FC236}">
                <a16:creationId xmlns:a16="http://schemas.microsoft.com/office/drawing/2014/main" id="{B35D4FF3-868A-0EAD-831F-2BEBFD6577BB}"/>
              </a:ext>
            </a:extLst>
          </p:cNvPr>
          <p:cNvCxnSpPr>
            <a:cxnSpLocks noChangeShapeType="1"/>
            <a:stCxn id="104469" idx="4"/>
            <a:endCxn id="104466" idx="0"/>
          </p:cNvCxnSpPr>
          <p:nvPr/>
        </p:nvCxnSpPr>
        <p:spPr bwMode="auto">
          <a:xfrm>
            <a:off x="7391400" y="1676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71" name="Text Box 22">
            <a:extLst>
              <a:ext uri="{FF2B5EF4-FFF2-40B4-BE49-F238E27FC236}">
                <a16:creationId xmlns:a16="http://schemas.microsoft.com/office/drawing/2014/main" id="{A1C4CA08-26EB-D322-F6FF-388AAAF5C70B}"/>
              </a:ext>
            </a:extLst>
          </p:cNvPr>
          <p:cNvSpPr txBox="1">
            <a:spLocks noChangeArrowheads="1"/>
          </p:cNvSpPr>
          <p:nvPr/>
        </p:nvSpPr>
        <p:spPr bwMode="auto">
          <a:xfrm>
            <a:off x="7537450" y="1295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104472" name="Freeform 23">
            <a:extLst>
              <a:ext uri="{FF2B5EF4-FFF2-40B4-BE49-F238E27FC236}">
                <a16:creationId xmlns:a16="http://schemas.microsoft.com/office/drawing/2014/main" id="{60E83AB7-1439-2489-361C-752F47701DF7}"/>
              </a:ext>
            </a:extLst>
          </p:cNvPr>
          <p:cNvSpPr>
            <a:spLocks/>
          </p:cNvSpPr>
          <p:nvPr/>
        </p:nvSpPr>
        <p:spPr bwMode="auto">
          <a:xfrm flipH="1">
            <a:off x="2057400" y="28702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4473" name="Object 24">
            <a:extLst>
              <a:ext uri="{FF2B5EF4-FFF2-40B4-BE49-F238E27FC236}">
                <a16:creationId xmlns:a16="http://schemas.microsoft.com/office/drawing/2014/main" id="{2AF028DB-B320-81E2-8403-19FE46E7126F}"/>
              </a:ext>
            </a:extLst>
          </p:cNvPr>
          <p:cNvGraphicFramePr>
            <a:graphicFrameLocks noChangeAspect="1"/>
          </p:cNvGraphicFramePr>
          <p:nvPr/>
        </p:nvGraphicFramePr>
        <p:xfrm>
          <a:off x="685800" y="3632200"/>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322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4" name="Object 25">
            <a:extLst>
              <a:ext uri="{FF2B5EF4-FFF2-40B4-BE49-F238E27FC236}">
                <a16:creationId xmlns:a16="http://schemas.microsoft.com/office/drawing/2014/main" id="{D7A20A48-9C47-8E35-7302-B07D48B8567A}"/>
              </a:ext>
            </a:extLst>
          </p:cNvPr>
          <p:cNvGraphicFramePr>
            <a:graphicFrameLocks noChangeAspect="1"/>
          </p:cNvGraphicFramePr>
          <p:nvPr/>
        </p:nvGraphicFramePr>
        <p:xfrm>
          <a:off x="1371600" y="3556000"/>
          <a:ext cx="304800" cy="406400"/>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75" name="Object 26">
            <a:extLst>
              <a:ext uri="{FF2B5EF4-FFF2-40B4-BE49-F238E27FC236}">
                <a16:creationId xmlns:a16="http://schemas.microsoft.com/office/drawing/2014/main" id="{9C32A54B-C99F-C369-4A70-AA85E3614961}"/>
              </a:ext>
            </a:extLst>
          </p:cNvPr>
          <p:cNvGraphicFramePr>
            <a:graphicFrameLocks noChangeAspect="1"/>
          </p:cNvGraphicFramePr>
          <p:nvPr/>
        </p:nvGraphicFramePr>
        <p:xfrm>
          <a:off x="2146300" y="3060700"/>
          <a:ext cx="279400" cy="355600"/>
        </p:xfrm>
        <a:graphic>
          <a:graphicData uri="http://schemas.openxmlformats.org/presentationml/2006/ole">
            <mc:AlternateContent xmlns:mc="http://schemas.openxmlformats.org/markup-compatibility/2006">
              <mc:Choice xmlns:v="urn:schemas-microsoft-com:vml" Requires="v">
                <p:oleObj name="Equation" r:id="rId7" imgW="139579" imgH="177646" progId="Equation.3">
                  <p:embed/>
                </p:oleObj>
              </mc:Choice>
              <mc:Fallback>
                <p:oleObj name="Equation" r:id="rId7" imgW="139579" imgH="177646"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30607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4476" name="AutoShape 27">
            <a:extLst>
              <a:ext uri="{FF2B5EF4-FFF2-40B4-BE49-F238E27FC236}">
                <a16:creationId xmlns:a16="http://schemas.microsoft.com/office/drawing/2014/main" id="{1EB0D2FA-313B-DD3F-CF9C-38AEFB21FB61}"/>
              </a:ext>
            </a:extLst>
          </p:cNvPr>
          <p:cNvCxnSpPr>
            <a:cxnSpLocks noChangeShapeType="1"/>
            <a:stCxn id="104466" idx="5"/>
            <a:endCxn id="104464" idx="0"/>
          </p:cNvCxnSpPr>
          <p:nvPr/>
        </p:nvCxnSpPr>
        <p:spPr bwMode="auto">
          <a:xfrm>
            <a:off x="7499350" y="2393950"/>
            <a:ext cx="4254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477" name="AutoShape 28">
            <a:extLst>
              <a:ext uri="{FF2B5EF4-FFF2-40B4-BE49-F238E27FC236}">
                <a16:creationId xmlns:a16="http://schemas.microsoft.com/office/drawing/2014/main" id="{A5C619A4-78AA-C0D1-489E-750B2E654AB7}"/>
              </a:ext>
            </a:extLst>
          </p:cNvPr>
          <p:cNvCxnSpPr>
            <a:cxnSpLocks noChangeShapeType="1"/>
            <a:stCxn id="104466" idx="3"/>
            <a:endCxn id="104468" idx="3"/>
          </p:cNvCxnSpPr>
          <p:nvPr/>
        </p:nvCxnSpPr>
        <p:spPr bwMode="auto">
          <a:xfrm flipH="1">
            <a:off x="7010400" y="2393950"/>
            <a:ext cx="273050" cy="425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78" name="Freeform 29">
            <a:extLst>
              <a:ext uri="{FF2B5EF4-FFF2-40B4-BE49-F238E27FC236}">
                <a16:creationId xmlns:a16="http://schemas.microsoft.com/office/drawing/2014/main" id="{957A6F92-1363-910D-FEE6-07DFB68B6F16}"/>
              </a:ext>
            </a:extLst>
          </p:cNvPr>
          <p:cNvSpPr>
            <a:spLocks/>
          </p:cNvSpPr>
          <p:nvPr/>
        </p:nvSpPr>
        <p:spPr bwMode="auto">
          <a:xfrm>
            <a:off x="7239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04479" name="Freeform 30">
            <a:extLst>
              <a:ext uri="{FF2B5EF4-FFF2-40B4-BE49-F238E27FC236}">
                <a16:creationId xmlns:a16="http://schemas.microsoft.com/office/drawing/2014/main" id="{B7088446-819A-A48B-876F-E77D465FEBBC}"/>
              </a:ext>
            </a:extLst>
          </p:cNvPr>
          <p:cNvSpPr>
            <a:spLocks/>
          </p:cNvSpPr>
          <p:nvPr/>
        </p:nvSpPr>
        <p:spPr bwMode="auto">
          <a:xfrm flipH="1">
            <a:off x="8001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4480" name="Object 31">
            <a:extLst>
              <a:ext uri="{FF2B5EF4-FFF2-40B4-BE49-F238E27FC236}">
                <a16:creationId xmlns:a16="http://schemas.microsoft.com/office/drawing/2014/main" id="{C48F0473-6A16-93E0-6810-ADB680C1E227}"/>
              </a:ext>
            </a:extLst>
          </p:cNvPr>
          <p:cNvGraphicFramePr>
            <a:graphicFrameLocks noChangeAspect="1"/>
          </p:cNvGraphicFramePr>
          <p:nvPr/>
        </p:nvGraphicFramePr>
        <p:xfrm>
          <a:off x="6781800" y="3048000"/>
          <a:ext cx="304800" cy="279400"/>
        </p:xfrm>
        <a:graphic>
          <a:graphicData uri="http://schemas.openxmlformats.org/presentationml/2006/ole">
            <mc:AlternateContent xmlns:mc="http://schemas.openxmlformats.org/markup-compatibility/2006">
              <mc:Choice xmlns:v="urn:schemas-microsoft-com:vml" Requires="v">
                <p:oleObj name="Equation" r:id="rId9" imgW="152334" imgH="139639" progId="Equation.3">
                  <p:embed/>
                </p:oleObj>
              </mc:Choice>
              <mc:Fallback>
                <p:oleObj name="Equation" r:id="rId9" imgW="152334" imgH="13963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0480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1" name="Object 32">
            <a:extLst>
              <a:ext uri="{FF2B5EF4-FFF2-40B4-BE49-F238E27FC236}">
                <a16:creationId xmlns:a16="http://schemas.microsoft.com/office/drawing/2014/main" id="{CB4BD1B2-B767-AF08-9D5D-82BD3300BBC2}"/>
              </a:ext>
            </a:extLst>
          </p:cNvPr>
          <p:cNvGraphicFramePr>
            <a:graphicFrameLocks noChangeAspect="1"/>
          </p:cNvGraphicFramePr>
          <p:nvPr/>
        </p:nvGraphicFramePr>
        <p:xfrm>
          <a:off x="7467600" y="3556000"/>
          <a:ext cx="304800" cy="406400"/>
        </p:xfrm>
        <a:graphic>
          <a:graphicData uri="http://schemas.openxmlformats.org/presentationml/2006/ole">
            <mc:AlternateContent xmlns:mc="http://schemas.openxmlformats.org/markup-compatibility/2006">
              <mc:Choice xmlns:v="urn:schemas-microsoft-com:vml" Requires="v">
                <p:oleObj name="Equation" r:id="rId10" imgW="152268" imgH="203024" progId="Equation.3">
                  <p:embed/>
                </p:oleObj>
              </mc:Choice>
              <mc:Fallback>
                <p:oleObj name="Equation" r:id="rId10" imgW="152268" imgH="203024"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82" name="Object 33">
            <a:extLst>
              <a:ext uri="{FF2B5EF4-FFF2-40B4-BE49-F238E27FC236}">
                <a16:creationId xmlns:a16="http://schemas.microsoft.com/office/drawing/2014/main" id="{EEEE891F-136A-2310-28F4-F53052155998}"/>
              </a:ext>
            </a:extLst>
          </p:cNvPr>
          <p:cNvGraphicFramePr>
            <a:graphicFrameLocks noChangeAspect="1"/>
          </p:cNvGraphicFramePr>
          <p:nvPr/>
        </p:nvGraphicFramePr>
        <p:xfrm>
          <a:off x="8102600" y="3581400"/>
          <a:ext cx="279400" cy="355600"/>
        </p:xfrm>
        <a:graphic>
          <a:graphicData uri="http://schemas.openxmlformats.org/presentationml/2006/ole">
            <mc:AlternateContent xmlns:mc="http://schemas.openxmlformats.org/markup-compatibility/2006">
              <mc:Choice xmlns:v="urn:schemas-microsoft-com:vml" Requires="v">
                <p:oleObj name="Equation" r:id="rId11" imgW="139579" imgH="177646" progId="Equation.3">
                  <p:embed/>
                </p:oleObj>
              </mc:Choice>
              <mc:Fallback>
                <p:oleObj name="Equation" r:id="rId11" imgW="139579" imgH="17764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600" y="35814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4483" name="AutoShape 34">
            <a:extLst>
              <a:ext uri="{FF2B5EF4-FFF2-40B4-BE49-F238E27FC236}">
                <a16:creationId xmlns:a16="http://schemas.microsoft.com/office/drawing/2014/main" id="{75DEB58D-B071-F185-EE8E-C8812B36A44D}"/>
              </a:ext>
            </a:extLst>
          </p:cNvPr>
          <p:cNvCxnSpPr>
            <a:cxnSpLocks noChangeShapeType="1"/>
            <a:stCxn id="104464" idx="3"/>
            <a:endCxn id="104478" idx="3"/>
          </p:cNvCxnSpPr>
          <p:nvPr/>
        </p:nvCxnSpPr>
        <p:spPr bwMode="auto">
          <a:xfrm flipH="1">
            <a:off x="769620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4484" name="AutoShape 35">
            <a:extLst>
              <a:ext uri="{FF2B5EF4-FFF2-40B4-BE49-F238E27FC236}">
                <a16:creationId xmlns:a16="http://schemas.microsoft.com/office/drawing/2014/main" id="{D599C917-9A87-61AD-A41A-0F9750BFA2F6}"/>
              </a:ext>
            </a:extLst>
          </p:cNvPr>
          <p:cNvCxnSpPr>
            <a:cxnSpLocks noChangeShapeType="1"/>
            <a:stCxn id="104464" idx="5"/>
            <a:endCxn id="104479" idx="3"/>
          </p:cNvCxnSpPr>
          <p:nvPr/>
        </p:nvCxnSpPr>
        <p:spPr bwMode="auto">
          <a:xfrm>
            <a:off x="803275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4485" name="AutoShape 36">
            <a:extLst>
              <a:ext uri="{FF2B5EF4-FFF2-40B4-BE49-F238E27FC236}">
                <a16:creationId xmlns:a16="http://schemas.microsoft.com/office/drawing/2014/main" id="{EA7B169F-6D13-4A92-8939-C5DCEB8D19B8}"/>
              </a:ext>
            </a:extLst>
          </p:cNvPr>
          <p:cNvSpPr>
            <a:spLocks noChangeArrowheads="1"/>
          </p:cNvSpPr>
          <p:nvPr/>
        </p:nvSpPr>
        <p:spPr bwMode="auto">
          <a:xfrm rot="10800000" flipH="1">
            <a:off x="2895600" y="2133600"/>
            <a:ext cx="3810000" cy="228600"/>
          </a:xfrm>
          <a:prstGeom prst="rightArrow">
            <a:avLst>
              <a:gd name="adj1" fmla="val 50000"/>
              <a:gd name="adj2" fmla="val 41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4486" name="Text Box 37">
            <a:extLst>
              <a:ext uri="{FF2B5EF4-FFF2-40B4-BE49-F238E27FC236}">
                <a16:creationId xmlns:a16="http://schemas.microsoft.com/office/drawing/2014/main" id="{37F6C4A9-6DFD-A488-D0B4-6C4A373841E8}"/>
              </a:ext>
            </a:extLst>
          </p:cNvPr>
          <p:cNvSpPr txBox="1">
            <a:spLocks noChangeArrowheads="1"/>
          </p:cNvSpPr>
          <p:nvPr/>
        </p:nvSpPr>
        <p:spPr bwMode="auto">
          <a:xfrm>
            <a:off x="3357563" y="1600200"/>
            <a:ext cx="2668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RIGHT_ROTATE(T,y)</a:t>
            </a:r>
          </a:p>
        </p:txBody>
      </p:sp>
      <p:sp>
        <p:nvSpPr>
          <p:cNvPr id="104487" name="Rectangle 38">
            <a:extLst>
              <a:ext uri="{FF2B5EF4-FFF2-40B4-BE49-F238E27FC236}">
                <a16:creationId xmlns:a16="http://schemas.microsoft.com/office/drawing/2014/main" id="{20237EBA-A964-1427-0120-EFBC82A95021}"/>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104488" name="Text Box 39">
            <a:extLst>
              <a:ext uri="{FF2B5EF4-FFF2-40B4-BE49-F238E27FC236}">
                <a16:creationId xmlns:a16="http://schemas.microsoft.com/office/drawing/2014/main" id="{EDA06DA0-ADBE-118C-C8EC-31B23094EBD8}"/>
              </a:ext>
            </a:extLst>
          </p:cNvPr>
          <p:cNvSpPr txBox="1">
            <a:spLocks noChangeArrowheads="1"/>
          </p:cNvSpPr>
          <p:nvPr/>
        </p:nvSpPr>
        <p:spPr bwMode="auto">
          <a:xfrm>
            <a:off x="733425" y="4343400"/>
            <a:ext cx="82867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The set of nodes under z does not change, hence its max field stays the same.</a:t>
            </a:r>
          </a:p>
          <a:p>
            <a:pPr eaLnBrk="1" hangingPunct="1">
              <a:spcBef>
                <a:spcPct val="0"/>
              </a:spcBef>
              <a:buClrTx/>
              <a:buSzTx/>
              <a:buFontTx/>
              <a:buChar char="-"/>
            </a:pPr>
            <a:r>
              <a:rPr lang="en-US" altLang="en-US" sz="1800"/>
              <a:t> The set of nodes in the subtrees </a:t>
            </a:r>
            <a:r>
              <a:rPr lang="el-GR" altLang="en-US" sz="1800">
                <a:cs typeface="Arial" panose="020B0604020202020204" pitchFamily="34" charset="0"/>
              </a:rPr>
              <a:t>α</a:t>
            </a:r>
            <a:r>
              <a:rPr lang="en-US" altLang="en-US" sz="1800">
                <a:cs typeface="Arial" panose="020B0604020202020204" pitchFamily="34" charset="0"/>
              </a:rPr>
              <a:t>, </a:t>
            </a:r>
            <a:r>
              <a:rPr lang="el-GR" altLang="en-US" sz="1800">
                <a:cs typeface="Arial" panose="020B0604020202020204" pitchFamily="34" charset="0"/>
              </a:rPr>
              <a:t>β</a:t>
            </a:r>
            <a:r>
              <a:rPr lang="en-US" altLang="en-US" sz="1800">
                <a:cs typeface="Arial" panose="020B0604020202020204" pitchFamily="34" charset="0"/>
              </a:rPr>
              <a:t>, and </a:t>
            </a:r>
            <a:r>
              <a:rPr lang="el-GR" altLang="en-US" sz="1800">
                <a:cs typeface="Arial" panose="020B0604020202020204" pitchFamily="34" charset="0"/>
              </a:rPr>
              <a:t>λ</a:t>
            </a:r>
            <a:r>
              <a:rPr lang="en-US" altLang="en-US" sz="1800"/>
              <a:t> do not change, hence the max </a:t>
            </a:r>
          </a:p>
          <a:p>
            <a:pPr eaLnBrk="1" hangingPunct="1">
              <a:spcBef>
                <a:spcPct val="0"/>
              </a:spcBef>
              <a:buClrTx/>
              <a:buSzTx/>
              <a:buFontTx/>
              <a:buNone/>
            </a:pPr>
            <a:r>
              <a:rPr lang="en-US" altLang="en-US" sz="1800"/>
              <a:t>  fields of the roots of these subtrees also stay the same.</a:t>
            </a:r>
          </a:p>
          <a:p>
            <a:pPr eaLnBrk="1" hangingPunct="1">
              <a:spcBef>
                <a:spcPct val="0"/>
              </a:spcBef>
              <a:buClrTx/>
              <a:buSzTx/>
              <a:buFontTx/>
              <a:buChar char="-"/>
            </a:pPr>
            <a:r>
              <a:rPr lang="en-US" altLang="en-US" sz="1800"/>
              <a:t> After rotation:</a:t>
            </a:r>
          </a:p>
          <a:p>
            <a:pPr lvl="1" eaLnBrk="1" hangingPunct="1">
              <a:spcBef>
                <a:spcPct val="0"/>
              </a:spcBef>
              <a:buClrTx/>
              <a:buSzTx/>
              <a:buFontTx/>
              <a:buNone/>
            </a:pPr>
            <a:r>
              <a:rPr lang="en-US" altLang="en-US" sz="1800"/>
              <a:t>1. max[ y ] = maximum { max[ root of </a:t>
            </a:r>
            <a:r>
              <a:rPr lang="el-GR" altLang="en-US" sz="1800"/>
              <a:t>β</a:t>
            </a:r>
            <a:r>
              <a:rPr lang="en-US" altLang="en-US" sz="1800"/>
              <a:t> ], max[ root of </a:t>
            </a:r>
            <a:r>
              <a:rPr lang="el-GR" altLang="en-US" sz="1800"/>
              <a:t>λ</a:t>
            </a:r>
            <a:r>
              <a:rPr lang="en-US" altLang="en-US" sz="1800"/>
              <a:t> ], high[ y ] }</a:t>
            </a:r>
          </a:p>
          <a:p>
            <a:pPr lvl="1" eaLnBrk="1" hangingPunct="1">
              <a:spcBef>
                <a:spcPct val="0"/>
              </a:spcBef>
              <a:buClrTx/>
              <a:buSzTx/>
              <a:buFontTx/>
              <a:buNone/>
            </a:pPr>
            <a:r>
              <a:rPr lang="en-US" altLang="en-US" sz="1800"/>
              <a:t>2. max[ x ] = maximum { max[ root of </a:t>
            </a:r>
            <a:r>
              <a:rPr lang="el-GR" altLang="en-US" sz="1800">
                <a:cs typeface="Arial" panose="020B0604020202020204" pitchFamily="34" charset="0"/>
              </a:rPr>
              <a:t>α</a:t>
            </a:r>
            <a:r>
              <a:rPr lang="en-US" altLang="en-US" sz="1800">
                <a:cs typeface="Arial" panose="020B0604020202020204" pitchFamily="34" charset="0"/>
              </a:rPr>
              <a:t> ]</a:t>
            </a:r>
            <a:r>
              <a:rPr lang="en-US" altLang="en-US" sz="1800"/>
              <a:t>, max[ y ], high[ x ]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4488">
                                            <p:txEl>
                                              <p:pRg st="0" end="0"/>
                                            </p:txEl>
                                          </p:spTgt>
                                        </p:tgtEl>
                                        <p:attrNameLst>
                                          <p:attrName>style.visibility</p:attrName>
                                        </p:attrNameLst>
                                      </p:cBhvr>
                                      <p:to>
                                        <p:strVal val="visible"/>
                                      </p:to>
                                    </p:set>
                                    <p:animEffect transition="in" filter="fade">
                                      <p:cBhvr>
                                        <p:cTn id="7" dur="500"/>
                                        <p:tgtEl>
                                          <p:spTgt spid="1044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4488">
                                            <p:txEl>
                                              <p:pRg st="1" end="1"/>
                                            </p:txEl>
                                          </p:spTgt>
                                        </p:tgtEl>
                                        <p:attrNameLst>
                                          <p:attrName>style.visibility</p:attrName>
                                        </p:attrNameLst>
                                      </p:cBhvr>
                                      <p:to>
                                        <p:strVal val="visible"/>
                                      </p:to>
                                    </p:set>
                                    <p:animEffect transition="in" filter="fade">
                                      <p:cBhvr>
                                        <p:cTn id="12" dur="500"/>
                                        <p:tgtEl>
                                          <p:spTgt spid="104488">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04488">
                                            <p:txEl>
                                              <p:pRg st="2" end="2"/>
                                            </p:txEl>
                                          </p:spTgt>
                                        </p:tgtEl>
                                        <p:attrNameLst>
                                          <p:attrName>style.visibility</p:attrName>
                                        </p:attrNameLst>
                                      </p:cBhvr>
                                      <p:to>
                                        <p:strVal val="visible"/>
                                      </p:to>
                                    </p:set>
                                    <p:animEffect transition="in" filter="fade">
                                      <p:cBhvr>
                                        <p:cTn id="15" dur="500"/>
                                        <p:tgtEl>
                                          <p:spTgt spid="10448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4488">
                                            <p:txEl>
                                              <p:pRg st="3" end="3"/>
                                            </p:txEl>
                                          </p:spTgt>
                                        </p:tgtEl>
                                        <p:attrNameLst>
                                          <p:attrName>style.visibility</p:attrName>
                                        </p:attrNameLst>
                                      </p:cBhvr>
                                      <p:to>
                                        <p:strVal val="visible"/>
                                      </p:to>
                                    </p:set>
                                    <p:animEffect transition="in" filter="fade">
                                      <p:cBhvr>
                                        <p:cTn id="20" dur="500"/>
                                        <p:tgtEl>
                                          <p:spTgt spid="104488">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04488">
                                            <p:txEl>
                                              <p:pRg st="4" end="4"/>
                                            </p:txEl>
                                          </p:spTgt>
                                        </p:tgtEl>
                                        <p:attrNameLst>
                                          <p:attrName>style.visibility</p:attrName>
                                        </p:attrNameLst>
                                      </p:cBhvr>
                                      <p:to>
                                        <p:strVal val="visible"/>
                                      </p:to>
                                    </p:set>
                                    <p:animEffect transition="in" filter="fade">
                                      <p:cBhvr>
                                        <p:cTn id="23" dur="500"/>
                                        <p:tgtEl>
                                          <p:spTgt spid="104488">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104488">
                                            <p:txEl>
                                              <p:pRg st="5" end="5"/>
                                            </p:txEl>
                                          </p:spTgt>
                                        </p:tgtEl>
                                        <p:attrNameLst>
                                          <p:attrName>style.visibility</p:attrName>
                                        </p:attrNameLst>
                                      </p:cBhvr>
                                      <p:to>
                                        <p:strVal val="visible"/>
                                      </p:to>
                                    </p:set>
                                    <p:animEffect transition="in" filter="fade">
                                      <p:cBhvr>
                                        <p:cTn id="26" dur="500"/>
                                        <p:tgtEl>
                                          <p:spTgt spid="1044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5">
            <a:extLst>
              <a:ext uri="{FF2B5EF4-FFF2-40B4-BE49-F238E27FC236}">
                <a16:creationId xmlns:a16="http://schemas.microsoft.com/office/drawing/2014/main" id="{015A5121-1698-9286-D598-1682391914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469F5BB-9FF2-44DE-BEC8-3489295B57EB}" type="slidenum">
              <a:rPr lang="en-US" altLang="en-US" sz="1200" smtClean="0">
                <a:latin typeface="Garamond" panose="02020404030301010803" pitchFamily="18" charset="0"/>
              </a:rPr>
              <a:pPr>
                <a:spcBef>
                  <a:spcPct val="0"/>
                </a:spcBef>
                <a:buClrTx/>
                <a:buSzTx/>
                <a:buFontTx/>
                <a:buNone/>
              </a:pPr>
              <a:t>51</a:t>
            </a:fld>
            <a:endParaRPr lang="en-US" altLang="en-US" sz="1200">
              <a:latin typeface="Garamond" panose="02020404030301010803" pitchFamily="18" charset="0"/>
            </a:endParaRPr>
          </a:p>
        </p:txBody>
      </p:sp>
      <p:sp>
        <p:nvSpPr>
          <p:cNvPr id="106499" name="Oval 2">
            <a:extLst>
              <a:ext uri="{FF2B5EF4-FFF2-40B4-BE49-F238E27FC236}">
                <a16:creationId xmlns:a16="http://schemas.microsoft.com/office/drawing/2014/main" id="{B489575B-4D02-BF76-63AD-D6E9E8559258}"/>
              </a:ext>
            </a:extLst>
          </p:cNvPr>
          <p:cNvSpPr>
            <a:spLocks noChangeArrowheads="1"/>
          </p:cNvSpPr>
          <p:nvPr/>
        </p:nvSpPr>
        <p:spPr bwMode="auto">
          <a:xfrm>
            <a:off x="1104900" y="2854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6500" name="Text Box 3">
            <a:extLst>
              <a:ext uri="{FF2B5EF4-FFF2-40B4-BE49-F238E27FC236}">
                <a16:creationId xmlns:a16="http://schemas.microsoft.com/office/drawing/2014/main" id="{2D255376-E813-4C64-F2DB-9718B6EB6A45}"/>
              </a:ext>
            </a:extLst>
          </p:cNvPr>
          <p:cNvSpPr txBox="1">
            <a:spLocks noChangeArrowheads="1"/>
          </p:cNvSpPr>
          <p:nvPr/>
        </p:nvSpPr>
        <p:spPr bwMode="auto">
          <a:xfrm>
            <a:off x="831850" y="2778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6501" name="Oval 4">
            <a:extLst>
              <a:ext uri="{FF2B5EF4-FFF2-40B4-BE49-F238E27FC236}">
                <a16:creationId xmlns:a16="http://schemas.microsoft.com/office/drawing/2014/main" id="{BDA7B6AA-32C5-02D7-01DA-B6766B9F36AE}"/>
              </a:ext>
            </a:extLst>
          </p:cNvPr>
          <p:cNvSpPr>
            <a:spLocks noChangeArrowheads="1"/>
          </p:cNvSpPr>
          <p:nvPr/>
        </p:nvSpPr>
        <p:spPr bwMode="auto">
          <a:xfrm>
            <a:off x="1600200" y="2260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6502" name="Text Box 5">
            <a:extLst>
              <a:ext uri="{FF2B5EF4-FFF2-40B4-BE49-F238E27FC236}">
                <a16:creationId xmlns:a16="http://schemas.microsoft.com/office/drawing/2014/main" id="{4BB8B9F2-9EB1-E443-230E-FD01D7FCF5CF}"/>
              </a:ext>
            </a:extLst>
          </p:cNvPr>
          <p:cNvSpPr txBox="1">
            <a:spLocks noChangeArrowheads="1"/>
          </p:cNvSpPr>
          <p:nvPr/>
        </p:nvSpPr>
        <p:spPr bwMode="auto">
          <a:xfrm>
            <a:off x="1898650" y="2168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cxnSp>
        <p:nvCxnSpPr>
          <p:cNvPr id="106503" name="AutoShape 6">
            <a:extLst>
              <a:ext uri="{FF2B5EF4-FFF2-40B4-BE49-F238E27FC236}">
                <a16:creationId xmlns:a16="http://schemas.microsoft.com/office/drawing/2014/main" id="{992804AB-E130-8925-0355-1C9A752FA8BB}"/>
              </a:ext>
            </a:extLst>
          </p:cNvPr>
          <p:cNvCxnSpPr>
            <a:cxnSpLocks noChangeShapeType="1"/>
            <a:stCxn id="106501" idx="3"/>
            <a:endCxn id="106499" idx="0"/>
          </p:cNvCxnSpPr>
          <p:nvPr/>
        </p:nvCxnSpPr>
        <p:spPr bwMode="auto">
          <a:xfrm flipH="1">
            <a:off x="1257300" y="2520950"/>
            <a:ext cx="3873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04" name="Freeform 7">
            <a:extLst>
              <a:ext uri="{FF2B5EF4-FFF2-40B4-BE49-F238E27FC236}">
                <a16:creationId xmlns:a16="http://schemas.microsoft.com/office/drawing/2014/main" id="{0E411DE8-4448-F871-ADBA-B4027B2E3904}"/>
              </a:ext>
            </a:extLst>
          </p:cNvPr>
          <p:cNvSpPr>
            <a:spLocks/>
          </p:cNvSpPr>
          <p:nvPr/>
        </p:nvSpPr>
        <p:spPr bwMode="auto">
          <a:xfrm>
            <a:off x="533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06505" name="AutoShape 8">
            <a:extLst>
              <a:ext uri="{FF2B5EF4-FFF2-40B4-BE49-F238E27FC236}">
                <a16:creationId xmlns:a16="http://schemas.microsoft.com/office/drawing/2014/main" id="{5BAA4B8D-1814-953F-3F80-67F7900B62CB}"/>
              </a:ext>
            </a:extLst>
          </p:cNvPr>
          <p:cNvCxnSpPr>
            <a:cxnSpLocks noChangeShapeType="1"/>
            <a:stCxn id="106499" idx="3"/>
            <a:endCxn id="106504" idx="3"/>
          </p:cNvCxnSpPr>
          <p:nvPr/>
        </p:nvCxnSpPr>
        <p:spPr bwMode="auto">
          <a:xfrm flipH="1">
            <a:off x="990600" y="3114675"/>
            <a:ext cx="1587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06" name="AutoShape 9">
            <a:extLst>
              <a:ext uri="{FF2B5EF4-FFF2-40B4-BE49-F238E27FC236}">
                <a16:creationId xmlns:a16="http://schemas.microsoft.com/office/drawing/2014/main" id="{AF5F511F-4CAE-A187-98F8-786B42B8C1AE}"/>
              </a:ext>
            </a:extLst>
          </p:cNvPr>
          <p:cNvCxnSpPr>
            <a:cxnSpLocks noChangeShapeType="1"/>
            <a:stCxn id="106501" idx="5"/>
          </p:cNvCxnSpPr>
          <p:nvPr/>
        </p:nvCxnSpPr>
        <p:spPr bwMode="auto">
          <a:xfrm>
            <a:off x="1860550" y="2520950"/>
            <a:ext cx="349250" cy="3492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07" name="Oval 10">
            <a:extLst>
              <a:ext uri="{FF2B5EF4-FFF2-40B4-BE49-F238E27FC236}">
                <a16:creationId xmlns:a16="http://schemas.microsoft.com/office/drawing/2014/main" id="{9FA5D98A-5812-B31D-D3E3-EC008297A8BF}"/>
              </a:ext>
            </a:extLst>
          </p:cNvPr>
          <p:cNvSpPr>
            <a:spLocks noChangeArrowheads="1"/>
          </p:cNvSpPr>
          <p:nvPr/>
        </p:nvSpPr>
        <p:spPr bwMode="auto">
          <a:xfrm>
            <a:off x="1600200" y="1498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6508" name="AutoShape 11">
            <a:extLst>
              <a:ext uri="{FF2B5EF4-FFF2-40B4-BE49-F238E27FC236}">
                <a16:creationId xmlns:a16="http://schemas.microsoft.com/office/drawing/2014/main" id="{3E2544DC-38BD-FF98-68EB-BE41C64AE300}"/>
              </a:ext>
            </a:extLst>
          </p:cNvPr>
          <p:cNvCxnSpPr>
            <a:cxnSpLocks noChangeShapeType="1"/>
            <a:stCxn id="106507" idx="4"/>
            <a:endCxn id="106501" idx="0"/>
          </p:cNvCxnSpPr>
          <p:nvPr/>
        </p:nvCxnSpPr>
        <p:spPr bwMode="auto">
          <a:xfrm>
            <a:off x="1752600" y="1803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09" name="Text Box 12">
            <a:extLst>
              <a:ext uri="{FF2B5EF4-FFF2-40B4-BE49-F238E27FC236}">
                <a16:creationId xmlns:a16="http://schemas.microsoft.com/office/drawing/2014/main" id="{4149C31C-318D-543A-1E1E-485C64869EF7}"/>
              </a:ext>
            </a:extLst>
          </p:cNvPr>
          <p:cNvSpPr txBox="1">
            <a:spLocks noChangeArrowheads="1"/>
          </p:cNvSpPr>
          <p:nvPr/>
        </p:nvSpPr>
        <p:spPr bwMode="auto">
          <a:xfrm>
            <a:off x="1898650" y="1422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106510" name="Freeform 13">
            <a:extLst>
              <a:ext uri="{FF2B5EF4-FFF2-40B4-BE49-F238E27FC236}">
                <a16:creationId xmlns:a16="http://schemas.microsoft.com/office/drawing/2014/main" id="{1714DB11-82DC-1B42-84B2-99D9EB04B3B7}"/>
              </a:ext>
            </a:extLst>
          </p:cNvPr>
          <p:cNvSpPr>
            <a:spLocks/>
          </p:cNvSpPr>
          <p:nvPr/>
        </p:nvSpPr>
        <p:spPr bwMode="auto">
          <a:xfrm flipH="1">
            <a:off x="12954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06511" name="AutoShape 14">
            <a:extLst>
              <a:ext uri="{FF2B5EF4-FFF2-40B4-BE49-F238E27FC236}">
                <a16:creationId xmlns:a16="http://schemas.microsoft.com/office/drawing/2014/main" id="{C8D71BE4-1052-556F-08B0-F97E5A3B9923}"/>
              </a:ext>
            </a:extLst>
          </p:cNvPr>
          <p:cNvCxnSpPr>
            <a:cxnSpLocks noChangeShapeType="1"/>
            <a:stCxn id="106499" idx="5"/>
            <a:endCxn id="106510" idx="3"/>
          </p:cNvCxnSpPr>
          <p:nvPr/>
        </p:nvCxnSpPr>
        <p:spPr bwMode="auto">
          <a:xfrm>
            <a:off x="1365250" y="3114675"/>
            <a:ext cx="82550" cy="288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2" name="Oval 15">
            <a:extLst>
              <a:ext uri="{FF2B5EF4-FFF2-40B4-BE49-F238E27FC236}">
                <a16:creationId xmlns:a16="http://schemas.microsoft.com/office/drawing/2014/main" id="{0771FADA-FC47-79D4-C48A-EEFAC7FE8F96}"/>
              </a:ext>
            </a:extLst>
          </p:cNvPr>
          <p:cNvSpPr>
            <a:spLocks noChangeArrowheads="1"/>
          </p:cNvSpPr>
          <p:nvPr/>
        </p:nvSpPr>
        <p:spPr bwMode="auto">
          <a:xfrm>
            <a:off x="7772400" y="2727325"/>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6513" name="Text Box 16">
            <a:extLst>
              <a:ext uri="{FF2B5EF4-FFF2-40B4-BE49-F238E27FC236}">
                <a16:creationId xmlns:a16="http://schemas.microsoft.com/office/drawing/2014/main" id="{E817B6FB-59CD-E380-4191-C03E9BF976DA}"/>
              </a:ext>
            </a:extLst>
          </p:cNvPr>
          <p:cNvSpPr txBox="1">
            <a:spLocks noChangeArrowheads="1"/>
          </p:cNvSpPr>
          <p:nvPr/>
        </p:nvSpPr>
        <p:spPr bwMode="auto">
          <a:xfrm>
            <a:off x="8070850" y="2651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2000" baseline="-25000"/>
          </a:p>
        </p:txBody>
      </p:sp>
      <p:sp>
        <p:nvSpPr>
          <p:cNvPr id="106514" name="Oval 17">
            <a:extLst>
              <a:ext uri="{FF2B5EF4-FFF2-40B4-BE49-F238E27FC236}">
                <a16:creationId xmlns:a16="http://schemas.microsoft.com/office/drawing/2014/main" id="{F8295D89-BE56-E764-958D-8FC0AE27C85A}"/>
              </a:ext>
            </a:extLst>
          </p:cNvPr>
          <p:cNvSpPr>
            <a:spLocks noChangeArrowheads="1"/>
          </p:cNvSpPr>
          <p:nvPr/>
        </p:nvSpPr>
        <p:spPr bwMode="auto">
          <a:xfrm>
            <a:off x="7239000" y="2133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6515" name="Text Box 18">
            <a:extLst>
              <a:ext uri="{FF2B5EF4-FFF2-40B4-BE49-F238E27FC236}">
                <a16:creationId xmlns:a16="http://schemas.microsoft.com/office/drawing/2014/main" id="{208F4A0E-9D05-24CF-AC87-E16B74B9FEAF}"/>
              </a:ext>
            </a:extLst>
          </p:cNvPr>
          <p:cNvSpPr txBox="1">
            <a:spLocks noChangeArrowheads="1"/>
          </p:cNvSpPr>
          <p:nvPr/>
        </p:nvSpPr>
        <p:spPr bwMode="auto">
          <a:xfrm>
            <a:off x="6934200" y="20415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2000" baseline="-25000"/>
          </a:p>
        </p:txBody>
      </p:sp>
      <p:sp>
        <p:nvSpPr>
          <p:cNvPr id="106516" name="Freeform 19">
            <a:extLst>
              <a:ext uri="{FF2B5EF4-FFF2-40B4-BE49-F238E27FC236}">
                <a16:creationId xmlns:a16="http://schemas.microsoft.com/office/drawing/2014/main" id="{06CFE691-F6EE-12FF-DDAF-9E016FC94208}"/>
              </a:ext>
            </a:extLst>
          </p:cNvPr>
          <p:cNvSpPr>
            <a:spLocks/>
          </p:cNvSpPr>
          <p:nvPr/>
        </p:nvSpPr>
        <p:spPr bwMode="auto">
          <a:xfrm>
            <a:off x="6553200" y="28194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06517" name="Oval 20">
            <a:extLst>
              <a:ext uri="{FF2B5EF4-FFF2-40B4-BE49-F238E27FC236}">
                <a16:creationId xmlns:a16="http://schemas.microsoft.com/office/drawing/2014/main" id="{C3DE8B02-F10B-A936-7352-330A63B24FEE}"/>
              </a:ext>
            </a:extLst>
          </p:cNvPr>
          <p:cNvSpPr>
            <a:spLocks noChangeArrowheads="1"/>
          </p:cNvSpPr>
          <p:nvPr/>
        </p:nvSpPr>
        <p:spPr bwMode="auto">
          <a:xfrm>
            <a:off x="7239000" y="1371600"/>
            <a:ext cx="304800" cy="3048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06518" name="AutoShape 21">
            <a:extLst>
              <a:ext uri="{FF2B5EF4-FFF2-40B4-BE49-F238E27FC236}">
                <a16:creationId xmlns:a16="http://schemas.microsoft.com/office/drawing/2014/main" id="{CF9D110A-ACB9-62C5-22D5-E6F92AD4BD0A}"/>
              </a:ext>
            </a:extLst>
          </p:cNvPr>
          <p:cNvCxnSpPr>
            <a:cxnSpLocks noChangeShapeType="1"/>
            <a:stCxn id="106517" idx="4"/>
            <a:endCxn id="106514" idx="0"/>
          </p:cNvCxnSpPr>
          <p:nvPr/>
        </p:nvCxnSpPr>
        <p:spPr bwMode="auto">
          <a:xfrm>
            <a:off x="7391400" y="1676400"/>
            <a:ext cx="0" cy="457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9" name="Text Box 22">
            <a:extLst>
              <a:ext uri="{FF2B5EF4-FFF2-40B4-BE49-F238E27FC236}">
                <a16:creationId xmlns:a16="http://schemas.microsoft.com/office/drawing/2014/main" id="{B3E8754F-2AFC-AA1E-4F8A-7A1330A69562}"/>
              </a:ext>
            </a:extLst>
          </p:cNvPr>
          <p:cNvSpPr txBox="1">
            <a:spLocks noChangeArrowheads="1"/>
          </p:cNvSpPr>
          <p:nvPr/>
        </p:nvSpPr>
        <p:spPr bwMode="auto">
          <a:xfrm>
            <a:off x="7537450" y="12954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2000" baseline="-25000"/>
          </a:p>
        </p:txBody>
      </p:sp>
      <p:sp>
        <p:nvSpPr>
          <p:cNvPr id="106520" name="Freeform 23">
            <a:extLst>
              <a:ext uri="{FF2B5EF4-FFF2-40B4-BE49-F238E27FC236}">
                <a16:creationId xmlns:a16="http://schemas.microsoft.com/office/drawing/2014/main" id="{B8FEF69C-774F-032D-AA92-1F0429A89282}"/>
              </a:ext>
            </a:extLst>
          </p:cNvPr>
          <p:cNvSpPr>
            <a:spLocks/>
          </p:cNvSpPr>
          <p:nvPr/>
        </p:nvSpPr>
        <p:spPr bwMode="auto">
          <a:xfrm flipH="1">
            <a:off x="2057400" y="28702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6521" name="Object 24">
            <a:extLst>
              <a:ext uri="{FF2B5EF4-FFF2-40B4-BE49-F238E27FC236}">
                <a16:creationId xmlns:a16="http://schemas.microsoft.com/office/drawing/2014/main" id="{424C67E5-86DC-A7E9-6E69-2E49FDDB13DA}"/>
              </a:ext>
            </a:extLst>
          </p:cNvPr>
          <p:cNvGraphicFramePr>
            <a:graphicFrameLocks noChangeAspect="1"/>
          </p:cNvGraphicFramePr>
          <p:nvPr/>
        </p:nvGraphicFramePr>
        <p:xfrm>
          <a:off x="685800" y="3632200"/>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36322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2" name="Object 25">
            <a:extLst>
              <a:ext uri="{FF2B5EF4-FFF2-40B4-BE49-F238E27FC236}">
                <a16:creationId xmlns:a16="http://schemas.microsoft.com/office/drawing/2014/main" id="{6FFD9382-D8EF-EF4F-56C9-833BBBC2BE8F}"/>
              </a:ext>
            </a:extLst>
          </p:cNvPr>
          <p:cNvGraphicFramePr>
            <a:graphicFrameLocks noChangeAspect="1"/>
          </p:cNvGraphicFramePr>
          <p:nvPr/>
        </p:nvGraphicFramePr>
        <p:xfrm>
          <a:off x="1371600" y="3556000"/>
          <a:ext cx="304800" cy="406400"/>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3" name="Object 26">
            <a:extLst>
              <a:ext uri="{FF2B5EF4-FFF2-40B4-BE49-F238E27FC236}">
                <a16:creationId xmlns:a16="http://schemas.microsoft.com/office/drawing/2014/main" id="{78F329A3-40DB-E872-6B4A-0C234C6B6CE0}"/>
              </a:ext>
            </a:extLst>
          </p:cNvPr>
          <p:cNvGraphicFramePr>
            <a:graphicFrameLocks noChangeAspect="1"/>
          </p:cNvGraphicFramePr>
          <p:nvPr/>
        </p:nvGraphicFramePr>
        <p:xfrm>
          <a:off x="2146300" y="3060700"/>
          <a:ext cx="279400" cy="355600"/>
        </p:xfrm>
        <a:graphic>
          <a:graphicData uri="http://schemas.openxmlformats.org/presentationml/2006/ole">
            <mc:AlternateContent xmlns:mc="http://schemas.openxmlformats.org/markup-compatibility/2006">
              <mc:Choice xmlns:v="urn:schemas-microsoft-com:vml" Requires="v">
                <p:oleObj name="Equation" r:id="rId7" imgW="139579" imgH="177646" progId="Equation.3">
                  <p:embed/>
                </p:oleObj>
              </mc:Choice>
              <mc:Fallback>
                <p:oleObj name="Equation" r:id="rId7" imgW="139579" imgH="177646" progId="Equation.3">
                  <p:embed/>
                  <p:pic>
                    <p:nvPicPr>
                      <p:cNvPr id="0" name="Object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46300" y="30607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6524" name="AutoShape 27">
            <a:extLst>
              <a:ext uri="{FF2B5EF4-FFF2-40B4-BE49-F238E27FC236}">
                <a16:creationId xmlns:a16="http://schemas.microsoft.com/office/drawing/2014/main" id="{7AAAFD59-55F2-9A0A-8DEC-CCF5A9A345F7}"/>
              </a:ext>
            </a:extLst>
          </p:cNvPr>
          <p:cNvCxnSpPr>
            <a:cxnSpLocks noChangeShapeType="1"/>
            <a:stCxn id="106514" idx="5"/>
            <a:endCxn id="106512" idx="0"/>
          </p:cNvCxnSpPr>
          <p:nvPr/>
        </p:nvCxnSpPr>
        <p:spPr bwMode="auto">
          <a:xfrm>
            <a:off x="7499350" y="2393950"/>
            <a:ext cx="425450" cy="333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25" name="AutoShape 28">
            <a:extLst>
              <a:ext uri="{FF2B5EF4-FFF2-40B4-BE49-F238E27FC236}">
                <a16:creationId xmlns:a16="http://schemas.microsoft.com/office/drawing/2014/main" id="{5A011545-2239-495D-6B1A-7D3C2D862791}"/>
              </a:ext>
            </a:extLst>
          </p:cNvPr>
          <p:cNvCxnSpPr>
            <a:cxnSpLocks noChangeShapeType="1"/>
            <a:stCxn id="106514" idx="3"/>
            <a:endCxn id="106516" idx="3"/>
          </p:cNvCxnSpPr>
          <p:nvPr/>
        </p:nvCxnSpPr>
        <p:spPr bwMode="auto">
          <a:xfrm flipH="1">
            <a:off x="7010400" y="2393950"/>
            <a:ext cx="273050" cy="4254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26" name="Freeform 29">
            <a:extLst>
              <a:ext uri="{FF2B5EF4-FFF2-40B4-BE49-F238E27FC236}">
                <a16:creationId xmlns:a16="http://schemas.microsoft.com/office/drawing/2014/main" id="{F4C0104D-68B3-F393-FE71-DF5C1A340ABA}"/>
              </a:ext>
            </a:extLst>
          </p:cNvPr>
          <p:cNvSpPr>
            <a:spLocks/>
          </p:cNvSpPr>
          <p:nvPr/>
        </p:nvSpPr>
        <p:spPr bwMode="auto">
          <a:xfrm>
            <a:off x="7239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06527" name="Freeform 30">
            <a:extLst>
              <a:ext uri="{FF2B5EF4-FFF2-40B4-BE49-F238E27FC236}">
                <a16:creationId xmlns:a16="http://schemas.microsoft.com/office/drawing/2014/main" id="{40222798-0706-0322-FA1E-DDCA66BE3EFD}"/>
              </a:ext>
            </a:extLst>
          </p:cNvPr>
          <p:cNvSpPr>
            <a:spLocks/>
          </p:cNvSpPr>
          <p:nvPr/>
        </p:nvSpPr>
        <p:spPr bwMode="auto">
          <a:xfrm flipH="1">
            <a:off x="8001000" y="3403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graphicFrame>
        <p:nvGraphicFramePr>
          <p:cNvPr id="106528" name="Object 31">
            <a:extLst>
              <a:ext uri="{FF2B5EF4-FFF2-40B4-BE49-F238E27FC236}">
                <a16:creationId xmlns:a16="http://schemas.microsoft.com/office/drawing/2014/main" id="{1C0EC548-1463-2073-A08C-F1B15095AF93}"/>
              </a:ext>
            </a:extLst>
          </p:cNvPr>
          <p:cNvGraphicFramePr>
            <a:graphicFrameLocks noChangeAspect="1"/>
          </p:cNvGraphicFramePr>
          <p:nvPr/>
        </p:nvGraphicFramePr>
        <p:xfrm>
          <a:off x="6781800" y="3048000"/>
          <a:ext cx="304800" cy="279400"/>
        </p:xfrm>
        <a:graphic>
          <a:graphicData uri="http://schemas.openxmlformats.org/presentationml/2006/ole">
            <mc:AlternateContent xmlns:mc="http://schemas.openxmlformats.org/markup-compatibility/2006">
              <mc:Choice xmlns:v="urn:schemas-microsoft-com:vml" Requires="v">
                <p:oleObj name="Equation" r:id="rId9" imgW="152334" imgH="139639" progId="Equation.3">
                  <p:embed/>
                </p:oleObj>
              </mc:Choice>
              <mc:Fallback>
                <p:oleObj name="Equation" r:id="rId9" imgW="152334" imgH="139639"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3048000"/>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29" name="Object 32">
            <a:extLst>
              <a:ext uri="{FF2B5EF4-FFF2-40B4-BE49-F238E27FC236}">
                <a16:creationId xmlns:a16="http://schemas.microsoft.com/office/drawing/2014/main" id="{95F02F50-24C2-037A-A3EC-CAEFF9C9BF83}"/>
              </a:ext>
            </a:extLst>
          </p:cNvPr>
          <p:cNvGraphicFramePr>
            <a:graphicFrameLocks noChangeAspect="1"/>
          </p:cNvGraphicFramePr>
          <p:nvPr/>
        </p:nvGraphicFramePr>
        <p:xfrm>
          <a:off x="7467600" y="3556000"/>
          <a:ext cx="304800" cy="406400"/>
        </p:xfrm>
        <a:graphic>
          <a:graphicData uri="http://schemas.openxmlformats.org/presentationml/2006/ole">
            <mc:AlternateContent xmlns:mc="http://schemas.openxmlformats.org/markup-compatibility/2006">
              <mc:Choice xmlns:v="urn:schemas-microsoft-com:vml" Requires="v">
                <p:oleObj name="Equation" r:id="rId10" imgW="152268" imgH="203024" progId="Equation.3">
                  <p:embed/>
                </p:oleObj>
              </mc:Choice>
              <mc:Fallback>
                <p:oleObj name="Equation" r:id="rId10" imgW="152268" imgH="203024" progId="Equation.3">
                  <p:embed/>
                  <p:pic>
                    <p:nvPicPr>
                      <p:cNvPr id="0" name="Object 3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7600" y="3556000"/>
                        <a:ext cx="304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6530" name="Object 33">
            <a:extLst>
              <a:ext uri="{FF2B5EF4-FFF2-40B4-BE49-F238E27FC236}">
                <a16:creationId xmlns:a16="http://schemas.microsoft.com/office/drawing/2014/main" id="{8DC5D948-7138-60CC-5DFE-46B0B653A3DC}"/>
              </a:ext>
            </a:extLst>
          </p:cNvPr>
          <p:cNvGraphicFramePr>
            <a:graphicFrameLocks noChangeAspect="1"/>
          </p:cNvGraphicFramePr>
          <p:nvPr/>
        </p:nvGraphicFramePr>
        <p:xfrm>
          <a:off x="8102600" y="3581400"/>
          <a:ext cx="279400" cy="355600"/>
        </p:xfrm>
        <a:graphic>
          <a:graphicData uri="http://schemas.openxmlformats.org/presentationml/2006/ole">
            <mc:AlternateContent xmlns:mc="http://schemas.openxmlformats.org/markup-compatibility/2006">
              <mc:Choice xmlns:v="urn:schemas-microsoft-com:vml" Requires="v">
                <p:oleObj name="Equation" r:id="rId11" imgW="139579" imgH="177646" progId="Equation.3">
                  <p:embed/>
                </p:oleObj>
              </mc:Choice>
              <mc:Fallback>
                <p:oleObj name="Equation" r:id="rId11" imgW="139579" imgH="177646"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2600" y="3581400"/>
                        <a:ext cx="279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6531" name="AutoShape 34">
            <a:extLst>
              <a:ext uri="{FF2B5EF4-FFF2-40B4-BE49-F238E27FC236}">
                <a16:creationId xmlns:a16="http://schemas.microsoft.com/office/drawing/2014/main" id="{59ECC804-D289-7BD7-6460-E93AA3964AF1}"/>
              </a:ext>
            </a:extLst>
          </p:cNvPr>
          <p:cNvCxnSpPr>
            <a:cxnSpLocks noChangeShapeType="1"/>
            <a:stCxn id="106512" idx="3"/>
            <a:endCxn id="106526" idx="3"/>
          </p:cNvCxnSpPr>
          <p:nvPr/>
        </p:nvCxnSpPr>
        <p:spPr bwMode="auto">
          <a:xfrm flipH="1">
            <a:off x="769620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6532" name="AutoShape 35">
            <a:extLst>
              <a:ext uri="{FF2B5EF4-FFF2-40B4-BE49-F238E27FC236}">
                <a16:creationId xmlns:a16="http://schemas.microsoft.com/office/drawing/2014/main" id="{4FCA8B4D-E899-269D-A275-6EF0AAF52975}"/>
              </a:ext>
            </a:extLst>
          </p:cNvPr>
          <p:cNvCxnSpPr>
            <a:cxnSpLocks noChangeShapeType="1"/>
            <a:stCxn id="106512" idx="5"/>
            <a:endCxn id="106527" idx="3"/>
          </p:cNvCxnSpPr>
          <p:nvPr/>
        </p:nvCxnSpPr>
        <p:spPr bwMode="auto">
          <a:xfrm>
            <a:off x="8032750" y="2987675"/>
            <a:ext cx="120650" cy="4159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33" name="AutoShape 36">
            <a:extLst>
              <a:ext uri="{FF2B5EF4-FFF2-40B4-BE49-F238E27FC236}">
                <a16:creationId xmlns:a16="http://schemas.microsoft.com/office/drawing/2014/main" id="{32CFB056-C3A9-A784-6D7C-CB1B4D795433}"/>
              </a:ext>
            </a:extLst>
          </p:cNvPr>
          <p:cNvSpPr>
            <a:spLocks noChangeArrowheads="1"/>
          </p:cNvSpPr>
          <p:nvPr/>
        </p:nvSpPr>
        <p:spPr bwMode="auto">
          <a:xfrm rot="10800000">
            <a:off x="2895600" y="2133600"/>
            <a:ext cx="3810000" cy="228600"/>
          </a:xfrm>
          <a:prstGeom prst="rightArrow">
            <a:avLst>
              <a:gd name="adj1" fmla="val 50000"/>
              <a:gd name="adj2" fmla="val 416667"/>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6534" name="Text Box 37">
            <a:extLst>
              <a:ext uri="{FF2B5EF4-FFF2-40B4-BE49-F238E27FC236}">
                <a16:creationId xmlns:a16="http://schemas.microsoft.com/office/drawing/2014/main" id="{FCF97A0D-6AAC-896F-9A1E-F377B5D8A0D4}"/>
              </a:ext>
            </a:extLst>
          </p:cNvPr>
          <p:cNvSpPr txBox="1">
            <a:spLocks noChangeArrowheads="1"/>
          </p:cNvSpPr>
          <p:nvPr/>
        </p:nvSpPr>
        <p:spPr bwMode="auto">
          <a:xfrm>
            <a:off x="3443288" y="1600200"/>
            <a:ext cx="2500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LEFT_ROTATE(T,x)</a:t>
            </a:r>
          </a:p>
        </p:txBody>
      </p:sp>
      <p:sp>
        <p:nvSpPr>
          <p:cNvPr id="106535" name="Rectangle 38">
            <a:extLst>
              <a:ext uri="{FF2B5EF4-FFF2-40B4-BE49-F238E27FC236}">
                <a16:creationId xmlns:a16="http://schemas.microsoft.com/office/drawing/2014/main" id="{C3BF197F-76D8-07B5-D0B9-99824D2035FF}"/>
              </a:ext>
            </a:extLst>
          </p:cNvPr>
          <p:cNvSpPr>
            <a:spLocks noGrp="1" noChangeArrowheads="1"/>
          </p:cNvSpPr>
          <p:nvPr>
            <p:ph type="title"/>
          </p:nvPr>
        </p:nvSpPr>
        <p:spPr>
          <a:noFill/>
        </p:spPr>
        <p:txBody>
          <a:bodyPr/>
          <a:lstStyle/>
          <a:p>
            <a:pPr eaLnBrk="1" hangingPunct="1"/>
            <a:r>
              <a:rPr lang="en-US" altLang="en-US" sz="3200"/>
              <a:t>Maintaining the new form of the data structure</a:t>
            </a:r>
          </a:p>
        </p:txBody>
      </p:sp>
      <p:sp>
        <p:nvSpPr>
          <p:cNvPr id="106536" name="Text Box 39">
            <a:extLst>
              <a:ext uri="{FF2B5EF4-FFF2-40B4-BE49-F238E27FC236}">
                <a16:creationId xmlns:a16="http://schemas.microsoft.com/office/drawing/2014/main" id="{D1F8A1FF-26CC-E2FD-49AC-697C1C3B20F9}"/>
              </a:ext>
            </a:extLst>
          </p:cNvPr>
          <p:cNvSpPr txBox="1">
            <a:spLocks noChangeArrowheads="1"/>
          </p:cNvSpPr>
          <p:nvPr/>
        </p:nvSpPr>
        <p:spPr bwMode="auto">
          <a:xfrm>
            <a:off x="762000" y="4343400"/>
            <a:ext cx="828675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1800"/>
              <a:t> The set of nodes under z does not change, hence its max field stays the same.</a:t>
            </a:r>
          </a:p>
          <a:p>
            <a:pPr eaLnBrk="1" hangingPunct="1">
              <a:spcBef>
                <a:spcPct val="0"/>
              </a:spcBef>
              <a:buClrTx/>
              <a:buSzTx/>
              <a:buFontTx/>
              <a:buChar char="-"/>
            </a:pPr>
            <a:r>
              <a:rPr lang="en-US" altLang="en-US" sz="1800"/>
              <a:t> The set of nodes in the subtrees </a:t>
            </a:r>
            <a:r>
              <a:rPr lang="el-GR" altLang="en-US" sz="1800">
                <a:cs typeface="Arial" panose="020B0604020202020204" pitchFamily="34" charset="0"/>
              </a:rPr>
              <a:t>α</a:t>
            </a:r>
            <a:r>
              <a:rPr lang="en-US" altLang="en-US" sz="1800">
                <a:cs typeface="Arial" panose="020B0604020202020204" pitchFamily="34" charset="0"/>
              </a:rPr>
              <a:t>, </a:t>
            </a:r>
            <a:r>
              <a:rPr lang="el-GR" altLang="en-US" sz="1800">
                <a:cs typeface="Arial" panose="020B0604020202020204" pitchFamily="34" charset="0"/>
              </a:rPr>
              <a:t>β</a:t>
            </a:r>
            <a:r>
              <a:rPr lang="en-US" altLang="en-US" sz="1800">
                <a:cs typeface="Arial" panose="020B0604020202020204" pitchFamily="34" charset="0"/>
              </a:rPr>
              <a:t>, and </a:t>
            </a:r>
            <a:r>
              <a:rPr lang="el-GR" altLang="en-US" sz="1800">
                <a:cs typeface="Arial" panose="020B0604020202020204" pitchFamily="34" charset="0"/>
              </a:rPr>
              <a:t>λ</a:t>
            </a:r>
            <a:r>
              <a:rPr lang="en-US" altLang="en-US" sz="1800"/>
              <a:t> do not change, hence the max </a:t>
            </a:r>
          </a:p>
          <a:p>
            <a:pPr eaLnBrk="1" hangingPunct="1">
              <a:spcBef>
                <a:spcPct val="0"/>
              </a:spcBef>
              <a:buClrTx/>
              <a:buSzTx/>
              <a:buFontTx/>
              <a:buNone/>
            </a:pPr>
            <a:r>
              <a:rPr lang="en-US" altLang="en-US" sz="1800"/>
              <a:t>  fields of the roots of these subtrees also stay the same.</a:t>
            </a:r>
          </a:p>
          <a:p>
            <a:pPr eaLnBrk="1" hangingPunct="1">
              <a:spcBef>
                <a:spcPct val="0"/>
              </a:spcBef>
              <a:buClrTx/>
              <a:buSzTx/>
              <a:buFontTx/>
              <a:buChar char="-"/>
            </a:pPr>
            <a:r>
              <a:rPr lang="en-US" altLang="en-US" sz="1800"/>
              <a:t> After rotation:</a:t>
            </a:r>
          </a:p>
          <a:p>
            <a:pPr lvl="1" eaLnBrk="1" hangingPunct="1">
              <a:spcBef>
                <a:spcPct val="0"/>
              </a:spcBef>
              <a:buClrTx/>
              <a:buSzTx/>
              <a:buFontTx/>
              <a:buNone/>
            </a:pPr>
            <a:r>
              <a:rPr lang="en-US" altLang="en-US" sz="1800"/>
              <a:t>1. max[ x ] = maximum { max[ root of </a:t>
            </a:r>
            <a:r>
              <a:rPr lang="el-GR" altLang="en-US" sz="1800"/>
              <a:t>α</a:t>
            </a:r>
            <a:r>
              <a:rPr lang="en-US" altLang="en-US" sz="1800">
                <a:solidFill>
                  <a:srgbClr val="B4B4B4"/>
                </a:solidFill>
              </a:rPr>
              <a:t> </a:t>
            </a:r>
            <a:r>
              <a:rPr lang="en-US" altLang="en-US" sz="1800"/>
              <a:t>], max[ root of </a:t>
            </a:r>
            <a:r>
              <a:rPr lang="el-GR" altLang="en-US" sz="1800"/>
              <a:t>β</a:t>
            </a:r>
            <a:r>
              <a:rPr lang="en-US" altLang="en-US" sz="1800"/>
              <a:t> ], high[ x ] }</a:t>
            </a:r>
          </a:p>
          <a:p>
            <a:pPr lvl="1" eaLnBrk="1" hangingPunct="1">
              <a:spcBef>
                <a:spcPct val="0"/>
              </a:spcBef>
              <a:buClrTx/>
              <a:buSzTx/>
              <a:buFontTx/>
              <a:buNone/>
            </a:pPr>
            <a:r>
              <a:rPr lang="en-US" altLang="en-US" sz="1800"/>
              <a:t>2. max[ y ] = maximum { max[ root of </a:t>
            </a:r>
            <a:r>
              <a:rPr lang="el-GR" altLang="en-US" sz="1800"/>
              <a:t>λ</a:t>
            </a:r>
            <a:r>
              <a:rPr lang="en-US" altLang="en-US" sz="1800">
                <a:cs typeface="Arial" panose="020B0604020202020204" pitchFamily="34" charset="0"/>
              </a:rPr>
              <a:t> ]</a:t>
            </a:r>
            <a:r>
              <a:rPr lang="en-US" altLang="en-US" sz="1800"/>
              <a:t>, max[ x ], high[ y ]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5">
            <a:extLst>
              <a:ext uri="{FF2B5EF4-FFF2-40B4-BE49-F238E27FC236}">
                <a16:creationId xmlns:a16="http://schemas.microsoft.com/office/drawing/2014/main" id="{186E2C17-D216-8814-43FC-50F8530BF9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504AB52-8F5F-4900-9C93-04FE02A39B22}" type="slidenum">
              <a:rPr lang="en-US" altLang="en-US" sz="1200" smtClean="0">
                <a:latin typeface="Garamond" panose="02020404030301010803" pitchFamily="18" charset="0"/>
              </a:rPr>
              <a:pPr>
                <a:spcBef>
                  <a:spcPct val="0"/>
                </a:spcBef>
                <a:buClrTx/>
                <a:buSzTx/>
                <a:buFontTx/>
                <a:buNone/>
              </a:pPr>
              <a:t>52</a:t>
            </a:fld>
            <a:endParaRPr lang="en-US" altLang="en-US" sz="1200">
              <a:latin typeface="Garamond" panose="02020404030301010803" pitchFamily="18" charset="0"/>
            </a:endParaRPr>
          </a:p>
        </p:txBody>
      </p:sp>
      <p:sp>
        <p:nvSpPr>
          <p:cNvPr id="108547" name="Rectangle 2">
            <a:extLst>
              <a:ext uri="{FF2B5EF4-FFF2-40B4-BE49-F238E27FC236}">
                <a16:creationId xmlns:a16="http://schemas.microsoft.com/office/drawing/2014/main" id="{3C55D996-A543-6FAA-6178-F2CA66741C88}"/>
              </a:ext>
            </a:extLst>
          </p:cNvPr>
          <p:cNvSpPr>
            <a:spLocks noGrp="1" noChangeArrowheads="1"/>
          </p:cNvSpPr>
          <p:nvPr>
            <p:ph type="title"/>
          </p:nvPr>
        </p:nvSpPr>
        <p:spPr/>
        <p:txBody>
          <a:bodyPr/>
          <a:lstStyle/>
          <a:p>
            <a:pPr eaLnBrk="1" hangingPunct="1"/>
            <a:r>
              <a:rPr lang="en-US" altLang="en-US" sz="3200"/>
              <a:t>Maintaining the new form of the data structure</a:t>
            </a:r>
          </a:p>
        </p:txBody>
      </p:sp>
      <p:sp>
        <p:nvSpPr>
          <p:cNvPr id="108548" name="Rectangle 3">
            <a:extLst>
              <a:ext uri="{FF2B5EF4-FFF2-40B4-BE49-F238E27FC236}">
                <a16:creationId xmlns:a16="http://schemas.microsoft.com/office/drawing/2014/main" id="{D434A989-6FD2-7051-DA12-8D61A2BBD7F1}"/>
              </a:ext>
            </a:extLst>
          </p:cNvPr>
          <p:cNvSpPr>
            <a:spLocks noGrp="1" noChangeArrowheads="1"/>
          </p:cNvSpPr>
          <p:nvPr>
            <p:ph type="body" idx="1"/>
          </p:nvPr>
        </p:nvSpPr>
        <p:spPr>
          <a:xfrm>
            <a:off x="457200" y="1143000"/>
            <a:ext cx="8229600" cy="4530725"/>
          </a:xfrm>
        </p:spPr>
        <p:txBody>
          <a:bodyPr/>
          <a:lstStyle/>
          <a:p>
            <a:pPr eaLnBrk="1" hangingPunct="1"/>
            <a:r>
              <a:rPr lang="en-US" altLang="en-US" sz="2400"/>
              <a:t>For rotations in both direction, we will need to fix the max field of a constant number nodes.</a:t>
            </a:r>
          </a:p>
          <a:p>
            <a:pPr eaLnBrk="1" hangingPunct="1"/>
            <a:endParaRPr lang="en-US" altLang="en-US" sz="800"/>
          </a:p>
          <a:p>
            <a:pPr eaLnBrk="1" hangingPunct="1"/>
            <a:r>
              <a:rPr lang="en-US" altLang="en-US" sz="2400"/>
              <a:t>For each rotation, we need a constant number of additional assignments.</a:t>
            </a:r>
          </a:p>
          <a:p>
            <a:pPr eaLnBrk="1" hangingPunct="1"/>
            <a:endParaRPr lang="en-US" altLang="en-US" sz="800"/>
          </a:p>
          <a:p>
            <a:pPr eaLnBrk="1" hangingPunct="1"/>
            <a:r>
              <a:rPr lang="en-US" altLang="en-US" sz="2400"/>
              <a:t>Hence we are introducing only a constant amount of additional work for maintaining the max fields for each rotation.</a:t>
            </a:r>
          </a:p>
          <a:p>
            <a:pPr eaLnBrk="1" hangingPunct="1"/>
            <a:endParaRPr lang="en-US" altLang="en-US" sz="800"/>
          </a:p>
          <a:p>
            <a:pPr eaLnBrk="1" hangingPunct="1"/>
            <a:r>
              <a:rPr lang="en-US" altLang="en-US" sz="2400"/>
              <a:t>Note that, the low and high fields of the nodes never change.</a:t>
            </a:r>
          </a:p>
          <a:p>
            <a:pPr eaLnBrk="1" hangingPunct="1"/>
            <a:endParaRPr lang="en-US" altLang="en-US" sz="800"/>
          </a:p>
          <a:p>
            <a:pPr eaLnBrk="1" hangingPunct="1"/>
            <a:r>
              <a:rPr lang="en-US" altLang="en-US" sz="2400"/>
              <a:t>Therefore, the running time of IntervalRBT_Insert is </a:t>
            </a:r>
          </a:p>
          <a:p>
            <a:pPr eaLnBrk="1" hangingPunct="1">
              <a:buFont typeface="Wingdings" panose="05000000000000000000" pitchFamily="2" charset="2"/>
              <a:buNone/>
            </a:pPr>
            <a:r>
              <a:rPr lang="en-US" altLang="en-US" sz="2400" i="1"/>
              <a:t>    O</a:t>
            </a:r>
            <a:r>
              <a:rPr lang="en-US" altLang="en-US" sz="2400"/>
              <a:t>(lg </a:t>
            </a:r>
            <a:r>
              <a:rPr lang="en-US" altLang="en-US" sz="2400" i="1"/>
              <a:t>n</a:t>
            </a:r>
            <a:r>
              <a:rPr lang="en-US" altLang="en-US" sz="240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a:extLst>
              <a:ext uri="{FF2B5EF4-FFF2-40B4-BE49-F238E27FC236}">
                <a16:creationId xmlns:a16="http://schemas.microsoft.com/office/drawing/2014/main" id="{07C7825F-654E-FACF-AD8B-684282C1E7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AEBEAA8-F2E1-4947-8CCD-114C1CF4DEE7}" type="slidenum">
              <a:rPr lang="en-US" altLang="en-US" sz="1200" smtClean="0">
                <a:latin typeface="Garamond" panose="02020404030301010803" pitchFamily="18" charset="0"/>
              </a:rPr>
              <a:pPr>
                <a:spcBef>
                  <a:spcPct val="0"/>
                </a:spcBef>
                <a:buClrTx/>
                <a:buSzTx/>
                <a:buFontTx/>
                <a:buNone/>
              </a:pPr>
              <a:t>53</a:t>
            </a:fld>
            <a:endParaRPr lang="en-US" altLang="en-US" sz="1200">
              <a:latin typeface="Garamond" panose="02020404030301010803" pitchFamily="18" charset="0"/>
            </a:endParaRPr>
          </a:p>
        </p:txBody>
      </p:sp>
      <p:sp>
        <p:nvSpPr>
          <p:cNvPr id="110595" name="Rectangle 2">
            <a:extLst>
              <a:ext uri="{FF2B5EF4-FFF2-40B4-BE49-F238E27FC236}">
                <a16:creationId xmlns:a16="http://schemas.microsoft.com/office/drawing/2014/main" id="{2F655E0A-219A-58FC-EBE4-F79BFD15F657}"/>
              </a:ext>
            </a:extLst>
          </p:cNvPr>
          <p:cNvSpPr>
            <a:spLocks noGrp="1" noChangeArrowheads="1"/>
          </p:cNvSpPr>
          <p:nvPr>
            <p:ph type="title"/>
          </p:nvPr>
        </p:nvSpPr>
        <p:spPr/>
        <p:txBody>
          <a:bodyPr/>
          <a:lstStyle/>
          <a:p>
            <a:pPr eaLnBrk="1" hangingPunct="1"/>
            <a:r>
              <a:rPr lang="en-US" altLang="en-US" sz="3600"/>
              <a:t>Implement the additional operations</a:t>
            </a:r>
          </a:p>
        </p:txBody>
      </p:sp>
      <p:sp>
        <p:nvSpPr>
          <p:cNvPr id="110596" name="Rectangle 3">
            <a:extLst>
              <a:ext uri="{FF2B5EF4-FFF2-40B4-BE49-F238E27FC236}">
                <a16:creationId xmlns:a16="http://schemas.microsoft.com/office/drawing/2014/main" id="{E21B6B5C-AD1A-4D02-ED4F-C1F8C2E11957}"/>
              </a:ext>
            </a:extLst>
          </p:cNvPr>
          <p:cNvSpPr>
            <a:spLocks noGrp="1" noChangeArrowheads="1"/>
          </p:cNvSpPr>
          <p:nvPr>
            <p:ph type="body" idx="1"/>
          </p:nvPr>
        </p:nvSpPr>
        <p:spPr>
          <a:xfrm>
            <a:off x="457200" y="1031875"/>
            <a:ext cx="8229600" cy="4530725"/>
          </a:xfrm>
        </p:spPr>
        <p:txBody>
          <a:bodyPr/>
          <a:lstStyle/>
          <a:p>
            <a:pPr eaLnBrk="1" hangingPunct="1"/>
            <a:r>
              <a:rPr lang="en-US" altLang="en-US" sz="2400"/>
              <a:t>Step 4: After showing that the additional information we introduced can be maintained in an efficient way (it does not increase the running time of the original operations), we now can make use of these additional information to implement our new operations efficiently.</a:t>
            </a:r>
          </a:p>
          <a:p>
            <a:pPr eaLnBrk="1" hangingPunct="1"/>
            <a:endParaRPr lang="en-US" altLang="en-US" sz="800"/>
          </a:p>
          <a:p>
            <a:pPr eaLnBrk="1" hangingPunct="1"/>
            <a:r>
              <a:rPr lang="en-US" altLang="en-US" sz="2400"/>
              <a:t>The additional operation we needed was: Given an interval tree </a:t>
            </a:r>
            <a:r>
              <a:rPr lang="en-US" altLang="en-US" sz="2400" i="1"/>
              <a:t>T</a:t>
            </a:r>
            <a:r>
              <a:rPr lang="en-US" altLang="en-US" sz="2400"/>
              <a:t> and an interval [l, h], find an interval in </a:t>
            </a:r>
            <a:r>
              <a:rPr lang="en-US" altLang="en-US" sz="2400" i="1"/>
              <a:t>T</a:t>
            </a:r>
            <a:r>
              <a:rPr lang="en-US" altLang="en-US" sz="2400"/>
              <a:t> that overlaps (intersects) with [l, h].</a:t>
            </a:r>
          </a:p>
          <a:p>
            <a:pPr eaLnBrk="1" hangingPunct="1"/>
            <a:endParaRPr lang="en-US" altLang="en-US" sz="800"/>
          </a:p>
          <a:p>
            <a:pPr eaLnBrk="1" hangingPunct="1"/>
            <a:r>
              <a:rPr lang="en-US" altLang="en-US" sz="2400"/>
              <a:t>Our algorithm will return a node x in </a:t>
            </a:r>
            <a:r>
              <a:rPr lang="en-US" altLang="en-US" sz="2400" i="1"/>
              <a:t>T</a:t>
            </a:r>
            <a:r>
              <a:rPr lang="en-US" altLang="en-US" sz="2400"/>
              <a:t> such that the interval [low[ x ], high[ x ]] overlaps with [l, h] if such a node x exists in </a:t>
            </a:r>
            <a:r>
              <a:rPr lang="en-US" altLang="en-US" sz="2400" i="1"/>
              <a:t>T</a:t>
            </a:r>
            <a:r>
              <a:rPr lang="en-US" altLang="en-US" sz="2400"/>
              <a:t>. </a:t>
            </a:r>
          </a:p>
          <a:p>
            <a:pPr eaLnBrk="1" hangingPunct="1"/>
            <a:endParaRPr lang="en-US" altLang="en-US" sz="800"/>
          </a:p>
          <a:p>
            <a:pPr eaLnBrk="1" hangingPunct="1"/>
            <a:r>
              <a:rPr lang="en-US" altLang="en-US" sz="2400"/>
              <a:t>Otherwise, it will return NULL.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0596">
                                            <p:txEl>
                                              <p:pRg st="2" end="2"/>
                                            </p:txEl>
                                          </p:spTgt>
                                        </p:tgtEl>
                                        <p:attrNameLst>
                                          <p:attrName>style.visibility</p:attrName>
                                        </p:attrNameLst>
                                      </p:cBhvr>
                                      <p:to>
                                        <p:strVal val="visible"/>
                                      </p:to>
                                    </p:set>
                                    <p:animEffect transition="in" filter="fade">
                                      <p:cBhvr>
                                        <p:cTn id="7" dur="500"/>
                                        <p:tgtEl>
                                          <p:spTgt spid="1105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0596">
                                            <p:txEl>
                                              <p:pRg st="4" end="4"/>
                                            </p:txEl>
                                          </p:spTgt>
                                        </p:tgtEl>
                                        <p:attrNameLst>
                                          <p:attrName>style.visibility</p:attrName>
                                        </p:attrNameLst>
                                      </p:cBhvr>
                                      <p:to>
                                        <p:strVal val="visible"/>
                                      </p:to>
                                    </p:set>
                                    <p:animEffect transition="in" filter="fade">
                                      <p:cBhvr>
                                        <p:cTn id="12" dur="500"/>
                                        <p:tgtEl>
                                          <p:spTgt spid="11059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10596">
                                            <p:txEl>
                                              <p:pRg st="6" end="6"/>
                                            </p:txEl>
                                          </p:spTgt>
                                        </p:tgtEl>
                                        <p:attrNameLst>
                                          <p:attrName>style.visibility</p:attrName>
                                        </p:attrNameLst>
                                      </p:cBhvr>
                                      <p:to>
                                        <p:strVal val="visible"/>
                                      </p:to>
                                    </p:set>
                                    <p:animEffect transition="in" filter="fade">
                                      <p:cBhvr>
                                        <p:cTn id="17" dur="500"/>
                                        <p:tgtEl>
                                          <p:spTgt spid="1105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a:extLst>
              <a:ext uri="{FF2B5EF4-FFF2-40B4-BE49-F238E27FC236}">
                <a16:creationId xmlns:a16="http://schemas.microsoft.com/office/drawing/2014/main" id="{D5765BA6-AF35-EADF-359B-F095D6DC5C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3AA524E-AAD1-443D-8FAA-AC8544C4FE23}" type="slidenum">
              <a:rPr lang="en-US" altLang="en-US" sz="1200" smtClean="0">
                <a:latin typeface="Garamond" panose="02020404030301010803" pitchFamily="18" charset="0"/>
              </a:rPr>
              <a:pPr>
                <a:spcBef>
                  <a:spcPct val="0"/>
                </a:spcBef>
                <a:buClrTx/>
                <a:buSzTx/>
                <a:buFontTx/>
                <a:buNone/>
              </a:pPr>
              <a:t>54</a:t>
            </a:fld>
            <a:endParaRPr lang="en-US" altLang="en-US" sz="1200">
              <a:latin typeface="Garamond" panose="02020404030301010803" pitchFamily="18" charset="0"/>
            </a:endParaRPr>
          </a:p>
        </p:txBody>
      </p:sp>
      <p:sp>
        <p:nvSpPr>
          <p:cNvPr id="112643" name="Rectangle 2">
            <a:extLst>
              <a:ext uri="{FF2B5EF4-FFF2-40B4-BE49-F238E27FC236}">
                <a16:creationId xmlns:a16="http://schemas.microsoft.com/office/drawing/2014/main" id="{0974A00E-3DEA-8285-03BD-69F5B5BCD582}"/>
              </a:ext>
            </a:extLst>
          </p:cNvPr>
          <p:cNvSpPr>
            <a:spLocks noGrp="1" noChangeArrowheads="1"/>
          </p:cNvSpPr>
          <p:nvPr>
            <p:ph type="title"/>
          </p:nvPr>
        </p:nvSpPr>
        <p:spPr>
          <a:noFill/>
        </p:spPr>
        <p:txBody>
          <a:bodyPr/>
          <a:lstStyle/>
          <a:p>
            <a:pPr eaLnBrk="1" hangingPunct="1"/>
            <a:r>
              <a:rPr lang="en-US" altLang="en-US" sz="3600"/>
              <a:t>Implement the additional operations</a:t>
            </a:r>
          </a:p>
        </p:txBody>
      </p:sp>
      <p:sp>
        <p:nvSpPr>
          <p:cNvPr id="112644" name="Rectangle 3">
            <a:extLst>
              <a:ext uri="{FF2B5EF4-FFF2-40B4-BE49-F238E27FC236}">
                <a16:creationId xmlns:a16="http://schemas.microsoft.com/office/drawing/2014/main" id="{C5B699FA-AA38-8D84-C278-14E2C369EE00}"/>
              </a:ext>
            </a:extLst>
          </p:cNvPr>
          <p:cNvSpPr>
            <a:spLocks noChangeArrowheads="1"/>
          </p:cNvSpPr>
          <p:nvPr/>
        </p:nvSpPr>
        <p:spPr bwMode="auto">
          <a:xfrm>
            <a:off x="228600" y="1219200"/>
            <a:ext cx="8763000" cy="403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IntervalRBT_Search (T, l, h) { </a:t>
            </a:r>
            <a:r>
              <a:rPr lang="en-US" altLang="en-US" sz="1800" b="1">
                <a:solidFill>
                  <a:srgbClr val="0066FF"/>
                </a:solidFill>
              </a:rPr>
              <a:t>// T: the tree, [l, h]: the search interval</a:t>
            </a:r>
          </a:p>
          <a:p>
            <a:pPr eaLnBrk="1" hangingPunct="1">
              <a:buFont typeface="Wingdings" panose="05000000000000000000" pitchFamily="2" charset="2"/>
              <a:buNone/>
            </a:pPr>
            <a:r>
              <a:rPr lang="en-US" altLang="en-US" sz="1800" b="1">
                <a:solidFill>
                  <a:srgbClr val="0066FF"/>
                </a:solidFill>
              </a:rPr>
              <a:t>   </a:t>
            </a:r>
            <a:r>
              <a:rPr lang="en-US" altLang="en-US" sz="1800" b="1"/>
              <a:t>x = root[ T ];</a:t>
            </a:r>
            <a:r>
              <a:rPr lang="en-US" altLang="en-US" sz="1800" b="1">
                <a:solidFill>
                  <a:srgbClr val="0066FF"/>
                </a:solidFill>
              </a:rPr>
              <a:t> // start from the root the tree</a:t>
            </a:r>
          </a:p>
          <a:p>
            <a:pPr eaLnBrk="1" hangingPunct="1">
              <a:buFont typeface="Wingdings" panose="05000000000000000000" pitchFamily="2" charset="2"/>
              <a:buNone/>
            </a:pPr>
            <a:endParaRPr lang="en-US" altLang="en-US" sz="1800" b="1">
              <a:solidFill>
                <a:srgbClr val="0066FF"/>
              </a:solidFill>
            </a:endParaRPr>
          </a:p>
          <a:p>
            <a:pPr eaLnBrk="1" hangingPunct="1">
              <a:buFont typeface="Wingdings" panose="05000000000000000000" pitchFamily="2" charset="2"/>
              <a:buNone/>
            </a:pPr>
            <a:r>
              <a:rPr lang="en-US" altLang="en-US" sz="1800" b="1">
                <a:solidFill>
                  <a:srgbClr val="0066FF"/>
                </a:solidFill>
              </a:rPr>
              <a:t>   </a:t>
            </a:r>
            <a:r>
              <a:rPr lang="en-US" altLang="en-US" sz="1800" b="1"/>
              <a:t>while ( (x != NULL) and ( [l, h] does not intersect with [low[ x ], high[ x ]] )) {</a:t>
            </a:r>
          </a:p>
          <a:p>
            <a:pPr eaLnBrk="1" hangingPunct="1">
              <a:buFont typeface="Wingdings" panose="05000000000000000000" pitchFamily="2" charset="2"/>
              <a:buNone/>
            </a:pPr>
            <a:r>
              <a:rPr lang="en-US" altLang="en-US" sz="1800" b="1"/>
              <a:t>       if ( (left[ x ] != NULL) and max[ left[ x ] ] </a:t>
            </a:r>
            <a:r>
              <a:rPr lang="en-US" altLang="en-US" sz="1800" b="1">
                <a:cs typeface="Arial" panose="020B0604020202020204" pitchFamily="34" charset="0"/>
              </a:rPr>
              <a:t>≥ l) )</a:t>
            </a:r>
            <a:endParaRPr lang="en-US" altLang="en-US" sz="1800" b="1"/>
          </a:p>
          <a:p>
            <a:pPr eaLnBrk="1" hangingPunct="1">
              <a:buFont typeface="Wingdings" panose="05000000000000000000" pitchFamily="2" charset="2"/>
              <a:buNone/>
            </a:pPr>
            <a:r>
              <a:rPr lang="en-US" altLang="en-US" sz="1800" b="1"/>
              <a:t>          x = left[ x ]; </a:t>
            </a:r>
            <a:r>
              <a:rPr lang="en-US" altLang="en-US" sz="1800" b="1">
                <a:solidFill>
                  <a:srgbClr val="0066FF"/>
                </a:solidFill>
              </a:rPr>
              <a:t>// proceed the search within the left subtree</a:t>
            </a:r>
          </a:p>
          <a:p>
            <a:pPr eaLnBrk="1" hangingPunct="1">
              <a:buFont typeface="Wingdings" panose="05000000000000000000" pitchFamily="2" charset="2"/>
              <a:buNone/>
            </a:pPr>
            <a:r>
              <a:rPr lang="en-US" altLang="en-US" sz="1800" b="1"/>
              <a:t>       else </a:t>
            </a:r>
          </a:p>
          <a:p>
            <a:pPr eaLnBrk="1" hangingPunct="1">
              <a:buFont typeface="Wingdings" panose="05000000000000000000" pitchFamily="2" charset="2"/>
              <a:buNone/>
            </a:pPr>
            <a:r>
              <a:rPr lang="en-US" altLang="en-US" sz="1800" b="1"/>
              <a:t>          x = right[ x ]; </a:t>
            </a:r>
            <a:r>
              <a:rPr lang="en-US" altLang="en-US" sz="1800" b="1">
                <a:solidFill>
                  <a:srgbClr val="0066FF"/>
                </a:solidFill>
              </a:rPr>
              <a:t>// proceed the search within the right subtree</a:t>
            </a:r>
          </a:p>
          <a:p>
            <a:pPr eaLnBrk="1" hangingPunct="1">
              <a:buFont typeface="Wingdings" panose="05000000000000000000" pitchFamily="2" charset="2"/>
              <a:buNone/>
            </a:pPr>
            <a:r>
              <a:rPr lang="en-US" altLang="en-US" sz="1800" b="1">
                <a:solidFill>
                  <a:srgbClr val="0066FF"/>
                </a:solidFill>
              </a:rPr>
              <a:t>       </a:t>
            </a:r>
            <a:r>
              <a:rPr lang="en-US" altLang="en-US" sz="1800" b="1"/>
              <a:t>}</a:t>
            </a:r>
          </a:p>
          <a:p>
            <a:pPr eaLnBrk="1" hangingPunct="1">
              <a:buFont typeface="Wingdings" panose="05000000000000000000" pitchFamily="2" charset="2"/>
              <a:buNone/>
            </a:pPr>
            <a:endParaRPr lang="en-US" altLang="en-US" sz="1800" b="1"/>
          </a:p>
          <a:p>
            <a:pPr eaLnBrk="1" hangingPunct="1">
              <a:buFont typeface="Wingdings" panose="05000000000000000000" pitchFamily="2" charset="2"/>
              <a:buNone/>
            </a:pPr>
            <a:r>
              <a:rPr lang="en-US" altLang="en-US" sz="1800" b="1"/>
              <a:t>   return x;</a:t>
            </a:r>
          </a:p>
          <a:p>
            <a:pPr eaLnBrk="1" hangingPunct="1">
              <a:buFont typeface="Wingdings" panose="05000000000000000000" pitchFamily="2" charset="2"/>
              <a:buNone/>
            </a:pPr>
            <a:r>
              <a:rPr lang="en-US" altLang="en-US" sz="1800" b="1"/>
              <a:t>}</a:t>
            </a:r>
          </a:p>
        </p:txBody>
      </p:sp>
      <p:sp>
        <p:nvSpPr>
          <p:cNvPr id="112645" name="Text Box 4">
            <a:extLst>
              <a:ext uri="{FF2B5EF4-FFF2-40B4-BE49-F238E27FC236}">
                <a16:creationId xmlns:a16="http://schemas.microsoft.com/office/drawing/2014/main" id="{9C08618C-852F-092F-858E-655DDD91F2D8}"/>
              </a:ext>
            </a:extLst>
          </p:cNvPr>
          <p:cNvSpPr txBox="1">
            <a:spLocks noChangeArrowheads="1"/>
          </p:cNvSpPr>
          <p:nvPr/>
        </p:nvSpPr>
        <p:spPr bwMode="auto">
          <a:xfrm>
            <a:off x="76200" y="5321300"/>
            <a:ext cx="90185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Running time: In the worst case, we will traverse a path from the root to a leaf</a:t>
            </a:r>
          </a:p>
          <a:p>
            <a:pPr eaLnBrk="1" hangingPunct="1">
              <a:spcBef>
                <a:spcPct val="0"/>
              </a:spcBef>
              <a:buClrTx/>
              <a:buSzTx/>
              <a:buFontTx/>
              <a:buChar char="-"/>
            </a:pPr>
            <a:r>
              <a:rPr lang="en-US" altLang="en-US" sz="2000"/>
              <a:t> Hence: </a:t>
            </a:r>
            <a:r>
              <a:rPr lang="en-US" altLang="en-US" sz="2000" i="1"/>
              <a:t>O</a:t>
            </a:r>
            <a:r>
              <a:rPr lang="en-US" altLang="en-US" sz="2000"/>
              <a:t>(lg </a:t>
            </a:r>
            <a:r>
              <a:rPr lang="en-US" altLang="en-US" sz="2000" i="1"/>
              <a:t>n</a:t>
            </a:r>
            <a:r>
              <a:rPr lang="en-US" altLang="en-US" sz="200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Number Placeholder 5">
            <a:extLst>
              <a:ext uri="{FF2B5EF4-FFF2-40B4-BE49-F238E27FC236}">
                <a16:creationId xmlns:a16="http://schemas.microsoft.com/office/drawing/2014/main" id="{11101ABA-B12F-7A54-3275-D9F3086C0B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D80AB94-FC79-4DE9-BE0D-594D97B79DE9}" type="slidenum">
              <a:rPr lang="en-US" altLang="en-US" sz="1200" smtClean="0">
                <a:latin typeface="Garamond" panose="02020404030301010803" pitchFamily="18" charset="0"/>
              </a:rPr>
              <a:pPr>
                <a:spcBef>
                  <a:spcPct val="0"/>
                </a:spcBef>
                <a:buClrTx/>
                <a:buSzTx/>
                <a:buFontTx/>
                <a:buNone/>
              </a:pPr>
              <a:t>55</a:t>
            </a:fld>
            <a:endParaRPr lang="en-US" altLang="en-US" sz="1200">
              <a:latin typeface="Garamond" panose="02020404030301010803" pitchFamily="18" charset="0"/>
            </a:endParaRPr>
          </a:p>
        </p:txBody>
      </p:sp>
      <p:sp>
        <p:nvSpPr>
          <p:cNvPr id="114691" name="Rectangle 2">
            <a:extLst>
              <a:ext uri="{FF2B5EF4-FFF2-40B4-BE49-F238E27FC236}">
                <a16:creationId xmlns:a16="http://schemas.microsoft.com/office/drawing/2014/main" id="{D42A362F-5780-84A2-E4BB-F66694DF90C9}"/>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14692" name="Rectangle 3">
            <a:extLst>
              <a:ext uri="{FF2B5EF4-FFF2-40B4-BE49-F238E27FC236}">
                <a16:creationId xmlns:a16="http://schemas.microsoft.com/office/drawing/2014/main" id="{00349DAD-0F7E-DE0A-5571-CF061ED146AA}"/>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693" name="Text Box 4">
            <a:extLst>
              <a:ext uri="{FF2B5EF4-FFF2-40B4-BE49-F238E27FC236}">
                <a16:creationId xmlns:a16="http://schemas.microsoft.com/office/drawing/2014/main" id="{338B971E-81E3-D4F7-3596-84B5D1E8E4BE}"/>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14694" name="Text Box 5">
            <a:extLst>
              <a:ext uri="{FF2B5EF4-FFF2-40B4-BE49-F238E27FC236}">
                <a16:creationId xmlns:a16="http://schemas.microsoft.com/office/drawing/2014/main" id="{5EAA9E95-15DD-70B5-442A-C75C823A2256}"/>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4695" name="Line 6">
            <a:extLst>
              <a:ext uri="{FF2B5EF4-FFF2-40B4-BE49-F238E27FC236}">
                <a16:creationId xmlns:a16="http://schemas.microsoft.com/office/drawing/2014/main" id="{4B7CED48-A8FF-B204-2625-A7ED5A031195}"/>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696" name="Oval 7">
            <a:extLst>
              <a:ext uri="{FF2B5EF4-FFF2-40B4-BE49-F238E27FC236}">
                <a16:creationId xmlns:a16="http://schemas.microsoft.com/office/drawing/2014/main" id="{3A0A4AA9-5557-38A1-3150-4D95D6A48D91}"/>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697" name="Rectangle 8">
            <a:extLst>
              <a:ext uri="{FF2B5EF4-FFF2-40B4-BE49-F238E27FC236}">
                <a16:creationId xmlns:a16="http://schemas.microsoft.com/office/drawing/2014/main" id="{D0E514C3-10F5-F7A1-CFDB-00C21106D1DA}"/>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698" name="Text Box 9">
            <a:extLst>
              <a:ext uri="{FF2B5EF4-FFF2-40B4-BE49-F238E27FC236}">
                <a16:creationId xmlns:a16="http://schemas.microsoft.com/office/drawing/2014/main" id="{5CE32B03-A367-995E-30E8-C2532A1F5396}"/>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14699" name="Text Box 10">
            <a:extLst>
              <a:ext uri="{FF2B5EF4-FFF2-40B4-BE49-F238E27FC236}">
                <a16:creationId xmlns:a16="http://schemas.microsoft.com/office/drawing/2014/main" id="{78399F4C-38B7-328A-C2BC-383D7FA60E56}"/>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14700" name="Line 11">
            <a:extLst>
              <a:ext uri="{FF2B5EF4-FFF2-40B4-BE49-F238E27FC236}">
                <a16:creationId xmlns:a16="http://schemas.microsoft.com/office/drawing/2014/main" id="{DFA0EB63-E241-1E79-7779-D5F17C677C47}"/>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701" name="Oval 12">
            <a:extLst>
              <a:ext uri="{FF2B5EF4-FFF2-40B4-BE49-F238E27FC236}">
                <a16:creationId xmlns:a16="http://schemas.microsoft.com/office/drawing/2014/main" id="{9C81E4CE-975D-2143-9256-1B787883E569}"/>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02" name="Rectangle 13">
            <a:extLst>
              <a:ext uri="{FF2B5EF4-FFF2-40B4-BE49-F238E27FC236}">
                <a16:creationId xmlns:a16="http://schemas.microsoft.com/office/drawing/2014/main" id="{9601F68E-1146-DB3B-2B08-4FCD1D1B3024}"/>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03" name="Text Box 14">
            <a:extLst>
              <a:ext uri="{FF2B5EF4-FFF2-40B4-BE49-F238E27FC236}">
                <a16:creationId xmlns:a16="http://schemas.microsoft.com/office/drawing/2014/main" id="{72BE7D1A-7D00-4D4F-EA68-ED9E325F916D}"/>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14704" name="Text Box 15">
            <a:extLst>
              <a:ext uri="{FF2B5EF4-FFF2-40B4-BE49-F238E27FC236}">
                <a16:creationId xmlns:a16="http://schemas.microsoft.com/office/drawing/2014/main" id="{030BF505-FB08-4209-07AE-403328D9F5D5}"/>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14705" name="Line 16">
            <a:extLst>
              <a:ext uri="{FF2B5EF4-FFF2-40B4-BE49-F238E27FC236}">
                <a16:creationId xmlns:a16="http://schemas.microsoft.com/office/drawing/2014/main" id="{E2363AF5-B48B-6B2A-AEB9-65657F67D7F4}"/>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706" name="Oval 17">
            <a:extLst>
              <a:ext uri="{FF2B5EF4-FFF2-40B4-BE49-F238E27FC236}">
                <a16:creationId xmlns:a16="http://schemas.microsoft.com/office/drawing/2014/main" id="{C8AD90CD-7D67-9577-41C0-6074B6CA7E17}"/>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07" name="Rectangle 18">
            <a:extLst>
              <a:ext uri="{FF2B5EF4-FFF2-40B4-BE49-F238E27FC236}">
                <a16:creationId xmlns:a16="http://schemas.microsoft.com/office/drawing/2014/main" id="{EED09E4D-E177-D83D-1ED9-116915072306}"/>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08" name="Text Box 19">
            <a:extLst>
              <a:ext uri="{FF2B5EF4-FFF2-40B4-BE49-F238E27FC236}">
                <a16:creationId xmlns:a16="http://schemas.microsoft.com/office/drawing/2014/main" id="{EF2C7875-BF67-9F67-B829-CEFF35D12305}"/>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14709" name="Text Box 20">
            <a:extLst>
              <a:ext uri="{FF2B5EF4-FFF2-40B4-BE49-F238E27FC236}">
                <a16:creationId xmlns:a16="http://schemas.microsoft.com/office/drawing/2014/main" id="{ABD95D55-4088-D635-7B97-62CCF2A62C5A}"/>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4710" name="Line 21">
            <a:extLst>
              <a:ext uri="{FF2B5EF4-FFF2-40B4-BE49-F238E27FC236}">
                <a16:creationId xmlns:a16="http://schemas.microsoft.com/office/drawing/2014/main" id="{831A2BBB-9FCE-0DAB-9696-05962CB5ECA4}"/>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711" name="Oval 22">
            <a:extLst>
              <a:ext uri="{FF2B5EF4-FFF2-40B4-BE49-F238E27FC236}">
                <a16:creationId xmlns:a16="http://schemas.microsoft.com/office/drawing/2014/main" id="{9A535E29-8079-12D5-EC76-7E5AC5A0C909}"/>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12" name="Rectangle 23">
            <a:extLst>
              <a:ext uri="{FF2B5EF4-FFF2-40B4-BE49-F238E27FC236}">
                <a16:creationId xmlns:a16="http://schemas.microsoft.com/office/drawing/2014/main" id="{54CAA1C1-C025-4B20-A623-B20F78D2C77D}"/>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13" name="Text Box 24">
            <a:extLst>
              <a:ext uri="{FF2B5EF4-FFF2-40B4-BE49-F238E27FC236}">
                <a16:creationId xmlns:a16="http://schemas.microsoft.com/office/drawing/2014/main" id="{E58D2F05-B3B2-BFF6-F3C2-06A0F22635E7}"/>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14714" name="Text Box 25">
            <a:extLst>
              <a:ext uri="{FF2B5EF4-FFF2-40B4-BE49-F238E27FC236}">
                <a16:creationId xmlns:a16="http://schemas.microsoft.com/office/drawing/2014/main" id="{7018C3C7-7DCA-9EA2-83AD-A20437C01D95}"/>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4715" name="Line 26">
            <a:extLst>
              <a:ext uri="{FF2B5EF4-FFF2-40B4-BE49-F238E27FC236}">
                <a16:creationId xmlns:a16="http://schemas.microsoft.com/office/drawing/2014/main" id="{30CAA25F-B4F1-CF06-25FA-BAAA186FDCAF}"/>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716" name="Rectangle 27">
            <a:extLst>
              <a:ext uri="{FF2B5EF4-FFF2-40B4-BE49-F238E27FC236}">
                <a16:creationId xmlns:a16="http://schemas.microsoft.com/office/drawing/2014/main" id="{401DD648-AD7D-2046-0C87-0E570AEBB7B7}"/>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17" name="Text Box 28">
            <a:extLst>
              <a:ext uri="{FF2B5EF4-FFF2-40B4-BE49-F238E27FC236}">
                <a16:creationId xmlns:a16="http://schemas.microsoft.com/office/drawing/2014/main" id="{85D17E5D-5CFB-486E-310E-66EE37A5817C}"/>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14718" name="Text Box 29">
            <a:extLst>
              <a:ext uri="{FF2B5EF4-FFF2-40B4-BE49-F238E27FC236}">
                <a16:creationId xmlns:a16="http://schemas.microsoft.com/office/drawing/2014/main" id="{4C799E07-33E6-C62D-27E7-1D45D364C0C6}"/>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4719" name="Line 30">
            <a:extLst>
              <a:ext uri="{FF2B5EF4-FFF2-40B4-BE49-F238E27FC236}">
                <a16:creationId xmlns:a16="http://schemas.microsoft.com/office/drawing/2014/main" id="{D62A28E6-B36E-6DA3-3308-0B2003814A96}"/>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4720" name="Oval 31">
            <a:extLst>
              <a:ext uri="{FF2B5EF4-FFF2-40B4-BE49-F238E27FC236}">
                <a16:creationId xmlns:a16="http://schemas.microsoft.com/office/drawing/2014/main" id="{65B22701-CFC1-90D2-82DA-773838A055A3}"/>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21" name="Oval 32">
            <a:extLst>
              <a:ext uri="{FF2B5EF4-FFF2-40B4-BE49-F238E27FC236}">
                <a16:creationId xmlns:a16="http://schemas.microsoft.com/office/drawing/2014/main" id="{68560C3F-165D-45F7-D71F-32E076281446}"/>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4722" name="Oval 33">
            <a:extLst>
              <a:ext uri="{FF2B5EF4-FFF2-40B4-BE49-F238E27FC236}">
                <a16:creationId xmlns:a16="http://schemas.microsoft.com/office/drawing/2014/main" id="{16379598-66AD-E4C5-40FF-145086C0BE97}"/>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14723" name="AutoShape 34">
            <a:extLst>
              <a:ext uri="{FF2B5EF4-FFF2-40B4-BE49-F238E27FC236}">
                <a16:creationId xmlns:a16="http://schemas.microsoft.com/office/drawing/2014/main" id="{8244B32D-0468-C759-C55D-6C069EC0CB59}"/>
              </a:ext>
            </a:extLst>
          </p:cNvPr>
          <p:cNvCxnSpPr>
            <a:cxnSpLocks noChangeShapeType="1"/>
            <a:stCxn id="114715" idx="0"/>
            <a:endCxn id="114708"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4" name="AutoShape 35">
            <a:extLst>
              <a:ext uri="{FF2B5EF4-FFF2-40B4-BE49-F238E27FC236}">
                <a16:creationId xmlns:a16="http://schemas.microsoft.com/office/drawing/2014/main" id="{AB86C698-F317-3A5D-77C9-686A3B8E2D09}"/>
              </a:ext>
            </a:extLst>
          </p:cNvPr>
          <p:cNvCxnSpPr>
            <a:cxnSpLocks noChangeShapeType="1"/>
            <a:stCxn id="114715" idx="1"/>
            <a:endCxn id="114717"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5" name="AutoShape 36">
            <a:extLst>
              <a:ext uri="{FF2B5EF4-FFF2-40B4-BE49-F238E27FC236}">
                <a16:creationId xmlns:a16="http://schemas.microsoft.com/office/drawing/2014/main" id="{26D7AD9C-A249-F370-8826-1E2729182827}"/>
              </a:ext>
            </a:extLst>
          </p:cNvPr>
          <p:cNvCxnSpPr>
            <a:cxnSpLocks noChangeShapeType="1"/>
            <a:stCxn id="114707" idx="1"/>
            <a:endCxn id="114698"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6" name="AutoShape 37">
            <a:extLst>
              <a:ext uri="{FF2B5EF4-FFF2-40B4-BE49-F238E27FC236}">
                <a16:creationId xmlns:a16="http://schemas.microsoft.com/office/drawing/2014/main" id="{1017A92D-26C5-75E2-33CD-3B79EA4E9F42}"/>
              </a:ext>
            </a:extLst>
          </p:cNvPr>
          <p:cNvCxnSpPr>
            <a:cxnSpLocks noChangeShapeType="1"/>
            <a:stCxn id="114710" idx="1"/>
            <a:endCxn id="114693"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7" name="AutoShape 38">
            <a:extLst>
              <a:ext uri="{FF2B5EF4-FFF2-40B4-BE49-F238E27FC236}">
                <a16:creationId xmlns:a16="http://schemas.microsoft.com/office/drawing/2014/main" id="{FCD63481-9279-95B4-B993-4566CA9D7F73}"/>
              </a:ext>
            </a:extLst>
          </p:cNvPr>
          <p:cNvCxnSpPr>
            <a:cxnSpLocks noChangeShapeType="1"/>
            <a:stCxn id="114697" idx="3"/>
            <a:endCxn id="114721"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8" name="AutoShape 39">
            <a:extLst>
              <a:ext uri="{FF2B5EF4-FFF2-40B4-BE49-F238E27FC236}">
                <a16:creationId xmlns:a16="http://schemas.microsoft.com/office/drawing/2014/main" id="{AB4F2182-9A51-5689-1DA9-7F416D4120D5}"/>
              </a:ext>
            </a:extLst>
          </p:cNvPr>
          <p:cNvCxnSpPr>
            <a:cxnSpLocks noChangeShapeType="1"/>
            <a:stCxn id="114697" idx="1"/>
            <a:endCxn id="114720"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29" name="AutoShape 40">
            <a:extLst>
              <a:ext uri="{FF2B5EF4-FFF2-40B4-BE49-F238E27FC236}">
                <a16:creationId xmlns:a16="http://schemas.microsoft.com/office/drawing/2014/main" id="{D3CE1882-CE68-A6CD-F491-F4C9125D96F1}"/>
              </a:ext>
            </a:extLst>
          </p:cNvPr>
          <p:cNvCxnSpPr>
            <a:cxnSpLocks noChangeShapeType="1"/>
            <a:stCxn id="114695" idx="1"/>
            <a:endCxn id="114722"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30" name="AutoShape 41">
            <a:extLst>
              <a:ext uri="{FF2B5EF4-FFF2-40B4-BE49-F238E27FC236}">
                <a16:creationId xmlns:a16="http://schemas.microsoft.com/office/drawing/2014/main" id="{A6B53B3A-4EFC-0867-41DC-4F404A810406}"/>
              </a:ext>
            </a:extLst>
          </p:cNvPr>
          <p:cNvCxnSpPr>
            <a:cxnSpLocks noChangeShapeType="1"/>
            <a:stCxn id="114695" idx="0"/>
            <a:endCxn id="114703"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31" name="AutoShape 42">
            <a:extLst>
              <a:ext uri="{FF2B5EF4-FFF2-40B4-BE49-F238E27FC236}">
                <a16:creationId xmlns:a16="http://schemas.microsoft.com/office/drawing/2014/main" id="{32FFC4EA-2566-E926-EB99-3DF595E7FD26}"/>
              </a:ext>
            </a:extLst>
          </p:cNvPr>
          <p:cNvCxnSpPr>
            <a:cxnSpLocks noChangeShapeType="1"/>
            <a:stCxn id="114705" idx="0"/>
            <a:endCxn id="114701"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32" name="AutoShape 43">
            <a:extLst>
              <a:ext uri="{FF2B5EF4-FFF2-40B4-BE49-F238E27FC236}">
                <a16:creationId xmlns:a16="http://schemas.microsoft.com/office/drawing/2014/main" id="{8536DC66-058C-ADE5-E90C-F29410D45F11}"/>
              </a:ext>
            </a:extLst>
          </p:cNvPr>
          <p:cNvCxnSpPr>
            <a:cxnSpLocks noChangeShapeType="1"/>
            <a:stCxn id="114705" idx="1"/>
            <a:endCxn id="114706"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33" name="AutoShape 44">
            <a:extLst>
              <a:ext uri="{FF2B5EF4-FFF2-40B4-BE49-F238E27FC236}">
                <a16:creationId xmlns:a16="http://schemas.microsoft.com/office/drawing/2014/main" id="{4E4482E5-14CF-3643-8DF2-1D86FAF25370}"/>
              </a:ext>
            </a:extLst>
          </p:cNvPr>
          <p:cNvCxnSpPr>
            <a:cxnSpLocks noChangeShapeType="1"/>
            <a:stCxn id="114719" idx="0"/>
            <a:endCxn id="114696"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4734" name="AutoShape 45">
            <a:extLst>
              <a:ext uri="{FF2B5EF4-FFF2-40B4-BE49-F238E27FC236}">
                <a16:creationId xmlns:a16="http://schemas.microsoft.com/office/drawing/2014/main" id="{5547BED6-8435-BDD9-9E1C-5B1F6107FF9E}"/>
              </a:ext>
            </a:extLst>
          </p:cNvPr>
          <p:cNvCxnSpPr>
            <a:cxnSpLocks noChangeShapeType="1"/>
            <a:stCxn id="114719" idx="1"/>
            <a:endCxn id="114711"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4735" name="Text Box 46">
            <a:extLst>
              <a:ext uri="{FF2B5EF4-FFF2-40B4-BE49-F238E27FC236}">
                <a16:creationId xmlns:a16="http://schemas.microsoft.com/office/drawing/2014/main" id="{2006DA11-F430-DB88-7790-E3D8A3DEA2FC}"/>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[14, 16]</a:t>
            </a:r>
          </a:p>
        </p:txBody>
      </p:sp>
      <p:sp>
        <p:nvSpPr>
          <p:cNvPr id="114736" name="Rectangle 47">
            <a:extLst>
              <a:ext uri="{FF2B5EF4-FFF2-40B4-BE49-F238E27FC236}">
                <a16:creationId xmlns:a16="http://schemas.microsoft.com/office/drawing/2014/main" id="{CFB59C43-7E5D-9A2E-ACBA-DF010D8E9B57}"/>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14737" name="Text Box 48">
            <a:extLst>
              <a:ext uri="{FF2B5EF4-FFF2-40B4-BE49-F238E27FC236}">
                <a16:creationId xmlns:a16="http://schemas.microsoft.com/office/drawing/2014/main" id="{E7B9A056-480E-BFAC-AB02-B32ECA6E3A9A}"/>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cxnSp>
        <p:nvCxnSpPr>
          <p:cNvPr id="114738" name="AutoShape 49">
            <a:extLst>
              <a:ext uri="{FF2B5EF4-FFF2-40B4-BE49-F238E27FC236}">
                <a16:creationId xmlns:a16="http://schemas.microsoft.com/office/drawing/2014/main" id="{11BE3907-6446-461D-201E-8EE961E7467B}"/>
              </a:ext>
            </a:extLst>
          </p:cNvPr>
          <p:cNvCxnSpPr>
            <a:cxnSpLocks noChangeShapeType="1"/>
            <a:stCxn id="114737" idx="3"/>
          </p:cNvCxnSpPr>
          <p:nvPr/>
        </p:nvCxnSpPr>
        <p:spPr bwMode="auto">
          <a:xfrm>
            <a:off x="920750" y="1417638"/>
            <a:ext cx="2508250" cy="106362"/>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Number Placeholder 5">
            <a:extLst>
              <a:ext uri="{FF2B5EF4-FFF2-40B4-BE49-F238E27FC236}">
                <a16:creationId xmlns:a16="http://schemas.microsoft.com/office/drawing/2014/main" id="{81CAE9D9-C940-BB2B-7FFA-BC7D68F52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E3CE453-BCD0-4832-ACF7-C681B4BCE976}" type="slidenum">
              <a:rPr lang="en-US" altLang="en-US" sz="1200" smtClean="0">
                <a:latin typeface="Garamond" panose="02020404030301010803" pitchFamily="18" charset="0"/>
              </a:rPr>
              <a:pPr>
                <a:spcBef>
                  <a:spcPct val="0"/>
                </a:spcBef>
                <a:buClrTx/>
                <a:buSzTx/>
                <a:buFontTx/>
                <a:buNone/>
              </a:pPr>
              <a:t>56</a:t>
            </a:fld>
            <a:endParaRPr lang="en-US" altLang="en-US" sz="1200">
              <a:latin typeface="Garamond" panose="02020404030301010803" pitchFamily="18" charset="0"/>
            </a:endParaRPr>
          </a:p>
        </p:txBody>
      </p:sp>
      <p:sp>
        <p:nvSpPr>
          <p:cNvPr id="116739" name="Rectangle 2">
            <a:extLst>
              <a:ext uri="{FF2B5EF4-FFF2-40B4-BE49-F238E27FC236}">
                <a16:creationId xmlns:a16="http://schemas.microsoft.com/office/drawing/2014/main" id="{C332E6B4-7944-C665-0EA8-83836420D140}"/>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16740" name="Rectangle 3">
            <a:extLst>
              <a:ext uri="{FF2B5EF4-FFF2-40B4-BE49-F238E27FC236}">
                <a16:creationId xmlns:a16="http://schemas.microsoft.com/office/drawing/2014/main" id="{035B02D6-FF93-9CF5-2351-79B6274D5BBD}"/>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41" name="Text Box 4">
            <a:extLst>
              <a:ext uri="{FF2B5EF4-FFF2-40B4-BE49-F238E27FC236}">
                <a16:creationId xmlns:a16="http://schemas.microsoft.com/office/drawing/2014/main" id="{3E6B2352-4D8D-2414-91BD-B8A3918D13D1}"/>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16742" name="Text Box 5">
            <a:extLst>
              <a:ext uri="{FF2B5EF4-FFF2-40B4-BE49-F238E27FC236}">
                <a16:creationId xmlns:a16="http://schemas.microsoft.com/office/drawing/2014/main" id="{E3025E50-DCF3-E393-E686-8D622818AFDA}"/>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6743" name="Line 6">
            <a:extLst>
              <a:ext uri="{FF2B5EF4-FFF2-40B4-BE49-F238E27FC236}">
                <a16:creationId xmlns:a16="http://schemas.microsoft.com/office/drawing/2014/main" id="{6AF01A50-9C40-3427-22BF-045271BA7B6D}"/>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44" name="Oval 7">
            <a:extLst>
              <a:ext uri="{FF2B5EF4-FFF2-40B4-BE49-F238E27FC236}">
                <a16:creationId xmlns:a16="http://schemas.microsoft.com/office/drawing/2014/main" id="{4E12E36D-4F50-2867-8D4D-FD1D7CAE0EE6}"/>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45" name="Rectangle 8">
            <a:extLst>
              <a:ext uri="{FF2B5EF4-FFF2-40B4-BE49-F238E27FC236}">
                <a16:creationId xmlns:a16="http://schemas.microsoft.com/office/drawing/2014/main" id="{E58E05B2-0A11-3B90-F3AF-F684D54D968E}"/>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46" name="Text Box 9">
            <a:extLst>
              <a:ext uri="{FF2B5EF4-FFF2-40B4-BE49-F238E27FC236}">
                <a16:creationId xmlns:a16="http://schemas.microsoft.com/office/drawing/2014/main" id="{DE597AC2-41B8-E878-AD1B-BA9546BD8F45}"/>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16747" name="Text Box 10">
            <a:extLst>
              <a:ext uri="{FF2B5EF4-FFF2-40B4-BE49-F238E27FC236}">
                <a16:creationId xmlns:a16="http://schemas.microsoft.com/office/drawing/2014/main" id="{9E3131CF-F038-AE24-FE5C-4AA873848D11}"/>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16748" name="Line 11">
            <a:extLst>
              <a:ext uri="{FF2B5EF4-FFF2-40B4-BE49-F238E27FC236}">
                <a16:creationId xmlns:a16="http://schemas.microsoft.com/office/drawing/2014/main" id="{2E4B88DF-EA0F-E20E-4F43-FE7B89AF4E54}"/>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49" name="Oval 12">
            <a:extLst>
              <a:ext uri="{FF2B5EF4-FFF2-40B4-BE49-F238E27FC236}">
                <a16:creationId xmlns:a16="http://schemas.microsoft.com/office/drawing/2014/main" id="{F736DCAC-4D0B-A348-DB48-91D498B69E96}"/>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50" name="Rectangle 13">
            <a:extLst>
              <a:ext uri="{FF2B5EF4-FFF2-40B4-BE49-F238E27FC236}">
                <a16:creationId xmlns:a16="http://schemas.microsoft.com/office/drawing/2014/main" id="{1E64DBEF-00A8-D7DC-3C96-B72F7C27F34B}"/>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51" name="Text Box 14">
            <a:extLst>
              <a:ext uri="{FF2B5EF4-FFF2-40B4-BE49-F238E27FC236}">
                <a16:creationId xmlns:a16="http://schemas.microsoft.com/office/drawing/2014/main" id="{AC05D3FE-830F-E84D-8E9F-030157F0B34D}"/>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16752" name="Text Box 15">
            <a:extLst>
              <a:ext uri="{FF2B5EF4-FFF2-40B4-BE49-F238E27FC236}">
                <a16:creationId xmlns:a16="http://schemas.microsoft.com/office/drawing/2014/main" id="{A423E38C-39C7-4E1F-0B2B-B4864890CDAE}"/>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16753" name="Line 16">
            <a:extLst>
              <a:ext uri="{FF2B5EF4-FFF2-40B4-BE49-F238E27FC236}">
                <a16:creationId xmlns:a16="http://schemas.microsoft.com/office/drawing/2014/main" id="{1F8C84EF-DE9A-345A-7CCD-22CF19FFC303}"/>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54" name="Oval 17">
            <a:extLst>
              <a:ext uri="{FF2B5EF4-FFF2-40B4-BE49-F238E27FC236}">
                <a16:creationId xmlns:a16="http://schemas.microsoft.com/office/drawing/2014/main" id="{5DF1E6EE-2A22-866E-D603-FDD7E8C2CA6F}"/>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55" name="Rectangle 18">
            <a:extLst>
              <a:ext uri="{FF2B5EF4-FFF2-40B4-BE49-F238E27FC236}">
                <a16:creationId xmlns:a16="http://schemas.microsoft.com/office/drawing/2014/main" id="{9977F700-63DD-5A22-3EE3-765E6A8F3F2F}"/>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56" name="Text Box 19">
            <a:extLst>
              <a:ext uri="{FF2B5EF4-FFF2-40B4-BE49-F238E27FC236}">
                <a16:creationId xmlns:a16="http://schemas.microsoft.com/office/drawing/2014/main" id="{36FFCD82-4BCD-FFB2-7BCD-2029D36B39CC}"/>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16757" name="Text Box 20">
            <a:extLst>
              <a:ext uri="{FF2B5EF4-FFF2-40B4-BE49-F238E27FC236}">
                <a16:creationId xmlns:a16="http://schemas.microsoft.com/office/drawing/2014/main" id="{1775E336-133B-B3BE-E367-94B7029BCADF}"/>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6758" name="Line 21">
            <a:extLst>
              <a:ext uri="{FF2B5EF4-FFF2-40B4-BE49-F238E27FC236}">
                <a16:creationId xmlns:a16="http://schemas.microsoft.com/office/drawing/2014/main" id="{E47AB670-D146-F47C-ACAC-9EFF71B6B2ED}"/>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59" name="Oval 22">
            <a:extLst>
              <a:ext uri="{FF2B5EF4-FFF2-40B4-BE49-F238E27FC236}">
                <a16:creationId xmlns:a16="http://schemas.microsoft.com/office/drawing/2014/main" id="{6198A1BA-8BC9-0327-B816-A578D4B9A311}"/>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60" name="Rectangle 23">
            <a:extLst>
              <a:ext uri="{FF2B5EF4-FFF2-40B4-BE49-F238E27FC236}">
                <a16:creationId xmlns:a16="http://schemas.microsoft.com/office/drawing/2014/main" id="{83FAAA26-0EA6-4D49-AB1E-FF661150E818}"/>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61" name="Text Box 24">
            <a:extLst>
              <a:ext uri="{FF2B5EF4-FFF2-40B4-BE49-F238E27FC236}">
                <a16:creationId xmlns:a16="http://schemas.microsoft.com/office/drawing/2014/main" id="{52F57EB2-362B-BD94-931D-28E9AC10FFEF}"/>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16762" name="Text Box 25">
            <a:extLst>
              <a:ext uri="{FF2B5EF4-FFF2-40B4-BE49-F238E27FC236}">
                <a16:creationId xmlns:a16="http://schemas.microsoft.com/office/drawing/2014/main" id="{7E3805E3-2F99-B2A6-3BB1-A1FF0DE1229D}"/>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6763" name="Line 26">
            <a:extLst>
              <a:ext uri="{FF2B5EF4-FFF2-40B4-BE49-F238E27FC236}">
                <a16:creationId xmlns:a16="http://schemas.microsoft.com/office/drawing/2014/main" id="{61B8EDFD-736A-1D30-4E14-ECADE0FC6E8E}"/>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64" name="Rectangle 27">
            <a:extLst>
              <a:ext uri="{FF2B5EF4-FFF2-40B4-BE49-F238E27FC236}">
                <a16:creationId xmlns:a16="http://schemas.microsoft.com/office/drawing/2014/main" id="{53D6BECE-5176-D159-E5F3-474CAEC15048}"/>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65" name="Text Box 28">
            <a:extLst>
              <a:ext uri="{FF2B5EF4-FFF2-40B4-BE49-F238E27FC236}">
                <a16:creationId xmlns:a16="http://schemas.microsoft.com/office/drawing/2014/main" id="{9680C92C-1A49-6044-38FE-49167760592B}"/>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16766" name="Text Box 29">
            <a:extLst>
              <a:ext uri="{FF2B5EF4-FFF2-40B4-BE49-F238E27FC236}">
                <a16:creationId xmlns:a16="http://schemas.microsoft.com/office/drawing/2014/main" id="{F3DBB497-120F-FDC2-B850-04E9BFA860FD}"/>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6767" name="Line 30">
            <a:extLst>
              <a:ext uri="{FF2B5EF4-FFF2-40B4-BE49-F238E27FC236}">
                <a16:creationId xmlns:a16="http://schemas.microsoft.com/office/drawing/2014/main" id="{1E86A6B7-80D3-F556-1900-7D7E5D34D154}"/>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6768" name="Oval 31">
            <a:extLst>
              <a:ext uri="{FF2B5EF4-FFF2-40B4-BE49-F238E27FC236}">
                <a16:creationId xmlns:a16="http://schemas.microsoft.com/office/drawing/2014/main" id="{E8A5D67B-D162-02DC-BFA7-762E1624B20D}"/>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69" name="Oval 32">
            <a:extLst>
              <a:ext uri="{FF2B5EF4-FFF2-40B4-BE49-F238E27FC236}">
                <a16:creationId xmlns:a16="http://schemas.microsoft.com/office/drawing/2014/main" id="{B97B43BF-F81E-1B5D-62E5-FED2F9052F79}"/>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6770" name="Oval 33">
            <a:extLst>
              <a:ext uri="{FF2B5EF4-FFF2-40B4-BE49-F238E27FC236}">
                <a16:creationId xmlns:a16="http://schemas.microsoft.com/office/drawing/2014/main" id="{C4D14144-C792-3D29-BF5A-FE6248B760F1}"/>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16771" name="AutoShape 34">
            <a:extLst>
              <a:ext uri="{FF2B5EF4-FFF2-40B4-BE49-F238E27FC236}">
                <a16:creationId xmlns:a16="http://schemas.microsoft.com/office/drawing/2014/main" id="{EA6628BB-6636-C754-A685-E4308B8E123B}"/>
              </a:ext>
            </a:extLst>
          </p:cNvPr>
          <p:cNvCxnSpPr>
            <a:cxnSpLocks noChangeShapeType="1"/>
            <a:stCxn id="116763" idx="0"/>
            <a:endCxn id="116756"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2" name="AutoShape 35">
            <a:extLst>
              <a:ext uri="{FF2B5EF4-FFF2-40B4-BE49-F238E27FC236}">
                <a16:creationId xmlns:a16="http://schemas.microsoft.com/office/drawing/2014/main" id="{2E91D5AF-5607-FE21-16B8-98C9D2743623}"/>
              </a:ext>
            </a:extLst>
          </p:cNvPr>
          <p:cNvCxnSpPr>
            <a:cxnSpLocks noChangeShapeType="1"/>
            <a:stCxn id="116763" idx="1"/>
            <a:endCxn id="116765"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3" name="AutoShape 36">
            <a:extLst>
              <a:ext uri="{FF2B5EF4-FFF2-40B4-BE49-F238E27FC236}">
                <a16:creationId xmlns:a16="http://schemas.microsoft.com/office/drawing/2014/main" id="{C57092FD-3D39-B377-5B9F-132895C95725}"/>
              </a:ext>
            </a:extLst>
          </p:cNvPr>
          <p:cNvCxnSpPr>
            <a:cxnSpLocks noChangeShapeType="1"/>
            <a:stCxn id="116755" idx="1"/>
            <a:endCxn id="116746"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4" name="AutoShape 37">
            <a:extLst>
              <a:ext uri="{FF2B5EF4-FFF2-40B4-BE49-F238E27FC236}">
                <a16:creationId xmlns:a16="http://schemas.microsoft.com/office/drawing/2014/main" id="{EAD47057-0410-C60A-A57B-2FBFE355E1C5}"/>
              </a:ext>
            </a:extLst>
          </p:cNvPr>
          <p:cNvCxnSpPr>
            <a:cxnSpLocks noChangeShapeType="1"/>
            <a:stCxn id="116758" idx="1"/>
            <a:endCxn id="116741"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5" name="AutoShape 38">
            <a:extLst>
              <a:ext uri="{FF2B5EF4-FFF2-40B4-BE49-F238E27FC236}">
                <a16:creationId xmlns:a16="http://schemas.microsoft.com/office/drawing/2014/main" id="{3D75AE39-2F6A-DFC8-E6CB-9200C93C6C02}"/>
              </a:ext>
            </a:extLst>
          </p:cNvPr>
          <p:cNvCxnSpPr>
            <a:cxnSpLocks noChangeShapeType="1"/>
            <a:stCxn id="116745" idx="3"/>
            <a:endCxn id="116769"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6" name="AutoShape 39">
            <a:extLst>
              <a:ext uri="{FF2B5EF4-FFF2-40B4-BE49-F238E27FC236}">
                <a16:creationId xmlns:a16="http://schemas.microsoft.com/office/drawing/2014/main" id="{A4EF642D-0B7F-30B7-A801-6D06118E849E}"/>
              </a:ext>
            </a:extLst>
          </p:cNvPr>
          <p:cNvCxnSpPr>
            <a:cxnSpLocks noChangeShapeType="1"/>
            <a:stCxn id="116745" idx="1"/>
            <a:endCxn id="116768"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7" name="AutoShape 40">
            <a:extLst>
              <a:ext uri="{FF2B5EF4-FFF2-40B4-BE49-F238E27FC236}">
                <a16:creationId xmlns:a16="http://schemas.microsoft.com/office/drawing/2014/main" id="{11827FA9-E745-BAC7-4B83-026BAAFB456C}"/>
              </a:ext>
            </a:extLst>
          </p:cNvPr>
          <p:cNvCxnSpPr>
            <a:cxnSpLocks noChangeShapeType="1"/>
            <a:stCxn id="116743" idx="1"/>
            <a:endCxn id="116770"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8" name="AutoShape 41">
            <a:extLst>
              <a:ext uri="{FF2B5EF4-FFF2-40B4-BE49-F238E27FC236}">
                <a16:creationId xmlns:a16="http://schemas.microsoft.com/office/drawing/2014/main" id="{9CDE7EE0-60DE-73FE-2AE1-1DF083A9DBDB}"/>
              </a:ext>
            </a:extLst>
          </p:cNvPr>
          <p:cNvCxnSpPr>
            <a:cxnSpLocks noChangeShapeType="1"/>
            <a:stCxn id="116743" idx="0"/>
            <a:endCxn id="116751"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79" name="AutoShape 42">
            <a:extLst>
              <a:ext uri="{FF2B5EF4-FFF2-40B4-BE49-F238E27FC236}">
                <a16:creationId xmlns:a16="http://schemas.microsoft.com/office/drawing/2014/main" id="{3F228D1E-3EC2-7F2A-C421-AD446E7B7191}"/>
              </a:ext>
            </a:extLst>
          </p:cNvPr>
          <p:cNvCxnSpPr>
            <a:cxnSpLocks noChangeShapeType="1"/>
            <a:stCxn id="116753" idx="0"/>
            <a:endCxn id="116749"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80" name="AutoShape 43">
            <a:extLst>
              <a:ext uri="{FF2B5EF4-FFF2-40B4-BE49-F238E27FC236}">
                <a16:creationId xmlns:a16="http://schemas.microsoft.com/office/drawing/2014/main" id="{8AA1D7C7-E516-1E46-4839-13ECA97A06FF}"/>
              </a:ext>
            </a:extLst>
          </p:cNvPr>
          <p:cNvCxnSpPr>
            <a:cxnSpLocks noChangeShapeType="1"/>
            <a:stCxn id="116753" idx="1"/>
            <a:endCxn id="116754"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81" name="AutoShape 44">
            <a:extLst>
              <a:ext uri="{FF2B5EF4-FFF2-40B4-BE49-F238E27FC236}">
                <a16:creationId xmlns:a16="http://schemas.microsoft.com/office/drawing/2014/main" id="{9041CE88-91BD-5898-884A-D035C975C697}"/>
              </a:ext>
            </a:extLst>
          </p:cNvPr>
          <p:cNvCxnSpPr>
            <a:cxnSpLocks noChangeShapeType="1"/>
            <a:stCxn id="116767" idx="0"/>
            <a:endCxn id="116744"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6782" name="AutoShape 45">
            <a:extLst>
              <a:ext uri="{FF2B5EF4-FFF2-40B4-BE49-F238E27FC236}">
                <a16:creationId xmlns:a16="http://schemas.microsoft.com/office/drawing/2014/main" id="{30DF7D66-AAE5-1A0B-3218-BBFA902548A7}"/>
              </a:ext>
            </a:extLst>
          </p:cNvPr>
          <p:cNvCxnSpPr>
            <a:cxnSpLocks noChangeShapeType="1"/>
            <a:stCxn id="116767" idx="1"/>
            <a:endCxn id="116759"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6783" name="Text Box 46">
            <a:extLst>
              <a:ext uri="{FF2B5EF4-FFF2-40B4-BE49-F238E27FC236}">
                <a16:creationId xmlns:a16="http://schemas.microsoft.com/office/drawing/2014/main" id="{16A647E3-5409-DA3D-2C74-09897FA69397}"/>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[14, 16]</a:t>
            </a:r>
          </a:p>
        </p:txBody>
      </p:sp>
      <p:sp>
        <p:nvSpPr>
          <p:cNvPr id="116784" name="Rectangle 47">
            <a:extLst>
              <a:ext uri="{FF2B5EF4-FFF2-40B4-BE49-F238E27FC236}">
                <a16:creationId xmlns:a16="http://schemas.microsoft.com/office/drawing/2014/main" id="{898523E8-80CA-655E-9F41-FE6191A19015}"/>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16785" name="Text Box 48">
            <a:extLst>
              <a:ext uri="{FF2B5EF4-FFF2-40B4-BE49-F238E27FC236}">
                <a16:creationId xmlns:a16="http://schemas.microsoft.com/office/drawing/2014/main" id="{150DA5E4-A8BC-C4B9-4C67-37DD4A41EA97}"/>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cxnSp>
        <p:nvCxnSpPr>
          <p:cNvPr id="116786" name="AutoShape 49">
            <a:extLst>
              <a:ext uri="{FF2B5EF4-FFF2-40B4-BE49-F238E27FC236}">
                <a16:creationId xmlns:a16="http://schemas.microsoft.com/office/drawing/2014/main" id="{6DC74968-22AD-C73E-C72D-FD6C41D92204}"/>
              </a:ext>
            </a:extLst>
          </p:cNvPr>
          <p:cNvCxnSpPr>
            <a:cxnSpLocks noChangeShapeType="1"/>
            <a:stCxn id="116785" idx="2"/>
          </p:cNvCxnSpPr>
          <p:nvPr/>
        </p:nvCxnSpPr>
        <p:spPr bwMode="auto">
          <a:xfrm>
            <a:off x="765175" y="1616075"/>
            <a:ext cx="911225" cy="746125"/>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Number Placeholder 5">
            <a:extLst>
              <a:ext uri="{FF2B5EF4-FFF2-40B4-BE49-F238E27FC236}">
                <a16:creationId xmlns:a16="http://schemas.microsoft.com/office/drawing/2014/main" id="{397FF4DB-2EC7-129D-9F5D-7E4BBC3A79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932FE7F-D490-4335-826C-A989DD945742}" type="slidenum">
              <a:rPr lang="en-US" altLang="en-US" sz="1200" smtClean="0">
                <a:latin typeface="Garamond" panose="02020404030301010803" pitchFamily="18" charset="0"/>
              </a:rPr>
              <a:pPr>
                <a:spcBef>
                  <a:spcPct val="0"/>
                </a:spcBef>
                <a:buClrTx/>
                <a:buSzTx/>
                <a:buFontTx/>
                <a:buNone/>
              </a:pPr>
              <a:t>57</a:t>
            </a:fld>
            <a:endParaRPr lang="en-US" altLang="en-US" sz="1200">
              <a:latin typeface="Garamond" panose="02020404030301010803" pitchFamily="18" charset="0"/>
            </a:endParaRPr>
          </a:p>
        </p:txBody>
      </p:sp>
      <p:sp>
        <p:nvSpPr>
          <p:cNvPr id="118787" name="Rectangle 2">
            <a:extLst>
              <a:ext uri="{FF2B5EF4-FFF2-40B4-BE49-F238E27FC236}">
                <a16:creationId xmlns:a16="http://schemas.microsoft.com/office/drawing/2014/main" id="{D8789C36-F45A-AD12-AA14-3631E73820F0}"/>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18788" name="Rectangle 3">
            <a:extLst>
              <a:ext uri="{FF2B5EF4-FFF2-40B4-BE49-F238E27FC236}">
                <a16:creationId xmlns:a16="http://schemas.microsoft.com/office/drawing/2014/main" id="{18CC4D8B-FCB6-013E-4FAC-6C2AB4E8AE22}"/>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789" name="Text Box 4">
            <a:extLst>
              <a:ext uri="{FF2B5EF4-FFF2-40B4-BE49-F238E27FC236}">
                <a16:creationId xmlns:a16="http://schemas.microsoft.com/office/drawing/2014/main" id="{76D2DC83-0C92-8541-A41B-55A8133AE1E5}"/>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18790" name="Text Box 5">
            <a:extLst>
              <a:ext uri="{FF2B5EF4-FFF2-40B4-BE49-F238E27FC236}">
                <a16:creationId xmlns:a16="http://schemas.microsoft.com/office/drawing/2014/main" id="{D72CE616-78AE-D249-F24A-DA2D4C01E7F9}"/>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8791" name="Line 6">
            <a:extLst>
              <a:ext uri="{FF2B5EF4-FFF2-40B4-BE49-F238E27FC236}">
                <a16:creationId xmlns:a16="http://schemas.microsoft.com/office/drawing/2014/main" id="{6315EA75-E6E0-EA8B-E1C2-D585EADC93F3}"/>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792" name="Oval 7">
            <a:extLst>
              <a:ext uri="{FF2B5EF4-FFF2-40B4-BE49-F238E27FC236}">
                <a16:creationId xmlns:a16="http://schemas.microsoft.com/office/drawing/2014/main" id="{9A66209B-59DB-13AE-4535-B1479A22BE26}"/>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793" name="Rectangle 8">
            <a:extLst>
              <a:ext uri="{FF2B5EF4-FFF2-40B4-BE49-F238E27FC236}">
                <a16:creationId xmlns:a16="http://schemas.microsoft.com/office/drawing/2014/main" id="{4F3890D1-07A6-62AC-B958-72DEE0C978EC}"/>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794" name="Text Box 9">
            <a:extLst>
              <a:ext uri="{FF2B5EF4-FFF2-40B4-BE49-F238E27FC236}">
                <a16:creationId xmlns:a16="http://schemas.microsoft.com/office/drawing/2014/main" id="{6F02B81E-6723-EDA5-2879-CE834BCD903F}"/>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18795" name="Text Box 10">
            <a:extLst>
              <a:ext uri="{FF2B5EF4-FFF2-40B4-BE49-F238E27FC236}">
                <a16:creationId xmlns:a16="http://schemas.microsoft.com/office/drawing/2014/main" id="{AF0BAD49-2667-BDDC-F913-0260ACEC9AF4}"/>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18796" name="Line 11">
            <a:extLst>
              <a:ext uri="{FF2B5EF4-FFF2-40B4-BE49-F238E27FC236}">
                <a16:creationId xmlns:a16="http://schemas.microsoft.com/office/drawing/2014/main" id="{0E172AD3-A162-BDB7-1994-070055CE2ADD}"/>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797" name="Oval 12">
            <a:extLst>
              <a:ext uri="{FF2B5EF4-FFF2-40B4-BE49-F238E27FC236}">
                <a16:creationId xmlns:a16="http://schemas.microsoft.com/office/drawing/2014/main" id="{8EEFADFE-8917-2621-9200-FC3C6475FE90}"/>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798" name="Rectangle 13">
            <a:extLst>
              <a:ext uri="{FF2B5EF4-FFF2-40B4-BE49-F238E27FC236}">
                <a16:creationId xmlns:a16="http://schemas.microsoft.com/office/drawing/2014/main" id="{B488E1A0-97CC-E66F-00AD-6C3871DEDE47}"/>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799" name="Text Box 14">
            <a:extLst>
              <a:ext uri="{FF2B5EF4-FFF2-40B4-BE49-F238E27FC236}">
                <a16:creationId xmlns:a16="http://schemas.microsoft.com/office/drawing/2014/main" id="{034D7C89-B939-7E96-B2E5-36BB4C7CC156}"/>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18800" name="Text Box 15">
            <a:extLst>
              <a:ext uri="{FF2B5EF4-FFF2-40B4-BE49-F238E27FC236}">
                <a16:creationId xmlns:a16="http://schemas.microsoft.com/office/drawing/2014/main" id="{1F7BA323-506B-FF09-8A1D-8893A116A6CA}"/>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18801" name="Line 16">
            <a:extLst>
              <a:ext uri="{FF2B5EF4-FFF2-40B4-BE49-F238E27FC236}">
                <a16:creationId xmlns:a16="http://schemas.microsoft.com/office/drawing/2014/main" id="{9B798D95-344F-3A05-E38A-32AF71583B6F}"/>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802" name="Oval 17">
            <a:extLst>
              <a:ext uri="{FF2B5EF4-FFF2-40B4-BE49-F238E27FC236}">
                <a16:creationId xmlns:a16="http://schemas.microsoft.com/office/drawing/2014/main" id="{660D0B5D-2D48-CC6D-2172-4DD4053D2EEF}"/>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03" name="Rectangle 18">
            <a:extLst>
              <a:ext uri="{FF2B5EF4-FFF2-40B4-BE49-F238E27FC236}">
                <a16:creationId xmlns:a16="http://schemas.microsoft.com/office/drawing/2014/main" id="{8E331195-7771-5B80-4E45-57E425D9A3B8}"/>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04" name="Text Box 19">
            <a:extLst>
              <a:ext uri="{FF2B5EF4-FFF2-40B4-BE49-F238E27FC236}">
                <a16:creationId xmlns:a16="http://schemas.microsoft.com/office/drawing/2014/main" id="{FECCC90F-3825-8CDF-5C1B-4B4C20769F77}"/>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18805" name="Text Box 20">
            <a:extLst>
              <a:ext uri="{FF2B5EF4-FFF2-40B4-BE49-F238E27FC236}">
                <a16:creationId xmlns:a16="http://schemas.microsoft.com/office/drawing/2014/main" id="{E850A521-5858-83C8-A811-F2A465657D74}"/>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18806" name="Line 21">
            <a:extLst>
              <a:ext uri="{FF2B5EF4-FFF2-40B4-BE49-F238E27FC236}">
                <a16:creationId xmlns:a16="http://schemas.microsoft.com/office/drawing/2014/main" id="{62C46110-DFCC-70A5-A931-997928FDBD9D}"/>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807" name="Oval 22">
            <a:extLst>
              <a:ext uri="{FF2B5EF4-FFF2-40B4-BE49-F238E27FC236}">
                <a16:creationId xmlns:a16="http://schemas.microsoft.com/office/drawing/2014/main" id="{F8840224-2C49-A474-59F1-3B0CE79137C0}"/>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08" name="Rectangle 23">
            <a:extLst>
              <a:ext uri="{FF2B5EF4-FFF2-40B4-BE49-F238E27FC236}">
                <a16:creationId xmlns:a16="http://schemas.microsoft.com/office/drawing/2014/main" id="{89313E1C-631E-B6E0-0B4D-7499A9C2EECE}"/>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09" name="Text Box 24">
            <a:extLst>
              <a:ext uri="{FF2B5EF4-FFF2-40B4-BE49-F238E27FC236}">
                <a16:creationId xmlns:a16="http://schemas.microsoft.com/office/drawing/2014/main" id="{9E6EB6BD-E1DC-BFEB-5C08-417617E32812}"/>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18810" name="Text Box 25">
            <a:extLst>
              <a:ext uri="{FF2B5EF4-FFF2-40B4-BE49-F238E27FC236}">
                <a16:creationId xmlns:a16="http://schemas.microsoft.com/office/drawing/2014/main" id="{C65B67FA-ACD1-F241-DA25-711E4C1406D9}"/>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8811" name="Line 26">
            <a:extLst>
              <a:ext uri="{FF2B5EF4-FFF2-40B4-BE49-F238E27FC236}">
                <a16:creationId xmlns:a16="http://schemas.microsoft.com/office/drawing/2014/main" id="{B6F3CCD6-A5CE-4A7A-2712-C52FF0C83464}"/>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812" name="Rectangle 27">
            <a:extLst>
              <a:ext uri="{FF2B5EF4-FFF2-40B4-BE49-F238E27FC236}">
                <a16:creationId xmlns:a16="http://schemas.microsoft.com/office/drawing/2014/main" id="{5ED5DABF-369E-E152-3999-40CA29DC2AC6}"/>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13" name="Text Box 28">
            <a:extLst>
              <a:ext uri="{FF2B5EF4-FFF2-40B4-BE49-F238E27FC236}">
                <a16:creationId xmlns:a16="http://schemas.microsoft.com/office/drawing/2014/main" id="{92E6AD7A-C34F-237C-87D2-2B2A89A4743B}"/>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18814" name="Text Box 29">
            <a:extLst>
              <a:ext uri="{FF2B5EF4-FFF2-40B4-BE49-F238E27FC236}">
                <a16:creationId xmlns:a16="http://schemas.microsoft.com/office/drawing/2014/main" id="{8E43D697-3CAF-3FDC-0844-8309027A27A8}"/>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18815" name="Line 30">
            <a:extLst>
              <a:ext uri="{FF2B5EF4-FFF2-40B4-BE49-F238E27FC236}">
                <a16:creationId xmlns:a16="http://schemas.microsoft.com/office/drawing/2014/main" id="{958DBBFC-F862-473E-40CB-22575D5E39C5}"/>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18816" name="Oval 31">
            <a:extLst>
              <a:ext uri="{FF2B5EF4-FFF2-40B4-BE49-F238E27FC236}">
                <a16:creationId xmlns:a16="http://schemas.microsoft.com/office/drawing/2014/main" id="{0C0AED41-2580-F5C4-DAC0-087EB8915AD6}"/>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17" name="Oval 32">
            <a:extLst>
              <a:ext uri="{FF2B5EF4-FFF2-40B4-BE49-F238E27FC236}">
                <a16:creationId xmlns:a16="http://schemas.microsoft.com/office/drawing/2014/main" id="{D6B74B01-BD26-794C-A392-8D2F5EDC04FC}"/>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18818" name="Oval 33">
            <a:extLst>
              <a:ext uri="{FF2B5EF4-FFF2-40B4-BE49-F238E27FC236}">
                <a16:creationId xmlns:a16="http://schemas.microsoft.com/office/drawing/2014/main" id="{7985EAF1-2628-78E7-8FA5-6AC87ABC415B}"/>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18819" name="AutoShape 34">
            <a:extLst>
              <a:ext uri="{FF2B5EF4-FFF2-40B4-BE49-F238E27FC236}">
                <a16:creationId xmlns:a16="http://schemas.microsoft.com/office/drawing/2014/main" id="{584C0F1B-28D1-0E85-9734-1A9813443DE3}"/>
              </a:ext>
            </a:extLst>
          </p:cNvPr>
          <p:cNvCxnSpPr>
            <a:cxnSpLocks noChangeShapeType="1"/>
            <a:stCxn id="118811" idx="0"/>
            <a:endCxn id="118804"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0" name="AutoShape 35">
            <a:extLst>
              <a:ext uri="{FF2B5EF4-FFF2-40B4-BE49-F238E27FC236}">
                <a16:creationId xmlns:a16="http://schemas.microsoft.com/office/drawing/2014/main" id="{460E5567-CFD3-2EEF-9D2B-519C939F1552}"/>
              </a:ext>
            </a:extLst>
          </p:cNvPr>
          <p:cNvCxnSpPr>
            <a:cxnSpLocks noChangeShapeType="1"/>
            <a:stCxn id="118811" idx="1"/>
            <a:endCxn id="118813"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1" name="AutoShape 36">
            <a:extLst>
              <a:ext uri="{FF2B5EF4-FFF2-40B4-BE49-F238E27FC236}">
                <a16:creationId xmlns:a16="http://schemas.microsoft.com/office/drawing/2014/main" id="{105F6317-C170-9C66-6105-1B18B2F3E785}"/>
              </a:ext>
            </a:extLst>
          </p:cNvPr>
          <p:cNvCxnSpPr>
            <a:cxnSpLocks noChangeShapeType="1"/>
            <a:stCxn id="118803" idx="1"/>
            <a:endCxn id="118794"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2" name="AutoShape 37">
            <a:extLst>
              <a:ext uri="{FF2B5EF4-FFF2-40B4-BE49-F238E27FC236}">
                <a16:creationId xmlns:a16="http://schemas.microsoft.com/office/drawing/2014/main" id="{ABD9108C-25D2-A516-1A8C-A70D72596F35}"/>
              </a:ext>
            </a:extLst>
          </p:cNvPr>
          <p:cNvCxnSpPr>
            <a:cxnSpLocks noChangeShapeType="1"/>
            <a:stCxn id="118806" idx="1"/>
            <a:endCxn id="118789"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3" name="AutoShape 38">
            <a:extLst>
              <a:ext uri="{FF2B5EF4-FFF2-40B4-BE49-F238E27FC236}">
                <a16:creationId xmlns:a16="http://schemas.microsoft.com/office/drawing/2014/main" id="{6CC00F7E-E404-CB83-96D6-67D085F24579}"/>
              </a:ext>
            </a:extLst>
          </p:cNvPr>
          <p:cNvCxnSpPr>
            <a:cxnSpLocks noChangeShapeType="1"/>
            <a:stCxn id="118793" idx="3"/>
            <a:endCxn id="118817"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4" name="AutoShape 39">
            <a:extLst>
              <a:ext uri="{FF2B5EF4-FFF2-40B4-BE49-F238E27FC236}">
                <a16:creationId xmlns:a16="http://schemas.microsoft.com/office/drawing/2014/main" id="{61DE8E75-B4EA-A1A5-6AC0-18EFCBE354A3}"/>
              </a:ext>
            </a:extLst>
          </p:cNvPr>
          <p:cNvCxnSpPr>
            <a:cxnSpLocks noChangeShapeType="1"/>
            <a:stCxn id="118793" idx="1"/>
            <a:endCxn id="118816"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5" name="AutoShape 40">
            <a:extLst>
              <a:ext uri="{FF2B5EF4-FFF2-40B4-BE49-F238E27FC236}">
                <a16:creationId xmlns:a16="http://schemas.microsoft.com/office/drawing/2014/main" id="{503CFD01-9574-E0AD-72E6-9B865EFCFAF9}"/>
              </a:ext>
            </a:extLst>
          </p:cNvPr>
          <p:cNvCxnSpPr>
            <a:cxnSpLocks noChangeShapeType="1"/>
            <a:stCxn id="118791" idx="1"/>
            <a:endCxn id="118818"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6" name="AutoShape 41">
            <a:extLst>
              <a:ext uri="{FF2B5EF4-FFF2-40B4-BE49-F238E27FC236}">
                <a16:creationId xmlns:a16="http://schemas.microsoft.com/office/drawing/2014/main" id="{5039484A-7BBB-ECBB-968B-0E2E4271079C}"/>
              </a:ext>
            </a:extLst>
          </p:cNvPr>
          <p:cNvCxnSpPr>
            <a:cxnSpLocks noChangeShapeType="1"/>
            <a:stCxn id="118791" idx="0"/>
            <a:endCxn id="118799"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7" name="AutoShape 42">
            <a:extLst>
              <a:ext uri="{FF2B5EF4-FFF2-40B4-BE49-F238E27FC236}">
                <a16:creationId xmlns:a16="http://schemas.microsoft.com/office/drawing/2014/main" id="{BD28F2CE-7F29-0771-5403-2A65C9D9B174}"/>
              </a:ext>
            </a:extLst>
          </p:cNvPr>
          <p:cNvCxnSpPr>
            <a:cxnSpLocks noChangeShapeType="1"/>
            <a:stCxn id="118801" idx="0"/>
            <a:endCxn id="118797"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8" name="AutoShape 43">
            <a:extLst>
              <a:ext uri="{FF2B5EF4-FFF2-40B4-BE49-F238E27FC236}">
                <a16:creationId xmlns:a16="http://schemas.microsoft.com/office/drawing/2014/main" id="{46D85B44-6001-27FD-3F23-C1164D5CFC27}"/>
              </a:ext>
            </a:extLst>
          </p:cNvPr>
          <p:cNvCxnSpPr>
            <a:cxnSpLocks noChangeShapeType="1"/>
            <a:stCxn id="118801" idx="1"/>
            <a:endCxn id="118802"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29" name="AutoShape 44">
            <a:extLst>
              <a:ext uri="{FF2B5EF4-FFF2-40B4-BE49-F238E27FC236}">
                <a16:creationId xmlns:a16="http://schemas.microsoft.com/office/drawing/2014/main" id="{C58F0981-780E-B8E3-AB77-6C2D4E8496E8}"/>
              </a:ext>
            </a:extLst>
          </p:cNvPr>
          <p:cNvCxnSpPr>
            <a:cxnSpLocks noChangeShapeType="1"/>
            <a:stCxn id="118815" idx="0"/>
            <a:endCxn id="118792"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18830" name="AutoShape 45">
            <a:extLst>
              <a:ext uri="{FF2B5EF4-FFF2-40B4-BE49-F238E27FC236}">
                <a16:creationId xmlns:a16="http://schemas.microsoft.com/office/drawing/2014/main" id="{C44502E9-3424-A87D-5FCE-87BAE6588029}"/>
              </a:ext>
            </a:extLst>
          </p:cNvPr>
          <p:cNvCxnSpPr>
            <a:cxnSpLocks noChangeShapeType="1"/>
            <a:stCxn id="118815" idx="1"/>
            <a:endCxn id="118807"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18831" name="Text Box 46">
            <a:extLst>
              <a:ext uri="{FF2B5EF4-FFF2-40B4-BE49-F238E27FC236}">
                <a16:creationId xmlns:a16="http://schemas.microsoft.com/office/drawing/2014/main" id="{FCEC0F5F-10C7-5F3C-F6AD-55DAF3B051A6}"/>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[14, 16]</a:t>
            </a:r>
          </a:p>
        </p:txBody>
      </p:sp>
      <p:sp>
        <p:nvSpPr>
          <p:cNvPr id="118832" name="Rectangle 47">
            <a:extLst>
              <a:ext uri="{FF2B5EF4-FFF2-40B4-BE49-F238E27FC236}">
                <a16:creationId xmlns:a16="http://schemas.microsoft.com/office/drawing/2014/main" id="{DB300463-CB73-224D-3A06-B659820AB8DD}"/>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18833" name="Text Box 48">
            <a:extLst>
              <a:ext uri="{FF2B5EF4-FFF2-40B4-BE49-F238E27FC236}">
                <a16:creationId xmlns:a16="http://schemas.microsoft.com/office/drawing/2014/main" id="{898BEE62-4D18-BADA-1C66-5A43F380CCB5}"/>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cxnSp>
        <p:nvCxnSpPr>
          <p:cNvPr id="84018" name="AutoShape 49">
            <a:extLst>
              <a:ext uri="{FF2B5EF4-FFF2-40B4-BE49-F238E27FC236}">
                <a16:creationId xmlns:a16="http://schemas.microsoft.com/office/drawing/2014/main" id="{247F6CD2-5325-884B-28AC-8416633EC56D}"/>
              </a:ext>
            </a:extLst>
          </p:cNvPr>
          <p:cNvCxnSpPr>
            <a:cxnSpLocks noChangeShapeType="1"/>
            <a:stCxn id="118833" idx="2"/>
            <a:endCxn id="118789" idx="1"/>
          </p:cNvCxnSpPr>
          <p:nvPr/>
        </p:nvCxnSpPr>
        <p:spPr bwMode="auto">
          <a:xfrm>
            <a:off x="765175" y="1616075"/>
            <a:ext cx="2206625" cy="2117725"/>
          </a:xfrm>
          <a:prstGeom prst="straightConnector1">
            <a:avLst/>
          </a:prstGeom>
          <a:noFill/>
          <a:ln w="34925">
            <a:solidFill>
              <a:srgbClr val="FF0101"/>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84018"/>
                                        </p:tgtEl>
                                      </p:cBhvr>
                                    </p:animEffect>
                                    <p:animScale>
                                      <p:cBhvr>
                                        <p:cTn id="7" dur="250" autoRev="1" fill="hold"/>
                                        <p:tgtEl>
                                          <p:spTgt spid="84018"/>
                                        </p:tgtEl>
                                      </p:cBhvr>
                                      <p:by x="105000" y="105000"/>
                                    </p:animScale>
                                  </p:childTnLst>
                                </p:cTn>
                              </p:par>
                            </p:childTnLst>
                          </p:cTn>
                        </p:par>
                        <p:par>
                          <p:cTn id="8" fill="hold" nodeType="afterGroup">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84018"/>
                                        </p:tgtEl>
                                      </p:cBhvr>
                                    </p:animEffect>
                                    <p:animScale>
                                      <p:cBhvr>
                                        <p:cTn id="11" dur="250" autoRev="1" fill="hold"/>
                                        <p:tgtEl>
                                          <p:spTgt spid="84018"/>
                                        </p:tgtEl>
                                      </p:cBhvr>
                                      <p:by x="105000" y="105000"/>
                                    </p:animScale>
                                  </p:childTnLst>
                                </p:cTn>
                              </p:par>
                            </p:childTnLst>
                          </p:cTn>
                        </p:par>
                        <p:par>
                          <p:cTn id="12" fill="hold" nodeType="afterGroup">
                            <p:stCondLst>
                              <p:cond delay="1000"/>
                            </p:stCondLst>
                            <p:childTnLst>
                              <p:par>
                                <p:cTn id="13" presetID="26" presetClass="emph" presetSubtype="0" fill="hold" nodeType="afterEffect">
                                  <p:stCondLst>
                                    <p:cond delay="0"/>
                                  </p:stCondLst>
                                  <p:childTnLst>
                                    <p:animEffect transition="out" filter="fade">
                                      <p:cBhvr>
                                        <p:cTn id="14" dur="500" tmFilter="0, 0; .2, .5; .8, .5; 1, 0"/>
                                        <p:tgtEl>
                                          <p:spTgt spid="84018"/>
                                        </p:tgtEl>
                                      </p:cBhvr>
                                    </p:animEffect>
                                    <p:animScale>
                                      <p:cBhvr>
                                        <p:cTn id="15" dur="250" autoRev="1" fill="hold"/>
                                        <p:tgtEl>
                                          <p:spTgt spid="84018"/>
                                        </p:tgtEl>
                                      </p:cBhvr>
                                      <p:by x="105000" y="105000"/>
                                    </p:animScale>
                                  </p:childTnLst>
                                </p:cTn>
                              </p:par>
                            </p:childTnLst>
                          </p:cTn>
                        </p:par>
                        <p:par>
                          <p:cTn id="16" fill="hold" nodeType="afterGroup">
                            <p:stCondLst>
                              <p:cond delay="1500"/>
                            </p:stCondLst>
                            <p:childTnLst>
                              <p:par>
                                <p:cTn id="17" presetID="26" presetClass="emph" presetSubtype="0" fill="hold" nodeType="afterEffect">
                                  <p:stCondLst>
                                    <p:cond delay="0"/>
                                  </p:stCondLst>
                                  <p:childTnLst>
                                    <p:animEffect transition="out" filter="fade">
                                      <p:cBhvr>
                                        <p:cTn id="18" dur="500" tmFilter="0, 0; .2, .5; .8, .5; 1, 0"/>
                                        <p:tgtEl>
                                          <p:spTgt spid="84018"/>
                                        </p:tgtEl>
                                      </p:cBhvr>
                                    </p:animEffect>
                                    <p:animScale>
                                      <p:cBhvr>
                                        <p:cTn id="19" dur="250" autoRev="1" fill="hold"/>
                                        <p:tgtEl>
                                          <p:spTgt spid="840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217B9F75-AA74-E411-6406-C2381F5601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58A9CCD-2CC2-46AA-8BF6-36C7956C767E}" type="slidenum">
              <a:rPr lang="en-US" altLang="en-US" sz="1200" smtClean="0">
                <a:latin typeface="Garamond" panose="02020404030301010803" pitchFamily="18" charset="0"/>
              </a:rPr>
              <a:pPr>
                <a:spcBef>
                  <a:spcPct val="0"/>
                </a:spcBef>
                <a:buClrTx/>
                <a:buSzTx/>
                <a:buFontTx/>
                <a:buNone/>
              </a:pPr>
              <a:t>58</a:t>
            </a:fld>
            <a:endParaRPr lang="en-US" altLang="en-US" sz="1200">
              <a:latin typeface="Garamond" panose="02020404030301010803" pitchFamily="18" charset="0"/>
            </a:endParaRPr>
          </a:p>
        </p:txBody>
      </p:sp>
      <p:sp>
        <p:nvSpPr>
          <p:cNvPr id="120835" name="Rectangle 2">
            <a:extLst>
              <a:ext uri="{FF2B5EF4-FFF2-40B4-BE49-F238E27FC236}">
                <a16:creationId xmlns:a16="http://schemas.microsoft.com/office/drawing/2014/main" id="{D4EC1820-DED6-ADD5-53F7-C617E796E937}"/>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20836" name="Rectangle 3">
            <a:extLst>
              <a:ext uri="{FF2B5EF4-FFF2-40B4-BE49-F238E27FC236}">
                <a16:creationId xmlns:a16="http://schemas.microsoft.com/office/drawing/2014/main" id="{31DEC039-3209-3D64-43A1-423A617AA539}"/>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37" name="Text Box 4">
            <a:extLst>
              <a:ext uri="{FF2B5EF4-FFF2-40B4-BE49-F238E27FC236}">
                <a16:creationId xmlns:a16="http://schemas.microsoft.com/office/drawing/2014/main" id="{8D6B5406-B903-F28A-3DE0-B8C5AEB7CD5D}"/>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20838" name="Text Box 5">
            <a:extLst>
              <a:ext uri="{FF2B5EF4-FFF2-40B4-BE49-F238E27FC236}">
                <a16:creationId xmlns:a16="http://schemas.microsoft.com/office/drawing/2014/main" id="{6A178215-000F-1F46-1E41-B4D1FA4C6175}"/>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0839" name="Line 6">
            <a:extLst>
              <a:ext uri="{FF2B5EF4-FFF2-40B4-BE49-F238E27FC236}">
                <a16:creationId xmlns:a16="http://schemas.microsoft.com/office/drawing/2014/main" id="{9C7EB46A-2066-7355-84CD-B30E1228BF91}"/>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40" name="Oval 7">
            <a:extLst>
              <a:ext uri="{FF2B5EF4-FFF2-40B4-BE49-F238E27FC236}">
                <a16:creationId xmlns:a16="http://schemas.microsoft.com/office/drawing/2014/main" id="{F5BF027C-C0F9-404F-C5EC-6B25427C7494}"/>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41" name="Rectangle 8">
            <a:extLst>
              <a:ext uri="{FF2B5EF4-FFF2-40B4-BE49-F238E27FC236}">
                <a16:creationId xmlns:a16="http://schemas.microsoft.com/office/drawing/2014/main" id="{E2BFB221-F22A-849A-1545-41238F3BEDB7}"/>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42" name="Text Box 9">
            <a:extLst>
              <a:ext uri="{FF2B5EF4-FFF2-40B4-BE49-F238E27FC236}">
                <a16:creationId xmlns:a16="http://schemas.microsoft.com/office/drawing/2014/main" id="{208A43C4-6E27-A703-D2BC-79A79A3E57B1}"/>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20843" name="Text Box 10">
            <a:extLst>
              <a:ext uri="{FF2B5EF4-FFF2-40B4-BE49-F238E27FC236}">
                <a16:creationId xmlns:a16="http://schemas.microsoft.com/office/drawing/2014/main" id="{3D5D9C8D-F986-E221-1264-8B3DD294586A}"/>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20844" name="Line 11">
            <a:extLst>
              <a:ext uri="{FF2B5EF4-FFF2-40B4-BE49-F238E27FC236}">
                <a16:creationId xmlns:a16="http://schemas.microsoft.com/office/drawing/2014/main" id="{4448DBC8-DB97-B43F-691A-4D808590CE3E}"/>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45" name="Oval 12">
            <a:extLst>
              <a:ext uri="{FF2B5EF4-FFF2-40B4-BE49-F238E27FC236}">
                <a16:creationId xmlns:a16="http://schemas.microsoft.com/office/drawing/2014/main" id="{87F6F813-E28B-49A7-1A21-75F04095A9F3}"/>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46" name="Rectangle 13">
            <a:extLst>
              <a:ext uri="{FF2B5EF4-FFF2-40B4-BE49-F238E27FC236}">
                <a16:creationId xmlns:a16="http://schemas.microsoft.com/office/drawing/2014/main" id="{4FFA356D-1748-3949-FB8A-CC8D5DA48B94}"/>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47" name="Text Box 14">
            <a:extLst>
              <a:ext uri="{FF2B5EF4-FFF2-40B4-BE49-F238E27FC236}">
                <a16:creationId xmlns:a16="http://schemas.microsoft.com/office/drawing/2014/main" id="{5A2D2129-9334-D402-F980-B332EC79018F}"/>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20848" name="Text Box 15">
            <a:extLst>
              <a:ext uri="{FF2B5EF4-FFF2-40B4-BE49-F238E27FC236}">
                <a16:creationId xmlns:a16="http://schemas.microsoft.com/office/drawing/2014/main" id="{9624A721-D25F-DCB4-73D1-DCC2480F94C3}"/>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20849" name="Line 16">
            <a:extLst>
              <a:ext uri="{FF2B5EF4-FFF2-40B4-BE49-F238E27FC236}">
                <a16:creationId xmlns:a16="http://schemas.microsoft.com/office/drawing/2014/main" id="{42D21FDF-E16A-702A-0CB1-84D184AECF41}"/>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50" name="Oval 17">
            <a:extLst>
              <a:ext uri="{FF2B5EF4-FFF2-40B4-BE49-F238E27FC236}">
                <a16:creationId xmlns:a16="http://schemas.microsoft.com/office/drawing/2014/main" id="{08F5CED8-2E3D-6581-E47F-66CFFDCFBAE8}"/>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51" name="Rectangle 18">
            <a:extLst>
              <a:ext uri="{FF2B5EF4-FFF2-40B4-BE49-F238E27FC236}">
                <a16:creationId xmlns:a16="http://schemas.microsoft.com/office/drawing/2014/main" id="{63347644-5556-3C77-6271-A118E722FC82}"/>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52" name="Text Box 19">
            <a:extLst>
              <a:ext uri="{FF2B5EF4-FFF2-40B4-BE49-F238E27FC236}">
                <a16:creationId xmlns:a16="http://schemas.microsoft.com/office/drawing/2014/main" id="{7829DC71-780D-936A-D8EE-13AEAEB498BD}"/>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20853" name="Text Box 20">
            <a:extLst>
              <a:ext uri="{FF2B5EF4-FFF2-40B4-BE49-F238E27FC236}">
                <a16:creationId xmlns:a16="http://schemas.microsoft.com/office/drawing/2014/main" id="{6FD96753-41E0-6C23-742B-EF41EF8E46B8}"/>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0854" name="Line 21">
            <a:extLst>
              <a:ext uri="{FF2B5EF4-FFF2-40B4-BE49-F238E27FC236}">
                <a16:creationId xmlns:a16="http://schemas.microsoft.com/office/drawing/2014/main" id="{72A8DEA8-23A7-7A61-07E1-B1968AE0128D}"/>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55" name="Oval 22">
            <a:extLst>
              <a:ext uri="{FF2B5EF4-FFF2-40B4-BE49-F238E27FC236}">
                <a16:creationId xmlns:a16="http://schemas.microsoft.com/office/drawing/2014/main" id="{C35F6A62-29B3-D8E9-05B4-E0146BA87164}"/>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56" name="Rectangle 23">
            <a:extLst>
              <a:ext uri="{FF2B5EF4-FFF2-40B4-BE49-F238E27FC236}">
                <a16:creationId xmlns:a16="http://schemas.microsoft.com/office/drawing/2014/main" id="{182BA0C8-2050-292A-427B-E77E03AD47F2}"/>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57" name="Text Box 24">
            <a:extLst>
              <a:ext uri="{FF2B5EF4-FFF2-40B4-BE49-F238E27FC236}">
                <a16:creationId xmlns:a16="http://schemas.microsoft.com/office/drawing/2014/main" id="{DD32D605-22F9-5DE0-5524-86C867F8EDEB}"/>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20858" name="Text Box 25">
            <a:extLst>
              <a:ext uri="{FF2B5EF4-FFF2-40B4-BE49-F238E27FC236}">
                <a16:creationId xmlns:a16="http://schemas.microsoft.com/office/drawing/2014/main" id="{EE37281A-E399-FC5E-6C38-CCFDBE770F6D}"/>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0859" name="Line 26">
            <a:extLst>
              <a:ext uri="{FF2B5EF4-FFF2-40B4-BE49-F238E27FC236}">
                <a16:creationId xmlns:a16="http://schemas.microsoft.com/office/drawing/2014/main" id="{62A5AC96-5229-DEAA-696F-E97F345B6625}"/>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60" name="Rectangle 27">
            <a:extLst>
              <a:ext uri="{FF2B5EF4-FFF2-40B4-BE49-F238E27FC236}">
                <a16:creationId xmlns:a16="http://schemas.microsoft.com/office/drawing/2014/main" id="{CE6EAF2C-3068-2209-853F-22EFB56C4378}"/>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61" name="Text Box 28">
            <a:extLst>
              <a:ext uri="{FF2B5EF4-FFF2-40B4-BE49-F238E27FC236}">
                <a16:creationId xmlns:a16="http://schemas.microsoft.com/office/drawing/2014/main" id="{53376319-85C6-1B9B-B8F2-EA91E46DD4FB}"/>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20862" name="Text Box 29">
            <a:extLst>
              <a:ext uri="{FF2B5EF4-FFF2-40B4-BE49-F238E27FC236}">
                <a16:creationId xmlns:a16="http://schemas.microsoft.com/office/drawing/2014/main" id="{6CCB8F0C-247F-7EB9-C09D-117530AE5C19}"/>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0863" name="Line 30">
            <a:extLst>
              <a:ext uri="{FF2B5EF4-FFF2-40B4-BE49-F238E27FC236}">
                <a16:creationId xmlns:a16="http://schemas.microsoft.com/office/drawing/2014/main" id="{F002A77E-C9E6-8283-CFE1-42F00FB7C063}"/>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0864" name="Oval 31">
            <a:extLst>
              <a:ext uri="{FF2B5EF4-FFF2-40B4-BE49-F238E27FC236}">
                <a16:creationId xmlns:a16="http://schemas.microsoft.com/office/drawing/2014/main" id="{4B4A4C5F-FBAE-5CC0-D76B-BE9E0FA7D099}"/>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65" name="Oval 32">
            <a:extLst>
              <a:ext uri="{FF2B5EF4-FFF2-40B4-BE49-F238E27FC236}">
                <a16:creationId xmlns:a16="http://schemas.microsoft.com/office/drawing/2014/main" id="{33FED719-DB06-81A1-378F-6A4AF63DF1C8}"/>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0866" name="Oval 33">
            <a:extLst>
              <a:ext uri="{FF2B5EF4-FFF2-40B4-BE49-F238E27FC236}">
                <a16:creationId xmlns:a16="http://schemas.microsoft.com/office/drawing/2014/main" id="{9DB8F778-DF2A-8AD4-8254-F7006CB4FD68}"/>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20867" name="AutoShape 34">
            <a:extLst>
              <a:ext uri="{FF2B5EF4-FFF2-40B4-BE49-F238E27FC236}">
                <a16:creationId xmlns:a16="http://schemas.microsoft.com/office/drawing/2014/main" id="{B648C3CD-2D4D-6E89-480C-3587AAE6EE05}"/>
              </a:ext>
            </a:extLst>
          </p:cNvPr>
          <p:cNvCxnSpPr>
            <a:cxnSpLocks noChangeShapeType="1"/>
            <a:stCxn id="120859" idx="0"/>
            <a:endCxn id="120852"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68" name="AutoShape 35">
            <a:extLst>
              <a:ext uri="{FF2B5EF4-FFF2-40B4-BE49-F238E27FC236}">
                <a16:creationId xmlns:a16="http://schemas.microsoft.com/office/drawing/2014/main" id="{FBBDF2F6-F9BC-DC28-D451-9B4CE5C38335}"/>
              </a:ext>
            </a:extLst>
          </p:cNvPr>
          <p:cNvCxnSpPr>
            <a:cxnSpLocks noChangeShapeType="1"/>
            <a:stCxn id="120859" idx="1"/>
            <a:endCxn id="120861"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69" name="AutoShape 36">
            <a:extLst>
              <a:ext uri="{FF2B5EF4-FFF2-40B4-BE49-F238E27FC236}">
                <a16:creationId xmlns:a16="http://schemas.microsoft.com/office/drawing/2014/main" id="{73F2B1EC-6A72-8CAA-F196-2D9E2580CBE0}"/>
              </a:ext>
            </a:extLst>
          </p:cNvPr>
          <p:cNvCxnSpPr>
            <a:cxnSpLocks noChangeShapeType="1"/>
            <a:stCxn id="120851" idx="1"/>
            <a:endCxn id="120842"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0" name="AutoShape 37">
            <a:extLst>
              <a:ext uri="{FF2B5EF4-FFF2-40B4-BE49-F238E27FC236}">
                <a16:creationId xmlns:a16="http://schemas.microsoft.com/office/drawing/2014/main" id="{10B8CC57-765F-8B35-A90A-9EE371FCF418}"/>
              </a:ext>
            </a:extLst>
          </p:cNvPr>
          <p:cNvCxnSpPr>
            <a:cxnSpLocks noChangeShapeType="1"/>
            <a:stCxn id="120854" idx="1"/>
            <a:endCxn id="120837"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1" name="AutoShape 38">
            <a:extLst>
              <a:ext uri="{FF2B5EF4-FFF2-40B4-BE49-F238E27FC236}">
                <a16:creationId xmlns:a16="http://schemas.microsoft.com/office/drawing/2014/main" id="{45BA6FA3-01F8-6DA1-155A-181392014BC6}"/>
              </a:ext>
            </a:extLst>
          </p:cNvPr>
          <p:cNvCxnSpPr>
            <a:cxnSpLocks noChangeShapeType="1"/>
            <a:stCxn id="120841" idx="3"/>
            <a:endCxn id="120865"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2" name="AutoShape 39">
            <a:extLst>
              <a:ext uri="{FF2B5EF4-FFF2-40B4-BE49-F238E27FC236}">
                <a16:creationId xmlns:a16="http://schemas.microsoft.com/office/drawing/2014/main" id="{1E6B253E-C764-6ADC-E83F-3CFC6A6CF5C7}"/>
              </a:ext>
            </a:extLst>
          </p:cNvPr>
          <p:cNvCxnSpPr>
            <a:cxnSpLocks noChangeShapeType="1"/>
            <a:stCxn id="120841" idx="1"/>
            <a:endCxn id="120864"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3" name="AutoShape 40">
            <a:extLst>
              <a:ext uri="{FF2B5EF4-FFF2-40B4-BE49-F238E27FC236}">
                <a16:creationId xmlns:a16="http://schemas.microsoft.com/office/drawing/2014/main" id="{52A2A9D6-53E4-4E8E-4F17-76BD9477C342}"/>
              </a:ext>
            </a:extLst>
          </p:cNvPr>
          <p:cNvCxnSpPr>
            <a:cxnSpLocks noChangeShapeType="1"/>
            <a:stCxn id="120839" idx="1"/>
            <a:endCxn id="120866"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4" name="AutoShape 41">
            <a:extLst>
              <a:ext uri="{FF2B5EF4-FFF2-40B4-BE49-F238E27FC236}">
                <a16:creationId xmlns:a16="http://schemas.microsoft.com/office/drawing/2014/main" id="{9AC32DE3-0353-C589-38C6-250858517E62}"/>
              </a:ext>
            </a:extLst>
          </p:cNvPr>
          <p:cNvCxnSpPr>
            <a:cxnSpLocks noChangeShapeType="1"/>
            <a:stCxn id="120839" idx="0"/>
            <a:endCxn id="120847"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5" name="AutoShape 42">
            <a:extLst>
              <a:ext uri="{FF2B5EF4-FFF2-40B4-BE49-F238E27FC236}">
                <a16:creationId xmlns:a16="http://schemas.microsoft.com/office/drawing/2014/main" id="{5B7DBA13-D675-3676-7E34-7F9149A1139B}"/>
              </a:ext>
            </a:extLst>
          </p:cNvPr>
          <p:cNvCxnSpPr>
            <a:cxnSpLocks noChangeShapeType="1"/>
            <a:stCxn id="120849" idx="0"/>
            <a:endCxn id="120845"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6" name="AutoShape 43">
            <a:extLst>
              <a:ext uri="{FF2B5EF4-FFF2-40B4-BE49-F238E27FC236}">
                <a16:creationId xmlns:a16="http://schemas.microsoft.com/office/drawing/2014/main" id="{4A88BA7C-FA0D-F5AF-B2EB-7E5FA4E393EA}"/>
              </a:ext>
            </a:extLst>
          </p:cNvPr>
          <p:cNvCxnSpPr>
            <a:cxnSpLocks noChangeShapeType="1"/>
            <a:stCxn id="120849" idx="1"/>
            <a:endCxn id="120850"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7" name="AutoShape 44">
            <a:extLst>
              <a:ext uri="{FF2B5EF4-FFF2-40B4-BE49-F238E27FC236}">
                <a16:creationId xmlns:a16="http://schemas.microsoft.com/office/drawing/2014/main" id="{CCA51E47-5848-5439-8788-D59395776621}"/>
              </a:ext>
            </a:extLst>
          </p:cNvPr>
          <p:cNvCxnSpPr>
            <a:cxnSpLocks noChangeShapeType="1"/>
            <a:stCxn id="120863" idx="0"/>
            <a:endCxn id="120840"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0878" name="AutoShape 45">
            <a:extLst>
              <a:ext uri="{FF2B5EF4-FFF2-40B4-BE49-F238E27FC236}">
                <a16:creationId xmlns:a16="http://schemas.microsoft.com/office/drawing/2014/main" id="{2413B293-104C-84D7-4A64-477F3B33DFE3}"/>
              </a:ext>
            </a:extLst>
          </p:cNvPr>
          <p:cNvCxnSpPr>
            <a:cxnSpLocks noChangeShapeType="1"/>
            <a:stCxn id="120863" idx="1"/>
            <a:endCxn id="120855"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0879" name="Text Box 46">
            <a:extLst>
              <a:ext uri="{FF2B5EF4-FFF2-40B4-BE49-F238E27FC236}">
                <a16:creationId xmlns:a16="http://schemas.microsoft.com/office/drawing/2014/main" id="{8E94BA62-E378-C3FA-0227-00001BF60353}"/>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[12, 14]</a:t>
            </a:r>
          </a:p>
        </p:txBody>
      </p:sp>
      <p:sp>
        <p:nvSpPr>
          <p:cNvPr id="120880" name="Rectangle 47">
            <a:extLst>
              <a:ext uri="{FF2B5EF4-FFF2-40B4-BE49-F238E27FC236}">
                <a16:creationId xmlns:a16="http://schemas.microsoft.com/office/drawing/2014/main" id="{0A33BDF2-72D0-87F0-AAA7-EB34D4A6F290}"/>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20881" name="Text Box 48">
            <a:extLst>
              <a:ext uri="{FF2B5EF4-FFF2-40B4-BE49-F238E27FC236}">
                <a16:creationId xmlns:a16="http://schemas.microsoft.com/office/drawing/2014/main" id="{932A3AD3-9A26-251F-6557-34B437E37AFB}"/>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cxnSp>
        <p:nvCxnSpPr>
          <p:cNvPr id="120882" name="AutoShape 49">
            <a:extLst>
              <a:ext uri="{FF2B5EF4-FFF2-40B4-BE49-F238E27FC236}">
                <a16:creationId xmlns:a16="http://schemas.microsoft.com/office/drawing/2014/main" id="{F9577F8B-62A1-529C-24BB-F8BC28677F9A}"/>
              </a:ext>
            </a:extLst>
          </p:cNvPr>
          <p:cNvCxnSpPr>
            <a:cxnSpLocks noChangeShapeType="1"/>
            <a:stCxn id="120881" idx="3"/>
          </p:cNvCxnSpPr>
          <p:nvPr/>
        </p:nvCxnSpPr>
        <p:spPr bwMode="auto">
          <a:xfrm>
            <a:off x="920750" y="1417638"/>
            <a:ext cx="2508250" cy="106362"/>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EB076C4E-496B-2C27-4184-A3D124F840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5CBA535-8DF2-4913-A6C3-F4AEF1EC9E40}" type="slidenum">
              <a:rPr lang="en-US" altLang="en-US" sz="1200" smtClean="0">
                <a:latin typeface="Garamond" panose="02020404030301010803" pitchFamily="18" charset="0"/>
              </a:rPr>
              <a:pPr>
                <a:spcBef>
                  <a:spcPct val="0"/>
                </a:spcBef>
                <a:buClrTx/>
                <a:buSzTx/>
                <a:buFontTx/>
                <a:buNone/>
              </a:pPr>
              <a:t>59</a:t>
            </a:fld>
            <a:endParaRPr lang="en-US" altLang="en-US" sz="1200">
              <a:latin typeface="Garamond" panose="02020404030301010803" pitchFamily="18" charset="0"/>
            </a:endParaRPr>
          </a:p>
        </p:txBody>
      </p:sp>
      <p:sp>
        <p:nvSpPr>
          <p:cNvPr id="122883" name="Rectangle 2">
            <a:extLst>
              <a:ext uri="{FF2B5EF4-FFF2-40B4-BE49-F238E27FC236}">
                <a16:creationId xmlns:a16="http://schemas.microsoft.com/office/drawing/2014/main" id="{844B16CB-5BB1-BD08-6C44-86D2D75C799B}"/>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22884" name="Rectangle 3">
            <a:extLst>
              <a:ext uri="{FF2B5EF4-FFF2-40B4-BE49-F238E27FC236}">
                <a16:creationId xmlns:a16="http://schemas.microsoft.com/office/drawing/2014/main" id="{CB2798B7-D0BF-4914-B35A-6B62F730C4C9}"/>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85" name="Text Box 4">
            <a:extLst>
              <a:ext uri="{FF2B5EF4-FFF2-40B4-BE49-F238E27FC236}">
                <a16:creationId xmlns:a16="http://schemas.microsoft.com/office/drawing/2014/main" id="{08B7A2B2-943C-AE05-CBC3-F1DCD90F673E}"/>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22886" name="Text Box 5">
            <a:extLst>
              <a:ext uri="{FF2B5EF4-FFF2-40B4-BE49-F238E27FC236}">
                <a16:creationId xmlns:a16="http://schemas.microsoft.com/office/drawing/2014/main" id="{3BD68D41-89E0-D156-ECE8-FC8098F37EE9}"/>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2887" name="Line 6">
            <a:extLst>
              <a:ext uri="{FF2B5EF4-FFF2-40B4-BE49-F238E27FC236}">
                <a16:creationId xmlns:a16="http://schemas.microsoft.com/office/drawing/2014/main" id="{FB1FE121-9694-7ED3-6B43-69B918B9D3D6}"/>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888" name="Oval 7">
            <a:extLst>
              <a:ext uri="{FF2B5EF4-FFF2-40B4-BE49-F238E27FC236}">
                <a16:creationId xmlns:a16="http://schemas.microsoft.com/office/drawing/2014/main" id="{86673671-511E-5100-70E9-FD5E49ACC90C}"/>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89" name="Rectangle 8">
            <a:extLst>
              <a:ext uri="{FF2B5EF4-FFF2-40B4-BE49-F238E27FC236}">
                <a16:creationId xmlns:a16="http://schemas.microsoft.com/office/drawing/2014/main" id="{634EBC61-6246-2C17-8556-D2161F328960}"/>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90" name="Text Box 9">
            <a:extLst>
              <a:ext uri="{FF2B5EF4-FFF2-40B4-BE49-F238E27FC236}">
                <a16:creationId xmlns:a16="http://schemas.microsoft.com/office/drawing/2014/main" id="{1F9958C0-077F-910F-015C-B68E66DB3C8D}"/>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22891" name="Text Box 10">
            <a:extLst>
              <a:ext uri="{FF2B5EF4-FFF2-40B4-BE49-F238E27FC236}">
                <a16:creationId xmlns:a16="http://schemas.microsoft.com/office/drawing/2014/main" id="{04A83874-0761-7540-550F-5E85474F3050}"/>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22892" name="Line 11">
            <a:extLst>
              <a:ext uri="{FF2B5EF4-FFF2-40B4-BE49-F238E27FC236}">
                <a16:creationId xmlns:a16="http://schemas.microsoft.com/office/drawing/2014/main" id="{F4744A6A-F71A-17DD-2324-996EC13CAD12}"/>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893" name="Oval 12">
            <a:extLst>
              <a:ext uri="{FF2B5EF4-FFF2-40B4-BE49-F238E27FC236}">
                <a16:creationId xmlns:a16="http://schemas.microsoft.com/office/drawing/2014/main" id="{B8080BB1-856B-D2FA-FEF0-E0877E24F571}"/>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94" name="Rectangle 13">
            <a:extLst>
              <a:ext uri="{FF2B5EF4-FFF2-40B4-BE49-F238E27FC236}">
                <a16:creationId xmlns:a16="http://schemas.microsoft.com/office/drawing/2014/main" id="{A14573F2-CB5A-7CAB-1EE0-03A546F74A91}"/>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95" name="Text Box 14">
            <a:extLst>
              <a:ext uri="{FF2B5EF4-FFF2-40B4-BE49-F238E27FC236}">
                <a16:creationId xmlns:a16="http://schemas.microsoft.com/office/drawing/2014/main" id="{42652DBE-0095-921B-CE77-AE810B4789EA}"/>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22896" name="Text Box 15">
            <a:extLst>
              <a:ext uri="{FF2B5EF4-FFF2-40B4-BE49-F238E27FC236}">
                <a16:creationId xmlns:a16="http://schemas.microsoft.com/office/drawing/2014/main" id="{1D04A923-0601-997A-45F4-6D9051459463}"/>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22897" name="Line 16">
            <a:extLst>
              <a:ext uri="{FF2B5EF4-FFF2-40B4-BE49-F238E27FC236}">
                <a16:creationId xmlns:a16="http://schemas.microsoft.com/office/drawing/2014/main" id="{E5F38D1D-5620-7753-850D-2F11BD2A90D5}"/>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898" name="Oval 17">
            <a:extLst>
              <a:ext uri="{FF2B5EF4-FFF2-40B4-BE49-F238E27FC236}">
                <a16:creationId xmlns:a16="http://schemas.microsoft.com/office/drawing/2014/main" id="{EB2FC4E1-543F-0F53-8D94-8956F0D5C80B}"/>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899" name="Rectangle 18">
            <a:extLst>
              <a:ext uri="{FF2B5EF4-FFF2-40B4-BE49-F238E27FC236}">
                <a16:creationId xmlns:a16="http://schemas.microsoft.com/office/drawing/2014/main" id="{A2202A26-E125-5ED9-785F-9697E7066805}"/>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00" name="Text Box 19">
            <a:extLst>
              <a:ext uri="{FF2B5EF4-FFF2-40B4-BE49-F238E27FC236}">
                <a16:creationId xmlns:a16="http://schemas.microsoft.com/office/drawing/2014/main" id="{B5A54D93-FA74-8C0F-1135-79AC374E3EDF}"/>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22901" name="Text Box 20">
            <a:extLst>
              <a:ext uri="{FF2B5EF4-FFF2-40B4-BE49-F238E27FC236}">
                <a16:creationId xmlns:a16="http://schemas.microsoft.com/office/drawing/2014/main" id="{230F02F1-8BED-616A-4BB3-4C09B7466A26}"/>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2902" name="Line 21">
            <a:extLst>
              <a:ext uri="{FF2B5EF4-FFF2-40B4-BE49-F238E27FC236}">
                <a16:creationId xmlns:a16="http://schemas.microsoft.com/office/drawing/2014/main" id="{C06C20D4-A902-8E8F-51A7-EE2EC279AA4B}"/>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903" name="Oval 22">
            <a:extLst>
              <a:ext uri="{FF2B5EF4-FFF2-40B4-BE49-F238E27FC236}">
                <a16:creationId xmlns:a16="http://schemas.microsoft.com/office/drawing/2014/main" id="{43EA3121-2C6A-07F3-9AF8-FAC43DD7064E}"/>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04" name="Rectangle 23">
            <a:extLst>
              <a:ext uri="{FF2B5EF4-FFF2-40B4-BE49-F238E27FC236}">
                <a16:creationId xmlns:a16="http://schemas.microsoft.com/office/drawing/2014/main" id="{A92472E3-89F3-442E-60AE-44CBBD8949E3}"/>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05" name="Text Box 24">
            <a:extLst>
              <a:ext uri="{FF2B5EF4-FFF2-40B4-BE49-F238E27FC236}">
                <a16:creationId xmlns:a16="http://schemas.microsoft.com/office/drawing/2014/main" id="{B53375E8-284F-80BA-9E1D-7FA9E005E491}"/>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22906" name="Text Box 25">
            <a:extLst>
              <a:ext uri="{FF2B5EF4-FFF2-40B4-BE49-F238E27FC236}">
                <a16:creationId xmlns:a16="http://schemas.microsoft.com/office/drawing/2014/main" id="{E2C15E8B-03D9-C290-B48C-6BEBD05CA059}"/>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2907" name="Line 26">
            <a:extLst>
              <a:ext uri="{FF2B5EF4-FFF2-40B4-BE49-F238E27FC236}">
                <a16:creationId xmlns:a16="http://schemas.microsoft.com/office/drawing/2014/main" id="{5784EAEF-38C1-B88D-2649-801A479697B9}"/>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908" name="Rectangle 27">
            <a:extLst>
              <a:ext uri="{FF2B5EF4-FFF2-40B4-BE49-F238E27FC236}">
                <a16:creationId xmlns:a16="http://schemas.microsoft.com/office/drawing/2014/main" id="{CBDBA541-0CA6-FFF1-139F-1F01AC414470}"/>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09" name="Text Box 28">
            <a:extLst>
              <a:ext uri="{FF2B5EF4-FFF2-40B4-BE49-F238E27FC236}">
                <a16:creationId xmlns:a16="http://schemas.microsoft.com/office/drawing/2014/main" id="{C5E21429-032D-DD84-5010-4AF3685578DD}"/>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22910" name="Text Box 29">
            <a:extLst>
              <a:ext uri="{FF2B5EF4-FFF2-40B4-BE49-F238E27FC236}">
                <a16:creationId xmlns:a16="http://schemas.microsoft.com/office/drawing/2014/main" id="{82AE7894-E5AA-472A-A687-AB7D234A45FF}"/>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2911" name="Line 30">
            <a:extLst>
              <a:ext uri="{FF2B5EF4-FFF2-40B4-BE49-F238E27FC236}">
                <a16:creationId xmlns:a16="http://schemas.microsoft.com/office/drawing/2014/main" id="{3471D611-16C6-C9F4-EEE0-5F13C674BF13}"/>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2912" name="Oval 31">
            <a:extLst>
              <a:ext uri="{FF2B5EF4-FFF2-40B4-BE49-F238E27FC236}">
                <a16:creationId xmlns:a16="http://schemas.microsoft.com/office/drawing/2014/main" id="{2EF682FC-32B3-3D94-50C4-CB437DDE885D}"/>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13" name="Oval 32">
            <a:extLst>
              <a:ext uri="{FF2B5EF4-FFF2-40B4-BE49-F238E27FC236}">
                <a16:creationId xmlns:a16="http://schemas.microsoft.com/office/drawing/2014/main" id="{B5273818-AA81-14FF-469B-B6789FB0A387}"/>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2914" name="Oval 33">
            <a:extLst>
              <a:ext uri="{FF2B5EF4-FFF2-40B4-BE49-F238E27FC236}">
                <a16:creationId xmlns:a16="http://schemas.microsoft.com/office/drawing/2014/main" id="{1F78BA6C-F75A-A133-B6A2-FA6DD570B9D6}"/>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22915" name="AutoShape 34">
            <a:extLst>
              <a:ext uri="{FF2B5EF4-FFF2-40B4-BE49-F238E27FC236}">
                <a16:creationId xmlns:a16="http://schemas.microsoft.com/office/drawing/2014/main" id="{CC940105-F022-2EA7-D28A-32301FCEF55B}"/>
              </a:ext>
            </a:extLst>
          </p:cNvPr>
          <p:cNvCxnSpPr>
            <a:cxnSpLocks noChangeShapeType="1"/>
            <a:stCxn id="122907" idx="0"/>
            <a:endCxn id="122900"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16" name="AutoShape 35">
            <a:extLst>
              <a:ext uri="{FF2B5EF4-FFF2-40B4-BE49-F238E27FC236}">
                <a16:creationId xmlns:a16="http://schemas.microsoft.com/office/drawing/2014/main" id="{239F9ADC-309F-B5DB-5619-035F48C7C810}"/>
              </a:ext>
            </a:extLst>
          </p:cNvPr>
          <p:cNvCxnSpPr>
            <a:cxnSpLocks noChangeShapeType="1"/>
            <a:stCxn id="122907" idx="1"/>
            <a:endCxn id="122909"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17" name="AutoShape 36">
            <a:extLst>
              <a:ext uri="{FF2B5EF4-FFF2-40B4-BE49-F238E27FC236}">
                <a16:creationId xmlns:a16="http://schemas.microsoft.com/office/drawing/2014/main" id="{534AF15E-7E82-3049-1763-1FAF3776CBB3}"/>
              </a:ext>
            </a:extLst>
          </p:cNvPr>
          <p:cNvCxnSpPr>
            <a:cxnSpLocks noChangeShapeType="1"/>
            <a:stCxn id="122899" idx="1"/>
            <a:endCxn id="122890"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18" name="AutoShape 37">
            <a:extLst>
              <a:ext uri="{FF2B5EF4-FFF2-40B4-BE49-F238E27FC236}">
                <a16:creationId xmlns:a16="http://schemas.microsoft.com/office/drawing/2014/main" id="{D64576FF-01FA-EBAB-B5DA-B5FC9564B63A}"/>
              </a:ext>
            </a:extLst>
          </p:cNvPr>
          <p:cNvCxnSpPr>
            <a:cxnSpLocks noChangeShapeType="1"/>
            <a:stCxn id="122902" idx="1"/>
            <a:endCxn id="122885"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19" name="AutoShape 38">
            <a:extLst>
              <a:ext uri="{FF2B5EF4-FFF2-40B4-BE49-F238E27FC236}">
                <a16:creationId xmlns:a16="http://schemas.microsoft.com/office/drawing/2014/main" id="{EE94D74D-AEFE-FEEA-60BA-2E11B0BE97C1}"/>
              </a:ext>
            </a:extLst>
          </p:cNvPr>
          <p:cNvCxnSpPr>
            <a:cxnSpLocks noChangeShapeType="1"/>
            <a:stCxn id="122889" idx="3"/>
            <a:endCxn id="122913"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0" name="AutoShape 39">
            <a:extLst>
              <a:ext uri="{FF2B5EF4-FFF2-40B4-BE49-F238E27FC236}">
                <a16:creationId xmlns:a16="http://schemas.microsoft.com/office/drawing/2014/main" id="{5E7ABC39-9105-037B-604E-E0018A03E560}"/>
              </a:ext>
            </a:extLst>
          </p:cNvPr>
          <p:cNvCxnSpPr>
            <a:cxnSpLocks noChangeShapeType="1"/>
            <a:stCxn id="122889" idx="1"/>
            <a:endCxn id="122912"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1" name="AutoShape 40">
            <a:extLst>
              <a:ext uri="{FF2B5EF4-FFF2-40B4-BE49-F238E27FC236}">
                <a16:creationId xmlns:a16="http://schemas.microsoft.com/office/drawing/2014/main" id="{630F2F53-2CB8-6AFB-CE61-F56577771E41}"/>
              </a:ext>
            </a:extLst>
          </p:cNvPr>
          <p:cNvCxnSpPr>
            <a:cxnSpLocks noChangeShapeType="1"/>
            <a:stCxn id="122887" idx="1"/>
            <a:endCxn id="122914"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2" name="AutoShape 41">
            <a:extLst>
              <a:ext uri="{FF2B5EF4-FFF2-40B4-BE49-F238E27FC236}">
                <a16:creationId xmlns:a16="http://schemas.microsoft.com/office/drawing/2014/main" id="{65E8901B-9AE3-4AFF-4658-ED23A4B069FD}"/>
              </a:ext>
            </a:extLst>
          </p:cNvPr>
          <p:cNvCxnSpPr>
            <a:cxnSpLocks noChangeShapeType="1"/>
            <a:stCxn id="122887" idx="0"/>
            <a:endCxn id="122895"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3" name="AutoShape 42">
            <a:extLst>
              <a:ext uri="{FF2B5EF4-FFF2-40B4-BE49-F238E27FC236}">
                <a16:creationId xmlns:a16="http://schemas.microsoft.com/office/drawing/2014/main" id="{B75A8E5B-9E07-85B3-5271-FAF9C05E3C15}"/>
              </a:ext>
            </a:extLst>
          </p:cNvPr>
          <p:cNvCxnSpPr>
            <a:cxnSpLocks noChangeShapeType="1"/>
            <a:stCxn id="122897" idx="0"/>
            <a:endCxn id="122893"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4" name="AutoShape 43">
            <a:extLst>
              <a:ext uri="{FF2B5EF4-FFF2-40B4-BE49-F238E27FC236}">
                <a16:creationId xmlns:a16="http://schemas.microsoft.com/office/drawing/2014/main" id="{3CEA442E-6C5D-520C-BAC5-643347DF1F4A}"/>
              </a:ext>
            </a:extLst>
          </p:cNvPr>
          <p:cNvCxnSpPr>
            <a:cxnSpLocks noChangeShapeType="1"/>
            <a:stCxn id="122897" idx="1"/>
            <a:endCxn id="122898"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5" name="AutoShape 44">
            <a:extLst>
              <a:ext uri="{FF2B5EF4-FFF2-40B4-BE49-F238E27FC236}">
                <a16:creationId xmlns:a16="http://schemas.microsoft.com/office/drawing/2014/main" id="{107EEE51-CCEF-65B2-E011-8DBF3DD5A3FD}"/>
              </a:ext>
            </a:extLst>
          </p:cNvPr>
          <p:cNvCxnSpPr>
            <a:cxnSpLocks noChangeShapeType="1"/>
            <a:stCxn id="122911" idx="0"/>
            <a:endCxn id="122888"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2926" name="AutoShape 45">
            <a:extLst>
              <a:ext uri="{FF2B5EF4-FFF2-40B4-BE49-F238E27FC236}">
                <a16:creationId xmlns:a16="http://schemas.microsoft.com/office/drawing/2014/main" id="{C63071B2-0D6A-60AD-3C9E-01BCDF1405FF}"/>
              </a:ext>
            </a:extLst>
          </p:cNvPr>
          <p:cNvCxnSpPr>
            <a:cxnSpLocks noChangeShapeType="1"/>
            <a:stCxn id="122911" idx="1"/>
            <a:endCxn id="122903"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2927" name="Text Box 46">
            <a:extLst>
              <a:ext uri="{FF2B5EF4-FFF2-40B4-BE49-F238E27FC236}">
                <a16:creationId xmlns:a16="http://schemas.microsoft.com/office/drawing/2014/main" id="{451FF5D1-80AD-7C4D-E897-61D2235CC70E}"/>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[12, 14]</a:t>
            </a:r>
          </a:p>
        </p:txBody>
      </p:sp>
      <p:sp>
        <p:nvSpPr>
          <p:cNvPr id="122928" name="Rectangle 47">
            <a:extLst>
              <a:ext uri="{FF2B5EF4-FFF2-40B4-BE49-F238E27FC236}">
                <a16:creationId xmlns:a16="http://schemas.microsoft.com/office/drawing/2014/main" id="{4716A388-C696-C33F-7C6D-8517F5A93F0A}"/>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22929" name="Text Box 48">
            <a:extLst>
              <a:ext uri="{FF2B5EF4-FFF2-40B4-BE49-F238E27FC236}">
                <a16:creationId xmlns:a16="http://schemas.microsoft.com/office/drawing/2014/main" id="{16FC3557-83FD-BE9D-1E07-A944AC06F912}"/>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cxnSp>
        <p:nvCxnSpPr>
          <p:cNvPr id="122930" name="AutoShape 49">
            <a:extLst>
              <a:ext uri="{FF2B5EF4-FFF2-40B4-BE49-F238E27FC236}">
                <a16:creationId xmlns:a16="http://schemas.microsoft.com/office/drawing/2014/main" id="{E3B9FC96-2A07-26FA-A15D-E12211735E66}"/>
              </a:ext>
            </a:extLst>
          </p:cNvPr>
          <p:cNvCxnSpPr>
            <a:cxnSpLocks noChangeShapeType="1"/>
            <a:stCxn id="122929" idx="2"/>
          </p:cNvCxnSpPr>
          <p:nvPr/>
        </p:nvCxnSpPr>
        <p:spPr bwMode="auto">
          <a:xfrm>
            <a:off x="765175" y="1616075"/>
            <a:ext cx="911225" cy="898525"/>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D7A934A2-E722-DB8E-440E-58F3946A4B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F4DF6B4-5E2A-44EA-9F0E-BCD63AE82852}" type="slidenum">
              <a:rPr lang="en-US" altLang="en-US" sz="1200" smtClean="0">
                <a:latin typeface="Garamond" panose="02020404030301010803" pitchFamily="18" charset="0"/>
              </a:rPr>
              <a:pPr>
                <a:spcBef>
                  <a:spcPct val="0"/>
                </a:spcBef>
                <a:buClrTx/>
                <a:buSzTx/>
                <a:buFontTx/>
                <a:buNone/>
              </a:pPr>
              <a:t>6</a:t>
            </a:fld>
            <a:endParaRPr lang="en-US" altLang="en-US" sz="1200">
              <a:latin typeface="Garamond" panose="02020404030301010803" pitchFamily="18" charset="0"/>
            </a:endParaRPr>
          </a:p>
        </p:txBody>
      </p:sp>
      <p:sp>
        <p:nvSpPr>
          <p:cNvPr id="14339" name="Rectangle 2">
            <a:extLst>
              <a:ext uri="{FF2B5EF4-FFF2-40B4-BE49-F238E27FC236}">
                <a16:creationId xmlns:a16="http://schemas.microsoft.com/office/drawing/2014/main" id="{885B16D4-B327-3BD7-0CF7-4952D04E7D26}"/>
              </a:ext>
            </a:extLst>
          </p:cNvPr>
          <p:cNvSpPr>
            <a:spLocks noGrp="1" noChangeArrowheads="1"/>
          </p:cNvSpPr>
          <p:nvPr>
            <p:ph type="title"/>
          </p:nvPr>
        </p:nvSpPr>
        <p:spPr/>
        <p:txBody>
          <a:bodyPr/>
          <a:lstStyle/>
          <a:p>
            <a:pPr eaLnBrk="1" hangingPunct="1"/>
            <a:r>
              <a:rPr lang="en-US" altLang="en-US" sz="3600"/>
              <a:t>Finding Rank of an element in a RBT</a:t>
            </a:r>
          </a:p>
        </p:txBody>
      </p:sp>
      <p:sp>
        <p:nvSpPr>
          <p:cNvPr id="1032" name="Rectangle 3">
            <a:extLst>
              <a:ext uri="{FF2B5EF4-FFF2-40B4-BE49-F238E27FC236}">
                <a16:creationId xmlns:a16="http://schemas.microsoft.com/office/drawing/2014/main" id="{0D66062F-051B-D849-4939-D4075AB87F9B}"/>
              </a:ext>
            </a:extLst>
          </p:cNvPr>
          <p:cNvSpPr>
            <a:spLocks noGrp="1" noChangeArrowheads="1"/>
          </p:cNvSpPr>
          <p:nvPr>
            <p:ph type="body" idx="1"/>
          </p:nvPr>
        </p:nvSpPr>
        <p:spPr/>
        <p:txBody>
          <a:bodyPr/>
          <a:lstStyle/>
          <a:p>
            <a:pPr eaLnBrk="1" hangingPunct="1"/>
            <a:r>
              <a:rPr lang="en-US" altLang="en-US" sz="2400"/>
              <a:t>Given an RBT </a:t>
            </a:r>
            <a:r>
              <a:rPr lang="en-US" altLang="en-US" sz="2400" i="1"/>
              <a:t>T</a:t>
            </a:r>
            <a:r>
              <a:rPr lang="en-US" altLang="en-US" sz="2400"/>
              <a:t>, and a node x in </a:t>
            </a:r>
            <a:r>
              <a:rPr lang="en-US" altLang="en-US" sz="2400" i="1"/>
              <a:t>T</a:t>
            </a:r>
            <a:r>
              <a:rPr lang="en-US" altLang="en-US" sz="2400"/>
              <a:t>, find the rank of the key of x (how many keys in </a:t>
            </a:r>
            <a:r>
              <a:rPr lang="en-US" altLang="en-US" sz="2400" i="1"/>
              <a:t>T</a:t>
            </a:r>
            <a:r>
              <a:rPr lang="en-US" altLang="en-US" sz="2400"/>
              <a:t> are smaller than key[ x ]?)</a:t>
            </a:r>
          </a:p>
          <a:p>
            <a:pPr eaLnBrk="1" hangingPunct="1"/>
            <a:endParaRPr lang="en-US" altLang="en-US" sz="2400"/>
          </a:p>
          <a:p>
            <a:pPr eaLnBrk="1" hangingPunct="1"/>
            <a:r>
              <a:rPr lang="en-US" altLang="en-US" sz="2400"/>
              <a:t>Consider a RBT and a node x in it:</a:t>
            </a:r>
          </a:p>
        </p:txBody>
      </p:sp>
      <p:sp>
        <p:nvSpPr>
          <p:cNvPr id="1033" name="Text Box 4">
            <a:extLst>
              <a:ext uri="{FF2B5EF4-FFF2-40B4-BE49-F238E27FC236}">
                <a16:creationId xmlns:a16="http://schemas.microsoft.com/office/drawing/2014/main" id="{B12165BB-8A29-43E9-9588-87BD19CC64AC}"/>
              </a:ext>
            </a:extLst>
          </p:cNvPr>
          <p:cNvSpPr txBox="1">
            <a:spLocks noChangeArrowheads="1"/>
          </p:cNvSpPr>
          <p:nvPr/>
        </p:nvSpPr>
        <p:spPr bwMode="auto">
          <a:xfrm>
            <a:off x="908050" y="41735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3600"/>
          </a:p>
        </p:txBody>
      </p:sp>
      <p:sp>
        <p:nvSpPr>
          <p:cNvPr id="1034" name="Oval 5">
            <a:extLst>
              <a:ext uri="{FF2B5EF4-FFF2-40B4-BE49-F238E27FC236}">
                <a16:creationId xmlns:a16="http://schemas.microsoft.com/office/drawing/2014/main" id="{29CB5AEA-1604-1693-6B1C-F9A2C20C183B}"/>
              </a:ext>
            </a:extLst>
          </p:cNvPr>
          <p:cNvSpPr>
            <a:spLocks noChangeArrowheads="1"/>
          </p:cNvSpPr>
          <p:nvPr/>
        </p:nvSpPr>
        <p:spPr bwMode="auto">
          <a:xfrm>
            <a:off x="1219200" y="4211638"/>
            <a:ext cx="381000" cy="358775"/>
          </a:xfrm>
          <a:prstGeom prst="ellipse">
            <a:avLst/>
          </a:prstGeom>
          <a:noFill/>
          <a:ln w="9525"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035" name="Freeform 6">
            <a:extLst>
              <a:ext uri="{FF2B5EF4-FFF2-40B4-BE49-F238E27FC236}">
                <a16:creationId xmlns:a16="http://schemas.microsoft.com/office/drawing/2014/main" id="{5BBDECD5-D7AA-110B-5125-77A1B5B93735}"/>
              </a:ext>
            </a:extLst>
          </p:cNvPr>
          <p:cNvSpPr>
            <a:spLocks/>
          </p:cNvSpPr>
          <p:nvPr/>
        </p:nvSpPr>
        <p:spPr bwMode="auto">
          <a:xfrm>
            <a:off x="762000" y="4951413"/>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036" name="Freeform 7">
            <a:extLst>
              <a:ext uri="{FF2B5EF4-FFF2-40B4-BE49-F238E27FC236}">
                <a16:creationId xmlns:a16="http://schemas.microsoft.com/office/drawing/2014/main" id="{9EADF8B1-C306-693A-3E0A-A268CBEFAAEE}"/>
              </a:ext>
            </a:extLst>
          </p:cNvPr>
          <p:cNvSpPr>
            <a:spLocks/>
          </p:cNvSpPr>
          <p:nvPr/>
        </p:nvSpPr>
        <p:spPr bwMode="auto">
          <a:xfrm>
            <a:off x="1371600" y="4951413"/>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1037" name="AutoShape 8">
            <a:extLst>
              <a:ext uri="{FF2B5EF4-FFF2-40B4-BE49-F238E27FC236}">
                <a16:creationId xmlns:a16="http://schemas.microsoft.com/office/drawing/2014/main" id="{E13AB6F0-F7E2-2F03-964B-D820E40AD6C6}"/>
              </a:ext>
            </a:extLst>
          </p:cNvPr>
          <p:cNvCxnSpPr>
            <a:cxnSpLocks noChangeShapeType="1"/>
            <a:stCxn id="1034" idx="3"/>
            <a:endCxn id="1035" idx="3"/>
          </p:cNvCxnSpPr>
          <p:nvPr/>
        </p:nvCxnSpPr>
        <p:spPr bwMode="auto">
          <a:xfrm flipH="1">
            <a:off x="1066800" y="4518025"/>
            <a:ext cx="207963"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038" name="AutoShape 9">
            <a:extLst>
              <a:ext uri="{FF2B5EF4-FFF2-40B4-BE49-F238E27FC236}">
                <a16:creationId xmlns:a16="http://schemas.microsoft.com/office/drawing/2014/main" id="{9CD5B95C-140F-FBBB-20BB-9CDBED1F452E}"/>
              </a:ext>
            </a:extLst>
          </p:cNvPr>
          <p:cNvCxnSpPr>
            <a:cxnSpLocks noChangeShapeType="1"/>
            <a:stCxn id="1034" idx="5"/>
            <a:endCxn id="1036" idx="3"/>
          </p:cNvCxnSpPr>
          <p:nvPr/>
        </p:nvCxnSpPr>
        <p:spPr bwMode="auto">
          <a:xfrm>
            <a:off x="1544638" y="4518025"/>
            <a:ext cx="131762"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026" name="Object 10">
            <a:extLst>
              <a:ext uri="{FF2B5EF4-FFF2-40B4-BE49-F238E27FC236}">
                <a16:creationId xmlns:a16="http://schemas.microsoft.com/office/drawing/2014/main" id="{B7E48D0B-8C7F-F18F-29CD-BA8AB838C596}"/>
              </a:ext>
            </a:extLst>
          </p:cNvPr>
          <p:cNvGraphicFramePr>
            <a:graphicFrameLocks noChangeAspect="1"/>
          </p:cNvGraphicFramePr>
          <p:nvPr/>
        </p:nvGraphicFramePr>
        <p:xfrm>
          <a:off x="876300" y="5103813"/>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5103813"/>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11">
            <a:extLst>
              <a:ext uri="{FF2B5EF4-FFF2-40B4-BE49-F238E27FC236}">
                <a16:creationId xmlns:a16="http://schemas.microsoft.com/office/drawing/2014/main" id="{8B8389BD-F7B1-FE84-CCDD-DC7AD67BE0D5}"/>
              </a:ext>
            </a:extLst>
          </p:cNvPr>
          <p:cNvGraphicFramePr>
            <a:graphicFrameLocks noChangeAspect="1"/>
          </p:cNvGraphicFramePr>
          <p:nvPr/>
        </p:nvGraphicFramePr>
        <p:xfrm>
          <a:off x="1449388" y="5027613"/>
          <a:ext cx="341312" cy="455612"/>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5027613"/>
                        <a:ext cx="3413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9" name="Line 12">
            <a:extLst>
              <a:ext uri="{FF2B5EF4-FFF2-40B4-BE49-F238E27FC236}">
                <a16:creationId xmlns:a16="http://schemas.microsoft.com/office/drawing/2014/main" id="{DA42E75E-3356-2DEB-CE26-44A77B44825E}"/>
              </a:ext>
            </a:extLst>
          </p:cNvPr>
          <p:cNvSpPr>
            <a:spLocks noChangeShapeType="1"/>
          </p:cNvSpPr>
          <p:nvPr/>
        </p:nvSpPr>
        <p:spPr bwMode="auto">
          <a:xfrm>
            <a:off x="1409700" y="3810000"/>
            <a:ext cx="0" cy="3810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040" name="Text Box 13">
            <a:extLst>
              <a:ext uri="{FF2B5EF4-FFF2-40B4-BE49-F238E27FC236}">
                <a16:creationId xmlns:a16="http://schemas.microsoft.com/office/drawing/2014/main" id="{81CFDB5B-C678-9F78-5452-16CACC75147C}"/>
              </a:ext>
            </a:extLst>
          </p:cNvPr>
          <p:cNvSpPr txBox="1">
            <a:spLocks noChangeArrowheads="1"/>
          </p:cNvSpPr>
          <p:nvPr/>
        </p:nvSpPr>
        <p:spPr bwMode="auto">
          <a:xfrm>
            <a:off x="2362200" y="3657600"/>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All the nodes in the left subtree have keys smaller than key[ x ].</a:t>
            </a:r>
            <a:endParaRPr lang="el-GR" altLang="en-US" sz="2000">
              <a:cs typeface="Arial" panose="020B0604020202020204" pitchFamily="34" charset="0"/>
            </a:endParaRPr>
          </a:p>
        </p:txBody>
      </p:sp>
      <p:sp>
        <p:nvSpPr>
          <p:cNvPr id="1041" name="Text Box 14">
            <a:extLst>
              <a:ext uri="{FF2B5EF4-FFF2-40B4-BE49-F238E27FC236}">
                <a16:creationId xmlns:a16="http://schemas.microsoft.com/office/drawing/2014/main" id="{9516B4AF-78DB-C477-4FE2-7ABA520472C2}"/>
              </a:ext>
            </a:extLst>
          </p:cNvPr>
          <p:cNvSpPr txBox="1">
            <a:spLocks noChangeArrowheads="1"/>
          </p:cNvSpPr>
          <p:nvPr/>
        </p:nvSpPr>
        <p:spPr bwMode="auto">
          <a:xfrm>
            <a:off x="2362200" y="5241925"/>
            <a:ext cx="640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What other nodes in T have keys smaller than key[ x ]?</a:t>
            </a:r>
            <a:endParaRPr lang="el-GR" altLang="en-US" sz="2000">
              <a:cs typeface="Arial" panose="020B0604020202020204" pitchFamily="34" charset="0"/>
            </a:endParaRPr>
          </a:p>
        </p:txBody>
      </p:sp>
      <p:sp>
        <p:nvSpPr>
          <p:cNvPr id="1042" name="Text Box 15">
            <a:extLst>
              <a:ext uri="{FF2B5EF4-FFF2-40B4-BE49-F238E27FC236}">
                <a16:creationId xmlns:a16="http://schemas.microsoft.com/office/drawing/2014/main" id="{4548C235-C6BF-F485-C2C1-B74A98D21401}"/>
              </a:ext>
            </a:extLst>
          </p:cNvPr>
          <p:cNvSpPr txBox="1">
            <a:spLocks noChangeArrowheads="1"/>
          </p:cNvSpPr>
          <p:nvPr/>
        </p:nvSpPr>
        <p:spPr bwMode="auto">
          <a:xfrm>
            <a:off x="2362200" y="4403725"/>
            <a:ext cx="64008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So, we need to compute the node count in the left subtree.</a:t>
            </a:r>
            <a:endParaRPr lang="el-GR" altLang="en-US" sz="20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xEl>
                                              <p:pRg st="2" end="2"/>
                                            </p:txEl>
                                          </p:spTgt>
                                        </p:tgtEl>
                                        <p:attrNameLst>
                                          <p:attrName>style.visibility</p:attrName>
                                        </p:attrNameLst>
                                      </p:cBhvr>
                                      <p:to>
                                        <p:strVal val="visible"/>
                                      </p:to>
                                    </p:set>
                                    <p:animEffect transition="in" filter="fade">
                                      <p:cBhvr>
                                        <p:cTn id="7" dur="2000"/>
                                        <p:tgtEl>
                                          <p:spTgt spid="10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33"/>
                                        </p:tgtEl>
                                        <p:attrNameLst>
                                          <p:attrName>style.visibility</p:attrName>
                                        </p:attrNameLst>
                                      </p:cBhvr>
                                      <p:to>
                                        <p:strVal val="visible"/>
                                      </p:to>
                                    </p:set>
                                    <p:animEffect transition="in" filter="fade">
                                      <p:cBhvr>
                                        <p:cTn id="10" dur="2000"/>
                                        <p:tgtEl>
                                          <p:spTgt spid="1033"/>
                                        </p:tgtEl>
                                      </p:cBhvr>
                                    </p:animEffect>
                                  </p:childTnLst>
                                </p:cTn>
                              </p:par>
                              <p:par>
                                <p:cTn id="11" presetID="10" presetClass="entr" presetSubtype="0" fill="hold" nodeType="withEffect">
                                  <p:stCondLst>
                                    <p:cond delay="0"/>
                                  </p:stCondLst>
                                  <p:childTnLst>
                                    <p:set>
                                      <p:cBhvr>
                                        <p:cTn id="12" dur="1" fill="hold">
                                          <p:stCondLst>
                                            <p:cond delay="0"/>
                                          </p:stCondLst>
                                        </p:cTn>
                                        <p:tgtEl>
                                          <p:spTgt spid="1034"/>
                                        </p:tgtEl>
                                        <p:attrNameLst>
                                          <p:attrName>style.visibility</p:attrName>
                                        </p:attrNameLst>
                                      </p:cBhvr>
                                      <p:to>
                                        <p:strVal val="visible"/>
                                      </p:to>
                                    </p:set>
                                    <p:animEffect transition="in" filter="fade">
                                      <p:cBhvr>
                                        <p:cTn id="13" dur="2000"/>
                                        <p:tgtEl>
                                          <p:spTgt spid="1034"/>
                                        </p:tgtEl>
                                      </p:cBhvr>
                                    </p:animEffect>
                                  </p:childTnLst>
                                </p:cTn>
                              </p:par>
                              <p:par>
                                <p:cTn id="14" presetID="10" presetClass="entr" presetSubtype="0" fill="hold" nodeType="withEffect">
                                  <p:stCondLst>
                                    <p:cond delay="0"/>
                                  </p:stCondLst>
                                  <p:childTnLst>
                                    <p:set>
                                      <p:cBhvr>
                                        <p:cTn id="15" dur="1" fill="hold">
                                          <p:stCondLst>
                                            <p:cond delay="0"/>
                                          </p:stCondLst>
                                        </p:cTn>
                                        <p:tgtEl>
                                          <p:spTgt spid="1035"/>
                                        </p:tgtEl>
                                        <p:attrNameLst>
                                          <p:attrName>style.visibility</p:attrName>
                                        </p:attrNameLst>
                                      </p:cBhvr>
                                      <p:to>
                                        <p:strVal val="visible"/>
                                      </p:to>
                                    </p:set>
                                    <p:animEffect transition="in" filter="fade">
                                      <p:cBhvr>
                                        <p:cTn id="16" dur="2000"/>
                                        <p:tgtEl>
                                          <p:spTgt spid="1035"/>
                                        </p:tgtEl>
                                      </p:cBhvr>
                                    </p:animEffect>
                                  </p:childTnLst>
                                </p:cTn>
                              </p:par>
                              <p:par>
                                <p:cTn id="17" presetID="10" presetClass="entr" presetSubtype="0" fill="hold" nodeType="withEffect">
                                  <p:stCondLst>
                                    <p:cond delay="0"/>
                                  </p:stCondLst>
                                  <p:childTnLst>
                                    <p:set>
                                      <p:cBhvr>
                                        <p:cTn id="18" dur="1" fill="hold">
                                          <p:stCondLst>
                                            <p:cond delay="0"/>
                                          </p:stCondLst>
                                        </p:cTn>
                                        <p:tgtEl>
                                          <p:spTgt spid="1036"/>
                                        </p:tgtEl>
                                        <p:attrNameLst>
                                          <p:attrName>style.visibility</p:attrName>
                                        </p:attrNameLst>
                                      </p:cBhvr>
                                      <p:to>
                                        <p:strVal val="visible"/>
                                      </p:to>
                                    </p:set>
                                    <p:animEffect transition="in" filter="fade">
                                      <p:cBhvr>
                                        <p:cTn id="19" dur="2000"/>
                                        <p:tgtEl>
                                          <p:spTgt spid="1036"/>
                                        </p:tgtEl>
                                      </p:cBhvr>
                                    </p:animEffect>
                                  </p:childTnLst>
                                </p:cTn>
                              </p:par>
                              <p:par>
                                <p:cTn id="20" presetID="10" presetClass="entr" presetSubtype="0" fill="hold" nodeType="withEffect">
                                  <p:stCondLst>
                                    <p:cond delay="0"/>
                                  </p:stCondLst>
                                  <p:childTnLst>
                                    <p:set>
                                      <p:cBhvr>
                                        <p:cTn id="21" dur="1" fill="hold">
                                          <p:stCondLst>
                                            <p:cond delay="0"/>
                                          </p:stCondLst>
                                        </p:cTn>
                                        <p:tgtEl>
                                          <p:spTgt spid="1037"/>
                                        </p:tgtEl>
                                        <p:attrNameLst>
                                          <p:attrName>style.visibility</p:attrName>
                                        </p:attrNameLst>
                                      </p:cBhvr>
                                      <p:to>
                                        <p:strVal val="visible"/>
                                      </p:to>
                                    </p:set>
                                    <p:animEffect transition="in" filter="fade">
                                      <p:cBhvr>
                                        <p:cTn id="22" dur="2000"/>
                                        <p:tgtEl>
                                          <p:spTgt spid="1037"/>
                                        </p:tgtEl>
                                      </p:cBhvr>
                                    </p:animEffect>
                                  </p:childTnLst>
                                </p:cTn>
                              </p:par>
                              <p:par>
                                <p:cTn id="23" presetID="10" presetClass="entr" presetSubtype="0" fill="hold" nodeType="withEffect">
                                  <p:stCondLst>
                                    <p:cond delay="0"/>
                                  </p:stCondLst>
                                  <p:childTnLst>
                                    <p:set>
                                      <p:cBhvr>
                                        <p:cTn id="24" dur="1" fill="hold">
                                          <p:stCondLst>
                                            <p:cond delay="0"/>
                                          </p:stCondLst>
                                        </p:cTn>
                                        <p:tgtEl>
                                          <p:spTgt spid="1038"/>
                                        </p:tgtEl>
                                        <p:attrNameLst>
                                          <p:attrName>style.visibility</p:attrName>
                                        </p:attrNameLst>
                                      </p:cBhvr>
                                      <p:to>
                                        <p:strVal val="visible"/>
                                      </p:to>
                                    </p:set>
                                    <p:animEffect transition="in" filter="fade">
                                      <p:cBhvr>
                                        <p:cTn id="25" dur="2000"/>
                                        <p:tgtEl>
                                          <p:spTgt spid="1038"/>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2000"/>
                                        <p:tgtEl>
                                          <p:spTgt spid="1026"/>
                                        </p:tgtEl>
                                      </p:cBhvr>
                                    </p:animEffect>
                                  </p:childTnLst>
                                </p:cTn>
                              </p:par>
                              <p:par>
                                <p:cTn id="29" presetID="10" presetClass="entr" presetSubtype="0" fill="hold" nodeType="withEffect">
                                  <p:stCondLst>
                                    <p:cond delay="0"/>
                                  </p:stCondLst>
                                  <p:childTnLst>
                                    <p:set>
                                      <p:cBhvr>
                                        <p:cTn id="30" dur="1" fill="hold">
                                          <p:stCondLst>
                                            <p:cond delay="0"/>
                                          </p:stCondLst>
                                        </p:cTn>
                                        <p:tgtEl>
                                          <p:spTgt spid="1027"/>
                                        </p:tgtEl>
                                        <p:attrNameLst>
                                          <p:attrName>style.visibility</p:attrName>
                                        </p:attrNameLst>
                                      </p:cBhvr>
                                      <p:to>
                                        <p:strVal val="visible"/>
                                      </p:to>
                                    </p:set>
                                    <p:animEffect transition="in" filter="fade">
                                      <p:cBhvr>
                                        <p:cTn id="31" dur="2000"/>
                                        <p:tgtEl>
                                          <p:spTgt spid="1027"/>
                                        </p:tgtEl>
                                      </p:cBhvr>
                                    </p:animEffect>
                                  </p:childTnLst>
                                </p:cTn>
                              </p:par>
                              <p:par>
                                <p:cTn id="32" presetID="10" presetClass="entr" presetSubtype="0" fill="hold" nodeType="withEffect">
                                  <p:stCondLst>
                                    <p:cond delay="0"/>
                                  </p:stCondLst>
                                  <p:childTnLst>
                                    <p:set>
                                      <p:cBhvr>
                                        <p:cTn id="33" dur="1" fill="hold">
                                          <p:stCondLst>
                                            <p:cond delay="0"/>
                                          </p:stCondLst>
                                        </p:cTn>
                                        <p:tgtEl>
                                          <p:spTgt spid="1039"/>
                                        </p:tgtEl>
                                        <p:attrNameLst>
                                          <p:attrName>style.visibility</p:attrName>
                                        </p:attrNameLst>
                                      </p:cBhvr>
                                      <p:to>
                                        <p:strVal val="visible"/>
                                      </p:to>
                                    </p:set>
                                    <p:animEffect transition="in" filter="fade">
                                      <p:cBhvr>
                                        <p:cTn id="34" dur="2000"/>
                                        <p:tgtEl>
                                          <p:spTgt spid="103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nodeType="clickEffect">
                                  <p:stCondLst>
                                    <p:cond delay="0"/>
                                  </p:stCondLst>
                                  <p:childTnLst>
                                    <p:set>
                                      <p:cBhvr>
                                        <p:cTn id="38" dur="1" fill="hold">
                                          <p:stCondLst>
                                            <p:cond delay="0"/>
                                          </p:stCondLst>
                                        </p:cTn>
                                        <p:tgtEl>
                                          <p:spTgt spid="1040">
                                            <p:txEl>
                                              <p:pRg st="0" end="0"/>
                                            </p:txEl>
                                          </p:spTgt>
                                        </p:tgtEl>
                                        <p:attrNameLst>
                                          <p:attrName>style.visibility</p:attrName>
                                        </p:attrNameLst>
                                      </p:cBhvr>
                                      <p:to>
                                        <p:strVal val="visible"/>
                                      </p:to>
                                    </p:set>
                                    <p:animEffect transition="in" filter="fade">
                                      <p:cBhvr>
                                        <p:cTn id="39" dur="2000"/>
                                        <p:tgtEl>
                                          <p:spTgt spid="1040">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0" presetClass="entr" presetSubtype="0" fill="hold" nodeType="clickEffect">
                                  <p:stCondLst>
                                    <p:cond delay="0"/>
                                  </p:stCondLst>
                                  <p:childTnLst>
                                    <p:set>
                                      <p:cBhvr>
                                        <p:cTn id="43" dur="1" fill="hold">
                                          <p:stCondLst>
                                            <p:cond delay="0"/>
                                          </p:stCondLst>
                                        </p:cTn>
                                        <p:tgtEl>
                                          <p:spTgt spid="1042"/>
                                        </p:tgtEl>
                                        <p:attrNameLst>
                                          <p:attrName>style.visibility</p:attrName>
                                        </p:attrNameLst>
                                      </p:cBhvr>
                                      <p:to>
                                        <p:strVal val="visible"/>
                                      </p:to>
                                    </p:set>
                                    <p:animEffect transition="in" filter="fade">
                                      <p:cBhvr>
                                        <p:cTn id="44" dur="2000"/>
                                        <p:tgtEl>
                                          <p:spTgt spid="104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nodeType="clickEffect">
                                  <p:stCondLst>
                                    <p:cond delay="0"/>
                                  </p:stCondLst>
                                  <p:childTnLst>
                                    <p:set>
                                      <p:cBhvr>
                                        <p:cTn id="48" dur="1" fill="hold">
                                          <p:stCondLst>
                                            <p:cond delay="0"/>
                                          </p:stCondLst>
                                        </p:cTn>
                                        <p:tgtEl>
                                          <p:spTgt spid="1041">
                                            <p:txEl>
                                              <p:pRg st="0" end="0"/>
                                            </p:txEl>
                                          </p:spTgt>
                                        </p:tgtEl>
                                        <p:attrNameLst>
                                          <p:attrName>style.visibility</p:attrName>
                                        </p:attrNameLst>
                                      </p:cBhvr>
                                      <p:to>
                                        <p:strVal val="visible"/>
                                      </p:to>
                                    </p:set>
                                    <p:animEffect transition="in" filter="fade">
                                      <p:cBhvr>
                                        <p:cTn id="49" dur="2000"/>
                                        <p:tgtEl>
                                          <p:spTgt spid="10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3" grpId="0"/>
      <p:bldP spid="1034" grpId="0" animBg="1"/>
      <p:bldP spid="104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Number Placeholder 5">
            <a:extLst>
              <a:ext uri="{FF2B5EF4-FFF2-40B4-BE49-F238E27FC236}">
                <a16:creationId xmlns:a16="http://schemas.microsoft.com/office/drawing/2014/main" id="{1C7010F3-9259-7E0A-3FAB-34D80796B3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C32D9FC-6C01-45FB-B6AD-559ABC35584F}" type="slidenum">
              <a:rPr lang="en-US" altLang="en-US" sz="1200" smtClean="0">
                <a:latin typeface="Garamond" panose="02020404030301010803" pitchFamily="18" charset="0"/>
              </a:rPr>
              <a:pPr>
                <a:spcBef>
                  <a:spcPct val="0"/>
                </a:spcBef>
                <a:buClrTx/>
                <a:buSzTx/>
                <a:buFontTx/>
                <a:buNone/>
              </a:pPr>
              <a:t>60</a:t>
            </a:fld>
            <a:endParaRPr lang="en-US" altLang="en-US" sz="1200">
              <a:latin typeface="Garamond" panose="02020404030301010803" pitchFamily="18" charset="0"/>
            </a:endParaRPr>
          </a:p>
        </p:txBody>
      </p:sp>
      <p:cxnSp>
        <p:nvCxnSpPr>
          <p:cNvPr id="124931" name="AutoShape 2">
            <a:extLst>
              <a:ext uri="{FF2B5EF4-FFF2-40B4-BE49-F238E27FC236}">
                <a16:creationId xmlns:a16="http://schemas.microsoft.com/office/drawing/2014/main" id="{83C00F0C-8D8B-C046-D56E-AB00B1A066B0}"/>
              </a:ext>
            </a:extLst>
          </p:cNvPr>
          <p:cNvCxnSpPr>
            <a:cxnSpLocks noChangeShapeType="1"/>
            <a:stCxn id="124978" idx="2"/>
            <a:endCxn id="124934" idx="1"/>
          </p:cNvCxnSpPr>
          <p:nvPr/>
        </p:nvCxnSpPr>
        <p:spPr bwMode="auto">
          <a:xfrm>
            <a:off x="765175" y="1616075"/>
            <a:ext cx="2206625" cy="2117725"/>
          </a:xfrm>
          <a:prstGeom prst="straightConnector1">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cxnSp>
      <p:sp>
        <p:nvSpPr>
          <p:cNvPr id="124932" name="Rectangle 3">
            <a:extLst>
              <a:ext uri="{FF2B5EF4-FFF2-40B4-BE49-F238E27FC236}">
                <a16:creationId xmlns:a16="http://schemas.microsoft.com/office/drawing/2014/main" id="{81E5AE86-6657-1261-7BA3-FCD7466C857E}"/>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24933" name="Rectangle 4">
            <a:extLst>
              <a:ext uri="{FF2B5EF4-FFF2-40B4-BE49-F238E27FC236}">
                <a16:creationId xmlns:a16="http://schemas.microsoft.com/office/drawing/2014/main" id="{21676BBA-23B0-6CDB-C8A0-FC3BA2A007AA}"/>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34" name="Text Box 5">
            <a:extLst>
              <a:ext uri="{FF2B5EF4-FFF2-40B4-BE49-F238E27FC236}">
                <a16:creationId xmlns:a16="http://schemas.microsoft.com/office/drawing/2014/main" id="{7BEDB211-5C59-367C-0E4F-67E451ADBB05}"/>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24935" name="Text Box 6">
            <a:extLst>
              <a:ext uri="{FF2B5EF4-FFF2-40B4-BE49-F238E27FC236}">
                <a16:creationId xmlns:a16="http://schemas.microsoft.com/office/drawing/2014/main" id="{88C31473-EA56-A2A6-DE96-E1521A6E27B9}"/>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4936" name="Line 7">
            <a:extLst>
              <a:ext uri="{FF2B5EF4-FFF2-40B4-BE49-F238E27FC236}">
                <a16:creationId xmlns:a16="http://schemas.microsoft.com/office/drawing/2014/main" id="{1C6FD3D7-9885-7557-A977-66853090BD4A}"/>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37" name="Oval 8">
            <a:extLst>
              <a:ext uri="{FF2B5EF4-FFF2-40B4-BE49-F238E27FC236}">
                <a16:creationId xmlns:a16="http://schemas.microsoft.com/office/drawing/2014/main" id="{6518A9C2-9D93-CE30-EF48-1037DD6A9CAA}"/>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38" name="Rectangle 9">
            <a:extLst>
              <a:ext uri="{FF2B5EF4-FFF2-40B4-BE49-F238E27FC236}">
                <a16:creationId xmlns:a16="http://schemas.microsoft.com/office/drawing/2014/main" id="{AB0EAD25-F9E6-CDA3-1E7C-9E3353B84224}"/>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39" name="Text Box 10">
            <a:extLst>
              <a:ext uri="{FF2B5EF4-FFF2-40B4-BE49-F238E27FC236}">
                <a16:creationId xmlns:a16="http://schemas.microsoft.com/office/drawing/2014/main" id="{47BC2781-2B40-646B-408E-C74500CC0557}"/>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24940" name="Text Box 11">
            <a:extLst>
              <a:ext uri="{FF2B5EF4-FFF2-40B4-BE49-F238E27FC236}">
                <a16:creationId xmlns:a16="http://schemas.microsoft.com/office/drawing/2014/main" id="{72BD3012-0483-AE9D-0E7D-E476A435A1C1}"/>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24941" name="Line 12">
            <a:extLst>
              <a:ext uri="{FF2B5EF4-FFF2-40B4-BE49-F238E27FC236}">
                <a16:creationId xmlns:a16="http://schemas.microsoft.com/office/drawing/2014/main" id="{15BC87B8-776A-22B2-AFB2-A885D3BF1D27}"/>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42" name="Oval 13">
            <a:extLst>
              <a:ext uri="{FF2B5EF4-FFF2-40B4-BE49-F238E27FC236}">
                <a16:creationId xmlns:a16="http://schemas.microsoft.com/office/drawing/2014/main" id="{D3C32BCB-F288-5CFD-127E-E346278FF537}"/>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43" name="Rectangle 14">
            <a:extLst>
              <a:ext uri="{FF2B5EF4-FFF2-40B4-BE49-F238E27FC236}">
                <a16:creationId xmlns:a16="http://schemas.microsoft.com/office/drawing/2014/main" id="{D56F0C20-7AD8-E9DA-C5DF-4EEF4C1D2E49}"/>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44" name="Text Box 15">
            <a:extLst>
              <a:ext uri="{FF2B5EF4-FFF2-40B4-BE49-F238E27FC236}">
                <a16:creationId xmlns:a16="http://schemas.microsoft.com/office/drawing/2014/main" id="{0BC7D74F-D3F2-DBD0-20B0-1DEE500F2A59}"/>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24945" name="Text Box 16">
            <a:extLst>
              <a:ext uri="{FF2B5EF4-FFF2-40B4-BE49-F238E27FC236}">
                <a16:creationId xmlns:a16="http://schemas.microsoft.com/office/drawing/2014/main" id="{71E643C7-009B-0B63-97C9-EFD41E37CDFC}"/>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24946" name="Line 17">
            <a:extLst>
              <a:ext uri="{FF2B5EF4-FFF2-40B4-BE49-F238E27FC236}">
                <a16:creationId xmlns:a16="http://schemas.microsoft.com/office/drawing/2014/main" id="{1C7D84AD-A9C5-1C7C-CCB2-B1F74773B186}"/>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47" name="Oval 18">
            <a:extLst>
              <a:ext uri="{FF2B5EF4-FFF2-40B4-BE49-F238E27FC236}">
                <a16:creationId xmlns:a16="http://schemas.microsoft.com/office/drawing/2014/main" id="{D76BAA43-9B8C-29C7-4E0E-04621749867D}"/>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48" name="Rectangle 19">
            <a:extLst>
              <a:ext uri="{FF2B5EF4-FFF2-40B4-BE49-F238E27FC236}">
                <a16:creationId xmlns:a16="http://schemas.microsoft.com/office/drawing/2014/main" id="{02E54FB1-ECED-FA2C-87EF-2E18C50B183B}"/>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49" name="Text Box 20">
            <a:extLst>
              <a:ext uri="{FF2B5EF4-FFF2-40B4-BE49-F238E27FC236}">
                <a16:creationId xmlns:a16="http://schemas.microsoft.com/office/drawing/2014/main" id="{A04CB170-693E-FC0F-5760-5593825A3716}"/>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24950" name="Text Box 21">
            <a:extLst>
              <a:ext uri="{FF2B5EF4-FFF2-40B4-BE49-F238E27FC236}">
                <a16:creationId xmlns:a16="http://schemas.microsoft.com/office/drawing/2014/main" id="{9A4A5957-32D5-4363-29F5-5FB22B276E64}"/>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4951" name="Line 22">
            <a:extLst>
              <a:ext uri="{FF2B5EF4-FFF2-40B4-BE49-F238E27FC236}">
                <a16:creationId xmlns:a16="http://schemas.microsoft.com/office/drawing/2014/main" id="{0B6B4520-B0A8-0E5D-BF6E-D29EC662510E}"/>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52" name="Oval 23">
            <a:extLst>
              <a:ext uri="{FF2B5EF4-FFF2-40B4-BE49-F238E27FC236}">
                <a16:creationId xmlns:a16="http://schemas.microsoft.com/office/drawing/2014/main" id="{8F5A8786-76B0-8383-2480-2C2A84E4FB80}"/>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53" name="Rectangle 24">
            <a:extLst>
              <a:ext uri="{FF2B5EF4-FFF2-40B4-BE49-F238E27FC236}">
                <a16:creationId xmlns:a16="http://schemas.microsoft.com/office/drawing/2014/main" id="{AA1A3E72-B5D2-0B6A-E8C4-90EAC6CC0DF1}"/>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54" name="Text Box 25">
            <a:extLst>
              <a:ext uri="{FF2B5EF4-FFF2-40B4-BE49-F238E27FC236}">
                <a16:creationId xmlns:a16="http://schemas.microsoft.com/office/drawing/2014/main" id="{DB657B6D-E109-AC63-C8F5-89A00EEADECC}"/>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24955" name="Text Box 26">
            <a:extLst>
              <a:ext uri="{FF2B5EF4-FFF2-40B4-BE49-F238E27FC236}">
                <a16:creationId xmlns:a16="http://schemas.microsoft.com/office/drawing/2014/main" id="{5B2E8124-CC2A-83EA-71C3-52675CA9C4BD}"/>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4956" name="Line 27">
            <a:extLst>
              <a:ext uri="{FF2B5EF4-FFF2-40B4-BE49-F238E27FC236}">
                <a16:creationId xmlns:a16="http://schemas.microsoft.com/office/drawing/2014/main" id="{E35D761A-8D79-BC1A-AA47-FD3EC53C6E18}"/>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57" name="Rectangle 28">
            <a:extLst>
              <a:ext uri="{FF2B5EF4-FFF2-40B4-BE49-F238E27FC236}">
                <a16:creationId xmlns:a16="http://schemas.microsoft.com/office/drawing/2014/main" id="{21406700-1D1E-0EA8-3E99-D386C6E894BE}"/>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58" name="Text Box 29">
            <a:extLst>
              <a:ext uri="{FF2B5EF4-FFF2-40B4-BE49-F238E27FC236}">
                <a16:creationId xmlns:a16="http://schemas.microsoft.com/office/drawing/2014/main" id="{68B0E27D-79B4-44CB-5723-69B7B9918DA8}"/>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24959" name="Text Box 30">
            <a:extLst>
              <a:ext uri="{FF2B5EF4-FFF2-40B4-BE49-F238E27FC236}">
                <a16:creationId xmlns:a16="http://schemas.microsoft.com/office/drawing/2014/main" id="{AF1A87D7-070F-87B3-9552-0A153502DA2E}"/>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4960" name="Line 31">
            <a:extLst>
              <a:ext uri="{FF2B5EF4-FFF2-40B4-BE49-F238E27FC236}">
                <a16:creationId xmlns:a16="http://schemas.microsoft.com/office/drawing/2014/main" id="{83C95FA0-90D7-67C4-3FA1-074798FFF68B}"/>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4961" name="Oval 32">
            <a:extLst>
              <a:ext uri="{FF2B5EF4-FFF2-40B4-BE49-F238E27FC236}">
                <a16:creationId xmlns:a16="http://schemas.microsoft.com/office/drawing/2014/main" id="{722BDEB7-B009-B5FE-154A-2776BFFBD904}"/>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62" name="Oval 33">
            <a:extLst>
              <a:ext uri="{FF2B5EF4-FFF2-40B4-BE49-F238E27FC236}">
                <a16:creationId xmlns:a16="http://schemas.microsoft.com/office/drawing/2014/main" id="{5F010D39-E501-DD49-4F38-28853090AD67}"/>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4963" name="Oval 34">
            <a:extLst>
              <a:ext uri="{FF2B5EF4-FFF2-40B4-BE49-F238E27FC236}">
                <a16:creationId xmlns:a16="http://schemas.microsoft.com/office/drawing/2014/main" id="{6CA0FB3B-AF93-B7A6-73F0-91587379C5B3}"/>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24964" name="AutoShape 35">
            <a:extLst>
              <a:ext uri="{FF2B5EF4-FFF2-40B4-BE49-F238E27FC236}">
                <a16:creationId xmlns:a16="http://schemas.microsoft.com/office/drawing/2014/main" id="{CC4E4107-942E-00A5-E7CF-150802ACEAEF}"/>
              </a:ext>
            </a:extLst>
          </p:cNvPr>
          <p:cNvCxnSpPr>
            <a:cxnSpLocks noChangeShapeType="1"/>
            <a:stCxn id="124956" idx="0"/>
            <a:endCxn id="124949"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65" name="AutoShape 36">
            <a:extLst>
              <a:ext uri="{FF2B5EF4-FFF2-40B4-BE49-F238E27FC236}">
                <a16:creationId xmlns:a16="http://schemas.microsoft.com/office/drawing/2014/main" id="{5259D7E4-38D9-BC79-DCF5-A471988E46A0}"/>
              </a:ext>
            </a:extLst>
          </p:cNvPr>
          <p:cNvCxnSpPr>
            <a:cxnSpLocks noChangeShapeType="1"/>
            <a:stCxn id="124956" idx="1"/>
            <a:endCxn id="124958"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66" name="AutoShape 37">
            <a:extLst>
              <a:ext uri="{FF2B5EF4-FFF2-40B4-BE49-F238E27FC236}">
                <a16:creationId xmlns:a16="http://schemas.microsoft.com/office/drawing/2014/main" id="{15936E16-8C31-4075-5261-4EFB89933C36}"/>
              </a:ext>
            </a:extLst>
          </p:cNvPr>
          <p:cNvCxnSpPr>
            <a:cxnSpLocks noChangeShapeType="1"/>
            <a:stCxn id="124948" idx="1"/>
            <a:endCxn id="124939"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67" name="AutoShape 38">
            <a:extLst>
              <a:ext uri="{FF2B5EF4-FFF2-40B4-BE49-F238E27FC236}">
                <a16:creationId xmlns:a16="http://schemas.microsoft.com/office/drawing/2014/main" id="{0CB953EF-A0DF-C37A-B167-4D21284FF464}"/>
              </a:ext>
            </a:extLst>
          </p:cNvPr>
          <p:cNvCxnSpPr>
            <a:cxnSpLocks noChangeShapeType="1"/>
            <a:stCxn id="124951" idx="1"/>
            <a:endCxn id="124934"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68" name="AutoShape 39">
            <a:extLst>
              <a:ext uri="{FF2B5EF4-FFF2-40B4-BE49-F238E27FC236}">
                <a16:creationId xmlns:a16="http://schemas.microsoft.com/office/drawing/2014/main" id="{1B73E5AB-9330-37BC-4F97-7A27157316BD}"/>
              </a:ext>
            </a:extLst>
          </p:cNvPr>
          <p:cNvCxnSpPr>
            <a:cxnSpLocks noChangeShapeType="1"/>
            <a:stCxn id="124938" idx="3"/>
            <a:endCxn id="124962"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69" name="AutoShape 40">
            <a:extLst>
              <a:ext uri="{FF2B5EF4-FFF2-40B4-BE49-F238E27FC236}">
                <a16:creationId xmlns:a16="http://schemas.microsoft.com/office/drawing/2014/main" id="{6E43DCE1-84EC-8B1E-AFF9-DDAD541844AF}"/>
              </a:ext>
            </a:extLst>
          </p:cNvPr>
          <p:cNvCxnSpPr>
            <a:cxnSpLocks noChangeShapeType="1"/>
            <a:stCxn id="124938" idx="1"/>
            <a:endCxn id="124961"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0" name="AutoShape 41">
            <a:extLst>
              <a:ext uri="{FF2B5EF4-FFF2-40B4-BE49-F238E27FC236}">
                <a16:creationId xmlns:a16="http://schemas.microsoft.com/office/drawing/2014/main" id="{1DED78DB-E6BC-027E-2F95-F182BB6F7983}"/>
              </a:ext>
            </a:extLst>
          </p:cNvPr>
          <p:cNvCxnSpPr>
            <a:cxnSpLocks noChangeShapeType="1"/>
            <a:stCxn id="124936" idx="1"/>
            <a:endCxn id="124963"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1" name="AutoShape 42">
            <a:extLst>
              <a:ext uri="{FF2B5EF4-FFF2-40B4-BE49-F238E27FC236}">
                <a16:creationId xmlns:a16="http://schemas.microsoft.com/office/drawing/2014/main" id="{146041D7-69F2-333F-C2CC-299AC0C3A672}"/>
              </a:ext>
            </a:extLst>
          </p:cNvPr>
          <p:cNvCxnSpPr>
            <a:cxnSpLocks noChangeShapeType="1"/>
            <a:stCxn id="124936" idx="0"/>
            <a:endCxn id="124944"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2" name="AutoShape 43">
            <a:extLst>
              <a:ext uri="{FF2B5EF4-FFF2-40B4-BE49-F238E27FC236}">
                <a16:creationId xmlns:a16="http://schemas.microsoft.com/office/drawing/2014/main" id="{DBA5C3F6-4DC5-8BAE-02C6-E6E9167D18F1}"/>
              </a:ext>
            </a:extLst>
          </p:cNvPr>
          <p:cNvCxnSpPr>
            <a:cxnSpLocks noChangeShapeType="1"/>
            <a:stCxn id="124946" idx="0"/>
            <a:endCxn id="124942"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3" name="AutoShape 44">
            <a:extLst>
              <a:ext uri="{FF2B5EF4-FFF2-40B4-BE49-F238E27FC236}">
                <a16:creationId xmlns:a16="http://schemas.microsoft.com/office/drawing/2014/main" id="{C9A9563A-03BB-80A4-D02A-CCF20D2DE63B}"/>
              </a:ext>
            </a:extLst>
          </p:cNvPr>
          <p:cNvCxnSpPr>
            <a:cxnSpLocks noChangeShapeType="1"/>
            <a:stCxn id="124946" idx="1"/>
            <a:endCxn id="124947"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4" name="AutoShape 45">
            <a:extLst>
              <a:ext uri="{FF2B5EF4-FFF2-40B4-BE49-F238E27FC236}">
                <a16:creationId xmlns:a16="http://schemas.microsoft.com/office/drawing/2014/main" id="{5B9D21A9-5B20-42C3-6824-527FF8640FD9}"/>
              </a:ext>
            </a:extLst>
          </p:cNvPr>
          <p:cNvCxnSpPr>
            <a:cxnSpLocks noChangeShapeType="1"/>
            <a:stCxn id="124960" idx="0"/>
            <a:endCxn id="124937"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4975" name="AutoShape 46">
            <a:extLst>
              <a:ext uri="{FF2B5EF4-FFF2-40B4-BE49-F238E27FC236}">
                <a16:creationId xmlns:a16="http://schemas.microsoft.com/office/drawing/2014/main" id="{75EEBE1B-32AA-AEF9-C6CA-398933BEDC6C}"/>
              </a:ext>
            </a:extLst>
          </p:cNvPr>
          <p:cNvCxnSpPr>
            <a:cxnSpLocks noChangeShapeType="1"/>
            <a:stCxn id="124960" idx="1"/>
            <a:endCxn id="124952"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4976" name="Text Box 47">
            <a:extLst>
              <a:ext uri="{FF2B5EF4-FFF2-40B4-BE49-F238E27FC236}">
                <a16:creationId xmlns:a16="http://schemas.microsoft.com/office/drawing/2014/main" id="{A7D3E76E-773E-F6D4-D4DB-520D66978433}"/>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[12, 14]</a:t>
            </a:r>
          </a:p>
        </p:txBody>
      </p:sp>
      <p:sp>
        <p:nvSpPr>
          <p:cNvPr id="124977" name="Rectangle 48">
            <a:extLst>
              <a:ext uri="{FF2B5EF4-FFF2-40B4-BE49-F238E27FC236}">
                <a16:creationId xmlns:a16="http://schemas.microsoft.com/office/drawing/2014/main" id="{3C8FC508-A6F0-9C36-BACB-E70621BD2525}"/>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24978" name="Text Box 49">
            <a:extLst>
              <a:ext uri="{FF2B5EF4-FFF2-40B4-BE49-F238E27FC236}">
                <a16:creationId xmlns:a16="http://schemas.microsoft.com/office/drawing/2014/main" id="{139E56EA-E290-AA7D-FFDD-8978476C5D7F}"/>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5">
            <a:extLst>
              <a:ext uri="{FF2B5EF4-FFF2-40B4-BE49-F238E27FC236}">
                <a16:creationId xmlns:a16="http://schemas.microsoft.com/office/drawing/2014/main" id="{D0AA3B76-81B5-D368-EB1E-02E020E5EA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E074F5D-6C49-4076-B089-0F4B082B88A2}" type="slidenum">
              <a:rPr lang="en-US" altLang="en-US" sz="1200" smtClean="0">
                <a:latin typeface="Garamond" panose="02020404030301010803" pitchFamily="18" charset="0"/>
              </a:rPr>
              <a:pPr>
                <a:spcBef>
                  <a:spcPct val="0"/>
                </a:spcBef>
                <a:buClrTx/>
                <a:buSzTx/>
                <a:buFontTx/>
                <a:buNone/>
              </a:pPr>
              <a:t>61</a:t>
            </a:fld>
            <a:endParaRPr lang="en-US" altLang="en-US" sz="1200">
              <a:latin typeface="Garamond" panose="02020404030301010803" pitchFamily="18" charset="0"/>
            </a:endParaRPr>
          </a:p>
        </p:txBody>
      </p:sp>
      <p:cxnSp>
        <p:nvCxnSpPr>
          <p:cNvPr id="126979" name="AutoShape 2">
            <a:extLst>
              <a:ext uri="{FF2B5EF4-FFF2-40B4-BE49-F238E27FC236}">
                <a16:creationId xmlns:a16="http://schemas.microsoft.com/office/drawing/2014/main" id="{DCCB3390-C282-CB2B-391C-B09599863637}"/>
              </a:ext>
            </a:extLst>
          </p:cNvPr>
          <p:cNvCxnSpPr>
            <a:cxnSpLocks noChangeShapeType="1"/>
            <a:stCxn id="127026" idx="2"/>
            <a:endCxn id="127011" idx="2"/>
          </p:cNvCxnSpPr>
          <p:nvPr/>
        </p:nvCxnSpPr>
        <p:spPr bwMode="auto">
          <a:xfrm>
            <a:off x="765175" y="1616075"/>
            <a:ext cx="3425825" cy="3108325"/>
          </a:xfrm>
          <a:prstGeom prst="straightConnector1">
            <a:avLst/>
          </a:prstGeom>
          <a:noFill/>
          <a:ln w="34925">
            <a:solidFill>
              <a:srgbClr val="FF0101"/>
            </a:solidFill>
            <a:prstDash val="dash"/>
            <a:round/>
            <a:headEnd/>
            <a:tailEnd type="triangle" w="med" len="med"/>
          </a:ln>
          <a:extLst>
            <a:ext uri="{909E8E84-426E-40DD-AFC4-6F175D3DCCD1}">
              <a14:hiddenFill xmlns:a14="http://schemas.microsoft.com/office/drawing/2010/main">
                <a:noFill/>
              </a14:hiddenFill>
            </a:ext>
          </a:extLst>
        </p:spPr>
      </p:cxnSp>
      <p:sp>
        <p:nvSpPr>
          <p:cNvPr id="126980" name="Rectangle 3">
            <a:extLst>
              <a:ext uri="{FF2B5EF4-FFF2-40B4-BE49-F238E27FC236}">
                <a16:creationId xmlns:a16="http://schemas.microsoft.com/office/drawing/2014/main" id="{7907A7D1-514C-A85C-4866-A372823F9DFC}"/>
              </a:ext>
            </a:extLst>
          </p:cNvPr>
          <p:cNvSpPr>
            <a:spLocks noGrp="1" noChangeArrowheads="1"/>
          </p:cNvSpPr>
          <p:nvPr>
            <p:ph type="title"/>
          </p:nvPr>
        </p:nvSpPr>
        <p:spPr>
          <a:noFill/>
        </p:spPr>
        <p:txBody>
          <a:bodyPr/>
          <a:lstStyle/>
          <a:p>
            <a:pPr eaLnBrk="1" hangingPunct="1"/>
            <a:r>
              <a:rPr lang="en-US" altLang="en-US" sz="3600"/>
              <a:t>IntervalRBT_Search example</a:t>
            </a:r>
          </a:p>
        </p:txBody>
      </p:sp>
      <p:sp>
        <p:nvSpPr>
          <p:cNvPr id="126981" name="Rectangle 4">
            <a:extLst>
              <a:ext uri="{FF2B5EF4-FFF2-40B4-BE49-F238E27FC236}">
                <a16:creationId xmlns:a16="http://schemas.microsoft.com/office/drawing/2014/main" id="{ADC7DC7F-CB6A-5631-BAF6-348F22B40E69}"/>
              </a:ext>
            </a:extLst>
          </p:cNvPr>
          <p:cNvSpPr>
            <a:spLocks noChangeArrowheads="1"/>
          </p:cNvSpPr>
          <p:nvPr/>
        </p:nvSpPr>
        <p:spPr bwMode="auto">
          <a:xfrm>
            <a:off x="2986088" y="35179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82" name="Text Box 5">
            <a:extLst>
              <a:ext uri="{FF2B5EF4-FFF2-40B4-BE49-F238E27FC236}">
                <a16:creationId xmlns:a16="http://schemas.microsoft.com/office/drawing/2014/main" id="{080EB564-E8BB-9CED-4628-938BAE6F72D1}"/>
              </a:ext>
            </a:extLst>
          </p:cNvPr>
          <p:cNvSpPr txBox="1">
            <a:spLocks noChangeArrowheads="1"/>
          </p:cNvSpPr>
          <p:nvPr/>
        </p:nvSpPr>
        <p:spPr bwMode="auto">
          <a:xfrm>
            <a:off x="2971800" y="35052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[15,18]</a:t>
            </a:r>
          </a:p>
        </p:txBody>
      </p:sp>
      <p:sp>
        <p:nvSpPr>
          <p:cNvPr id="126983" name="Text Box 6">
            <a:extLst>
              <a:ext uri="{FF2B5EF4-FFF2-40B4-BE49-F238E27FC236}">
                <a16:creationId xmlns:a16="http://schemas.microsoft.com/office/drawing/2014/main" id="{DCA6C6AB-083E-20B4-7C84-25EE08F1B435}"/>
              </a:ext>
            </a:extLst>
          </p:cNvPr>
          <p:cNvSpPr txBox="1">
            <a:spLocks noChangeArrowheads="1"/>
          </p:cNvSpPr>
          <p:nvPr/>
        </p:nvSpPr>
        <p:spPr bwMode="auto">
          <a:xfrm>
            <a:off x="3268663" y="39624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6984" name="Line 7">
            <a:extLst>
              <a:ext uri="{FF2B5EF4-FFF2-40B4-BE49-F238E27FC236}">
                <a16:creationId xmlns:a16="http://schemas.microsoft.com/office/drawing/2014/main" id="{23BE6388-6B07-6766-F74B-CA96579DD9BB}"/>
              </a:ext>
            </a:extLst>
          </p:cNvPr>
          <p:cNvSpPr>
            <a:spLocks noChangeShapeType="1"/>
          </p:cNvSpPr>
          <p:nvPr/>
        </p:nvSpPr>
        <p:spPr bwMode="auto">
          <a:xfrm>
            <a:off x="2986088" y="39624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6985" name="Oval 8">
            <a:extLst>
              <a:ext uri="{FF2B5EF4-FFF2-40B4-BE49-F238E27FC236}">
                <a16:creationId xmlns:a16="http://schemas.microsoft.com/office/drawing/2014/main" id="{3EEF64BC-905D-4E1F-16F3-F6A94F9B2A63}"/>
              </a:ext>
            </a:extLst>
          </p:cNvPr>
          <p:cNvSpPr>
            <a:spLocks noChangeArrowheads="1"/>
          </p:cNvSpPr>
          <p:nvPr/>
        </p:nvSpPr>
        <p:spPr bwMode="auto">
          <a:xfrm>
            <a:off x="50292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86" name="Rectangle 9">
            <a:extLst>
              <a:ext uri="{FF2B5EF4-FFF2-40B4-BE49-F238E27FC236}">
                <a16:creationId xmlns:a16="http://schemas.microsoft.com/office/drawing/2014/main" id="{AC415C99-24B7-22E3-A5F1-77C40014020B}"/>
              </a:ext>
            </a:extLst>
          </p:cNvPr>
          <p:cNvSpPr>
            <a:spLocks noChangeArrowheads="1"/>
          </p:cNvSpPr>
          <p:nvPr/>
        </p:nvSpPr>
        <p:spPr bwMode="auto">
          <a:xfrm>
            <a:off x="533400" y="35179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87" name="Text Box 10">
            <a:extLst>
              <a:ext uri="{FF2B5EF4-FFF2-40B4-BE49-F238E27FC236}">
                <a16:creationId xmlns:a16="http://schemas.microsoft.com/office/drawing/2014/main" id="{58559717-0314-92DC-7917-E01EE43F2AAA}"/>
              </a:ext>
            </a:extLst>
          </p:cNvPr>
          <p:cNvSpPr txBox="1">
            <a:spLocks noChangeArrowheads="1"/>
          </p:cNvSpPr>
          <p:nvPr/>
        </p:nvSpPr>
        <p:spPr bwMode="auto">
          <a:xfrm>
            <a:off x="687388" y="3505200"/>
            <a:ext cx="7762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[4,8]</a:t>
            </a:r>
          </a:p>
        </p:txBody>
      </p:sp>
      <p:sp>
        <p:nvSpPr>
          <p:cNvPr id="126988" name="Text Box 11">
            <a:extLst>
              <a:ext uri="{FF2B5EF4-FFF2-40B4-BE49-F238E27FC236}">
                <a16:creationId xmlns:a16="http://schemas.microsoft.com/office/drawing/2014/main" id="{21EA4FE5-FC02-907D-3E7E-473F9E5F28E3}"/>
              </a:ext>
            </a:extLst>
          </p:cNvPr>
          <p:cNvSpPr txBox="1">
            <a:spLocks noChangeArrowheads="1"/>
          </p:cNvSpPr>
          <p:nvPr/>
        </p:nvSpPr>
        <p:spPr bwMode="auto">
          <a:xfrm>
            <a:off x="900113" y="3962400"/>
            <a:ext cx="35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8</a:t>
            </a:r>
          </a:p>
        </p:txBody>
      </p:sp>
      <p:sp>
        <p:nvSpPr>
          <p:cNvPr id="126989" name="Line 12">
            <a:extLst>
              <a:ext uri="{FF2B5EF4-FFF2-40B4-BE49-F238E27FC236}">
                <a16:creationId xmlns:a16="http://schemas.microsoft.com/office/drawing/2014/main" id="{DB73B22B-1CA2-4D15-8824-D84917050095}"/>
              </a:ext>
            </a:extLst>
          </p:cNvPr>
          <p:cNvSpPr>
            <a:spLocks noChangeShapeType="1"/>
          </p:cNvSpPr>
          <p:nvPr/>
        </p:nvSpPr>
        <p:spPr bwMode="auto">
          <a:xfrm>
            <a:off x="533400" y="39624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6990" name="Oval 13">
            <a:extLst>
              <a:ext uri="{FF2B5EF4-FFF2-40B4-BE49-F238E27FC236}">
                <a16:creationId xmlns:a16="http://schemas.microsoft.com/office/drawing/2014/main" id="{9D2622E1-73D9-CA8E-CEF5-83D2C216B8A4}"/>
              </a:ext>
            </a:extLst>
          </p:cNvPr>
          <p:cNvSpPr>
            <a:spLocks noChangeArrowheads="1"/>
          </p:cNvSpPr>
          <p:nvPr/>
        </p:nvSpPr>
        <p:spPr bwMode="auto">
          <a:xfrm>
            <a:off x="16764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91" name="Rectangle 14">
            <a:extLst>
              <a:ext uri="{FF2B5EF4-FFF2-40B4-BE49-F238E27FC236}">
                <a16:creationId xmlns:a16="http://schemas.microsoft.com/office/drawing/2014/main" id="{991F8D66-7940-EAE6-3A81-BB87D0FC5E8C}"/>
              </a:ext>
            </a:extLst>
          </p:cNvPr>
          <p:cNvSpPr>
            <a:spLocks noChangeArrowheads="1"/>
          </p:cNvSpPr>
          <p:nvPr/>
        </p:nvSpPr>
        <p:spPr bwMode="auto">
          <a:xfrm>
            <a:off x="2071688" y="4889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92" name="Text Box 15">
            <a:extLst>
              <a:ext uri="{FF2B5EF4-FFF2-40B4-BE49-F238E27FC236}">
                <a16:creationId xmlns:a16="http://schemas.microsoft.com/office/drawing/2014/main" id="{2741341F-C0A6-AC42-5B99-E94C9A6FA053}"/>
              </a:ext>
            </a:extLst>
          </p:cNvPr>
          <p:cNvSpPr txBox="1">
            <a:spLocks noChangeArrowheads="1"/>
          </p:cNvSpPr>
          <p:nvPr/>
        </p:nvSpPr>
        <p:spPr bwMode="auto">
          <a:xfrm>
            <a:off x="2141538" y="4876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[7,10]</a:t>
            </a:r>
          </a:p>
        </p:txBody>
      </p:sp>
      <p:sp>
        <p:nvSpPr>
          <p:cNvPr id="126993" name="Text Box 16">
            <a:extLst>
              <a:ext uri="{FF2B5EF4-FFF2-40B4-BE49-F238E27FC236}">
                <a16:creationId xmlns:a16="http://schemas.microsoft.com/office/drawing/2014/main" id="{0163F637-9D2E-F670-8AF4-9A64A7850B21}"/>
              </a:ext>
            </a:extLst>
          </p:cNvPr>
          <p:cNvSpPr txBox="1">
            <a:spLocks noChangeArrowheads="1"/>
          </p:cNvSpPr>
          <p:nvPr/>
        </p:nvSpPr>
        <p:spPr bwMode="auto">
          <a:xfrm>
            <a:off x="2354263" y="5334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10</a:t>
            </a:r>
          </a:p>
        </p:txBody>
      </p:sp>
      <p:sp>
        <p:nvSpPr>
          <p:cNvPr id="126994" name="Line 17">
            <a:extLst>
              <a:ext uri="{FF2B5EF4-FFF2-40B4-BE49-F238E27FC236}">
                <a16:creationId xmlns:a16="http://schemas.microsoft.com/office/drawing/2014/main" id="{22CC7C2C-0016-D190-2CA6-D65CA2ABD1EB}"/>
              </a:ext>
            </a:extLst>
          </p:cNvPr>
          <p:cNvSpPr>
            <a:spLocks noChangeShapeType="1"/>
          </p:cNvSpPr>
          <p:nvPr/>
        </p:nvSpPr>
        <p:spPr bwMode="auto">
          <a:xfrm>
            <a:off x="2071688" y="5334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6995" name="Oval 18">
            <a:extLst>
              <a:ext uri="{FF2B5EF4-FFF2-40B4-BE49-F238E27FC236}">
                <a16:creationId xmlns:a16="http://schemas.microsoft.com/office/drawing/2014/main" id="{DA71A26A-2AB3-AC6E-165F-7D559F374A2F}"/>
              </a:ext>
            </a:extLst>
          </p:cNvPr>
          <p:cNvSpPr>
            <a:spLocks noChangeArrowheads="1"/>
          </p:cNvSpPr>
          <p:nvPr/>
        </p:nvSpPr>
        <p:spPr bwMode="auto">
          <a:xfrm>
            <a:off x="3352800" y="59436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96" name="Rectangle 19">
            <a:extLst>
              <a:ext uri="{FF2B5EF4-FFF2-40B4-BE49-F238E27FC236}">
                <a16:creationId xmlns:a16="http://schemas.microsoft.com/office/drawing/2014/main" id="{51C6C765-16D2-8843-37C4-E62D19C4A727}"/>
              </a:ext>
            </a:extLst>
          </p:cNvPr>
          <p:cNvSpPr>
            <a:spLocks noChangeArrowheads="1"/>
          </p:cNvSpPr>
          <p:nvPr/>
        </p:nvSpPr>
        <p:spPr bwMode="auto">
          <a:xfrm>
            <a:off x="1766888" y="2222500"/>
            <a:ext cx="1052512" cy="901700"/>
          </a:xfrm>
          <a:prstGeom prst="rect">
            <a:avLst/>
          </a:prstGeom>
          <a:solidFill>
            <a:srgbClr val="FF010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6997" name="Text Box 20">
            <a:extLst>
              <a:ext uri="{FF2B5EF4-FFF2-40B4-BE49-F238E27FC236}">
                <a16:creationId xmlns:a16="http://schemas.microsoft.com/office/drawing/2014/main" id="{BE0017E7-408A-3F50-4BCF-77635856605F}"/>
              </a:ext>
            </a:extLst>
          </p:cNvPr>
          <p:cNvSpPr txBox="1">
            <a:spLocks noChangeArrowheads="1"/>
          </p:cNvSpPr>
          <p:nvPr/>
        </p:nvSpPr>
        <p:spPr bwMode="auto">
          <a:xfrm>
            <a:off x="1836738" y="2209800"/>
            <a:ext cx="94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[5,11]</a:t>
            </a:r>
          </a:p>
        </p:txBody>
      </p:sp>
      <p:sp>
        <p:nvSpPr>
          <p:cNvPr id="126998" name="Text Box 21">
            <a:extLst>
              <a:ext uri="{FF2B5EF4-FFF2-40B4-BE49-F238E27FC236}">
                <a16:creationId xmlns:a16="http://schemas.microsoft.com/office/drawing/2014/main" id="{C0A58481-FF1E-2A4D-25C0-0437A132516D}"/>
              </a:ext>
            </a:extLst>
          </p:cNvPr>
          <p:cNvSpPr txBox="1">
            <a:spLocks noChangeArrowheads="1"/>
          </p:cNvSpPr>
          <p:nvPr/>
        </p:nvSpPr>
        <p:spPr bwMode="auto">
          <a:xfrm>
            <a:off x="2049463"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18</a:t>
            </a:r>
          </a:p>
        </p:txBody>
      </p:sp>
      <p:sp>
        <p:nvSpPr>
          <p:cNvPr id="126999" name="Line 22">
            <a:extLst>
              <a:ext uri="{FF2B5EF4-FFF2-40B4-BE49-F238E27FC236}">
                <a16:creationId xmlns:a16="http://schemas.microsoft.com/office/drawing/2014/main" id="{6A5B14EF-4097-DA9E-76E3-DCBC514AD9F8}"/>
              </a:ext>
            </a:extLst>
          </p:cNvPr>
          <p:cNvSpPr>
            <a:spLocks noChangeShapeType="1"/>
          </p:cNvSpPr>
          <p:nvPr/>
        </p:nvSpPr>
        <p:spPr bwMode="auto">
          <a:xfrm>
            <a:off x="1766888" y="26670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7000" name="Oval 23">
            <a:extLst>
              <a:ext uri="{FF2B5EF4-FFF2-40B4-BE49-F238E27FC236}">
                <a16:creationId xmlns:a16="http://schemas.microsoft.com/office/drawing/2014/main" id="{70AB0E36-2FE9-12B9-886E-3E3CE16E7E27}"/>
              </a:ext>
            </a:extLst>
          </p:cNvPr>
          <p:cNvSpPr>
            <a:spLocks noChangeArrowheads="1"/>
          </p:cNvSpPr>
          <p:nvPr/>
        </p:nvSpPr>
        <p:spPr bwMode="auto">
          <a:xfrm>
            <a:off x="6629400" y="34290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7001" name="Rectangle 24">
            <a:extLst>
              <a:ext uri="{FF2B5EF4-FFF2-40B4-BE49-F238E27FC236}">
                <a16:creationId xmlns:a16="http://schemas.microsoft.com/office/drawing/2014/main" id="{E02DFFF0-1B74-F827-4816-ABF96DE75582}"/>
              </a:ext>
            </a:extLst>
          </p:cNvPr>
          <p:cNvSpPr>
            <a:spLocks noChangeArrowheads="1"/>
          </p:cNvSpPr>
          <p:nvPr/>
        </p:nvSpPr>
        <p:spPr bwMode="auto">
          <a:xfrm>
            <a:off x="3519488" y="1308100"/>
            <a:ext cx="1052512"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7002" name="Text Box 25">
            <a:extLst>
              <a:ext uri="{FF2B5EF4-FFF2-40B4-BE49-F238E27FC236}">
                <a16:creationId xmlns:a16="http://schemas.microsoft.com/office/drawing/2014/main" id="{300A9DCC-0568-943D-EDCF-6A6E8BD48CE9}"/>
              </a:ext>
            </a:extLst>
          </p:cNvPr>
          <p:cNvSpPr txBox="1">
            <a:spLocks noChangeArrowheads="1"/>
          </p:cNvSpPr>
          <p:nvPr/>
        </p:nvSpPr>
        <p:spPr bwMode="auto">
          <a:xfrm>
            <a:off x="3505200" y="1295400"/>
            <a:ext cx="1116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[17,19]</a:t>
            </a:r>
          </a:p>
        </p:txBody>
      </p:sp>
      <p:sp>
        <p:nvSpPr>
          <p:cNvPr id="127003" name="Text Box 26">
            <a:extLst>
              <a:ext uri="{FF2B5EF4-FFF2-40B4-BE49-F238E27FC236}">
                <a16:creationId xmlns:a16="http://schemas.microsoft.com/office/drawing/2014/main" id="{3E262351-7E47-6AFC-D34F-D0E526F704A4}"/>
              </a:ext>
            </a:extLst>
          </p:cNvPr>
          <p:cNvSpPr txBox="1">
            <a:spLocks noChangeArrowheads="1"/>
          </p:cNvSpPr>
          <p:nvPr/>
        </p:nvSpPr>
        <p:spPr bwMode="auto">
          <a:xfrm>
            <a:off x="3802063" y="17526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7004" name="Line 27">
            <a:extLst>
              <a:ext uri="{FF2B5EF4-FFF2-40B4-BE49-F238E27FC236}">
                <a16:creationId xmlns:a16="http://schemas.microsoft.com/office/drawing/2014/main" id="{FD7CBFD2-BCC9-B507-22AD-475F48F8D7E2}"/>
              </a:ext>
            </a:extLst>
          </p:cNvPr>
          <p:cNvSpPr>
            <a:spLocks noChangeShapeType="1"/>
          </p:cNvSpPr>
          <p:nvPr/>
        </p:nvSpPr>
        <p:spPr bwMode="auto">
          <a:xfrm>
            <a:off x="3519488" y="1752600"/>
            <a:ext cx="1052512"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7005" name="Rectangle 28">
            <a:extLst>
              <a:ext uri="{FF2B5EF4-FFF2-40B4-BE49-F238E27FC236}">
                <a16:creationId xmlns:a16="http://schemas.microsoft.com/office/drawing/2014/main" id="{E0B37781-61A6-2A43-0A65-8C0240D74BEA}"/>
              </a:ext>
            </a:extLst>
          </p:cNvPr>
          <p:cNvSpPr>
            <a:spLocks noChangeArrowheads="1"/>
          </p:cNvSpPr>
          <p:nvPr/>
        </p:nvSpPr>
        <p:spPr bwMode="auto">
          <a:xfrm>
            <a:off x="5375275" y="2222500"/>
            <a:ext cx="1052513" cy="901700"/>
          </a:xfrm>
          <a:prstGeom prst="rect">
            <a:avLst/>
          </a:prstGeom>
          <a:solidFill>
            <a:schemeClr val="tx1"/>
          </a:solidFill>
          <a:ln w="9525" algn="ctr">
            <a:solidFill>
              <a:schemeClr val="tx1"/>
            </a:solidFill>
            <a:miter lim="800000"/>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7006" name="Text Box 29">
            <a:extLst>
              <a:ext uri="{FF2B5EF4-FFF2-40B4-BE49-F238E27FC236}">
                <a16:creationId xmlns:a16="http://schemas.microsoft.com/office/drawing/2014/main" id="{DB18DAFC-FCAB-8970-604C-D0A2275426F1}"/>
              </a:ext>
            </a:extLst>
          </p:cNvPr>
          <p:cNvSpPr txBox="1">
            <a:spLocks noChangeArrowheads="1"/>
          </p:cNvSpPr>
          <p:nvPr/>
        </p:nvSpPr>
        <p:spPr bwMode="auto">
          <a:xfrm>
            <a:off x="5360988" y="2209800"/>
            <a:ext cx="1116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[21,23]</a:t>
            </a:r>
          </a:p>
        </p:txBody>
      </p:sp>
      <p:sp>
        <p:nvSpPr>
          <p:cNvPr id="127007" name="Text Box 30">
            <a:extLst>
              <a:ext uri="{FF2B5EF4-FFF2-40B4-BE49-F238E27FC236}">
                <a16:creationId xmlns:a16="http://schemas.microsoft.com/office/drawing/2014/main" id="{ED32A45A-BEFD-E4E2-FD01-4D4711360EDD}"/>
              </a:ext>
            </a:extLst>
          </p:cNvPr>
          <p:cNvSpPr txBox="1">
            <a:spLocks noChangeArrowheads="1"/>
          </p:cNvSpPr>
          <p:nvPr/>
        </p:nvSpPr>
        <p:spPr bwMode="auto">
          <a:xfrm>
            <a:off x="5657850" y="26670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solidFill>
                  <a:schemeClr val="bg1"/>
                </a:solidFill>
              </a:rPr>
              <a:t>23</a:t>
            </a:r>
          </a:p>
        </p:txBody>
      </p:sp>
      <p:sp>
        <p:nvSpPr>
          <p:cNvPr id="127008" name="Line 31">
            <a:extLst>
              <a:ext uri="{FF2B5EF4-FFF2-40B4-BE49-F238E27FC236}">
                <a16:creationId xmlns:a16="http://schemas.microsoft.com/office/drawing/2014/main" id="{3234AA1C-3B89-BDC4-C3D7-50EF30461FFC}"/>
              </a:ext>
            </a:extLst>
          </p:cNvPr>
          <p:cNvSpPr>
            <a:spLocks noChangeShapeType="1"/>
          </p:cNvSpPr>
          <p:nvPr/>
        </p:nvSpPr>
        <p:spPr bwMode="auto">
          <a:xfrm>
            <a:off x="5375275" y="2667000"/>
            <a:ext cx="1052513" cy="0"/>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27009" name="Oval 32">
            <a:extLst>
              <a:ext uri="{FF2B5EF4-FFF2-40B4-BE49-F238E27FC236}">
                <a16:creationId xmlns:a16="http://schemas.microsoft.com/office/drawing/2014/main" id="{69DD20C3-0943-656B-7006-DF97503609FD}"/>
              </a:ext>
            </a:extLst>
          </p:cNvPr>
          <p:cNvSpPr>
            <a:spLocks noChangeArrowheads="1"/>
          </p:cNvSpPr>
          <p:nvPr/>
        </p:nvSpPr>
        <p:spPr bwMode="auto">
          <a:xfrm>
            <a:off x="1524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7010" name="Oval 33">
            <a:extLst>
              <a:ext uri="{FF2B5EF4-FFF2-40B4-BE49-F238E27FC236}">
                <a16:creationId xmlns:a16="http://schemas.microsoft.com/office/drawing/2014/main" id="{64746CD5-A314-1F9F-1E67-CB4FBC6FFC43}"/>
              </a:ext>
            </a:extLst>
          </p:cNvPr>
          <p:cNvSpPr>
            <a:spLocks noChangeArrowheads="1"/>
          </p:cNvSpPr>
          <p:nvPr/>
        </p:nvSpPr>
        <p:spPr bwMode="auto">
          <a:xfrm>
            <a:off x="18288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27011" name="Oval 34">
            <a:extLst>
              <a:ext uri="{FF2B5EF4-FFF2-40B4-BE49-F238E27FC236}">
                <a16:creationId xmlns:a16="http://schemas.microsoft.com/office/drawing/2014/main" id="{D5A19126-AFD6-6BC4-DCF5-7BD978C4F9E0}"/>
              </a:ext>
            </a:extLst>
          </p:cNvPr>
          <p:cNvSpPr>
            <a:spLocks noChangeArrowheads="1"/>
          </p:cNvSpPr>
          <p:nvPr/>
        </p:nvSpPr>
        <p:spPr bwMode="auto">
          <a:xfrm>
            <a:off x="4191000" y="4648200"/>
            <a:ext cx="152400" cy="152400"/>
          </a:xfrm>
          <a:prstGeom prst="ellipse">
            <a:avLst/>
          </a:prstGeom>
          <a:solidFill>
            <a:schemeClr val="tx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cxnSp>
        <p:nvCxnSpPr>
          <p:cNvPr id="127012" name="AutoShape 35">
            <a:extLst>
              <a:ext uri="{FF2B5EF4-FFF2-40B4-BE49-F238E27FC236}">
                <a16:creationId xmlns:a16="http://schemas.microsoft.com/office/drawing/2014/main" id="{5F9E8500-B31F-B161-4491-734A60E01A51}"/>
              </a:ext>
            </a:extLst>
          </p:cNvPr>
          <p:cNvCxnSpPr>
            <a:cxnSpLocks noChangeShapeType="1"/>
            <a:stCxn id="127004" idx="0"/>
            <a:endCxn id="126997" idx="0"/>
          </p:cNvCxnSpPr>
          <p:nvPr/>
        </p:nvCxnSpPr>
        <p:spPr bwMode="auto">
          <a:xfrm flipH="1">
            <a:off x="2309813" y="1752600"/>
            <a:ext cx="1209675"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3" name="AutoShape 36">
            <a:extLst>
              <a:ext uri="{FF2B5EF4-FFF2-40B4-BE49-F238E27FC236}">
                <a16:creationId xmlns:a16="http://schemas.microsoft.com/office/drawing/2014/main" id="{AD5EAB59-7DBC-9489-5CDE-4C8AB81F2297}"/>
              </a:ext>
            </a:extLst>
          </p:cNvPr>
          <p:cNvCxnSpPr>
            <a:cxnSpLocks noChangeShapeType="1"/>
            <a:stCxn id="127004" idx="1"/>
            <a:endCxn id="127006" idx="0"/>
          </p:cNvCxnSpPr>
          <p:nvPr/>
        </p:nvCxnSpPr>
        <p:spPr bwMode="auto">
          <a:xfrm>
            <a:off x="4572000" y="1752600"/>
            <a:ext cx="1347788" cy="457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4" name="AutoShape 37">
            <a:extLst>
              <a:ext uri="{FF2B5EF4-FFF2-40B4-BE49-F238E27FC236}">
                <a16:creationId xmlns:a16="http://schemas.microsoft.com/office/drawing/2014/main" id="{E2A804AD-9DD4-220D-1E68-B15ADED3EE34}"/>
              </a:ext>
            </a:extLst>
          </p:cNvPr>
          <p:cNvCxnSpPr>
            <a:cxnSpLocks noChangeShapeType="1"/>
            <a:stCxn id="126996" idx="1"/>
            <a:endCxn id="126987" idx="0"/>
          </p:cNvCxnSpPr>
          <p:nvPr/>
        </p:nvCxnSpPr>
        <p:spPr bwMode="auto">
          <a:xfrm flipH="1">
            <a:off x="1076325" y="2673350"/>
            <a:ext cx="690563" cy="8318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5" name="AutoShape 38">
            <a:extLst>
              <a:ext uri="{FF2B5EF4-FFF2-40B4-BE49-F238E27FC236}">
                <a16:creationId xmlns:a16="http://schemas.microsoft.com/office/drawing/2014/main" id="{E94AD27B-AA5D-E9D5-4150-0ACB2E5EB407}"/>
              </a:ext>
            </a:extLst>
          </p:cNvPr>
          <p:cNvCxnSpPr>
            <a:cxnSpLocks noChangeShapeType="1"/>
            <a:stCxn id="126999" idx="1"/>
            <a:endCxn id="126982" idx="0"/>
          </p:cNvCxnSpPr>
          <p:nvPr/>
        </p:nvCxnSpPr>
        <p:spPr bwMode="auto">
          <a:xfrm>
            <a:off x="2819400" y="2667000"/>
            <a:ext cx="711200" cy="8382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6" name="AutoShape 39">
            <a:extLst>
              <a:ext uri="{FF2B5EF4-FFF2-40B4-BE49-F238E27FC236}">
                <a16:creationId xmlns:a16="http://schemas.microsoft.com/office/drawing/2014/main" id="{C5721A87-AC0B-DED0-F389-A52ADEBF5DF6}"/>
              </a:ext>
            </a:extLst>
          </p:cNvPr>
          <p:cNvCxnSpPr>
            <a:cxnSpLocks noChangeShapeType="1"/>
            <a:stCxn id="126986" idx="3"/>
            <a:endCxn id="127010" idx="0"/>
          </p:cNvCxnSpPr>
          <p:nvPr/>
        </p:nvCxnSpPr>
        <p:spPr bwMode="auto">
          <a:xfrm>
            <a:off x="1585913" y="3968750"/>
            <a:ext cx="319087"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7" name="AutoShape 40">
            <a:extLst>
              <a:ext uri="{FF2B5EF4-FFF2-40B4-BE49-F238E27FC236}">
                <a16:creationId xmlns:a16="http://schemas.microsoft.com/office/drawing/2014/main" id="{A4A81D30-513F-DE5E-B66A-DE125312D703}"/>
              </a:ext>
            </a:extLst>
          </p:cNvPr>
          <p:cNvCxnSpPr>
            <a:cxnSpLocks noChangeShapeType="1"/>
            <a:stCxn id="126986" idx="1"/>
            <a:endCxn id="127009" idx="0"/>
          </p:cNvCxnSpPr>
          <p:nvPr/>
        </p:nvCxnSpPr>
        <p:spPr bwMode="auto">
          <a:xfrm flipH="1">
            <a:off x="228600" y="3968750"/>
            <a:ext cx="304800" cy="679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8" name="AutoShape 41">
            <a:extLst>
              <a:ext uri="{FF2B5EF4-FFF2-40B4-BE49-F238E27FC236}">
                <a16:creationId xmlns:a16="http://schemas.microsoft.com/office/drawing/2014/main" id="{011D0104-C453-F178-057E-148FE0228909}"/>
              </a:ext>
            </a:extLst>
          </p:cNvPr>
          <p:cNvCxnSpPr>
            <a:cxnSpLocks noChangeShapeType="1"/>
            <a:stCxn id="126984" idx="1"/>
            <a:endCxn id="127011" idx="0"/>
          </p:cNvCxnSpPr>
          <p:nvPr/>
        </p:nvCxnSpPr>
        <p:spPr bwMode="auto">
          <a:xfrm>
            <a:off x="4038600" y="3962400"/>
            <a:ext cx="228600" cy="6858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19" name="AutoShape 42">
            <a:extLst>
              <a:ext uri="{FF2B5EF4-FFF2-40B4-BE49-F238E27FC236}">
                <a16:creationId xmlns:a16="http://schemas.microsoft.com/office/drawing/2014/main" id="{9B272BB6-6A31-C2FE-CCE3-D6B39180175C}"/>
              </a:ext>
            </a:extLst>
          </p:cNvPr>
          <p:cNvCxnSpPr>
            <a:cxnSpLocks noChangeShapeType="1"/>
            <a:stCxn id="126984" idx="0"/>
            <a:endCxn id="126992" idx="0"/>
          </p:cNvCxnSpPr>
          <p:nvPr/>
        </p:nvCxnSpPr>
        <p:spPr bwMode="auto">
          <a:xfrm flipH="1">
            <a:off x="2614613" y="3962400"/>
            <a:ext cx="371475" cy="9144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20" name="AutoShape 43">
            <a:extLst>
              <a:ext uri="{FF2B5EF4-FFF2-40B4-BE49-F238E27FC236}">
                <a16:creationId xmlns:a16="http://schemas.microsoft.com/office/drawing/2014/main" id="{C76BE902-D0D0-1E08-00EC-0AB11603A3F6}"/>
              </a:ext>
            </a:extLst>
          </p:cNvPr>
          <p:cNvCxnSpPr>
            <a:cxnSpLocks noChangeShapeType="1"/>
            <a:stCxn id="126994" idx="0"/>
            <a:endCxn id="126990" idx="0"/>
          </p:cNvCxnSpPr>
          <p:nvPr/>
        </p:nvCxnSpPr>
        <p:spPr bwMode="auto">
          <a:xfrm flipH="1">
            <a:off x="1752600" y="5334000"/>
            <a:ext cx="319088"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21" name="AutoShape 44">
            <a:extLst>
              <a:ext uri="{FF2B5EF4-FFF2-40B4-BE49-F238E27FC236}">
                <a16:creationId xmlns:a16="http://schemas.microsoft.com/office/drawing/2014/main" id="{748587C2-CC5C-BE92-DCDE-D7FAEDB31499}"/>
              </a:ext>
            </a:extLst>
          </p:cNvPr>
          <p:cNvCxnSpPr>
            <a:cxnSpLocks noChangeShapeType="1"/>
            <a:stCxn id="126994" idx="1"/>
            <a:endCxn id="126995" idx="0"/>
          </p:cNvCxnSpPr>
          <p:nvPr/>
        </p:nvCxnSpPr>
        <p:spPr bwMode="auto">
          <a:xfrm>
            <a:off x="3124200" y="5334000"/>
            <a:ext cx="304800" cy="6096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22" name="AutoShape 45">
            <a:extLst>
              <a:ext uri="{FF2B5EF4-FFF2-40B4-BE49-F238E27FC236}">
                <a16:creationId xmlns:a16="http://schemas.microsoft.com/office/drawing/2014/main" id="{3FF5B23C-3ACE-CAA9-DA70-FC20EA339533}"/>
              </a:ext>
            </a:extLst>
          </p:cNvPr>
          <p:cNvCxnSpPr>
            <a:cxnSpLocks noChangeShapeType="1"/>
            <a:stCxn id="127008" idx="0"/>
            <a:endCxn id="126985" idx="0"/>
          </p:cNvCxnSpPr>
          <p:nvPr/>
        </p:nvCxnSpPr>
        <p:spPr bwMode="auto">
          <a:xfrm flipH="1">
            <a:off x="5105400" y="2667000"/>
            <a:ext cx="269875"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27023" name="AutoShape 46">
            <a:extLst>
              <a:ext uri="{FF2B5EF4-FFF2-40B4-BE49-F238E27FC236}">
                <a16:creationId xmlns:a16="http://schemas.microsoft.com/office/drawing/2014/main" id="{038E4680-9529-F0A8-FDC9-B5C00114C312}"/>
              </a:ext>
            </a:extLst>
          </p:cNvPr>
          <p:cNvCxnSpPr>
            <a:cxnSpLocks noChangeShapeType="1"/>
            <a:stCxn id="127008" idx="1"/>
            <a:endCxn id="127000" idx="0"/>
          </p:cNvCxnSpPr>
          <p:nvPr/>
        </p:nvCxnSpPr>
        <p:spPr bwMode="auto">
          <a:xfrm>
            <a:off x="6427788" y="2667000"/>
            <a:ext cx="277812" cy="7620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27024" name="Text Box 47">
            <a:extLst>
              <a:ext uri="{FF2B5EF4-FFF2-40B4-BE49-F238E27FC236}">
                <a16:creationId xmlns:a16="http://schemas.microsoft.com/office/drawing/2014/main" id="{3F250532-1C36-E79B-147F-CFF9DA09E047}"/>
              </a:ext>
            </a:extLst>
          </p:cNvPr>
          <p:cNvSpPr txBox="1">
            <a:spLocks noChangeArrowheads="1"/>
          </p:cNvSpPr>
          <p:nvPr/>
        </p:nvSpPr>
        <p:spPr bwMode="auto">
          <a:xfrm>
            <a:off x="6492875" y="3641725"/>
            <a:ext cx="24225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Char char="-"/>
            </a:pPr>
            <a:r>
              <a:rPr lang="en-US" altLang="en-US" sz="2000"/>
              <a:t> Search for [12, 14]</a:t>
            </a:r>
          </a:p>
        </p:txBody>
      </p:sp>
      <p:sp>
        <p:nvSpPr>
          <p:cNvPr id="127025" name="Rectangle 48">
            <a:extLst>
              <a:ext uri="{FF2B5EF4-FFF2-40B4-BE49-F238E27FC236}">
                <a16:creationId xmlns:a16="http://schemas.microsoft.com/office/drawing/2014/main" id="{F1E3A553-CF93-9261-2E02-96BDFE8DB719}"/>
              </a:ext>
            </a:extLst>
          </p:cNvPr>
          <p:cNvSpPr>
            <a:spLocks noChangeArrowheads="1"/>
          </p:cNvSpPr>
          <p:nvPr/>
        </p:nvSpPr>
        <p:spPr bwMode="auto">
          <a:xfrm>
            <a:off x="4724400" y="4038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27026" name="Text Box 49">
            <a:extLst>
              <a:ext uri="{FF2B5EF4-FFF2-40B4-BE49-F238E27FC236}">
                <a16:creationId xmlns:a16="http://schemas.microsoft.com/office/drawing/2014/main" id="{72A4AEDA-EE6A-A70B-58EE-49F2F23A9CEB}"/>
              </a:ext>
            </a:extLst>
          </p:cNvPr>
          <p:cNvSpPr txBox="1">
            <a:spLocks noChangeArrowheads="1"/>
          </p:cNvSpPr>
          <p:nvPr/>
        </p:nvSpPr>
        <p:spPr bwMode="auto">
          <a:xfrm>
            <a:off x="609600" y="1219200"/>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30CCE646-9FED-D75F-BBBE-FDC0920822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58C63B7D-E5B3-4D0A-9E8C-BA990D254956}" type="slidenum">
              <a:rPr lang="en-US" altLang="en-US" sz="1200" smtClean="0">
                <a:latin typeface="Garamond" panose="02020404030301010803" pitchFamily="18" charset="0"/>
              </a:rPr>
              <a:pPr>
                <a:spcBef>
                  <a:spcPct val="0"/>
                </a:spcBef>
                <a:buClrTx/>
                <a:buSzTx/>
                <a:buFontTx/>
                <a:buNone/>
              </a:pPr>
              <a:t>62</a:t>
            </a:fld>
            <a:endParaRPr lang="en-US" altLang="en-US" sz="1200">
              <a:latin typeface="Garamond" panose="02020404030301010803" pitchFamily="18" charset="0"/>
            </a:endParaRPr>
          </a:p>
        </p:txBody>
      </p:sp>
      <p:sp>
        <p:nvSpPr>
          <p:cNvPr id="129027" name="Rectangle 2">
            <a:extLst>
              <a:ext uri="{FF2B5EF4-FFF2-40B4-BE49-F238E27FC236}">
                <a16:creationId xmlns:a16="http://schemas.microsoft.com/office/drawing/2014/main" id="{15A19BCF-6379-275C-2EAC-AA2AA246FFE8}"/>
              </a:ext>
            </a:extLst>
          </p:cNvPr>
          <p:cNvSpPr>
            <a:spLocks noGrp="1" noChangeArrowheads="1"/>
          </p:cNvSpPr>
          <p:nvPr>
            <p:ph type="title"/>
          </p:nvPr>
        </p:nvSpPr>
        <p:spPr/>
        <p:txBody>
          <a:bodyPr/>
          <a:lstStyle/>
          <a:p>
            <a:pPr eaLnBrk="1" hangingPunct="1"/>
            <a:r>
              <a:rPr lang="en-US" altLang="en-US" sz="3600"/>
              <a:t>Correctness of IntervalRBT_Search</a:t>
            </a:r>
          </a:p>
        </p:txBody>
      </p:sp>
      <p:sp>
        <p:nvSpPr>
          <p:cNvPr id="129028" name="Rectangle 3">
            <a:extLst>
              <a:ext uri="{FF2B5EF4-FFF2-40B4-BE49-F238E27FC236}">
                <a16:creationId xmlns:a16="http://schemas.microsoft.com/office/drawing/2014/main" id="{9653DF08-C864-D779-4EDD-EA27DAB62A50}"/>
              </a:ext>
            </a:extLst>
          </p:cNvPr>
          <p:cNvSpPr>
            <a:spLocks noGrp="1" noChangeArrowheads="1"/>
          </p:cNvSpPr>
          <p:nvPr>
            <p:ph type="body" idx="1"/>
          </p:nvPr>
        </p:nvSpPr>
        <p:spPr>
          <a:xfrm>
            <a:off x="457200" y="1184275"/>
            <a:ext cx="8229600" cy="4530725"/>
          </a:xfrm>
        </p:spPr>
        <p:txBody>
          <a:bodyPr/>
          <a:lstStyle/>
          <a:p>
            <a:pPr eaLnBrk="1" hangingPunct="1"/>
            <a:r>
              <a:rPr lang="en-US" altLang="en-US" sz="2400"/>
              <a:t>IntervalRBT_Search considers one subtree only.</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If there does not exist an overlapping interval in the subtree that we chose to follow, how can we guarantee that there does not exist an overlapping interval in the subtree that we skip.</a:t>
            </a:r>
          </a:p>
        </p:txBody>
      </p:sp>
      <p:sp>
        <p:nvSpPr>
          <p:cNvPr id="129029" name="Rectangle 4">
            <a:extLst>
              <a:ext uri="{FF2B5EF4-FFF2-40B4-BE49-F238E27FC236}">
                <a16:creationId xmlns:a16="http://schemas.microsoft.com/office/drawing/2014/main" id="{5D9BBD57-AB9C-64DB-6208-53ED043AB3D6}"/>
              </a:ext>
            </a:extLst>
          </p:cNvPr>
          <p:cNvSpPr>
            <a:spLocks noChangeArrowheads="1"/>
          </p:cNvSpPr>
          <p:nvPr/>
        </p:nvSpPr>
        <p:spPr bwMode="auto">
          <a:xfrm>
            <a:off x="914400" y="1676400"/>
            <a:ext cx="74676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IntervalRBT_Search (T, l, h) { </a:t>
            </a:r>
            <a:endParaRPr lang="en-US" altLang="en-US" sz="1600">
              <a:solidFill>
                <a:srgbClr val="0066FF"/>
              </a:solidFill>
            </a:endParaRPr>
          </a:p>
          <a:p>
            <a:pPr eaLnBrk="1" hangingPunct="1">
              <a:buFont typeface="Wingdings" panose="05000000000000000000" pitchFamily="2" charset="2"/>
              <a:buNone/>
            </a:pPr>
            <a:r>
              <a:rPr lang="en-US" altLang="en-US" sz="1600">
                <a:solidFill>
                  <a:srgbClr val="0066FF"/>
                </a:solidFill>
              </a:rPr>
              <a:t>   </a:t>
            </a:r>
            <a:r>
              <a:rPr lang="en-US" altLang="en-US" sz="1600"/>
              <a:t>x = root[ T ];</a:t>
            </a:r>
            <a:endParaRPr lang="en-US" altLang="en-US" sz="1600">
              <a:solidFill>
                <a:srgbClr val="0066FF"/>
              </a:solidFill>
            </a:endParaRPr>
          </a:p>
          <a:p>
            <a:pPr eaLnBrk="1" hangingPunct="1">
              <a:buFont typeface="Wingdings" panose="05000000000000000000" pitchFamily="2" charset="2"/>
              <a:buNone/>
            </a:pPr>
            <a:r>
              <a:rPr lang="en-US" altLang="en-US" sz="1600">
                <a:solidFill>
                  <a:srgbClr val="0066FF"/>
                </a:solidFill>
              </a:rPr>
              <a:t>   </a:t>
            </a:r>
            <a:r>
              <a:rPr lang="en-US" altLang="en-US" sz="1600"/>
              <a:t>while ( (x != NULL) and ( [l, h] does not intersect with [low[ x ], high[ x ]] ) {</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endParaRPr lang="en-US" altLang="en-US" sz="1600">
              <a:solidFill>
                <a:srgbClr val="0066FF"/>
              </a:solidFill>
            </a:endParaRPr>
          </a:p>
          <a:p>
            <a:pPr eaLnBrk="1" hangingPunct="1">
              <a:buFont typeface="Wingdings" panose="05000000000000000000" pitchFamily="2" charset="2"/>
              <a:buNone/>
            </a:pPr>
            <a:r>
              <a:rPr lang="en-US" altLang="en-US" sz="1600">
                <a:solidFill>
                  <a:srgbClr val="0066FF"/>
                </a:solidFill>
              </a:rPr>
              <a:t>       </a:t>
            </a:r>
            <a:r>
              <a:rPr lang="en-US" altLang="en-US" sz="1600"/>
              <a:t>}</a:t>
            </a:r>
          </a:p>
          <a:p>
            <a:pPr eaLnBrk="1" hangingPunct="1">
              <a:buFont typeface="Wingdings" panose="05000000000000000000" pitchFamily="2" charset="2"/>
              <a:buNone/>
            </a:pPr>
            <a:r>
              <a:rPr lang="en-US" altLang="en-US" sz="1600"/>
              <a:t>   return x;</a:t>
            </a:r>
          </a:p>
          <a:p>
            <a:pPr eaLnBrk="1" hangingPunct="1">
              <a:buFont typeface="Wingdings" panose="05000000000000000000" pitchFamily="2" charset="2"/>
              <a:buNone/>
            </a:pPr>
            <a:r>
              <a:rPr lang="en-US" altLang="en-US" sz="160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Number Placeholder 5">
            <a:extLst>
              <a:ext uri="{FF2B5EF4-FFF2-40B4-BE49-F238E27FC236}">
                <a16:creationId xmlns:a16="http://schemas.microsoft.com/office/drawing/2014/main" id="{F3E0970B-645E-B08C-B8F7-346700D5BFE1}"/>
              </a:ext>
            </a:extLst>
          </p:cNvPr>
          <p:cNvSpPr>
            <a:spLocks noGrp="1"/>
          </p:cNvSpPr>
          <p:nvPr>
            <p:ph type="sldNum" sz="quarter" idx="12"/>
          </p:nvPr>
        </p:nvSpPr>
        <p:spPr>
          <a:xfrm>
            <a:off x="6553200" y="5634038"/>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88A1D1E-9A46-4677-B766-D1663223F428}" type="slidenum">
              <a:rPr lang="en-US" altLang="en-US" sz="1200" smtClean="0">
                <a:latin typeface="Garamond" panose="02020404030301010803" pitchFamily="18" charset="0"/>
              </a:rPr>
              <a:pPr>
                <a:spcBef>
                  <a:spcPct val="0"/>
                </a:spcBef>
                <a:buClrTx/>
                <a:buSzTx/>
                <a:buFontTx/>
                <a:buNone/>
              </a:pPr>
              <a:t>63</a:t>
            </a:fld>
            <a:endParaRPr lang="en-US" altLang="en-US" sz="1200">
              <a:latin typeface="Garamond" panose="02020404030301010803" pitchFamily="18" charset="0"/>
            </a:endParaRPr>
          </a:p>
        </p:txBody>
      </p:sp>
      <p:sp>
        <p:nvSpPr>
          <p:cNvPr id="131075" name="Rectangle 2">
            <a:extLst>
              <a:ext uri="{FF2B5EF4-FFF2-40B4-BE49-F238E27FC236}">
                <a16:creationId xmlns:a16="http://schemas.microsoft.com/office/drawing/2014/main" id="{EB6981A4-9A99-BFF3-0E20-42280EE74987}"/>
              </a:ext>
            </a:extLst>
          </p:cNvPr>
          <p:cNvSpPr>
            <a:spLocks noGrp="1" noChangeArrowheads="1"/>
          </p:cNvSpPr>
          <p:nvPr>
            <p:ph type="body" idx="1"/>
          </p:nvPr>
        </p:nvSpPr>
        <p:spPr>
          <a:xfrm>
            <a:off x="457200" y="914400"/>
            <a:ext cx="8458200" cy="4530725"/>
          </a:xfrm>
        </p:spPr>
        <p:txBody>
          <a:bodyPr/>
          <a:lstStyle/>
          <a:p>
            <a:pPr eaLnBrk="1" hangingPunct="1"/>
            <a:r>
              <a:rPr lang="en-US" altLang="en-US" sz="2000"/>
              <a:t>Case 1: Suppose at a node x, we follow the right subtree:</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If we go to the right subtree and find an overlapping interval there, we are happy. No problem in this case.</a:t>
            </a:r>
          </a:p>
          <a:p>
            <a:pPr eaLnBrk="1" hangingPunct="1"/>
            <a:r>
              <a:rPr lang="en-US" altLang="en-US" sz="2000"/>
              <a:t>However, if go to the right subtree, and fail to find an overlapping interval there, how can we be sure that there were no overlapping intervals in the left subtree?</a:t>
            </a:r>
          </a:p>
          <a:p>
            <a:pPr eaLnBrk="1" hangingPunct="1"/>
            <a:r>
              <a:rPr lang="en-US" altLang="en-US" sz="2000"/>
              <a:t>Hence, when we go to the right subtree, we must show that:</a:t>
            </a:r>
          </a:p>
          <a:p>
            <a:pPr lvl="1" eaLnBrk="1" hangingPunct="1"/>
            <a:r>
              <a:rPr lang="en-US" altLang="en-US" sz="2000"/>
              <a:t>if there is no overlapping interval in the right subtree, then there cannot be an overlapping interval in the left subtree.</a:t>
            </a:r>
          </a:p>
        </p:txBody>
      </p:sp>
      <p:sp>
        <p:nvSpPr>
          <p:cNvPr id="131076" name="Rectangle 3">
            <a:extLst>
              <a:ext uri="{FF2B5EF4-FFF2-40B4-BE49-F238E27FC236}">
                <a16:creationId xmlns:a16="http://schemas.microsoft.com/office/drawing/2014/main" id="{F43F1DC6-02E7-FA97-1D5B-88ED39D7A283}"/>
              </a:ext>
            </a:extLst>
          </p:cNvPr>
          <p:cNvSpPr>
            <a:spLocks noGrp="1" noChangeArrowheads="1"/>
          </p:cNvSpPr>
          <p:nvPr>
            <p:ph type="title"/>
          </p:nvPr>
        </p:nvSpPr>
        <p:spPr>
          <a:noFill/>
        </p:spPr>
        <p:txBody>
          <a:bodyPr/>
          <a:lstStyle/>
          <a:p>
            <a:pPr eaLnBrk="1" hangingPunct="1"/>
            <a:r>
              <a:rPr lang="en-US" altLang="en-US" sz="3600"/>
              <a:t>Correctness of IntervalRBT_Search</a:t>
            </a:r>
          </a:p>
        </p:txBody>
      </p:sp>
      <p:sp>
        <p:nvSpPr>
          <p:cNvPr id="131077" name="Rectangle 4">
            <a:extLst>
              <a:ext uri="{FF2B5EF4-FFF2-40B4-BE49-F238E27FC236}">
                <a16:creationId xmlns:a16="http://schemas.microsoft.com/office/drawing/2014/main" id="{49F6C09C-AB28-A808-2010-DF14EC6DE2C1}"/>
              </a:ext>
            </a:extLst>
          </p:cNvPr>
          <p:cNvSpPr>
            <a:spLocks noChangeArrowheads="1"/>
          </p:cNvSpPr>
          <p:nvPr/>
        </p:nvSpPr>
        <p:spPr bwMode="auto">
          <a:xfrm>
            <a:off x="609600" y="14478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31078" name="Rectangle 5">
            <a:extLst>
              <a:ext uri="{FF2B5EF4-FFF2-40B4-BE49-F238E27FC236}">
                <a16:creationId xmlns:a16="http://schemas.microsoft.com/office/drawing/2014/main" id="{A8D4365D-7DAA-E9C4-DD2E-183273495556}"/>
              </a:ext>
            </a:extLst>
          </p:cNvPr>
          <p:cNvSpPr>
            <a:spLocks noChangeArrowheads="1"/>
          </p:cNvSpPr>
          <p:nvPr/>
        </p:nvSpPr>
        <p:spPr bwMode="auto">
          <a:xfrm>
            <a:off x="5715000" y="1447800"/>
            <a:ext cx="26670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Hence we must have:</a:t>
            </a:r>
          </a:p>
          <a:p>
            <a:pPr eaLnBrk="1" hangingPunct="1">
              <a:buFont typeface="Wingdings" panose="05000000000000000000" pitchFamily="2" charset="2"/>
              <a:buNone/>
            </a:pPr>
            <a:r>
              <a:rPr lang="en-US" altLang="en-US" sz="1800"/>
              <a:t>either</a:t>
            </a:r>
          </a:p>
          <a:p>
            <a:pPr eaLnBrk="1" hangingPunct="1">
              <a:buFont typeface="Wingdings" panose="05000000000000000000" pitchFamily="2" charset="2"/>
              <a:buNone/>
            </a:pPr>
            <a:r>
              <a:rPr lang="en-US" altLang="en-US" sz="1800"/>
              <a:t>    left[ x ] == NULL</a:t>
            </a:r>
          </a:p>
          <a:p>
            <a:pPr eaLnBrk="1" hangingPunct="1">
              <a:buFont typeface="Wingdings" panose="05000000000000000000" pitchFamily="2" charset="2"/>
              <a:buNone/>
            </a:pPr>
            <a:r>
              <a:rPr lang="en-US" altLang="en-US" sz="1800"/>
              <a:t>or</a:t>
            </a:r>
          </a:p>
          <a:p>
            <a:pPr eaLnBrk="1" hangingPunct="1">
              <a:buFont typeface="Wingdings" panose="05000000000000000000" pitchFamily="2" charset="2"/>
              <a:buNone/>
            </a:pPr>
            <a:r>
              <a:rPr lang="en-US" altLang="en-US" sz="1800"/>
              <a:t>    max[ left [ x ] ] &lt; l</a:t>
            </a:r>
            <a:endParaRPr lang="en-US" altLang="en-US" sz="1800">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1078">
                                            <p:txEl>
                                              <p:pRg st="0" end="0"/>
                                            </p:txEl>
                                          </p:spTgt>
                                        </p:tgtEl>
                                        <p:attrNameLst>
                                          <p:attrName>style.visibility</p:attrName>
                                        </p:attrNameLst>
                                      </p:cBhvr>
                                      <p:to>
                                        <p:strVal val="visible"/>
                                      </p:to>
                                    </p:set>
                                    <p:animEffect transition="in" filter="fade">
                                      <p:cBhvr>
                                        <p:cTn id="7" dur="500"/>
                                        <p:tgtEl>
                                          <p:spTgt spid="13107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1078">
                                            <p:txEl>
                                              <p:pRg st="1" end="1"/>
                                            </p:txEl>
                                          </p:spTgt>
                                        </p:tgtEl>
                                        <p:attrNameLst>
                                          <p:attrName>style.visibility</p:attrName>
                                        </p:attrNameLst>
                                      </p:cBhvr>
                                      <p:to>
                                        <p:strVal val="visible"/>
                                      </p:to>
                                    </p:set>
                                    <p:animEffect transition="in" filter="fade">
                                      <p:cBhvr>
                                        <p:cTn id="10" dur="500"/>
                                        <p:tgtEl>
                                          <p:spTgt spid="13107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1078">
                                            <p:txEl>
                                              <p:pRg st="2" end="2"/>
                                            </p:txEl>
                                          </p:spTgt>
                                        </p:tgtEl>
                                        <p:attrNameLst>
                                          <p:attrName>style.visibility</p:attrName>
                                        </p:attrNameLst>
                                      </p:cBhvr>
                                      <p:to>
                                        <p:strVal val="visible"/>
                                      </p:to>
                                    </p:set>
                                    <p:animEffect transition="in" filter="fade">
                                      <p:cBhvr>
                                        <p:cTn id="13" dur="500"/>
                                        <p:tgtEl>
                                          <p:spTgt spid="13107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31078">
                                            <p:txEl>
                                              <p:pRg st="3" end="3"/>
                                            </p:txEl>
                                          </p:spTgt>
                                        </p:tgtEl>
                                        <p:attrNameLst>
                                          <p:attrName>style.visibility</p:attrName>
                                        </p:attrNameLst>
                                      </p:cBhvr>
                                      <p:to>
                                        <p:strVal val="visible"/>
                                      </p:to>
                                    </p:set>
                                    <p:animEffect transition="in" filter="fade">
                                      <p:cBhvr>
                                        <p:cTn id="18" dur="500"/>
                                        <p:tgtEl>
                                          <p:spTgt spid="131078">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1078">
                                            <p:txEl>
                                              <p:pRg st="4" end="4"/>
                                            </p:txEl>
                                          </p:spTgt>
                                        </p:tgtEl>
                                        <p:attrNameLst>
                                          <p:attrName>style.visibility</p:attrName>
                                        </p:attrNameLst>
                                      </p:cBhvr>
                                      <p:to>
                                        <p:strVal val="visible"/>
                                      </p:to>
                                    </p:set>
                                    <p:animEffect transition="in" filter="fade">
                                      <p:cBhvr>
                                        <p:cTn id="21" dur="500"/>
                                        <p:tgtEl>
                                          <p:spTgt spid="131078">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31075">
                                            <p:txEl>
                                              <p:pRg st="7" end="7"/>
                                            </p:txEl>
                                          </p:spTgt>
                                        </p:tgtEl>
                                        <p:attrNameLst>
                                          <p:attrName>style.visibility</p:attrName>
                                        </p:attrNameLst>
                                      </p:cBhvr>
                                      <p:to>
                                        <p:strVal val="visible"/>
                                      </p:to>
                                    </p:set>
                                    <p:animEffect transition="in" filter="fade">
                                      <p:cBhvr>
                                        <p:cTn id="26" dur="500"/>
                                        <p:tgtEl>
                                          <p:spTgt spid="131075">
                                            <p:txEl>
                                              <p:pRg st="7" end="7"/>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131075">
                                            <p:txEl>
                                              <p:pRg st="8" end="8"/>
                                            </p:txEl>
                                          </p:spTgt>
                                        </p:tgtEl>
                                        <p:attrNameLst>
                                          <p:attrName>style.visibility</p:attrName>
                                        </p:attrNameLst>
                                      </p:cBhvr>
                                      <p:to>
                                        <p:strVal val="visible"/>
                                      </p:to>
                                    </p:set>
                                    <p:animEffect transition="in" filter="fade">
                                      <p:cBhvr>
                                        <p:cTn id="31" dur="500"/>
                                        <p:tgtEl>
                                          <p:spTgt spid="131075">
                                            <p:txEl>
                                              <p:pRg st="8" end="8"/>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31075">
                                            <p:txEl>
                                              <p:pRg st="9" end="9"/>
                                            </p:txEl>
                                          </p:spTgt>
                                        </p:tgtEl>
                                        <p:attrNameLst>
                                          <p:attrName>style.visibility</p:attrName>
                                        </p:attrNameLst>
                                      </p:cBhvr>
                                      <p:to>
                                        <p:strVal val="visible"/>
                                      </p:to>
                                    </p:set>
                                    <p:animEffect transition="in" filter="fade">
                                      <p:cBhvr>
                                        <p:cTn id="36" dur="500"/>
                                        <p:tgtEl>
                                          <p:spTgt spid="131075">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31075">
                                            <p:txEl>
                                              <p:pRg st="10" end="10"/>
                                            </p:txEl>
                                          </p:spTgt>
                                        </p:tgtEl>
                                        <p:attrNameLst>
                                          <p:attrName>style.visibility</p:attrName>
                                        </p:attrNameLst>
                                      </p:cBhvr>
                                      <p:to>
                                        <p:strVal val="visible"/>
                                      </p:to>
                                    </p:set>
                                    <p:animEffect transition="in" filter="fade">
                                      <p:cBhvr>
                                        <p:cTn id="41" dur="500"/>
                                        <p:tgtEl>
                                          <p:spTgt spid="13107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Number Placeholder 5">
            <a:extLst>
              <a:ext uri="{FF2B5EF4-FFF2-40B4-BE49-F238E27FC236}">
                <a16:creationId xmlns:a16="http://schemas.microsoft.com/office/drawing/2014/main" id="{3F242E66-B5D7-F922-192D-EF7E808C71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E2692037-11BD-4E51-B500-31631F9D018E}" type="slidenum">
              <a:rPr lang="en-US" altLang="en-US" sz="1200" smtClean="0">
                <a:latin typeface="Garamond" panose="02020404030301010803" pitchFamily="18" charset="0"/>
              </a:rPr>
              <a:pPr>
                <a:spcBef>
                  <a:spcPct val="0"/>
                </a:spcBef>
                <a:buClrTx/>
                <a:buSzTx/>
                <a:buFontTx/>
                <a:buNone/>
              </a:pPr>
              <a:t>64</a:t>
            </a:fld>
            <a:endParaRPr lang="en-US" altLang="en-US" sz="1200">
              <a:latin typeface="Garamond" panose="02020404030301010803" pitchFamily="18" charset="0"/>
            </a:endParaRPr>
          </a:p>
        </p:txBody>
      </p:sp>
      <p:sp>
        <p:nvSpPr>
          <p:cNvPr id="133123" name="Rectangle 2">
            <a:extLst>
              <a:ext uri="{FF2B5EF4-FFF2-40B4-BE49-F238E27FC236}">
                <a16:creationId xmlns:a16="http://schemas.microsoft.com/office/drawing/2014/main" id="{636A0E66-95A8-374F-DA3A-325FF92DE38C}"/>
              </a:ext>
            </a:extLst>
          </p:cNvPr>
          <p:cNvSpPr>
            <a:spLocks noGrp="1" noChangeArrowheads="1"/>
          </p:cNvSpPr>
          <p:nvPr>
            <p:ph type="body" idx="1"/>
          </p:nvPr>
        </p:nvSpPr>
        <p:spPr>
          <a:xfrm>
            <a:off x="457200" y="955675"/>
            <a:ext cx="8229600" cy="4530725"/>
          </a:xfrm>
          <a:noFill/>
        </p:spPr>
        <p:txBody>
          <a:bodyPr/>
          <a:lstStyle/>
          <a:p>
            <a:pPr eaLnBrk="1" hangingPunct="1"/>
            <a:r>
              <a:rPr lang="en-US" altLang="en-US" sz="2400"/>
              <a:t>Case 1 (continued): Suppose we follow the right subtree, but it turns out that there is no interval in the right subtree that overlaps with our interval:</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800"/>
          </a:p>
        </p:txBody>
      </p:sp>
      <p:sp>
        <p:nvSpPr>
          <p:cNvPr id="133124" name="Rectangle 3">
            <a:extLst>
              <a:ext uri="{FF2B5EF4-FFF2-40B4-BE49-F238E27FC236}">
                <a16:creationId xmlns:a16="http://schemas.microsoft.com/office/drawing/2014/main" id="{E1D64BEA-A4C5-3601-C6C7-F1D6A5C39A26}"/>
              </a:ext>
            </a:extLst>
          </p:cNvPr>
          <p:cNvSpPr>
            <a:spLocks noGrp="1" noChangeArrowheads="1"/>
          </p:cNvSpPr>
          <p:nvPr>
            <p:ph type="title"/>
          </p:nvPr>
        </p:nvSpPr>
        <p:spPr>
          <a:noFill/>
        </p:spPr>
        <p:txBody>
          <a:bodyPr/>
          <a:lstStyle/>
          <a:p>
            <a:pPr eaLnBrk="1" hangingPunct="1"/>
            <a:r>
              <a:rPr lang="en-US" altLang="en-US" sz="3600"/>
              <a:t>Correctness of IntervalRBT_Search</a:t>
            </a:r>
          </a:p>
        </p:txBody>
      </p:sp>
      <p:sp>
        <p:nvSpPr>
          <p:cNvPr id="133125" name="Rectangle 4">
            <a:extLst>
              <a:ext uri="{FF2B5EF4-FFF2-40B4-BE49-F238E27FC236}">
                <a16:creationId xmlns:a16="http://schemas.microsoft.com/office/drawing/2014/main" id="{7C08687B-265B-424B-5B1B-00E691476652}"/>
              </a:ext>
            </a:extLst>
          </p:cNvPr>
          <p:cNvSpPr>
            <a:spLocks noChangeArrowheads="1"/>
          </p:cNvSpPr>
          <p:nvPr/>
        </p:nvSpPr>
        <p:spPr bwMode="auto">
          <a:xfrm>
            <a:off x="1066800" y="2209800"/>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dirty="0"/>
              <a:t>      The condition for proceeding with the right subtree:</a:t>
            </a:r>
          </a:p>
          <a:p>
            <a:pPr eaLnBrk="1" hangingPunct="1">
              <a:buFont typeface="Wingdings" panose="05000000000000000000" pitchFamily="2" charset="2"/>
              <a:buNone/>
            </a:pPr>
            <a:r>
              <a:rPr lang="en-US" altLang="en-US" sz="1800" dirty="0"/>
              <a:t>    left[ x ] == NULL          or            max[ left [ x ] ] &lt; l</a:t>
            </a:r>
            <a:endParaRPr lang="en-US" altLang="en-US" sz="1800" dirty="0">
              <a:solidFill>
                <a:srgbClr val="0066FF"/>
              </a:solidFill>
            </a:endParaRPr>
          </a:p>
        </p:txBody>
      </p:sp>
      <p:sp>
        <p:nvSpPr>
          <p:cNvPr id="133126" name="AutoShape 5">
            <a:extLst>
              <a:ext uri="{FF2B5EF4-FFF2-40B4-BE49-F238E27FC236}">
                <a16:creationId xmlns:a16="http://schemas.microsoft.com/office/drawing/2014/main" id="{C37E8756-E0E4-74EA-3C1F-62F785B29DFA}"/>
              </a:ext>
            </a:extLst>
          </p:cNvPr>
          <p:cNvSpPr>
            <a:spLocks/>
          </p:cNvSpPr>
          <p:nvPr/>
        </p:nvSpPr>
        <p:spPr bwMode="auto">
          <a:xfrm rot="-5400000">
            <a:off x="2095500" y="2095500"/>
            <a:ext cx="152400" cy="1752600"/>
          </a:xfrm>
          <a:prstGeom prst="leftBrace">
            <a:avLst>
              <a:gd name="adj1" fmla="val 95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3127" name="AutoShape 6">
            <a:extLst>
              <a:ext uri="{FF2B5EF4-FFF2-40B4-BE49-F238E27FC236}">
                <a16:creationId xmlns:a16="http://schemas.microsoft.com/office/drawing/2014/main" id="{3459D5A9-F40E-6A5A-BEA5-9BC8E218D420}"/>
              </a:ext>
            </a:extLst>
          </p:cNvPr>
          <p:cNvSpPr>
            <a:spLocks/>
          </p:cNvSpPr>
          <p:nvPr/>
        </p:nvSpPr>
        <p:spPr bwMode="auto">
          <a:xfrm rot="-5400000">
            <a:off x="5448300" y="2095500"/>
            <a:ext cx="152400" cy="1752600"/>
          </a:xfrm>
          <a:prstGeom prst="leftBrace">
            <a:avLst>
              <a:gd name="adj1" fmla="val 9583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3128" name="Rectangle 7">
            <a:extLst>
              <a:ext uri="{FF2B5EF4-FFF2-40B4-BE49-F238E27FC236}">
                <a16:creationId xmlns:a16="http://schemas.microsoft.com/office/drawing/2014/main" id="{BA9A8D27-9A7C-2CE1-7203-C1DFF4C92FA6}"/>
              </a:ext>
            </a:extLst>
          </p:cNvPr>
          <p:cNvSpPr>
            <a:spLocks noChangeArrowheads="1"/>
          </p:cNvSpPr>
          <p:nvPr/>
        </p:nvSpPr>
        <p:spPr bwMode="auto">
          <a:xfrm>
            <a:off x="990600" y="3505200"/>
            <a:ext cx="2743200" cy="1371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There is no node in the </a:t>
            </a:r>
          </a:p>
          <a:p>
            <a:pPr eaLnBrk="1" hangingPunct="1">
              <a:buFont typeface="Wingdings" panose="05000000000000000000" pitchFamily="2" charset="2"/>
              <a:buNone/>
            </a:pPr>
            <a:r>
              <a:rPr lang="en-US" altLang="en-US" sz="1800"/>
              <a:t>left subtree, hence</a:t>
            </a:r>
          </a:p>
          <a:p>
            <a:pPr eaLnBrk="1" hangingPunct="1">
              <a:buFont typeface="Wingdings" panose="05000000000000000000" pitchFamily="2" charset="2"/>
              <a:buNone/>
            </a:pPr>
            <a:r>
              <a:rPr lang="en-US" altLang="en-US" sz="1800"/>
              <a:t>nothing could possibly </a:t>
            </a:r>
          </a:p>
          <a:p>
            <a:pPr eaLnBrk="1" hangingPunct="1">
              <a:buFont typeface="Wingdings" panose="05000000000000000000" pitchFamily="2" charset="2"/>
              <a:buNone/>
            </a:pPr>
            <a:r>
              <a:rPr lang="en-US" altLang="en-US" sz="1800"/>
              <a:t>overlap.</a:t>
            </a:r>
          </a:p>
        </p:txBody>
      </p:sp>
      <p:sp>
        <p:nvSpPr>
          <p:cNvPr id="133129" name="Line 8">
            <a:extLst>
              <a:ext uri="{FF2B5EF4-FFF2-40B4-BE49-F238E27FC236}">
                <a16:creationId xmlns:a16="http://schemas.microsoft.com/office/drawing/2014/main" id="{2D1CB1BF-55D9-76C4-3EEF-AE0976D150A6}"/>
              </a:ext>
            </a:extLst>
          </p:cNvPr>
          <p:cNvSpPr>
            <a:spLocks noChangeShapeType="1"/>
          </p:cNvSpPr>
          <p:nvPr/>
        </p:nvSpPr>
        <p:spPr bwMode="auto">
          <a:xfrm>
            <a:off x="2133600" y="3124200"/>
            <a:ext cx="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33130" name="Oval 9">
            <a:extLst>
              <a:ext uri="{FF2B5EF4-FFF2-40B4-BE49-F238E27FC236}">
                <a16:creationId xmlns:a16="http://schemas.microsoft.com/office/drawing/2014/main" id="{72BEC744-9027-E950-C3EB-A63BBDEA983A}"/>
              </a:ext>
            </a:extLst>
          </p:cNvPr>
          <p:cNvSpPr>
            <a:spLocks noChangeArrowheads="1"/>
          </p:cNvSpPr>
          <p:nvPr/>
        </p:nvSpPr>
        <p:spPr bwMode="auto">
          <a:xfrm>
            <a:off x="7391400" y="2590800"/>
            <a:ext cx="304800" cy="304800"/>
          </a:xfrm>
          <a:prstGeom prst="ellipse">
            <a:avLst/>
          </a:prstGeom>
          <a:solidFill>
            <a:srgbClr val="FFFFFF"/>
          </a:solidFill>
          <a:ln w="9525" algn="ctr">
            <a:solidFill>
              <a:srgbClr val="000000"/>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3131" name="Text Box 10">
            <a:extLst>
              <a:ext uri="{FF2B5EF4-FFF2-40B4-BE49-F238E27FC236}">
                <a16:creationId xmlns:a16="http://schemas.microsoft.com/office/drawing/2014/main" id="{73578112-8C28-FF17-1513-38558EA9CF11}"/>
              </a:ext>
            </a:extLst>
          </p:cNvPr>
          <p:cNvSpPr txBox="1">
            <a:spLocks noChangeArrowheads="1"/>
          </p:cNvSpPr>
          <p:nvPr/>
        </p:nvSpPr>
        <p:spPr bwMode="auto">
          <a:xfrm>
            <a:off x="7693025" y="23733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133132" name="Freeform 11">
            <a:extLst>
              <a:ext uri="{FF2B5EF4-FFF2-40B4-BE49-F238E27FC236}">
                <a16:creationId xmlns:a16="http://schemas.microsoft.com/office/drawing/2014/main" id="{33A26E76-7ADB-E7BB-3B09-F199BCBBBB1B}"/>
              </a:ext>
            </a:extLst>
          </p:cNvPr>
          <p:cNvSpPr>
            <a:spLocks/>
          </p:cNvSpPr>
          <p:nvPr/>
        </p:nvSpPr>
        <p:spPr bwMode="auto">
          <a:xfrm>
            <a:off x="6858000" y="3276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33133" name="Freeform 12">
            <a:extLst>
              <a:ext uri="{FF2B5EF4-FFF2-40B4-BE49-F238E27FC236}">
                <a16:creationId xmlns:a16="http://schemas.microsoft.com/office/drawing/2014/main" id="{C8AEE41B-AC1B-572D-098F-7A1D5C8E02A9}"/>
              </a:ext>
            </a:extLst>
          </p:cNvPr>
          <p:cNvSpPr>
            <a:spLocks/>
          </p:cNvSpPr>
          <p:nvPr/>
        </p:nvSpPr>
        <p:spPr bwMode="auto">
          <a:xfrm flipH="1">
            <a:off x="7620000" y="3276600"/>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33134" name="AutoShape 13">
            <a:extLst>
              <a:ext uri="{FF2B5EF4-FFF2-40B4-BE49-F238E27FC236}">
                <a16:creationId xmlns:a16="http://schemas.microsoft.com/office/drawing/2014/main" id="{C8A96033-88FB-8493-8CD6-37373AF716E5}"/>
              </a:ext>
            </a:extLst>
          </p:cNvPr>
          <p:cNvCxnSpPr>
            <a:cxnSpLocks noChangeShapeType="1"/>
            <a:stCxn id="133130" idx="3"/>
            <a:endCxn id="133132" idx="3"/>
          </p:cNvCxnSpPr>
          <p:nvPr/>
        </p:nvCxnSpPr>
        <p:spPr bwMode="auto">
          <a:xfrm flipH="1">
            <a:off x="7315200" y="2851150"/>
            <a:ext cx="120650" cy="425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3135" name="AutoShape 14">
            <a:extLst>
              <a:ext uri="{FF2B5EF4-FFF2-40B4-BE49-F238E27FC236}">
                <a16:creationId xmlns:a16="http://schemas.microsoft.com/office/drawing/2014/main" id="{C3CFE9C2-B53D-1D67-CC30-1FEEAAA08878}"/>
              </a:ext>
            </a:extLst>
          </p:cNvPr>
          <p:cNvCxnSpPr>
            <a:cxnSpLocks noChangeShapeType="1"/>
            <a:stCxn id="133130" idx="5"/>
            <a:endCxn id="133133" idx="3"/>
          </p:cNvCxnSpPr>
          <p:nvPr/>
        </p:nvCxnSpPr>
        <p:spPr bwMode="auto">
          <a:xfrm>
            <a:off x="7651750" y="2851150"/>
            <a:ext cx="120650" cy="425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33136" name="Group 15">
            <a:extLst>
              <a:ext uri="{FF2B5EF4-FFF2-40B4-BE49-F238E27FC236}">
                <a16:creationId xmlns:a16="http://schemas.microsoft.com/office/drawing/2014/main" id="{380FF190-2AFB-9D1E-9E4D-68A04DBAA5BE}"/>
              </a:ext>
            </a:extLst>
          </p:cNvPr>
          <p:cNvGrpSpPr>
            <a:grpSpLocks/>
          </p:cNvGrpSpPr>
          <p:nvPr/>
        </p:nvGrpSpPr>
        <p:grpSpPr bwMode="auto">
          <a:xfrm>
            <a:off x="5046663" y="4724400"/>
            <a:ext cx="3792537" cy="152400"/>
            <a:chOff x="3233" y="3504"/>
            <a:chExt cx="2389" cy="96"/>
          </a:xfrm>
        </p:grpSpPr>
        <p:sp>
          <p:nvSpPr>
            <p:cNvPr id="133167" name="Line 16">
              <a:extLst>
                <a:ext uri="{FF2B5EF4-FFF2-40B4-BE49-F238E27FC236}">
                  <a16:creationId xmlns:a16="http://schemas.microsoft.com/office/drawing/2014/main" id="{9FC638CF-85D7-815C-75F6-EA335FD0BA57}"/>
                </a:ext>
              </a:extLst>
            </p:cNvPr>
            <p:cNvSpPr>
              <a:spLocks noChangeShapeType="1"/>
            </p:cNvSpPr>
            <p:nvPr/>
          </p:nvSpPr>
          <p:spPr bwMode="auto">
            <a:xfrm>
              <a:off x="3233" y="3552"/>
              <a:ext cx="2389"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8" name="Line 17">
              <a:extLst>
                <a:ext uri="{FF2B5EF4-FFF2-40B4-BE49-F238E27FC236}">
                  <a16:creationId xmlns:a16="http://schemas.microsoft.com/office/drawing/2014/main" id="{D6B8AF4A-D339-C3C0-8D12-CA55B384E0AA}"/>
                </a:ext>
              </a:extLst>
            </p:cNvPr>
            <p:cNvSpPr>
              <a:spLocks noChangeShapeType="1"/>
            </p:cNvSpPr>
            <p:nvPr/>
          </p:nvSpPr>
          <p:spPr bwMode="auto">
            <a:xfrm>
              <a:off x="323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69" name="Line 18">
              <a:extLst>
                <a:ext uri="{FF2B5EF4-FFF2-40B4-BE49-F238E27FC236}">
                  <a16:creationId xmlns:a16="http://schemas.microsoft.com/office/drawing/2014/main" id="{04EE0242-47C0-F15C-56DC-384CC4C06BCD}"/>
                </a:ext>
              </a:extLst>
            </p:cNvPr>
            <p:cNvSpPr>
              <a:spLocks noChangeShapeType="1"/>
            </p:cNvSpPr>
            <p:nvPr/>
          </p:nvSpPr>
          <p:spPr bwMode="auto">
            <a:xfrm>
              <a:off x="334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0" name="Line 19">
              <a:extLst>
                <a:ext uri="{FF2B5EF4-FFF2-40B4-BE49-F238E27FC236}">
                  <a16:creationId xmlns:a16="http://schemas.microsoft.com/office/drawing/2014/main" id="{F098E26B-21C2-8CC1-7783-536DAA97805E}"/>
                </a:ext>
              </a:extLst>
            </p:cNvPr>
            <p:cNvSpPr>
              <a:spLocks noChangeShapeType="1"/>
            </p:cNvSpPr>
            <p:nvPr/>
          </p:nvSpPr>
          <p:spPr bwMode="auto">
            <a:xfrm>
              <a:off x="344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1" name="Line 20">
              <a:extLst>
                <a:ext uri="{FF2B5EF4-FFF2-40B4-BE49-F238E27FC236}">
                  <a16:creationId xmlns:a16="http://schemas.microsoft.com/office/drawing/2014/main" id="{F3B0CBD8-1294-E88F-0DDE-D24311B5C5E2}"/>
                </a:ext>
              </a:extLst>
            </p:cNvPr>
            <p:cNvSpPr>
              <a:spLocks noChangeShapeType="1"/>
            </p:cNvSpPr>
            <p:nvPr/>
          </p:nvSpPr>
          <p:spPr bwMode="auto">
            <a:xfrm>
              <a:off x="3557"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2" name="Line 21">
              <a:extLst>
                <a:ext uri="{FF2B5EF4-FFF2-40B4-BE49-F238E27FC236}">
                  <a16:creationId xmlns:a16="http://schemas.microsoft.com/office/drawing/2014/main" id="{78EE25D2-F368-79C3-1507-BF0CB7286BAE}"/>
                </a:ext>
              </a:extLst>
            </p:cNvPr>
            <p:cNvSpPr>
              <a:spLocks noChangeShapeType="1"/>
            </p:cNvSpPr>
            <p:nvPr/>
          </p:nvSpPr>
          <p:spPr bwMode="auto">
            <a:xfrm>
              <a:off x="366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3" name="Line 22">
              <a:extLst>
                <a:ext uri="{FF2B5EF4-FFF2-40B4-BE49-F238E27FC236}">
                  <a16:creationId xmlns:a16="http://schemas.microsoft.com/office/drawing/2014/main" id="{63748181-59E1-4864-2AAB-BF5310CC5BDB}"/>
                </a:ext>
              </a:extLst>
            </p:cNvPr>
            <p:cNvSpPr>
              <a:spLocks noChangeShapeType="1"/>
            </p:cNvSpPr>
            <p:nvPr/>
          </p:nvSpPr>
          <p:spPr bwMode="auto">
            <a:xfrm>
              <a:off x="3774"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4" name="Line 23">
              <a:extLst>
                <a:ext uri="{FF2B5EF4-FFF2-40B4-BE49-F238E27FC236}">
                  <a16:creationId xmlns:a16="http://schemas.microsoft.com/office/drawing/2014/main" id="{2E12F5F0-716F-A9EC-961D-11C078C997A1}"/>
                </a:ext>
              </a:extLst>
            </p:cNvPr>
            <p:cNvSpPr>
              <a:spLocks noChangeShapeType="1"/>
            </p:cNvSpPr>
            <p:nvPr/>
          </p:nvSpPr>
          <p:spPr bwMode="auto">
            <a:xfrm>
              <a:off x="388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5" name="Line 24">
              <a:extLst>
                <a:ext uri="{FF2B5EF4-FFF2-40B4-BE49-F238E27FC236}">
                  <a16:creationId xmlns:a16="http://schemas.microsoft.com/office/drawing/2014/main" id="{062574CC-CB44-D9D7-DA7F-9C433DC45499}"/>
                </a:ext>
              </a:extLst>
            </p:cNvPr>
            <p:cNvSpPr>
              <a:spLocks noChangeShapeType="1"/>
            </p:cNvSpPr>
            <p:nvPr/>
          </p:nvSpPr>
          <p:spPr bwMode="auto">
            <a:xfrm>
              <a:off x="399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6" name="Line 25">
              <a:extLst>
                <a:ext uri="{FF2B5EF4-FFF2-40B4-BE49-F238E27FC236}">
                  <a16:creationId xmlns:a16="http://schemas.microsoft.com/office/drawing/2014/main" id="{49545DAA-0B7E-3B63-F028-39E2F34D3836}"/>
                </a:ext>
              </a:extLst>
            </p:cNvPr>
            <p:cNvSpPr>
              <a:spLocks noChangeShapeType="1"/>
            </p:cNvSpPr>
            <p:nvPr/>
          </p:nvSpPr>
          <p:spPr bwMode="auto">
            <a:xfrm>
              <a:off x="410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7" name="Line 26">
              <a:extLst>
                <a:ext uri="{FF2B5EF4-FFF2-40B4-BE49-F238E27FC236}">
                  <a16:creationId xmlns:a16="http://schemas.microsoft.com/office/drawing/2014/main" id="{9CEA6FB8-00B3-1EE9-3A98-A82BD07D40A3}"/>
                </a:ext>
              </a:extLst>
            </p:cNvPr>
            <p:cNvSpPr>
              <a:spLocks noChangeShapeType="1"/>
            </p:cNvSpPr>
            <p:nvPr/>
          </p:nvSpPr>
          <p:spPr bwMode="auto">
            <a:xfrm>
              <a:off x="4209"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8" name="Line 27">
              <a:extLst>
                <a:ext uri="{FF2B5EF4-FFF2-40B4-BE49-F238E27FC236}">
                  <a16:creationId xmlns:a16="http://schemas.microsoft.com/office/drawing/2014/main" id="{185967A9-811D-E256-98C7-48A3BD874CBA}"/>
                </a:ext>
              </a:extLst>
            </p:cNvPr>
            <p:cNvSpPr>
              <a:spLocks noChangeShapeType="1"/>
            </p:cNvSpPr>
            <p:nvPr/>
          </p:nvSpPr>
          <p:spPr bwMode="auto">
            <a:xfrm>
              <a:off x="431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79" name="Line 28">
              <a:extLst>
                <a:ext uri="{FF2B5EF4-FFF2-40B4-BE49-F238E27FC236}">
                  <a16:creationId xmlns:a16="http://schemas.microsoft.com/office/drawing/2014/main" id="{C407F8E9-8646-9C80-6671-4F3764AA985C}"/>
                </a:ext>
              </a:extLst>
            </p:cNvPr>
            <p:cNvSpPr>
              <a:spLocks noChangeShapeType="1"/>
            </p:cNvSpPr>
            <p:nvPr/>
          </p:nvSpPr>
          <p:spPr bwMode="auto">
            <a:xfrm>
              <a:off x="442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0" name="Line 29">
              <a:extLst>
                <a:ext uri="{FF2B5EF4-FFF2-40B4-BE49-F238E27FC236}">
                  <a16:creationId xmlns:a16="http://schemas.microsoft.com/office/drawing/2014/main" id="{BCFC56A3-826F-A500-A6CC-1ECA3D4D9E97}"/>
                </a:ext>
              </a:extLst>
            </p:cNvPr>
            <p:cNvSpPr>
              <a:spLocks noChangeShapeType="1"/>
            </p:cNvSpPr>
            <p:nvPr/>
          </p:nvSpPr>
          <p:spPr bwMode="auto">
            <a:xfrm>
              <a:off x="4535"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1" name="Line 30">
              <a:extLst>
                <a:ext uri="{FF2B5EF4-FFF2-40B4-BE49-F238E27FC236}">
                  <a16:creationId xmlns:a16="http://schemas.microsoft.com/office/drawing/2014/main" id="{F87103BE-FDBB-7353-72A5-46D2FDD5100C}"/>
                </a:ext>
              </a:extLst>
            </p:cNvPr>
            <p:cNvSpPr>
              <a:spLocks noChangeShapeType="1"/>
            </p:cNvSpPr>
            <p:nvPr/>
          </p:nvSpPr>
          <p:spPr bwMode="auto">
            <a:xfrm>
              <a:off x="4644"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2" name="Line 31">
              <a:extLst>
                <a:ext uri="{FF2B5EF4-FFF2-40B4-BE49-F238E27FC236}">
                  <a16:creationId xmlns:a16="http://schemas.microsoft.com/office/drawing/2014/main" id="{656B1F85-79E8-A815-D3B2-A308FE946882}"/>
                </a:ext>
              </a:extLst>
            </p:cNvPr>
            <p:cNvSpPr>
              <a:spLocks noChangeShapeType="1"/>
            </p:cNvSpPr>
            <p:nvPr/>
          </p:nvSpPr>
          <p:spPr bwMode="auto">
            <a:xfrm>
              <a:off x="475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3" name="Line 32">
              <a:extLst>
                <a:ext uri="{FF2B5EF4-FFF2-40B4-BE49-F238E27FC236}">
                  <a16:creationId xmlns:a16="http://schemas.microsoft.com/office/drawing/2014/main" id="{20A294F0-18FA-7E48-6604-C140A49BA21E}"/>
                </a:ext>
              </a:extLst>
            </p:cNvPr>
            <p:cNvSpPr>
              <a:spLocks noChangeShapeType="1"/>
            </p:cNvSpPr>
            <p:nvPr/>
          </p:nvSpPr>
          <p:spPr bwMode="auto">
            <a:xfrm>
              <a:off x="4861"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4" name="Line 33">
              <a:extLst>
                <a:ext uri="{FF2B5EF4-FFF2-40B4-BE49-F238E27FC236}">
                  <a16:creationId xmlns:a16="http://schemas.microsoft.com/office/drawing/2014/main" id="{1AA6F834-980D-CE03-9DF4-B2FBAD574289}"/>
                </a:ext>
              </a:extLst>
            </p:cNvPr>
            <p:cNvSpPr>
              <a:spLocks noChangeShapeType="1"/>
            </p:cNvSpPr>
            <p:nvPr/>
          </p:nvSpPr>
          <p:spPr bwMode="auto">
            <a:xfrm>
              <a:off x="497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5" name="Line 34">
              <a:extLst>
                <a:ext uri="{FF2B5EF4-FFF2-40B4-BE49-F238E27FC236}">
                  <a16:creationId xmlns:a16="http://schemas.microsoft.com/office/drawing/2014/main" id="{FEA4D834-1721-CA3B-906E-63ECB2ED5701}"/>
                </a:ext>
              </a:extLst>
            </p:cNvPr>
            <p:cNvSpPr>
              <a:spLocks noChangeShapeType="1"/>
            </p:cNvSpPr>
            <p:nvPr/>
          </p:nvSpPr>
          <p:spPr bwMode="auto">
            <a:xfrm>
              <a:off x="507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6" name="Line 35">
              <a:extLst>
                <a:ext uri="{FF2B5EF4-FFF2-40B4-BE49-F238E27FC236}">
                  <a16:creationId xmlns:a16="http://schemas.microsoft.com/office/drawing/2014/main" id="{79EA42BA-7256-2716-66F3-EDBA9EAE408E}"/>
                </a:ext>
              </a:extLst>
            </p:cNvPr>
            <p:cNvSpPr>
              <a:spLocks noChangeShapeType="1"/>
            </p:cNvSpPr>
            <p:nvPr/>
          </p:nvSpPr>
          <p:spPr bwMode="auto">
            <a:xfrm>
              <a:off x="5187"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7" name="Line 36">
              <a:extLst>
                <a:ext uri="{FF2B5EF4-FFF2-40B4-BE49-F238E27FC236}">
                  <a16:creationId xmlns:a16="http://schemas.microsoft.com/office/drawing/2014/main" id="{64015237-75AD-B1F8-13A4-4A13ED4D4F98}"/>
                </a:ext>
              </a:extLst>
            </p:cNvPr>
            <p:cNvSpPr>
              <a:spLocks noChangeShapeType="1"/>
            </p:cNvSpPr>
            <p:nvPr/>
          </p:nvSpPr>
          <p:spPr bwMode="auto">
            <a:xfrm>
              <a:off x="529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8" name="Line 37">
              <a:extLst>
                <a:ext uri="{FF2B5EF4-FFF2-40B4-BE49-F238E27FC236}">
                  <a16:creationId xmlns:a16="http://schemas.microsoft.com/office/drawing/2014/main" id="{4E9573BC-3601-2639-FFBB-E7D8FFA0D64D}"/>
                </a:ext>
              </a:extLst>
            </p:cNvPr>
            <p:cNvSpPr>
              <a:spLocks noChangeShapeType="1"/>
            </p:cNvSpPr>
            <p:nvPr/>
          </p:nvSpPr>
          <p:spPr bwMode="auto">
            <a:xfrm>
              <a:off x="5405"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89" name="Line 38">
              <a:extLst>
                <a:ext uri="{FF2B5EF4-FFF2-40B4-BE49-F238E27FC236}">
                  <a16:creationId xmlns:a16="http://schemas.microsoft.com/office/drawing/2014/main" id="{FC7D34C3-F1E3-B291-5F26-5498C16930B4}"/>
                </a:ext>
              </a:extLst>
            </p:cNvPr>
            <p:cNvSpPr>
              <a:spLocks noChangeShapeType="1"/>
            </p:cNvSpPr>
            <p:nvPr/>
          </p:nvSpPr>
          <p:spPr bwMode="auto">
            <a:xfrm>
              <a:off x="551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3190" name="Line 39">
              <a:extLst>
                <a:ext uri="{FF2B5EF4-FFF2-40B4-BE49-F238E27FC236}">
                  <a16:creationId xmlns:a16="http://schemas.microsoft.com/office/drawing/2014/main" id="{5562F848-6237-79C2-6BA2-CE00406195DE}"/>
                </a:ext>
              </a:extLst>
            </p:cNvPr>
            <p:cNvSpPr>
              <a:spLocks noChangeShapeType="1"/>
            </p:cNvSpPr>
            <p:nvPr/>
          </p:nvSpPr>
          <p:spPr bwMode="auto">
            <a:xfrm>
              <a:off x="562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133137" name="Group 40">
            <a:extLst>
              <a:ext uri="{FF2B5EF4-FFF2-40B4-BE49-F238E27FC236}">
                <a16:creationId xmlns:a16="http://schemas.microsoft.com/office/drawing/2014/main" id="{469E73D2-277A-C530-0A99-52C20D6052B2}"/>
              </a:ext>
            </a:extLst>
          </p:cNvPr>
          <p:cNvGrpSpPr>
            <a:grpSpLocks/>
          </p:cNvGrpSpPr>
          <p:nvPr/>
        </p:nvGrpSpPr>
        <p:grpSpPr bwMode="auto">
          <a:xfrm>
            <a:off x="7086600" y="4038600"/>
            <a:ext cx="304800" cy="152400"/>
            <a:chOff x="4464" y="3072"/>
            <a:chExt cx="192" cy="96"/>
          </a:xfrm>
        </p:grpSpPr>
        <p:sp>
          <p:nvSpPr>
            <p:cNvPr id="133164" name="Line 41">
              <a:extLst>
                <a:ext uri="{FF2B5EF4-FFF2-40B4-BE49-F238E27FC236}">
                  <a16:creationId xmlns:a16="http://schemas.microsoft.com/office/drawing/2014/main" id="{4DD85F65-E28B-54E5-5424-17242E564EF7}"/>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5" name="Line 42">
              <a:extLst>
                <a:ext uri="{FF2B5EF4-FFF2-40B4-BE49-F238E27FC236}">
                  <a16:creationId xmlns:a16="http://schemas.microsoft.com/office/drawing/2014/main" id="{F425AEE5-B8B4-FE40-FB39-6882304CEE66}"/>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6" name="Line 43">
              <a:extLst>
                <a:ext uri="{FF2B5EF4-FFF2-40B4-BE49-F238E27FC236}">
                  <a16:creationId xmlns:a16="http://schemas.microsoft.com/office/drawing/2014/main" id="{49D06BB8-BBA0-1102-D545-1E9391657984}"/>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3138" name="Group 44">
            <a:extLst>
              <a:ext uri="{FF2B5EF4-FFF2-40B4-BE49-F238E27FC236}">
                <a16:creationId xmlns:a16="http://schemas.microsoft.com/office/drawing/2014/main" id="{E701C0A0-3027-923E-4347-3940B01E7208}"/>
              </a:ext>
            </a:extLst>
          </p:cNvPr>
          <p:cNvGrpSpPr>
            <a:grpSpLocks/>
          </p:cNvGrpSpPr>
          <p:nvPr/>
        </p:nvGrpSpPr>
        <p:grpSpPr bwMode="auto">
          <a:xfrm>
            <a:off x="7162800" y="4191000"/>
            <a:ext cx="304800" cy="152400"/>
            <a:chOff x="4464" y="3072"/>
            <a:chExt cx="192" cy="96"/>
          </a:xfrm>
        </p:grpSpPr>
        <p:sp>
          <p:nvSpPr>
            <p:cNvPr id="133161" name="Line 45">
              <a:extLst>
                <a:ext uri="{FF2B5EF4-FFF2-40B4-BE49-F238E27FC236}">
                  <a16:creationId xmlns:a16="http://schemas.microsoft.com/office/drawing/2014/main" id="{2F387512-40AE-0BC7-C1C7-A4B32802E902}"/>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2" name="Line 46">
              <a:extLst>
                <a:ext uri="{FF2B5EF4-FFF2-40B4-BE49-F238E27FC236}">
                  <a16:creationId xmlns:a16="http://schemas.microsoft.com/office/drawing/2014/main" id="{7FA1B670-092D-AFF9-7D27-C07C8999F810}"/>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3" name="Line 47">
              <a:extLst>
                <a:ext uri="{FF2B5EF4-FFF2-40B4-BE49-F238E27FC236}">
                  <a16:creationId xmlns:a16="http://schemas.microsoft.com/office/drawing/2014/main" id="{4FBF7789-A9D6-43BC-0263-8D9FF750C59C}"/>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3139" name="Group 48">
            <a:extLst>
              <a:ext uri="{FF2B5EF4-FFF2-40B4-BE49-F238E27FC236}">
                <a16:creationId xmlns:a16="http://schemas.microsoft.com/office/drawing/2014/main" id="{77AFF352-1D7B-64BB-FBA0-532EB8430F85}"/>
              </a:ext>
            </a:extLst>
          </p:cNvPr>
          <p:cNvGrpSpPr>
            <a:grpSpLocks/>
          </p:cNvGrpSpPr>
          <p:nvPr/>
        </p:nvGrpSpPr>
        <p:grpSpPr bwMode="auto">
          <a:xfrm>
            <a:off x="6781800" y="4343400"/>
            <a:ext cx="304800" cy="152400"/>
            <a:chOff x="4464" y="3072"/>
            <a:chExt cx="192" cy="96"/>
          </a:xfrm>
        </p:grpSpPr>
        <p:sp>
          <p:nvSpPr>
            <p:cNvPr id="133158" name="Line 49">
              <a:extLst>
                <a:ext uri="{FF2B5EF4-FFF2-40B4-BE49-F238E27FC236}">
                  <a16:creationId xmlns:a16="http://schemas.microsoft.com/office/drawing/2014/main" id="{DF11BCA9-F869-5068-3260-DFE9B9C91E63}"/>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9" name="Line 50">
              <a:extLst>
                <a:ext uri="{FF2B5EF4-FFF2-40B4-BE49-F238E27FC236}">
                  <a16:creationId xmlns:a16="http://schemas.microsoft.com/office/drawing/2014/main" id="{E8CFF9AF-B749-1C0E-5F65-3E4736135585}"/>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60" name="Line 51">
              <a:extLst>
                <a:ext uri="{FF2B5EF4-FFF2-40B4-BE49-F238E27FC236}">
                  <a16:creationId xmlns:a16="http://schemas.microsoft.com/office/drawing/2014/main" id="{1E3DEECA-0A83-46DF-4380-905847537BC1}"/>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3140" name="Group 52">
            <a:extLst>
              <a:ext uri="{FF2B5EF4-FFF2-40B4-BE49-F238E27FC236}">
                <a16:creationId xmlns:a16="http://schemas.microsoft.com/office/drawing/2014/main" id="{C846AE9E-FD84-664E-FE25-BF10BEB3BC3A}"/>
              </a:ext>
            </a:extLst>
          </p:cNvPr>
          <p:cNvGrpSpPr>
            <a:grpSpLocks/>
          </p:cNvGrpSpPr>
          <p:nvPr/>
        </p:nvGrpSpPr>
        <p:grpSpPr bwMode="auto">
          <a:xfrm>
            <a:off x="6553200" y="4495800"/>
            <a:ext cx="304800" cy="152400"/>
            <a:chOff x="4464" y="3072"/>
            <a:chExt cx="192" cy="96"/>
          </a:xfrm>
        </p:grpSpPr>
        <p:sp>
          <p:nvSpPr>
            <p:cNvPr id="133155" name="Line 53">
              <a:extLst>
                <a:ext uri="{FF2B5EF4-FFF2-40B4-BE49-F238E27FC236}">
                  <a16:creationId xmlns:a16="http://schemas.microsoft.com/office/drawing/2014/main" id="{AC669C77-1D76-3853-837E-78390553B71F}"/>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6" name="Line 54">
              <a:extLst>
                <a:ext uri="{FF2B5EF4-FFF2-40B4-BE49-F238E27FC236}">
                  <a16:creationId xmlns:a16="http://schemas.microsoft.com/office/drawing/2014/main" id="{15538565-2731-0E8E-7E19-44B4657EA667}"/>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7" name="Line 55">
              <a:extLst>
                <a:ext uri="{FF2B5EF4-FFF2-40B4-BE49-F238E27FC236}">
                  <a16:creationId xmlns:a16="http://schemas.microsoft.com/office/drawing/2014/main" id="{C87D8A32-E82F-3F07-10AF-94D93FF5AC0D}"/>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grpSp>
        <p:nvGrpSpPr>
          <p:cNvPr id="133141" name="Group 56">
            <a:extLst>
              <a:ext uri="{FF2B5EF4-FFF2-40B4-BE49-F238E27FC236}">
                <a16:creationId xmlns:a16="http://schemas.microsoft.com/office/drawing/2014/main" id="{A11C74F4-7CB5-1F23-B2AC-7D977A028523}"/>
              </a:ext>
            </a:extLst>
          </p:cNvPr>
          <p:cNvGrpSpPr>
            <a:grpSpLocks/>
          </p:cNvGrpSpPr>
          <p:nvPr/>
        </p:nvGrpSpPr>
        <p:grpSpPr bwMode="auto">
          <a:xfrm>
            <a:off x="6705600" y="4191000"/>
            <a:ext cx="304800" cy="152400"/>
            <a:chOff x="4464" y="3072"/>
            <a:chExt cx="192" cy="96"/>
          </a:xfrm>
        </p:grpSpPr>
        <p:sp>
          <p:nvSpPr>
            <p:cNvPr id="133152" name="Line 57">
              <a:extLst>
                <a:ext uri="{FF2B5EF4-FFF2-40B4-BE49-F238E27FC236}">
                  <a16:creationId xmlns:a16="http://schemas.microsoft.com/office/drawing/2014/main" id="{871950E7-5993-A635-870B-B9A0CEFA3551}"/>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3" name="Line 58">
              <a:extLst>
                <a:ext uri="{FF2B5EF4-FFF2-40B4-BE49-F238E27FC236}">
                  <a16:creationId xmlns:a16="http://schemas.microsoft.com/office/drawing/2014/main" id="{27D9C473-8B67-D66D-9B30-37BEC83C601A}"/>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4" name="Line 59">
              <a:extLst>
                <a:ext uri="{FF2B5EF4-FFF2-40B4-BE49-F238E27FC236}">
                  <a16:creationId xmlns:a16="http://schemas.microsoft.com/office/drawing/2014/main" id="{EE2D18A0-D77F-AB0D-81C1-40698E096E69}"/>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33142" name="Line 60">
            <a:extLst>
              <a:ext uri="{FF2B5EF4-FFF2-40B4-BE49-F238E27FC236}">
                <a16:creationId xmlns:a16="http://schemas.microsoft.com/office/drawing/2014/main" id="{036DA549-20CE-953A-76F0-069B4EC2F8F4}"/>
              </a:ext>
            </a:extLst>
          </p:cNvPr>
          <p:cNvSpPr>
            <a:spLocks noChangeShapeType="1"/>
          </p:cNvSpPr>
          <p:nvPr/>
        </p:nvSpPr>
        <p:spPr bwMode="auto">
          <a:xfrm>
            <a:off x="7467600" y="3886200"/>
            <a:ext cx="0" cy="114300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43" name="Rectangle 61">
            <a:extLst>
              <a:ext uri="{FF2B5EF4-FFF2-40B4-BE49-F238E27FC236}">
                <a16:creationId xmlns:a16="http://schemas.microsoft.com/office/drawing/2014/main" id="{9F126EEA-1B3C-C976-50BA-52CA3425D302}"/>
              </a:ext>
            </a:extLst>
          </p:cNvPr>
          <p:cNvSpPr>
            <a:spLocks noChangeArrowheads="1"/>
          </p:cNvSpPr>
          <p:nvPr/>
        </p:nvSpPr>
        <p:spPr bwMode="auto">
          <a:xfrm>
            <a:off x="6553200" y="5029200"/>
            <a:ext cx="1752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max[ left [ x ] ]</a:t>
            </a:r>
            <a:endParaRPr lang="en-US" altLang="en-US" sz="1800">
              <a:solidFill>
                <a:srgbClr val="0066FF"/>
              </a:solidFill>
            </a:endParaRPr>
          </a:p>
        </p:txBody>
      </p:sp>
      <p:grpSp>
        <p:nvGrpSpPr>
          <p:cNvPr id="133144" name="Group 62">
            <a:extLst>
              <a:ext uri="{FF2B5EF4-FFF2-40B4-BE49-F238E27FC236}">
                <a16:creationId xmlns:a16="http://schemas.microsoft.com/office/drawing/2014/main" id="{E6704DA9-0026-AA87-8916-F8872F05A246}"/>
              </a:ext>
            </a:extLst>
          </p:cNvPr>
          <p:cNvGrpSpPr>
            <a:grpSpLocks/>
          </p:cNvGrpSpPr>
          <p:nvPr/>
        </p:nvGrpSpPr>
        <p:grpSpPr bwMode="auto">
          <a:xfrm>
            <a:off x="7696200" y="4343400"/>
            <a:ext cx="304800" cy="152400"/>
            <a:chOff x="4464" y="3072"/>
            <a:chExt cx="192" cy="96"/>
          </a:xfrm>
        </p:grpSpPr>
        <p:sp>
          <p:nvSpPr>
            <p:cNvPr id="133149" name="Line 63">
              <a:extLst>
                <a:ext uri="{FF2B5EF4-FFF2-40B4-BE49-F238E27FC236}">
                  <a16:creationId xmlns:a16="http://schemas.microsoft.com/office/drawing/2014/main" id="{1CFD9A33-81A4-4670-C83A-A07B4A7F31B9}"/>
                </a:ext>
              </a:extLst>
            </p:cNvPr>
            <p:cNvSpPr>
              <a:spLocks noChangeShapeType="1"/>
            </p:cNvSpPr>
            <p:nvPr/>
          </p:nvSpPr>
          <p:spPr bwMode="auto">
            <a:xfrm>
              <a:off x="4464" y="3120"/>
              <a:ext cx="192" cy="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0" name="Line 64">
              <a:extLst>
                <a:ext uri="{FF2B5EF4-FFF2-40B4-BE49-F238E27FC236}">
                  <a16:creationId xmlns:a16="http://schemas.microsoft.com/office/drawing/2014/main" id="{2B3C42EC-6176-2895-84D4-6835C70334BA}"/>
                </a:ext>
              </a:extLst>
            </p:cNvPr>
            <p:cNvSpPr>
              <a:spLocks noChangeShapeType="1"/>
            </p:cNvSpPr>
            <p:nvPr/>
          </p:nvSpPr>
          <p:spPr bwMode="auto">
            <a:xfrm>
              <a:off x="4464" y="3072"/>
              <a:ext cx="0" cy="96"/>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3151" name="Line 65">
              <a:extLst>
                <a:ext uri="{FF2B5EF4-FFF2-40B4-BE49-F238E27FC236}">
                  <a16:creationId xmlns:a16="http://schemas.microsoft.com/office/drawing/2014/main" id="{A2A58046-A148-3294-CD61-93314874D6C5}"/>
                </a:ext>
              </a:extLst>
            </p:cNvPr>
            <p:cNvSpPr>
              <a:spLocks noChangeShapeType="1"/>
            </p:cNvSpPr>
            <p:nvPr/>
          </p:nvSpPr>
          <p:spPr bwMode="auto">
            <a:xfrm>
              <a:off x="4656" y="3072"/>
              <a:ext cx="0" cy="96"/>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33145" name="Text Box 66">
            <a:extLst>
              <a:ext uri="{FF2B5EF4-FFF2-40B4-BE49-F238E27FC236}">
                <a16:creationId xmlns:a16="http://schemas.microsoft.com/office/drawing/2014/main" id="{8471E4EE-DE80-7E29-D0F4-EF76DBA4E749}"/>
              </a:ext>
            </a:extLst>
          </p:cNvPr>
          <p:cNvSpPr txBox="1">
            <a:spLocks noChangeArrowheads="1"/>
          </p:cNvSpPr>
          <p:nvPr/>
        </p:nvSpPr>
        <p:spPr bwMode="auto">
          <a:xfrm>
            <a:off x="7578725" y="4022725"/>
            <a:ext cx="24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solidFill>
                  <a:srgbClr val="FF0101"/>
                </a:solidFill>
              </a:rPr>
              <a:t>l</a:t>
            </a:r>
          </a:p>
        </p:txBody>
      </p:sp>
      <p:sp>
        <p:nvSpPr>
          <p:cNvPr id="133146" name="Text Box 67">
            <a:extLst>
              <a:ext uri="{FF2B5EF4-FFF2-40B4-BE49-F238E27FC236}">
                <a16:creationId xmlns:a16="http://schemas.microsoft.com/office/drawing/2014/main" id="{99ECA7D2-133B-3B5D-0B76-EDBCC34383CA}"/>
              </a:ext>
            </a:extLst>
          </p:cNvPr>
          <p:cNvSpPr txBox="1">
            <a:spLocks noChangeArrowheads="1"/>
          </p:cNvSpPr>
          <p:nvPr/>
        </p:nvSpPr>
        <p:spPr bwMode="auto">
          <a:xfrm>
            <a:off x="7842250" y="40227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solidFill>
                  <a:srgbClr val="FF0101"/>
                </a:solidFill>
              </a:rPr>
              <a:t>h</a:t>
            </a:r>
          </a:p>
        </p:txBody>
      </p:sp>
      <p:sp>
        <p:nvSpPr>
          <p:cNvPr id="133147" name="Freeform 68">
            <a:extLst>
              <a:ext uri="{FF2B5EF4-FFF2-40B4-BE49-F238E27FC236}">
                <a16:creationId xmlns:a16="http://schemas.microsoft.com/office/drawing/2014/main" id="{D9A86FE1-C038-AA4F-435F-3180D29FDF81}"/>
              </a:ext>
            </a:extLst>
          </p:cNvPr>
          <p:cNvSpPr>
            <a:spLocks/>
          </p:cNvSpPr>
          <p:nvPr/>
        </p:nvSpPr>
        <p:spPr bwMode="auto">
          <a:xfrm>
            <a:off x="5562600" y="3200400"/>
            <a:ext cx="609600" cy="533400"/>
          </a:xfrm>
          <a:custGeom>
            <a:avLst/>
            <a:gdLst>
              <a:gd name="T0" fmla="*/ 0 w 384"/>
              <a:gd name="T1" fmla="*/ 0 h 336"/>
              <a:gd name="T2" fmla="*/ 0 w 384"/>
              <a:gd name="T3" fmla="*/ 2147483646 h 336"/>
              <a:gd name="T4" fmla="*/ 2147483646 w 384"/>
              <a:gd name="T5" fmla="*/ 2147483646 h 336"/>
              <a:gd name="T6" fmla="*/ 0 60000 65536"/>
              <a:gd name="T7" fmla="*/ 0 60000 65536"/>
              <a:gd name="T8" fmla="*/ 0 60000 65536"/>
              <a:gd name="T9" fmla="*/ 0 w 384"/>
              <a:gd name="T10" fmla="*/ 0 h 336"/>
              <a:gd name="T11" fmla="*/ 384 w 384"/>
              <a:gd name="T12" fmla="*/ 336 h 336"/>
            </a:gdLst>
            <a:ahLst/>
            <a:cxnLst>
              <a:cxn ang="T6">
                <a:pos x="T0" y="T1"/>
              </a:cxn>
              <a:cxn ang="T7">
                <a:pos x="T2" y="T3"/>
              </a:cxn>
              <a:cxn ang="T8">
                <a:pos x="T4" y="T5"/>
              </a:cxn>
            </a:cxnLst>
            <a:rect l="T9" t="T10" r="T11" b="T12"/>
            <a:pathLst>
              <a:path w="384" h="336">
                <a:moveTo>
                  <a:pt x="0" y="0"/>
                </a:moveTo>
                <a:lnTo>
                  <a:pt x="0" y="336"/>
                </a:lnTo>
                <a:lnTo>
                  <a:pt x="384" y="336"/>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33148" name="Text Box 69">
            <a:extLst>
              <a:ext uri="{FF2B5EF4-FFF2-40B4-BE49-F238E27FC236}">
                <a16:creationId xmlns:a16="http://schemas.microsoft.com/office/drawing/2014/main" id="{0B781AF7-8676-F84D-D170-EA77EBE6B37B}"/>
              </a:ext>
            </a:extLst>
          </p:cNvPr>
          <p:cNvSpPr txBox="1">
            <a:spLocks noChangeArrowheads="1"/>
          </p:cNvSpPr>
          <p:nvPr/>
        </p:nvSpPr>
        <p:spPr bwMode="auto">
          <a:xfrm>
            <a:off x="0" y="5622925"/>
            <a:ext cx="91963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Hence, in either case, we cannot have an overlapping interval in the left subtree.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25">
                                            <p:txEl>
                                              <p:pRg st="0" end="0"/>
                                            </p:txEl>
                                          </p:spTgt>
                                        </p:tgtEl>
                                        <p:attrNameLst>
                                          <p:attrName>style.visibility</p:attrName>
                                        </p:attrNameLst>
                                      </p:cBhvr>
                                      <p:to>
                                        <p:strVal val="visible"/>
                                      </p:to>
                                    </p:set>
                                    <p:animEffect transition="in" filter="fade">
                                      <p:cBhvr>
                                        <p:cTn id="7" dur="500"/>
                                        <p:tgtEl>
                                          <p:spTgt spid="13312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3125">
                                            <p:txEl>
                                              <p:pRg st="1" end="1"/>
                                            </p:txEl>
                                          </p:spTgt>
                                        </p:tgtEl>
                                        <p:attrNameLst>
                                          <p:attrName>style.visibility</p:attrName>
                                        </p:attrNameLst>
                                      </p:cBhvr>
                                      <p:to>
                                        <p:strVal val="visible"/>
                                      </p:to>
                                    </p:set>
                                    <p:animEffect transition="in" filter="fade">
                                      <p:cBhvr>
                                        <p:cTn id="10" dur="500"/>
                                        <p:tgtEl>
                                          <p:spTgt spid="133125">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33126"/>
                                        </p:tgtEl>
                                        <p:attrNameLst>
                                          <p:attrName>style.visibility</p:attrName>
                                        </p:attrNameLst>
                                      </p:cBhvr>
                                      <p:to>
                                        <p:strVal val="visible"/>
                                      </p:to>
                                    </p:set>
                                    <p:animEffect transition="in" filter="fade">
                                      <p:cBhvr>
                                        <p:cTn id="15" dur="500"/>
                                        <p:tgtEl>
                                          <p:spTgt spid="133126"/>
                                        </p:tgtEl>
                                      </p:cBhvr>
                                    </p:animEffect>
                                  </p:childTnLst>
                                </p:cTn>
                              </p:par>
                              <p:par>
                                <p:cTn id="16" presetID="10" presetClass="entr" presetSubtype="0" fill="hold" nodeType="withEffect">
                                  <p:stCondLst>
                                    <p:cond delay="0"/>
                                  </p:stCondLst>
                                  <p:childTnLst>
                                    <p:set>
                                      <p:cBhvr>
                                        <p:cTn id="17" dur="1" fill="hold">
                                          <p:stCondLst>
                                            <p:cond delay="0"/>
                                          </p:stCondLst>
                                        </p:cTn>
                                        <p:tgtEl>
                                          <p:spTgt spid="133129"/>
                                        </p:tgtEl>
                                        <p:attrNameLst>
                                          <p:attrName>style.visibility</p:attrName>
                                        </p:attrNameLst>
                                      </p:cBhvr>
                                      <p:to>
                                        <p:strVal val="visible"/>
                                      </p:to>
                                    </p:set>
                                    <p:animEffect transition="in" filter="fade">
                                      <p:cBhvr>
                                        <p:cTn id="18" dur="500"/>
                                        <p:tgtEl>
                                          <p:spTgt spid="133129"/>
                                        </p:tgtEl>
                                      </p:cBhvr>
                                    </p:animEffect>
                                  </p:childTnLst>
                                </p:cTn>
                              </p:par>
                              <p:par>
                                <p:cTn id="19" presetID="10" presetClass="entr" presetSubtype="0" fill="hold" nodeType="withEffect">
                                  <p:stCondLst>
                                    <p:cond delay="0"/>
                                  </p:stCondLst>
                                  <p:childTnLst>
                                    <p:set>
                                      <p:cBhvr>
                                        <p:cTn id="20" dur="1" fill="hold">
                                          <p:stCondLst>
                                            <p:cond delay="0"/>
                                          </p:stCondLst>
                                        </p:cTn>
                                        <p:tgtEl>
                                          <p:spTgt spid="133128"/>
                                        </p:tgtEl>
                                        <p:attrNameLst>
                                          <p:attrName>style.visibility</p:attrName>
                                        </p:attrNameLst>
                                      </p:cBhvr>
                                      <p:to>
                                        <p:strVal val="visible"/>
                                      </p:to>
                                    </p:set>
                                    <p:animEffect transition="in" filter="fade">
                                      <p:cBhvr>
                                        <p:cTn id="21" dur="500"/>
                                        <p:tgtEl>
                                          <p:spTgt spid="13312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133127"/>
                                        </p:tgtEl>
                                        <p:attrNameLst>
                                          <p:attrName>style.visibility</p:attrName>
                                        </p:attrNameLst>
                                      </p:cBhvr>
                                      <p:to>
                                        <p:strVal val="visible"/>
                                      </p:to>
                                    </p:set>
                                    <p:animEffect transition="in" filter="fade">
                                      <p:cBhvr>
                                        <p:cTn id="26" dur="500"/>
                                        <p:tgtEl>
                                          <p:spTgt spid="133127"/>
                                        </p:tgtEl>
                                      </p:cBhvr>
                                    </p:animEffect>
                                  </p:childTnLst>
                                </p:cTn>
                              </p:par>
                              <p:par>
                                <p:cTn id="27" presetID="10" presetClass="entr" presetSubtype="0" fill="hold" nodeType="withEffect">
                                  <p:stCondLst>
                                    <p:cond delay="0"/>
                                  </p:stCondLst>
                                  <p:childTnLst>
                                    <p:set>
                                      <p:cBhvr>
                                        <p:cTn id="28" dur="1" fill="hold">
                                          <p:stCondLst>
                                            <p:cond delay="0"/>
                                          </p:stCondLst>
                                        </p:cTn>
                                        <p:tgtEl>
                                          <p:spTgt spid="133130"/>
                                        </p:tgtEl>
                                        <p:attrNameLst>
                                          <p:attrName>style.visibility</p:attrName>
                                        </p:attrNameLst>
                                      </p:cBhvr>
                                      <p:to>
                                        <p:strVal val="visible"/>
                                      </p:to>
                                    </p:set>
                                    <p:animEffect transition="in" filter="fade">
                                      <p:cBhvr>
                                        <p:cTn id="29" dur="500"/>
                                        <p:tgtEl>
                                          <p:spTgt spid="133130"/>
                                        </p:tgtEl>
                                      </p:cBhvr>
                                    </p:animEffect>
                                  </p:childTnLst>
                                </p:cTn>
                              </p:par>
                              <p:par>
                                <p:cTn id="30" presetID="10" presetClass="entr" presetSubtype="0" fill="hold" nodeType="withEffect">
                                  <p:stCondLst>
                                    <p:cond delay="0"/>
                                  </p:stCondLst>
                                  <p:childTnLst>
                                    <p:set>
                                      <p:cBhvr>
                                        <p:cTn id="31" dur="1" fill="hold">
                                          <p:stCondLst>
                                            <p:cond delay="0"/>
                                          </p:stCondLst>
                                        </p:cTn>
                                        <p:tgtEl>
                                          <p:spTgt spid="133131"/>
                                        </p:tgtEl>
                                        <p:attrNameLst>
                                          <p:attrName>style.visibility</p:attrName>
                                        </p:attrNameLst>
                                      </p:cBhvr>
                                      <p:to>
                                        <p:strVal val="visible"/>
                                      </p:to>
                                    </p:set>
                                    <p:animEffect transition="in" filter="fade">
                                      <p:cBhvr>
                                        <p:cTn id="32" dur="500"/>
                                        <p:tgtEl>
                                          <p:spTgt spid="133131"/>
                                        </p:tgtEl>
                                      </p:cBhvr>
                                    </p:animEffect>
                                  </p:childTnLst>
                                </p:cTn>
                              </p:par>
                              <p:par>
                                <p:cTn id="33" presetID="10" presetClass="entr" presetSubtype="0" fill="hold" nodeType="withEffect">
                                  <p:stCondLst>
                                    <p:cond delay="0"/>
                                  </p:stCondLst>
                                  <p:childTnLst>
                                    <p:set>
                                      <p:cBhvr>
                                        <p:cTn id="34" dur="1" fill="hold">
                                          <p:stCondLst>
                                            <p:cond delay="0"/>
                                          </p:stCondLst>
                                        </p:cTn>
                                        <p:tgtEl>
                                          <p:spTgt spid="133132"/>
                                        </p:tgtEl>
                                        <p:attrNameLst>
                                          <p:attrName>style.visibility</p:attrName>
                                        </p:attrNameLst>
                                      </p:cBhvr>
                                      <p:to>
                                        <p:strVal val="visible"/>
                                      </p:to>
                                    </p:set>
                                    <p:animEffect transition="in" filter="fade">
                                      <p:cBhvr>
                                        <p:cTn id="35" dur="500"/>
                                        <p:tgtEl>
                                          <p:spTgt spid="133132"/>
                                        </p:tgtEl>
                                      </p:cBhvr>
                                    </p:animEffect>
                                  </p:childTnLst>
                                </p:cTn>
                              </p:par>
                              <p:par>
                                <p:cTn id="36" presetID="10" presetClass="entr" presetSubtype="0" fill="hold" nodeType="withEffect">
                                  <p:stCondLst>
                                    <p:cond delay="0"/>
                                  </p:stCondLst>
                                  <p:childTnLst>
                                    <p:set>
                                      <p:cBhvr>
                                        <p:cTn id="37" dur="1" fill="hold">
                                          <p:stCondLst>
                                            <p:cond delay="0"/>
                                          </p:stCondLst>
                                        </p:cTn>
                                        <p:tgtEl>
                                          <p:spTgt spid="133133"/>
                                        </p:tgtEl>
                                        <p:attrNameLst>
                                          <p:attrName>style.visibility</p:attrName>
                                        </p:attrNameLst>
                                      </p:cBhvr>
                                      <p:to>
                                        <p:strVal val="visible"/>
                                      </p:to>
                                    </p:set>
                                    <p:animEffect transition="in" filter="fade">
                                      <p:cBhvr>
                                        <p:cTn id="38" dur="500"/>
                                        <p:tgtEl>
                                          <p:spTgt spid="133133"/>
                                        </p:tgtEl>
                                      </p:cBhvr>
                                    </p:animEffect>
                                  </p:childTnLst>
                                </p:cTn>
                              </p:par>
                              <p:par>
                                <p:cTn id="39" presetID="10" presetClass="entr" presetSubtype="0" fill="hold" nodeType="withEffect">
                                  <p:stCondLst>
                                    <p:cond delay="0"/>
                                  </p:stCondLst>
                                  <p:childTnLst>
                                    <p:set>
                                      <p:cBhvr>
                                        <p:cTn id="40" dur="1" fill="hold">
                                          <p:stCondLst>
                                            <p:cond delay="0"/>
                                          </p:stCondLst>
                                        </p:cTn>
                                        <p:tgtEl>
                                          <p:spTgt spid="133134"/>
                                        </p:tgtEl>
                                        <p:attrNameLst>
                                          <p:attrName>style.visibility</p:attrName>
                                        </p:attrNameLst>
                                      </p:cBhvr>
                                      <p:to>
                                        <p:strVal val="visible"/>
                                      </p:to>
                                    </p:set>
                                    <p:animEffect transition="in" filter="fade">
                                      <p:cBhvr>
                                        <p:cTn id="41" dur="500"/>
                                        <p:tgtEl>
                                          <p:spTgt spid="133134"/>
                                        </p:tgtEl>
                                      </p:cBhvr>
                                    </p:animEffect>
                                  </p:childTnLst>
                                </p:cTn>
                              </p:par>
                              <p:par>
                                <p:cTn id="42" presetID="10" presetClass="entr" presetSubtype="0" fill="hold" nodeType="withEffect">
                                  <p:stCondLst>
                                    <p:cond delay="0"/>
                                  </p:stCondLst>
                                  <p:childTnLst>
                                    <p:set>
                                      <p:cBhvr>
                                        <p:cTn id="43" dur="1" fill="hold">
                                          <p:stCondLst>
                                            <p:cond delay="0"/>
                                          </p:stCondLst>
                                        </p:cTn>
                                        <p:tgtEl>
                                          <p:spTgt spid="133135"/>
                                        </p:tgtEl>
                                        <p:attrNameLst>
                                          <p:attrName>style.visibility</p:attrName>
                                        </p:attrNameLst>
                                      </p:cBhvr>
                                      <p:to>
                                        <p:strVal val="visible"/>
                                      </p:to>
                                    </p:set>
                                    <p:animEffect transition="in" filter="fade">
                                      <p:cBhvr>
                                        <p:cTn id="44" dur="500"/>
                                        <p:tgtEl>
                                          <p:spTgt spid="133135"/>
                                        </p:tgtEl>
                                      </p:cBhvr>
                                    </p:animEffect>
                                  </p:childTnLst>
                                </p:cTn>
                              </p:par>
                              <p:par>
                                <p:cTn id="45" presetID="10" presetClass="entr" presetSubtype="0" fill="hold" nodeType="withEffect">
                                  <p:stCondLst>
                                    <p:cond delay="0"/>
                                  </p:stCondLst>
                                  <p:childTnLst>
                                    <p:set>
                                      <p:cBhvr>
                                        <p:cTn id="46" dur="1" fill="hold">
                                          <p:stCondLst>
                                            <p:cond delay="0"/>
                                          </p:stCondLst>
                                        </p:cTn>
                                        <p:tgtEl>
                                          <p:spTgt spid="133136"/>
                                        </p:tgtEl>
                                        <p:attrNameLst>
                                          <p:attrName>style.visibility</p:attrName>
                                        </p:attrNameLst>
                                      </p:cBhvr>
                                      <p:to>
                                        <p:strVal val="visible"/>
                                      </p:to>
                                    </p:set>
                                    <p:animEffect transition="in" filter="fade">
                                      <p:cBhvr>
                                        <p:cTn id="47" dur="500"/>
                                        <p:tgtEl>
                                          <p:spTgt spid="133136"/>
                                        </p:tgtEl>
                                      </p:cBhvr>
                                    </p:animEffect>
                                  </p:childTnLst>
                                </p:cTn>
                              </p:par>
                              <p:par>
                                <p:cTn id="48" presetID="10" presetClass="entr" presetSubtype="0" fill="hold" nodeType="withEffect">
                                  <p:stCondLst>
                                    <p:cond delay="0"/>
                                  </p:stCondLst>
                                  <p:childTnLst>
                                    <p:set>
                                      <p:cBhvr>
                                        <p:cTn id="49" dur="1" fill="hold">
                                          <p:stCondLst>
                                            <p:cond delay="0"/>
                                          </p:stCondLst>
                                        </p:cTn>
                                        <p:tgtEl>
                                          <p:spTgt spid="133137"/>
                                        </p:tgtEl>
                                        <p:attrNameLst>
                                          <p:attrName>style.visibility</p:attrName>
                                        </p:attrNameLst>
                                      </p:cBhvr>
                                      <p:to>
                                        <p:strVal val="visible"/>
                                      </p:to>
                                    </p:set>
                                    <p:animEffect transition="in" filter="fade">
                                      <p:cBhvr>
                                        <p:cTn id="50" dur="500"/>
                                        <p:tgtEl>
                                          <p:spTgt spid="133137"/>
                                        </p:tgtEl>
                                      </p:cBhvr>
                                    </p:animEffect>
                                  </p:childTnLst>
                                </p:cTn>
                              </p:par>
                              <p:par>
                                <p:cTn id="51" presetID="10" presetClass="entr" presetSubtype="0" fill="hold" nodeType="withEffect">
                                  <p:stCondLst>
                                    <p:cond delay="0"/>
                                  </p:stCondLst>
                                  <p:childTnLst>
                                    <p:set>
                                      <p:cBhvr>
                                        <p:cTn id="52" dur="1" fill="hold">
                                          <p:stCondLst>
                                            <p:cond delay="0"/>
                                          </p:stCondLst>
                                        </p:cTn>
                                        <p:tgtEl>
                                          <p:spTgt spid="133138"/>
                                        </p:tgtEl>
                                        <p:attrNameLst>
                                          <p:attrName>style.visibility</p:attrName>
                                        </p:attrNameLst>
                                      </p:cBhvr>
                                      <p:to>
                                        <p:strVal val="visible"/>
                                      </p:to>
                                    </p:set>
                                    <p:animEffect transition="in" filter="fade">
                                      <p:cBhvr>
                                        <p:cTn id="53" dur="500"/>
                                        <p:tgtEl>
                                          <p:spTgt spid="133138"/>
                                        </p:tgtEl>
                                      </p:cBhvr>
                                    </p:animEffect>
                                  </p:childTnLst>
                                </p:cTn>
                              </p:par>
                              <p:par>
                                <p:cTn id="54" presetID="10" presetClass="entr" presetSubtype="0" fill="hold" nodeType="withEffect">
                                  <p:stCondLst>
                                    <p:cond delay="0"/>
                                  </p:stCondLst>
                                  <p:childTnLst>
                                    <p:set>
                                      <p:cBhvr>
                                        <p:cTn id="55" dur="1" fill="hold">
                                          <p:stCondLst>
                                            <p:cond delay="0"/>
                                          </p:stCondLst>
                                        </p:cTn>
                                        <p:tgtEl>
                                          <p:spTgt spid="133139"/>
                                        </p:tgtEl>
                                        <p:attrNameLst>
                                          <p:attrName>style.visibility</p:attrName>
                                        </p:attrNameLst>
                                      </p:cBhvr>
                                      <p:to>
                                        <p:strVal val="visible"/>
                                      </p:to>
                                    </p:set>
                                    <p:animEffect transition="in" filter="fade">
                                      <p:cBhvr>
                                        <p:cTn id="56" dur="500"/>
                                        <p:tgtEl>
                                          <p:spTgt spid="133139"/>
                                        </p:tgtEl>
                                      </p:cBhvr>
                                    </p:animEffect>
                                  </p:childTnLst>
                                </p:cTn>
                              </p:par>
                              <p:par>
                                <p:cTn id="57" presetID="10" presetClass="entr" presetSubtype="0" fill="hold" nodeType="withEffect">
                                  <p:stCondLst>
                                    <p:cond delay="0"/>
                                  </p:stCondLst>
                                  <p:childTnLst>
                                    <p:set>
                                      <p:cBhvr>
                                        <p:cTn id="58" dur="1" fill="hold">
                                          <p:stCondLst>
                                            <p:cond delay="0"/>
                                          </p:stCondLst>
                                        </p:cTn>
                                        <p:tgtEl>
                                          <p:spTgt spid="133140"/>
                                        </p:tgtEl>
                                        <p:attrNameLst>
                                          <p:attrName>style.visibility</p:attrName>
                                        </p:attrNameLst>
                                      </p:cBhvr>
                                      <p:to>
                                        <p:strVal val="visible"/>
                                      </p:to>
                                    </p:set>
                                    <p:animEffect transition="in" filter="fade">
                                      <p:cBhvr>
                                        <p:cTn id="59" dur="500"/>
                                        <p:tgtEl>
                                          <p:spTgt spid="133140"/>
                                        </p:tgtEl>
                                      </p:cBhvr>
                                    </p:animEffect>
                                  </p:childTnLst>
                                </p:cTn>
                              </p:par>
                              <p:par>
                                <p:cTn id="60" presetID="10" presetClass="entr" presetSubtype="0" fill="hold" nodeType="withEffect">
                                  <p:stCondLst>
                                    <p:cond delay="0"/>
                                  </p:stCondLst>
                                  <p:childTnLst>
                                    <p:set>
                                      <p:cBhvr>
                                        <p:cTn id="61" dur="1" fill="hold">
                                          <p:stCondLst>
                                            <p:cond delay="0"/>
                                          </p:stCondLst>
                                        </p:cTn>
                                        <p:tgtEl>
                                          <p:spTgt spid="133141"/>
                                        </p:tgtEl>
                                        <p:attrNameLst>
                                          <p:attrName>style.visibility</p:attrName>
                                        </p:attrNameLst>
                                      </p:cBhvr>
                                      <p:to>
                                        <p:strVal val="visible"/>
                                      </p:to>
                                    </p:set>
                                    <p:animEffect transition="in" filter="fade">
                                      <p:cBhvr>
                                        <p:cTn id="62" dur="500"/>
                                        <p:tgtEl>
                                          <p:spTgt spid="133141"/>
                                        </p:tgtEl>
                                      </p:cBhvr>
                                    </p:animEffect>
                                  </p:childTnLst>
                                </p:cTn>
                              </p:par>
                              <p:par>
                                <p:cTn id="63" presetID="10" presetClass="entr" presetSubtype="0" fill="hold" nodeType="withEffect">
                                  <p:stCondLst>
                                    <p:cond delay="0"/>
                                  </p:stCondLst>
                                  <p:childTnLst>
                                    <p:set>
                                      <p:cBhvr>
                                        <p:cTn id="64" dur="1" fill="hold">
                                          <p:stCondLst>
                                            <p:cond delay="0"/>
                                          </p:stCondLst>
                                        </p:cTn>
                                        <p:tgtEl>
                                          <p:spTgt spid="133142"/>
                                        </p:tgtEl>
                                        <p:attrNameLst>
                                          <p:attrName>style.visibility</p:attrName>
                                        </p:attrNameLst>
                                      </p:cBhvr>
                                      <p:to>
                                        <p:strVal val="visible"/>
                                      </p:to>
                                    </p:set>
                                    <p:animEffect transition="in" filter="fade">
                                      <p:cBhvr>
                                        <p:cTn id="65" dur="500"/>
                                        <p:tgtEl>
                                          <p:spTgt spid="133142"/>
                                        </p:tgtEl>
                                      </p:cBhvr>
                                    </p:animEffect>
                                  </p:childTnLst>
                                </p:cTn>
                              </p:par>
                              <p:par>
                                <p:cTn id="66" presetID="10" presetClass="entr" presetSubtype="0" fill="hold" nodeType="withEffect">
                                  <p:stCondLst>
                                    <p:cond delay="0"/>
                                  </p:stCondLst>
                                  <p:childTnLst>
                                    <p:set>
                                      <p:cBhvr>
                                        <p:cTn id="67" dur="1" fill="hold">
                                          <p:stCondLst>
                                            <p:cond delay="0"/>
                                          </p:stCondLst>
                                        </p:cTn>
                                        <p:tgtEl>
                                          <p:spTgt spid="133143"/>
                                        </p:tgtEl>
                                        <p:attrNameLst>
                                          <p:attrName>style.visibility</p:attrName>
                                        </p:attrNameLst>
                                      </p:cBhvr>
                                      <p:to>
                                        <p:strVal val="visible"/>
                                      </p:to>
                                    </p:set>
                                    <p:animEffect transition="in" filter="fade">
                                      <p:cBhvr>
                                        <p:cTn id="68" dur="500"/>
                                        <p:tgtEl>
                                          <p:spTgt spid="133143"/>
                                        </p:tgtEl>
                                      </p:cBhvr>
                                    </p:animEffect>
                                  </p:childTnLst>
                                </p:cTn>
                              </p:par>
                              <p:par>
                                <p:cTn id="69" presetID="10" presetClass="entr" presetSubtype="0" fill="hold" nodeType="withEffect">
                                  <p:stCondLst>
                                    <p:cond delay="0"/>
                                  </p:stCondLst>
                                  <p:childTnLst>
                                    <p:set>
                                      <p:cBhvr>
                                        <p:cTn id="70" dur="1" fill="hold">
                                          <p:stCondLst>
                                            <p:cond delay="0"/>
                                          </p:stCondLst>
                                        </p:cTn>
                                        <p:tgtEl>
                                          <p:spTgt spid="133144"/>
                                        </p:tgtEl>
                                        <p:attrNameLst>
                                          <p:attrName>style.visibility</p:attrName>
                                        </p:attrNameLst>
                                      </p:cBhvr>
                                      <p:to>
                                        <p:strVal val="visible"/>
                                      </p:to>
                                    </p:set>
                                    <p:animEffect transition="in" filter="fade">
                                      <p:cBhvr>
                                        <p:cTn id="71" dur="500"/>
                                        <p:tgtEl>
                                          <p:spTgt spid="133144"/>
                                        </p:tgtEl>
                                      </p:cBhvr>
                                    </p:animEffect>
                                  </p:childTnLst>
                                </p:cTn>
                              </p:par>
                              <p:par>
                                <p:cTn id="72" presetID="10" presetClass="entr" presetSubtype="0" fill="hold" nodeType="withEffect">
                                  <p:stCondLst>
                                    <p:cond delay="0"/>
                                  </p:stCondLst>
                                  <p:childTnLst>
                                    <p:set>
                                      <p:cBhvr>
                                        <p:cTn id="73" dur="1" fill="hold">
                                          <p:stCondLst>
                                            <p:cond delay="0"/>
                                          </p:stCondLst>
                                        </p:cTn>
                                        <p:tgtEl>
                                          <p:spTgt spid="133145"/>
                                        </p:tgtEl>
                                        <p:attrNameLst>
                                          <p:attrName>style.visibility</p:attrName>
                                        </p:attrNameLst>
                                      </p:cBhvr>
                                      <p:to>
                                        <p:strVal val="visible"/>
                                      </p:to>
                                    </p:set>
                                    <p:animEffect transition="in" filter="fade">
                                      <p:cBhvr>
                                        <p:cTn id="74" dur="500"/>
                                        <p:tgtEl>
                                          <p:spTgt spid="133145"/>
                                        </p:tgtEl>
                                      </p:cBhvr>
                                    </p:animEffect>
                                  </p:childTnLst>
                                </p:cTn>
                              </p:par>
                              <p:par>
                                <p:cTn id="75" presetID="10" presetClass="entr" presetSubtype="0" fill="hold" nodeType="withEffect">
                                  <p:stCondLst>
                                    <p:cond delay="0"/>
                                  </p:stCondLst>
                                  <p:childTnLst>
                                    <p:set>
                                      <p:cBhvr>
                                        <p:cTn id="76" dur="1" fill="hold">
                                          <p:stCondLst>
                                            <p:cond delay="0"/>
                                          </p:stCondLst>
                                        </p:cTn>
                                        <p:tgtEl>
                                          <p:spTgt spid="133146"/>
                                        </p:tgtEl>
                                        <p:attrNameLst>
                                          <p:attrName>style.visibility</p:attrName>
                                        </p:attrNameLst>
                                      </p:cBhvr>
                                      <p:to>
                                        <p:strVal val="visible"/>
                                      </p:to>
                                    </p:set>
                                    <p:animEffect transition="in" filter="fade">
                                      <p:cBhvr>
                                        <p:cTn id="77" dur="500"/>
                                        <p:tgtEl>
                                          <p:spTgt spid="133146"/>
                                        </p:tgtEl>
                                      </p:cBhvr>
                                    </p:animEffect>
                                  </p:childTnLst>
                                </p:cTn>
                              </p:par>
                              <p:par>
                                <p:cTn id="78" presetID="10" presetClass="entr" presetSubtype="0" fill="hold" nodeType="withEffect">
                                  <p:stCondLst>
                                    <p:cond delay="0"/>
                                  </p:stCondLst>
                                  <p:childTnLst>
                                    <p:set>
                                      <p:cBhvr>
                                        <p:cTn id="79" dur="1" fill="hold">
                                          <p:stCondLst>
                                            <p:cond delay="0"/>
                                          </p:stCondLst>
                                        </p:cTn>
                                        <p:tgtEl>
                                          <p:spTgt spid="133147"/>
                                        </p:tgtEl>
                                        <p:attrNameLst>
                                          <p:attrName>style.visibility</p:attrName>
                                        </p:attrNameLst>
                                      </p:cBhvr>
                                      <p:to>
                                        <p:strVal val="visible"/>
                                      </p:to>
                                    </p:set>
                                    <p:animEffect transition="in" filter="fade">
                                      <p:cBhvr>
                                        <p:cTn id="80" dur="500"/>
                                        <p:tgtEl>
                                          <p:spTgt spid="13314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10" presetClass="entr" presetSubtype="0" fill="hold" nodeType="clickEffect">
                                  <p:stCondLst>
                                    <p:cond delay="0"/>
                                  </p:stCondLst>
                                  <p:childTnLst>
                                    <p:set>
                                      <p:cBhvr>
                                        <p:cTn id="84" dur="1" fill="hold">
                                          <p:stCondLst>
                                            <p:cond delay="0"/>
                                          </p:stCondLst>
                                        </p:cTn>
                                        <p:tgtEl>
                                          <p:spTgt spid="133148">
                                            <p:txEl>
                                              <p:pRg st="0" end="0"/>
                                            </p:txEl>
                                          </p:spTgt>
                                        </p:tgtEl>
                                        <p:attrNameLst>
                                          <p:attrName>style.visibility</p:attrName>
                                        </p:attrNameLst>
                                      </p:cBhvr>
                                      <p:to>
                                        <p:strVal val="visible"/>
                                      </p:to>
                                    </p:set>
                                    <p:animEffect transition="in" filter="fade">
                                      <p:cBhvr>
                                        <p:cTn id="85" dur="500"/>
                                        <p:tgtEl>
                                          <p:spTgt spid="1331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6" grpId="0" animBg="1"/>
      <p:bldP spid="133127" grpId="0" animBg="1"/>
      <p:bldP spid="133128" grpId="0" animBg="1"/>
      <p:bldP spid="133130" grpId="0" animBg="1"/>
      <p:bldP spid="133131" grpId="0"/>
      <p:bldP spid="133143" grpId="0"/>
      <p:bldP spid="133145" grpId="0"/>
      <p:bldP spid="13314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Number Placeholder 5">
            <a:extLst>
              <a:ext uri="{FF2B5EF4-FFF2-40B4-BE49-F238E27FC236}">
                <a16:creationId xmlns:a16="http://schemas.microsoft.com/office/drawing/2014/main" id="{B532D720-83BB-D88A-A5C8-A507C713B709}"/>
              </a:ext>
            </a:extLst>
          </p:cNvPr>
          <p:cNvSpPr>
            <a:spLocks noGrp="1"/>
          </p:cNvSpPr>
          <p:nvPr>
            <p:ph type="sldNum" sz="quarter" idx="12"/>
          </p:nvPr>
        </p:nvSpPr>
        <p:spPr>
          <a:xfrm>
            <a:off x="6553200" y="6248400"/>
            <a:ext cx="2133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DEACCF5-4AD9-4A86-95A7-1C5977057B33}" type="slidenum">
              <a:rPr lang="en-US" altLang="en-US" sz="1200" smtClean="0">
                <a:latin typeface="Garamond" panose="02020404030301010803" pitchFamily="18" charset="0"/>
              </a:rPr>
              <a:pPr>
                <a:spcBef>
                  <a:spcPct val="0"/>
                </a:spcBef>
                <a:buClrTx/>
                <a:buSzTx/>
                <a:buFontTx/>
                <a:buNone/>
              </a:pPr>
              <a:t>65</a:t>
            </a:fld>
            <a:endParaRPr lang="en-US" altLang="en-US" sz="1200">
              <a:latin typeface="Garamond" panose="02020404030301010803" pitchFamily="18" charset="0"/>
            </a:endParaRPr>
          </a:p>
        </p:txBody>
      </p:sp>
      <p:sp>
        <p:nvSpPr>
          <p:cNvPr id="135171" name="Rectangle 2">
            <a:extLst>
              <a:ext uri="{FF2B5EF4-FFF2-40B4-BE49-F238E27FC236}">
                <a16:creationId xmlns:a16="http://schemas.microsoft.com/office/drawing/2014/main" id="{30065C25-BE3F-44A1-C05C-BEC0A01EA06A}"/>
              </a:ext>
            </a:extLst>
          </p:cNvPr>
          <p:cNvSpPr>
            <a:spLocks noGrp="1" noChangeArrowheads="1"/>
          </p:cNvSpPr>
          <p:nvPr>
            <p:ph type="body" idx="1"/>
          </p:nvPr>
        </p:nvSpPr>
        <p:spPr>
          <a:xfrm>
            <a:off x="457200" y="914400"/>
            <a:ext cx="8229600" cy="4530725"/>
          </a:xfrm>
          <a:noFill/>
        </p:spPr>
        <p:txBody>
          <a:bodyPr/>
          <a:lstStyle/>
          <a:p>
            <a:pPr eaLnBrk="1" hangingPunct="1"/>
            <a:r>
              <a:rPr lang="en-US" altLang="en-US" sz="2000"/>
              <a:t>Case 2: Suppose at a node x, we follow the left subtree:</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r>
              <a:rPr lang="en-US" altLang="en-US" sz="2000"/>
              <a:t>If we go to the left subtree and find an overlapping interval there, we are happy. No problem in this case.</a:t>
            </a:r>
          </a:p>
          <a:p>
            <a:pPr eaLnBrk="1" hangingPunct="1"/>
            <a:r>
              <a:rPr lang="en-US" altLang="en-US" sz="2000"/>
              <a:t>However, if go to the left subtree, and fail to find an overlapping interval there, how can we be sure that there were no overlapping intervals in the right subtree?</a:t>
            </a:r>
          </a:p>
          <a:p>
            <a:pPr eaLnBrk="1" hangingPunct="1"/>
            <a:r>
              <a:rPr lang="en-US" altLang="en-US" sz="2000"/>
              <a:t>Hence, when we go to the left subtree, we must show that:</a:t>
            </a:r>
          </a:p>
          <a:p>
            <a:pPr lvl="1" eaLnBrk="1" hangingPunct="1"/>
            <a:r>
              <a:rPr lang="en-US" altLang="en-US" sz="2000"/>
              <a:t>if there is no overlapping interval in the left subtree, then there cannot be an overlapping interval in the right subtree.</a:t>
            </a:r>
          </a:p>
        </p:txBody>
      </p:sp>
      <p:sp>
        <p:nvSpPr>
          <p:cNvPr id="135172" name="Rectangle 3">
            <a:extLst>
              <a:ext uri="{FF2B5EF4-FFF2-40B4-BE49-F238E27FC236}">
                <a16:creationId xmlns:a16="http://schemas.microsoft.com/office/drawing/2014/main" id="{88468EE2-0C09-EB9D-D3D0-C295076F73BB}"/>
              </a:ext>
            </a:extLst>
          </p:cNvPr>
          <p:cNvSpPr>
            <a:spLocks noGrp="1" noChangeArrowheads="1"/>
          </p:cNvSpPr>
          <p:nvPr>
            <p:ph type="title"/>
          </p:nvPr>
        </p:nvSpPr>
        <p:spPr>
          <a:noFill/>
        </p:spPr>
        <p:txBody>
          <a:bodyPr/>
          <a:lstStyle/>
          <a:p>
            <a:pPr eaLnBrk="1" hangingPunct="1"/>
            <a:r>
              <a:rPr lang="en-US" altLang="en-US" sz="3600"/>
              <a:t>Correctness of IntervalRBT_Search</a:t>
            </a:r>
          </a:p>
        </p:txBody>
      </p:sp>
      <p:sp>
        <p:nvSpPr>
          <p:cNvPr id="135173" name="Rectangle 4">
            <a:extLst>
              <a:ext uri="{FF2B5EF4-FFF2-40B4-BE49-F238E27FC236}">
                <a16:creationId xmlns:a16="http://schemas.microsoft.com/office/drawing/2014/main" id="{1D60D796-94B6-495C-261D-72A7CD25D2F1}"/>
              </a:ext>
            </a:extLst>
          </p:cNvPr>
          <p:cNvSpPr>
            <a:spLocks noChangeArrowheads="1"/>
          </p:cNvSpPr>
          <p:nvPr/>
        </p:nvSpPr>
        <p:spPr bwMode="auto">
          <a:xfrm>
            <a:off x="609600" y="1371600"/>
            <a:ext cx="4191000" cy="1981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600"/>
              <a:t>…</a:t>
            </a:r>
          </a:p>
          <a:p>
            <a:pPr eaLnBrk="1" hangingPunct="1">
              <a:buFont typeface="Wingdings" panose="05000000000000000000" pitchFamily="2" charset="2"/>
              <a:buNone/>
            </a:pPr>
            <a:r>
              <a:rPr lang="en-US" altLang="en-US" sz="1600"/>
              <a:t> if ( (left[ x ] != NULL) and max[ left[ x ]] </a:t>
            </a:r>
            <a:r>
              <a:rPr lang="en-US" altLang="en-US" sz="1600">
                <a:cs typeface="Arial" panose="020B0604020202020204" pitchFamily="34" charset="0"/>
              </a:rPr>
              <a:t>≥ l) )</a:t>
            </a:r>
            <a:endParaRPr lang="en-US" altLang="en-US" sz="1600"/>
          </a:p>
          <a:p>
            <a:pPr eaLnBrk="1" hangingPunct="1">
              <a:buFont typeface="Wingdings" panose="05000000000000000000" pitchFamily="2" charset="2"/>
              <a:buNone/>
            </a:pPr>
            <a:r>
              <a:rPr lang="en-US" altLang="en-US" sz="1600"/>
              <a:t>     x = left[ x ]; </a:t>
            </a:r>
            <a:endParaRPr lang="en-US" altLang="en-US" sz="1600">
              <a:solidFill>
                <a:srgbClr val="0066FF"/>
              </a:solidFill>
            </a:endParaRPr>
          </a:p>
          <a:p>
            <a:pPr eaLnBrk="1" hangingPunct="1">
              <a:buFont typeface="Wingdings" panose="05000000000000000000" pitchFamily="2" charset="2"/>
              <a:buNone/>
            </a:pPr>
            <a:r>
              <a:rPr lang="en-US" altLang="en-US" sz="1600"/>
              <a:t> else </a:t>
            </a:r>
          </a:p>
          <a:p>
            <a:pPr eaLnBrk="1" hangingPunct="1">
              <a:buFont typeface="Wingdings" panose="05000000000000000000" pitchFamily="2" charset="2"/>
              <a:buNone/>
            </a:pPr>
            <a:r>
              <a:rPr lang="en-US" altLang="en-US" sz="1600"/>
              <a:t>    x = right[ x ]; </a:t>
            </a:r>
          </a:p>
          <a:p>
            <a:pPr eaLnBrk="1" hangingPunct="1">
              <a:buFont typeface="Wingdings" panose="05000000000000000000" pitchFamily="2" charset="2"/>
              <a:buNone/>
            </a:pPr>
            <a:r>
              <a:rPr lang="en-US" altLang="en-US" sz="1600"/>
              <a:t>…</a:t>
            </a:r>
            <a:endParaRPr lang="en-US" altLang="en-US" sz="1600">
              <a:solidFill>
                <a:srgbClr val="0066FF"/>
              </a:solidFill>
            </a:endParaRPr>
          </a:p>
        </p:txBody>
      </p:sp>
      <p:sp>
        <p:nvSpPr>
          <p:cNvPr id="135174" name="Rectangle 5">
            <a:extLst>
              <a:ext uri="{FF2B5EF4-FFF2-40B4-BE49-F238E27FC236}">
                <a16:creationId xmlns:a16="http://schemas.microsoft.com/office/drawing/2014/main" id="{EDFCA2EC-44D1-8C45-5053-593A710E517A}"/>
              </a:ext>
            </a:extLst>
          </p:cNvPr>
          <p:cNvSpPr>
            <a:spLocks noChangeArrowheads="1"/>
          </p:cNvSpPr>
          <p:nvPr/>
        </p:nvSpPr>
        <p:spPr bwMode="auto">
          <a:xfrm>
            <a:off x="5715000" y="1600200"/>
            <a:ext cx="2667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Hence we must have:</a:t>
            </a:r>
          </a:p>
          <a:p>
            <a:pPr eaLnBrk="1" hangingPunct="1">
              <a:buFont typeface="Wingdings" panose="05000000000000000000" pitchFamily="2" charset="2"/>
              <a:buNone/>
            </a:pPr>
            <a:r>
              <a:rPr lang="en-US" altLang="en-US" sz="1800"/>
              <a:t>    left[ x ] != NULL</a:t>
            </a:r>
          </a:p>
          <a:p>
            <a:pPr eaLnBrk="1" hangingPunct="1">
              <a:buFont typeface="Wingdings" panose="05000000000000000000" pitchFamily="2" charset="2"/>
              <a:buNone/>
            </a:pPr>
            <a:r>
              <a:rPr lang="en-US" altLang="en-US" sz="1800"/>
              <a:t>and</a:t>
            </a:r>
          </a:p>
          <a:p>
            <a:pPr eaLnBrk="1" hangingPunct="1">
              <a:buFont typeface="Wingdings" panose="05000000000000000000" pitchFamily="2" charset="2"/>
              <a:buNone/>
            </a:pPr>
            <a:r>
              <a:rPr lang="en-US" altLang="en-US" sz="1800"/>
              <a:t>    max[ left [ x ] ] </a:t>
            </a:r>
            <a:r>
              <a:rPr lang="en-US" altLang="en-US" sz="1800">
                <a:cs typeface="Arial" panose="020B0604020202020204" pitchFamily="34" charset="0"/>
              </a:rPr>
              <a:t>≥</a:t>
            </a:r>
            <a:r>
              <a:rPr lang="en-US" altLang="en-US" sz="1800"/>
              <a:t> l</a:t>
            </a:r>
            <a:endParaRPr lang="en-US" altLang="en-US" sz="1800">
              <a:solidFill>
                <a:srgbClr val="0066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5174"/>
                                        </p:tgtEl>
                                        <p:attrNameLst>
                                          <p:attrName>style.visibility</p:attrName>
                                        </p:attrNameLst>
                                      </p:cBhvr>
                                      <p:to>
                                        <p:strVal val="visible"/>
                                      </p:to>
                                    </p:set>
                                    <p:animEffect transition="in" filter="fade">
                                      <p:cBhvr>
                                        <p:cTn id="7" dur="500"/>
                                        <p:tgtEl>
                                          <p:spTgt spid="1351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5171">
                                            <p:txEl>
                                              <p:pRg st="7" end="7"/>
                                            </p:txEl>
                                          </p:spTgt>
                                        </p:tgtEl>
                                        <p:attrNameLst>
                                          <p:attrName>style.visibility</p:attrName>
                                        </p:attrNameLst>
                                      </p:cBhvr>
                                      <p:to>
                                        <p:strVal val="visible"/>
                                      </p:to>
                                    </p:set>
                                    <p:animEffect transition="in" filter="fade">
                                      <p:cBhvr>
                                        <p:cTn id="12" dur="500"/>
                                        <p:tgtEl>
                                          <p:spTgt spid="135171">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5171">
                                            <p:txEl>
                                              <p:pRg st="8" end="8"/>
                                            </p:txEl>
                                          </p:spTgt>
                                        </p:tgtEl>
                                        <p:attrNameLst>
                                          <p:attrName>style.visibility</p:attrName>
                                        </p:attrNameLst>
                                      </p:cBhvr>
                                      <p:to>
                                        <p:strVal val="visible"/>
                                      </p:to>
                                    </p:set>
                                    <p:animEffect transition="in" filter="fade">
                                      <p:cBhvr>
                                        <p:cTn id="17" dur="500"/>
                                        <p:tgtEl>
                                          <p:spTgt spid="135171">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5171">
                                            <p:txEl>
                                              <p:pRg st="9" end="9"/>
                                            </p:txEl>
                                          </p:spTgt>
                                        </p:tgtEl>
                                        <p:attrNameLst>
                                          <p:attrName>style.visibility</p:attrName>
                                        </p:attrNameLst>
                                      </p:cBhvr>
                                      <p:to>
                                        <p:strVal val="visible"/>
                                      </p:to>
                                    </p:set>
                                    <p:animEffect transition="in" filter="fade">
                                      <p:cBhvr>
                                        <p:cTn id="22" dur="500"/>
                                        <p:tgtEl>
                                          <p:spTgt spid="135171">
                                            <p:txEl>
                                              <p:pRg st="9" end="9"/>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5171">
                                            <p:txEl>
                                              <p:pRg st="10" end="10"/>
                                            </p:txEl>
                                          </p:spTgt>
                                        </p:tgtEl>
                                        <p:attrNameLst>
                                          <p:attrName>style.visibility</p:attrName>
                                        </p:attrNameLst>
                                      </p:cBhvr>
                                      <p:to>
                                        <p:strVal val="visible"/>
                                      </p:to>
                                    </p:set>
                                    <p:animEffect transition="in" filter="fade">
                                      <p:cBhvr>
                                        <p:cTn id="27" dur="500"/>
                                        <p:tgtEl>
                                          <p:spTgt spid="135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5">
            <a:extLst>
              <a:ext uri="{FF2B5EF4-FFF2-40B4-BE49-F238E27FC236}">
                <a16:creationId xmlns:a16="http://schemas.microsoft.com/office/drawing/2014/main" id="{28E2338C-F1DC-7B6E-BCC4-3832CEED2E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48B076-0134-477F-A317-B6B4A029FABB}" type="slidenum">
              <a:rPr lang="en-US" altLang="en-US" sz="1200" smtClean="0">
                <a:latin typeface="Garamond" panose="02020404030301010803" pitchFamily="18" charset="0"/>
              </a:rPr>
              <a:pPr>
                <a:spcBef>
                  <a:spcPct val="0"/>
                </a:spcBef>
                <a:buClrTx/>
                <a:buSzTx/>
                <a:buFontTx/>
                <a:buNone/>
              </a:pPr>
              <a:t>66</a:t>
            </a:fld>
            <a:endParaRPr lang="en-US" altLang="en-US" sz="1200">
              <a:latin typeface="Garamond" panose="02020404030301010803" pitchFamily="18" charset="0"/>
            </a:endParaRPr>
          </a:p>
        </p:txBody>
      </p:sp>
      <p:sp>
        <p:nvSpPr>
          <p:cNvPr id="137219" name="Rectangle 2">
            <a:extLst>
              <a:ext uri="{FF2B5EF4-FFF2-40B4-BE49-F238E27FC236}">
                <a16:creationId xmlns:a16="http://schemas.microsoft.com/office/drawing/2014/main" id="{6D556177-82FC-5D0B-C1AC-5EFD111AE4B2}"/>
              </a:ext>
            </a:extLst>
          </p:cNvPr>
          <p:cNvSpPr>
            <a:spLocks noGrp="1" noChangeArrowheads="1"/>
          </p:cNvSpPr>
          <p:nvPr>
            <p:ph type="body" idx="1"/>
          </p:nvPr>
        </p:nvSpPr>
        <p:spPr>
          <a:xfrm>
            <a:off x="457200" y="879475"/>
            <a:ext cx="8229600" cy="4530725"/>
          </a:xfrm>
          <a:noFill/>
        </p:spPr>
        <p:txBody>
          <a:bodyPr/>
          <a:lstStyle/>
          <a:p>
            <a:pPr eaLnBrk="1" hangingPunct="1"/>
            <a:r>
              <a:rPr lang="en-US" altLang="en-US" sz="2000"/>
              <a:t>Case 2 (continued): Suppose we follow the left subtree, but it turns out that there is no overlapping interval in the left subtree. Could there be an overlapping interval in the right subtree?</a:t>
            </a:r>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endParaRPr lang="en-US" altLang="en-US" sz="2000"/>
          </a:p>
          <a:p>
            <a:pPr eaLnBrk="1" hangingPunct="1">
              <a:buFont typeface="Wingdings" panose="05000000000000000000" pitchFamily="2" charset="2"/>
              <a:buNone/>
            </a:pPr>
            <a:endParaRPr lang="en-US" altLang="en-US" sz="2000"/>
          </a:p>
        </p:txBody>
      </p:sp>
      <p:sp>
        <p:nvSpPr>
          <p:cNvPr id="137220" name="Rectangle 3">
            <a:extLst>
              <a:ext uri="{FF2B5EF4-FFF2-40B4-BE49-F238E27FC236}">
                <a16:creationId xmlns:a16="http://schemas.microsoft.com/office/drawing/2014/main" id="{588A1005-A645-7055-7846-9822EC70F93A}"/>
              </a:ext>
            </a:extLst>
          </p:cNvPr>
          <p:cNvSpPr>
            <a:spLocks noGrp="1" noChangeArrowheads="1"/>
          </p:cNvSpPr>
          <p:nvPr>
            <p:ph type="title"/>
          </p:nvPr>
        </p:nvSpPr>
        <p:spPr>
          <a:noFill/>
        </p:spPr>
        <p:txBody>
          <a:bodyPr/>
          <a:lstStyle/>
          <a:p>
            <a:pPr eaLnBrk="1" hangingPunct="1"/>
            <a:r>
              <a:rPr lang="en-US" altLang="en-US" sz="3600"/>
              <a:t>Correctness of IntervalRBT_Search</a:t>
            </a:r>
          </a:p>
        </p:txBody>
      </p:sp>
      <p:sp>
        <p:nvSpPr>
          <p:cNvPr id="137221" name="Rectangle 4">
            <a:extLst>
              <a:ext uri="{FF2B5EF4-FFF2-40B4-BE49-F238E27FC236}">
                <a16:creationId xmlns:a16="http://schemas.microsoft.com/office/drawing/2014/main" id="{C4A49D65-D0C1-CB33-D13A-36BF30338C83}"/>
              </a:ext>
            </a:extLst>
          </p:cNvPr>
          <p:cNvSpPr>
            <a:spLocks noChangeArrowheads="1"/>
          </p:cNvSpPr>
          <p:nvPr/>
        </p:nvSpPr>
        <p:spPr bwMode="auto">
          <a:xfrm>
            <a:off x="152400" y="1979613"/>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 Condition for following the left subtree:</a:t>
            </a:r>
          </a:p>
          <a:p>
            <a:pPr eaLnBrk="1" hangingPunct="1">
              <a:buFont typeface="Wingdings" panose="05000000000000000000" pitchFamily="2" charset="2"/>
              <a:buNone/>
            </a:pPr>
            <a:r>
              <a:rPr lang="en-US" altLang="en-US" sz="1800"/>
              <a:t>    left[ x ]  != NULL   and  max[ left [ x ] ] </a:t>
            </a:r>
            <a:r>
              <a:rPr lang="en-US" altLang="en-US" sz="1800">
                <a:cs typeface="Arial" panose="020B0604020202020204" pitchFamily="34" charset="0"/>
              </a:rPr>
              <a:t>≥</a:t>
            </a:r>
            <a:r>
              <a:rPr lang="en-US" altLang="en-US" sz="1800"/>
              <a:t> l</a:t>
            </a:r>
            <a:endParaRPr lang="en-US" altLang="en-US" sz="1800">
              <a:solidFill>
                <a:srgbClr val="0066FF"/>
              </a:solidFill>
            </a:endParaRPr>
          </a:p>
        </p:txBody>
      </p:sp>
      <p:sp>
        <p:nvSpPr>
          <p:cNvPr id="137222" name="AutoShape 5">
            <a:extLst>
              <a:ext uri="{FF2B5EF4-FFF2-40B4-BE49-F238E27FC236}">
                <a16:creationId xmlns:a16="http://schemas.microsoft.com/office/drawing/2014/main" id="{051D0E63-E2D2-BB3A-3C20-EA1AD342E276}"/>
              </a:ext>
            </a:extLst>
          </p:cNvPr>
          <p:cNvSpPr>
            <a:spLocks/>
          </p:cNvSpPr>
          <p:nvPr/>
        </p:nvSpPr>
        <p:spPr bwMode="auto">
          <a:xfrm rot="-5400000">
            <a:off x="2476500" y="722313"/>
            <a:ext cx="228600" cy="4114800"/>
          </a:xfrm>
          <a:prstGeom prst="leftBrace">
            <a:avLst>
              <a:gd name="adj1" fmla="val 150000"/>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7223" name="Oval 6">
            <a:extLst>
              <a:ext uri="{FF2B5EF4-FFF2-40B4-BE49-F238E27FC236}">
                <a16:creationId xmlns:a16="http://schemas.microsoft.com/office/drawing/2014/main" id="{E53BBEB0-DDB3-0EEE-4BEE-82BA66C51C7B}"/>
              </a:ext>
            </a:extLst>
          </p:cNvPr>
          <p:cNvSpPr>
            <a:spLocks noChangeArrowheads="1"/>
          </p:cNvSpPr>
          <p:nvPr/>
        </p:nvSpPr>
        <p:spPr bwMode="auto">
          <a:xfrm>
            <a:off x="2497138" y="3046413"/>
            <a:ext cx="304800" cy="304800"/>
          </a:xfrm>
          <a:prstGeom prst="ellipse">
            <a:avLst/>
          </a:prstGeom>
          <a:solidFill>
            <a:srgbClr val="FFFFFF"/>
          </a:solidFill>
          <a:ln w="9525" algn="ctr">
            <a:solidFill>
              <a:srgbClr val="000000"/>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37224" name="Text Box 7">
            <a:extLst>
              <a:ext uri="{FF2B5EF4-FFF2-40B4-BE49-F238E27FC236}">
                <a16:creationId xmlns:a16="http://schemas.microsoft.com/office/drawing/2014/main" id="{D1988337-FE59-FE2B-A43F-B853F03D2A0B}"/>
              </a:ext>
            </a:extLst>
          </p:cNvPr>
          <p:cNvSpPr txBox="1">
            <a:spLocks noChangeArrowheads="1"/>
          </p:cNvSpPr>
          <p:nvPr/>
        </p:nvSpPr>
        <p:spPr bwMode="auto">
          <a:xfrm>
            <a:off x="2798763" y="28289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p>
        </p:txBody>
      </p:sp>
      <p:sp>
        <p:nvSpPr>
          <p:cNvPr id="137225" name="Freeform 8">
            <a:extLst>
              <a:ext uri="{FF2B5EF4-FFF2-40B4-BE49-F238E27FC236}">
                <a16:creationId xmlns:a16="http://schemas.microsoft.com/office/drawing/2014/main" id="{9D222037-298D-C967-A7D2-D4026056B7EB}"/>
              </a:ext>
            </a:extLst>
          </p:cNvPr>
          <p:cNvSpPr>
            <a:spLocks/>
          </p:cNvSpPr>
          <p:nvPr/>
        </p:nvSpPr>
        <p:spPr bwMode="auto">
          <a:xfrm>
            <a:off x="1963738" y="3732213"/>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sp>
        <p:nvSpPr>
          <p:cNvPr id="137226" name="Freeform 9">
            <a:extLst>
              <a:ext uri="{FF2B5EF4-FFF2-40B4-BE49-F238E27FC236}">
                <a16:creationId xmlns:a16="http://schemas.microsoft.com/office/drawing/2014/main" id="{D050576C-0937-7305-E0D6-031A45CE84BA}"/>
              </a:ext>
            </a:extLst>
          </p:cNvPr>
          <p:cNvSpPr>
            <a:spLocks/>
          </p:cNvSpPr>
          <p:nvPr/>
        </p:nvSpPr>
        <p:spPr bwMode="auto">
          <a:xfrm flipH="1">
            <a:off x="2725738" y="3732213"/>
            <a:ext cx="609600" cy="533400"/>
          </a:xfrm>
          <a:custGeom>
            <a:avLst/>
            <a:gdLst>
              <a:gd name="T0" fmla="*/ 2147483646 w 192"/>
              <a:gd name="T1" fmla="*/ 0 h 336"/>
              <a:gd name="T2" fmla="*/ 0 w 192"/>
              <a:gd name="T3" fmla="*/ 2147483646 h 336"/>
              <a:gd name="T4" fmla="*/ 2147483646 w 192"/>
              <a:gd name="T5" fmla="*/ 2147483646 h 336"/>
              <a:gd name="T6" fmla="*/ 2147483646 w 192"/>
              <a:gd name="T7" fmla="*/ 0 h 336"/>
              <a:gd name="T8" fmla="*/ 0 60000 65536"/>
              <a:gd name="T9" fmla="*/ 0 60000 65536"/>
              <a:gd name="T10" fmla="*/ 0 60000 65536"/>
              <a:gd name="T11" fmla="*/ 0 60000 65536"/>
              <a:gd name="T12" fmla="*/ 0 w 192"/>
              <a:gd name="T13" fmla="*/ 0 h 336"/>
              <a:gd name="T14" fmla="*/ 192 w 192"/>
              <a:gd name="T15" fmla="*/ 336 h 336"/>
            </a:gdLst>
            <a:ahLst/>
            <a:cxnLst>
              <a:cxn ang="T8">
                <a:pos x="T0" y="T1"/>
              </a:cxn>
              <a:cxn ang="T9">
                <a:pos x="T2" y="T3"/>
              </a:cxn>
              <a:cxn ang="T10">
                <a:pos x="T4" y="T5"/>
              </a:cxn>
              <a:cxn ang="T11">
                <a:pos x="T6" y="T7"/>
              </a:cxn>
            </a:cxnLst>
            <a:rect l="T12" t="T13" r="T14" b="T15"/>
            <a:pathLst>
              <a:path w="192" h="336">
                <a:moveTo>
                  <a:pt x="144" y="0"/>
                </a:moveTo>
                <a:lnTo>
                  <a:pt x="0" y="336"/>
                </a:lnTo>
                <a:lnTo>
                  <a:pt x="192" y="336"/>
                </a:lnTo>
                <a:lnTo>
                  <a:pt x="144"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en-US"/>
          </a:p>
        </p:txBody>
      </p:sp>
      <p:cxnSp>
        <p:nvCxnSpPr>
          <p:cNvPr id="137227" name="AutoShape 10">
            <a:extLst>
              <a:ext uri="{FF2B5EF4-FFF2-40B4-BE49-F238E27FC236}">
                <a16:creationId xmlns:a16="http://schemas.microsoft.com/office/drawing/2014/main" id="{5FFD5B86-C9D8-F441-37D1-006FB0473206}"/>
              </a:ext>
            </a:extLst>
          </p:cNvPr>
          <p:cNvCxnSpPr>
            <a:cxnSpLocks noChangeShapeType="1"/>
            <a:stCxn id="137223" idx="3"/>
            <a:endCxn id="137225" idx="3"/>
          </p:cNvCxnSpPr>
          <p:nvPr/>
        </p:nvCxnSpPr>
        <p:spPr bwMode="auto">
          <a:xfrm flipH="1">
            <a:off x="2420938" y="3306763"/>
            <a:ext cx="120650" cy="425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37228" name="AutoShape 11">
            <a:extLst>
              <a:ext uri="{FF2B5EF4-FFF2-40B4-BE49-F238E27FC236}">
                <a16:creationId xmlns:a16="http://schemas.microsoft.com/office/drawing/2014/main" id="{5FE1D670-6CC5-9CDF-EBE6-C535BF1F9978}"/>
              </a:ext>
            </a:extLst>
          </p:cNvPr>
          <p:cNvCxnSpPr>
            <a:cxnSpLocks noChangeShapeType="1"/>
            <a:stCxn id="137223" idx="5"/>
            <a:endCxn id="137226" idx="3"/>
          </p:cNvCxnSpPr>
          <p:nvPr/>
        </p:nvCxnSpPr>
        <p:spPr bwMode="auto">
          <a:xfrm>
            <a:off x="2757488" y="3306763"/>
            <a:ext cx="120650" cy="42545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nvGrpSpPr>
          <p:cNvPr id="137229" name="Group 12">
            <a:extLst>
              <a:ext uri="{FF2B5EF4-FFF2-40B4-BE49-F238E27FC236}">
                <a16:creationId xmlns:a16="http://schemas.microsoft.com/office/drawing/2014/main" id="{8E627C2E-B968-F11E-3439-727A584111D5}"/>
              </a:ext>
            </a:extLst>
          </p:cNvPr>
          <p:cNvGrpSpPr>
            <a:grpSpLocks/>
          </p:cNvGrpSpPr>
          <p:nvPr/>
        </p:nvGrpSpPr>
        <p:grpSpPr bwMode="auto">
          <a:xfrm>
            <a:off x="152400" y="5180013"/>
            <a:ext cx="3792538" cy="152400"/>
            <a:chOff x="3233" y="3504"/>
            <a:chExt cx="2389" cy="96"/>
          </a:xfrm>
        </p:grpSpPr>
        <p:sp>
          <p:nvSpPr>
            <p:cNvPr id="137269" name="Line 13">
              <a:extLst>
                <a:ext uri="{FF2B5EF4-FFF2-40B4-BE49-F238E27FC236}">
                  <a16:creationId xmlns:a16="http://schemas.microsoft.com/office/drawing/2014/main" id="{6335756C-FB9F-8E39-0D4E-0BBE34DDFB90}"/>
                </a:ext>
              </a:extLst>
            </p:cNvPr>
            <p:cNvSpPr>
              <a:spLocks noChangeShapeType="1"/>
            </p:cNvSpPr>
            <p:nvPr/>
          </p:nvSpPr>
          <p:spPr bwMode="auto">
            <a:xfrm>
              <a:off x="3233" y="3552"/>
              <a:ext cx="2389" cy="0"/>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70" name="Line 14">
              <a:extLst>
                <a:ext uri="{FF2B5EF4-FFF2-40B4-BE49-F238E27FC236}">
                  <a16:creationId xmlns:a16="http://schemas.microsoft.com/office/drawing/2014/main" id="{6939E9F2-4BB8-C30B-A912-40EBB684234B}"/>
                </a:ext>
              </a:extLst>
            </p:cNvPr>
            <p:cNvSpPr>
              <a:spLocks noChangeShapeType="1"/>
            </p:cNvSpPr>
            <p:nvPr/>
          </p:nvSpPr>
          <p:spPr bwMode="auto">
            <a:xfrm>
              <a:off x="323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1" name="Line 15">
              <a:extLst>
                <a:ext uri="{FF2B5EF4-FFF2-40B4-BE49-F238E27FC236}">
                  <a16:creationId xmlns:a16="http://schemas.microsoft.com/office/drawing/2014/main" id="{97C026A7-CB92-34B7-FBA3-726AEF19BA97}"/>
                </a:ext>
              </a:extLst>
            </p:cNvPr>
            <p:cNvSpPr>
              <a:spLocks noChangeShapeType="1"/>
            </p:cNvSpPr>
            <p:nvPr/>
          </p:nvSpPr>
          <p:spPr bwMode="auto">
            <a:xfrm>
              <a:off x="334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2" name="Line 16">
              <a:extLst>
                <a:ext uri="{FF2B5EF4-FFF2-40B4-BE49-F238E27FC236}">
                  <a16:creationId xmlns:a16="http://schemas.microsoft.com/office/drawing/2014/main" id="{DEBB36EC-7C4C-AA38-495A-9F5F7381B3DD}"/>
                </a:ext>
              </a:extLst>
            </p:cNvPr>
            <p:cNvSpPr>
              <a:spLocks noChangeShapeType="1"/>
            </p:cNvSpPr>
            <p:nvPr/>
          </p:nvSpPr>
          <p:spPr bwMode="auto">
            <a:xfrm>
              <a:off x="344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3" name="Line 17">
              <a:extLst>
                <a:ext uri="{FF2B5EF4-FFF2-40B4-BE49-F238E27FC236}">
                  <a16:creationId xmlns:a16="http://schemas.microsoft.com/office/drawing/2014/main" id="{95A6AB79-1A5C-DB46-78EA-E9449C22D703}"/>
                </a:ext>
              </a:extLst>
            </p:cNvPr>
            <p:cNvSpPr>
              <a:spLocks noChangeShapeType="1"/>
            </p:cNvSpPr>
            <p:nvPr/>
          </p:nvSpPr>
          <p:spPr bwMode="auto">
            <a:xfrm>
              <a:off x="3557"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4" name="Line 18">
              <a:extLst>
                <a:ext uri="{FF2B5EF4-FFF2-40B4-BE49-F238E27FC236}">
                  <a16:creationId xmlns:a16="http://schemas.microsoft.com/office/drawing/2014/main" id="{BD55F305-B60A-B720-D35C-E0056D30F955}"/>
                </a:ext>
              </a:extLst>
            </p:cNvPr>
            <p:cNvSpPr>
              <a:spLocks noChangeShapeType="1"/>
            </p:cNvSpPr>
            <p:nvPr/>
          </p:nvSpPr>
          <p:spPr bwMode="auto">
            <a:xfrm>
              <a:off x="366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5" name="Line 19">
              <a:extLst>
                <a:ext uri="{FF2B5EF4-FFF2-40B4-BE49-F238E27FC236}">
                  <a16:creationId xmlns:a16="http://schemas.microsoft.com/office/drawing/2014/main" id="{E9E10FCE-69CC-B0E6-7BBA-398E975A9504}"/>
                </a:ext>
              </a:extLst>
            </p:cNvPr>
            <p:cNvSpPr>
              <a:spLocks noChangeShapeType="1"/>
            </p:cNvSpPr>
            <p:nvPr/>
          </p:nvSpPr>
          <p:spPr bwMode="auto">
            <a:xfrm>
              <a:off x="3774"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6" name="Line 20">
              <a:extLst>
                <a:ext uri="{FF2B5EF4-FFF2-40B4-BE49-F238E27FC236}">
                  <a16:creationId xmlns:a16="http://schemas.microsoft.com/office/drawing/2014/main" id="{67A59773-E37E-BAD5-C8E3-47AED2699FEC}"/>
                </a:ext>
              </a:extLst>
            </p:cNvPr>
            <p:cNvSpPr>
              <a:spLocks noChangeShapeType="1"/>
            </p:cNvSpPr>
            <p:nvPr/>
          </p:nvSpPr>
          <p:spPr bwMode="auto">
            <a:xfrm>
              <a:off x="388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7" name="Line 21">
              <a:extLst>
                <a:ext uri="{FF2B5EF4-FFF2-40B4-BE49-F238E27FC236}">
                  <a16:creationId xmlns:a16="http://schemas.microsoft.com/office/drawing/2014/main" id="{B09D25C9-E8D7-DAD1-09CC-6DDFF4B6D0AE}"/>
                </a:ext>
              </a:extLst>
            </p:cNvPr>
            <p:cNvSpPr>
              <a:spLocks noChangeShapeType="1"/>
            </p:cNvSpPr>
            <p:nvPr/>
          </p:nvSpPr>
          <p:spPr bwMode="auto">
            <a:xfrm>
              <a:off x="399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8" name="Line 22">
              <a:extLst>
                <a:ext uri="{FF2B5EF4-FFF2-40B4-BE49-F238E27FC236}">
                  <a16:creationId xmlns:a16="http://schemas.microsoft.com/office/drawing/2014/main" id="{0C494D14-71CF-3C5D-AE34-D2C27EF68D3B}"/>
                </a:ext>
              </a:extLst>
            </p:cNvPr>
            <p:cNvSpPr>
              <a:spLocks noChangeShapeType="1"/>
            </p:cNvSpPr>
            <p:nvPr/>
          </p:nvSpPr>
          <p:spPr bwMode="auto">
            <a:xfrm>
              <a:off x="410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79" name="Line 23">
              <a:extLst>
                <a:ext uri="{FF2B5EF4-FFF2-40B4-BE49-F238E27FC236}">
                  <a16:creationId xmlns:a16="http://schemas.microsoft.com/office/drawing/2014/main" id="{616660D0-5C0C-D9FC-BAE1-A13353B99470}"/>
                </a:ext>
              </a:extLst>
            </p:cNvPr>
            <p:cNvSpPr>
              <a:spLocks noChangeShapeType="1"/>
            </p:cNvSpPr>
            <p:nvPr/>
          </p:nvSpPr>
          <p:spPr bwMode="auto">
            <a:xfrm>
              <a:off x="4209"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0" name="Line 24">
              <a:extLst>
                <a:ext uri="{FF2B5EF4-FFF2-40B4-BE49-F238E27FC236}">
                  <a16:creationId xmlns:a16="http://schemas.microsoft.com/office/drawing/2014/main" id="{07FEF3AD-0DF8-1A24-239F-8403B897AFCA}"/>
                </a:ext>
              </a:extLst>
            </p:cNvPr>
            <p:cNvSpPr>
              <a:spLocks noChangeShapeType="1"/>
            </p:cNvSpPr>
            <p:nvPr/>
          </p:nvSpPr>
          <p:spPr bwMode="auto">
            <a:xfrm>
              <a:off x="431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1" name="Line 25">
              <a:extLst>
                <a:ext uri="{FF2B5EF4-FFF2-40B4-BE49-F238E27FC236}">
                  <a16:creationId xmlns:a16="http://schemas.microsoft.com/office/drawing/2014/main" id="{26ABDE00-3B89-EE4C-41D2-05F95E8BC8FD}"/>
                </a:ext>
              </a:extLst>
            </p:cNvPr>
            <p:cNvSpPr>
              <a:spLocks noChangeShapeType="1"/>
            </p:cNvSpPr>
            <p:nvPr/>
          </p:nvSpPr>
          <p:spPr bwMode="auto">
            <a:xfrm>
              <a:off x="442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2" name="Line 26">
              <a:extLst>
                <a:ext uri="{FF2B5EF4-FFF2-40B4-BE49-F238E27FC236}">
                  <a16:creationId xmlns:a16="http://schemas.microsoft.com/office/drawing/2014/main" id="{CCFA3268-09D5-5682-130C-3EE16A0267B7}"/>
                </a:ext>
              </a:extLst>
            </p:cNvPr>
            <p:cNvSpPr>
              <a:spLocks noChangeShapeType="1"/>
            </p:cNvSpPr>
            <p:nvPr/>
          </p:nvSpPr>
          <p:spPr bwMode="auto">
            <a:xfrm>
              <a:off x="4535"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3" name="Line 27">
              <a:extLst>
                <a:ext uri="{FF2B5EF4-FFF2-40B4-BE49-F238E27FC236}">
                  <a16:creationId xmlns:a16="http://schemas.microsoft.com/office/drawing/2014/main" id="{EBCF2817-D769-E163-EAC0-85329370350B}"/>
                </a:ext>
              </a:extLst>
            </p:cNvPr>
            <p:cNvSpPr>
              <a:spLocks noChangeShapeType="1"/>
            </p:cNvSpPr>
            <p:nvPr/>
          </p:nvSpPr>
          <p:spPr bwMode="auto">
            <a:xfrm>
              <a:off x="4644"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4" name="Line 28">
              <a:extLst>
                <a:ext uri="{FF2B5EF4-FFF2-40B4-BE49-F238E27FC236}">
                  <a16:creationId xmlns:a16="http://schemas.microsoft.com/office/drawing/2014/main" id="{47D569E6-2475-E37C-9BE1-A496A7D599E5}"/>
                </a:ext>
              </a:extLst>
            </p:cNvPr>
            <p:cNvSpPr>
              <a:spLocks noChangeShapeType="1"/>
            </p:cNvSpPr>
            <p:nvPr/>
          </p:nvSpPr>
          <p:spPr bwMode="auto">
            <a:xfrm>
              <a:off x="475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5" name="Line 29">
              <a:extLst>
                <a:ext uri="{FF2B5EF4-FFF2-40B4-BE49-F238E27FC236}">
                  <a16:creationId xmlns:a16="http://schemas.microsoft.com/office/drawing/2014/main" id="{6A07D5D8-5C36-F45D-A95F-67B586F3B2BB}"/>
                </a:ext>
              </a:extLst>
            </p:cNvPr>
            <p:cNvSpPr>
              <a:spLocks noChangeShapeType="1"/>
            </p:cNvSpPr>
            <p:nvPr/>
          </p:nvSpPr>
          <p:spPr bwMode="auto">
            <a:xfrm>
              <a:off x="4861"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6" name="Line 30">
              <a:extLst>
                <a:ext uri="{FF2B5EF4-FFF2-40B4-BE49-F238E27FC236}">
                  <a16:creationId xmlns:a16="http://schemas.microsoft.com/office/drawing/2014/main" id="{37F83383-4606-9F52-ED7F-AF74BE83CD2C}"/>
                </a:ext>
              </a:extLst>
            </p:cNvPr>
            <p:cNvSpPr>
              <a:spLocks noChangeShapeType="1"/>
            </p:cNvSpPr>
            <p:nvPr/>
          </p:nvSpPr>
          <p:spPr bwMode="auto">
            <a:xfrm>
              <a:off x="4970"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7" name="Line 31">
              <a:extLst>
                <a:ext uri="{FF2B5EF4-FFF2-40B4-BE49-F238E27FC236}">
                  <a16:creationId xmlns:a16="http://schemas.microsoft.com/office/drawing/2014/main" id="{CDD989C2-E7D1-BE7F-A4C7-8DBFC462D018}"/>
                </a:ext>
              </a:extLst>
            </p:cNvPr>
            <p:cNvSpPr>
              <a:spLocks noChangeShapeType="1"/>
            </p:cNvSpPr>
            <p:nvPr/>
          </p:nvSpPr>
          <p:spPr bwMode="auto">
            <a:xfrm>
              <a:off x="5078"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8" name="Line 32">
              <a:extLst>
                <a:ext uri="{FF2B5EF4-FFF2-40B4-BE49-F238E27FC236}">
                  <a16:creationId xmlns:a16="http://schemas.microsoft.com/office/drawing/2014/main" id="{49BEFDB0-75E6-AB84-4FB0-8A9ED00B9553}"/>
                </a:ext>
              </a:extLst>
            </p:cNvPr>
            <p:cNvSpPr>
              <a:spLocks noChangeShapeType="1"/>
            </p:cNvSpPr>
            <p:nvPr/>
          </p:nvSpPr>
          <p:spPr bwMode="auto">
            <a:xfrm>
              <a:off x="5187"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89" name="Line 33">
              <a:extLst>
                <a:ext uri="{FF2B5EF4-FFF2-40B4-BE49-F238E27FC236}">
                  <a16:creationId xmlns:a16="http://schemas.microsoft.com/office/drawing/2014/main" id="{41074248-F8D5-CCF2-9FCB-FFD475CDF657}"/>
                </a:ext>
              </a:extLst>
            </p:cNvPr>
            <p:cNvSpPr>
              <a:spLocks noChangeShapeType="1"/>
            </p:cNvSpPr>
            <p:nvPr/>
          </p:nvSpPr>
          <p:spPr bwMode="auto">
            <a:xfrm>
              <a:off x="5296"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90" name="Line 34">
              <a:extLst>
                <a:ext uri="{FF2B5EF4-FFF2-40B4-BE49-F238E27FC236}">
                  <a16:creationId xmlns:a16="http://schemas.microsoft.com/office/drawing/2014/main" id="{8D67270D-A944-AC68-2C66-0F8F09D580B2}"/>
                </a:ext>
              </a:extLst>
            </p:cNvPr>
            <p:cNvSpPr>
              <a:spLocks noChangeShapeType="1"/>
            </p:cNvSpPr>
            <p:nvPr/>
          </p:nvSpPr>
          <p:spPr bwMode="auto">
            <a:xfrm>
              <a:off x="5405"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91" name="Line 35">
              <a:extLst>
                <a:ext uri="{FF2B5EF4-FFF2-40B4-BE49-F238E27FC236}">
                  <a16:creationId xmlns:a16="http://schemas.microsoft.com/office/drawing/2014/main" id="{F4BAF4BB-12C9-D13E-5CE6-5C775489C94B}"/>
                </a:ext>
              </a:extLst>
            </p:cNvPr>
            <p:cNvSpPr>
              <a:spLocks noChangeShapeType="1"/>
            </p:cNvSpPr>
            <p:nvPr/>
          </p:nvSpPr>
          <p:spPr bwMode="auto">
            <a:xfrm>
              <a:off x="5513"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37292" name="Line 36">
              <a:extLst>
                <a:ext uri="{FF2B5EF4-FFF2-40B4-BE49-F238E27FC236}">
                  <a16:creationId xmlns:a16="http://schemas.microsoft.com/office/drawing/2014/main" id="{C392069F-16F9-31A7-0E86-13EDB29DD9E1}"/>
                </a:ext>
              </a:extLst>
            </p:cNvPr>
            <p:cNvSpPr>
              <a:spLocks noChangeShapeType="1"/>
            </p:cNvSpPr>
            <p:nvPr/>
          </p:nvSpPr>
          <p:spPr bwMode="auto">
            <a:xfrm>
              <a:off x="5622" y="3504"/>
              <a:ext cx="0" cy="96"/>
            </a:xfrm>
            <a:prstGeom prst="line">
              <a:avLst/>
            </a:prstGeom>
            <a:noFill/>
            <a:ln w="9525">
              <a:solidFill>
                <a:srgbClr val="B4B4B4"/>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grpSp>
        <p:nvGrpSpPr>
          <p:cNvPr id="137230" name="Group 37">
            <a:extLst>
              <a:ext uri="{FF2B5EF4-FFF2-40B4-BE49-F238E27FC236}">
                <a16:creationId xmlns:a16="http://schemas.microsoft.com/office/drawing/2014/main" id="{65C061B9-587A-9912-320C-ACCECB2A3E02}"/>
              </a:ext>
            </a:extLst>
          </p:cNvPr>
          <p:cNvGrpSpPr>
            <a:grpSpLocks/>
          </p:cNvGrpSpPr>
          <p:nvPr/>
        </p:nvGrpSpPr>
        <p:grpSpPr bwMode="auto">
          <a:xfrm>
            <a:off x="2286000" y="4953000"/>
            <a:ext cx="304800" cy="152400"/>
            <a:chOff x="4464" y="3072"/>
            <a:chExt cx="192" cy="96"/>
          </a:xfrm>
        </p:grpSpPr>
        <p:sp>
          <p:nvSpPr>
            <p:cNvPr id="137266" name="Line 38">
              <a:extLst>
                <a:ext uri="{FF2B5EF4-FFF2-40B4-BE49-F238E27FC236}">
                  <a16:creationId xmlns:a16="http://schemas.microsoft.com/office/drawing/2014/main" id="{D68AF97C-D224-2DFB-6456-92AC0C942703}"/>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7" name="Line 39">
              <a:extLst>
                <a:ext uri="{FF2B5EF4-FFF2-40B4-BE49-F238E27FC236}">
                  <a16:creationId xmlns:a16="http://schemas.microsoft.com/office/drawing/2014/main" id="{E9D811A1-43CB-A298-50BA-DC82B0825390}"/>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8" name="Line 40">
              <a:extLst>
                <a:ext uri="{FF2B5EF4-FFF2-40B4-BE49-F238E27FC236}">
                  <a16:creationId xmlns:a16="http://schemas.microsoft.com/office/drawing/2014/main" id="{9FC98375-863C-EFC1-EDD4-993F8D31F78A}"/>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37231" name="Line 41">
            <a:extLst>
              <a:ext uri="{FF2B5EF4-FFF2-40B4-BE49-F238E27FC236}">
                <a16:creationId xmlns:a16="http://schemas.microsoft.com/office/drawing/2014/main" id="{282F2BFE-15C8-33B4-8A71-97C888D81BF6}"/>
              </a:ext>
            </a:extLst>
          </p:cNvPr>
          <p:cNvSpPr>
            <a:spLocks noChangeShapeType="1"/>
          </p:cNvSpPr>
          <p:nvPr/>
        </p:nvSpPr>
        <p:spPr bwMode="auto">
          <a:xfrm flipH="1">
            <a:off x="2590800" y="4953000"/>
            <a:ext cx="0" cy="531813"/>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137232" name="Group 42">
            <a:extLst>
              <a:ext uri="{FF2B5EF4-FFF2-40B4-BE49-F238E27FC236}">
                <a16:creationId xmlns:a16="http://schemas.microsoft.com/office/drawing/2014/main" id="{532F0B19-5266-DC62-CF9C-3F9657608A19}"/>
              </a:ext>
            </a:extLst>
          </p:cNvPr>
          <p:cNvGrpSpPr>
            <a:grpSpLocks/>
          </p:cNvGrpSpPr>
          <p:nvPr/>
        </p:nvGrpSpPr>
        <p:grpSpPr bwMode="auto">
          <a:xfrm>
            <a:off x="1565275" y="4800600"/>
            <a:ext cx="304800" cy="152400"/>
            <a:chOff x="4464" y="3072"/>
            <a:chExt cx="192" cy="96"/>
          </a:xfrm>
        </p:grpSpPr>
        <p:sp>
          <p:nvSpPr>
            <p:cNvPr id="137263" name="Line 43">
              <a:extLst>
                <a:ext uri="{FF2B5EF4-FFF2-40B4-BE49-F238E27FC236}">
                  <a16:creationId xmlns:a16="http://schemas.microsoft.com/office/drawing/2014/main" id="{E6D7D94D-C06A-4548-E1F2-4A72C207B54D}"/>
                </a:ext>
              </a:extLst>
            </p:cNvPr>
            <p:cNvSpPr>
              <a:spLocks noChangeShapeType="1"/>
            </p:cNvSpPr>
            <p:nvPr/>
          </p:nvSpPr>
          <p:spPr bwMode="auto">
            <a:xfrm>
              <a:off x="4464" y="3120"/>
              <a:ext cx="192" cy="0"/>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4" name="Line 44">
              <a:extLst>
                <a:ext uri="{FF2B5EF4-FFF2-40B4-BE49-F238E27FC236}">
                  <a16:creationId xmlns:a16="http://schemas.microsoft.com/office/drawing/2014/main" id="{8D69E679-9D28-9C32-E6E4-C10BB4F4707F}"/>
                </a:ext>
              </a:extLst>
            </p:cNvPr>
            <p:cNvSpPr>
              <a:spLocks noChangeShapeType="1"/>
            </p:cNvSpPr>
            <p:nvPr/>
          </p:nvSpPr>
          <p:spPr bwMode="auto">
            <a:xfrm>
              <a:off x="4464" y="3072"/>
              <a:ext cx="0" cy="96"/>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5" name="Line 45">
              <a:extLst>
                <a:ext uri="{FF2B5EF4-FFF2-40B4-BE49-F238E27FC236}">
                  <a16:creationId xmlns:a16="http://schemas.microsoft.com/office/drawing/2014/main" id="{74ED114C-E4DB-12B2-6B02-4C35D30C010A}"/>
                </a:ext>
              </a:extLst>
            </p:cNvPr>
            <p:cNvSpPr>
              <a:spLocks noChangeShapeType="1"/>
            </p:cNvSpPr>
            <p:nvPr/>
          </p:nvSpPr>
          <p:spPr bwMode="auto">
            <a:xfrm>
              <a:off x="4656" y="3072"/>
              <a:ext cx="0" cy="96"/>
            </a:xfrm>
            <a:prstGeom prst="line">
              <a:avLst/>
            </a:prstGeom>
            <a:noFill/>
            <a:ln w="9525">
              <a:solidFill>
                <a:srgbClr val="FF010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37233" name="Text Box 46">
            <a:extLst>
              <a:ext uri="{FF2B5EF4-FFF2-40B4-BE49-F238E27FC236}">
                <a16:creationId xmlns:a16="http://schemas.microsoft.com/office/drawing/2014/main" id="{91485A45-1B31-7E5A-A44B-4CCEA15F11A1}"/>
              </a:ext>
            </a:extLst>
          </p:cNvPr>
          <p:cNvSpPr txBox="1">
            <a:spLocks noChangeArrowheads="1"/>
          </p:cNvSpPr>
          <p:nvPr/>
        </p:nvSpPr>
        <p:spPr bwMode="auto">
          <a:xfrm>
            <a:off x="1447800" y="4479925"/>
            <a:ext cx="24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solidFill>
                  <a:srgbClr val="FF0101"/>
                </a:solidFill>
              </a:rPr>
              <a:t>l</a:t>
            </a:r>
          </a:p>
        </p:txBody>
      </p:sp>
      <p:sp>
        <p:nvSpPr>
          <p:cNvPr id="137234" name="Text Box 47">
            <a:extLst>
              <a:ext uri="{FF2B5EF4-FFF2-40B4-BE49-F238E27FC236}">
                <a16:creationId xmlns:a16="http://schemas.microsoft.com/office/drawing/2014/main" id="{0499D3A7-3B30-D4EF-6BA6-9F75A7AEC1E8}"/>
              </a:ext>
            </a:extLst>
          </p:cNvPr>
          <p:cNvSpPr txBox="1">
            <a:spLocks noChangeArrowheads="1"/>
          </p:cNvSpPr>
          <p:nvPr/>
        </p:nvSpPr>
        <p:spPr bwMode="auto">
          <a:xfrm>
            <a:off x="1711325" y="44799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solidFill>
                  <a:srgbClr val="FF0101"/>
                </a:solidFill>
              </a:rPr>
              <a:t>h</a:t>
            </a:r>
          </a:p>
        </p:txBody>
      </p:sp>
      <p:sp>
        <p:nvSpPr>
          <p:cNvPr id="137235" name="Text Box 49">
            <a:extLst>
              <a:ext uri="{FF2B5EF4-FFF2-40B4-BE49-F238E27FC236}">
                <a16:creationId xmlns:a16="http://schemas.microsoft.com/office/drawing/2014/main" id="{2392D2BF-9524-AA8D-AC8E-582EF05EDCC3}"/>
              </a:ext>
            </a:extLst>
          </p:cNvPr>
          <p:cNvSpPr txBox="1">
            <a:spLocks noChangeArrowheads="1"/>
          </p:cNvSpPr>
          <p:nvPr/>
        </p:nvSpPr>
        <p:spPr bwMode="auto">
          <a:xfrm>
            <a:off x="2133600" y="4632325"/>
            <a:ext cx="24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j</a:t>
            </a:r>
          </a:p>
        </p:txBody>
      </p:sp>
      <p:sp>
        <p:nvSpPr>
          <p:cNvPr id="137236" name="Line 50">
            <a:extLst>
              <a:ext uri="{FF2B5EF4-FFF2-40B4-BE49-F238E27FC236}">
                <a16:creationId xmlns:a16="http://schemas.microsoft.com/office/drawing/2014/main" id="{66F4ACBA-84AF-71A1-D9B2-534505CB641D}"/>
              </a:ext>
            </a:extLst>
          </p:cNvPr>
          <p:cNvSpPr>
            <a:spLocks noChangeShapeType="1"/>
          </p:cNvSpPr>
          <p:nvPr/>
        </p:nvSpPr>
        <p:spPr bwMode="auto">
          <a:xfrm>
            <a:off x="1870075" y="4876800"/>
            <a:ext cx="0" cy="609600"/>
          </a:xfrm>
          <a:prstGeom prst="line">
            <a:avLst/>
          </a:prstGeom>
          <a:noFill/>
          <a:ln w="9525">
            <a:solidFill>
              <a:srgbClr val="FF010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37" name="Line 51">
            <a:extLst>
              <a:ext uri="{FF2B5EF4-FFF2-40B4-BE49-F238E27FC236}">
                <a16:creationId xmlns:a16="http://schemas.microsoft.com/office/drawing/2014/main" id="{44382E55-E03D-DA60-B213-0A56B75ED61C}"/>
              </a:ext>
            </a:extLst>
          </p:cNvPr>
          <p:cNvSpPr>
            <a:spLocks noChangeShapeType="1"/>
          </p:cNvSpPr>
          <p:nvPr/>
        </p:nvSpPr>
        <p:spPr bwMode="auto">
          <a:xfrm flipH="1" flipV="1">
            <a:off x="2286000" y="5029200"/>
            <a:ext cx="0" cy="381000"/>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38" name="Rectangle 52">
            <a:extLst>
              <a:ext uri="{FF2B5EF4-FFF2-40B4-BE49-F238E27FC236}">
                <a16:creationId xmlns:a16="http://schemas.microsoft.com/office/drawing/2014/main" id="{42D650D4-9A6C-E2A7-BAB4-CF66F7FDA08F}"/>
              </a:ext>
            </a:extLst>
          </p:cNvPr>
          <p:cNvSpPr>
            <a:spLocks noChangeArrowheads="1"/>
          </p:cNvSpPr>
          <p:nvPr/>
        </p:nvSpPr>
        <p:spPr bwMode="auto">
          <a:xfrm>
            <a:off x="2438400" y="4648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k = max[ left [ x ] ]</a:t>
            </a:r>
            <a:endParaRPr lang="en-US" altLang="en-US" sz="1800">
              <a:solidFill>
                <a:srgbClr val="0066FF"/>
              </a:solidFill>
            </a:endParaRPr>
          </a:p>
        </p:txBody>
      </p:sp>
      <p:sp>
        <p:nvSpPr>
          <p:cNvPr id="93208" name="AutoShape 53">
            <a:extLst>
              <a:ext uri="{FF2B5EF4-FFF2-40B4-BE49-F238E27FC236}">
                <a16:creationId xmlns:a16="http://schemas.microsoft.com/office/drawing/2014/main" id="{670949E2-BDCF-697A-9F04-9126D2A1F0B0}"/>
              </a:ext>
            </a:extLst>
          </p:cNvPr>
          <p:cNvSpPr>
            <a:spLocks/>
          </p:cNvSpPr>
          <p:nvPr/>
        </p:nvSpPr>
        <p:spPr bwMode="auto">
          <a:xfrm rot="-5400000">
            <a:off x="2020093" y="5295107"/>
            <a:ext cx="150813" cy="381000"/>
          </a:xfrm>
          <a:prstGeom prst="leftBrace">
            <a:avLst>
              <a:gd name="adj1" fmla="val 2105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93209" name="Rectangle 54">
            <a:extLst>
              <a:ext uri="{FF2B5EF4-FFF2-40B4-BE49-F238E27FC236}">
                <a16:creationId xmlns:a16="http://schemas.microsoft.com/office/drawing/2014/main" id="{A67F82AC-B816-ED1B-2ED5-A7A8FF75F38E}"/>
              </a:ext>
            </a:extLst>
          </p:cNvPr>
          <p:cNvSpPr>
            <a:spLocks noChangeArrowheads="1"/>
          </p:cNvSpPr>
          <p:nvPr/>
        </p:nvSpPr>
        <p:spPr bwMode="auto">
          <a:xfrm>
            <a:off x="152400" y="5561013"/>
            <a:ext cx="449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r>
              <a:rPr lang="en-US" altLang="en-US" sz="1800"/>
              <a:t>[l,h] &amp; [j,k] do not overlap</a:t>
            </a:r>
            <a:br>
              <a:rPr lang="en-US" altLang="en-US" sz="1800"/>
            </a:br>
            <a:r>
              <a:rPr lang="en-US" altLang="en-US" sz="1200"/>
              <a:t>(since there are no overlapping intervals in the left subtree)</a:t>
            </a:r>
            <a:endParaRPr lang="en-US" altLang="en-US" sz="1800">
              <a:solidFill>
                <a:srgbClr val="0066FF"/>
              </a:solidFill>
            </a:endParaRPr>
          </a:p>
        </p:txBody>
      </p:sp>
      <p:sp>
        <p:nvSpPr>
          <p:cNvPr id="93210" name="Text Box 55">
            <a:extLst>
              <a:ext uri="{FF2B5EF4-FFF2-40B4-BE49-F238E27FC236}">
                <a16:creationId xmlns:a16="http://schemas.microsoft.com/office/drawing/2014/main" id="{8C958C85-CA0D-B36A-0C26-69A6E29D0ACB}"/>
              </a:ext>
            </a:extLst>
          </p:cNvPr>
          <p:cNvSpPr txBox="1">
            <a:spLocks noChangeArrowheads="1"/>
          </p:cNvSpPr>
          <p:nvPr/>
        </p:nvSpPr>
        <p:spPr bwMode="auto">
          <a:xfrm>
            <a:off x="4876800" y="2057400"/>
            <a:ext cx="4287838"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AutoNum type="arabicParenR"/>
            </a:pPr>
            <a:r>
              <a:rPr lang="en-US" altLang="en-US" sz="1800"/>
              <a:t>h &lt; j  (since no interval in the left </a:t>
            </a:r>
          </a:p>
          <a:p>
            <a:pPr eaLnBrk="1" hangingPunct="1">
              <a:spcBef>
                <a:spcPct val="0"/>
              </a:spcBef>
              <a:buClrTx/>
              <a:buSzTx/>
              <a:buFontTx/>
              <a:buNone/>
            </a:pPr>
            <a:r>
              <a:rPr lang="en-US" altLang="en-US" sz="1800"/>
              <a:t>                subtree overlaps with [l,h])</a:t>
            </a:r>
          </a:p>
          <a:p>
            <a:pPr eaLnBrk="1" hangingPunct="1">
              <a:spcBef>
                <a:spcPct val="0"/>
              </a:spcBef>
              <a:buClrTx/>
              <a:buSzTx/>
              <a:buFontTx/>
              <a:buNone/>
            </a:pPr>
            <a:r>
              <a:rPr lang="en-US" altLang="en-US" sz="1800"/>
              <a:t>     (note that l &gt; k is not possible)</a:t>
            </a:r>
          </a:p>
          <a:p>
            <a:pPr eaLnBrk="1" hangingPunct="1">
              <a:spcBef>
                <a:spcPct val="0"/>
              </a:spcBef>
              <a:buClrTx/>
              <a:buSzTx/>
              <a:buFontTx/>
              <a:buNone/>
            </a:pPr>
            <a:endParaRPr lang="en-US" altLang="en-US" sz="800"/>
          </a:p>
          <a:p>
            <a:pPr eaLnBrk="1" hangingPunct="1">
              <a:spcBef>
                <a:spcPct val="0"/>
              </a:spcBef>
              <a:buClrTx/>
              <a:buSzTx/>
              <a:buFontTx/>
              <a:buAutoNum type="arabicParenR" startAt="2"/>
            </a:pPr>
            <a:r>
              <a:rPr lang="en-US" altLang="en-US" sz="1800"/>
              <a:t>j ≤</a:t>
            </a:r>
            <a:r>
              <a:rPr lang="en-US" altLang="en-US" sz="1800">
                <a:solidFill>
                  <a:srgbClr val="B4B4B4"/>
                </a:solidFill>
              </a:rPr>
              <a:t> </a:t>
            </a:r>
            <a:r>
              <a:rPr lang="en-US" altLang="en-US" sz="1800"/>
              <a:t>low[x] </a:t>
            </a:r>
            <a:br>
              <a:rPr lang="en-US" altLang="en-US" sz="1800"/>
            </a:br>
            <a:r>
              <a:rPr lang="en-US" altLang="en-US" sz="1800"/>
              <a:t>(since [j,k] is in the left subtree of x)</a:t>
            </a:r>
          </a:p>
          <a:p>
            <a:pPr eaLnBrk="1" hangingPunct="1">
              <a:spcBef>
                <a:spcPct val="0"/>
              </a:spcBef>
              <a:buClrTx/>
              <a:buSzTx/>
              <a:buFontTx/>
              <a:buNone/>
            </a:pPr>
            <a:endParaRPr lang="en-US" altLang="en-US" sz="800"/>
          </a:p>
          <a:p>
            <a:pPr eaLnBrk="1" hangingPunct="1">
              <a:spcBef>
                <a:spcPct val="0"/>
              </a:spcBef>
              <a:buClrTx/>
              <a:buSzTx/>
              <a:buFontTx/>
              <a:buAutoNum type="arabicParenR" startAt="3"/>
            </a:pPr>
            <a:r>
              <a:rPr lang="en-US" altLang="en-US" sz="1800"/>
              <a:t>Consider any interval [p,q] in the </a:t>
            </a:r>
          </a:p>
          <a:p>
            <a:pPr eaLnBrk="1" hangingPunct="1">
              <a:spcBef>
                <a:spcPct val="0"/>
              </a:spcBef>
              <a:buClrTx/>
              <a:buSzTx/>
              <a:buFontTx/>
              <a:buNone/>
            </a:pPr>
            <a:r>
              <a:rPr lang="en-US" altLang="en-US" sz="1800"/>
              <a:t>     right subtree: low[x] ≤</a:t>
            </a:r>
            <a:r>
              <a:rPr lang="en-US" altLang="en-US" sz="1800">
                <a:solidFill>
                  <a:srgbClr val="B4B4B4"/>
                </a:solidFill>
              </a:rPr>
              <a:t> </a:t>
            </a:r>
            <a:r>
              <a:rPr lang="en-US" altLang="en-US" sz="1800"/>
              <a:t>p </a:t>
            </a:r>
          </a:p>
          <a:p>
            <a:pPr eaLnBrk="1" hangingPunct="1">
              <a:spcBef>
                <a:spcPct val="0"/>
              </a:spcBef>
              <a:buClrTx/>
              <a:buSzTx/>
              <a:buFontTx/>
              <a:buNone/>
            </a:pPr>
            <a:r>
              <a:rPr lang="en-US" altLang="en-US" sz="1800"/>
              <a:t>    (since [p,q] is in the right subtree of x)</a:t>
            </a:r>
          </a:p>
          <a:p>
            <a:pPr eaLnBrk="1" hangingPunct="1">
              <a:spcBef>
                <a:spcPct val="0"/>
              </a:spcBef>
              <a:buClrTx/>
              <a:buSzTx/>
              <a:buFontTx/>
              <a:buNone/>
            </a:pPr>
            <a:endParaRPr lang="en-US" altLang="en-US" sz="1800"/>
          </a:p>
          <a:p>
            <a:pPr eaLnBrk="1" hangingPunct="1">
              <a:spcBef>
                <a:spcPct val="0"/>
              </a:spcBef>
              <a:buClrTx/>
              <a:buSzTx/>
              <a:buFontTx/>
              <a:buNone/>
            </a:pPr>
            <a:r>
              <a:rPr lang="en-US" altLang="en-US" sz="1800"/>
              <a:t>Using 1,2, and 3: </a:t>
            </a:r>
            <a:r>
              <a:rPr lang="en-US" altLang="en-US" sz="1800">
                <a:solidFill>
                  <a:srgbClr val="FF0101"/>
                </a:solidFill>
              </a:rPr>
              <a:t>h &lt; p</a:t>
            </a:r>
            <a:r>
              <a:rPr lang="en-US" altLang="en-US" sz="1800"/>
              <a:t> </a:t>
            </a:r>
          </a:p>
        </p:txBody>
      </p:sp>
      <p:sp>
        <p:nvSpPr>
          <p:cNvPr id="93211" name="Text Box 56">
            <a:extLst>
              <a:ext uri="{FF2B5EF4-FFF2-40B4-BE49-F238E27FC236}">
                <a16:creationId xmlns:a16="http://schemas.microsoft.com/office/drawing/2014/main" id="{1564CB7B-7D44-C914-9A09-ED4BDF27080F}"/>
              </a:ext>
            </a:extLst>
          </p:cNvPr>
          <p:cNvSpPr txBox="1">
            <a:spLocks noChangeArrowheads="1"/>
          </p:cNvSpPr>
          <p:nvPr/>
        </p:nvSpPr>
        <p:spPr bwMode="auto">
          <a:xfrm>
            <a:off x="4921250" y="5257800"/>
            <a:ext cx="4057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If </a:t>
            </a:r>
            <a:r>
              <a:rPr lang="en-US" altLang="en-US" sz="1800">
                <a:cs typeface="Arial" panose="020B0604020202020204" pitchFamily="34" charset="0"/>
              </a:rPr>
              <a:t>h &lt; p, then [l,h] cannot overlap  with</a:t>
            </a:r>
          </a:p>
          <a:p>
            <a:pPr eaLnBrk="1" hangingPunct="1">
              <a:spcBef>
                <a:spcPct val="0"/>
              </a:spcBef>
              <a:buClrTx/>
              <a:buSzTx/>
              <a:buFontTx/>
              <a:buNone/>
            </a:pPr>
            <a:r>
              <a:rPr lang="en-US" altLang="en-US" sz="1800">
                <a:cs typeface="Arial" panose="020B0604020202020204" pitchFamily="34" charset="0"/>
              </a:rPr>
              <a:t>[p,q]. </a:t>
            </a:r>
            <a:r>
              <a:rPr lang="en-US" altLang="en-US" sz="1800"/>
              <a:t>Therefore no interval</a:t>
            </a:r>
            <a:r>
              <a:rPr lang="en-US" altLang="en-US" sz="1800">
                <a:solidFill>
                  <a:srgbClr val="B4B4B4"/>
                </a:solidFill>
              </a:rPr>
              <a:t> </a:t>
            </a:r>
            <a:r>
              <a:rPr lang="en-US" altLang="en-US" sz="1800"/>
              <a:t>in the right </a:t>
            </a:r>
          </a:p>
          <a:p>
            <a:pPr eaLnBrk="1" hangingPunct="1">
              <a:spcBef>
                <a:spcPct val="0"/>
              </a:spcBef>
              <a:buClrTx/>
              <a:buSzTx/>
              <a:buFontTx/>
              <a:buNone/>
            </a:pPr>
            <a:r>
              <a:rPr lang="en-US" altLang="en-US" sz="1800"/>
              <a:t>subtree can overlap with [l,h].</a:t>
            </a:r>
          </a:p>
        </p:txBody>
      </p:sp>
      <p:sp>
        <p:nvSpPr>
          <p:cNvPr id="137243" name="Line 57">
            <a:extLst>
              <a:ext uri="{FF2B5EF4-FFF2-40B4-BE49-F238E27FC236}">
                <a16:creationId xmlns:a16="http://schemas.microsoft.com/office/drawing/2014/main" id="{448D2675-BE51-A9F7-1B58-61E8B2E8157E}"/>
              </a:ext>
            </a:extLst>
          </p:cNvPr>
          <p:cNvSpPr>
            <a:spLocks noChangeShapeType="1"/>
          </p:cNvSpPr>
          <p:nvPr/>
        </p:nvSpPr>
        <p:spPr bwMode="auto">
          <a:xfrm>
            <a:off x="4800600" y="1979613"/>
            <a:ext cx="0" cy="41925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44" name="Line 58">
            <a:extLst>
              <a:ext uri="{FF2B5EF4-FFF2-40B4-BE49-F238E27FC236}">
                <a16:creationId xmlns:a16="http://schemas.microsoft.com/office/drawing/2014/main" id="{5D5F55A1-9D1B-C16F-0FFD-453EF0AECEA3}"/>
              </a:ext>
            </a:extLst>
          </p:cNvPr>
          <p:cNvSpPr>
            <a:spLocks noChangeShapeType="1"/>
          </p:cNvSpPr>
          <p:nvPr/>
        </p:nvSpPr>
        <p:spPr bwMode="auto">
          <a:xfrm>
            <a:off x="381000" y="1981200"/>
            <a:ext cx="861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nvGrpSpPr>
          <p:cNvPr id="6" name="Group 59">
            <a:extLst>
              <a:ext uri="{FF2B5EF4-FFF2-40B4-BE49-F238E27FC236}">
                <a16:creationId xmlns:a16="http://schemas.microsoft.com/office/drawing/2014/main" id="{F5FE860B-8ACC-2CA2-5BBE-177589EA29A9}"/>
              </a:ext>
            </a:extLst>
          </p:cNvPr>
          <p:cNvGrpSpPr>
            <a:grpSpLocks/>
          </p:cNvGrpSpPr>
          <p:nvPr/>
        </p:nvGrpSpPr>
        <p:grpSpPr bwMode="auto">
          <a:xfrm>
            <a:off x="2819400" y="4511675"/>
            <a:ext cx="609600" cy="212725"/>
            <a:chOff x="4464" y="3072"/>
            <a:chExt cx="192" cy="96"/>
          </a:xfrm>
        </p:grpSpPr>
        <p:sp>
          <p:nvSpPr>
            <p:cNvPr id="137260" name="Line 60">
              <a:extLst>
                <a:ext uri="{FF2B5EF4-FFF2-40B4-BE49-F238E27FC236}">
                  <a16:creationId xmlns:a16="http://schemas.microsoft.com/office/drawing/2014/main" id="{9FB107E3-C4A9-BAC0-FE31-3DBC30C3B48B}"/>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1" name="Line 61">
              <a:extLst>
                <a:ext uri="{FF2B5EF4-FFF2-40B4-BE49-F238E27FC236}">
                  <a16:creationId xmlns:a16="http://schemas.microsoft.com/office/drawing/2014/main" id="{206085A8-29E1-334B-E796-18012FB4163C}"/>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62" name="Line 62">
              <a:extLst>
                <a:ext uri="{FF2B5EF4-FFF2-40B4-BE49-F238E27FC236}">
                  <a16:creationId xmlns:a16="http://schemas.microsoft.com/office/drawing/2014/main" id="{015B3344-9173-44D5-F247-3D0463450D11}"/>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93215" name="Text Box 63">
            <a:extLst>
              <a:ext uri="{FF2B5EF4-FFF2-40B4-BE49-F238E27FC236}">
                <a16:creationId xmlns:a16="http://schemas.microsoft.com/office/drawing/2014/main" id="{02484E5D-F966-6477-23E9-A13431C02A5B}"/>
              </a:ext>
            </a:extLst>
          </p:cNvPr>
          <p:cNvSpPr txBox="1">
            <a:spLocks noChangeArrowheads="1"/>
          </p:cNvSpPr>
          <p:nvPr/>
        </p:nvSpPr>
        <p:spPr bwMode="auto">
          <a:xfrm>
            <a:off x="2667000" y="4191000"/>
            <a:ext cx="24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p</a:t>
            </a:r>
          </a:p>
        </p:txBody>
      </p:sp>
      <p:sp>
        <p:nvSpPr>
          <p:cNvPr id="93216" name="Rectangle 64">
            <a:extLst>
              <a:ext uri="{FF2B5EF4-FFF2-40B4-BE49-F238E27FC236}">
                <a16:creationId xmlns:a16="http://schemas.microsoft.com/office/drawing/2014/main" id="{B6E769E7-772F-6AAE-3FFF-BC30C58BCFF7}"/>
              </a:ext>
            </a:extLst>
          </p:cNvPr>
          <p:cNvSpPr>
            <a:spLocks noChangeArrowheads="1"/>
          </p:cNvSpPr>
          <p:nvPr/>
        </p:nvSpPr>
        <p:spPr bwMode="auto">
          <a:xfrm>
            <a:off x="3276600" y="4206875"/>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q</a:t>
            </a:r>
            <a:endParaRPr lang="en-US" altLang="en-US" sz="1800">
              <a:solidFill>
                <a:srgbClr val="0066FF"/>
              </a:solidFill>
            </a:endParaRPr>
          </a:p>
        </p:txBody>
      </p:sp>
      <p:sp>
        <p:nvSpPr>
          <p:cNvPr id="93217" name="Line 65">
            <a:extLst>
              <a:ext uri="{FF2B5EF4-FFF2-40B4-BE49-F238E27FC236}">
                <a16:creationId xmlns:a16="http://schemas.microsoft.com/office/drawing/2014/main" id="{AA7808B6-A23D-FC97-82D0-1D1A0D1A4A94}"/>
              </a:ext>
            </a:extLst>
          </p:cNvPr>
          <p:cNvSpPr>
            <a:spLocks noChangeShapeType="1"/>
          </p:cNvSpPr>
          <p:nvPr/>
        </p:nvSpPr>
        <p:spPr bwMode="auto">
          <a:xfrm flipH="1">
            <a:off x="2362200" y="3276600"/>
            <a:ext cx="0" cy="2132013"/>
          </a:xfrm>
          <a:prstGeom prst="line">
            <a:avLst/>
          </a:prstGeom>
          <a:noFill/>
          <a:ln w="9525">
            <a:solidFill>
              <a:srgbClr val="FF66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93218" name="Rectangle 66">
            <a:extLst>
              <a:ext uri="{FF2B5EF4-FFF2-40B4-BE49-F238E27FC236}">
                <a16:creationId xmlns:a16="http://schemas.microsoft.com/office/drawing/2014/main" id="{156EE36A-1DAF-B838-D3A4-7DC09F930734}"/>
              </a:ext>
            </a:extLst>
          </p:cNvPr>
          <p:cNvSpPr>
            <a:spLocks noChangeArrowheads="1"/>
          </p:cNvSpPr>
          <p:nvPr/>
        </p:nvSpPr>
        <p:spPr bwMode="auto">
          <a:xfrm>
            <a:off x="1447800" y="3124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a:t>low [ x ]</a:t>
            </a:r>
            <a:endParaRPr lang="en-US" altLang="en-US" sz="1800">
              <a:solidFill>
                <a:srgbClr val="0066FF"/>
              </a:solidFill>
            </a:endParaRPr>
          </a:p>
        </p:txBody>
      </p:sp>
      <p:grpSp>
        <p:nvGrpSpPr>
          <p:cNvPr id="7" name="Group 59">
            <a:extLst>
              <a:ext uri="{FF2B5EF4-FFF2-40B4-BE49-F238E27FC236}">
                <a16:creationId xmlns:a16="http://schemas.microsoft.com/office/drawing/2014/main" id="{D750B117-D42D-3AA4-48D5-6F69CD357546}"/>
              </a:ext>
            </a:extLst>
          </p:cNvPr>
          <p:cNvGrpSpPr>
            <a:grpSpLocks/>
          </p:cNvGrpSpPr>
          <p:nvPr/>
        </p:nvGrpSpPr>
        <p:grpSpPr bwMode="auto">
          <a:xfrm>
            <a:off x="2362200" y="3200400"/>
            <a:ext cx="609600" cy="212725"/>
            <a:chOff x="4464" y="3072"/>
            <a:chExt cx="192" cy="96"/>
          </a:xfrm>
        </p:grpSpPr>
        <p:sp>
          <p:nvSpPr>
            <p:cNvPr id="137257" name="Line 60">
              <a:extLst>
                <a:ext uri="{FF2B5EF4-FFF2-40B4-BE49-F238E27FC236}">
                  <a16:creationId xmlns:a16="http://schemas.microsoft.com/office/drawing/2014/main" id="{E150F8D9-3622-E21B-C14C-98FB59133D31}"/>
                </a:ext>
              </a:extLst>
            </p:cNvPr>
            <p:cNvSpPr>
              <a:spLocks noChangeShapeType="1"/>
            </p:cNvSpPr>
            <p:nvPr/>
          </p:nvSpPr>
          <p:spPr bwMode="auto">
            <a:xfrm>
              <a:off x="4464" y="3120"/>
              <a:ext cx="1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58" name="Line 61">
              <a:extLst>
                <a:ext uri="{FF2B5EF4-FFF2-40B4-BE49-F238E27FC236}">
                  <a16:creationId xmlns:a16="http://schemas.microsoft.com/office/drawing/2014/main" id="{E930DD86-1EFE-719D-2F66-9A5A258CB97F}"/>
                </a:ext>
              </a:extLst>
            </p:cNvPr>
            <p:cNvSpPr>
              <a:spLocks noChangeShapeType="1"/>
            </p:cNvSpPr>
            <p:nvPr/>
          </p:nvSpPr>
          <p:spPr bwMode="auto">
            <a:xfrm>
              <a:off x="4464"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37259" name="Line 62">
              <a:extLst>
                <a:ext uri="{FF2B5EF4-FFF2-40B4-BE49-F238E27FC236}">
                  <a16:creationId xmlns:a16="http://schemas.microsoft.com/office/drawing/2014/main" id="{ADFD38D3-3515-8C30-4583-A16645FD45B5}"/>
                </a:ext>
              </a:extLst>
            </p:cNvPr>
            <p:cNvSpPr>
              <a:spLocks noChangeShapeType="1"/>
            </p:cNvSpPr>
            <p:nvPr/>
          </p:nvSpPr>
          <p:spPr bwMode="auto">
            <a:xfrm>
              <a:off x="4656" y="3072"/>
              <a:ext cx="0" cy="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2" name="TextBox 1">
            <a:extLst>
              <a:ext uri="{FF2B5EF4-FFF2-40B4-BE49-F238E27FC236}">
                <a16:creationId xmlns:a16="http://schemas.microsoft.com/office/drawing/2014/main" id="{3F9AA97B-C0ED-1B84-B193-4628BE14625D}"/>
              </a:ext>
            </a:extLst>
          </p:cNvPr>
          <p:cNvSpPr txBox="1">
            <a:spLocks noChangeArrowheads="1"/>
          </p:cNvSpPr>
          <p:nvPr/>
        </p:nvSpPr>
        <p:spPr bwMode="auto">
          <a:xfrm>
            <a:off x="82550" y="3657600"/>
            <a:ext cx="19748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r>
              <a:rPr lang="en-US" altLang="en-US" sz="1400"/>
              <a:t>let [j,k] be the interval </a:t>
            </a:r>
            <a:br>
              <a:rPr lang="en-US" altLang="en-US" sz="1400"/>
            </a:br>
            <a:r>
              <a:rPr lang="en-US" altLang="en-US" sz="1400"/>
              <a:t>in the left subtree with </a:t>
            </a:r>
          </a:p>
          <a:p>
            <a:r>
              <a:rPr lang="en-US" altLang="en-US" sz="1400"/>
              <a:t>the largest high value</a:t>
            </a:r>
          </a:p>
        </p:txBody>
      </p:sp>
      <p:cxnSp>
        <p:nvCxnSpPr>
          <p:cNvPr id="4" name="Straight Arrow Connector 3">
            <a:extLst>
              <a:ext uri="{FF2B5EF4-FFF2-40B4-BE49-F238E27FC236}">
                <a16:creationId xmlns:a16="http://schemas.microsoft.com/office/drawing/2014/main" id="{F8647DAA-B520-738B-217A-585EEE9C68A5}"/>
              </a:ext>
            </a:extLst>
          </p:cNvPr>
          <p:cNvCxnSpPr>
            <a:cxnSpLocks noChangeShapeType="1"/>
          </p:cNvCxnSpPr>
          <p:nvPr/>
        </p:nvCxnSpPr>
        <p:spPr bwMode="auto">
          <a:xfrm>
            <a:off x="1905000" y="4343400"/>
            <a:ext cx="487363" cy="381000"/>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4" name="TextBox 73">
            <a:extLst>
              <a:ext uri="{FF2B5EF4-FFF2-40B4-BE49-F238E27FC236}">
                <a16:creationId xmlns:a16="http://schemas.microsoft.com/office/drawing/2014/main" id="{112B89E0-B7AD-4768-B393-30A2E78FDD7A}"/>
              </a:ext>
            </a:extLst>
          </p:cNvPr>
          <p:cNvSpPr txBox="1">
            <a:spLocks noChangeArrowheads="1"/>
          </p:cNvSpPr>
          <p:nvPr/>
        </p:nvSpPr>
        <p:spPr bwMode="auto">
          <a:xfrm>
            <a:off x="3559175" y="3452813"/>
            <a:ext cx="1317625"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r>
              <a:rPr lang="en-US" altLang="en-US" sz="1400"/>
              <a:t>let [p,q] be an </a:t>
            </a:r>
            <a:br>
              <a:rPr lang="en-US" altLang="en-US" sz="1400"/>
            </a:br>
            <a:r>
              <a:rPr lang="en-US" altLang="en-US" sz="1400"/>
              <a:t>interval in the </a:t>
            </a:r>
          </a:p>
          <a:p>
            <a:r>
              <a:rPr lang="en-US" altLang="en-US" sz="1400"/>
              <a:t>right subtree</a:t>
            </a:r>
          </a:p>
        </p:txBody>
      </p:sp>
      <p:cxnSp>
        <p:nvCxnSpPr>
          <p:cNvPr id="75" name="Straight Arrow Connector 74">
            <a:extLst>
              <a:ext uri="{FF2B5EF4-FFF2-40B4-BE49-F238E27FC236}">
                <a16:creationId xmlns:a16="http://schemas.microsoft.com/office/drawing/2014/main" id="{DADAFE8A-DBE6-6A5C-93EC-BBC9A36889BF}"/>
              </a:ext>
            </a:extLst>
          </p:cNvPr>
          <p:cNvCxnSpPr>
            <a:cxnSpLocks/>
            <a:stCxn id="74" idx="2"/>
          </p:cNvCxnSpPr>
          <p:nvPr/>
        </p:nvCxnSpPr>
        <p:spPr bwMode="auto">
          <a:xfrm flipH="1">
            <a:off x="3589338" y="4191000"/>
            <a:ext cx="628650" cy="246063"/>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
        <p:nvSpPr>
          <p:cNvPr id="79" name="TextBox 78">
            <a:extLst>
              <a:ext uri="{FF2B5EF4-FFF2-40B4-BE49-F238E27FC236}">
                <a16:creationId xmlns:a16="http://schemas.microsoft.com/office/drawing/2014/main" id="{BE9DA05C-8576-B346-7E76-86FB08633112}"/>
              </a:ext>
            </a:extLst>
          </p:cNvPr>
          <p:cNvSpPr txBox="1">
            <a:spLocks noChangeArrowheads="1"/>
          </p:cNvSpPr>
          <p:nvPr/>
        </p:nvSpPr>
        <p:spPr bwMode="auto">
          <a:xfrm>
            <a:off x="42863" y="4657725"/>
            <a:ext cx="13477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Arial" panose="020B0604020202020204" pitchFamily="34" charset="0"/>
              </a:defRPr>
            </a:lvl1pPr>
            <a:lvl2pPr marL="742950" indent="-285750">
              <a:defRPr sz="3200">
                <a:solidFill>
                  <a:schemeClr val="tx1"/>
                </a:solidFill>
                <a:latin typeface="Arial" panose="020B0604020202020204" pitchFamily="34" charset="0"/>
              </a:defRPr>
            </a:lvl2pPr>
            <a:lvl3pPr marL="1143000" indent="-228600">
              <a:defRPr sz="3200">
                <a:solidFill>
                  <a:schemeClr val="tx1"/>
                </a:solidFill>
                <a:latin typeface="Arial" panose="020B0604020202020204" pitchFamily="34" charset="0"/>
              </a:defRPr>
            </a:lvl3pPr>
            <a:lvl4pPr marL="1600200" indent="-228600">
              <a:defRPr sz="3200">
                <a:solidFill>
                  <a:schemeClr val="tx1"/>
                </a:solidFill>
                <a:latin typeface="Arial" panose="020B0604020202020204" pitchFamily="34" charset="0"/>
              </a:defRPr>
            </a:lvl4pPr>
            <a:lvl5pPr marL="2057400" indent="-228600">
              <a:defRPr sz="3200">
                <a:solidFill>
                  <a:schemeClr val="tx1"/>
                </a:solidFill>
                <a:latin typeface="Arial" panose="020B0604020202020204" pitchFamily="34" charset="0"/>
              </a:defRPr>
            </a:lvl5pPr>
            <a:lvl6pPr marL="2514600" indent="-228600" eaLnBrk="0" fontAlgn="base" hangingPunct="0">
              <a:spcBef>
                <a:spcPct val="0"/>
              </a:spcBef>
              <a:spcAft>
                <a:spcPct val="0"/>
              </a:spcAft>
              <a:defRPr sz="3200">
                <a:solidFill>
                  <a:schemeClr val="tx1"/>
                </a:solidFill>
                <a:latin typeface="Arial" panose="020B0604020202020204" pitchFamily="34" charset="0"/>
              </a:defRPr>
            </a:lvl6pPr>
            <a:lvl7pPr marL="2971800" indent="-228600" eaLnBrk="0" fontAlgn="base" hangingPunct="0">
              <a:spcBef>
                <a:spcPct val="0"/>
              </a:spcBef>
              <a:spcAft>
                <a:spcPct val="0"/>
              </a:spcAft>
              <a:defRPr sz="3200">
                <a:solidFill>
                  <a:schemeClr val="tx1"/>
                </a:solidFill>
                <a:latin typeface="Arial" panose="020B0604020202020204" pitchFamily="34" charset="0"/>
              </a:defRPr>
            </a:lvl7pPr>
            <a:lvl8pPr marL="3429000" indent="-228600" eaLnBrk="0" fontAlgn="base" hangingPunct="0">
              <a:spcBef>
                <a:spcPct val="0"/>
              </a:spcBef>
              <a:spcAft>
                <a:spcPct val="0"/>
              </a:spcAft>
              <a:defRPr sz="3200">
                <a:solidFill>
                  <a:schemeClr val="tx1"/>
                </a:solidFill>
                <a:latin typeface="Arial" panose="020B0604020202020204" pitchFamily="34" charset="0"/>
              </a:defRPr>
            </a:lvl8pPr>
            <a:lvl9pPr marL="3886200" indent="-228600" eaLnBrk="0" fontAlgn="base" hangingPunct="0">
              <a:spcBef>
                <a:spcPct val="0"/>
              </a:spcBef>
              <a:spcAft>
                <a:spcPct val="0"/>
              </a:spcAft>
              <a:defRPr sz="3200">
                <a:solidFill>
                  <a:schemeClr val="tx1"/>
                </a:solidFill>
                <a:latin typeface="Arial" panose="020B0604020202020204" pitchFamily="34" charset="0"/>
              </a:defRPr>
            </a:lvl9pPr>
          </a:lstStyle>
          <a:p>
            <a:r>
              <a:rPr lang="en-US" altLang="en-US" sz="1400"/>
              <a:t>[l,h] is our </a:t>
            </a:r>
            <a:br>
              <a:rPr lang="en-US" altLang="en-US" sz="1400"/>
            </a:br>
            <a:r>
              <a:rPr lang="en-US" altLang="en-US" sz="1400"/>
              <a:t>search interval</a:t>
            </a:r>
          </a:p>
        </p:txBody>
      </p:sp>
      <p:cxnSp>
        <p:nvCxnSpPr>
          <p:cNvPr id="80" name="Straight Arrow Connector 79">
            <a:extLst>
              <a:ext uri="{FF2B5EF4-FFF2-40B4-BE49-F238E27FC236}">
                <a16:creationId xmlns:a16="http://schemas.microsoft.com/office/drawing/2014/main" id="{D074F645-90A3-D561-5E01-6F7F4D36A5A7}"/>
              </a:ext>
            </a:extLst>
          </p:cNvPr>
          <p:cNvCxnSpPr>
            <a:cxnSpLocks/>
          </p:cNvCxnSpPr>
          <p:nvPr/>
        </p:nvCxnSpPr>
        <p:spPr bwMode="auto">
          <a:xfrm flipV="1">
            <a:off x="1031875" y="4775200"/>
            <a:ext cx="390525" cy="20638"/>
          </a:xfrm>
          <a:prstGeom prst="straightConnector1">
            <a:avLst/>
          </a:prstGeom>
          <a:noFill/>
          <a:ln w="9525" algn="ctr">
            <a:solidFill>
              <a:schemeClr val="tx1"/>
            </a:solidFill>
            <a:prstDash val="dash"/>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7233"/>
                                        </p:tgtEl>
                                        <p:attrNameLst>
                                          <p:attrName>style.visibility</p:attrName>
                                        </p:attrNameLst>
                                      </p:cBhvr>
                                      <p:to>
                                        <p:strVal val="visible"/>
                                      </p:to>
                                    </p:set>
                                    <p:animEffect transition="in" filter="fade">
                                      <p:cBhvr>
                                        <p:cTn id="7" dur="500"/>
                                        <p:tgtEl>
                                          <p:spTgt spid="137233"/>
                                        </p:tgtEl>
                                      </p:cBhvr>
                                    </p:animEffect>
                                  </p:childTnLst>
                                </p:cTn>
                              </p:par>
                              <p:par>
                                <p:cTn id="8" presetID="10" presetClass="entr" presetSubtype="0" fill="hold" nodeType="withEffect">
                                  <p:stCondLst>
                                    <p:cond delay="0"/>
                                  </p:stCondLst>
                                  <p:childTnLst>
                                    <p:set>
                                      <p:cBhvr>
                                        <p:cTn id="9" dur="1" fill="hold">
                                          <p:stCondLst>
                                            <p:cond delay="0"/>
                                          </p:stCondLst>
                                        </p:cTn>
                                        <p:tgtEl>
                                          <p:spTgt spid="137234"/>
                                        </p:tgtEl>
                                        <p:attrNameLst>
                                          <p:attrName>style.visibility</p:attrName>
                                        </p:attrNameLst>
                                      </p:cBhvr>
                                      <p:to>
                                        <p:strVal val="visible"/>
                                      </p:to>
                                    </p:set>
                                    <p:animEffect transition="in" filter="fade">
                                      <p:cBhvr>
                                        <p:cTn id="10" dur="500"/>
                                        <p:tgtEl>
                                          <p:spTgt spid="137234"/>
                                        </p:tgtEl>
                                      </p:cBhvr>
                                    </p:animEffect>
                                  </p:childTnLst>
                                </p:cTn>
                              </p:par>
                              <p:par>
                                <p:cTn id="11" presetID="10" presetClass="entr" presetSubtype="0" fill="hold" nodeType="withEffect">
                                  <p:stCondLst>
                                    <p:cond delay="0"/>
                                  </p:stCondLst>
                                  <p:childTnLst>
                                    <p:set>
                                      <p:cBhvr>
                                        <p:cTn id="12" dur="1" fill="hold">
                                          <p:stCondLst>
                                            <p:cond delay="0"/>
                                          </p:stCondLst>
                                        </p:cTn>
                                        <p:tgtEl>
                                          <p:spTgt spid="137232"/>
                                        </p:tgtEl>
                                        <p:attrNameLst>
                                          <p:attrName>style.visibility</p:attrName>
                                        </p:attrNameLst>
                                      </p:cBhvr>
                                      <p:to>
                                        <p:strVal val="visible"/>
                                      </p:to>
                                    </p:set>
                                    <p:animEffect transition="in" filter="fade">
                                      <p:cBhvr>
                                        <p:cTn id="13" dur="500"/>
                                        <p:tgtEl>
                                          <p:spTgt spid="137232"/>
                                        </p:tgtEl>
                                      </p:cBhvr>
                                    </p:animEffect>
                                  </p:childTnLst>
                                </p:cTn>
                              </p:par>
                              <p:par>
                                <p:cTn id="14" presetID="10" presetClass="entr" presetSubtype="0" fill="hold"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par>
                                <p:cTn id="17" presetID="10" presetClass="entr" presetSubtype="0" fill="hold"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fade">
                                      <p:cBhvr>
                                        <p:cTn id="19" dur="500"/>
                                        <p:tgtEl>
                                          <p:spTgt spid="80"/>
                                        </p:tgtEl>
                                      </p:cBhvr>
                                    </p:animEffect>
                                  </p:childTnLst>
                                </p:cTn>
                              </p:par>
                              <p:par>
                                <p:cTn id="20" presetID="10" presetClass="entr" presetSubtype="0" fill="hold" nodeType="withEffect">
                                  <p:stCondLst>
                                    <p:cond delay="0"/>
                                  </p:stCondLst>
                                  <p:childTnLst>
                                    <p:set>
                                      <p:cBhvr>
                                        <p:cTn id="21" dur="1" fill="hold">
                                          <p:stCondLst>
                                            <p:cond delay="0"/>
                                          </p:stCondLst>
                                        </p:cTn>
                                        <p:tgtEl>
                                          <p:spTgt spid="137236"/>
                                        </p:tgtEl>
                                        <p:attrNameLst>
                                          <p:attrName>style.visibility</p:attrName>
                                        </p:attrNameLst>
                                      </p:cBhvr>
                                      <p:to>
                                        <p:strVal val="visible"/>
                                      </p:to>
                                    </p:set>
                                    <p:animEffect transition="in" filter="fade">
                                      <p:cBhvr>
                                        <p:cTn id="22" dur="500"/>
                                        <p:tgtEl>
                                          <p:spTgt spid="1372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7230"/>
                                        </p:tgtEl>
                                        <p:attrNameLst>
                                          <p:attrName>style.visibility</p:attrName>
                                        </p:attrNameLst>
                                      </p:cBhvr>
                                      <p:to>
                                        <p:strVal val="visible"/>
                                      </p:to>
                                    </p:set>
                                    <p:animEffect transition="in" filter="fade">
                                      <p:cBhvr>
                                        <p:cTn id="27" dur="500"/>
                                        <p:tgtEl>
                                          <p:spTgt spid="137230"/>
                                        </p:tgtEl>
                                      </p:cBhvr>
                                    </p:animEffect>
                                  </p:childTnLst>
                                </p:cTn>
                              </p:par>
                              <p:par>
                                <p:cTn id="28" presetID="10" presetClass="entr" presetSubtype="0" fill="hold" nodeType="withEffect">
                                  <p:stCondLst>
                                    <p:cond delay="0"/>
                                  </p:stCondLst>
                                  <p:childTnLst>
                                    <p:set>
                                      <p:cBhvr>
                                        <p:cTn id="29" dur="1" fill="hold">
                                          <p:stCondLst>
                                            <p:cond delay="0"/>
                                          </p:stCondLst>
                                        </p:cTn>
                                        <p:tgtEl>
                                          <p:spTgt spid="137235"/>
                                        </p:tgtEl>
                                        <p:attrNameLst>
                                          <p:attrName>style.visibility</p:attrName>
                                        </p:attrNameLst>
                                      </p:cBhvr>
                                      <p:to>
                                        <p:strVal val="visible"/>
                                      </p:to>
                                    </p:set>
                                    <p:animEffect transition="in" filter="fade">
                                      <p:cBhvr>
                                        <p:cTn id="30" dur="500"/>
                                        <p:tgtEl>
                                          <p:spTgt spid="137235"/>
                                        </p:tgtEl>
                                      </p:cBhvr>
                                    </p:animEffect>
                                  </p:childTnLst>
                                </p:cTn>
                              </p:par>
                              <p:par>
                                <p:cTn id="31" presetID="10" presetClass="entr" presetSubtype="0" fill="hold" nodeType="withEffect">
                                  <p:stCondLst>
                                    <p:cond delay="0"/>
                                  </p:stCondLst>
                                  <p:childTnLst>
                                    <p:set>
                                      <p:cBhvr>
                                        <p:cTn id="32" dur="1" fill="hold">
                                          <p:stCondLst>
                                            <p:cond delay="0"/>
                                          </p:stCondLst>
                                        </p:cTn>
                                        <p:tgtEl>
                                          <p:spTgt spid="137238"/>
                                        </p:tgtEl>
                                        <p:attrNameLst>
                                          <p:attrName>style.visibility</p:attrName>
                                        </p:attrNameLst>
                                      </p:cBhvr>
                                      <p:to>
                                        <p:strVal val="visible"/>
                                      </p:to>
                                    </p:set>
                                    <p:animEffect transition="in" filter="fade">
                                      <p:cBhvr>
                                        <p:cTn id="33" dur="500"/>
                                        <p:tgtEl>
                                          <p:spTgt spid="137238"/>
                                        </p:tgtEl>
                                      </p:cBhvr>
                                    </p:animEffect>
                                  </p:childTnLst>
                                </p:cTn>
                              </p:par>
                              <p:par>
                                <p:cTn id="34" presetID="10" presetClass="entr" presetSubtype="0"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par>
                                <p:cTn id="37" presetID="10" presetClass="entr" presetSubtype="0" fill="hold"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nodeType="withEffect">
                                  <p:stCondLst>
                                    <p:cond delay="0"/>
                                  </p:stCondLst>
                                  <p:childTnLst>
                                    <p:set>
                                      <p:cBhvr>
                                        <p:cTn id="41" dur="1" fill="hold">
                                          <p:stCondLst>
                                            <p:cond delay="0"/>
                                          </p:stCondLst>
                                        </p:cTn>
                                        <p:tgtEl>
                                          <p:spTgt spid="137237"/>
                                        </p:tgtEl>
                                        <p:attrNameLst>
                                          <p:attrName>style.visibility</p:attrName>
                                        </p:attrNameLst>
                                      </p:cBhvr>
                                      <p:to>
                                        <p:strVal val="visible"/>
                                      </p:to>
                                    </p:set>
                                    <p:animEffect transition="in" filter="fade">
                                      <p:cBhvr>
                                        <p:cTn id="42" dur="500"/>
                                        <p:tgtEl>
                                          <p:spTgt spid="137237"/>
                                        </p:tgtEl>
                                      </p:cBhvr>
                                    </p:animEffect>
                                  </p:childTnLst>
                                </p:cTn>
                              </p:par>
                              <p:par>
                                <p:cTn id="43" presetID="10" presetClass="entr" presetSubtype="0" fill="hold" nodeType="withEffect">
                                  <p:stCondLst>
                                    <p:cond delay="0"/>
                                  </p:stCondLst>
                                  <p:childTnLst>
                                    <p:set>
                                      <p:cBhvr>
                                        <p:cTn id="44" dur="1" fill="hold">
                                          <p:stCondLst>
                                            <p:cond delay="0"/>
                                          </p:stCondLst>
                                        </p:cTn>
                                        <p:tgtEl>
                                          <p:spTgt spid="137231"/>
                                        </p:tgtEl>
                                        <p:attrNameLst>
                                          <p:attrName>style.visibility</p:attrName>
                                        </p:attrNameLst>
                                      </p:cBhvr>
                                      <p:to>
                                        <p:strVal val="visible"/>
                                      </p:to>
                                    </p:set>
                                    <p:animEffect transition="in" filter="fade">
                                      <p:cBhvr>
                                        <p:cTn id="45" dur="500"/>
                                        <p:tgtEl>
                                          <p:spTgt spid="13723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0" presetClass="entr" presetSubtype="0" fill="hold" nodeType="clickEffect">
                                  <p:stCondLst>
                                    <p:cond delay="0"/>
                                  </p:stCondLst>
                                  <p:childTnLst>
                                    <p:set>
                                      <p:cBhvr>
                                        <p:cTn id="49" dur="1" fill="hold">
                                          <p:stCondLst>
                                            <p:cond delay="0"/>
                                          </p:stCondLst>
                                        </p:cTn>
                                        <p:tgtEl>
                                          <p:spTgt spid="93208"/>
                                        </p:tgtEl>
                                        <p:attrNameLst>
                                          <p:attrName>style.visibility</p:attrName>
                                        </p:attrNameLst>
                                      </p:cBhvr>
                                      <p:to>
                                        <p:strVal val="visible"/>
                                      </p:to>
                                    </p:set>
                                    <p:animEffect transition="in" filter="fade">
                                      <p:cBhvr>
                                        <p:cTn id="50" dur="500"/>
                                        <p:tgtEl>
                                          <p:spTgt spid="93208"/>
                                        </p:tgtEl>
                                      </p:cBhvr>
                                    </p:animEffect>
                                  </p:childTnLst>
                                </p:cTn>
                              </p:par>
                              <p:par>
                                <p:cTn id="51" presetID="10" presetClass="entr" presetSubtype="0" fill="hold" nodeType="withEffect">
                                  <p:stCondLst>
                                    <p:cond delay="0"/>
                                  </p:stCondLst>
                                  <p:childTnLst>
                                    <p:set>
                                      <p:cBhvr>
                                        <p:cTn id="52" dur="1" fill="hold">
                                          <p:stCondLst>
                                            <p:cond delay="0"/>
                                          </p:stCondLst>
                                        </p:cTn>
                                        <p:tgtEl>
                                          <p:spTgt spid="93209"/>
                                        </p:tgtEl>
                                        <p:attrNameLst>
                                          <p:attrName>style.visibility</p:attrName>
                                        </p:attrNameLst>
                                      </p:cBhvr>
                                      <p:to>
                                        <p:strVal val="visible"/>
                                      </p:to>
                                    </p:set>
                                    <p:animEffect transition="in" filter="fade">
                                      <p:cBhvr>
                                        <p:cTn id="53" dur="500"/>
                                        <p:tgtEl>
                                          <p:spTgt spid="93209"/>
                                        </p:tgtEl>
                                      </p:cBhvr>
                                    </p:animEffect>
                                  </p:childTnLst>
                                </p:cTn>
                              </p:par>
                              <p:par>
                                <p:cTn id="54" presetID="10" presetClass="entr" presetSubtype="0" fill="hold" nodeType="withEffect">
                                  <p:stCondLst>
                                    <p:cond delay="0"/>
                                  </p:stCondLst>
                                  <p:childTnLst>
                                    <p:set>
                                      <p:cBhvr>
                                        <p:cTn id="55" dur="1" fill="hold">
                                          <p:stCondLst>
                                            <p:cond delay="0"/>
                                          </p:stCondLst>
                                        </p:cTn>
                                        <p:tgtEl>
                                          <p:spTgt spid="93210">
                                            <p:txEl>
                                              <p:pRg st="0" end="0"/>
                                            </p:txEl>
                                          </p:spTgt>
                                        </p:tgtEl>
                                        <p:attrNameLst>
                                          <p:attrName>style.visibility</p:attrName>
                                        </p:attrNameLst>
                                      </p:cBhvr>
                                      <p:to>
                                        <p:strVal val="visible"/>
                                      </p:to>
                                    </p:set>
                                    <p:animEffect transition="in" filter="fade">
                                      <p:cBhvr>
                                        <p:cTn id="56" dur="2000"/>
                                        <p:tgtEl>
                                          <p:spTgt spid="93210">
                                            <p:txEl>
                                              <p:pRg st="0" end="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3210">
                                            <p:txEl>
                                              <p:pRg st="1" end="1"/>
                                            </p:txEl>
                                          </p:spTgt>
                                        </p:tgtEl>
                                        <p:attrNameLst>
                                          <p:attrName>style.visibility</p:attrName>
                                        </p:attrNameLst>
                                      </p:cBhvr>
                                      <p:to>
                                        <p:strVal val="visible"/>
                                      </p:to>
                                    </p:set>
                                    <p:animEffect transition="in" filter="fade">
                                      <p:cBhvr>
                                        <p:cTn id="59" dur="2000"/>
                                        <p:tgtEl>
                                          <p:spTgt spid="93210">
                                            <p:txEl>
                                              <p:pRg st="1" end="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3210">
                                            <p:txEl>
                                              <p:pRg st="2" end="2"/>
                                            </p:txEl>
                                          </p:spTgt>
                                        </p:tgtEl>
                                        <p:attrNameLst>
                                          <p:attrName>style.visibility</p:attrName>
                                        </p:attrNameLst>
                                      </p:cBhvr>
                                      <p:to>
                                        <p:strVal val="visible"/>
                                      </p:to>
                                    </p:set>
                                    <p:animEffect transition="in" filter="fade">
                                      <p:cBhvr>
                                        <p:cTn id="62" dur="2000"/>
                                        <p:tgtEl>
                                          <p:spTgt spid="93210">
                                            <p:txEl>
                                              <p:pRg st="2" end="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7"/>
                                        </p:tgtEl>
                                        <p:attrNameLst>
                                          <p:attrName>style.visibility</p:attrName>
                                        </p:attrNameLst>
                                      </p:cBhvr>
                                      <p:to>
                                        <p:strVal val="visible"/>
                                      </p:to>
                                    </p:set>
                                    <p:animEffect transition="in" filter="fade">
                                      <p:cBhvr>
                                        <p:cTn id="67" dur="2000"/>
                                        <p:tgtEl>
                                          <p:spTgt spid="7"/>
                                        </p:tgtEl>
                                      </p:cBhvr>
                                    </p:animEffect>
                                  </p:childTnLst>
                                </p:cTn>
                              </p:par>
                              <p:par>
                                <p:cTn id="68" presetID="10" presetClass="entr" presetSubtype="0" fill="hold" nodeType="withEffect">
                                  <p:stCondLst>
                                    <p:cond delay="0"/>
                                  </p:stCondLst>
                                  <p:childTnLst>
                                    <p:set>
                                      <p:cBhvr>
                                        <p:cTn id="69" dur="1" fill="hold">
                                          <p:stCondLst>
                                            <p:cond delay="0"/>
                                          </p:stCondLst>
                                        </p:cTn>
                                        <p:tgtEl>
                                          <p:spTgt spid="93217"/>
                                        </p:tgtEl>
                                        <p:attrNameLst>
                                          <p:attrName>style.visibility</p:attrName>
                                        </p:attrNameLst>
                                      </p:cBhvr>
                                      <p:to>
                                        <p:strVal val="visible"/>
                                      </p:to>
                                    </p:set>
                                    <p:animEffect transition="in" filter="fade">
                                      <p:cBhvr>
                                        <p:cTn id="70" dur="2000"/>
                                        <p:tgtEl>
                                          <p:spTgt spid="93217"/>
                                        </p:tgtEl>
                                      </p:cBhvr>
                                    </p:animEffect>
                                  </p:childTnLst>
                                </p:cTn>
                              </p:par>
                              <p:par>
                                <p:cTn id="71" presetID="10" presetClass="entr" presetSubtype="0" fill="hold" nodeType="withEffect">
                                  <p:stCondLst>
                                    <p:cond delay="0"/>
                                  </p:stCondLst>
                                  <p:childTnLst>
                                    <p:set>
                                      <p:cBhvr>
                                        <p:cTn id="72" dur="1" fill="hold">
                                          <p:stCondLst>
                                            <p:cond delay="0"/>
                                          </p:stCondLst>
                                        </p:cTn>
                                        <p:tgtEl>
                                          <p:spTgt spid="93210">
                                            <p:txEl>
                                              <p:pRg st="4" end="4"/>
                                            </p:txEl>
                                          </p:spTgt>
                                        </p:tgtEl>
                                        <p:attrNameLst>
                                          <p:attrName>style.visibility</p:attrName>
                                        </p:attrNameLst>
                                      </p:cBhvr>
                                      <p:to>
                                        <p:strVal val="visible"/>
                                      </p:to>
                                    </p:set>
                                    <p:animEffect transition="in" filter="fade">
                                      <p:cBhvr>
                                        <p:cTn id="73" dur="2000"/>
                                        <p:tgtEl>
                                          <p:spTgt spid="93210">
                                            <p:txEl>
                                              <p:pRg st="4" end="4"/>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93218"/>
                                        </p:tgtEl>
                                        <p:attrNameLst>
                                          <p:attrName>style.visibility</p:attrName>
                                        </p:attrNameLst>
                                      </p:cBhvr>
                                      <p:to>
                                        <p:strVal val="visible"/>
                                      </p:to>
                                    </p:set>
                                    <p:animEffect transition="in" filter="fade">
                                      <p:cBhvr>
                                        <p:cTn id="76" dur="2000"/>
                                        <p:tgtEl>
                                          <p:spTgt spid="93218"/>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0" presetClass="entr" presetSubtype="0"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fade">
                                      <p:cBhvr>
                                        <p:cTn id="81" dur="2000"/>
                                        <p:tgtEl>
                                          <p:spTgt spid="6"/>
                                        </p:tgtEl>
                                      </p:cBhvr>
                                    </p:animEffect>
                                  </p:childTnLst>
                                </p:cTn>
                              </p:par>
                              <p:par>
                                <p:cTn id="82" presetID="10" presetClass="entr" presetSubtype="0" fill="hold" nodeType="withEffect">
                                  <p:stCondLst>
                                    <p:cond delay="0"/>
                                  </p:stCondLst>
                                  <p:childTnLst>
                                    <p:set>
                                      <p:cBhvr>
                                        <p:cTn id="83" dur="1" fill="hold">
                                          <p:stCondLst>
                                            <p:cond delay="0"/>
                                          </p:stCondLst>
                                        </p:cTn>
                                        <p:tgtEl>
                                          <p:spTgt spid="93215"/>
                                        </p:tgtEl>
                                        <p:attrNameLst>
                                          <p:attrName>style.visibility</p:attrName>
                                        </p:attrNameLst>
                                      </p:cBhvr>
                                      <p:to>
                                        <p:strVal val="visible"/>
                                      </p:to>
                                    </p:set>
                                    <p:animEffect transition="in" filter="fade">
                                      <p:cBhvr>
                                        <p:cTn id="84" dur="2000"/>
                                        <p:tgtEl>
                                          <p:spTgt spid="93215"/>
                                        </p:tgtEl>
                                      </p:cBhvr>
                                    </p:animEffect>
                                  </p:childTnLst>
                                </p:cTn>
                              </p:par>
                              <p:par>
                                <p:cTn id="85" presetID="10" presetClass="entr" presetSubtype="0" fill="hold" nodeType="withEffect">
                                  <p:stCondLst>
                                    <p:cond delay="0"/>
                                  </p:stCondLst>
                                  <p:childTnLst>
                                    <p:set>
                                      <p:cBhvr>
                                        <p:cTn id="86" dur="1" fill="hold">
                                          <p:stCondLst>
                                            <p:cond delay="0"/>
                                          </p:stCondLst>
                                        </p:cTn>
                                        <p:tgtEl>
                                          <p:spTgt spid="93216"/>
                                        </p:tgtEl>
                                        <p:attrNameLst>
                                          <p:attrName>style.visibility</p:attrName>
                                        </p:attrNameLst>
                                      </p:cBhvr>
                                      <p:to>
                                        <p:strVal val="visible"/>
                                      </p:to>
                                    </p:set>
                                    <p:animEffect transition="in" filter="fade">
                                      <p:cBhvr>
                                        <p:cTn id="87" dur="2000"/>
                                        <p:tgtEl>
                                          <p:spTgt spid="93216"/>
                                        </p:tgtEl>
                                      </p:cBhvr>
                                    </p:animEffect>
                                  </p:childTnLst>
                                </p:cTn>
                              </p:par>
                              <p:par>
                                <p:cTn id="88" presetID="10" presetClass="entr" presetSubtype="0" fill="hold" nodeType="withEffect">
                                  <p:stCondLst>
                                    <p:cond delay="0"/>
                                  </p:stCondLst>
                                  <p:childTnLst>
                                    <p:set>
                                      <p:cBhvr>
                                        <p:cTn id="89" dur="1" fill="hold">
                                          <p:stCondLst>
                                            <p:cond delay="0"/>
                                          </p:stCondLst>
                                        </p:cTn>
                                        <p:tgtEl>
                                          <p:spTgt spid="93210">
                                            <p:txEl>
                                              <p:pRg st="6" end="6"/>
                                            </p:txEl>
                                          </p:spTgt>
                                        </p:tgtEl>
                                        <p:attrNameLst>
                                          <p:attrName>style.visibility</p:attrName>
                                        </p:attrNameLst>
                                      </p:cBhvr>
                                      <p:to>
                                        <p:strVal val="visible"/>
                                      </p:to>
                                    </p:set>
                                    <p:animEffect transition="in" filter="fade">
                                      <p:cBhvr>
                                        <p:cTn id="90" dur="2000"/>
                                        <p:tgtEl>
                                          <p:spTgt spid="93210">
                                            <p:txEl>
                                              <p:pRg st="6" end="6"/>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93210">
                                            <p:txEl>
                                              <p:pRg st="7" end="7"/>
                                            </p:txEl>
                                          </p:spTgt>
                                        </p:tgtEl>
                                        <p:attrNameLst>
                                          <p:attrName>style.visibility</p:attrName>
                                        </p:attrNameLst>
                                      </p:cBhvr>
                                      <p:to>
                                        <p:strVal val="visible"/>
                                      </p:to>
                                    </p:set>
                                    <p:animEffect transition="in" filter="fade">
                                      <p:cBhvr>
                                        <p:cTn id="93" dur="2000"/>
                                        <p:tgtEl>
                                          <p:spTgt spid="93210">
                                            <p:txEl>
                                              <p:pRg st="7" end="7"/>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93210">
                                            <p:txEl>
                                              <p:pRg st="8" end="8"/>
                                            </p:txEl>
                                          </p:spTgt>
                                        </p:tgtEl>
                                        <p:attrNameLst>
                                          <p:attrName>style.visibility</p:attrName>
                                        </p:attrNameLst>
                                      </p:cBhvr>
                                      <p:to>
                                        <p:strVal val="visible"/>
                                      </p:to>
                                    </p:set>
                                    <p:animEffect transition="in" filter="fade">
                                      <p:cBhvr>
                                        <p:cTn id="96" dur="2000"/>
                                        <p:tgtEl>
                                          <p:spTgt spid="93210">
                                            <p:txEl>
                                              <p:pRg st="8" end="8"/>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fade">
                                      <p:cBhvr>
                                        <p:cTn id="99" dur="500"/>
                                        <p:tgtEl>
                                          <p:spTgt spid="74"/>
                                        </p:tgtEl>
                                      </p:cBhvr>
                                    </p:animEffect>
                                  </p:childTnLst>
                                </p:cTn>
                              </p:par>
                              <p:par>
                                <p:cTn id="100" presetID="10" presetClass="entr" presetSubtype="0" fill="hold" nodeType="with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fade">
                                      <p:cBhvr>
                                        <p:cTn id="102" dur="500"/>
                                        <p:tgtEl>
                                          <p:spTgt spid="7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0" presetClass="entr" presetSubtype="0" fill="hold" nodeType="clickEffect">
                                  <p:stCondLst>
                                    <p:cond delay="0"/>
                                  </p:stCondLst>
                                  <p:childTnLst>
                                    <p:set>
                                      <p:cBhvr>
                                        <p:cTn id="106" dur="1" fill="hold">
                                          <p:stCondLst>
                                            <p:cond delay="0"/>
                                          </p:stCondLst>
                                        </p:cTn>
                                        <p:tgtEl>
                                          <p:spTgt spid="93210">
                                            <p:txEl>
                                              <p:pRg st="10" end="10"/>
                                            </p:txEl>
                                          </p:spTgt>
                                        </p:tgtEl>
                                        <p:attrNameLst>
                                          <p:attrName>style.visibility</p:attrName>
                                        </p:attrNameLst>
                                      </p:cBhvr>
                                      <p:to>
                                        <p:strVal val="visible"/>
                                      </p:to>
                                    </p:set>
                                    <p:animEffect transition="in" filter="fade">
                                      <p:cBhvr>
                                        <p:cTn id="107" dur="2000"/>
                                        <p:tgtEl>
                                          <p:spTgt spid="93210">
                                            <p:txEl>
                                              <p:pRg st="10" end="10"/>
                                            </p:txEl>
                                          </p:spTgt>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0" presetClass="entr" presetSubtype="0" fill="hold" nodeType="clickEffect">
                                  <p:stCondLst>
                                    <p:cond delay="0"/>
                                  </p:stCondLst>
                                  <p:childTnLst>
                                    <p:set>
                                      <p:cBhvr>
                                        <p:cTn id="111" dur="1" fill="hold">
                                          <p:stCondLst>
                                            <p:cond delay="0"/>
                                          </p:stCondLst>
                                        </p:cTn>
                                        <p:tgtEl>
                                          <p:spTgt spid="93211">
                                            <p:txEl>
                                              <p:pRg st="0" end="0"/>
                                            </p:txEl>
                                          </p:spTgt>
                                        </p:tgtEl>
                                        <p:attrNameLst>
                                          <p:attrName>style.visibility</p:attrName>
                                        </p:attrNameLst>
                                      </p:cBhvr>
                                      <p:to>
                                        <p:strVal val="visible"/>
                                      </p:to>
                                    </p:set>
                                    <p:animEffect transition="in" filter="fade">
                                      <p:cBhvr>
                                        <p:cTn id="112" dur="2000"/>
                                        <p:tgtEl>
                                          <p:spTgt spid="93211">
                                            <p:txEl>
                                              <p:pRg st="0" end="0"/>
                                            </p:txEl>
                                          </p:spTgt>
                                        </p:tgtEl>
                                      </p:cBhvr>
                                    </p:animEffect>
                                  </p:childTnLst>
                                </p:cTn>
                              </p:par>
                              <p:par>
                                <p:cTn id="113" presetID="10" presetClass="entr" presetSubtype="0" fill="hold" nodeType="withEffect">
                                  <p:stCondLst>
                                    <p:cond delay="0"/>
                                  </p:stCondLst>
                                  <p:childTnLst>
                                    <p:set>
                                      <p:cBhvr>
                                        <p:cTn id="114" dur="1" fill="hold">
                                          <p:stCondLst>
                                            <p:cond delay="0"/>
                                          </p:stCondLst>
                                        </p:cTn>
                                        <p:tgtEl>
                                          <p:spTgt spid="93211">
                                            <p:txEl>
                                              <p:pRg st="1" end="1"/>
                                            </p:txEl>
                                          </p:spTgt>
                                        </p:tgtEl>
                                        <p:attrNameLst>
                                          <p:attrName>style.visibility</p:attrName>
                                        </p:attrNameLst>
                                      </p:cBhvr>
                                      <p:to>
                                        <p:strVal val="visible"/>
                                      </p:to>
                                    </p:set>
                                    <p:animEffect transition="in" filter="fade">
                                      <p:cBhvr>
                                        <p:cTn id="115" dur="2000"/>
                                        <p:tgtEl>
                                          <p:spTgt spid="93211">
                                            <p:txEl>
                                              <p:pRg st="1" end="1"/>
                                            </p:txEl>
                                          </p:spTgt>
                                        </p:tgtEl>
                                      </p:cBhvr>
                                    </p:animEffect>
                                  </p:childTnLst>
                                </p:cTn>
                              </p:par>
                              <p:par>
                                <p:cTn id="116" presetID="10" presetClass="entr" presetSubtype="0" fill="hold" nodeType="withEffect">
                                  <p:stCondLst>
                                    <p:cond delay="0"/>
                                  </p:stCondLst>
                                  <p:childTnLst>
                                    <p:set>
                                      <p:cBhvr>
                                        <p:cTn id="117" dur="1" fill="hold">
                                          <p:stCondLst>
                                            <p:cond delay="0"/>
                                          </p:stCondLst>
                                        </p:cTn>
                                        <p:tgtEl>
                                          <p:spTgt spid="93211">
                                            <p:txEl>
                                              <p:pRg st="2" end="2"/>
                                            </p:txEl>
                                          </p:spTgt>
                                        </p:tgtEl>
                                        <p:attrNameLst>
                                          <p:attrName>style.visibility</p:attrName>
                                        </p:attrNameLst>
                                      </p:cBhvr>
                                      <p:to>
                                        <p:strVal val="visible"/>
                                      </p:to>
                                    </p:set>
                                    <p:animEffect transition="in" filter="fade">
                                      <p:cBhvr>
                                        <p:cTn id="118" dur="2000"/>
                                        <p:tgtEl>
                                          <p:spTgt spid="932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3" grpId="0"/>
      <p:bldP spid="137234" grpId="0"/>
      <p:bldP spid="137235" grpId="0"/>
      <p:bldP spid="137238" grpId="0"/>
      <p:bldP spid="93208" grpId="0" animBg="1"/>
      <p:bldP spid="93209" grpId="0"/>
      <p:bldP spid="93215" grpId="0"/>
      <p:bldP spid="93216" grpId="0"/>
      <p:bldP spid="93218" grpId="0"/>
      <p:bldP spid="2" grpId="0"/>
      <p:bldP spid="74" grpId="0"/>
      <p:bldP spid="7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5">
            <a:extLst>
              <a:ext uri="{FF2B5EF4-FFF2-40B4-BE49-F238E27FC236}">
                <a16:creationId xmlns:a16="http://schemas.microsoft.com/office/drawing/2014/main" id="{A01D89B5-9278-493A-5D36-311013C654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2137A7B-3D46-4F66-9029-2F2AE460712B}" type="slidenum">
              <a:rPr lang="en-US" altLang="en-US" sz="1200" smtClean="0">
                <a:latin typeface="Garamond" panose="02020404030301010803" pitchFamily="18" charset="0"/>
              </a:rPr>
              <a:pPr>
                <a:spcBef>
                  <a:spcPct val="0"/>
                </a:spcBef>
                <a:buClrTx/>
                <a:buSzTx/>
                <a:buFontTx/>
                <a:buNone/>
              </a:pPr>
              <a:t>67</a:t>
            </a:fld>
            <a:endParaRPr lang="en-US" altLang="en-US" sz="1200">
              <a:latin typeface="Garamond" panose="02020404030301010803" pitchFamily="18" charset="0"/>
            </a:endParaRPr>
          </a:p>
        </p:txBody>
      </p:sp>
      <p:sp>
        <p:nvSpPr>
          <p:cNvPr id="139267" name="Rectangle 2">
            <a:extLst>
              <a:ext uri="{FF2B5EF4-FFF2-40B4-BE49-F238E27FC236}">
                <a16:creationId xmlns:a16="http://schemas.microsoft.com/office/drawing/2014/main" id="{2AF281AA-7EEB-4794-B24D-42716FAC0072}"/>
              </a:ext>
            </a:extLst>
          </p:cNvPr>
          <p:cNvSpPr>
            <a:spLocks noChangeArrowheads="1"/>
          </p:cNvSpPr>
          <p:nvPr/>
        </p:nvSpPr>
        <p:spPr bwMode="auto">
          <a:xfrm>
            <a:off x="457200" y="3124200"/>
            <a:ext cx="82296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4000">
                <a:solidFill>
                  <a:schemeClr val="tx2"/>
                </a:solidFill>
                <a:latin typeface="Garamond" panose="02020404030301010803" pitchFamily="18" charset="0"/>
              </a:rPr>
              <a:t>DYNAMIC PROGRAMMING</a:t>
            </a:r>
          </a:p>
        </p:txBody>
      </p:sp>
      <p:sp>
        <p:nvSpPr>
          <p:cNvPr id="139268" name="Freeform 3">
            <a:extLst>
              <a:ext uri="{FF2B5EF4-FFF2-40B4-BE49-F238E27FC236}">
                <a16:creationId xmlns:a16="http://schemas.microsoft.com/office/drawing/2014/main" id="{1179306F-982F-A658-5C43-7A8264AF161D}"/>
              </a:ext>
            </a:extLst>
          </p:cNvPr>
          <p:cNvSpPr>
            <a:spLocks noChangeArrowheads="1"/>
          </p:cNvSpPr>
          <p:nvPr/>
        </p:nvSpPr>
        <p:spPr bwMode="auto">
          <a:xfrm rot="10800000">
            <a:off x="457200" y="5562600"/>
            <a:ext cx="82296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 name="T9" fmla="*/ 0 w 1000"/>
              <a:gd name="T10" fmla="*/ 0 h 1000"/>
              <a:gd name="T11" fmla="*/ 1000 w 1000"/>
              <a:gd name="T12" fmla="*/ 1000 h 1000"/>
            </a:gdLst>
            <a:ahLst/>
            <a:cxnLst>
              <a:cxn ang="T6">
                <a:pos x="T0" y="T1"/>
              </a:cxn>
              <a:cxn ang="T7">
                <a:pos x="T2" y="T3"/>
              </a:cxn>
              <a:cxn ang="T8">
                <a:pos x="T4" y="T5"/>
              </a:cxn>
            </a:cxnLst>
            <a:rect l="T9" t="T10" r="T11" b="T12"/>
            <a:pathLst>
              <a:path w="1000" h="1000">
                <a:moveTo>
                  <a:pt x="0" y="1000"/>
                </a:moveTo>
                <a:lnTo>
                  <a:pt x="0" y="0"/>
                </a:lnTo>
                <a:lnTo>
                  <a:pt x="1000" y="0"/>
                </a:lnTo>
              </a:path>
            </a:pathLst>
          </a:cu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Number Placeholder 5">
            <a:extLst>
              <a:ext uri="{FF2B5EF4-FFF2-40B4-BE49-F238E27FC236}">
                <a16:creationId xmlns:a16="http://schemas.microsoft.com/office/drawing/2014/main" id="{0BD1EF22-D2EB-8302-7CF9-44B59274EE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7CC7AAF-2F84-4274-A5EC-D61A752228AF}" type="slidenum">
              <a:rPr lang="en-US" altLang="en-US" sz="1200" smtClean="0">
                <a:latin typeface="Garamond" panose="02020404030301010803" pitchFamily="18" charset="0"/>
              </a:rPr>
              <a:pPr>
                <a:spcBef>
                  <a:spcPct val="0"/>
                </a:spcBef>
                <a:buClrTx/>
                <a:buSzTx/>
                <a:buFontTx/>
                <a:buNone/>
              </a:pPr>
              <a:t>68</a:t>
            </a:fld>
            <a:endParaRPr lang="en-US" altLang="en-US" sz="1200">
              <a:latin typeface="Garamond" panose="02020404030301010803" pitchFamily="18" charset="0"/>
            </a:endParaRPr>
          </a:p>
        </p:txBody>
      </p:sp>
      <p:sp>
        <p:nvSpPr>
          <p:cNvPr id="141315" name="Rectangle 2">
            <a:extLst>
              <a:ext uri="{FF2B5EF4-FFF2-40B4-BE49-F238E27FC236}">
                <a16:creationId xmlns:a16="http://schemas.microsoft.com/office/drawing/2014/main" id="{C2AFD2E3-8CAB-6FD1-F812-DC0EA736885C}"/>
              </a:ext>
            </a:extLst>
          </p:cNvPr>
          <p:cNvSpPr>
            <a:spLocks noGrp="1" noChangeArrowheads="1"/>
          </p:cNvSpPr>
          <p:nvPr>
            <p:ph type="title"/>
          </p:nvPr>
        </p:nvSpPr>
        <p:spPr/>
        <p:txBody>
          <a:bodyPr/>
          <a:lstStyle/>
          <a:p>
            <a:pPr eaLnBrk="1" hangingPunct="1"/>
            <a:r>
              <a:rPr lang="en-US" altLang="en-US" sz="3600"/>
              <a:t>What is dynamic programming?</a:t>
            </a:r>
          </a:p>
        </p:txBody>
      </p:sp>
      <p:sp>
        <p:nvSpPr>
          <p:cNvPr id="141316" name="Rectangle 3">
            <a:extLst>
              <a:ext uri="{FF2B5EF4-FFF2-40B4-BE49-F238E27FC236}">
                <a16:creationId xmlns:a16="http://schemas.microsoft.com/office/drawing/2014/main" id="{7B8B6AA1-5A47-C167-FDB5-CBD4527B51DC}"/>
              </a:ext>
            </a:extLst>
          </p:cNvPr>
          <p:cNvSpPr>
            <a:spLocks noGrp="1" noChangeArrowheads="1"/>
          </p:cNvSpPr>
          <p:nvPr>
            <p:ph type="body" idx="1"/>
          </p:nvPr>
        </p:nvSpPr>
        <p:spPr>
          <a:xfrm>
            <a:off x="457200" y="803275"/>
            <a:ext cx="8229600" cy="4530725"/>
          </a:xfrm>
        </p:spPr>
        <p:txBody>
          <a:bodyPr/>
          <a:lstStyle/>
          <a:p>
            <a:pPr eaLnBrk="1" hangingPunct="1">
              <a:defRPr/>
            </a:pPr>
            <a:r>
              <a:rPr lang="en-US" altLang="en-US" sz="2400" dirty="0"/>
              <a:t>Dynamic programming is not an algorithm.</a:t>
            </a:r>
          </a:p>
          <a:p>
            <a:pPr eaLnBrk="1" hangingPunct="1">
              <a:defRPr/>
            </a:pPr>
            <a:endParaRPr lang="en-US" altLang="en-US" sz="800" dirty="0"/>
          </a:p>
          <a:p>
            <a:pPr eaLnBrk="1" hangingPunct="1">
              <a:defRPr/>
            </a:pPr>
            <a:r>
              <a:rPr lang="en-US" altLang="en-US" sz="2400" dirty="0"/>
              <a:t>It is a meta-technique that can be used to design algorithms.</a:t>
            </a:r>
          </a:p>
          <a:p>
            <a:pPr eaLnBrk="1" hangingPunct="1">
              <a:defRPr/>
            </a:pPr>
            <a:endParaRPr lang="en-US" altLang="en-US" sz="800" dirty="0"/>
          </a:p>
          <a:p>
            <a:pPr eaLnBrk="1" hangingPunct="1">
              <a:defRPr/>
            </a:pPr>
            <a:r>
              <a:rPr lang="en-US" altLang="en-US" sz="2400" dirty="0"/>
              <a:t>Have we seen any other meta-technique before?</a:t>
            </a:r>
          </a:p>
          <a:p>
            <a:pPr eaLnBrk="1" hangingPunct="1">
              <a:defRPr/>
            </a:pPr>
            <a:endParaRPr lang="en-US" altLang="en-US" sz="800" dirty="0"/>
          </a:p>
          <a:p>
            <a:pPr eaLnBrk="1" hangingPunct="1">
              <a:defRPr/>
            </a:pPr>
            <a:r>
              <a:rPr lang="en-US" altLang="en-US" sz="2400" dirty="0"/>
              <a:t>Yes: “Divide and Conquer”</a:t>
            </a:r>
          </a:p>
          <a:p>
            <a:pPr eaLnBrk="1" hangingPunct="1">
              <a:defRPr/>
            </a:pPr>
            <a:endParaRPr lang="en-US" altLang="en-US" sz="800" dirty="0"/>
          </a:p>
          <a:p>
            <a:pPr eaLnBrk="1" hangingPunct="1">
              <a:defRPr/>
            </a:pPr>
            <a:r>
              <a:rPr lang="en-US" altLang="en-US" sz="2400" dirty="0"/>
              <a:t>Dynamic programming approach actually is quite similar to the divide and conquer approach:</a:t>
            </a:r>
          </a:p>
          <a:p>
            <a:pPr eaLnBrk="1" hangingPunct="1">
              <a:defRPr/>
            </a:pPr>
            <a:endParaRPr lang="en-US" altLang="en-US" sz="800" dirty="0"/>
          </a:p>
          <a:p>
            <a:pPr marL="0" indent="0" algn="ctr" eaLnBrk="1" hangingPunct="1">
              <a:buFont typeface="Wingdings" panose="05000000000000000000" pitchFamily="2" charset="2"/>
              <a:buNone/>
              <a:defRPr/>
            </a:pPr>
            <a:r>
              <a:rPr lang="en-US" altLang="en-US" sz="2400" b="1" i="1" dirty="0"/>
              <a:t>In both “divide and conquer” and “dynamic programming” techniques, we divide the original problem into smaller </a:t>
            </a:r>
            <a:r>
              <a:rPr lang="en-US" altLang="en-US" sz="2400" b="1" i="1" dirty="0" err="1"/>
              <a:t>subproblems</a:t>
            </a:r>
            <a:r>
              <a:rPr lang="en-US" altLang="en-US" sz="2400" b="1" i="1" dirty="0"/>
              <a:t>.</a:t>
            </a:r>
          </a:p>
          <a:p>
            <a:pPr eaLnBrk="1" hangingPunct="1">
              <a:defRPr/>
            </a:pPr>
            <a:endParaRPr lang="en-US" altLang="en-US" sz="800" dirty="0"/>
          </a:p>
          <a:p>
            <a:pPr eaLnBrk="1" hangingPunct="1">
              <a:defRPr/>
            </a:pPr>
            <a:r>
              <a:rPr lang="en-US" altLang="en-US" sz="2400" dirty="0"/>
              <a:t>What is the difference?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316">
                                            <p:txEl>
                                              <p:pRg st="0" end="0"/>
                                            </p:txEl>
                                          </p:spTgt>
                                        </p:tgtEl>
                                        <p:attrNameLst>
                                          <p:attrName>style.visibility</p:attrName>
                                        </p:attrNameLst>
                                      </p:cBhvr>
                                      <p:to>
                                        <p:strVal val="visible"/>
                                      </p:to>
                                    </p:set>
                                    <p:animEffect transition="in" filter="fade">
                                      <p:cBhvr>
                                        <p:cTn id="7" dur="500"/>
                                        <p:tgtEl>
                                          <p:spTgt spid="14131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1316">
                                            <p:txEl>
                                              <p:pRg st="2" end="2"/>
                                            </p:txEl>
                                          </p:spTgt>
                                        </p:tgtEl>
                                        <p:attrNameLst>
                                          <p:attrName>style.visibility</p:attrName>
                                        </p:attrNameLst>
                                      </p:cBhvr>
                                      <p:to>
                                        <p:strVal val="visible"/>
                                      </p:to>
                                    </p:set>
                                    <p:animEffect transition="in" filter="fade">
                                      <p:cBhvr>
                                        <p:cTn id="10" dur="500"/>
                                        <p:tgtEl>
                                          <p:spTgt spid="141316">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41316">
                                            <p:txEl>
                                              <p:pRg st="4" end="4"/>
                                            </p:txEl>
                                          </p:spTgt>
                                        </p:tgtEl>
                                        <p:attrNameLst>
                                          <p:attrName>style.visibility</p:attrName>
                                        </p:attrNameLst>
                                      </p:cBhvr>
                                      <p:to>
                                        <p:strVal val="visible"/>
                                      </p:to>
                                    </p:set>
                                    <p:animEffect transition="in" filter="fade">
                                      <p:cBhvr>
                                        <p:cTn id="15" dur="500"/>
                                        <p:tgtEl>
                                          <p:spTgt spid="141316">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41316">
                                            <p:txEl>
                                              <p:pRg st="6" end="6"/>
                                            </p:txEl>
                                          </p:spTgt>
                                        </p:tgtEl>
                                        <p:attrNameLst>
                                          <p:attrName>style.visibility</p:attrName>
                                        </p:attrNameLst>
                                      </p:cBhvr>
                                      <p:to>
                                        <p:strVal val="visible"/>
                                      </p:to>
                                    </p:set>
                                    <p:animEffect transition="in" filter="fade">
                                      <p:cBhvr>
                                        <p:cTn id="20" dur="500"/>
                                        <p:tgtEl>
                                          <p:spTgt spid="141316">
                                            <p:txEl>
                                              <p:pRg st="6" end="6"/>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nodeType="clickEffect">
                                  <p:stCondLst>
                                    <p:cond delay="0"/>
                                  </p:stCondLst>
                                  <p:childTnLst>
                                    <p:set>
                                      <p:cBhvr>
                                        <p:cTn id="24" dur="1" fill="hold">
                                          <p:stCondLst>
                                            <p:cond delay="0"/>
                                          </p:stCondLst>
                                        </p:cTn>
                                        <p:tgtEl>
                                          <p:spTgt spid="141316">
                                            <p:txEl>
                                              <p:pRg st="8" end="8"/>
                                            </p:txEl>
                                          </p:spTgt>
                                        </p:tgtEl>
                                        <p:attrNameLst>
                                          <p:attrName>style.visibility</p:attrName>
                                        </p:attrNameLst>
                                      </p:cBhvr>
                                      <p:to>
                                        <p:strVal val="visible"/>
                                      </p:to>
                                    </p:set>
                                    <p:animEffect transition="in" filter="fade">
                                      <p:cBhvr>
                                        <p:cTn id="25" dur="500"/>
                                        <p:tgtEl>
                                          <p:spTgt spid="14131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1316">
                                            <p:txEl>
                                              <p:pRg st="10" end="10"/>
                                            </p:txEl>
                                          </p:spTgt>
                                        </p:tgtEl>
                                        <p:attrNameLst>
                                          <p:attrName>style.visibility</p:attrName>
                                        </p:attrNameLst>
                                      </p:cBhvr>
                                      <p:to>
                                        <p:strVal val="visible"/>
                                      </p:to>
                                    </p:set>
                                    <p:animEffect transition="in" filter="fade">
                                      <p:cBhvr>
                                        <p:cTn id="28" dur="500"/>
                                        <p:tgtEl>
                                          <p:spTgt spid="141316">
                                            <p:txEl>
                                              <p:pRg st="10" end="10"/>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141316">
                                            <p:txEl>
                                              <p:pRg st="12" end="12"/>
                                            </p:txEl>
                                          </p:spTgt>
                                        </p:tgtEl>
                                        <p:attrNameLst>
                                          <p:attrName>style.visibility</p:attrName>
                                        </p:attrNameLst>
                                      </p:cBhvr>
                                      <p:to>
                                        <p:strVal val="visible"/>
                                      </p:to>
                                    </p:set>
                                    <p:animEffect transition="in" filter="fade">
                                      <p:cBhvr>
                                        <p:cTn id="33" dur="500"/>
                                        <p:tgtEl>
                                          <p:spTgt spid="14131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5">
            <a:extLst>
              <a:ext uri="{FF2B5EF4-FFF2-40B4-BE49-F238E27FC236}">
                <a16:creationId xmlns:a16="http://schemas.microsoft.com/office/drawing/2014/main" id="{28B091F2-2992-EDAB-1EFB-CA4F6404BE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2CD7D4-2817-4B1D-9FDA-EBF9ED8303CE}" type="slidenum">
              <a:rPr lang="en-US" altLang="en-US" sz="1200" smtClean="0">
                <a:latin typeface="Garamond" panose="02020404030301010803" pitchFamily="18" charset="0"/>
              </a:rPr>
              <a:pPr>
                <a:spcBef>
                  <a:spcPct val="0"/>
                </a:spcBef>
                <a:buClrTx/>
                <a:buSzTx/>
                <a:buFontTx/>
                <a:buNone/>
              </a:pPr>
              <a:t>69</a:t>
            </a:fld>
            <a:endParaRPr lang="en-US" altLang="en-US" sz="1200">
              <a:latin typeface="Garamond" panose="02020404030301010803" pitchFamily="18" charset="0"/>
            </a:endParaRPr>
          </a:p>
        </p:txBody>
      </p:sp>
      <p:sp>
        <p:nvSpPr>
          <p:cNvPr id="143363" name="Rectangle 2">
            <a:extLst>
              <a:ext uri="{FF2B5EF4-FFF2-40B4-BE49-F238E27FC236}">
                <a16:creationId xmlns:a16="http://schemas.microsoft.com/office/drawing/2014/main" id="{2A0CBFEF-8E81-23FF-AF0E-4BF88C41364F}"/>
              </a:ext>
            </a:extLst>
          </p:cNvPr>
          <p:cNvSpPr>
            <a:spLocks noGrp="1" noChangeArrowheads="1"/>
          </p:cNvSpPr>
          <p:nvPr>
            <p:ph type="title"/>
          </p:nvPr>
        </p:nvSpPr>
        <p:spPr>
          <a:noFill/>
        </p:spPr>
        <p:txBody>
          <a:bodyPr/>
          <a:lstStyle/>
          <a:p>
            <a:pPr eaLnBrk="1" hangingPunct="1"/>
            <a:r>
              <a:rPr lang="en-US" altLang="en-US" sz="3200"/>
              <a:t>“Divide and Conquer” vs “Dynamic Programming”</a:t>
            </a:r>
          </a:p>
        </p:txBody>
      </p:sp>
      <p:sp>
        <p:nvSpPr>
          <p:cNvPr id="143364" name="Rectangle 3">
            <a:extLst>
              <a:ext uri="{FF2B5EF4-FFF2-40B4-BE49-F238E27FC236}">
                <a16:creationId xmlns:a16="http://schemas.microsoft.com/office/drawing/2014/main" id="{8E577F47-120B-DC8E-D69C-96BA40F0869C}"/>
              </a:ext>
            </a:extLst>
          </p:cNvPr>
          <p:cNvSpPr>
            <a:spLocks noGrp="1" noChangeArrowheads="1"/>
          </p:cNvSpPr>
          <p:nvPr>
            <p:ph type="body" idx="1"/>
          </p:nvPr>
        </p:nvSpPr>
        <p:spPr>
          <a:xfrm>
            <a:off x="457200" y="1336675"/>
            <a:ext cx="8229600" cy="4530725"/>
          </a:xfrm>
        </p:spPr>
        <p:txBody>
          <a:bodyPr/>
          <a:lstStyle/>
          <a:p>
            <a:pPr eaLnBrk="1" hangingPunct="1">
              <a:spcAft>
                <a:spcPts val="600"/>
              </a:spcAft>
            </a:pPr>
            <a:r>
              <a:rPr lang="en-US" altLang="en-US" sz="2400"/>
              <a:t>Basic idea of a divide and conquer algorithm was to solve the subproblems first, and then combine the solutions of these small subproblems to form the solution of the original problem.</a:t>
            </a:r>
          </a:p>
        </p:txBody>
      </p:sp>
      <p:sp>
        <p:nvSpPr>
          <p:cNvPr id="143365" name="Oval 4">
            <a:extLst>
              <a:ext uri="{FF2B5EF4-FFF2-40B4-BE49-F238E27FC236}">
                <a16:creationId xmlns:a16="http://schemas.microsoft.com/office/drawing/2014/main" id="{F43DC6B8-8C73-A6D6-9034-0501333FB30D}"/>
              </a:ext>
            </a:extLst>
          </p:cNvPr>
          <p:cNvSpPr>
            <a:spLocks noChangeArrowheads="1"/>
          </p:cNvSpPr>
          <p:nvPr/>
        </p:nvSpPr>
        <p:spPr bwMode="auto">
          <a:xfrm>
            <a:off x="5257800" y="36576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66" name="Text Box 5">
            <a:extLst>
              <a:ext uri="{FF2B5EF4-FFF2-40B4-BE49-F238E27FC236}">
                <a16:creationId xmlns:a16="http://schemas.microsoft.com/office/drawing/2014/main" id="{0B37381C-C6E3-0091-E2B6-CC64F7AE9FEB}"/>
              </a:ext>
            </a:extLst>
          </p:cNvPr>
          <p:cNvSpPr txBox="1">
            <a:spLocks noChangeArrowheads="1"/>
          </p:cNvSpPr>
          <p:nvPr/>
        </p:nvSpPr>
        <p:spPr bwMode="auto">
          <a:xfrm>
            <a:off x="5334000" y="36941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p>
        </p:txBody>
      </p:sp>
      <p:sp>
        <p:nvSpPr>
          <p:cNvPr id="143367" name="Oval 6">
            <a:extLst>
              <a:ext uri="{FF2B5EF4-FFF2-40B4-BE49-F238E27FC236}">
                <a16:creationId xmlns:a16="http://schemas.microsoft.com/office/drawing/2014/main" id="{1507D66C-1B9B-5ACD-D5EB-56D2B086DB51}"/>
              </a:ext>
            </a:extLst>
          </p:cNvPr>
          <p:cNvSpPr>
            <a:spLocks noChangeArrowheads="1"/>
          </p:cNvSpPr>
          <p:nvPr/>
        </p:nvSpPr>
        <p:spPr bwMode="auto">
          <a:xfrm>
            <a:off x="3657600" y="44958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68" name="Text Box 7">
            <a:extLst>
              <a:ext uri="{FF2B5EF4-FFF2-40B4-BE49-F238E27FC236}">
                <a16:creationId xmlns:a16="http://schemas.microsoft.com/office/drawing/2014/main" id="{6CAD22A4-5297-DFAC-D131-4D59C564FB43}"/>
              </a:ext>
            </a:extLst>
          </p:cNvPr>
          <p:cNvSpPr txBox="1">
            <a:spLocks noChangeArrowheads="1"/>
          </p:cNvSpPr>
          <p:nvPr/>
        </p:nvSpPr>
        <p:spPr bwMode="auto">
          <a:xfrm>
            <a:off x="3690938" y="4532313"/>
            <a:ext cx="420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a:t>
            </a:r>
          </a:p>
        </p:txBody>
      </p:sp>
      <p:sp>
        <p:nvSpPr>
          <p:cNvPr id="143369" name="Oval 8">
            <a:extLst>
              <a:ext uri="{FF2B5EF4-FFF2-40B4-BE49-F238E27FC236}">
                <a16:creationId xmlns:a16="http://schemas.microsoft.com/office/drawing/2014/main" id="{106D4694-DE84-629D-C653-D8820D1277EF}"/>
              </a:ext>
            </a:extLst>
          </p:cNvPr>
          <p:cNvSpPr>
            <a:spLocks noChangeArrowheads="1"/>
          </p:cNvSpPr>
          <p:nvPr/>
        </p:nvSpPr>
        <p:spPr bwMode="auto">
          <a:xfrm>
            <a:off x="45720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70" name="Oval 9">
            <a:extLst>
              <a:ext uri="{FF2B5EF4-FFF2-40B4-BE49-F238E27FC236}">
                <a16:creationId xmlns:a16="http://schemas.microsoft.com/office/drawing/2014/main" id="{80026642-D80B-C495-3A84-FC182B26546C}"/>
              </a:ext>
            </a:extLst>
          </p:cNvPr>
          <p:cNvSpPr>
            <a:spLocks noChangeArrowheads="1"/>
          </p:cNvSpPr>
          <p:nvPr/>
        </p:nvSpPr>
        <p:spPr bwMode="auto">
          <a:xfrm>
            <a:off x="7086600" y="44958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71" name="Text Box 10">
            <a:extLst>
              <a:ext uri="{FF2B5EF4-FFF2-40B4-BE49-F238E27FC236}">
                <a16:creationId xmlns:a16="http://schemas.microsoft.com/office/drawing/2014/main" id="{DCB88565-200F-B3B2-0A21-BACAB4C5F2EC}"/>
              </a:ext>
            </a:extLst>
          </p:cNvPr>
          <p:cNvSpPr txBox="1">
            <a:spLocks noChangeArrowheads="1"/>
          </p:cNvSpPr>
          <p:nvPr/>
        </p:nvSpPr>
        <p:spPr bwMode="auto">
          <a:xfrm>
            <a:off x="7119938" y="4532313"/>
            <a:ext cx="420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a:t>
            </a:r>
          </a:p>
        </p:txBody>
      </p:sp>
      <p:sp>
        <p:nvSpPr>
          <p:cNvPr id="143372" name="Oval 11">
            <a:extLst>
              <a:ext uri="{FF2B5EF4-FFF2-40B4-BE49-F238E27FC236}">
                <a16:creationId xmlns:a16="http://schemas.microsoft.com/office/drawing/2014/main" id="{10B24396-5EB7-4969-C0D6-D8431D0C34F4}"/>
              </a:ext>
            </a:extLst>
          </p:cNvPr>
          <p:cNvSpPr>
            <a:spLocks noChangeArrowheads="1"/>
          </p:cNvSpPr>
          <p:nvPr/>
        </p:nvSpPr>
        <p:spPr bwMode="auto">
          <a:xfrm>
            <a:off x="27432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73" name="Text Box 12">
            <a:extLst>
              <a:ext uri="{FF2B5EF4-FFF2-40B4-BE49-F238E27FC236}">
                <a16:creationId xmlns:a16="http://schemas.microsoft.com/office/drawing/2014/main" id="{E24F5107-BC2B-0AFC-AF2F-463102D7351E}"/>
              </a:ext>
            </a:extLst>
          </p:cNvPr>
          <p:cNvSpPr txBox="1">
            <a:spLocks noChangeArrowheads="1"/>
          </p:cNvSpPr>
          <p:nvPr/>
        </p:nvSpPr>
        <p:spPr bwMode="auto">
          <a:xfrm>
            <a:off x="2735263" y="55229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11</a:t>
            </a:r>
          </a:p>
        </p:txBody>
      </p:sp>
      <p:sp>
        <p:nvSpPr>
          <p:cNvPr id="143374" name="Text Box 13">
            <a:extLst>
              <a:ext uri="{FF2B5EF4-FFF2-40B4-BE49-F238E27FC236}">
                <a16:creationId xmlns:a16="http://schemas.microsoft.com/office/drawing/2014/main" id="{AA7E6DDD-19CF-18A6-203D-598E2E8C5B19}"/>
              </a:ext>
            </a:extLst>
          </p:cNvPr>
          <p:cNvSpPr txBox="1">
            <a:spLocks noChangeArrowheads="1"/>
          </p:cNvSpPr>
          <p:nvPr/>
        </p:nvSpPr>
        <p:spPr bwMode="auto">
          <a:xfrm>
            <a:off x="4564063" y="55006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12</a:t>
            </a:r>
          </a:p>
        </p:txBody>
      </p:sp>
      <p:sp>
        <p:nvSpPr>
          <p:cNvPr id="143375" name="Oval 14">
            <a:extLst>
              <a:ext uri="{FF2B5EF4-FFF2-40B4-BE49-F238E27FC236}">
                <a16:creationId xmlns:a16="http://schemas.microsoft.com/office/drawing/2014/main" id="{9B7717F4-0858-B7ED-64DC-39C5F8B6B13A}"/>
              </a:ext>
            </a:extLst>
          </p:cNvPr>
          <p:cNvSpPr>
            <a:spLocks noChangeArrowheads="1"/>
          </p:cNvSpPr>
          <p:nvPr/>
        </p:nvSpPr>
        <p:spPr bwMode="auto">
          <a:xfrm>
            <a:off x="80010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76" name="Oval 15">
            <a:extLst>
              <a:ext uri="{FF2B5EF4-FFF2-40B4-BE49-F238E27FC236}">
                <a16:creationId xmlns:a16="http://schemas.microsoft.com/office/drawing/2014/main" id="{8AE6F80E-C064-2F9C-1C9B-5DF6F9FDFAB9}"/>
              </a:ext>
            </a:extLst>
          </p:cNvPr>
          <p:cNvSpPr>
            <a:spLocks noChangeArrowheads="1"/>
          </p:cNvSpPr>
          <p:nvPr/>
        </p:nvSpPr>
        <p:spPr bwMode="auto">
          <a:xfrm>
            <a:off x="61722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3377" name="Text Box 16">
            <a:extLst>
              <a:ext uri="{FF2B5EF4-FFF2-40B4-BE49-F238E27FC236}">
                <a16:creationId xmlns:a16="http://schemas.microsoft.com/office/drawing/2014/main" id="{FE29E22F-AB1F-119A-EFF2-EBE12C38B35F}"/>
              </a:ext>
            </a:extLst>
          </p:cNvPr>
          <p:cNvSpPr txBox="1">
            <a:spLocks noChangeArrowheads="1"/>
          </p:cNvSpPr>
          <p:nvPr/>
        </p:nvSpPr>
        <p:spPr bwMode="auto">
          <a:xfrm>
            <a:off x="6164263" y="55229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21</a:t>
            </a:r>
          </a:p>
        </p:txBody>
      </p:sp>
      <p:sp>
        <p:nvSpPr>
          <p:cNvPr id="143378" name="Text Box 17">
            <a:extLst>
              <a:ext uri="{FF2B5EF4-FFF2-40B4-BE49-F238E27FC236}">
                <a16:creationId xmlns:a16="http://schemas.microsoft.com/office/drawing/2014/main" id="{2A049BD5-0809-12FE-A7F4-66E9BA11A869}"/>
              </a:ext>
            </a:extLst>
          </p:cNvPr>
          <p:cNvSpPr txBox="1">
            <a:spLocks noChangeArrowheads="1"/>
          </p:cNvSpPr>
          <p:nvPr/>
        </p:nvSpPr>
        <p:spPr bwMode="auto">
          <a:xfrm>
            <a:off x="7993063" y="55006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22</a:t>
            </a:r>
          </a:p>
        </p:txBody>
      </p:sp>
      <p:cxnSp>
        <p:nvCxnSpPr>
          <p:cNvPr id="143379" name="AutoShape 18">
            <a:extLst>
              <a:ext uri="{FF2B5EF4-FFF2-40B4-BE49-F238E27FC236}">
                <a16:creationId xmlns:a16="http://schemas.microsoft.com/office/drawing/2014/main" id="{2CC70E6B-A8C6-5B4C-931B-BC3A1529F6D5}"/>
              </a:ext>
            </a:extLst>
          </p:cNvPr>
          <p:cNvCxnSpPr>
            <a:cxnSpLocks noChangeShapeType="1"/>
            <a:stCxn id="143365" idx="2"/>
            <a:endCxn id="143367" idx="0"/>
          </p:cNvCxnSpPr>
          <p:nvPr/>
        </p:nvCxnSpPr>
        <p:spPr bwMode="auto">
          <a:xfrm flipH="1">
            <a:off x="3924300" y="3886200"/>
            <a:ext cx="13335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0" name="AutoShape 19">
            <a:extLst>
              <a:ext uri="{FF2B5EF4-FFF2-40B4-BE49-F238E27FC236}">
                <a16:creationId xmlns:a16="http://schemas.microsoft.com/office/drawing/2014/main" id="{C35CDC1F-AE03-8EF7-F1FF-B9088DF87D98}"/>
              </a:ext>
            </a:extLst>
          </p:cNvPr>
          <p:cNvCxnSpPr>
            <a:cxnSpLocks noChangeShapeType="1"/>
            <a:stCxn id="143367" idx="2"/>
            <a:endCxn id="143372" idx="0"/>
          </p:cNvCxnSpPr>
          <p:nvPr/>
        </p:nvCxnSpPr>
        <p:spPr bwMode="auto">
          <a:xfrm flipH="1">
            <a:off x="3009900" y="4724400"/>
            <a:ext cx="64770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1" name="AutoShape 20">
            <a:extLst>
              <a:ext uri="{FF2B5EF4-FFF2-40B4-BE49-F238E27FC236}">
                <a16:creationId xmlns:a16="http://schemas.microsoft.com/office/drawing/2014/main" id="{4124C126-9B37-388B-317B-A30FDA604234}"/>
              </a:ext>
            </a:extLst>
          </p:cNvPr>
          <p:cNvCxnSpPr>
            <a:cxnSpLocks noChangeShapeType="1"/>
            <a:stCxn id="143367" idx="6"/>
            <a:endCxn id="143374" idx="0"/>
          </p:cNvCxnSpPr>
          <p:nvPr/>
        </p:nvCxnSpPr>
        <p:spPr bwMode="auto">
          <a:xfrm>
            <a:off x="4191000" y="4724400"/>
            <a:ext cx="625475" cy="776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2" name="AutoShape 21">
            <a:extLst>
              <a:ext uri="{FF2B5EF4-FFF2-40B4-BE49-F238E27FC236}">
                <a16:creationId xmlns:a16="http://schemas.microsoft.com/office/drawing/2014/main" id="{A75984F6-3954-1B01-FDF4-96745FACE7B4}"/>
              </a:ext>
            </a:extLst>
          </p:cNvPr>
          <p:cNvCxnSpPr>
            <a:cxnSpLocks noChangeShapeType="1"/>
            <a:stCxn id="143365" idx="6"/>
            <a:endCxn id="143370" idx="0"/>
          </p:cNvCxnSpPr>
          <p:nvPr/>
        </p:nvCxnSpPr>
        <p:spPr bwMode="auto">
          <a:xfrm>
            <a:off x="5791200" y="3886200"/>
            <a:ext cx="15621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3" name="AutoShape 22">
            <a:extLst>
              <a:ext uri="{FF2B5EF4-FFF2-40B4-BE49-F238E27FC236}">
                <a16:creationId xmlns:a16="http://schemas.microsoft.com/office/drawing/2014/main" id="{324941F5-4D3D-2985-A55B-8ADB61F7EF60}"/>
              </a:ext>
            </a:extLst>
          </p:cNvPr>
          <p:cNvCxnSpPr>
            <a:cxnSpLocks noChangeShapeType="1"/>
            <a:stCxn id="143370" idx="2"/>
            <a:endCxn id="143376" idx="0"/>
          </p:cNvCxnSpPr>
          <p:nvPr/>
        </p:nvCxnSpPr>
        <p:spPr bwMode="auto">
          <a:xfrm flipH="1">
            <a:off x="6438900" y="4724400"/>
            <a:ext cx="64770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4" name="AutoShape 23">
            <a:extLst>
              <a:ext uri="{FF2B5EF4-FFF2-40B4-BE49-F238E27FC236}">
                <a16:creationId xmlns:a16="http://schemas.microsoft.com/office/drawing/2014/main" id="{D70560F9-F064-A4D4-E52B-A7D502A07804}"/>
              </a:ext>
            </a:extLst>
          </p:cNvPr>
          <p:cNvCxnSpPr>
            <a:cxnSpLocks noChangeShapeType="1"/>
            <a:stCxn id="143370" idx="6"/>
            <a:endCxn id="143378" idx="0"/>
          </p:cNvCxnSpPr>
          <p:nvPr/>
        </p:nvCxnSpPr>
        <p:spPr bwMode="auto">
          <a:xfrm>
            <a:off x="7620000" y="4724400"/>
            <a:ext cx="625475" cy="776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385" name="AutoShape 24">
            <a:extLst>
              <a:ext uri="{FF2B5EF4-FFF2-40B4-BE49-F238E27FC236}">
                <a16:creationId xmlns:a16="http://schemas.microsoft.com/office/drawing/2014/main" id="{3EF33605-3CFD-8BFD-87A5-E1FBC21E50C4}"/>
              </a:ext>
            </a:extLst>
          </p:cNvPr>
          <p:cNvCxnSpPr>
            <a:cxnSpLocks noChangeShapeType="1"/>
            <a:stCxn id="143372" idx="6"/>
            <a:endCxn id="143367" idx="3"/>
          </p:cNvCxnSpPr>
          <p:nvPr/>
        </p:nvCxnSpPr>
        <p:spPr bwMode="auto">
          <a:xfrm flipV="1">
            <a:off x="3276600" y="4886325"/>
            <a:ext cx="458788" cy="82867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3386" name="AutoShape 25">
            <a:extLst>
              <a:ext uri="{FF2B5EF4-FFF2-40B4-BE49-F238E27FC236}">
                <a16:creationId xmlns:a16="http://schemas.microsoft.com/office/drawing/2014/main" id="{A33E5612-8E37-C4FA-A299-C3D1B436B4DB}"/>
              </a:ext>
            </a:extLst>
          </p:cNvPr>
          <p:cNvCxnSpPr>
            <a:cxnSpLocks noChangeShapeType="1"/>
            <a:stCxn id="143374" idx="1"/>
            <a:endCxn id="143367" idx="5"/>
          </p:cNvCxnSpPr>
          <p:nvPr/>
        </p:nvCxnSpPr>
        <p:spPr bwMode="auto">
          <a:xfrm flipH="1" flipV="1">
            <a:off x="4113213" y="4886325"/>
            <a:ext cx="450850" cy="79851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3387" name="AutoShape 26">
            <a:extLst>
              <a:ext uri="{FF2B5EF4-FFF2-40B4-BE49-F238E27FC236}">
                <a16:creationId xmlns:a16="http://schemas.microsoft.com/office/drawing/2014/main" id="{7BCF506B-913B-8500-F9EB-49856562360B}"/>
              </a:ext>
            </a:extLst>
          </p:cNvPr>
          <p:cNvCxnSpPr>
            <a:cxnSpLocks noChangeShapeType="1"/>
            <a:stCxn id="143376" idx="6"/>
            <a:endCxn id="143370" idx="3"/>
          </p:cNvCxnSpPr>
          <p:nvPr/>
        </p:nvCxnSpPr>
        <p:spPr bwMode="auto">
          <a:xfrm flipV="1">
            <a:off x="6705600" y="4886325"/>
            <a:ext cx="458788" cy="82867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3388" name="AutoShape 27">
            <a:extLst>
              <a:ext uri="{FF2B5EF4-FFF2-40B4-BE49-F238E27FC236}">
                <a16:creationId xmlns:a16="http://schemas.microsoft.com/office/drawing/2014/main" id="{B100B2C0-6111-D64D-872C-7A8B174539DC}"/>
              </a:ext>
            </a:extLst>
          </p:cNvPr>
          <p:cNvCxnSpPr>
            <a:cxnSpLocks noChangeShapeType="1"/>
            <a:stCxn id="143378" idx="1"/>
            <a:endCxn id="143370" idx="5"/>
          </p:cNvCxnSpPr>
          <p:nvPr/>
        </p:nvCxnSpPr>
        <p:spPr bwMode="auto">
          <a:xfrm flipH="1" flipV="1">
            <a:off x="7542213" y="4886325"/>
            <a:ext cx="450850" cy="79851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3389" name="AutoShape 28">
            <a:extLst>
              <a:ext uri="{FF2B5EF4-FFF2-40B4-BE49-F238E27FC236}">
                <a16:creationId xmlns:a16="http://schemas.microsoft.com/office/drawing/2014/main" id="{65D1181B-D42C-9A4D-9D09-7D17A672FB1B}"/>
              </a:ext>
            </a:extLst>
          </p:cNvPr>
          <p:cNvCxnSpPr>
            <a:cxnSpLocks noChangeShapeType="1"/>
            <a:stCxn id="143367" idx="7"/>
            <a:endCxn id="143365" idx="3"/>
          </p:cNvCxnSpPr>
          <p:nvPr/>
        </p:nvCxnSpPr>
        <p:spPr bwMode="auto">
          <a:xfrm flipV="1">
            <a:off x="4113213" y="4048125"/>
            <a:ext cx="1222375" cy="51435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3390" name="AutoShape 29">
            <a:extLst>
              <a:ext uri="{FF2B5EF4-FFF2-40B4-BE49-F238E27FC236}">
                <a16:creationId xmlns:a16="http://schemas.microsoft.com/office/drawing/2014/main" id="{929807B4-F0C1-A9A2-BA61-0E845E09A285}"/>
              </a:ext>
            </a:extLst>
          </p:cNvPr>
          <p:cNvCxnSpPr>
            <a:cxnSpLocks noChangeShapeType="1"/>
            <a:stCxn id="143370" idx="1"/>
            <a:endCxn id="143365" idx="5"/>
          </p:cNvCxnSpPr>
          <p:nvPr/>
        </p:nvCxnSpPr>
        <p:spPr bwMode="auto">
          <a:xfrm flipH="1" flipV="1">
            <a:off x="5713413" y="4048125"/>
            <a:ext cx="1450975" cy="51435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sp>
        <p:nvSpPr>
          <p:cNvPr id="143394" name="Text Box 33">
            <a:extLst>
              <a:ext uri="{FF2B5EF4-FFF2-40B4-BE49-F238E27FC236}">
                <a16:creationId xmlns:a16="http://schemas.microsoft.com/office/drawing/2014/main" id="{DC931E94-0922-54F0-0E13-6EF2DA881530}"/>
              </a:ext>
            </a:extLst>
          </p:cNvPr>
          <p:cNvSpPr txBox="1">
            <a:spLocks noChangeArrowheads="1"/>
          </p:cNvSpPr>
          <p:nvPr/>
        </p:nvSpPr>
        <p:spPr bwMode="auto">
          <a:xfrm>
            <a:off x="2678113" y="5878513"/>
            <a:ext cx="59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3395" name="Text Box 34">
            <a:extLst>
              <a:ext uri="{FF2B5EF4-FFF2-40B4-BE49-F238E27FC236}">
                <a16:creationId xmlns:a16="http://schemas.microsoft.com/office/drawing/2014/main" id="{F557E0D8-F867-AEC5-8382-E64A505947DF}"/>
              </a:ext>
            </a:extLst>
          </p:cNvPr>
          <p:cNvSpPr txBox="1">
            <a:spLocks noChangeArrowheads="1"/>
          </p:cNvSpPr>
          <p:nvPr/>
        </p:nvSpPr>
        <p:spPr bwMode="auto">
          <a:xfrm>
            <a:off x="4572000" y="58674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3396" name="Text Box 35">
            <a:extLst>
              <a:ext uri="{FF2B5EF4-FFF2-40B4-BE49-F238E27FC236}">
                <a16:creationId xmlns:a16="http://schemas.microsoft.com/office/drawing/2014/main" id="{1F3C7E5D-978B-A39C-D9B8-DEF188C3CBD6}"/>
              </a:ext>
            </a:extLst>
          </p:cNvPr>
          <p:cNvSpPr txBox="1">
            <a:spLocks noChangeArrowheads="1"/>
          </p:cNvSpPr>
          <p:nvPr/>
        </p:nvSpPr>
        <p:spPr bwMode="auto">
          <a:xfrm>
            <a:off x="6172200" y="58674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3397" name="Text Box 36">
            <a:extLst>
              <a:ext uri="{FF2B5EF4-FFF2-40B4-BE49-F238E27FC236}">
                <a16:creationId xmlns:a16="http://schemas.microsoft.com/office/drawing/2014/main" id="{B7F6DE0A-BB99-1745-705C-5F032FA296B0}"/>
              </a:ext>
            </a:extLst>
          </p:cNvPr>
          <p:cNvSpPr txBox="1">
            <a:spLocks noChangeArrowheads="1"/>
          </p:cNvSpPr>
          <p:nvPr/>
        </p:nvSpPr>
        <p:spPr bwMode="auto">
          <a:xfrm>
            <a:off x="8012113" y="5867400"/>
            <a:ext cx="59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A45DA4E-F16C-66E4-0320-9ABCAFB51B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8C68539-10AC-4039-BEB5-93B11FE56A22}" type="slidenum">
              <a:rPr lang="en-US" altLang="en-US" sz="1200" smtClean="0">
                <a:latin typeface="Garamond" panose="02020404030301010803" pitchFamily="18" charset="0"/>
              </a:rPr>
              <a:pPr>
                <a:spcBef>
                  <a:spcPct val="0"/>
                </a:spcBef>
                <a:buClrTx/>
                <a:buSzTx/>
                <a:buFontTx/>
                <a:buNone/>
              </a:pPr>
              <a:t>7</a:t>
            </a:fld>
            <a:endParaRPr lang="en-US" altLang="en-US" sz="1200">
              <a:latin typeface="Garamond" panose="02020404030301010803" pitchFamily="18" charset="0"/>
            </a:endParaRPr>
          </a:p>
        </p:txBody>
      </p:sp>
      <p:sp>
        <p:nvSpPr>
          <p:cNvPr id="16387" name="Rectangle 2">
            <a:extLst>
              <a:ext uri="{FF2B5EF4-FFF2-40B4-BE49-F238E27FC236}">
                <a16:creationId xmlns:a16="http://schemas.microsoft.com/office/drawing/2014/main" id="{E4B903A5-D431-3993-CDF7-FF03392413A5}"/>
              </a:ext>
            </a:extLst>
          </p:cNvPr>
          <p:cNvSpPr>
            <a:spLocks noGrp="1" noChangeArrowheads="1"/>
          </p:cNvSpPr>
          <p:nvPr>
            <p:ph type="title"/>
          </p:nvPr>
        </p:nvSpPr>
        <p:spPr>
          <a:noFill/>
        </p:spPr>
        <p:txBody>
          <a:bodyPr/>
          <a:lstStyle/>
          <a:p>
            <a:pPr eaLnBrk="1" hangingPunct="1"/>
            <a:r>
              <a:rPr lang="en-US" altLang="en-US" sz="3600"/>
              <a:t>Finding Rank of an element in a RBT</a:t>
            </a:r>
          </a:p>
        </p:txBody>
      </p:sp>
      <p:sp>
        <p:nvSpPr>
          <p:cNvPr id="16388" name="Rectangle 3">
            <a:extLst>
              <a:ext uri="{FF2B5EF4-FFF2-40B4-BE49-F238E27FC236}">
                <a16:creationId xmlns:a16="http://schemas.microsoft.com/office/drawing/2014/main" id="{5613C237-4FF5-8506-395C-60AD0A66D148}"/>
              </a:ext>
            </a:extLst>
          </p:cNvPr>
          <p:cNvSpPr>
            <a:spLocks noGrp="1" noChangeArrowheads="1"/>
          </p:cNvSpPr>
          <p:nvPr>
            <p:ph type="body" idx="1"/>
          </p:nvPr>
        </p:nvSpPr>
        <p:spPr>
          <a:xfrm>
            <a:off x="457200" y="1524000"/>
            <a:ext cx="8229600" cy="4530725"/>
          </a:xfrm>
          <a:noFill/>
        </p:spPr>
        <p:txBody>
          <a:bodyPr/>
          <a:lstStyle/>
          <a:p>
            <a:pPr eaLnBrk="1" hangingPunct="1"/>
            <a:r>
              <a:rPr lang="en-US" altLang="en-US" sz="2400"/>
              <a:t>Consider the path from the root to x (assume all the keys are distinct):</a:t>
            </a:r>
          </a:p>
        </p:txBody>
      </p:sp>
      <p:sp>
        <p:nvSpPr>
          <p:cNvPr id="16389" name="Text Box 4">
            <a:extLst>
              <a:ext uri="{FF2B5EF4-FFF2-40B4-BE49-F238E27FC236}">
                <a16:creationId xmlns:a16="http://schemas.microsoft.com/office/drawing/2014/main" id="{C563737A-EA30-36E5-7A44-27141D7EDC99}"/>
              </a:ext>
            </a:extLst>
          </p:cNvPr>
          <p:cNvSpPr txBox="1">
            <a:spLocks noChangeArrowheads="1"/>
          </p:cNvSpPr>
          <p:nvPr/>
        </p:nvSpPr>
        <p:spPr bwMode="auto">
          <a:xfrm>
            <a:off x="908050" y="47101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3600"/>
          </a:p>
        </p:txBody>
      </p:sp>
      <p:sp>
        <p:nvSpPr>
          <p:cNvPr id="16390" name="Oval 5">
            <a:extLst>
              <a:ext uri="{FF2B5EF4-FFF2-40B4-BE49-F238E27FC236}">
                <a16:creationId xmlns:a16="http://schemas.microsoft.com/office/drawing/2014/main" id="{8C76E7FB-8D3D-3FB9-5750-4B06D6E32545}"/>
              </a:ext>
            </a:extLst>
          </p:cNvPr>
          <p:cNvSpPr>
            <a:spLocks noChangeArrowheads="1"/>
          </p:cNvSpPr>
          <p:nvPr/>
        </p:nvSpPr>
        <p:spPr bwMode="auto">
          <a:xfrm>
            <a:off x="1219200" y="4748213"/>
            <a:ext cx="381000" cy="358775"/>
          </a:xfrm>
          <a:prstGeom prst="ellipse">
            <a:avLst/>
          </a:prstGeom>
          <a:noFill/>
          <a:ln w="9525"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6391" name="Freeform 6">
            <a:extLst>
              <a:ext uri="{FF2B5EF4-FFF2-40B4-BE49-F238E27FC236}">
                <a16:creationId xmlns:a16="http://schemas.microsoft.com/office/drawing/2014/main" id="{EE5625B7-9EE8-A5A5-DDA6-33CFC8A7EBE2}"/>
              </a:ext>
            </a:extLst>
          </p:cNvPr>
          <p:cNvSpPr>
            <a:spLocks/>
          </p:cNvSpPr>
          <p:nvPr/>
        </p:nvSpPr>
        <p:spPr bwMode="auto">
          <a:xfrm>
            <a:off x="762000" y="5487988"/>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6392" name="Freeform 7">
            <a:extLst>
              <a:ext uri="{FF2B5EF4-FFF2-40B4-BE49-F238E27FC236}">
                <a16:creationId xmlns:a16="http://schemas.microsoft.com/office/drawing/2014/main" id="{493777DB-716B-CEDB-78CA-7C4E21855B9E}"/>
              </a:ext>
            </a:extLst>
          </p:cNvPr>
          <p:cNvSpPr>
            <a:spLocks/>
          </p:cNvSpPr>
          <p:nvPr/>
        </p:nvSpPr>
        <p:spPr bwMode="auto">
          <a:xfrm>
            <a:off x="1371600" y="5487988"/>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16393" name="AutoShape 8">
            <a:extLst>
              <a:ext uri="{FF2B5EF4-FFF2-40B4-BE49-F238E27FC236}">
                <a16:creationId xmlns:a16="http://schemas.microsoft.com/office/drawing/2014/main" id="{8B22B6CC-0EBC-361B-2EE5-DD0E6EE65539}"/>
              </a:ext>
            </a:extLst>
          </p:cNvPr>
          <p:cNvCxnSpPr>
            <a:cxnSpLocks noChangeShapeType="1"/>
            <a:stCxn id="16390" idx="3"/>
            <a:endCxn id="16391" idx="3"/>
          </p:cNvCxnSpPr>
          <p:nvPr/>
        </p:nvCxnSpPr>
        <p:spPr bwMode="auto">
          <a:xfrm flipH="1">
            <a:off x="1066800" y="5054600"/>
            <a:ext cx="207963"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394" name="AutoShape 9">
            <a:extLst>
              <a:ext uri="{FF2B5EF4-FFF2-40B4-BE49-F238E27FC236}">
                <a16:creationId xmlns:a16="http://schemas.microsoft.com/office/drawing/2014/main" id="{BFB3309E-68B4-3610-D921-FF83CA9F6DFB}"/>
              </a:ext>
            </a:extLst>
          </p:cNvPr>
          <p:cNvCxnSpPr>
            <a:cxnSpLocks noChangeShapeType="1"/>
            <a:stCxn id="16390" idx="5"/>
            <a:endCxn id="16392" idx="3"/>
          </p:cNvCxnSpPr>
          <p:nvPr/>
        </p:nvCxnSpPr>
        <p:spPr bwMode="auto">
          <a:xfrm>
            <a:off x="1544638" y="5054600"/>
            <a:ext cx="131762"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6395" name="Object 10">
            <a:extLst>
              <a:ext uri="{FF2B5EF4-FFF2-40B4-BE49-F238E27FC236}">
                <a16:creationId xmlns:a16="http://schemas.microsoft.com/office/drawing/2014/main" id="{81C9FB14-6E4F-163E-908D-AD33441D3655}"/>
              </a:ext>
            </a:extLst>
          </p:cNvPr>
          <p:cNvGraphicFramePr>
            <a:graphicFrameLocks noChangeAspect="1"/>
          </p:cNvGraphicFramePr>
          <p:nvPr/>
        </p:nvGraphicFramePr>
        <p:xfrm>
          <a:off x="876300" y="5640388"/>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5640388"/>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6" name="Object 11">
            <a:extLst>
              <a:ext uri="{FF2B5EF4-FFF2-40B4-BE49-F238E27FC236}">
                <a16:creationId xmlns:a16="http://schemas.microsoft.com/office/drawing/2014/main" id="{02E86656-202E-74C7-489F-D8B1D7796817}"/>
              </a:ext>
            </a:extLst>
          </p:cNvPr>
          <p:cNvGraphicFramePr>
            <a:graphicFrameLocks noChangeAspect="1"/>
          </p:cNvGraphicFramePr>
          <p:nvPr/>
        </p:nvGraphicFramePr>
        <p:xfrm>
          <a:off x="1449388" y="5564188"/>
          <a:ext cx="341312" cy="455612"/>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5564188"/>
                        <a:ext cx="3413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3" name="Text Box 12">
            <a:extLst>
              <a:ext uri="{FF2B5EF4-FFF2-40B4-BE49-F238E27FC236}">
                <a16:creationId xmlns:a16="http://schemas.microsoft.com/office/drawing/2014/main" id="{5FF28275-C228-5001-FDEE-6955A29E8842}"/>
              </a:ext>
            </a:extLst>
          </p:cNvPr>
          <p:cNvSpPr txBox="1">
            <a:spLocks noChangeArrowheads="1"/>
          </p:cNvSpPr>
          <p:nvPr/>
        </p:nvSpPr>
        <p:spPr bwMode="auto">
          <a:xfrm>
            <a:off x="2819400" y="2346325"/>
            <a:ext cx="594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Since x is in the right subtree of the root, all the nodes in the left subtree of the root are also smaller than key[ x ].</a:t>
            </a:r>
            <a:endParaRPr lang="el-GR" altLang="en-US" sz="2000">
              <a:cs typeface="Arial" panose="020B0604020202020204" pitchFamily="34" charset="0"/>
            </a:endParaRPr>
          </a:p>
        </p:txBody>
      </p:sp>
      <p:sp>
        <p:nvSpPr>
          <p:cNvPr id="16398" name="Oval 13">
            <a:extLst>
              <a:ext uri="{FF2B5EF4-FFF2-40B4-BE49-F238E27FC236}">
                <a16:creationId xmlns:a16="http://schemas.microsoft.com/office/drawing/2014/main" id="{AAB20AB4-1739-9568-667C-95DAD57EBB2B}"/>
              </a:ext>
            </a:extLst>
          </p:cNvPr>
          <p:cNvSpPr>
            <a:spLocks noChangeArrowheads="1"/>
          </p:cNvSpPr>
          <p:nvPr/>
        </p:nvSpPr>
        <p:spPr bwMode="auto">
          <a:xfrm>
            <a:off x="1219200" y="2898775"/>
            <a:ext cx="381000" cy="358775"/>
          </a:xfrm>
          <a:prstGeom prst="ellipse">
            <a:avLst/>
          </a:prstGeom>
          <a:solidFill>
            <a:schemeClr val="accent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6399" name="Text Box 14">
            <a:extLst>
              <a:ext uri="{FF2B5EF4-FFF2-40B4-BE49-F238E27FC236}">
                <a16:creationId xmlns:a16="http://schemas.microsoft.com/office/drawing/2014/main" id="{836231B1-58CC-FDEC-F42D-2CAC981053C1}"/>
              </a:ext>
            </a:extLst>
          </p:cNvPr>
          <p:cNvSpPr txBox="1">
            <a:spLocks noChangeArrowheads="1"/>
          </p:cNvSpPr>
          <p:nvPr/>
        </p:nvSpPr>
        <p:spPr bwMode="auto">
          <a:xfrm>
            <a:off x="1066800" y="2498725"/>
            <a:ext cx="620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root</a:t>
            </a:r>
            <a:endParaRPr lang="en-US" altLang="en-US" sz="3600"/>
          </a:p>
        </p:txBody>
      </p:sp>
      <p:sp>
        <p:nvSpPr>
          <p:cNvPr id="16400" name="Oval 15">
            <a:extLst>
              <a:ext uri="{FF2B5EF4-FFF2-40B4-BE49-F238E27FC236}">
                <a16:creationId xmlns:a16="http://schemas.microsoft.com/office/drawing/2014/main" id="{917FF70A-B01D-C67D-0C0D-F298F30D1820}"/>
              </a:ext>
            </a:extLst>
          </p:cNvPr>
          <p:cNvSpPr>
            <a:spLocks noChangeArrowheads="1"/>
          </p:cNvSpPr>
          <p:nvPr/>
        </p:nvSpPr>
        <p:spPr bwMode="auto">
          <a:xfrm>
            <a:off x="1600200" y="3432175"/>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6401" name="Oval 16">
            <a:extLst>
              <a:ext uri="{FF2B5EF4-FFF2-40B4-BE49-F238E27FC236}">
                <a16:creationId xmlns:a16="http://schemas.microsoft.com/office/drawing/2014/main" id="{2D7DA297-5243-634A-E7B3-26EF08F3473D}"/>
              </a:ext>
            </a:extLst>
          </p:cNvPr>
          <p:cNvSpPr>
            <a:spLocks noChangeArrowheads="1"/>
          </p:cNvSpPr>
          <p:nvPr/>
        </p:nvSpPr>
        <p:spPr bwMode="auto">
          <a:xfrm>
            <a:off x="1143000" y="3813175"/>
            <a:ext cx="152400" cy="152400"/>
          </a:xfrm>
          <a:prstGeom prst="ellipse">
            <a:avLst/>
          </a:prstGeom>
          <a:solidFill>
            <a:schemeClr val="accent1"/>
          </a:solidFill>
          <a:ln w="9525" algn="ctr">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6402" name="Oval 17">
            <a:extLst>
              <a:ext uri="{FF2B5EF4-FFF2-40B4-BE49-F238E27FC236}">
                <a16:creationId xmlns:a16="http://schemas.microsoft.com/office/drawing/2014/main" id="{8283FFFB-7D1C-6EAB-9E4C-E4F24248DA3C}"/>
              </a:ext>
            </a:extLst>
          </p:cNvPr>
          <p:cNvSpPr>
            <a:spLocks noChangeArrowheads="1"/>
          </p:cNvSpPr>
          <p:nvPr/>
        </p:nvSpPr>
        <p:spPr bwMode="auto">
          <a:xfrm>
            <a:off x="1600200" y="4194175"/>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6403" name="Freeform 18">
            <a:extLst>
              <a:ext uri="{FF2B5EF4-FFF2-40B4-BE49-F238E27FC236}">
                <a16:creationId xmlns:a16="http://schemas.microsoft.com/office/drawing/2014/main" id="{66F67AAE-3945-234E-7A12-22184EA45103}"/>
              </a:ext>
            </a:extLst>
          </p:cNvPr>
          <p:cNvSpPr>
            <a:spLocks/>
          </p:cNvSpPr>
          <p:nvPr/>
        </p:nvSpPr>
        <p:spPr bwMode="auto">
          <a:xfrm>
            <a:off x="304800" y="35083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6404" name="Freeform 19">
            <a:extLst>
              <a:ext uri="{FF2B5EF4-FFF2-40B4-BE49-F238E27FC236}">
                <a16:creationId xmlns:a16="http://schemas.microsoft.com/office/drawing/2014/main" id="{3EFEA675-B241-D0EB-441B-DB0885A7BB95}"/>
              </a:ext>
            </a:extLst>
          </p:cNvPr>
          <p:cNvSpPr>
            <a:spLocks/>
          </p:cNvSpPr>
          <p:nvPr/>
        </p:nvSpPr>
        <p:spPr bwMode="auto">
          <a:xfrm>
            <a:off x="304800" y="42703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6405" name="Freeform 20">
            <a:extLst>
              <a:ext uri="{FF2B5EF4-FFF2-40B4-BE49-F238E27FC236}">
                <a16:creationId xmlns:a16="http://schemas.microsoft.com/office/drawing/2014/main" id="{3BF10B89-A29A-F488-65E2-FC26E8B57F5C}"/>
              </a:ext>
            </a:extLst>
          </p:cNvPr>
          <p:cNvSpPr>
            <a:spLocks/>
          </p:cNvSpPr>
          <p:nvPr/>
        </p:nvSpPr>
        <p:spPr bwMode="auto">
          <a:xfrm>
            <a:off x="1981200" y="38893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16406" name="Freeform 21">
            <a:extLst>
              <a:ext uri="{FF2B5EF4-FFF2-40B4-BE49-F238E27FC236}">
                <a16:creationId xmlns:a16="http://schemas.microsoft.com/office/drawing/2014/main" id="{DB2E315A-D934-6843-AB55-C029FC60CCF1}"/>
              </a:ext>
            </a:extLst>
          </p:cNvPr>
          <p:cNvSpPr>
            <a:spLocks/>
          </p:cNvSpPr>
          <p:nvPr/>
        </p:nvSpPr>
        <p:spPr bwMode="auto">
          <a:xfrm>
            <a:off x="1981200" y="48037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16407" name="AutoShape 22">
            <a:extLst>
              <a:ext uri="{FF2B5EF4-FFF2-40B4-BE49-F238E27FC236}">
                <a16:creationId xmlns:a16="http://schemas.microsoft.com/office/drawing/2014/main" id="{6FD0ABE3-5B3B-54BA-8626-79BA7CA30D78}"/>
              </a:ext>
            </a:extLst>
          </p:cNvPr>
          <p:cNvCxnSpPr>
            <a:cxnSpLocks noChangeShapeType="1"/>
            <a:stCxn id="16398" idx="3"/>
            <a:endCxn id="16403" idx="3"/>
          </p:cNvCxnSpPr>
          <p:nvPr/>
        </p:nvCxnSpPr>
        <p:spPr bwMode="auto">
          <a:xfrm flipH="1">
            <a:off x="609600" y="3205163"/>
            <a:ext cx="665163"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08" name="AutoShape 23">
            <a:extLst>
              <a:ext uri="{FF2B5EF4-FFF2-40B4-BE49-F238E27FC236}">
                <a16:creationId xmlns:a16="http://schemas.microsoft.com/office/drawing/2014/main" id="{63F583D9-2364-378E-A5CB-5076C036D153}"/>
              </a:ext>
            </a:extLst>
          </p:cNvPr>
          <p:cNvCxnSpPr>
            <a:cxnSpLocks noChangeShapeType="1"/>
            <a:stCxn id="16398" idx="5"/>
            <a:endCxn id="16400" idx="0"/>
          </p:cNvCxnSpPr>
          <p:nvPr/>
        </p:nvCxnSpPr>
        <p:spPr bwMode="auto">
          <a:xfrm>
            <a:off x="1544638" y="3205163"/>
            <a:ext cx="131762" cy="227012"/>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6409" name="AutoShape 24">
            <a:extLst>
              <a:ext uri="{FF2B5EF4-FFF2-40B4-BE49-F238E27FC236}">
                <a16:creationId xmlns:a16="http://schemas.microsoft.com/office/drawing/2014/main" id="{96900458-4F23-60BA-584A-E710E2904C1C}"/>
              </a:ext>
            </a:extLst>
          </p:cNvPr>
          <p:cNvCxnSpPr>
            <a:cxnSpLocks noChangeShapeType="1"/>
            <a:stCxn id="16400" idx="3"/>
            <a:endCxn id="16401" idx="0"/>
          </p:cNvCxnSpPr>
          <p:nvPr/>
        </p:nvCxnSpPr>
        <p:spPr bwMode="auto">
          <a:xfrm flipH="1">
            <a:off x="1219200" y="3562350"/>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6410" name="AutoShape 25">
            <a:extLst>
              <a:ext uri="{FF2B5EF4-FFF2-40B4-BE49-F238E27FC236}">
                <a16:creationId xmlns:a16="http://schemas.microsoft.com/office/drawing/2014/main" id="{F977A73D-4200-A607-CE75-DA08D7A1532D}"/>
              </a:ext>
            </a:extLst>
          </p:cNvPr>
          <p:cNvCxnSpPr>
            <a:cxnSpLocks noChangeShapeType="1"/>
            <a:stCxn id="16400" idx="5"/>
            <a:endCxn id="16405" idx="3"/>
          </p:cNvCxnSpPr>
          <p:nvPr/>
        </p:nvCxnSpPr>
        <p:spPr bwMode="auto">
          <a:xfrm>
            <a:off x="1730375" y="3562350"/>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1" name="AutoShape 26">
            <a:extLst>
              <a:ext uri="{FF2B5EF4-FFF2-40B4-BE49-F238E27FC236}">
                <a16:creationId xmlns:a16="http://schemas.microsoft.com/office/drawing/2014/main" id="{70BB4D63-5575-A794-0D24-F0AE288AD2AF}"/>
              </a:ext>
            </a:extLst>
          </p:cNvPr>
          <p:cNvCxnSpPr>
            <a:cxnSpLocks noChangeShapeType="1"/>
            <a:stCxn id="16401" idx="3"/>
            <a:endCxn id="16404" idx="3"/>
          </p:cNvCxnSpPr>
          <p:nvPr/>
        </p:nvCxnSpPr>
        <p:spPr bwMode="auto">
          <a:xfrm flipH="1">
            <a:off x="609600" y="3943350"/>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412" name="AutoShape 27">
            <a:extLst>
              <a:ext uri="{FF2B5EF4-FFF2-40B4-BE49-F238E27FC236}">
                <a16:creationId xmlns:a16="http://schemas.microsoft.com/office/drawing/2014/main" id="{26FA67E6-FEC1-9A20-C946-529C788EC1F5}"/>
              </a:ext>
            </a:extLst>
          </p:cNvPr>
          <p:cNvCxnSpPr>
            <a:cxnSpLocks noChangeShapeType="1"/>
            <a:stCxn id="16401" idx="5"/>
            <a:endCxn id="16402" idx="0"/>
          </p:cNvCxnSpPr>
          <p:nvPr/>
        </p:nvCxnSpPr>
        <p:spPr bwMode="auto">
          <a:xfrm>
            <a:off x="1273175" y="3943350"/>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6413" name="AutoShape 28">
            <a:extLst>
              <a:ext uri="{FF2B5EF4-FFF2-40B4-BE49-F238E27FC236}">
                <a16:creationId xmlns:a16="http://schemas.microsoft.com/office/drawing/2014/main" id="{7B14F183-AE30-4FF1-A6A7-0DBC4E2ED45B}"/>
              </a:ext>
            </a:extLst>
          </p:cNvPr>
          <p:cNvCxnSpPr>
            <a:cxnSpLocks noChangeShapeType="1"/>
            <a:stCxn id="16402" idx="3"/>
            <a:endCxn id="16390" idx="0"/>
          </p:cNvCxnSpPr>
          <p:nvPr/>
        </p:nvCxnSpPr>
        <p:spPr bwMode="auto">
          <a:xfrm flipH="1">
            <a:off x="1409700" y="4324350"/>
            <a:ext cx="212725" cy="42386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6414" name="AutoShape 29">
            <a:extLst>
              <a:ext uri="{FF2B5EF4-FFF2-40B4-BE49-F238E27FC236}">
                <a16:creationId xmlns:a16="http://schemas.microsoft.com/office/drawing/2014/main" id="{83D4528A-5A98-D902-67B1-1290D84BB137}"/>
              </a:ext>
            </a:extLst>
          </p:cNvPr>
          <p:cNvCxnSpPr>
            <a:cxnSpLocks noChangeShapeType="1"/>
            <a:stCxn id="16402" idx="5"/>
            <a:endCxn id="16406" idx="3"/>
          </p:cNvCxnSpPr>
          <p:nvPr/>
        </p:nvCxnSpPr>
        <p:spPr bwMode="auto">
          <a:xfrm>
            <a:off x="1730375" y="4324350"/>
            <a:ext cx="555625" cy="479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081" name="Text Box 30">
            <a:extLst>
              <a:ext uri="{FF2B5EF4-FFF2-40B4-BE49-F238E27FC236}">
                <a16:creationId xmlns:a16="http://schemas.microsoft.com/office/drawing/2014/main" id="{ED24D747-D152-3B21-A833-CF3EAF2CF9EA}"/>
              </a:ext>
            </a:extLst>
          </p:cNvPr>
          <p:cNvSpPr txBox="1">
            <a:spLocks noChangeArrowheads="1"/>
          </p:cNvSpPr>
          <p:nvPr/>
        </p:nvSpPr>
        <p:spPr bwMode="auto">
          <a:xfrm>
            <a:off x="2819400" y="3565525"/>
            <a:ext cx="594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Since x is in the left subtree of w, we </a:t>
            </a:r>
            <a:r>
              <a:rPr lang="en-US" altLang="en-US" sz="2000" b="1">
                <a:cs typeface="Arial" panose="020B0604020202020204" pitchFamily="34" charset="0"/>
              </a:rPr>
              <a:t>do not</a:t>
            </a:r>
            <a:r>
              <a:rPr lang="en-US" altLang="en-US" sz="2000">
                <a:cs typeface="Arial" panose="020B0604020202020204" pitchFamily="34" charset="0"/>
              </a:rPr>
              <a:t> need to know the number of elements in the right subtree of w (they have keys greater than key[ x ]).</a:t>
            </a:r>
            <a:endParaRPr lang="el-GR" altLang="en-US" sz="2000">
              <a:cs typeface="Arial" panose="020B0604020202020204" pitchFamily="34" charset="0"/>
            </a:endParaRPr>
          </a:p>
        </p:txBody>
      </p:sp>
      <p:sp>
        <p:nvSpPr>
          <p:cNvPr id="16416" name="Text Box 31">
            <a:extLst>
              <a:ext uri="{FF2B5EF4-FFF2-40B4-BE49-F238E27FC236}">
                <a16:creationId xmlns:a16="http://schemas.microsoft.com/office/drawing/2014/main" id="{9CC0F42A-2C7B-4AC9-99EF-4C9D0F7DFE84}"/>
              </a:ext>
            </a:extLst>
          </p:cNvPr>
          <p:cNvSpPr txBox="1">
            <a:spLocks noChangeArrowheads="1"/>
          </p:cNvSpPr>
          <p:nvPr/>
        </p:nvSpPr>
        <p:spPr bwMode="auto">
          <a:xfrm>
            <a:off x="1752600" y="32607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w</a:t>
            </a:r>
            <a:endParaRPr lang="en-US" altLang="en-US" sz="3600"/>
          </a:p>
        </p:txBody>
      </p:sp>
      <p:sp>
        <p:nvSpPr>
          <p:cNvPr id="16417" name="Text Box 32">
            <a:extLst>
              <a:ext uri="{FF2B5EF4-FFF2-40B4-BE49-F238E27FC236}">
                <a16:creationId xmlns:a16="http://schemas.microsoft.com/office/drawing/2014/main" id="{9550EAA4-4EE6-0222-2837-CFC50BED4D45}"/>
              </a:ext>
            </a:extLst>
          </p:cNvPr>
          <p:cNvSpPr txBox="1">
            <a:spLocks noChangeArrowheads="1"/>
          </p:cNvSpPr>
          <p:nvPr/>
        </p:nvSpPr>
        <p:spPr bwMode="auto">
          <a:xfrm>
            <a:off x="1323975" y="3641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3600"/>
          </a:p>
        </p:txBody>
      </p:sp>
      <p:sp>
        <p:nvSpPr>
          <p:cNvPr id="16418" name="Text Box 33">
            <a:extLst>
              <a:ext uri="{FF2B5EF4-FFF2-40B4-BE49-F238E27FC236}">
                <a16:creationId xmlns:a16="http://schemas.microsoft.com/office/drawing/2014/main" id="{98E3188E-B7CE-C57C-58A9-A3DDE1B7F9B4}"/>
              </a:ext>
            </a:extLst>
          </p:cNvPr>
          <p:cNvSpPr txBox="1">
            <a:spLocks noChangeArrowheads="1"/>
          </p:cNvSpPr>
          <p:nvPr/>
        </p:nvSpPr>
        <p:spPr bwMode="auto">
          <a:xfrm>
            <a:off x="1295400" y="40227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3600"/>
          </a:p>
        </p:txBody>
      </p:sp>
      <p:sp>
        <p:nvSpPr>
          <p:cNvPr id="2085" name="Text Box 34">
            <a:extLst>
              <a:ext uri="{FF2B5EF4-FFF2-40B4-BE49-F238E27FC236}">
                <a16:creationId xmlns:a16="http://schemas.microsoft.com/office/drawing/2014/main" id="{32FAA419-82C0-1C31-E8D6-78C16F24026B}"/>
              </a:ext>
            </a:extLst>
          </p:cNvPr>
          <p:cNvSpPr txBox="1">
            <a:spLocks noChangeArrowheads="1"/>
          </p:cNvSpPr>
          <p:nvPr/>
        </p:nvSpPr>
        <p:spPr bwMode="auto">
          <a:xfrm>
            <a:off x="2819400" y="5013325"/>
            <a:ext cx="5943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Since x is in the right subtree of y, …</a:t>
            </a:r>
            <a:endParaRPr lang="el-GR" altLang="en-US" sz="200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63">
                                            <p:txEl>
                                              <p:pRg st="0" end="0"/>
                                            </p:txEl>
                                          </p:spTgt>
                                        </p:tgtEl>
                                        <p:attrNameLst>
                                          <p:attrName>style.visibility</p:attrName>
                                        </p:attrNameLst>
                                      </p:cBhvr>
                                      <p:to>
                                        <p:strVal val="visible"/>
                                      </p:to>
                                    </p:set>
                                    <p:animEffect transition="in" filter="fade">
                                      <p:cBhvr>
                                        <p:cTn id="7" dur="2000"/>
                                        <p:tgtEl>
                                          <p:spTgt spid="20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81"/>
                                        </p:tgtEl>
                                        <p:attrNameLst>
                                          <p:attrName>style.visibility</p:attrName>
                                        </p:attrNameLst>
                                      </p:cBhvr>
                                      <p:to>
                                        <p:strVal val="visible"/>
                                      </p:to>
                                    </p:set>
                                    <p:animEffect transition="in" filter="fade">
                                      <p:cBhvr>
                                        <p:cTn id="12" dur="2000"/>
                                        <p:tgtEl>
                                          <p:spTgt spid="20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2085"/>
                                        </p:tgtEl>
                                        <p:attrNameLst>
                                          <p:attrName>style.visibility</p:attrName>
                                        </p:attrNameLst>
                                      </p:cBhvr>
                                      <p:to>
                                        <p:strVal val="visible"/>
                                      </p:to>
                                    </p:set>
                                    <p:animEffect transition="in" filter="fade">
                                      <p:cBhvr>
                                        <p:cTn id="17" dur="2000"/>
                                        <p:tgtEl>
                                          <p:spTgt spid="2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1" grpId="0"/>
      <p:bldP spid="208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Number Placeholder 5">
            <a:extLst>
              <a:ext uri="{FF2B5EF4-FFF2-40B4-BE49-F238E27FC236}">
                <a16:creationId xmlns:a16="http://schemas.microsoft.com/office/drawing/2014/main" id="{50B68A68-3E6D-0EBB-100C-88AE8A03692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043E999E-9BBB-413C-828C-F0537A2E4B8D}" type="slidenum">
              <a:rPr lang="en-US" altLang="en-US" sz="1200" smtClean="0">
                <a:latin typeface="Garamond" panose="02020404030301010803" pitchFamily="18" charset="0"/>
              </a:rPr>
              <a:pPr>
                <a:spcBef>
                  <a:spcPct val="0"/>
                </a:spcBef>
                <a:buClrTx/>
                <a:buSzTx/>
                <a:buFontTx/>
                <a:buNone/>
              </a:pPr>
              <a:t>70</a:t>
            </a:fld>
            <a:endParaRPr lang="en-US" altLang="en-US" sz="1200">
              <a:latin typeface="Garamond" panose="02020404030301010803" pitchFamily="18" charset="0"/>
            </a:endParaRPr>
          </a:p>
        </p:txBody>
      </p:sp>
      <p:sp>
        <p:nvSpPr>
          <p:cNvPr id="145411" name="Rectangle 2">
            <a:extLst>
              <a:ext uri="{FF2B5EF4-FFF2-40B4-BE49-F238E27FC236}">
                <a16:creationId xmlns:a16="http://schemas.microsoft.com/office/drawing/2014/main" id="{DE4835EB-7907-C2DA-2584-F4B9E3B07E50}"/>
              </a:ext>
            </a:extLst>
          </p:cNvPr>
          <p:cNvSpPr>
            <a:spLocks noGrp="1" noChangeArrowheads="1"/>
          </p:cNvSpPr>
          <p:nvPr>
            <p:ph type="title"/>
          </p:nvPr>
        </p:nvSpPr>
        <p:spPr/>
        <p:txBody>
          <a:bodyPr/>
          <a:lstStyle/>
          <a:p>
            <a:pPr eaLnBrk="1" hangingPunct="1"/>
            <a:r>
              <a:rPr lang="en-US" altLang="en-US" sz="3200"/>
              <a:t>“Divide and Conquer” vs “Dynamic Programming”</a:t>
            </a:r>
          </a:p>
        </p:txBody>
      </p:sp>
      <p:sp>
        <p:nvSpPr>
          <p:cNvPr id="145412" name="Rectangle 3">
            <a:extLst>
              <a:ext uri="{FF2B5EF4-FFF2-40B4-BE49-F238E27FC236}">
                <a16:creationId xmlns:a16="http://schemas.microsoft.com/office/drawing/2014/main" id="{3CDC2B08-D278-C61B-9AB1-1DD51DC1B6B9}"/>
              </a:ext>
            </a:extLst>
          </p:cNvPr>
          <p:cNvSpPr>
            <a:spLocks noGrp="1" noChangeArrowheads="1"/>
          </p:cNvSpPr>
          <p:nvPr>
            <p:ph type="body" idx="1"/>
          </p:nvPr>
        </p:nvSpPr>
        <p:spPr>
          <a:xfrm>
            <a:off x="457200" y="1336675"/>
            <a:ext cx="8229600" cy="4530725"/>
          </a:xfrm>
        </p:spPr>
        <p:txBody>
          <a:bodyPr/>
          <a:lstStyle/>
          <a:p>
            <a:pPr eaLnBrk="1" hangingPunct="1">
              <a:spcAft>
                <a:spcPts val="600"/>
              </a:spcAft>
              <a:defRPr/>
            </a:pPr>
            <a:r>
              <a:rPr lang="en-US" altLang="en-US" sz="2400" dirty="0"/>
              <a:t>If some of </a:t>
            </a:r>
            <a:r>
              <a:rPr lang="en-US" altLang="en-US" sz="2400" dirty="0" err="1"/>
              <a:t>subproblems</a:t>
            </a:r>
            <a:r>
              <a:rPr lang="en-US" altLang="en-US" sz="2400" dirty="0"/>
              <a:t> turn out to be the same instance, then we will be solving the same problem multiple times and performing the same job multiple times.</a:t>
            </a:r>
            <a:endParaRPr lang="en-US" altLang="en-US" sz="800" dirty="0"/>
          </a:p>
          <a:p>
            <a:pPr marL="0" indent="0" algn="ctr" eaLnBrk="1" hangingPunct="1">
              <a:spcBef>
                <a:spcPts val="0"/>
              </a:spcBef>
              <a:buFont typeface="Wingdings" panose="05000000000000000000" pitchFamily="2" charset="2"/>
              <a:buNone/>
              <a:defRPr/>
            </a:pPr>
            <a:r>
              <a:rPr lang="en-US" altLang="en-US" sz="800" dirty="0"/>
              <a:t> </a:t>
            </a:r>
            <a:br>
              <a:rPr lang="en-US" altLang="en-US" sz="2400" dirty="0"/>
            </a:br>
            <a:r>
              <a:rPr lang="en-US" altLang="en-US" sz="2400" b="1" i="1" dirty="0"/>
              <a:t>Dynamic programming avoids unnecessary duplication of work by solving each </a:t>
            </a:r>
            <a:r>
              <a:rPr lang="en-US" altLang="en-US" sz="2400" b="1" i="1" dirty="0" err="1"/>
              <a:t>subproblem</a:t>
            </a:r>
            <a:r>
              <a:rPr lang="tr-TR" altLang="en-US" sz="2400" b="1" i="1" dirty="0"/>
              <a:t> </a:t>
            </a:r>
            <a:r>
              <a:rPr lang="en-US" altLang="en-US" sz="2400" b="1" i="1" dirty="0"/>
              <a:t>only </a:t>
            </a:r>
            <a:r>
              <a:rPr lang="tr-TR" altLang="en-US" sz="2400" b="1" i="1" dirty="0" err="1"/>
              <a:t>once</a:t>
            </a:r>
            <a:r>
              <a:rPr lang="en-US" altLang="en-US" sz="2400" b="1" i="1" dirty="0"/>
              <a:t>.</a:t>
            </a:r>
          </a:p>
        </p:txBody>
      </p:sp>
      <p:sp>
        <p:nvSpPr>
          <p:cNvPr id="145413" name="Oval 4">
            <a:extLst>
              <a:ext uri="{FF2B5EF4-FFF2-40B4-BE49-F238E27FC236}">
                <a16:creationId xmlns:a16="http://schemas.microsoft.com/office/drawing/2014/main" id="{DD8B0081-6419-84D0-F7D9-B5F04CD16E9A}"/>
              </a:ext>
            </a:extLst>
          </p:cNvPr>
          <p:cNvSpPr>
            <a:spLocks noChangeArrowheads="1"/>
          </p:cNvSpPr>
          <p:nvPr/>
        </p:nvSpPr>
        <p:spPr bwMode="auto">
          <a:xfrm>
            <a:off x="5257800" y="36576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14" name="Text Box 5">
            <a:extLst>
              <a:ext uri="{FF2B5EF4-FFF2-40B4-BE49-F238E27FC236}">
                <a16:creationId xmlns:a16="http://schemas.microsoft.com/office/drawing/2014/main" id="{8BA30BFC-A611-5DBB-15E1-3C9116105A9E}"/>
              </a:ext>
            </a:extLst>
          </p:cNvPr>
          <p:cNvSpPr txBox="1">
            <a:spLocks noChangeArrowheads="1"/>
          </p:cNvSpPr>
          <p:nvPr/>
        </p:nvSpPr>
        <p:spPr bwMode="auto">
          <a:xfrm>
            <a:off x="5334000" y="3694113"/>
            <a:ext cx="336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p>
        </p:txBody>
      </p:sp>
      <p:sp>
        <p:nvSpPr>
          <p:cNvPr id="145415" name="Oval 6">
            <a:extLst>
              <a:ext uri="{FF2B5EF4-FFF2-40B4-BE49-F238E27FC236}">
                <a16:creationId xmlns:a16="http://schemas.microsoft.com/office/drawing/2014/main" id="{FCDCF5B1-3C4E-6348-A6C3-954A13986CBE}"/>
              </a:ext>
            </a:extLst>
          </p:cNvPr>
          <p:cNvSpPr>
            <a:spLocks noChangeArrowheads="1"/>
          </p:cNvSpPr>
          <p:nvPr/>
        </p:nvSpPr>
        <p:spPr bwMode="auto">
          <a:xfrm>
            <a:off x="3657600" y="44958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16" name="Text Box 7">
            <a:extLst>
              <a:ext uri="{FF2B5EF4-FFF2-40B4-BE49-F238E27FC236}">
                <a16:creationId xmlns:a16="http://schemas.microsoft.com/office/drawing/2014/main" id="{B164A791-95F4-A949-22E4-12182A6EC0D3}"/>
              </a:ext>
            </a:extLst>
          </p:cNvPr>
          <p:cNvSpPr txBox="1">
            <a:spLocks noChangeArrowheads="1"/>
          </p:cNvSpPr>
          <p:nvPr/>
        </p:nvSpPr>
        <p:spPr bwMode="auto">
          <a:xfrm>
            <a:off x="3690938" y="4532313"/>
            <a:ext cx="420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a:t>
            </a:r>
          </a:p>
        </p:txBody>
      </p:sp>
      <p:sp>
        <p:nvSpPr>
          <p:cNvPr id="145417" name="Oval 8">
            <a:extLst>
              <a:ext uri="{FF2B5EF4-FFF2-40B4-BE49-F238E27FC236}">
                <a16:creationId xmlns:a16="http://schemas.microsoft.com/office/drawing/2014/main" id="{A5C62D7C-EE93-2D8E-81F9-477CC1C45580}"/>
              </a:ext>
            </a:extLst>
          </p:cNvPr>
          <p:cNvSpPr>
            <a:spLocks noChangeArrowheads="1"/>
          </p:cNvSpPr>
          <p:nvPr/>
        </p:nvSpPr>
        <p:spPr bwMode="auto">
          <a:xfrm>
            <a:off x="45720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18" name="Oval 9">
            <a:extLst>
              <a:ext uri="{FF2B5EF4-FFF2-40B4-BE49-F238E27FC236}">
                <a16:creationId xmlns:a16="http://schemas.microsoft.com/office/drawing/2014/main" id="{8363F575-A9C9-586E-83BA-2F11E03E4272}"/>
              </a:ext>
            </a:extLst>
          </p:cNvPr>
          <p:cNvSpPr>
            <a:spLocks noChangeArrowheads="1"/>
          </p:cNvSpPr>
          <p:nvPr/>
        </p:nvSpPr>
        <p:spPr bwMode="auto">
          <a:xfrm>
            <a:off x="7086600" y="44958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19" name="Text Box 10">
            <a:extLst>
              <a:ext uri="{FF2B5EF4-FFF2-40B4-BE49-F238E27FC236}">
                <a16:creationId xmlns:a16="http://schemas.microsoft.com/office/drawing/2014/main" id="{8ECD2AE9-4B2C-A382-AD48-A62891C22A82}"/>
              </a:ext>
            </a:extLst>
          </p:cNvPr>
          <p:cNvSpPr txBox="1">
            <a:spLocks noChangeArrowheads="1"/>
          </p:cNvSpPr>
          <p:nvPr/>
        </p:nvSpPr>
        <p:spPr bwMode="auto">
          <a:xfrm>
            <a:off x="7119938" y="4532313"/>
            <a:ext cx="4206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a:t>
            </a:r>
          </a:p>
        </p:txBody>
      </p:sp>
      <p:sp>
        <p:nvSpPr>
          <p:cNvPr id="145420" name="Oval 11">
            <a:extLst>
              <a:ext uri="{FF2B5EF4-FFF2-40B4-BE49-F238E27FC236}">
                <a16:creationId xmlns:a16="http://schemas.microsoft.com/office/drawing/2014/main" id="{4F07C9DE-B2A7-96E2-9BB4-F79346C7037A}"/>
              </a:ext>
            </a:extLst>
          </p:cNvPr>
          <p:cNvSpPr>
            <a:spLocks noChangeArrowheads="1"/>
          </p:cNvSpPr>
          <p:nvPr/>
        </p:nvSpPr>
        <p:spPr bwMode="auto">
          <a:xfrm>
            <a:off x="27432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21" name="Text Box 12">
            <a:extLst>
              <a:ext uri="{FF2B5EF4-FFF2-40B4-BE49-F238E27FC236}">
                <a16:creationId xmlns:a16="http://schemas.microsoft.com/office/drawing/2014/main" id="{4250CB6F-132F-8239-0B45-A15B589DF795}"/>
              </a:ext>
            </a:extLst>
          </p:cNvPr>
          <p:cNvSpPr txBox="1">
            <a:spLocks noChangeArrowheads="1"/>
          </p:cNvSpPr>
          <p:nvPr/>
        </p:nvSpPr>
        <p:spPr bwMode="auto">
          <a:xfrm>
            <a:off x="2735263" y="55229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11</a:t>
            </a:r>
          </a:p>
        </p:txBody>
      </p:sp>
      <p:sp>
        <p:nvSpPr>
          <p:cNvPr id="145422" name="Text Box 13">
            <a:extLst>
              <a:ext uri="{FF2B5EF4-FFF2-40B4-BE49-F238E27FC236}">
                <a16:creationId xmlns:a16="http://schemas.microsoft.com/office/drawing/2014/main" id="{20BD78BB-845D-B96D-3E71-4D1FE34A3D73}"/>
              </a:ext>
            </a:extLst>
          </p:cNvPr>
          <p:cNvSpPr txBox="1">
            <a:spLocks noChangeArrowheads="1"/>
          </p:cNvSpPr>
          <p:nvPr/>
        </p:nvSpPr>
        <p:spPr bwMode="auto">
          <a:xfrm>
            <a:off x="4564063" y="55006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12</a:t>
            </a:r>
          </a:p>
        </p:txBody>
      </p:sp>
      <p:sp>
        <p:nvSpPr>
          <p:cNvPr id="145423" name="Oval 14">
            <a:extLst>
              <a:ext uri="{FF2B5EF4-FFF2-40B4-BE49-F238E27FC236}">
                <a16:creationId xmlns:a16="http://schemas.microsoft.com/office/drawing/2014/main" id="{15276498-2626-1D86-D679-7950BD789A0A}"/>
              </a:ext>
            </a:extLst>
          </p:cNvPr>
          <p:cNvSpPr>
            <a:spLocks noChangeArrowheads="1"/>
          </p:cNvSpPr>
          <p:nvPr/>
        </p:nvSpPr>
        <p:spPr bwMode="auto">
          <a:xfrm>
            <a:off x="80010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24" name="Oval 15">
            <a:extLst>
              <a:ext uri="{FF2B5EF4-FFF2-40B4-BE49-F238E27FC236}">
                <a16:creationId xmlns:a16="http://schemas.microsoft.com/office/drawing/2014/main" id="{1A643B43-230B-09AE-E0CC-92C3AB2B07D7}"/>
              </a:ext>
            </a:extLst>
          </p:cNvPr>
          <p:cNvSpPr>
            <a:spLocks noChangeArrowheads="1"/>
          </p:cNvSpPr>
          <p:nvPr/>
        </p:nvSpPr>
        <p:spPr bwMode="auto">
          <a:xfrm>
            <a:off x="6172200" y="5486400"/>
            <a:ext cx="533400" cy="4572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45425" name="Text Box 16">
            <a:extLst>
              <a:ext uri="{FF2B5EF4-FFF2-40B4-BE49-F238E27FC236}">
                <a16:creationId xmlns:a16="http://schemas.microsoft.com/office/drawing/2014/main" id="{AF5B54C8-3DBA-F50E-EF5C-D7C391521F74}"/>
              </a:ext>
            </a:extLst>
          </p:cNvPr>
          <p:cNvSpPr txBox="1">
            <a:spLocks noChangeArrowheads="1"/>
          </p:cNvSpPr>
          <p:nvPr/>
        </p:nvSpPr>
        <p:spPr bwMode="auto">
          <a:xfrm>
            <a:off x="6164263" y="5522913"/>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21</a:t>
            </a:r>
          </a:p>
        </p:txBody>
      </p:sp>
      <p:sp>
        <p:nvSpPr>
          <p:cNvPr id="145426" name="Text Box 17">
            <a:extLst>
              <a:ext uri="{FF2B5EF4-FFF2-40B4-BE49-F238E27FC236}">
                <a16:creationId xmlns:a16="http://schemas.microsoft.com/office/drawing/2014/main" id="{099DE34B-8F61-469E-5E2D-F3752B1C48E4}"/>
              </a:ext>
            </a:extLst>
          </p:cNvPr>
          <p:cNvSpPr txBox="1">
            <a:spLocks noChangeArrowheads="1"/>
          </p:cNvSpPr>
          <p:nvPr/>
        </p:nvSpPr>
        <p:spPr bwMode="auto">
          <a:xfrm>
            <a:off x="7993063" y="5500688"/>
            <a:ext cx="5048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P</a:t>
            </a:r>
            <a:r>
              <a:rPr lang="en-US" altLang="en-US" sz="1800" baseline="-25000"/>
              <a:t>22</a:t>
            </a:r>
          </a:p>
        </p:txBody>
      </p:sp>
      <p:cxnSp>
        <p:nvCxnSpPr>
          <p:cNvPr id="145427" name="AutoShape 18">
            <a:extLst>
              <a:ext uri="{FF2B5EF4-FFF2-40B4-BE49-F238E27FC236}">
                <a16:creationId xmlns:a16="http://schemas.microsoft.com/office/drawing/2014/main" id="{4371DF72-A971-8D0B-8F8C-2761ECB964C3}"/>
              </a:ext>
            </a:extLst>
          </p:cNvPr>
          <p:cNvCxnSpPr>
            <a:cxnSpLocks noChangeShapeType="1"/>
            <a:stCxn id="145413" idx="2"/>
            <a:endCxn id="145415" idx="0"/>
          </p:cNvCxnSpPr>
          <p:nvPr/>
        </p:nvCxnSpPr>
        <p:spPr bwMode="auto">
          <a:xfrm flipH="1">
            <a:off x="3924300" y="3886200"/>
            <a:ext cx="13335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28" name="AutoShape 19">
            <a:extLst>
              <a:ext uri="{FF2B5EF4-FFF2-40B4-BE49-F238E27FC236}">
                <a16:creationId xmlns:a16="http://schemas.microsoft.com/office/drawing/2014/main" id="{C59178F8-7C5B-CE2F-710C-B1B2D6A4C8D8}"/>
              </a:ext>
            </a:extLst>
          </p:cNvPr>
          <p:cNvCxnSpPr>
            <a:cxnSpLocks noChangeShapeType="1"/>
            <a:stCxn id="145415" idx="2"/>
            <a:endCxn id="145420" idx="0"/>
          </p:cNvCxnSpPr>
          <p:nvPr/>
        </p:nvCxnSpPr>
        <p:spPr bwMode="auto">
          <a:xfrm flipH="1">
            <a:off x="3009900" y="4724400"/>
            <a:ext cx="64770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29" name="AutoShape 20">
            <a:extLst>
              <a:ext uri="{FF2B5EF4-FFF2-40B4-BE49-F238E27FC236}">
                <a16:creationId xmlns:a16="http://schemas.microsoft.com/office/drawing/2014/main" id="{15646175-B507-E7EE-7DF2-9C9B1CB09CAE}"/>
              </a:ext>
            </a:extLst>
          </p:cNvPr>
          <p:cNvCxnSpPr>
            <a:cxnSpLocks noChangeShapeType="1"/>
            <a:stCxn id="145415" idx="6"/>
            <a:endCxn id="145422" idx="0"/>
          </p:cNvCxnSpPr>
          <p:nvPr/>
        </p:nvCxnSpPr>
        <p:spPr bwMode="auto">
          <a:xfrm>
            <a:off x="4191000" y="4724400"/>
            <a:ext cx="625475" cy="776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30" name="AutoShape 21">
            <a:extLst>
              <a:ext uri="{FF2B5EF4-FFF2-40B4-BE49-F238E27FC236}">
                <a16:creationId xmlns:a16="http://schemas.microsoft.com/office/drawing/2014/main" id="{62343A9F-290C-6345-0280-5EDC42D8B276}"/>
              </a:ext>
            </a:extLst>
          </p:cNvPr>
          <p:cNvCxnSpPr>
            <a:cxnSpLocks noChangeShapeType="1"/>
            <a:stCxn id="145413" idx="6"/>
            <a:endCxn id="145418" idx="0"/>
          </p:cNvCxnSpPr>
          <p:nvPr/>
        </p:nvCxnSpPr>
        <p:spPr bwMode="auto">
          <a:xfrm>
            <a:off x="5791200" y="3886200"/>
            <a:ext cx="1562100" cy="609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31" name="AutoShape 22">
            <a:extLst>
              <a:ext uri="{FF2B5EF4-FFF2-40B4-BE49-F238E27FC236}">
                <a16:creationId xmlns:a16="http://schemas.microsoft.com/office/drawing/2014/main" id="{2A595F89-3045-1798-54E1-6A580DD4F9A4}"/>
              </a:ext>
            </a:extLst>
          </p:cNvPr>
          <p:cNvCxnSpPr>
            <a:cxnSpLocks noChangeShapeType="1"/>
            <a:stCxn id="145418" idx="2"/>
            <a:endCxn id="145424" idx="0"/>
          </p:cNvCxnSpPr>
          <p:nvPr/>
        </p:nvCxnSpPr>
        <p:spPr bwMode="auto">
          <a:xfrm flipH="1">
            <a:off x="6438900" y="4724400"/>
            <a:ext cx="647700" cy="762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32" name="AutoShape 23">
            <a:extLst>
              <a:ext uri="{FF2B5EF4-FFF2-40B4-BE49-F238E27FC236}">
                <a16:creationId xmlns:a16="http://schemas.microsoft.com/office/drawing/2014/main" id="{2D81ABFF-7093-4DB0-D7E6-08A1E421A276}"/>
              </a:ext>
            </a:extLst>
          </p:cNvPr>
          <p:cNvCxnSpPr>
            <a:cxnSpLocks noChangeShapeType="1"/>
            <a:stCxn id="145418" idx="6"/>
            <a:endCxn id="145426" idx="0"/>
          </p:cNvCxnSpPr>
          <p:nvPr/>
        </p:nvCxnSpPr>
        <p:spPr bwMode="auto">
          <a:xfrm>
            <a:off x="7620000" y="4724400"/>
            <a:ext cx="625475" cy="776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5433" name="AutoShape 24">
            <a:extLst>
              <a:ext uri="{FF2B5EF4-FFF2-40B4-BE49-F238E27FC236}">
                <a16:creationId xmlns:a16="http://schemas.microsoft.com/office/drawing/2014/main" id="{E7F40321-DF51-5745-0525-5AE41119E188}"/>
              </a:ext>
            </a:extLst>
          </p:cNvPr>
          <p:cNvCxnSpPr>
            <a:cxnSpLocks noChangeShapeType="1"/>
            <a:stCxn id="145420" idx="6"/>
            <a:endCxn id="145415" idx="3"/>
          </p:cNvCxnSpPr>
          <p:nvPr/>
        </p:nvCxnSpPr>
        <p:spPr bwMode="auto">
          <a:xfrm flipV="1">
            <a:off x="3276600" y="4886325"/>
            <a:ext cx="458788" cy="82867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5434" name="AutoShape 25">
            <a:extLst>
              <a:ext uri="{FF2B5EF4-FFF2-40B4-BE49-F238E27FC236}">
                <a16:creationId xmlns:a16="http://schemas.microsoft.com/office/drawing/2014/main" id="{BFE67436-7726-52EE-3931-28FC6CA45B2B}"/>
              </a:ext>
            </a:extLst>
          </p:cNvPr>
          <p:cNvCxnSpPr>
            <a:cxnSpLocks noChangeShapeType="1"/>
            <a:stCxn id="145422" idx="1"/>
            <a:endCxn id="145415" idx="5"/>
          </p:cNvCxnSpPr>
          <p:nvPr/>
        </p:nvCxnSpPr>
        <p:spPr bwMode="auto">
          <a:xfrm flipH="1" flipV="1">
            <a:off x="4113213" y="4886325"/>
            <a:ext cx="450850" cy="79851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5435" name="AutoShape 26">
            <a:extLst>
              <a:ext uri="{FF2B5EF4-FFF2-40B4-BE49-F238E27FC236}">
                <a16:creationId xmlns:a16="http://schemas.microsoft.com/office/drawing/2014/main" id="{218E452D-45FF-F63A-73FD-4E02F2EF9F7F}"/>
              </a:ext>
            </a:extLst>
          </p:cNvPr>
          <p:cNvCxnSpPr>
            <a:cxnSpLocks noChangeShapeType="1"/>
            <a:stCxn id="145424" idx="6"/>
            <a:endCxn id="145418" idx="3"/>
          </p:cNvCxnSpPr>
          <p:nvPr/>
        </p:nvCxnSpPr>
        <p:spPr bwMode="auto">
          <a:xfrm flipV="1">
            <a:off x="6705600" y="4886325"/>
            <a:ext cx="458788" cy="82867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5436" name="AutoShape 27">
            <a:extLst>
              <a:ext uri="{FF2B5EF4-FFF2-40B4-BE49-F238E27FC236}">
                <a16:creationId xmlns:a16="http://schemas.microsoft.com/office/drawing/2014/main" id="{E0354AF5-2717-D1AE-987A-384F9BAF4559}"/>
              </a:ext>
            </a:extLst>
          </p:cNvPr>
          <p:cNvCxnSpPr>
            <a:cxnSpLocks noChangeShapeType="1"/>
            <a:stCxn id="145426" idx="1"/>
            <a:endCxn id="145418" idx="5"/>
          </p:cNvCxnSpPr>
          <p:nvPr/>
        </p:nvCxnSpPr>
        <p:spPr bwMode="auto">
          <a:xfrm flipH="1" flipV="1">
            <a:off x="7542213" y="4886325"/>
            <a:ext cx="450850" cy="79851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5437" name="AutoShape 28">
            <a:extLst>
              <a:ext uri="{FF2B5EF4-FFF2-40B4-BE49-F238E27FC236}">
                <a16:creationId xmlns:a16="http://schemas.microsoft.com/office/drawing/2014/main" id="{3E3087DA-9B6C-A19A-B5F9-972CAFB3213A}"/>
              </a:ext>
            </a:extLst>
          </p:cNvPr>
          <p:cNvCxnSpPr>
            <a:cxnSpLocks noChangeShapeType="1"/>
            <a:stCxn id="145415" idx="7"/>
            <a:endCxn id="145413" idx="3"/>
          </p:cNvCxnSpPr>
          <p:nvPr/>
        </p:nvCxnSpPr>
        <p:spPr bwMode="auto">
          <a:xfrm flipV="1">
            <a:off x="4113213" y="4048125"/>
            <a:ext cx="1222375" cy="51435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45438" name="AutoShape 29">
            <a:extLst>
              <a:ext uri="{FF2B5EF4-FFF2-40B4-BE49-F238E27FC236}">
                <a16:creationId xmlns:a16="http://schemas.microsoft.com/office/drawing/2014/main" id="{E7F38725-3969-9806-13E6-CD4726126ECC}"/>
              </a:ext>
            </a:extLst>
          </p:cNvPr>
          <p:cNvCxnSpPr>
            <a:cxnSpLocks noChangeShapeType="1"/>
            <a:stCxn id="145418" idx="1"/>
            <a:endCxn id="145413" idx="5"/>
          </p:cNvCxnSpPr>
          <p:nvPr/>
        </p:nvCxnSpPr>
        <p:spPr bwMode="auto">
          <a:xfrm flipH="1" flipV="1">
            <a:off x="5713413" y="4048125"/>
            <a:ext cx="1450975" cy="514350"/>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sp>
        <p:nvSpPr>
          <p:cNvPr id="145439" name="Text Box 30">
            <a:extLst>
              <a:ext uri="{FF2B5EF4-FFF2-40B4-BE49-F238E27FC236}">
                <a16:creationId xmlns:a16="http://schemas.microsoft.com/office/drawing/2014/main" id="{F20597B3-35E7-7E6F-E27D-FE86FBDFD9F6}"/>
              </a:ext>
            </a:extLst>
          </p:cNvPr>
          <p:cNvSpPr txBox="1">
            <a:spLocks noChangeArrowheads="1"/>
          </p:cNvSpPr>
          <p:nvPr/>
        </p:nvSpPr>
        <p:spPr bwMode="auto">
          <a:xfrm>
            <a:off x="5429250" y="5486400"/>
            <a:ext cx="361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400"/>
              <a:t>=</a:t>
            </a:r>
          </a:p>
        </p:txBody>
      </p:sp>
      <p:sp>
        <p:nvSpPr>
          <p:cNvPr id="145440" name="Line 31">
            <a:extLst>
              <a:ext uri="{FF2B5EF4-FFF2-40B4-BE49-F238E27FC236}">
                <a16:creationId xmlns:a16="http://schemas.microsoft.com/office/drawing/2014/main" id="{06055515-A38E-216D-D348-7154A1BA8F42}"/>
              </a:ext>
            </a:extLst>
          </p:cNvPr>
          <p:cNvSpPr>
            <a:spLocks noChangeShapeType="1"/>
          </p:cNvSpPr>
          <p:nvPr/>
        </p:nvSpPr>
        <p:spPr bwMode="auto">
          <a:xfrm>
            <a:off x="5181600" y="57150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5441" name="Line 32">
            <a:extLst>
              <a:ext uri="{FF2B5EF4-FFF2-40B4-BE49-F238E27FC236}">
                <a16:creationId xmlns:a16="http://schemas.microsoft.com/office/drawing/2014/main" id="{07FDD5E7-310D-CC8F-B0BD-51760A05E074}"/>
              </a:ext>
            </a:extLst>
          </p:cNvPr>
          <p:cNvSpPr>
            <a:spLocks noChangeShapeType="1"/>
          </p:cNvSpPr>
          <p:nvPr/>
        </p:nvSpPr>
        <p:spPr bwMode="auto">
          <a:xfrm>
            <a:off x="5791200" y="5715000"/>
            <a:ext cx="304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45442" name="Text Box 33">
            <a:extLst>
              <a:ext uri="{FF2B5EF4-FFF2-40B4-BE49-F238E27FC236}">
                <a16:creationId xmlns:a16="http://schemas.microsoft.com/office/drawing/2014/main" id="{3CFDF5F2-6A3A-5D3E-9B73-17836E29DDF7}"/>
              </a:ext>
            </a:extLst>
          </p:cNvPr>
          <p:cNvSpPr txBox="1">
            <a:spLocks noChangeArrowheads="1"/>
          </p:cNvSpPr>
          <p:nvPr/>
        </p:nvSpPr>
        <p:spPr bwMode="auto">
          <a:xfrm>
            <a:off x="2678113" y="5878513"/>
            <a:ext cx="59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5443" name="Text Box 34">
            <a:extLst>
              <a:ext uri="{FF2B5EF4-FFF2-40B4-BE49-F238E27FC236}">
                <a16:creationId xmlns:a16="http://schemas.microsoft.com/office/drawing/2014/main" id="{F2436F1C-E8F6-CAD8-35D4-AB83FD896D0E}"/>
              </a:ext>
            </a:extLst>
          </p:cNvPr>
          <p:cNvSpPr txBox="1">
            <a:spLocks noChangeArrowheads="1"/>
          </p:cNvSpPr>
          <p:nvPr/>
        </p:nvSpPr>
        <p:spPr bwMode="auto">
          <a:xfrm>
            <a:off x="4572000" y="58674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5444" name="Text Box 35">
            <a:extLst>
              <a:ext uri="{FF2B5EF4-FFF2-40B4-BE49-F238E27FC236}">
                <a16:creationId xmlns:a16="http://schemas.microsoft.com/office/drawing/2014/main" id="{4CDA07A6-C10E-98A2-7591-8F48B394BFF9}"/>
              </a:ext>
            </a:extLst>
          </p:cNvPr>
          <p:cNvSpPr txBox="1">
            <a:spLocks noChangeArrowheads="1"/>
          </p:cNvSpPr>
          <p:nvPr/>
        </p:nvSpPr>
        <p:spPr bwMode="auto">
          <a:xfrm>
            <a:off x="6172200" y="5867400"/>
            <a:ext cx="598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
        <p:nvSpPr>
          <p:cNvPr id="145445" name="Text Box 36">
            <a:extLst>
              <a:ext uri="{FF2B5EF4-FFF2-40B4-BE49-F238E27FC236}">
                <a16:creationId xmlns:a16="http://schemas.microsoft.com/office/drawing/2014/main" id="{E4BED3B3-39AA-17D0-38AF-147F9741D0B7}"/>
              </a:ext>
            </a:extLst>
          </p:cNvPr>
          <p:cNvSpPr txBox="1">
            <a:spLocks noChangeArrowheads="1"/>
          </p:cNvSpPr>
          <p:nvPr/>
        </p:nvSpPr>
        <p:spPr bwMode="auto">
          <a:xfrm>
            <a:off x="8012113" y="5867400"/>
            <a:ext cx="5984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400"/>
              <a:t>solve</a:t>
            </a:r>
            <a:endParaRPr lang="tr-TR"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5412">
                                            <p:txEl>
                                              <p:pRg st="1" end="1"/>
                                            </p:txEl>
                                          </p:spTgt>
                                        </p:tgtEl>
                                        <p:attrNameLst>
                                          <p:attrName>style.visibility</p:attrName>
                                        </p:attrNameLst>
                                      </p:cBhvr>
                                      <p:to>
                                        <p:strVal val="visible"/>
                                      </p:to>
                                    </p:set>
                                    <p:animEffect transition="in" filter="fade">
                                      <p:cBhvr>
                                        <p:cTn id="7" dur="500"/>
                                        <p:tgtEl>
                                          <p:spTgt spid="1454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5">
            <a:extLst>
              <a:ext uri="{FF2B5EF4-FFF2-40B4-BE49-F238E27FC236}">
                <a16:creationId xmlns:a16="http://schemas.microsoft.com/office/drawing/2014/main" id="{A82ADF0D-2C1F-F5DE-500B-1B28944F74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A66AC3C-6BB4-4523-A5D8-568EC7FD91EF}" type="slidenum">
              <a:rPr lang="en-US" altLang="en-US" sz="1200" smtClean="0">
                <a:latin typeface="Garamond" panose="02020404030301010803" pitchFamily="18" charset="0"/>
              </a:rPr>
              <a:pPr>
                <a:spcBef>
                  <a:spcPct val="0"/>
                </a:spcBef>
                <a:buClrTx/>
                <a:buSzTx/>
                <a:buFontTx/>
                <a:buNone/>
              </a:pPr>
              <a:t>71</a:t>
            </a:fld>
            <a:endParaRPr lang="en-US" altLang="en-US" sz="1200">
              <a:latin typeface="Garamond" panose="02020404030301010803" pitchFamily="18" charset="0"/>
            </a:endParaRPr>
          </a:p>
        </p:txBody>
      </p:sp>
      <p:sp>
        <p:nvSpPr>
          <p:cNvPr id="147459" name="Rectangle 2">
            <a:extLst>
              <a:ext uri="{FF2B5EF4-FFF2-40B4-BE49-F238E27FC236}">
                <a16:creationId xmlns:a16="http://schemas.microsoft.com/office/drawing/2014/main" id="{C2CFBD4D-A85D-A8E7-DB35-B3924BEA0027}"/>
              </a:ext>
            </a:extLst>
          </p:cNvPr>
          <p:cNvSpPr>
            <a:spLocks noGrp="1" noChangeArrowheads="1"/>
          </p:cNvSpPr>
          <p:nvPr>
            <p:ph type="title"/>
          </p:nvPr>
        </p:nvSpPr>
        <p:spPr/>
        <p:txBody>
          <a:bodyPr/>
          <a:lstStyle/>
          <a:p>
            <a:pPr eaLnBrk="1" hangingPunct="1"/>
            <a:r>
              <a:rPr lang="en-US" altLang="en-US" sz="3600"/>
              <a:t>Typical applications for dynamic programming</a:t>
            </a:r>
          </a:p>
        </p:txBody>
      </p:sp>
      <p:sp>
        <p:nvSpPr>
          <p:cNvPr id="147460" name="Rectangle 3">
            <a:extLst>
              <a:ext uri="{FF2B5EF4-FFF2-40B4-BE49-F238E27FC236}">
                <a16:creationId xmlns:a16="http://schemas.microsoft.com/office/drawing/2014/main" id="{41E24AD7-6874-C757-C831-A4718C892E5B}"/>
              </a:ext>
            </a:extLst>
          </p:cNvPr>
          <p:cNvSpPr>
            <a:spLocks noGrp="1" noChangeArrowheads="1"/>
          </p:cNvSpPr>
          <p:nvPr>
            <p:ph type="body" idx="1"/>
          </p:nvPr>
        </p:nvSpPr>
        <p:spPr/>
        <p:txBody>
          <a:bodyPr/>
          <a:lstStyle/>
          <a:p>
            <a:pPr eaLnBrk="1" hangingPunct="1"/>
            <a:r>
              <a:rPr lang="en-US" altLang="en-US" sz="2400"/>
              <a:t>Dynamic programming typically applied to optimization problems.</a:t>
            </a:r>
          </a:p>
          <a:p>
            <a:pPr eaLnBrk="1" hangingPunct="1"/>
            <a:endParaRPr lang="en-US" altLang="en-US" sz="800"/>
          </a:p>
          <a:p>
            <a:pPr eaLnBrk="1" hangingPunct="1"/>
            <a:r>
              <a:rPr lang="en-US" altLang="en-US" sz="2400"/>
              <a:t>Optimization problems have multiple solutions.</a:t>
            </a:r>
          </a:p>
          <a:p>
            <a:pPr eaLnBrk="1" hangingPunct="1"/>
            <a:endParaRPr lang="en-US" altLang="en-US" sz="800"/>
          </a:p>
          <a:p>
            <a:pPr eaLnBrk="1" hangingPunct="1"/>
            <a:r>
              <a:rPr lang="en-US" altLang="en-US" sz="2400"/>
              <a:t>Each solution has a value associated with it.</a:t>
            </a:r>
          </a:p>
          <a:p>
            <a:pPr eaLnBrk="1" hangingPunct="1"/>
            <a:endParaRPr lang="en-US" altLang="en-US" sz="800"/>
          </a:p>
          <a:p>
            <a:pPr eaLnBrk="1" hangingPunct="1"/>
            <a:r>
              <a:rPr lang="en-US" altLang="en-US" sz="2400"/>
              <a:t>We want to find a solution with an optimal (minimum or maximum) value.</a:t>
            </a:r>
          </a:p>
          <a:p>
            <a:pPr eaLnBrk="1" hangingPunct="1"/>
            <a:endParaRPr lang="en-US" altLang="en-US" sz="800"/>
          </a:p>
          <a:p>
            <a:pPr eaLnBrk="1" hangingPunct="1"/>
            <a:r>
              <a:rPr lang="en-US" altLang="en-US" sz="2400"/>
              <a:t>Such a solution is called </a:t>
            </a:r>
            <a:r>
              <a:rPr lang="en-US" altLang="en-US" sz="2400" b="1" u="sng"/>
              <a:t>an</a:t>
            </a:r>
            <a:r>
              <a:rPr lang="en-US" altLang="en-US" sz="2400" b="1"/>
              <a:t> optimal solution</a:t>
            </a:r>
            <a:r>
              <a:rPr lang="en-US" altLang="en-US" sz="2400"/>
              <a:t>, rather than </a:t>
            </a:r>
            <a:r>
              <a:rPr lang="en-US" altLang="en-US" sz="2400" b="1" u="sng"/>
              <a:t>the</a:t>
            </a:r>
            <a:r>
              <a:rPr lang="en-US" altLang="en-US" sz="2400" b="1"/>
              <a:t> optimal solution</a:t>
            </a:r>
            <a:r>
              <a:rPr lang="en-US" altLang="en-US" sz="24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Number Placeholder 5">
            <a:extLst>
              <a:ext uri="{FF2B5EF4-FFF2-40B4-BE49-F238E27FC236}">
                <a16:creationId xmlns:a16="http://schemas.microsoft.com/office/drawing/2014/main" id="{5A92EF79-48A2-17DA-D511-414BC656DE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305DBB3-F6C2-45BD-BD7B-FD83BC2AC5E1}" type="slidenum">
              <a:rPr lang="en-US" altLang="en-US" sz="1200" smtClean="0">
                <a:latin typeface="Garamond" panose="02020404030301010803" pitchFamily="18" charset="0"/>
              </a:rPr>
              <a:pPr>
                <a:spcBef>
                  <a:spcPct val="0"/>
                </a:spcBef>
                <a:buClrTx/>
                <a:buSzTx/>
                <a:buFontTx/>
                <a:buNone/>
              </a:pPr>
              <a:t>72</a:t>
            </a:fld>
            <a:endParaRPr lang="en-US" altLang="en-US" sz="1200">
              <a:latin typeface="Garamond" panose="02020404030301010803" pitchFamily="18" charset="0"/>
            </a:endParaRPr>
          </a:p>
        </p:txBody>
      </p:sp>
      <p:sp>
        <p:nvSpPr>
          <p:cNvPr id="149507" name="Rectangle 2">
            <a:extLst>
              <a:ext uri="{FF2B5EF4-FFF2-40B4-BE49-F238E27FC236}">
                <a16:creationId xmlns:a16="http://schemas.microsoft.com/office/drawing/2014/main" id="{343F292B-24B1-A7C6-CF79-F9990692525F}"/>
              </a:ext>
            </a:extLst>
          </p:cNvPr>
          <p:cNvSpPr>
            <a:spLocks noGrp="1" noChangeArrowheads="1"/>
          </p:cNvSpPr>
          <p:nvPr>
            <p:ph type="title"/>
          </p:nvPr>
        </p:nvSpPr>
        <p:spPr/>
        <p:txBody>
          <a:bodyPr/>
          <a:lstStyle/>
          <a:p>
            <a:pPr eaLnBrk="1" hangingPunct="1"/>
            <a:r>
              <a:rPr lang="en-US" altLang="en-US" sz="3200"/>
              <a:t>A guide for dynamic programming algorithms</a:t>
            </a:r>
          </a:p>
        </p:txBody>
      </p:sp>
      <p:sp>
        <p:nvSpPr>
          <p:cNvPr id="149508" name="Rectangle 3">
            <a:extLst>
              <a:ext uri="{FF2B5EF4-FFF2-40B4-BE49-F238E27FC236}">
                <a16:creationId xmlns:a16="http://schemas.microsoft.com/office/drawing/2014/main" id="{78235856-B2C9-BF81-5B59-8E7FF7E7F4BA}"/>
              </a:ext>
            </a:extLst>
          </p:cNvPr>
          <p:cNvSpPr>
            <a:spLocks noGrp="1" noChangeArrowheads="1"/>
          </p:cNvSpPr>
          <p:nvPr>
            <p:ph type="body" idx="1"/>
          </p:nvPr>
        </p:nvSpPr>
        <p:spPr>
          <a:xfrm>
            <a:off x="457200" y="1336675"/>
            <a:ext cx="8229600" cy="4530725"/>
          </a:xfrm>
        </p:spPr>
        <p:txBody>
          <a:bodyPr/>
          <a:lstStyle/>
          <a:p>
            <a:pPr marL="571500" indent="-571500" eaLnBrk="1" hangingPunct="1"/>
            <a:r>
              <a:rPr lang="en-US" altLang="en-US" sz="2400"/>
              <a:t>Like divide and conquer algorithms, dynamic programming algorithms also have a recipe:</a:t>
            </a:r>
          </a:p>
          <a:p>
            <a:pPr marL="571500" indent="-571500" eaLnBrk="1" hangingPunct="1">
              <a:buFont typeface="Wingdings" panose="05000000000000000000" pitchFamily="2" charset="2"/>
              <a:buNone/>
            </a:pPr>
            <a:endParaRPr lang="en-US" altLang="en-US" sz="2400"/>
          </a:p>
          <a:p>
            <a:pPr marL="839788" lvl="1" indent="-495300" eaLnBrk="1" hangingPunct="1">
              <a:buFont typeface="Wingdings" panose="05000000000000000000" pitchFamily="2" charset="2"/>
              <a:buAutoNum type="arabicPeriod"/>
            </a:pPr>
            <a:r>
              <a:rPr lang="en-US" altLang="en-US" sz="2000"/>
              <a:t>Characterize the structure of an optimal solution </a:t>
            </a:r>
            <a:br>
              <a:rPr lang="en-US" altLang="en-US" sz="2000"/>
            </a:br>
            <a:r>
              <a:rPr lang="en-US" altLang="en-US" sz="2000"/>
              <a:t>(</a:t>
            </a:r>
            <a:r>
              <a:rPr lang="en-US" altLang="en-US" sz="2000" i="1"/>
              <a:t>optimal substructure property</a:t>
            </a:r>
            <a:r>
              <a:rPr lang="en-US" altLang="en-US" sz="2000"/>
              <a:t>)</a:t>
            </a:r>
          </a:p>
          <a:p>
            <a:pPr marL="839788" lvl="1" indent="-495300" eaLnBrk="1" hangingPunct="1">
              <a:buFont typeface="Wingdings" panose="05000000000000000000" pitchFamily="2" charset="2"/>
              <a:buAutoNum type="arabicPeriod"/>
            </a:pPr>
            <a:r>
              <a:rPr lang="en-US" altLang="en-US" sz="2000"/>
              <a:t>Recursively define the value of an optimal solution </a:t>
            </a:r>
            <a:br>
              <a:rPr lang="en-US" altLang="en-US" sz="2000"/>
            </a:br>
            <a:r>
              <a:rPr lang="en-US" altLang="en-US" sz="2000"/>
              <a:t>(</a:t>
            </a:r>
            <a:r>
              <a:rPr lang="en-US" altLang="en-US" sz="2000" i="1"/>
              <a:t>requires to set up a recurrence</a:t>
            </a:r>
            <a:r>
              <a:rPr lang="en-US" altLang="en-US" sz="2000"/>
              <a:t>)</a:t>
            </a:r>
          </a:p>
          <a:p>
            <a:pPr marL="839788" lvl="1" indent="-495300" eaLnBrk="1" hangingPunct="1">
              <a:buFont typeface="Wingdings" panose="05000000000000000000" pitchFamily="2" charset="2"/>
              <a:buAutoNum type="arabicPeriod"/>
            </a:pPr>
            <a:r>
              <a:rPr lang="en-US" altLang="en-US" sz="2000"/>
              <a:t>Compute the value of an optimal solution in a bottom-up fashion</a:t>
            </a:r>
          </a:p>
          <a:p>
            <a:pPr marL="839788" lvl="1" indent="-495300" eaLnBrk="1" hangingPunct="1">
              <a:buFont typeface="Wingdings" panose="05000000000000000000" pitchFamily="2" charset="2"/>
              <a:buAutoNum type="arabicPeriod"/>
            </a:pPr>
            <a:r>
              <a:rPr lang="en-US" altLang="en-US" sz="2000"/>
              <a:t>If required, construct an optimal solution from the computed information</a:t>
            </a:r>
          </a:p>
          <a:p>
            <a:pPr marL="839788" lvl="1" indent="-495300" eaLnBrk="1" hangingPunct="1">
              <a:buFont typeface="Wingdings" panose="05000000000000000000" pitchFamily="2" charset="2"/>
              <a:buAutoNum type="arabicPeriod"/>
            </a:pPr>
            <a:endParaRPr lang="en-US" altLang="en-US" sz="2000"/>
          </a:p>
          <a:p>
            <a:pPr marL="839788" lvl="1" indent="-495300" eaLnBrk="1" hangingPunct="1">
              <a:buFont typeface="Wingdings" panose="05000000000000000000" pitchFamily="2" charset="2"/>
              <a:buNone/>
            </a:pPr>
            <a:r>
              <a:rPr lang="en-US" altLang="en-US" sz="2000"/>
              <a:t>Step 4 can be omitted if only the value of the optimal solution is required, but the optimal solution itself is not needed.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9508">
                                            <p:txEl>
                                              <p:pRg st="2" end="2"/>
                                            </p:txEl>
                                          </p:spTgt>
                                        </p:tgtEl>
                                        <p:attrNameLst>
                                          <p:attrName>style.visibility</p:attrName>
                                        </p:attrNameLst>
                                      </p:cBhvr>
                                      <p:to>
                                        <p:strVal val="visible"/>
                                      </p:to>
                                    </p:set>
                                    <p:animEffect transition="in" filter="fade">
                                      <p:cBhvr>
                                        <p:cTn id="7" dur="500"/>
                                        <p:tgtEl>
                                          <p:spTgt spid="14950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9508">
                                            <p:txEl>
                                              <p:pRg st="3" end="3"/>
                                            </p:txEl>
                                          </p:spTgt>
                                        </p:tgtEl>
                                        <p:attrNameLst>
                                          <p:attrName>style.visibility</p:attrName>
                                        </p:attrNameLst>
                                      </p:cBhvr>
                                      <p:to>
                                        <p:strVal val="visible"/>
                                      </p:to>
                                    </p:set>
                                    <p:animEffect transition="in" filter="fade">
                                      <p:cBhvr>
                                        <p:cTn id="12" dur="500"/>
                                        <p:tgtEl>
                                          <p:spTgt spid="14950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9508">
                                            <p:txEl>
                                              <p:pRg st="4" end="4"/>
                                            </p:txEl>
                                          </p:spTgt>
                                        </p:tgtEl>
                                        <p:attrNameLst>
                                          <p:attrName>style.visibility</p:attrName>
                                        </p:attrNameLst>
                                      </p:cBhvr>
                                      <p:to>
                                        <p:strVal val="visible"/>
                                      </p:to>
                                    </p:set>
                                    <p:animEffect transition="in" filter="fade">
                                      <p:cBhvr>
                                        <p:cTn id="17" dur="500"/>
                                        <p:tgtEl>
                                          <p:spTgt spid="149508">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9508">
                                            <p:txEl>
                                              <p:pRg st="5" end="5"/>
                                            </p:txEl>
                                          </p:spTgt>
                                        </p:tgtEl>
                                        <p:attrNameLst>
                                          <p:attrName>style.visibility</p:attrName>
                                        </p:attrNameLst>
                                      </p:cBhvr>
                                      <p:to>
                                        <p:strVal val="visible"/>
                                      </p:to>
                                    </p:set>
                                    <p:animEffect transition="in" filter="fade">
                                      <p:cBhvr>
                                        <p:cTn id="22" dur="500"/>
                                        <p:tgtEl>
                                          <p:spTgt spid="149508">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49508">
                                            <p:txEl>
                                              <p:pRg st="7" end="7"/>
                                            </p:txEl>
                                          </p:spTgt>
                                        </p:tgtEl>
                                        <p:attrNameLst>
                                          <p:attrName>style.visibility</p:attrName>
                                        </p:attrNameLst>
                                      </p:cBhvr>
                                      <p:to>
                                        <p:strVal val="visible"/>
                                      </p:to>
                                    </p:set>
                                    <p:animEffect transition="in" filter="fade">
                                      <p:cBhvr>
                                        <p:cTn id="27" dur="500"/>
                                        <p:tgtEl>
                                          <p:spTgt spid="14950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Number Placeholder 5">
            <a:extLst>
              <a:ext uri="{FF2B5EF4-FFF2-40B4-BE49-F238E27FC236}">
                <a16:creationId xmlns:a16="http://schemas.microsoft.com/office/drawing/2014/main" id="{3814F64E-C5A5-8B00-C720-94DC0C4E12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11E6032-18D4-4E77-BB9C-9CB7441A05CD}" type="slidenum">
              <a:rPr lang="en-US" altLang="en-US" sz="1200" smtClean="0">
                <a:latin typeface="Garamond" panose="02020404030301010803" pitchFamily="18" charset="0"/>
              </a:rPr>
              <a:pPr>
                <a:spcBef>
                  <a:spcPct val="0"/>
                </a:spcBef>
                <a:buClrTx/>
                <a:buSzTx/>
                <a:buFontTx/>
                <a:buNone/>
              </a:pPr>
              <a:t>73</a:t>
            </a:fld>
            <a:endParaRPr lang="en-US" altLang="en-US" sz="1200">
              <a:latin typeface="Garamond" panose="02020404030301010803" pitchFamily="18" charset="0"/>
            </a:endParaRPr>
          </a:p>
        </p:txBody>
      </p:sp>
      <p:sp>
        <p:nvSpPr>
          <p:cNvPr id="151555" name="Rectangle 2">
            <a:extLst>
              <a:ext uri="{FF2B5EF4-FFF2-40B4-BE49-F238E27FC236}">
                <a16:creationId xmlns:a16="http://schemas.microsoft.com/office/drawing/2014/main" id="{8A284ECE-57C7-842A-0C5F-410C47EEFC44}"/>
              </a:ext>
            </a:extLst>
          </p:cNvPr>
          <p:cNvSpPr>
            <a:spLocks noGrp="1" noChangeArrowheads="1"/>
          </p:cNvSpPr>
          <p:nvPr>
            <p:ph type="title"/>
          </p:nvPr>
        </p:nvSpPr>
        <p:spPr/>
        <p:txBody>
          <a:bodyPr/>
          <a:lstStyle/>
          <a:p>
            <a:pPr eaLnBrk="1" hangingPunct="1"/>
            <a:r>
              <a:rPr lang="en-US" altLang="en-US" sz="3200"/>
              <a:t>A dynamic programming algorithm: first example</a:t>
            </a:r>
          </a:p>
        </p:txBody>
      </p:sp>
      <p:sp>
        <p:nvSpPr>
          <p:cNvPr id="151556" name="Rectangle 3">
            <a:extLst>
              <a:ext uri="{FF2B5EF4-FFF2-40B4-BE49-F238E27FC236}">
                <a16:creationId xmlns:a16="http://schemas.microsoft.com/office/drawing/2014/main" id="{F8D4AF8D-85C6-EA7F-281F-498D278D21B4}"/>
              </a:ext>
            </a:extLst>
          </p:cNvPr>
          <p:cNvSpPr>
            <a:spLocks noGrp="1" noChangeArrowheads="1"/>
          </p:cNvSpPr>
          <p:nvPr>
            <p:ph type="body" idx="1"/>
          </p:nvPr>
        </p:nvSpPr>
        <p:spPr/>
        <p:txBody>
          <a:bodyPr/>
          <a:lstStyle/>
          <a:p>
            <a:pPr eaLnBrk="1" hangingPunct="1"/>
            <a:r>
              <a:rPr lang="en-US" altLang="en-US" sz="2400"/>
              <a:t>Suppose that we are given a list (chain) of matrices </a:t>
            </a:r>
          </a:p>
          <a:p>
            <a:pPr eaLnBrk="1" hangingPunct="1">
              <a:buFont typeface="Wingdings" panose="05000000000000000000" pitchFamily="2" charset="2"/>
              <a:buNone/>
            </a:pPr>
            <a:endParaRPr lang="en-US" altLang="en-US" sz="1000"/>
          </a:p>
          <a:p>
            <a:pPr algn="ctr" eaLnBrk="1" hangingPunct="1">
              <a:buFont typeface="Wingdings" panose="05000000000000000000" pitchFamily="2" charset="2"/>
              <a:buNone/>
            </a:pPr>
            <a:r>
              <a:rPr lang="en-US" altLang="en-US" sz="2400"/>
              <a:t>[ A</a:t>
            </a:r>
            <a:r>
              <a:rPr lang="en-US" altLang="en-US" sz="2400" baseline="30000"/>
              <a:t>1</a:t>
            </a:r>
            <a:r>
              <a:rPr lang="en-US" altLang="en-US" sz="2400"/>
              <a:t>, A</a:t>
            </a:r>
            <a:r>
              <a:rPr lang="en-US" altLang="en-US" sz="2400" baseline="30000"/>
              <a:t>2</a:t>
            </a:r>
            <a:r>
              <a:rPr lang="en-US" altLang="en-US" sz="2400"/>
              <a:t>, A</a:t>
            </a:r>
            <a:r>
              <a:rPr lang="en-US" altLang="en-US" sz="2400" baseline="30000"/>
              <a:t>3</a:t>
            </a:r>
            <a:r>
              <a:rPr lang="en-US" altLang="en-US" sz="2400"/>
              <a:t>, …, A</a:t>
            </a:r>
            <a:r>
              <a:rPr lang="en-US" altLang="en-US" sz="2400" baseline="30000"/>
              <a:t>n</a:t>
            </a:r>
            <a:r>
              <a:rPr lang="en-US" altLang="en-US" sz="2400"/>
              <a:t> ]</a:t>
            </a:r>
          </a:p>
          <a:p>
            <a:pPr eaLnBrk="1" hangingPunct="1">
              <a:buFont typeface="Wingdings" panose="05000000000000000000" pitchFamily="2" charset="2"/>
              <a:buNone/>
            </a:pPr>
            <a:endParaRPr lang="en-US" altLang="en-US" sz="1000"/>
          </a:p>
          <a:p>
            <a:pPr eaLnBrk="1" hangingPunct="1">
              <a:buFont typeface="Wingdings" panose="05000000000000000000" pitchFamily="2" charset="2"/>
              <a:buNone/>
            </a:pPr>
            <a:r>
              <a:rPr lang="en-US" altLang="en-US" sz="2400"/>
              <a:t>and we want to </a:t>
            </a:r>
            <a:r>
              <a:rPr lang="tr-TR" altLang="en-US" sz="2400"/>
              <a:t>compute</a:t>
            </a:r>
            <a:endParaRPr lang="en-US" altLang="en-US" sz="2400"/>
          </a:p>
          <a:p>
            <a:pPr algn="ctr" eaLnBrk="1" hangingPunct="1">
              <a:buFont typeface="Wingdings" panose="05000000000000000000" pitchFamily="2" charset="2"/>
              <a:buNone/>
            </a:pPr>
            <a:endParaRPr lang="en-US" altLang="en-US" sz="1000"/>
          </a:p>
          <a:p>
            <a:pPr algn="ctr" eaLnBrk="1" hangingPunct="1">
              <a:buFont typeface="Wingdings" panose="05000000000000000000" pitchFamily="2" charset="2"/>
              <a:buNone/>
            </a:pPr>
            <a:r>
              <a:rPr lang="en-US" altLang="en-US" sz="2400"/>
              <a:t>A</a:t>
            </a:r>
            <a:r>
              <a:rPr lang="en-US" altLang="en-US" sz="2400" baseline="30000"/>
              <a:t>1</a:t>
            </a:r>
            <a:r>
              <a:rPr lang="en-US" altLang="en-US" sz="2400"/>
              <a:t> </a:t>
            </a:r>
            <a:r>
              <a:rPr lang="en-US" altLang="en-US" sz="2400">
                <a:cs typeface="Arial" panose="020B0604020202020204" pitchFamily="34" charset="0"/>
              </a:rPr>
              <a:t>× </a:t>
            </a:r>
            <a:r>
              <a:rPr lang="en-US" altLang="en-US" sz="2400"/>
              <a:t>A</a:t>
            </a:r>
            <a:r>
              <a:rPr lang="en-US" altLang="en-US" sz="2400" baseline="30000"/>
              <a:t>2</a:t>
            </a:r>
            <a:r>
              <a:rPr lang="en-US" altLang="en-US" sz="2400"/>
              <a:t> </a:t>
            </a:r>
            <a:r>
              <a:rPr lang="en-US" altLang="en-US" sz="2400">
                <a:cs typeface="Arial" panose="020B0604020202020204" pitchFamily="34" charset="0"/>
              </a:rPr>
              <a:t>×</a:t>
            </a:r>
            <a:r>
              <a:rPr lang="en-US" altLang="en-US" sz="2400"/>
              <a:t> A</a:t>
            </a:r>
            <a:r>
              <a:rPr lang="en-US" altLang="en-US" sz="2400" baseline="30000"/>
              <a:t>3</a:t>
            </a:r>
            <a:r>
              <a:rPr lang="en-US" altLang="en-US" sz="2400"/>
              <a:t> </a:t>
            </a:r>
            <a:r>
              <a:rPr lang="en-US" altLang="en-US" sz="2400">
                <a:cs typeface="Arial" panose="020B0604020202020204" pitchFamily="34" charset="0"/>
              </a:rPr>
              <a:t>×</a:t>
            </a:r>
            <a:r>
              <a:rPr lang="en-US" altLang="en-US" sz="2400"/>
              <a:t> </a:t>
            </a:r>
            <a:r>
              <a:rPr lang="en-US" altLang="en-US" sz="2800" baseline="30000"/>
              <a:t>…</a:t>
            </a:r>
            <a:r>
              <a:rPr lang="en-US" altLang="en-US" sz="2400"/>
              <a:t> </a:t>
            </a:r>
            <a:r>
              <a:rPr lang="en-US" altLang="en-US" sz="2400">
                <a:cs typeface="Arial" panose="020B0604020202020204" pitchFamily="34" charset="0"/>
              </a:rPr>
              <a:t>×</a:t>
            </a:r>
            <a:r>
              <a:rPr lang="en-US" altLang="en-US" sz="2400"/>
              <a:t> A</a:t>
            </a:r>
            <a:r>
              <a:rPr lang="en-US" altLang="en-US" sz="2400" baseline="30000"/>
              <a:t>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Slide Number Placeholder 5">
            <a:extLst>
              <a:ext uri="{FF2B5EF4-FFF2-40B4-BE49-F238E27FC236}">
                <a16:creationId xmlns:a16="http://schemas.microsoft.com/office/drawing/2014/main" id="{DB1ABBE8-EBCC-6F3F-75D7-D775C239B1E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2757DEF-AD19-4BBC-BBA7-40C9FEEDC2F8}" type="slidenum">
              <a:rPr lang="en-US" altLang="en-US" sz="1200" smtClean="0">
                <a:latin typeface="Garamond" panose="02020404030301010803" pitchFamily="18" charset="0"/>
              </a:rPr>
              <a:pPr>
                <a:spcBef>
                  <a:spcPct val="0"/>
                </a:spcBef>
                <a:buClrTx/>
                <a:buSzTx/>
                <a:buFontTx/>
                <a:buNone/>
              </a:pPr>
              <a:t>74</a:t>
            </a:fld>
            <a:endParaRPr lang="en-US" altLang="en-US" sz="1200">
              <a:latin typeface="Garamond" panose="02020404030301010803" pitchFamily="18" charset="0"/>
            </a:endParaRPr>
          </a:p>
        </p:txBody>
      </p:sp>
      <p:sp>
        <p:nvSpPr>
          <p:cNvPr id="153603" name="Rectangle 2">
            <a:extLst>
              <a:ext uri="{FF2B5EF4-FFF2-40B4-BE49-F238E27FC236}">
                <a16:creationId xmlns:a16="http://schemas.microsoft.com/office/drawing/2014/main" id="{F3D8980F-911A-D441-8D94-9460016CFB5A}"/>
              </a:ext>
            </a:extLst>
          </p:cNvPr>
          <p:cNvSpPr>
            <a:spLocks noGrp="1" noChangeArrowheads="1"/>
          </p:cNvSpPr>
          <p:nvPr>
            <p:ph type="title"/>
          </p:nvPr>
        </p:nvSpPr>
        <p:spPr>
          <a:noFill/>
        </p:spPr>
        <p:txBody>
          <a:bodyPr/>
          <a:lstStyle/>
          <a:p>
            <a:pPr eaLnBrk="1" hangingPunct="1"/>
            <a:r>
              <a:rPr lang="en-US" altLang="en-US" sz="3600"/>
              <a:t>Multiplying 2 matrices</a:t>
            </a:r>
          </a:p>
        </p:txBody>
      </p:sp>
      <p:sp>
        <p:nvSpPr>
          <p:cNvPr id="153604" name="Rectangle 3">
            <a:extLst>
              <a:ext uri="{FF2B5EF4-FFF2-40B4-BE49-F238E27FC236}">
                <a16:creationId xmlns:a16="http://schemas.microsoft.com/office/drawing/2014/main" id="{DFA9A03F-32C6-4B8B-9346-79C7A54B1931}"/>
              </a:ext>
            </a:extLst>
          </p:cNvPr>
          <p:cNvSpPr>
            <a:spLocks noGrp="1" noChangeArrowheads="1"/>
          </p:cNvSpPr>
          <p:nvPr>
            <p:ph type="body" idx="1"/>
          </p:nvPr>
        </p:nvSpPr>
        <p:spPr>
          <a:noFill/>
        </p:spPr>
        <p:txBody>
          <a:bodyPr/>
          <a:lstStyle/>
          <a:p>
            <a:pPr eaLnBrk="1" hangingPunct="1"/>
            <a:r>
              <a:rPr lang="en-US" altLang="en-US" sz="2400"/>
              <a:t>Given two matrices A</a:t>
            </a:r>
            <a:r>
              <a:rPr lang="en-US" altLang="en-US" sz="2400" baseline="-25000"/>
              <a:t>p</a:t>
            </a:r>
            <a:r>
              <a:rPr lang="en-US" altLang="en-US" sz="2400" baseline="-25000">
                <a:cs typeface="Arial" panose="020B0604020202020204" pitchFamily="34" charset="0"/>
              </a:rPr>
              <a:t>×</a:t>
            </a:r>
            <a:r>
              <a:rPr lang="en-US" altLang="en-US" sz="2400" baseline="-25000"/>
              <a:t>q</a:t>
            </a:r>
            <a:r>
              <a:rPr lang="en-US" altLang="en-US" sz="2400" baseline="30000"/>
              <a:t> </a:t>
            </a:r>
            <a:r>
              <a:rPr lang="en-US" altLang="en-US" sz="2400"/>
              <a:t>and B</a:t>
            </a:r>
            <a:r>
              <a:rPr lang="en-US" altLang="en-US" sz="2400" baseline="-25000"/>
              <a:t>q</a:t>
            </a:r>
            <a:r>
              <a:rPr lang="en-US" altLang="en-US" sz="2400" baseline="-25000">
                <a:cs typeface="Arial" panose="020B0604020202020204" pitchFamily="34" charset="0"/>
              </a:rPr>
              <a:t>×</a:t>
            </a:r>
            <a:r>
              <a:rPr lang="en-US" altLang="en-US" sz="2400" baseline="-25000"/>
              <a:t>r</a:t>
            </a:r>
            <a:r>
              <a:rPr lang="en-US" altLang="en-US" sz="2400"/>
              <a:t>, we can use the standard matrix multiplication algorithm:</a:t>
            </a:r>
          </a:p>
        </p:txBody>
      </p:sp>
      <p:sp>
        <p:nvSpPr>
          <p:cNvPr id="153605" name="Rectangle 4">
            <a:extLst>
              <a:ext uri="{FF2B5EF4-FFF2-40B4-BE49-F238E27FC236}">
                <a16:creationId xmlns:a16="http://schemas.microsoft.com/office/drawing/2014/main" id="{B0070B61-87A5-06AC-F112-18B0EF6BF36C}"/>
              </a:ext>
            </a:extLst>
          </p:cNvPr>
          <p:cNvSpPr>
            <a:spLocks noChangeArrowheads="1"/>
          </p:cNvSpPr>
          <p:nvPr/>
        </p:nvSpPr>
        <p:spPr bwMode="auto">
          <a:xfrm>
            <a:off x="914400" y="2514600"/>
            <a:ext cx="7467600" cy="2971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000" dirty="0" err="1"/>
              <a:t>Matrix_Multiply</a:t>
            </a:r>
            <a:r>
              <a:rPr lang="en-US" altLang="en-US" sz="2000" dirty="0"/>
              <a:t> (</a:t>
            </a:r>
            <a:r>
              <a:rPr lang="en-US" altLang="en-US" sz="2000" dirty="0" err="1"/>
              <a:t>A</a:t>
            </a:r>
            <a:r>
              <a:rPr lang="en-US" altLang="en-US" sz="2000" baseline="-25000" dirty="0" err="1"/>
              <a:t>p</a:t>
            </a:r>
            <a:r>
              <a:rPr lang="en-US" altLang="en-US" sz="2000" baseline="-25000" dirty="0" err="1">
                <a:cs typeface="Arial" panose="020B0604020202020204" pitchFamily="34" charset="0"/>
              </a:rPr>
              <a:t>×</a:t>
            </a:r>
            <a:r>
              <a:rPr lang="en-US" altLang="en-US" sz="2000" baseline="-25000" dirty="0" err="1"/>
              <a:t>q</a:t>
            </a:r>
            <a:r>
              <a:rPr lang="en-US" altLang="en-US" sz="2000" baseline="30000" dirty="0"/>
              <a:t> </a:t>
            </a:r>
            <a:r>
              <a:rPr lang="en-US" altLang="en-US" sz="2000" dirty="0"/>
              <a:t>, </a:t>
            </a:r>
            <a:r>
              <a:rPr lang="en-US" altLang="en-US" sz="2000" dirty="0" err="1"/>
              <a:t>B</a:t>
            </a:r>
            <a:r>
              <a:rPr lang="en-US" altLang="en-US" sz="2000" baseline="-25000" dirty="0" err="1"/>
              <a:t>q</a:t>
            </a:r>
            <a:r>
              <a:rPr lang="en-US" altLang="en-US" sz="2000" baseline="-25000" dirty="0" err="1">
                <a:cs typeface="Arial" panose="020B0604020202020204" pitchFamily="34" charset="0"/>
              </a:rPr>
              <a:t>×</a:t>
            </a:r>
            <a:r>
              <a:rPr lang="en-US" altLang="en-US" sz="2000" baseline="-25000" dirty="0" err="1"/>
              <a:t>r</a:t>
            </a:r>
            <a:r>
              <a:rPr lang="en-US" altLang="en-US" sz="2000" dirty="0"/>
              <a:t>) { </a:t>
            </a:r>
          </a:p>
          <a:p>
            <a:pPr eaLnBrk="1" hangingPunct="1">
              <a:buFont typeface="Wingdings" panose="05000000000000000000" pitchFamily="2" charset="2"/>
              <a:buNone/>
            </a:pPr>
            <a:r>
              <a:rPr lang="en-US" altLang="en-US" sz="2000" dirty="0"/>
              <a:t>   for (</a:t>
            </a:r>
            <a:r>
              <a:rPr lang="en-US" altLang="en-US" sz="2000" dirty="0" err="1"/>
              <a:t>i</a:t>
            </a:r>
            <a:r>
              <a:rPr lang="en-US" altLang="en-US" sz="2000" dirty="0"/>
              <a:t>=1; </a:t>
            </a:r>
            <a:r>
              <a:rPr lang="en-US" altLang="en-US" sz="2000" dirty="0" err="1"/>
              <a:t>i</a:t>
            </a:r>
            <a:r>
              <a:rPr lang="en-US" altLang="en-US" sz="2000" dirty="0"/>
              <a:t> </a:t>
            </a:r>
            <a:r>
              <a:rPr lang="en-US" altLang="en-US" sz="2000" dirty="0">
                <a:cs typeface="Arial" panose="020B0604020202020204" pitchFamily="34" charset="0"/>
              </a:rPr>
              <a:t>≤ p; </a:t>
            </a:r>
            <a:r>
              <a:rPr lang="en-US" altLang="en-US" sz="2000" dirty="0" err="1">
                <a:cs typeface="Arial" panose="020B0604020202020204" pitchFamily="34" charset="0"/>
              </a:rPr>
              <a:t>i</a:t>
            </a:r>
            <a:r>
              <a:rPr lang="en-US" altLang="en-US" sz="2000" dirty="0">
                <a:cs typeface="Arial" panose="020B0604020202020204" pitchFamily="34" charset="0"/>
              </a:rPr>
              <a:t>++) </a:t>
            </a:r>
            <a:r>
              <a:rPr lang="en-US" altLang="en-US" sz="2000" dirty="0">
                <a:solidFill>
                  <a:srgbClr val="0066FF"/>
                </a:solidFill>
                <a:cs typeface="Arial" panose="020B0604020202020204" pitchFamily="34" charset="0"/>
              </a:rPr>
              <a:t>// for each row of A</a:t>
            </a:r>
          </a:p>
          <a:p>
            <a:pPr eaLnBrk="1" hangingPunct="1">
              <a:buFont typeface="Wingdings" panose="05000000000000000000" pitchFamily="2" charset="2"/>
              <a:buNone/>
            </a:pPr>
            <a:r>
              <a:rPr lang="en-US" altLang="en-US" sz="2000" dirty="0">
                <a:cs typeface="Arial" panose="020B0604020202020204" pitchFamily="34" charset="0"/>
              </a:rPr>
              <a:t>        for (j=1; j ≤ r; </a:t>
            </a:r>
            <a:r>
              <a:rPr lang="en-US" altLang="en-US" sz="2000" dirty="0" err="1">
                <a:cs typeface="Arial" panose="020B0604020202020204" pitchFamily="34" charset="0"/>
              </a:rPr>
              <a:t>j++</a:t>
            </a:r>
            <a:r>
              <a:rPr lang="en-US" altLang="en-US" sz="2000" dirty="0">
                <a:cs typeface="Arial" panose="020B0604020202020204" pitchFamily="34" charset="0"/>
              </a:rPr>
              <a:t>) { </a:t>
            </a:r>
            <a:r>
              <a:rPr lang="en-US" altLang="en-US" sz="2000" dirty="0">
                <a:solidFill>
                  <a:srgbClr val="0066FF"/>
                </a:solidFill>
                <a:cs typeface="Arial" panose="020B0604020202020204" pitchFamily="34" charset="0"/>
              </a:rPr>
              <a:t>// for each column of B</a:t>
            </a:r>
          </a:p>
          <a:p>
            <a:pPr eaLnBrk="1" hangingPunct="1">
              <a:buFont typeface="Wingdings" panose="05000000000000000000" pitchFamily="2" charset="2"/>
              <a:buNone/>
            </a:pPr>
            <a:r>
              <a:rPr lang="en-US" altLang="en-US" sz="2000" dirty="0">
                <a:cs typeface="Arial" panose="020B0604020202020204" pitchFamily="34" charset="0"/>
              </a:rPr>
              <a:t>             C[ </a:t>
            </a:r>
            <a:r>
              <a:rPr lang="en-US" altLang="en-US" sz="2000" dirty="0" err="1">
                <a:cs typeface="Arial" panose="020B0604020202020204" pitchFamily="34" charset="0"/>
              </a:rPr>
              <a:t>i</a:t>
            </a:r>
            <a:r>
              <a:rPr lang="en-US" altLang="en-US" sz="2000" dirty="0">
                <a:cs typeface="Arial" panose="020B0604020202020204" pitchFamily="34" charset="0"/>
              </a:rPr>
              <a:t>, j ] = 0;</a:t>
            </a:r>
          </a:p>
          <a:p>
            <a:pPr eaLnBrk="1" hangingPunct="1">
              <a:buFontTx/>
              <a:buNone/>
            </a:pPr>
            <a:r>
              <a:rPr lang="en-US" altLang="en-US" sz="2000" dirty="0">
                <a:cs typeface="Arial" panose="020B0604020202020204" pitchFamily="34" charset="0"/>
              </a:rPr>
              <a:t>             for (k=1; k ≤ q; k++) </a:t>
            </a:r>
            <a:r>
              <a:rPr lang="en-US" altLang="en-US" sz="2000" dirty="0">
                <a:solidFill>
                  <a:srgbClr val="0066FF"/>
                </a:solidFill>
                <a:cs typeface="Arial" panose="020B0604020202020204" pitchFamily="34" charset="0"/>
              </a:rPr>
              <a:t>// compute the value of C[ </a:t>
            </a:r>
            <a:r>
              <a:rPr lang="en-US" altLang="en-US" sz="2000" dirty="0" err="1">
                <a:solidFill>
                  <a:srgbClr val="0066FF"/>
                </a:solidFill>
                <a:cs typeface="Arial" panose="020B0604020202020204" pitchFamily="34" charset="0"/>
              </a:rPr>
              <a:t>i</a:t>
            </a:r>
            <a:r>
              <a:rPr lang="en-US" altLang="en-US" sz="2000" dirty="0">
                <a:solidFill>
                  <a:srgbClr val="0066FF"/>
                </a:solidFill>
                <a:cs typeface="Arial" panose="020B0604020202020204" pitchFamily="34" charset="0"/>
              </a:rPr>
              <a:t>, j ]</a:t>
            </a:r>
            <a:endParaRPr lang="en-US" altLang="en-US" sz="2000" dirty="0">
              <a:cs typeface="Arial" panose="020B0604020202020204" pitchFamily="34" charset="0"/>
            </a:endParaRPr>
          </a:p>
          <a:p>
            <a:pPr eaLnBrk="1" hangingPunct="1">
              <a:buFont typeface="Wingdings" panose="05000000000000000000" pitchFamily="2" charset="2"/>
              <a:buNone/>
            </a:pPr>
            <a:r>
              <a:rPr lang="en-US" altLang="en-US" sz="2000" dirty="0">
                <a:cs typeface="Arial" panose="020B0604020202020204" pitchFamily="34" charset="0"/>
              </a:rPr>
              <a:t>                  C[ </a:t>
            </a:r>
            <a:r>
              <a:rPr lang="en-US" altLang="en-US" sz="2000" dirty="0" err="1">
                <a:cs typeface="Arial" panose="020B0604020202020204" pitchFamily="34" charset="0"/>
              </a:rPr>
              <a:t>i</a:t>
            </a:r>
            <a:r>
              <a:rPr lang="en-US" altLang="en-US" sz="2000" dirty="0">
                <a:cs typeface="Arial" panose="020B0604020202020204" pitchFamily="34" charset="0"/>
              </a:rPr>
              <a:t>, j ] = C[ </a:t>
            </a:r>
            <a:r>
              <a:rPr lang="en-US" altLang="en-US" sz="2000" dirty="0" err="1">
                <a:cs typeface="Arial" panose="020B0604020202020204" pitchFamily="34" charset="0"/>
              </a:rPr>
              <a:t>i</a:t>
            </a:r>
            <a:r>
              <a:rPr lang="en-US" altLang="en-US" sz="2000" dirty="0">
                <a:cs typeface="Arial" panose="020B0604020202020204" pitchFamily="34" charset="0"/>
              </a:rPr>
              <a:t>, j ] + ( A[ </a:t>
            </a:r>
            <a:r>
              <a:rPr lang="en-US" altLang="en-US" sz="2000" dirty="0" err="1">
                <a:cs typeface="Arial" panose="020B0604020202020204" pitchFamily="34" charset="0"/>
              </a:rPr>
              <a:t>i</a:t>
            </a:r>
            <a:r>
              <a:rPr lang="en-US" altLang="en-US" sz="2000" dirty="0">
                <a:cs typeface="Arial" panose="020B0604020202020204" pitchFamily="34" charset="0"/>
              </a:rPr>
              <a:t>, k ]  × B[ k, j] );</a:t>
            </a:r>
          </a:p>
          <a:p>
            <a:pPr eaLnBrk="1" hangingPunct="1">
              <a:buFont typeface="Wingdings" panose="05000000000000000000" pitchFamily="2" charset="2"/>
              <a:buNone/>
            </a:pPr>
            <a:r>
              <a:rPr lang="en-US" altLang="en-US" sz="2000" dirty="0">
                <a:cs typeface="Arial" panose="020B0604020202020204" pitchFamily="34" charset="0"/>
              </a:rPr>
              <a:t>             }</a:t>
            </a:r>
          </a:p>
          <a:p>
            <a:pPr eaLnBrk="1" hangingPunct="1">
              <a:buFont typeface="Wingdings" panose="05000000000000000000" pitchFamily="2" charset="2"/>
              <a:buNone/>
            </a:pPr>
            <a:r>
              <a:rPr lang="en-US" altLang="en-US" sz="2000" dirty="0">
                <a:cs typeface="Arial" panose="020B0604020202020204" pitchFamily="34" charset="0"/>
              </a:rPr>
              <a:t>    }</a:t>
            </a:r>
            <a:endParaRPr lang="en-US" altLang="en-US" sz="2000" dirty="0"/>
          </a:p>
        </p:txBody>
      </p:sp>
      <p:sp>
        <p:nvSpPr>
          <p:cNvPr id="153606" name="Text Box 5">
            <a:extLst>
              <a:ext uri="{FF2B5EF4-FFF2-40B4-BE49-F238E27FC236}">
                <a16:creationId xmlns:a16="http://schemas.microsoft.com/office/drawing/2014/main" id="{37B52A78-40FC-9FAE-2B72-2D6F5A2E8F44}"/>
              </a:ext>
            </a:extLst>
          </p:cNvPr>
          <p:cNvSpPr txBox="1">
            <a:spLocks noChangeArrowheads="1"/>
          </p:cNvSpPr>
          <p:nvPr/>
        </p:nvSpPr>
        <p:spPr bwMode="auto">
          <a:xfrm>
            <a:off x="1665288" y="5627688"/>
            <a:ext cx="469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Total number of “scalar” multiplications:</a:t>
            </a:r>
          </a:p>
        </p:txBody>
      </p:sp>
      <p:sp>
        <p:nvSpPr>
          <p:cNvPr id="7" name="Text Box 5">
            <a:extLst>
              <a:ext uri="{FF2B5EF4-FFF2-40B4-BE49-F238E27FC236}">
                <a16:creationId xmlns:a16="http://schemas.microsoft.com/office/drawing/2014/main" id="{4DA90DEF-8B4E-7992-16D4-6D422ED05474}"/>
              </a:ext>
            </a:extLst>
          </p:cNvPr>
          <p:cNvSpPr txBox="1">
            <a:spLocks noChangeArrowheads="1"/>
          </p:cNvSpPr>
          <p:nvPr/>
        </p:nvSpPr>
        <p:spPr bwMode="auto">
          <a:xfrm>
            <a:off x="6172200" y="5619750"/>
            <a:ext cx="695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p.q.r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3605"/>
                                        </p:tgtEl>
                                        <p:attrNameLst>
                                          <p:attrName>style.visibility</p:attrName>
                                        </p:attrNameLst>
                                      </p:cBhvr>
                                      <p:to>
                                        <p:strVal val="visible"/>
                                      </p:to>
                                    </p:set>
                                    <p:animEffect transition="in" filter="fade">
                                      <p:cBhvr>
                                        <p:cTn id="7" dur="500"/>
                                        <p:tgtEl>
                                          <p:spTgt spid="1536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53606"/>
                                        </p:tgtEl>
                                        <p:attrNameLst>
                                          <p:attrName>style.visibility</p:attrName>
                                        </p:attrNameLst>
                                      </p:cBhvr>
                                      <p:to>
                                        <p:strVal val="visible"/>
                                      </p:to>
                                    </p:set>
                                    <p:animEffect transition="in" filter="fade">
                                      <p:cBhvr>
                                        <p:cTn id="12" dur="500"/>
                                        <p:tgtEl>
                                          <p:spTgt spid="1536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5" grpId="0" animBg="1"/>
      <p:bldP spid="153606" grpId="0"/>
      <p:bldP spid="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Number Placeholder 5">
            <a:extLst>
              <a:ext uri="{FF2B5EF4-FFF2-40B4-BE49-F238E27FC236}">
                <a16:creationId xmlns:a16="http://schemas.microsoft.com/office/drawing/2014/main" id="{073003B9-8211-B2B6-1029-60A3FA3ACF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19C73B5-9892-46C9-A7E9-13A3787B0694}" type="slidenum">
              <a:rPr lang="en-US" altLang="en-US" sz="1200" smtClean="0">
                <a:latin typeface="Garamond" panose="02020404030301010803" pitchFamily="18" charset="0"/>
              </a:rPr>
              <a:pPr>
                <a:spcBef>
                  <a:spcPct val="0"/>
                </a:spcBef>
                <a:buClrTx/>
                <a:buSzTx/>
                <a:buFontTx/>
                <a:buNone/>
              </a:pPr>
              <a:t>75</a:t>
            </a:fld>
            <a:endParaRPr lang="en-US" altLang="en-US" sz="1200">
              <a:latin typeface="Garamond" panose="02020404030301010803" pitchFamily="18" charset="0"/>
            </a:endParaRPr>
          </a:p>
        </p:txBody>
      </p:sp>
      <p:sp>
        <p:nvSpPr>
          <p:cNvPr id="155651" name="Rectangle 2">
            <a:extLst>
              <a:ext uri="{FF2B5EF4-FFF2-40B4-BE49-F238E27FC236}">
                <a16:creationId xmlns:a16="http://schemas.microsoft.com/office/drawing/2014/main" id="{3526E745-5560-E651-CF19-CB4167FDA9E4}"/>
              </a:ext>
            </a:extLst>
          </p:cNvPr>
          <p:cNvSpPr>
            <a:spLocks noGrp="1" noChangeArrowheads="1"/>
          </p:cNvSpPr>
          <p:nvPr>
            <p:ph type="title"/>
          </p:nvPr>
        </p:nvSpPr>
        <p:spPr>
          <a:xfrm>
            <a:off x="457200" y="152400"/>
            <a:ext cx="8229600" cy="1139825"/>
          </a:xfrm>
          <a:noFill/>
        </p:spPr>
        <p:txBody>
          <a:bodyPr/>
          <a:lstStyle/>
          <a:p>
            <a:pPr eaLnBrk="1" hangingPunct="1"/>
            <a:r>
              <a:rPr lang="en-US" altLang="en-US" sz="3600"/>
              <a:t>Matrix chain multiplication problem</a:t>
            </a:r>
          </a:p>
        </p:txBody>
      </p:sp>
      <p:sp>
        <p:nvSpPr>
          <p:cNvPr id="155652" name="Rectangle 3">
            <a:extLst>
              <a:ext uri="{FF2B5EF4-FFF2-40B4-BE49-F238E27FC236}">
                <a16:creationId xmlns:a16="http://schemas.microsoft.com/office/drawing/2014/main" id="{FC8413CF-7BBA-390A-E6D8-E39CC79DB6BF}"/>
              </a:ext>
            </a:extLst>
          </p:cNvPr>
          <p:cNvSpPr>
            <a:spLocks noGrp="1" noChangeArrowheads="1"/>
          </p:cNvSpPr>
          <p:nvPr>
            <p:ph type="body" idx="1"/>
          </p:nvPr>
        </p:nvSpPr>
        <p:spPr>
          <a:xfrm>
            <a:off x="457200" y="1143000"/>
            <a:ext cx="8229600" cy="4530725"/>
          </a:xfrm>
          <a:noFill/>
        </p:spPr>
        <p:txBody>
          <a:bodyPr/>
          <a:lstStyle/>
          <a:p>
            <a:pPr marL="571500" indent="-571500" eaLnBrk="1" hangingPunct="1"/>
            <a:r>
              <a:rPr lang="en-US" altLang="en-US" sz="2400"/>
              <a:t>Consider now multiplication of four matrices</a:t>
            </a:r>
          </a:p>
          <a:p>
            <a:pPr marL="571500" indent="-571500" eaLnBrk="1" hangingPunct="1"/>
            <a:endParaRPr lang="en-US" altLang="en-US" sz="2400"/>
          </a:p>
          <a:p>
            <a:pPr marL="571500" indent="-571500" eaLnBrk="1" hangingPunct="1"/>
            <a:r>
              <a:rPr lang="en-US" altLang="en-US" sz="2400"/>
              <a:t>We can multiply these four matrices in five different ways thanks to the associativity of the matrix multiplication operation.</a:t>
            </a:r>
          </a:p>
        </p:txBody>
      </p:sp>
      <p:graphicFrame>
        <p:nvGraphicFramePr>
          <p:cNvPr id="155653" name="Object 4">
            <a:extLst>
              <a:ext uri="{FF2B5EF4-FFF2-40B4-BE49-F238E27FC236}">
                <a16:creationId xmlns:a16="http://schemas.microsoft.com/office/drawing/2014/main" id="{8CF5D2B1-688B-C6F1-EE2E-FCA1B88B90C3}"/>
              </a:ext>
            </a:extLst>
          </p:cNvPr>
          <p:cNvGraphicFramePr>
            <a:graphicFrameLocks noChangeAspect="1"/>
          </p:cNvGraphicFramePr>
          <p:nvPr/>
        </p:nvGraphicFramePr>
        <p:xfrm>
          <a:off x="2438400" y="1520825"/>
          <a:ext cx="4797425" cy="536575"/>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0825"/>
                        <a:ext cx="4797425"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5">
            <a:extLst>
              <a:ext uri="{FF2B5EF4-FFF2-40B4-BE49-F238E27FC236}">
                <a16:creationId xmlns:a16="http://schemas.microsoft.com/office/drawing/2014/main" id="{682343F2-A5B7-12B6-B23C-4B99D6F79D0D}"/>
              </a:ext>
            </a:extLst>
          </p:cNvPr>
          <p:cNvGraphicFramePr>
            <a:graphicFrameLocks noChangeAspect="1"/>
          </p:cNvGraphicFramePr>
          <p:nvPr/>
        </p:nvGraphicFramePr>
        <p:xfrm>
          <a:off x="922338" y="3151188"/>
          <a:ext cx="5554662" cy="523875"/>
        </p:xfrm>
        <a:graphic>
          <a:graphicData uri="http://schemas.openxmlformats.org/presentationml/2006/ole">
            <mc:AlternateContent xmlns:mc="http://schemas.openxmlformats.org/markup-compatibility/2006">
              <mc:Choice xmlns:v="urn:schemas-microsoft-com:vml" Requires="v">
                <p:oleObj name="Equation" r:id="rId5" imgW="2425700" imgH="228600" progId="Equation.3">
                  <p:embed/>
                </p:oleObj>
              </mc:Choice>
              <mc:Fallback>
                <p:oleObj name="Equation" r:id="rId5" imgW="2425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2338" y="3151188"/>
                        <a:ext cx="5554662"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6">
            <a:extLst>
              <a:ext uri="{FF2B5EF4-FFF2-40B4-BE49-F238E27FC236}">
                <a16:creationId xmlns:a16="http://schemas.microsoft.com/office/drawing/2014/main" id="{396C5AE5-A86A-6C8C-3C43-BF987426F849}"/>
              </a:ext>
            </a:extLst>
          </p:cNvPr>
          <p:cNvGraphicFramePr>
            <a:graphicFrameLocks noChangeAspect="1"/>
          </p:cNvGraphicFramePr>
          <p:nvPr/>
        </p:nvGraphicFramePr>
        <p:xfrm>
          <a:off x="849313" y="3757613"/>
          <a:ext cx="5627687" cy="522287"/>
        </p:xfrm>
        <a:graphic>
          <a:graphicData uri="http://schemas.openxmlformats.org/presentationml/2006/ole">
            <mc:AlternateContent xmlns:mc="http://schemas.openxmlformats.org/markup-compatibility/2006">
              <mc:Choice xmlns:v="urn:schemas-microsoft-com:vml" Requires="v">
                <p:oleObj name="Equation" r:id="rId7" imgW="2463800" imgH="228600" progId="Equation.3">
                  <p:embed/>
                </p:oleObj>
              </mc:Choice>
              <mc:Fallback>
                <p:oleObj name="Equation" r:id="rId7" imgW="24638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9313" y="3757613"/>
                        <a:ext cx="5627687"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5" name="Object 7">
            <a:extLst>
              <a:ext uri="{FF2B5EF4-FFF2-40B4-BE49-F238E27FC236}">
                <a16:creationId xmlns:a16="http://schemas.microsoft.com/office/drawing/2014/main" id="{18651949-7B68-9930-5C09-5760031ECD42}"/>
              </a:ext>
            </a:extLst>
          </p:cNvPr>
          <p:cNvGraphicFramePr>
            <a:graphicFrameLocks noChangeAspect="1"/>
          </p:cNvGraphicFramePr>
          <p:nvPr/>
        </p:nvGraphicFramePr>
        <p:xfrm>
          <a:off x="863600" y="4367213"/>
          <a:ext cx="5613400" cy="523875"/>
        </p:xfrm>
        <a:graphic>
          <a:graphicData uri="http://schemas.openxmlformats.org/presentationml/2006/ole">
            <mc:AlternateContent xmlns:mc="http://schemas.openxmlformats.org/markup-compatibility/2006">
              <mc:Choice xmlns:v="urn:schemas-microsoft-com:vml" Requires="v">
                <p:oleObj name="Equation" r:id="rId9" imgW="2451100" imgH="228600" progId="Equation.3">
                  <p:embed/>
                </p:oleObj>
              </mc:Choice>
              <mc:Fallback>
                <p:oleObj name="Equation" r:id="rId9" imgW="24511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3600" y="4367213"/>
                        <a:ext cx="56134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FDDAEF2D-E586-EBC5-6CD4-5F94B9F62686}"/>
              </a:ext>
            </a:extLst>
          </p:cNvPr>
          <p:cNvGraphicFramePr>
            <a:graphicFrameLocks noChangeAspect="1"/>
          </p:cNvGraphicFramePr>
          <p:nvPr/>
        </p:nvGraphicFramePr>
        <p:xfrm>
          <a:off x="877888" y="5586413"/>
          <a:ext cx="5522912" cy="515937"/>
        </p:xfrm>
        <a:graphic>
          <a:graphicData uri="http://schemas.openxmlformats.org/presentationml/2006/ole">
            <mc:AlternateContent xmlns:mc="http://schemas.openxmlformats.org/markup-compatibility/2006">
              <mc:Choice xmlns:v="urn:schemas-microsoft-com:vml" Requires="v">
                <p:oleObj name="Equation" r:id="rId11" imgW="2451100" imgH="228600" progId="Equation.3">
                  <p:embed/>
                </p:oleObj>
              </mc:Choice>
              <mc:Fallback>
                <p:oleObj name="Equation" r:id="rId11" imgW="24511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77888" y="5586413"/>
                        <a:ext cx="5522912"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9">
            <a:extLst>
              <a:ext uri="{FF2B5EF4-FFF2-40B4-BE49-F238E27FC236}">
                <a16:creationId xmlns:a16="http://schemas.microsoft.com/office/drawing/2014/main" id="{5CEA53EE-EFFA-0823-3258-01D571B2883D}"/>
              </a:ext>
            </a:extLst>
          </p:cNvPr>
          <p:cNvGraphicFramePr>
            <a:graphicFrameLocks noChangeAspect="1"/>
          </p:cNvGraphicFramePr>
          <p:nvPr/>
        </p:nvGraphicFramePr>
        <p:xfrm>
          <a:off x="838200" y="4976813"/>
          <a:ext cx="5638800" cy="523875"/>
        </p:xfrm>
        <a:graphic>
          <a:graphicData uri="http://schemas.openxmlformats.org/presentationml/2006/ole">
            <mc:AlternateContent xmlns:mc="http://schemas.openxmlformats.org/markup-compatibility/2006">
              <mc:Choice xmlns:v="urn:schemas-microsoft-com:vml" Requires="v">
                <p:oleObj name="Equation" r:id="rId13" imgW="2463800" imgH="228600" progId="Equation.3">
                  <p:embed/>
                </p:oleObj>
              </mc:Choice>
              <mc:Fallback>
                <p:oleObj name="Equation" r:id="rId13" imgW="2463800" imgH="228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976813"/>
                        <a:ext cx="56388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5652">
                                            <p:txEl>
                                              <p:pRg st="2" end="2"/>
                                            </p:txEl>
                                          </p:spTgt>
                                        </p:tgtEl>
                                        <p:attrNameLst>
                                          <p:attrName>style.visibility</p:attrName>
                                        </p:attrNameLst>
                                      </p:cBhvr>
                                      <p:to>
                                        <p:strVal val="visible"/>
                                      </p:to>
                                    </p:set>
                                    <p:animEffect transition="in" filter="fade">
                                      <p:cBhvr>
                                        <p:cTn id="7" dur="500"/>
                                        <p:tgtEl>
                                          <p:spTgt spid="155652">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2000"/>
                                        <p:tgtEl>
                                          <p:spTgt spid="10243"/>
                                        </p:tgtEl>
                                      </p:cBhvr>
                                    </p:animEffect>
                                  </p:childTnLst>
                                </p:cTn>
                              </p:par>
                            </p:childTnLst>
                          </p:cTn>
                        </p:par>
                        <p:par>
                          <p:cTn id="13" fill="hold" nodeType="afterGroup">
                            <p:stCondLst>
                              <p:cond delay="2000"/>
                            </p:stCondLst>
                            <p:childTnLst>
                              <p:par>
                                <p:cTn id="14" presetID="10" presetClass="entr" presetSubtype="0" fill="hold" nodeType="afterEffect">
                                  <p:stCondLst>
                                    <p:cond delay="0"/>
                                  </p:stCondLst>
                                  <p:childTnLst>
                                    <p:set>
                                      <p:cBhvr>
                                        <p:cTn id="15" dur="1" fill="hold">
                                          <p:stCondLst>
                                            <p:cond delay="0"/>
                                          </p:stCondLst>
                                        </p:cTn>
                                        <p:tgtEl>
                                          <p:spTgt spid="10244"/>
                                        </p:tgtEl>
                                        <p:attrNameLst>
                                          <p:attrName>style.visibility</p:attrName>
                                        </p:attrNameLst>
                                      </p:cBhvr>
                                      <p:to>
                                        <p:strVal val="visible"/>
                                      </p:to>
                                    </p:set>
                                    <p:animEffect transition="in" filter="fade">
                                      <p:cBhvr>
                                        <p:cTn id="16" dur="2000"/>
                                        <p:tgtEl>
                                          <p:spTgt spid="10244"/>
                                        </p:tgtEl>
                                      </p:cBhvr>
                                    </p:animEffect>
                                  </p:childTnLst>
                                </p:cTn>
                              </p:par>
                            </p:childTnLst>
                          </p:cTn>
                        </p:par>
                        <p:par>
                          <p:cTn id="17" fill="hold" nodeType="afterGroup">
                            <p:stCondLst>
                              <p:cond delay="4000"/>
                            </p:stCondLst>
                            <p:childTnLst>
                              <p:par>
                                <p:cTn id="18" presetID="10" presetClass="entr" presetSubtype="0" fill="hold" nodeType="afterEffect">
                                  <p:stCondLst>
                                    <p:cond delay="0"/>
                                  </p:stCondLst>
                                  <p:childTnLst>
                                    <p:set>
                                      <p:cBhvr>
                                        <p:cTn id="19" dur="1" fill="hold">
                                          <p:stCondLst>
                                            <p:cond delay="0"/>
                                          </p:stCondLst>
                                        </p:cTn>
                                        <p:tgtEl>
                                          <p:spTgt spid="10245"/>
                                        </p:tgtEl>
                                        <p:attrNameLst>
                                          <p:attrName>style.visibility</p:attrName>
                                        </p:attrNameLst>
                                      </p:cBhvr>
                                      <p:to>
                                        <p:strVal val="visible"/>
                                      </p:to>
                                    </p:set>
                                    <p:animEffect transition="in" filter="fade">
                                      <p:cBhvr>
                                        <p:cTn id="20" dur="2000"/>
                                        <p:tgtEl>
                                          <p:spTgt spid="10245"/>
                                        </p:tgtEl>
                                      </p:cBhvr>
                                    </p:animEffect>
                                  </p:childTnLst>
                                </p:cTn>
                              </p:par>
                            </p:childTnLst>
                          </p:cTn>
                        </p:par>
                        <p:par>
                          <p:cTn id="21" fill="hold" nodeType="afterGroup">
                            <p:stCondLst>
                              <p:cond delay="6000"/>
                            </p:stCondLst>
                            <p:childTnLst>
                              <p:par>
                                <p:cTn id="22" presetID="10" presetClass="entr" presetSubtype="0" fill="hold" nodeType="afterEffect">
                                  <p:stCondLst>
                                    <p:cond delay="0"/>
                                  </p:stCondLst>
                                  <p:childTnLst>
                                    <p:set>
                                      <p:cBhvr>
                                        <p:cTn id="23" dur="1" fill="hold">
                                          <p:stCondLst>
                                            <p:cond delay="0"/>
                                          </p:stCondLst>
                                        </p:cTn>
                                        <p:tgtEl>
                                          <p:spTgt spid="10247"/>
                                        </p:tgtEl>
                                        <p:attrNameLst>
                                          <p:attrName>style.visibility</p:attrName>
                                        </p:attrNameLst>
                                      </p:cBhvr>
                                      <p:to>
                                        <p:strVal val="visible"/>
                                      </p:to>
                                    </p:set>
                                    <p:animEffect transition="in" filter="fade">
                                      <p:cBhvr>
                                        <p:cTn id="24" dur="2000"/>
                                        <p:tgtEl>
                                          <p:spTgt spid="10247"/>
                                        </p:tgtEl>
                                      </p:cBhvr>
                                    </p:animEffect>
                                  </p:childTnLst>
                                </p:cTn>
                              </p:par>
                            </p:childTnLst>
                          </p:cTn>
                        </p:par>
                        <p:par>
                          <p:cTn id="25" fill="hold" nodeType="afterGroup">
                            <p:stCondLst>
                              <p:cond delay="8000"/>
                            </p:stCondLst>
                            <p:childTnLst>
                              <p:par>
                                <p:cTn id="26" presetID="10" presetClass="entr" presetSubtype="0" fill="hold" nodeType="afterEffect">
                                  <p:stCondLst>
                                    <p:cond delay="0"/>
                                  </p:stCondLst>
                                  <p:childTnLst>
                                    <p:set>
                                      <p:cBhvr>
                                        <p:cTn id="27" dur="1" fill="hold">
                                          <p:stCondLst>
                                            <p:cond delay="0"/>
                                          </p:stCondLst>
                                        </p:cTn>
                                        <p:tgtEl>
                                          <p:spTgt spid="10246"/>
                                        </p:tgtEl>
                                        <p:attrNameLst>
                                          <p:attrName>style.visibility</p:attrName>
                                        </p:attrNameLst>
                                      </p:cBhvr>
                                      <p:to>
                                        <p:strVal val="visible"/>
                                      </p:to>
                                    </p:set>
                                    <p:animEffect transition="in" filter="fade">
                                      <p:cBhvr>
                                        <p:cTn id="28" dur="20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lide Number Placeholder 5">
            <a:extLst>
              <a:ext uri="{FF2B5EF4-FFF2-40B4-BE49-F238E27FC236}">
                <a16:creationId xmlns:a16="http://schemas.microsoft.com/office/drawing/2014/main" id="{4091B251-EC21-B760-1D23-6D60EC2069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AC389D30-B816-4A04-A4CB-05A7BC7942C4}" type="slidenum">
              <a:rPr lang="en-US" altLang="en-US" sz="1200" smtClean="0">
                <a:latin typeface="Garamond" panose="02020404030301010803" pitchFamily="18" charset="0"/>
              </a:rPr>
              <a:pPr>
                <a:spcBef>
                  <a:spcPct val="0"/>
                </a:spcBef>
                <a:buClrTx/>
                <a:buSzTx/>
                <a:buFontTx/>
                <a:buNone/>
              </a:pPr>
              <a:t>76</a:t>
            </a:fld>
            <a:endParaRPr lang="en-US" altLang="en-US" sz="1200">
              <a:latin typeface="Garamond" panose="02020404030301010803" pitchFamily="18" charset="0"/>
            </a:endParaRPr>
          </a:p>
        </p:txBody>
      </p:sp>
      <p:sp>
        <p:nvSpPr>
          <p:cNvPr id="157699" name="Rectangle 2">
            <a:extLst>
              <a:ext uri="{FF2B5EF4-FFF2-40B4-BE49-F238E27FC236}">
                <a16:creationId xmlns:a16="http://schemas.microsoft.com/office/drawing/2014/main" id="{29A91816-FD48-0CAB-D39A-84913ADE4EAA}"/>
              </a:ext>
            </a:extLst>
          </p:cNvPr>
          <p:cNvSpPr>
            <a:spLocks noGrp="1" noChangeArrowheads="1"/>
          </p:cNvSpPr>
          <p:nvPr>
            <p:ph type="title"/>
          </p:nvPr>
        </p:nvSpPr>
        <p:spPr>
          <a:noFill/>
        </p:spPr>
        <p:txBody>
          <a:bodyPr/>
          <a:lstStyle/>
          <a:p>
            <a:pPr eaLnBrk="1" hangingPunct="1"/>
            <a:r>
              <a:rPr lang="en-US" altLang="en-US" sz="3600"/>
              <a:t>Matrix chain multiplication problem</a:t>
            </a:r>
          </a:p>
        </p:txBody>
      </p:sp>
      <p:sp>
        <p:nvSpPr>
          <p:cNvPr id="11273" name="Rectangle 3">
            <a:extLst>
              <a:ext uri="{FF2B5EF4-FFF2-40B4-BE49-F238E27FC236}">
                <a16:creationId xmlns:a16="http://schemas.microsoft.com/office/drawing/2014/main" id="{258EB791-E302-CA86-2391-8B0BB92ABCA9}"/>
              </a:ext>
            </a:extLst>
          </p:cNvPr>
          <p:cNvSpPr>
            <a:spLocks noGrp="1" noChangeArrowheads="1"/>
          </p:cNvSpPr>
          <p:nvPr>
            <p:ph type="body" idx="1"/>
          </p:nvPr>
        </p:nvSpPr>
        <p:spPr>
          <a:xfrm>
            <a:off x="457200" y="879475"/>
            <a:ext cx="8229600" cy="4530725"/>
          </a:xfrm>
          <a:noFill/>
        </p:spPr>
        <p:txBody>
          <a:bodyPr/>
          <a:lstStyle/>
          <a:p>
            <a:pPr marL="571500" indent="-571500" eaLnBrk="1" hangingPunct="1"/>
            <a:r>
              <a:rPr lang="en-US" altLang="en-US" sz="2400"/>
              <a:t>What is the difference between these different ways of multiplication?</a:t>
            </a:r>
          </a:p>
          <a:p>
            <a:pPr marL="571500" indent="-571500" eaLnBrk="1" hangingPunct="1"/>
            <a:endParaRPr lang="en-US" altLang="en-US" sz="800"/>
          </a:p>
          <a:p>
            <a:pPr marL="571500" indent="-571500" eaLnBrk="1" hangingPunct="1"/>
            <a:r>
              <a:rPr lang="en-US" altLang="en-US" sz="2400"/>
              <a:t>The number of scalar multiplications may change:</a:t>
            </a:r>
          </a:p>
        </p:txBody>
      </p:sp>
      <p:sp>
        <p:nvSpPr>
          <p:cNvPr id="11274" name="Text Box 4">
            <a:extLst>
              <a:ext uri="{FF2B5EF4-FFF2-40B4-BE49-F238E27FC236}">
                <a16:creationId xmlns:a16="http://schemas.microsoft.com/office/drawing/2014/main" id="{DAF508DD-B002-ADEA-32B3-C82618C7EFE6}"/>
              </a:ext>
            </a:extLst>
          </p:cNvPr>
          <p:cNvSpPr txBox="1">
            <a:spLocks noChangeArrowheads="1"/>
          </p:cNvSpPr>
          <p:nvPr/>
        </p:nvSpPr>
        <p:spPr bwMode="auto">
          <a:xfrm>
            <a:off x="6242050" y="3048000"/>
            <a:ext cx="229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scalar multiplications</a:t>
            </a:r>
          </a:p>
        </p:txBody>
      </p:sp>
      <p:sp>
        <p:nvSpPr>
          <p:cNvPr id="11275" name="Line 5">
            <a:extLst>
              <a:ext uri="{FF2B5EF4-FFF2-40B4-BE49-F238E27FC236}">
                <a16:creationId xmlns:a16="http://schemas.microsoft.com/office/drawing/2014/main" id="{6A370220-00BD-B6CB-DFBE-79970F75BB73}"/>
              </a:ext>
            </a:extLst>
          </p:cNvPr>
          <p:cNvSpPr>
            <a:spLocks noChangeShapeType="1"/>
          </p:cNvSpPr>
          <p:nvPr/>
        </p:nvSpPr>
        <p:spPr bwMode="auto">
          <a:xfrm flipV="1">
            <a:off x="6248400" y="34290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aphicFrame>
        <p:nvGraphicFramePr>
          <p:cNvPr id="11266" name="Object 6">
            <a:extLst>
              <a:ext uri="{FF2B5EF4-FFF2-40B4-BE49-F238E27FC236}">
                <a16:creationId xmlns:a16="http://schemas.microsoft.com/office/drawing/2014/main" id="{73BA3694-BF63-1650-DBEE-920DD802336E}"/>
              </a:ext>
            </a:extLst>
          </p:cNvPr>
          <p:cNvGraphicFramePr>
            <a:graphicFrameLocks noChangeAspect="1"/>
          </p:cNvGraphicFramePr>
          <p:nvPr/>
        </p:nvGraphicFramePr>
        <p:xfrm>
          <a:off x="465138" y="3567113"/>
          <a:ext cx="5326062" cy="501650"/>
        </p:xfrm>
        <a:graphic>
          <a:graphicData uri="http://schemas.openxmlformats.org/presentationml/2006/ole">
            <mc:AlternateContent xmlns:mc="http://schemas.openxmlformats.org/markup-compatibility/2006">
              <mc:Choice xmlns:v="urn:schemas-microsoft-com:vml" Requires="v">
                <p:oleObj name="Equation" r:id="rId3" imgW="2425700" imgH="228600" progId="Equation.3">
                  <p:embed/>
                </p:oleObj>
              </mc:Choice>
              <mc:Fallback>
                <p:oleObj name="Equation" r:id="rId3" imgW="2425700" imgH="2286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138" y="3567113"/>
                        <a:ext cx="53260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7">
            <a:extLst>
              <a:ext uri="{FF2B5EF4-FFF2-40B4-BE49-F238E27FC236}">
                <a16:creationId xmlns:a16="http://schemas.microsoft.com/office/drawing/2014/main" id="{041FE7BD-8038-A7EB-1620-5E0B10FE78FA}"/>
              </a:ext>
            </a:extLst>
          </p:cNvPr>
          <p:cNvGraphicFramePr>
            <a:graphicFrameLocks noChangeAspect="1"/>
          </p:cNvGraphicFramePr>
          <p:nvPr/>
        </p:nvGraphicFramePr>
        <p:xfrm>
          <a:off x="392113" y="4038600"/>
          <a:ext cx="5322887" cy="493713"/>
        </p:xfrm>
        <a:graphic>
          <a:graphicData uri="http://schemas.openxmlformats.org/presentationml/2006/ole">
            <mc:AlternateContent xmlns:mc="http://schemas.openxmlformats.org/markup-compatibility/2006">
              <mc:Choice xmlns:v="urn:schemas-microsoft-com:vml" Requires="v">
                <p:oleObj name="Equation" r:id="rId5" imgW="2463800" imgH="228600" progId="Equation.3">
                  <p:embed/>
                </p:oleObj>
              </mc:Choice>
              <mc:Fallback>
                <p:oleObj name="Equation" r:id="rId5" imgW="2463800" imgH="2286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2113" y="4038600"/>
                        <a:ext cx="5322887"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8">
            <a:extLst>
              <a:ext uri="{FF2B5EF4-FFF2-40B4-BE49-F238E27FC236}">
                <a16:creationId xmlns:a16="http://schemas.microsoft.com/office/drawing/2014/main" id="{614E1892-0EE0-1B14-FEBE-0E31F0CBFA46}"/>
              </a:ext>
            </a:extLst>
          </p:cNvPr>
          <p:cNvGraphicFramePr>
            <a:graphicFrameLocks noChangeAspect="1"/>
          </p:cNvGraphicFramePr>
          <p:nvPr/>
        </p:nvGraphicFramePr>
        <p:xfrm>
          <a:off x="406400" y="4495800"/>
          <a:ext cx="5308600" cy="495300"/>
        </p:xfrm>
        <a:graphic>
          <a:graphicData uri="http://schemas.openxmlformats.org/presentationml/2006/ole">
            <mc:AlternateContent xmlns:mc="http://schemas.openxmlformats.org/markup-compatibility/2006">
              <mc:Choice xmlns:v="urn:schemas-microsoft-com:vml" Requires="v">
                <p:oleObj name="Equation" r:id="rId7" imgW="2451100" imgH="228600" progId="Equation.3">
                  <p:embed/>
                </p:oleObj>
              </mc:Choice>
              <mc:Fallback>
                <p:oleObj name="Equation" r:id="rId7" imgW="2451100" imgH="2286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400" y="4495800"/>
                        <a:ext cx="530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9" name="Object 9">
            <a:extLst>
              <a:ext uri="{FF2B5EF4-FFF2-40B4-BE49-F238E27FC236}">
                <a16:creationId xmlns:a16="http://schemas.microsoft.com/office/drawing/2014/main" id="{D34E23FE-901B-9721-65A9-7211C1C5EDFE}"/>
              </a:ext>
            </a:extLst>
          </p:cNvPr>
          <p:cNvGraphicFramePr>
            <a:graphicFrameLocks noChangeAspect="1"/>
          </p:cNvGraphicFramePr>
          <p:nvPr/>
        </p:nvGraphicFramePr>
        <p:xfrm>
          <a:off x="420688" y="5546725"/>
          <a:ext cx="5065712" cy="473075"/>
        </p:xfrm>
        <a:graphic>
          <a:graphicData uri="http://schemas.openxmlformats.org/presentationml/2006/ole">
            <mc:AlternateContent xmlns:mc="http://schemas.openxmlformats.org/markup-compatibility/2006">
              <mc:Choice xmlns:v="urn:schemas-microsoft-com:vml" Requires="v">
                <p:oleObj name="Equation" r:id="rId9" imgW="2451100" imgH="228600" progId="Equation.3">
                  <p:embed/>
                </p:oleObj>
              </mc:Choice>
              <mc:Fallback>
                <p:oleObj name="Equation" r:id="rId9" imgW="2451100" imgH="2286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8" y="5546725"/>
                        <a:ext cx="5065712"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10">
            <a:extLst>
              <a:ext uri="{FF2B5EF4-FFF2-40B4-BE49-F238E27FC236}">
                <a16:creationId xmlns:a16="http://schemas.microsoft.com/office/drawing/2014/main" id="{122E9DA4-61CA-4B1F-94AE-631DADB386CA}"/>
              </a:ext>
            </a:extLst>
          </p:cNvPr>
          <p:cNvGraphicFramePr>
            <a:graphicFrameLocks noChangeAspect="1"/>
          </p:cNvGraphicFramePr>
          <p:nvPr/>
        </p:nvGraphicFramePr>
        <p:xfrm>
          <a:off x="381000" y="5029200"/>
          <a:ext cx="5257800" cy="487363"/>
        </p:xfrm>
        <a:graphic>
          <a:graphicData uri="http://schemas.openxmlformats.org/presentationml/2006/ole">
            <mc:AlternateContent xmlns:mc="http://schemas.openxmlformats.org/markup-compatibility/2006">
              <mc:Choice xmlns:v="urn:schemas-microsoft-com:vml" Requires="v">
                <p:oleObj name="Equation" r:id="rId11" imgW="2463800" imgH="228600" progId="Equation.3">
                  <p:embed/>
                </p:oleObj>
              </mc:Choice>
              <mc:Fallback>
                <p:oleObj name="Equation" r:id="rId11" imgW="2463800" imgH="2286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1000" y="5029200"/>
                        <a:ext cx="52578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11">
            <a:extLst>
              <a:ext uri="{FF2B5EF4-FFF2-40B4-BE49-F238E27FC236}">
                <a16:creationId xmlns:a16="http://schemas.microsoft.com/office/drawing/2014/main" id="{AEE648C9-D706-0B0F-C18F-368D987F3286}"/>
              </a:ext>
            </a:extLst>
          </p:cNvPr>
          <p:cNvSpPr txBox="1">
            <a:spLocks noChangeArrowheads="1"/>
          </p:cNvSpPr>
          <p:nvPr/>
        </p:nvSpPr>
        <p:spPr bwMode="auto">
          <a:xfrm>
            <a:off x="6813550" y="3541713"/>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37,500</a:t>
            </a:r>
          </a:p>
        </p:txBody>
      </p:sp>
      <p:sp>
        <p:nvSpPr>
          <p:cNvPr id="11277" name="Text Box 12">
            <a:extLst>
              <a:ext uri="{FF2B5EF4-FFF2-40B4-BE49-F238E27FC236}">
                <a16:creationId xmlns:a16="http://schemas.microsoft.com/office/drawing/2014/main" id="{4D657821-F68C-8CCC-5D66-1E0AD7F1392F}"/>
              </a:ext>
            </a:extLst>
          </p:cNvPr>
          <p:cNvSpPr txBox="1">
            <a:spLocks noChangeArrowheads="1"/>
          </p:cNvSpPr>
          <p:nvPr/>
        </p:nvSpPr>
        <p:spPr bwMode="auto">
          <a:xfrm>
            <a:off x="6813550" y="397668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65,000</a:t>
            </a:r>
          </a:p>
        </p:txBody>
      </p:sp>
      <p:sp>
        <p:nvSpPr>
          <p:cNvPr id="11278" name="Text Box 13">
            <a:extLst>
              <a:ext uri="{FF2B5EF4-FFF2-40B4-BE49-F238E27FC236}">
                <a16:creationId xmlns:a16="http://schemas.microsoft.com/office/drawing/2014/main" id="{18DBD45E-B03F-C55A-F746-83ADBB5B14BD}"/>
              </a:ext>
            </a:extLst>
          </p:cNvPr>
          <p:cNvSpPr txBox="1">
            <a:spLocks noChangeArrowheads="1"/>
          </p:cNvSpPr>
          <p:nvPr/>
        </p:nvSpPr>
        <p:spPr bwMode="auto">
          <a:xfrm>
            <a:off x="6813550" y="4510088"/>
            <a:ext cx="882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71,000</a:t>
            </a:r>
          </a:p>
        </p:txBody>
      </p:sp>
      <p:sp>
        <p:nvSpPr>
          <p:cNvPr id="11279" name="Text Box 14">
            <a:extLst>
              <a:ext uri="{FF2B5EF4-FFF2-40B4-BE49-F238E27FC236}">
                <a16:creationId xmlns:a16="http://schemas.microsoft.com/office/drawing/2014/main" id="{5D2033E2-A8B1-BB9D-6FE5-FE639F7098AD}"/>
              </a:ext>
            </a:extLst>
          </p:cNvPr>
          <p:cNvSpPr txBox="1">
            <a:spLocks noChangeArrowheads="1"/>
          </p:cNvSpPr>
          <p:nvPr/>
        </p:nvSpPr>
        <p:spPr bwMode="auto">
          <a:xfrm>
            <a:off x="6686550" y="5043488"/>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111,000</a:t>
            </a:r>
          </a:p>
        </p:txBody>
      </p:sp>
      <p:sp>
        <p:nvSpPr>
          <p:cNvPr id="11280" name="Text Box 15">
            <a:extLst>
              <a:ext uri="{FF2B5EF4-FFF2-40B4-BE49-F238E27FC236}">
                <a16:creationId xmlns:a16="http://schemas.microsoft.com/office/drawing/2014/main" id="{598D3008-B808-118C-112C-3099849D321A}"/>
              </a:ext>
            </a:extLst>
          </p:cNvPr>
          <p:cNvSpPr txBox="1">
            <a:spLocks noChangeArrowheads="1"/>
          </p:cNvSpPr>
          <p:nvPr/>
        </p:nvSpPr>
        <p:spPr bwMode="auto">
          <a:xfrm>
            <a:off x="6686550" y="55626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107,500</a:t>
            </a:r>
          </a:p>
        </p:txBody>
      </p:sp>
      <p:sp>
        <p:nvSpPr>
          <p:cNvPr id="11281" name="Text Box 16">
            <a:extLst>
              <a:ext uri="{FF2B5EF4-FFF2-40B4-BE49-F238E27FC236}">
                <a16:creationId xmlns:a16="http://schemas.microsoft.com/office/drawing/2014/main" id="{B73657A7-4AB0-4256-7805-E98CA9BE7F28}"/>
              </a:ext>
            </a:extLst>
          </p:cNvPr>
          <p:cNvSpPr txBox="1">
            <a:spLocks noChangeArrowheads="1"/>
          </p:cNvSpPr>
          <p:nvPr/>
        </p:nvSpPr>
        <p:spPr bwMode="auto">
          <a:xfrm>
            <a:off x="984250" y="2514600"/>
            <a:ext cx="6940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Consider a case where </a:t>
            </a: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1273">
                                            <p:txEl>
                                              <p:pRg st="2" end="2"/>
                                            </p:txEl>
                                          </p:spTgt>
                                        </p:tgtEl>
                                        <p:attrNameLst>
                                          <p:attrName>style.visibility</p:attrName>
                                        </p:attrNameLst>
                                      </p:cBhvr>
                                      <p:to>
                                        <p:strVal val="visible"/>
                                      </p:to>
                                    </p:set>
                                    <p:animEffect transition="in" filter="fade">
                                      <p:cBhvr>
                                        <p:cTn id="7" dur="2000"/>
                                        <p:tgtEl>
                                          <p:spTgt spid="1127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1281"/>
                                        </p:tgtEl>
                                        <p:attrNameLst>
                                          <p:attrName>style.visibility</p:attrName>
                                        </p:attrNameLst>
                                      </p:cBhvr>
                                      <p:to>
                                        <p:strVal val="visible"/>
                                      </p:to>
                                    </p:set>
                                    <p:animEffect transition="in" filter="fade">
                                      <p:cBhvr>
                                        <p:cTn id="12" dur="2000"/>
                                        <p:tgtEl>
                                          <p:spTgt spid="11281"/>
                                        </p:tgtEl>
                                      </p:cBhvr>
                                    </p:animEffect>
                                  </p:childTnLst>
                                </p:cTn>
                              </p:par>
                              <p:par>
                                <p:cTn id="13" presetID="10" presetClass="entr" presetSubtype="0" fill="hold" nodeType="withEffect">
                                  <p:stCondLst>
                                    <p:cond delay="0"/>
                                  </p:stCondLst>
                                  <p:childTnLst>
                                    <p:set>
                                      <p:cBhvr>
                                        <p:cTn id="14" dur="1" fill="hold">
                                          <p:stCondLst>
                                            <p:cond delay="0"/>
                                          </p:stCondLst>
                                        </p:cTn>
                                        <p:tgtEl>
                                          <p:spTgt spid="11274"/>
                                        </p:tgtEl>
                                        <p:attrNameLst>
                                          <p:attrName>style.visibility</p:attrName>
                                        </p:attrNameLst>
                                      </p:cBhvr>
                                      <p:to>
                                        <p:strVal val="visible"/>
                                      </p:to>
                                    </p:set>
                                    <p:animEffect transition="in" filter="fade">
                                      <p:cBhvr>
                                        <p:cTn id="15" dur="2000"/>
                                        <p:tgtEl>
                                          <p:spTgt spid="11274"/>
                                        </p:tgtEl>
                                      </p:cBhvr>
                                    </p:animEffect>
                                  </p:childTnLst>
                                </p:cTn>
                              </p:par>
                              <p:par>
                                <p:cTn id="16" presetID="10" presetClass="entr" presetSubtype="0" fill="hold" nodeType="withEffect">
                                  <p:stCondLst>
                                    <p:cond delay="0"/>
                                  </p:stCondLst>
                                  <p:childTnLst>
                                    <p:set>
                                      <p:cBhvr>
                                        <p:cTn id="17" dur="1" fill="hold">
                                          <p:stCondLst>
                                            <p:cond delay="0"/>
                                          </p:stCondLst>
                                        </p:cTn>
                                        <p:tgtEl>
                                          <p:spTgt spid="11276"/>
                                        </p:tgtEl>
                                        <p:attrNameLst>
                                          <p:attrName>style.visibility</p:attrName>
                                        </p:attrNameLst>
                                      </p:cBhvr>
                                      <p:to>
                                        <p:strVal val="visible"/>
                                      </p:to>
                                    </p:set>
                                    <p:animEffect transition="in" filter="fade">
                                      <p:cBhvr>
                                        <p:cTn id="18" dur="2000"/>
                                        <p:tgtEl>
                                          <p:spTgt spid="11276"/>
                                        </p:tgtEl>
                                      </p:cBhvr>
                                    </p:animEffect>
                                  </p:childTnLst>
                                </p:cTn>
                              </p:par>
                              <p:par>
                                <p:cTn id="19" presetID="10" presetClass="entr" presetSubtype="0" fill="hold" nodeType="withEffect">
                                  <p:stCondLst>
                                    <p:cond delay="0"/>
                                  </p:stCondLst>
                                  <p:childTnLst>
                                    <p:set>
                                      <p:cBhvr>
                                        <p:cTn id="20" dur="1" fill="hold">
                                          <p:stCondLst>
                                            <p:cond delay="0"/>
                                          </p:stCondLst>
                                        </p:cTn>
                                        <p:tgtEl>
                                          <p:spTgt spid="11266"/>
                                        </p:tgtEl>
                                        <p:attrNameLst>
                                          <p:attrName>style.visibility</p:attrName>
                                        </p:attrNameLst>
                                      </p:cBhvr>
                                      <p:to>
                                        <p:strVal val="visible"/>
                                      </p:to>
                                    </p:set>
                                    <p:animEffect transition="in" filter="fade">
                                      <p:cBhvr>
                                        <p:cTn id="21" dur="2000"/>
                                        <p:tgtEl>
                                          <p:spTgt spid="11266"/>
                                        </p:tgtEl>
                                      </p:cBhvr>
                                    </p:animEffect>
                                  </p:childTnLst>
                                </p:cTn>
                              </p:par>
                              <p:par>
                                <p:cTn id="22" presetID="10" presetClass="entr" presetSubtype="0" fill="hold" nodeType="withEffect">
                                  <p:stCondLst>
                                    <p:cond delay="0"/>
                                  </p:stCondLst>
                                  <p:childTnLst>
                                    <p:set>
                                      <p:cBhvr>
                                        <p:cTn id="23" dur="1" fill="hold">
                                          <p:stCondLst>
                                            <p:cond delay="0"/>
                                          </p:stCondLst>
                                        </p:cTn>
                                        <p:tgtEl>
                                          <p:spTgt spid="11275"/>
                                        </p:tgtEl>
                                        <p:attrNameLst>
                                          <p:attrName>style.visibility</p:attrName>
                                        </p:attrNameLst>
                                      </p:cBhvr>
                                      <p:to>
                                        <p:strVal val="visible"/>
                                      </p:to>
                                    </p:set>
                                    <p:animEffect transition="in" filter="fade">
                                      <p:cBhvr>
                                        <p:cTn id="24" dur="2000"/>
                                        <p:tgtEl>
                                          <p:spTgt spid="11275"/>
                                        </p:tgtEl>
                                      </p:cBhvr>
                                    </p:animEffect>
                                  </p:childTnLst>
                                </p:cTn>
                              </p:par>
                            </p:childTnLst>
                          </p:cTn>
                        </p:par>
                        <p:par>
                          <p:cTn id="25" fill="hold" nodeType="afterGroup">
                            <p:stCondLst>
                              <p:cond delay="2000"/>
                            </p:stCondLst>
                            <p:childTnLst>
                              <p:par>
                                <p:cTn id="26" presetID="10" presetClass="entr" presetSubtype="0" fill="hold" nodeType="afterEffect">
                                  <p:stCondLst>
                                    <p:cond delay="0"/>
                                  </p:stCondLst>
                                  <p:childTnLst>
                                    <p:set>
                                      <p:cBhvr>
                                        <p:cTn id="27" dur="1" fill="hold">
                                          <p:stCondLst>
                                            <p:cond delay="0"/>
                                          </p:stCondLst>
                                        </p:cTn>
                                        <p:tgtEl>
                                          <p:spTgt spid="11267"/>
                                        </p:tgtEl>
                                        <p:attrNameLst>
                                          <p:attrName>style.visibility</p:attrName>
                                        </p:attrNameLst>
                                      </p:cBhvr>
                                      <p:to>
                                        <p:strVal val="visible"/>
                                      </p:to>
                                    </p:set>
                                    <p:animEffect transition="in" filter="fade">
                                      <p:cBhvr>
                                        <p:cTn id="28" dur="2000"/>
                                        <p:tgtEl>
                                          <p:spTgt spid="11267"/>
                                        </p:tgtEl>
                                      </p:cBhvr>
                                    </p:animEffect>
                                  </p:childTnLst>
                                </p:cTn>
                              </p:par>
                              <p:par>
                                <p:cTn id="29" presetID="10" presetClass="entr" presetSubtype="0" fill="hold" nodeType="withEffect">
                                  <p:stCondLst>
                                    <p:cond delay="0"/>
                                  </p:stCondLst>
                                  <p:childTnLst>
                                    <p:set>
                                      <p:cBhvr>
                                        <p:cTn id="30" dur="1" fill="hold">
                                          <p:stCondLst>
                                            <p:cond delay="0"/>
                                          </p:stCondLst>
                                        </p:cTn>
                                        <p:tgtEl>
                                          <p:spTgt spid="11277"/>
                                        </p:tgtEl>
                                        <p:attrNameLst>
                                          <p:attrName>style.visibility</p:attrName>
                                        </p:attrNameLst>
                                      </p:cBhvr>
                                      <p:to>
                                        <p:strVal val="visible"/>
                                      </p:to>
                                    </p:set>
                                    <p:animEffect transition="in" filter="fade">
                                      <p:cBhvr>
                                        <p:cTn id="31" dur="2000"/>
                                        <p:tgtEl>
                                          <p:spTgt spid="11277"/>
                                        </p:tgtEl>
                                      </p:cBhvr>
                                    </p:animEffect>
                                  </p:childTnLst>
                                </p:cTn>
                              </p:par>
                            </p:childTnLst>
                          </p:cTn>
                        </p:par>
                        <p:par>
                          <p:cTn id="32" fill="hold" nodeType="afterGroup">
                            <p:stCondLst>
                              <p:cond delay="4000"/>
                            </p:stCondLst>
                            <p:childTnLst>
                              <p:par>
                                <p:cTn id="33" presetID="10" presetClass="entr" presetSubtype="0" fill="hold" nodeType="afterEffect">
                                  <p:stCondLst>
                                    <p:cond delay="0"/>
                                  </p:stCondLst>
                                  <p:childTnLst>
                                    <p:set>
                                      <p:cBhvr>
                                        <p:cTn id="34" dur="1" fill="hold">
                                          <p:stCondLst>
                                            <p:cond delay="0"/>
                                          </p:stCondLst>
                                        </p:cTn>
                                        <p:tgtEl>
                                          <p:spTgt spid="11268"/>
                                        </p:tgtEl>
                                        <p:attrNameLst>
                                          <p:attrName>style.visibility</p:attrName>
                                        </p:attrNameLst>
                                      </p:cBhvr>
                                      <p:to>
                                        <p:strVal val="visible"/>
                                      </p:to>
                                    </p:set>
                                    <p:animEffect transition="in" filter="fade">
                                      <p:cBhvr>
                                        <p:cTn id="35" dur="2000"/>
                                        <p:tgtEl>
                                          <p:spTgt spid="11268"/>
                                        </p:tgtEl>
                                      </p:cBhvr>
                                    </p:animEffect>
                                  </p:childTnLst>
                                </p:cTn>
                              </p:par>
                              <p:par>
                                <p:cTn id="36" presetID="10" presetClass="entr" presetSubtype="0" fill="hold" nodeType="withEffect">
                                  <p:stCondLst>
                                    <p:cond delay="0"/>
                                  </p:stCondLst>
                                  <p:childTnLst>
                                    <p:set>
                                      <p:cBhvr>
                                        <p:cTn id="37" dur="1" fill="hold">
                                          <p:stCondLst>
                                            <p:cond delay="0"/>
                                          </p:stCondLst>
                                        </p:cTn>
                                        <p:tgtEl>
                                          <p:spTgt spid="11278"/>
                                        </p:tgtEl>
                                        <p:attrNameLst>
                                          <p:attrName>style.visibility</p:attrName>
                                        </p:attrNameLst>
                                      </p:cBhvr>
                                      <p:to>
                                        <p:strVal val="visible"/>
                                      </p:to>
                                    </p:set>
                                    <p:animEffect transition="in" filter="fade">
                                      <p:cBhvr>
                                        <p:cTn id="38" dur="2000"/>
                                        <p:tgtEl>
                                          <p:spTgt spid="11278"/>
                                        </p:tgtEl>
                                      </p:cBhvr>
                                    </p:animEffect>
                                  </p:childTnLst>
                                </p:cTn>
                              </p:par>
                            </p:childTnLst>
                          </p:cTn>
                        </p:par>
                        <p:par>
                          <p:cTn id="39" fill="hold" nodeType="afterGroup">
                            <p:stCondLst>
                              <p:cond delay="6000"/>
                            </p:stCondLst>
                            <p:childTnLst>
                              <p:par>
                                <p:cTn id="40" presetID="10" presetClass="entr" presetSubtype="0" fill="hold" nodeType="afterEffect">
                                  <p:stCondLst>
                                    <p:cond delay="0"/>
                                  </p:stCondLst>
                                  <p:childTnLst>
                                    <p:set>
                                      <p:cBhvr>
                                        <p:cTn id="41" dur="1" fill="hold">
                                          <p:stCondLst>
                                            <p:cond delay="0"/>
                                          </p:stCondLst>
                                        </p:cTn>
                                        <p:tgtEl>
                                          <p:spTgt spid="11270"/>
                                        </p:tgtEl>
                                        <p:attrNameLst>
                                          <p:attrName>style.visibility</p:attrName>
                                        </p:attrNameLst>
                                      </p:cBhvr>
                                      <p:to>
                                        <p:strVal val="visible"/>
                                      </p:to>
                                    </p:set>
                                    <p:animEffect transition="in" filter="fade">
                                      <p:cBhvr>
                                        <p:cTn id="42" dur="2000"/>
                                        <p:tgtEl>
                                          <p:spTgt spid="11270"/>
                                        </p:tgtEl>
                                      </p:cBhvr>
                                    </p:animEffect>
                                  </p:childTnLst>
                                </p:cTn>
                              </p:par>
                              <p:par>
                                <p:cTn id="43" presetID="10" presetClass="entr" presetSubtype="0" fill="hold" nodeType="withEffect">
                                  <p:stCondLst>
                                    <p:cond delay="0"/>
                                  </p:stCondLst>
                                  <p:childTnLst>
                                    <p:set>
                                      <p:cBhvr>
                                        <p:cTn id="44" dur="1" fill="hold">
                                          <p:stCondLst>
                                            <p:cond delay="0"/>
                                          </p:stCondLst>
                                        </p:cTn>
                                        <p:tgtEl>
                                          <p:spTgt spid="11279"/>
                                        </p:tgtEl>
                                        <p:attrNameLst>
                                          <p:attrName>style.visibility</p:attrName>
                                        </p:attrNameLst>
                                      </p:cBhvr>
                                      <p:to>
                                        <p:strVal val="visible"/>
                                      </p:to>
                                    </p:set>
                                    <p:animEffect transition="in" filter="fade">
                                      <p:cBhvr>
                                        <p:cTn id="45" dur="2000"/>
                                        <p:tgtEl>
                                          <p:spTgt spid="11279"/>
                                        </p:tgtEl>
                                      </p:cBhvr>
                                    </p:animEffect>
                                  </p:childTnLst>
                                </p:cTn>
                              </p:par>
                            </p:childTnLst>
                          </p:cTn>
                        </p:par>
                        <p:par>
                          <p:cTn id="46" fill="hold" nodeType="afterGroup">
                            <p:stCondLst>
                              <p:cond delay="8000"/>
                            </p:stCondLst>
                            <p:childTnLst>
                              <p:par>
                                <p:cTn id="47" presetID="10" presetClass="entr" presetSubtype="0" fill="hold" nodeType="afterEffect">
                                  <p:stCondLst>
                                    <p:cond delay="0"/>
                                  </p:stCondLst>
                                  <p:childTnLst>
                                    <p:set>
                                      <p:cBhvr>
                                        <p:cTn id="48" dur="1" fill="hold">
                                          <p:stCondLst>
                                            <p:cond delay="0"/>
                                          </p:stCondLst>
                                        </p:cTn>
                                        <p:tgtEl>
                                          <p:spTgt spid="11269"/>
                                        </p:tgtEl>
                                        <p:attrNameLst>
                                          <p:attrName>style.visibility</p:attrName>
                                        </p:attrNameLst>
                                      </p:cBhvr>
                                      <p:to>
                                        <p:strVal val="visible"/>
                                      </p:to>
                                    </p:set>
                                    <p:animEffect transition="in" filter="fade">
                                      <p:cBhvr>
                                        <p:cTn id="49" dur="2000"/>
                                        <p:tgtEl>
                                          <p:spTgt spid="11269"/>
                                        </p:tgtEl>
                                      </p:cBhvr>
                                    </p:animEffect>
                                  </p:childTnLst>
                                </p:cTn>
                              </p:par>
                              <p:par>
                                <p:cTn id="50" presetID="10" presetClass="entr" presetSubtype="0" fill="hold" nodeType="withEffect">
                                  <p:stCondLst>
                                    <p:cond delay="0"/>
                                  </p:stCondLst>
                                  <p:childTnLst>
                                    <p:set>
                                      <p:cBhvr>
                                        <p:cTn id="51" dur="1" fill="hold">
                                          <p:stCondLst>
                                            <p:cond delay="0"/>
                                          </p:stCondLst>
                                        </p:cTn>
                                        <p:tgtEl>
                                          <p:spTgt spid="11280"/>
                                        </p:tgtEl>
                                        <p:attrNameLst>
                                          <p:attrName>style.visibility</p:attrName>
                                        </p:attrNameLst>
                                      </p:cBhvr>
                                      <p:to>
                                        <p:strVal val="visible"/>
                                      </p:to>
                                    </p:set>
                                    <p:animEffect transition="in" filter="fade">
                                      <p:cBhvr>
                                        <p:cTn id="52" dur="20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p:bldP spid="11276" grpId="0"/>
      <p:bldP spid="11277" grpId="0"/>
      <p:bldP spid="11278" grpId="0"/>
      <p:bldP spid="11279" grpId="0"/>
      <p:bldP spid="11280" grpId="0"/>
      <p:bldP spid="11281"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Slide Number Placeholder 5">
            <a:extLst>
              <a:ext uri="{FF2B5EF4-FFF2-40B4-BE49-F238E27FC236}">
                <a16:creationId xmlns:a16="http://schemas.microsoft.com/office/drawing/2014/main" id="{9B089993-52D2-A994-D01F-D664C0EB16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1FD54CA-C474-45D4-ACE4-411A3B12F2AD}" type="slidenum">
              <a:rPr lang="en-US" altLang="en-US" sz="1200" smtClean="0">
                <a:latin typeface="Garamond" panose="02020404030301010803" pitchFamily="18" charset="0"/>
              </a:rPr>
              <a:pPr>
                <a:spcBef>
                  <a:spcPct val="0"/>
                </a:spcBef>
                <a:buClrTx/>
                <a:buSzTx/>
                <a:buFontTx/>
                <a:buNone/>
              </a:pPr>
              <a:t>77</a:t>
            </a:fld>
            <a:endParaRPr lang="en-US" altLang="en-US" sz="1200">
              <a:latin typeface="Garamond" panose="02020404030301010803" pitchFamily="18" charset="0"/>
            </a:endParaRPr>
          </a:p>
        </p:txBody>
      </p:sp>
      <p:sp>
        <p:nvSpPr>
          <p:cNvPr id="159747" name="Rectangle 2">
            <a:extLst>
              <a:ext uri="{FF2B5EF4-FFF2-40B4-BE49-F238E27FC236}">
                <a16:creationId xmlns:a16="http://schemas.microsoft.com/office/drawing/2014/main" id="{A33B586A-3AA8-6FC6-EC64-20257A203622}"/>
              </a:ext>
            </a:extLst>
          </p:cNvPr>
          <p:cNvSpPr>
            <a:spLocks noGrp="1" noChangeArrowheads="1"/>
          </p:cNvSpPr>
          <p:nvPr>
            <p:ph type="title"/>
          </p:nvPr>
        </p:nvSpPr>
        <p:spPr>
          <a:noFill/>
        </p:spPr>
        <p:txBody>
          <a:bodyPr/>
          <a:lstStyle/>
          <a:p>
            <a:pPr eaLnBrk="1" hangingPunct="1"/>
            <a:r>
              <a:rPr lang="en-US" altLang="en-US" sz="3600"/>
              <a:t>Matrix chain multiplication problem</a:t>
            </a:r>
          </a:p>
        </p:txBody>
      </p:sp>
      <p:sp>
        <p:nvSpPr>
          <p:cNvPr id="159748" name="Rectangle 3">
            <a:extLst>
              <a:ext uri="{FF2B5EF4-FFF2-40B4-BE49-F238E27FC236}">
                <a16:creationId xmlns:a16="http://schemas.microsoft.com/office/drawing/2014/main" id="{49B7CA5C-A080-1D8F-B17D-06D3F346F59F}"/>
              </a:ext>
            </a:extLst>
          </p:cNvPr>
          <p:cNvSpPr>
            <a:spLocks noGrp="1" noChangeArrowheads="1"/>
          </p:cNvSpPr>
          <p:nvPr>
            <p:ph type="body" idx="1"/>
          </p:nvPr>
        </p:nvSpPr>
        <p:spPr>
          <a:noFill/>
        </p:spPr>
        <p:txBody>
          <a:bodyPr/>
          <a:lstStyle/>
          <a:p>
            <a:pPr marL="571500" indent="-571500" eaLnBrk="1" hangingPunct="1"/>
            <a:r>
              <a:rPr lang="en-US" altLang="en-US" sz="2400"/>
              <a:t>Therefore, the order in which we perform the multiplication, may change the speed of our matrix chain multiplication.</a:t>
            </a:r>
          </a:p>
          <a:p>
            <a:pPr marL="571500" indent="-571500" eaLnBrk="1" hangingPunct="1"/>
            <a:endParaRPr lang="en-US" altLang="en-US" sz="2400"/>
          </a:p>
          <a:p>
            <a:pPr marL="571500" indent="-571500" eaLnBrk="1" hangingPunct="1"/>
            <a:r>
              <a:rPr lang="en-US" altLang="en-US" sz="2400" b="1"/>
              <a:t>Matrix chain multiplication problem</a:t>
            </a:r>
            <a:r>
              <a:rPr lang="en-US" altLang="en-US" sz="2400"/>
              <a:t>:</a:t>
            </a:r>
          </a:p>
          <a:p>
            <a:pPr marL="571500" indent="-571500" eaLnBrk="1" hangingPunct="1">
              <a:buFont typeface="Wingdings" panose="05000000000000000000" pitchFamily="2" charset="2"/>
              <a:buNone/>
            </a:pPr>
            <a:r>
              <a:rPr lang="en-US" altLang="en-US" sz="2400"/>
              <a:t>        Given a chain of matrices to be multiplied</a:t>
            </a:r>
          </a:p>
          <a:p>
            <a:pPr marL="571500" indent="-571500" eaLnBrk="1" hangingPunct="1">
              <a:buFont typeface="Wingdings" panose="05000000000000000000" pitchFamily="2" charset="2"/>
              <a:buNone/>
            </a:pPr>
            <a:endParaRPr lang="en-US" altLang="en-US" sz="2400"/>
          </a:p>
          <a:p>
            <a:pPr marL="571500" indent="-571500" eaLnBrk="1" hangingPunct="1">
              <a:buFont typeface="Wingdings" panose="05000000000000000000" pitchFamily="2" charset="2"/>
              <a:buNone/>
            </a:pPr>
            <a:endParaRPr lang="en-US" altLang="en-US" sz="2400"/>
          </a:p>
          <a:p>
            <a:pPr marL="571500" indent="-571500" eaLnBrk="1" hangingPunct="1">
              <a:buFont typeface="Wingdings" panose="05000000000000000000" pitchFamily="2" charset="2"/>
              <a:buNone/>
            </a:pPr>
            <a:r>
              <a:rPr lang="en-US" altLang="en-US" sz="2400"/>
              <a:t>       fully parenthesize this multiplication expression so that the number of scalar multiplications are minimized.</a:t>
            </a:r>
          </a:p>
          <a:p>
            <a:pPr marL="571500" indent="-571500" eaLnBrk="1" hangingPunct="1"/>
            <a:endParaRPr lang="en-US" altLang="en-US" sz="2400"/>
          </a:p>
        </p:txBody>
      </p:sp>
      <p:graphicFrame>
        <p:nvGraphicFramePr>
          <p:cNvPr id="159749" name="Object 4">
            <a:extLst>
              <a:ext uri="{FF2B5EF4-FFF2-40B4-BE49-F238E27FC236}">
                <a16:creationId xmlns:a16="http://schemas.microsoft.com/office/drawing/2014/main" id="{DB56786A-1ECE-C13E-22DC-EF9659A83FE9}"/>
              </a:ext>
            </a:extLst>
          </p:cNvPr>
          <p:cNvGraphicFramePr>
            <a:graphicFrameLocks noChangeAspect="1"/>
          </p:cNvGraphicFramePr>
          <p:nvPr/>
        </p:nvGraphicFramePr>
        <p:xfrm>
          <a:off x="1425575" y="4191000"/>
          <a:ext cx="5543550" cy="536575"/>
        </p:xfrm>
        <a:graphic>
          <a:graphicData uri="http://schemas.openxmlformats.org/presentationml/2006/ole">
            <mc:AlternateContent xmlns:mc="http://schemas.openxmlformats.org/markup-compatibility/2006">
              <mc:Choice xmlns:v="urn:schemas-microsoft-com:vml" Requires="v">
                <p:oleObj name="Equation" r:id="rId3" imgW="2362200" imgH="228600" progId="Equation.3">
                  <p:embed/>
                </p:oleObj>
              </mc:Choice>
              <mc:Fallback>
                <p:oleObj name="Equation" r:id="rId3" imgW="23622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5575" y="4191000"/>
                        <a:ext cx="55435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59748">
                                            <p:txEl>
                                              <p:pRg st="2" end="2"/>
                                            </p:txEl>
                                          </p:spTgt>
                                        </p:tgtEl>
                                        <p:attrNameLst>
                                          <p:attrName>style.visibility</p:attrName>
                                        </p:attrNameLst>
                                      </p:cBhvr>
                                      <p:to>
                                        <p:strVal val="visible"/>
                                      </p:to>
                                    </p:set>
                                    <p:animEffect transition="in" filter="fade">
                                      <p:cBhvr>
                                        <p:cTn id="7" dur="500"/>
                                        <p:tgtEl>
                                          <p:spTgt spid="159748">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59748">
                                            <p:txEl>
                                              <p:pRg st="3" end="3"/>
                                            </p:txEl>
                                          </p:spTgt>
                                        </p:tgtEl>
                                        <p:attrNameLst>
                                          <p:attrName>style.visibility</p:attrName>
                                        </p:attrNameLst>
                                      </p:cBhvr>
                                      <p:to>
                                        <p:strVal val="visible"/>
                                      </p:to>
                                    </p:set>
                                    <p:animEffect transition="in" filter="fade">
                                      <p:cBhvr>
                                        <p:cTn id="10" dur="500"/>
                                        <p:tgtEl>
                                          <p:spTgt spid="159748">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9748">
                                            <p:txEl>
                                              <p:pRg st="6" end="6"/>
                                            </p:txEl>
                                          </p:spTgt>
                                        </p:tgtEl>
                                        <p:attrNameLst>
                                          <p:attrName>style.visibility</p:attrName>
                                        </p:attrNameLst>
                                      </p:cBhvr>
                                      <p:to>
                                        <p:strVal val="visible"/>
                                      </p:to>
                                    </p:set>
                                    <p:animEffect transition="in" filter="fade">
                                      <p:cBhvr>
                                        <p:cTn id="13" dur="500"/>
                                        <p:tgtEl>
                                          <p:spTgt spid="15974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59749"/>
                                        </p:tgtEl>
                                        <p:attrNameLst>
                                          <p:attrName>style.visibility</p:attrName>
                                        </p:attrNameLst>
                                      </p:cBhvr>
                                      <p:to>
                                        <p:strVal val="visible"/>
                                      </p:to>
                                    </p:set>
                                    <p:animEffect transition="in" filter="fade">
                                      <p:cBhvr>
                                        <p:cTn id="16" dur="500"/>
                                        <p:tgtEl>
                                          <p:spTgt spid="159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Slide Number Placeholder 5">
            <a:extLst>
              <a:ext uri="{FF2B5EF4-FFF2-40B4-BE49-F238E27FC236}">
                <a16:creationId xmlns:a16="http://schemas.microsoft.com/office/drawing/2014/main" id="{905AEF39-2D46-8853-ED1F-B81C2517D7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2169A9C-306D-4E6F-975A-A91451804B26}" type="slidenum">
              <a:rPr lang="en-US" altLang="en-US" sz="1200" smtClean="0">
                <a:latin typeface="Garamond" panose="02020404030301010803" pitchFamily="18" charset="0"/>
              </a:rPr>
              <a:pPr>
                <a:spcBef>
                  <a:spcPct val="0"/>
                </a:spcBef>
                <a:buClrTx/>
                <a:buSzTx/>
                <a:buFontTx/>
                <a:buNone/>
              </a:pPr>
              <a:t>78</a:t>
            </a:fld>
            <a:endParaRPr lang="en-US" altLang="en-US" sz="1200">
              <a:latin typeface="Garamond" panose="02020404030301010803" pitchFamily="18" charset="0"/>
            </a:endParaRPr>
          </a:p>
        </p:txBody>
      </p:sp>
      <p:sp>
        <p:nvSpPr>
          <p:cNvPr id="161795" name="Rectangle 2">
            <a:extLst>
              <a:ext uri="{FF2B5EF4-FFF2-40B4-BE49-F238E27FC236}">
                <a16:creationId xmlns:a16="http://schemas.microsoft.com/office/drawing/2014/main" id="{4879B596-9D64-9EDC-7946-B98EC59CD102}"/>
              </a:ext>
            </a:extLst>
          </p:cNvPr>
          <p:cNvSpPr>
            <a:spLocks noGrp="1" noChangeArrowheads="1"/>
          </p:cNvSpPr>
          <p:nvPr>
            <p:ph type="title"/>
          </p:nvPr>
        </p:nvSpPr>
        <p:spPr/>
        <p:txBody>
          <a:bodyPr/>
          <a:lstStyle/>
          <a:p>
            <a:pPr eaLnBrk="1" hangingPunct="1"/>
            <a:r>
              <a:rPr lang="en-US" altLang="en-US" sz="3200"/>
              <a:t>A naïve approach to matrix chain multiplication problem</a:t>
            </a:r>
          </a:p>
        </p:txBody>
      </p:sp>
      <p:sp>
        <p:nvSpPr>
          <p:cNvPr id="161796" name="Rectangle 3">
            <a:extLst>
              <a:ext uri="{FF2B5EF4-FFF2-40B4-BE49-F238E27FC236}">
                <a16:creationId xmlns:a16="http://schemas.microsoft.com/office/drawing/2014/main" id="{F071E286-C77B-DBC6-263D-F5ECA06786D8}"/>
              </a:ext>
            </a:extLst>
          </p:cNvPr>
          <p:cNvSpPr>
            <a:spLocks noGrp="1" noChangeArrowheads="1"/>
          </p:cNvSpPr>
          <p:nvPr>
            <p:ph type="body" idx="1"/>
          </p:nvPr>
        </p:nvSpPr>
        <p:spPr>
          <a:xfrm>
            <a:off x="457200" y="1295400"/>
            <a:ext cx="8229600" cy="4530725"/>
          </a:xfrm>
        </p:spPr>
        <p:txBody>
          <a:bodyPr/>
          <a:lstStyle/>
          <a:p>
            <a:pPr eaLnBrk="1" hangingPunct="1"/>
            <a:r>
              <a:rPr lang="en-US" altLang="en-US" sz="2400"/>
              <a:t>A naïve approach could be to try out every possible parenthesization and find the number of scalar multiplications needed for each them.</a:t>
            </a:r>
          </a:p>
          <a:p>
            <a:pPr eaLnBrk="1" hangingPunct="1"/>
            <a:endParaRPr lang="en-US" altLang="en-US" sz="800"/>
          </a:p>
          <a:p>
            <a:pPr eaLnBrk="1" hangingPunct="1"/>
            <a:r>
              <a:rPr lang="en-US" altLang="en-US" sz="2400"/>
              <a:t>Let </a:t>
            </a:r>
            <a:r>
              <a:rPr lang="en-US" altLang="en-US" sz="2400" i="1"/>
              <a:t>P</a:t>
            </a:r>
            <a:r>
              <a:rPr lang="en-US" altLang="en-US" sz="2400"/>
              <a:t>(</a:t>
            </a:r>
            <a:r>
              <a:rPr lang="en-US" altLang="en-US" sz="2400" i="1"/>
              <a:t>n</a:t>
            </a:r>
            <a:r>
              <a:rPr lang="en-US" altLang="en-US" sz="2400"/>
              <a:t>) be the number of possible parenthesizations of a matrix chain multiplication for </a:t>
            </a:r>
            <a:r>
              <a:rPr lang="en-US" altLang="en-US" sz="2400" i="1"/>
              <a:t>n</a:t>
            </a:r>
            <a:r>
              <a:rPr lang="en-US" altLang="en-US" sz="2400"/>
              <a:t> matrices.</a:t>
            </a:r>
          </a:p>
          <a:p>
            <a:pPr eaLnBrk="1" hangingPunct="1"/>
            <a:endParaRPr lang="en-US" altLang="en-US" sz="800"/>
          </a:p>
          <a:p>
            <a:pPr eaLnBrk="1" hangingPunct="1"/>
            <a:r>
              <a:rPr lang="en-US" altLang="en-US" sz="2400"/>
              <a:t>Let us denote by </a:t>
            </a:r>
            <a:r>
              <a:rPr lang="en-US" altLang="en-US" sz="2400" i="1"/>
              <a:t>A</a:t>
            </a:r>
            <a:r>
              <a:rPr lang="en-US" altLang="en-US" sz="2400" i="1" baseline="30000"/>
              <a:t>j</a:t>
            </a:r>
            <a:r>
              <a:rPr lang="en-US" altLang="en-US" sz="2400" baseline="30000"/>
              <a:t>..</a:t>
            </a:r>
            <a:r>
              <a:rPr lang="en-US" altLang="en-US" sz="2400" i="1" baseline="30000"/>
              <a:t>k</a:t>
            </a:r>
            <a:r>
              <a:rPr lang="en-US" altLang="en-US" sz="2400"/>
              <a:t> (where </a:t>
            </a:r>
            <a:r>
              <a:rPr lang="en-US" altLang="en-US" sz="2400" i="1"/>
              <a:t>j</a:t>
            </a:r>
            <a:r>
              <a:rPr lang="en-US" altLang="en-US" sz="2400"/>
              <a:t> </a:t>
            </a:r>
            <a:r>
              <a:rPr lang="en-US" altLang="en-US" sz="2400">
                <a:cs typeface="Arial" panose="020B0604020202020204" pitchFamily="34" charset="0"/>
              </a:rPr>
              <a:t>≤ </a:t>
            </a:r>
            <a:r>
              <a:rPr lang="en-US" altLang="en-US" sz="2400" i="1">
                <a:cs typeface="Arial" panose="020B0604020202020204" pitchFamily="34" charset="0"/>
              </a:rPr>
              <a:t>k</a:t>
            </a:r>
            <a:r>
              <a:rPr lang="en-US" altLang="en-US" sz="2400">
                <a:cs typeface="Arial" panose="020B0604020202020204" pitchFamily="34" charset="0"/>
              </a:rPr>
              <a:t>) </a:t>
            </a:r>
            <a:r>
              <a:rPr lang="en-US" altLang="en-US" sz="2400"/>
              <a:t>the value of the matrix chain multiplication from </a:t>
            </a:r>
            <a:r>
              <a:rPr lang="en-US" altLang="en-US" sz="2400" i="1"/>
              <a:t>A</a:t>
            </a:r>
            <a:r>
              <a:rPr lang="en-US" altLang="en-US" sz="2400" i="1" baseline="30000"/>
              <a:t>j  </a:t>
            </a:r>
            <a:r>
              <a:rPr lang="en-US" altLang="en-US" sz="2400"/>
              <a:t>to </a:t>
            </a:r>
            <a:r>
              <a:rPr lang="en-US" altLang="en-US" sz="2400" i="1"/>
              <a:t>A</a:t>
            </a:r>
            <a:r>
              <a:rPr lang="en-US" altLang="en-US" sz="2400" i="1" baseline="30000"/>
              <a:t>k</a:t>
            </a:r>
            <a:r>
              <a:rPr lang="en-US" altLang="en-US" sz="2400"/>
              <a:t>, i.e.</a:t>
            </a:r>
          </a:p>
          <a:p>
            <a:pPr eaLnBrk="1" hangingPunct="1"/>
            <a:endParaRPr lang="en-US" altLang="en-US" sz="2400"/>
          </a:p>
          <a:p>
            <a:pPr eaLnBrk="1" hangingPunct="1"/>
            <a:r>
              <a:rPr lang="en-US" altLang="en-US" sz="2400"/>
              <a:t>The top level parenthesization will show us how to compute </a:t>
            </a:r>
            <a:r>
              <a:rPr lang="en-US" altLang="en-US" sz="2400" i="1"/>
              <a:t>A</a:t>
            </a:r>
            <a:r>
              <a:rPr lang="en-US" altLang="en-US" sz="2400" baseline="30000"/>
              <a:t>1..</a:t>
            </a:r>
            <a:r>
              <a:rPr lang="en-US" altLang="en-US" sz="2400" i="1" baseline="30000"/>
              <a:t>n</a:t>
            </a:r>
            <a:r>
              <a:rPr lang="en-US" altLang="en-US" sz="2400"/>
              <a:t> as multiplication of two matrices </a:t>
            </a:r>
            <a:r>
              <a:rPr lang="en-US" altLang="en-US" sz="2400" i="1"/>
              <a:t>A</a:t>
            </a:r>
            <a:r>
              <a:rPr lang="en-US" altLang="en-US" sz="2400" baseline="30000"/>
              <a:t>1..</a:t>
            </a:r>
            <a:r>
              <a:rPr lang="en-US" altLang="en-US" sz="2400" i="1" baseline="30000"/>
              <a:t>k</a:t>
            </a:r>
            <a:r>
              <a:rPr lang="en-US" altLang="en-US" sz="2400"/>
              <a:t> and </a:t>
            </a:r>
            <a:r>
              <a:rPr lang="en-US" altLang="en-US" sz="2400" i="1"/>
              <a:t>A</a:t>
            </a:r>
            <a:r>
              <a:rPr lang="en-US" altLang="en-US" sz="2400" i="1" baseline="30000"/>
              <a:t>k+1</a:t>
            </a:r>
            <a:r>
              <a:rPr lang="en-US" altLang="en-US" sz="2400" baseline="30000"/>
              <a:t>..</a:t>
            </a:r>
            <a:r>
              <a:rPr lang="en-US" altLang="en-US" sz="2400" i="1" baseline="30000"/>
              <a:t>n</a:t>
            </a:r>
            <a:r>
              <a:rPr lang="en-US" altLang="en-US" sz="2400"/>
              <a:t> for some </a:t>
            </a:r>
            <a:r>
              <a:rPr lang="en-US" altLang="en-US" sz="2400" i="1"/>
              <a:t>k&lt;n</a:t>
            </a:r>
            <a:r>
              <a:rPr lang="en-US" altLang="en-US" sz="2400"/>
              <a:t>.</a:t>
            </a:r>
          </a:p>
        </p:txBody>
      </p:sp>
      <p:graphicFrame>
        <p:nvGraphicFramePr>
          <p:cNvPr id="161797" name="Object 4">
            <a:extLst>
              <a:ext uri="{FF2B5EF4-FFF2-40B4-BE49-F238E27FC236}">
                <a16:creationId xmlns:a16="http://schemas.microsoft.com/office/drawing/2014/main" id="{0D93541F-5475-C3C4-DABF-D43D602DFD73}"/>
              </a:ext>
            </a:extLst>
          </p:cNvPr>
          <p:cNvGraphicFramePr>
            <a:graphicFrameLocks noChangeAspect="1"/>
          </p:cNvGraphicFramePr>
          <p:nvPr/>
        </p:nvGraphicFramePr>
        <p:xfrm>
          <a:off x="3165475" y="4343400"/>
          <a:ext cx="3606800" cy="447675"/>
        </p:xfrm>
        <a:graphic>
          <a:graphicData uri="http://schemas.openxmlformats.org/presentationml/2006/ole">
            <mc:AlternateContent xmlns:mc="http://schemas.openxmlformats.org/markup-compatibility/2006">
              <mc:Choice xmlns:v="urn:schemas-microsoft-com:vml" Requires="v">
                <p:oleObj name="Equation" r:id="rId3" imgW="1536700" imgH="190500" progId="Equation.3">
                  <p:embed/>
                </p:oleObj>
              </mc:Choice>
              <mc:Fallback>
                <p:oleObj name="Equation" r:id="rId3" imgW="15367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5475" y="4343400"/>
                        <a:ext cx="3606800"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1796">
                                            <p:txEl>
                                              <p:pRg st="2" end="2"/>
                                            </p:txEl>
                                          </p:spTgt>
                                        </p:tgtEl>
                                        <p:attrNameLst>
                                          <p:attrName>style.visibility</p:attrName>
                                        </p:attrNameLst>
                                      </p:cBhvr>
                                      <p:to>
                                        <p:strVal val="visible"/>
                                      </p:to>
                                    </p:set>
                                    <p:animEffect transition="in" filter="fade">
                                      <p:cBhvr>
                                        <p:cTn id="7" dur="500"/>
                                        <p:tgtEl>
                                          <p:spTgt spid="16179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1796">
                                            <p:txEl>
                                              <p:pRg st="4" end="4"/>
                                            </p:txEl>
                                          </p:spTgt>
                                        </p:tgtEl>
                                        <p:attrNameLst>
                                          <p:attrName>style.visibility</p:attrName>
                                        </p:attrNameLst>
                                      </p:cBhvr>
                                      <p:to>
                                        <p:strVal val="visible"/>
                                      </p:to>
                                    </p:set>
                                    <p:animEffect transition="in" filter="fade">
                                      <p:cBhvr>
                                        <p:cTn id="12" dur="500"/>
                                        <p:tgtEl>
                                          <p:spTgt spid="161796">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1797"/>
                                        </p:tgtEl>
                                        <p:attrNameLst>
                                          <p:attrName>style.visibility</p:attrName>
                                        </p:attrNameLst>
                                      </p:cBhvr>
                                      <p:to>
                                        <p:strVal val="visible"/>
                                      </p:to>
                                    </p:set>
                                    <p:animEffect transition="in" filter="fade">
                                      <p:cBhvr>
                                        <p:cTn id="15" dur="500"/>
                                        <p:tgtEl>
                                          <p:spTgt spid="16179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61796">
                                            <p:txEl>
                                              <p:pRg st="6" end="6"/>
                                            </p:txEl>
                                          </p:spTgt>
                                        </p:tgtEl>
                                        <p:attrNameLst>
                                          <p:attrName>style.visibility</p:attrName>
                                        </p:attrNameLst>
                                      </p:cBhvr>
                                      <p:to>
                                        <p:strVal val="visible"/>
                                      </p:to>
                                    </p:set>
                                    <p:animEffect transition="in" filter="fade">
                                      <p:cBhvr>
                                        <p:cTn id="20" dur="500"/>
                                        <p:tgtEl>
                                          <p:spTgt spid="1617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3">
            <a:extLst>
              <a:ext uri="{FF2B5EF4-FFF2-40B4-BE49-F238E27FC236}">
                <a16:creationId xmlns:a16="http://schemas.microsoft.com/office/drawing/2014/main" id="{1FF65FB7-8AFC-60D6-97A6-11F2E81554A1}"/>
              </a:ext>
            </a:extLst>
          </p:cNvPr>
          <p:cNvSpPr>
            <a:spLocks noGrp="1" noChangeArrowheads="1"/>
          </p:cNvSpPr>
          <p:nvPr>
            <p:ph type="body" idx="1"/>
          </p:nvPr>
        </p:nvSpPr>
        <p:spPr>
          <a:xfrm>
            <a:off x="457200" y="1295400"/>
            <a:ext cx="8229600" cy="4530725"/>
          </a:xfrm>
          <a:noFill/>
        </p:spPr>
        <p:txBody>
          <a:bodyPr/>
          <a:lstStyle/>
          <a:p>
            <a:pPr eaLnBrk="1" hangingPunct="1"/>
            <a:r>
              <a:rPr lang="en-US" altLang="en-US" sz="2400"/>
              <a:t>For our previous example, the corresponding reductions to two matrix multiplication are given below:</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r>
              <a:rPr lang="en-US" altLang="en-US" sz="2400"/>
              <a:t>Note that, in order to evaluate </a:t>
            </a:r>
            <a:r>
              <a:rPr lang="en-US" altLang="en-US" sz="2400" i="1"/>
              <a:t>A</a:t>
            </a:r>
            <a:r>
              <a:rPr lang="en-US" altLang="en-US" sz="2400" i="1" baseline="30000"/>
              <a:t>j</a:t>
            </a:r>
            <a:r>
              <a:rPr lang="en-US" altLang="en-US" sz="2400" baseline="30000"/>
              <a:t>..</a:t>
            </a:r>
            <a:r>
              <a:rPr lang="en-US" altLang="en-US" sz="2400" i="1" baseline="30000"/>
              <a:t>k</a:t>
            </a:r>
            <a:r>
              <a:rPr lang="en-US" altLang="en-US" sz="2400"/>
              <a:t> we have </a:t>
            </a:r>
            <a:r>
              <a:rPr lang="en-US" altLang="en-US" sz="2400" i="1"/>
              <a:t>P</a:t>
            </a:r>
            <a:r>
              <a:rPr lang="en-US" altLang="en-US" sz="2400"/>
              <a:t>(</a:t>
            </a:r>
            <a:r>
              <a:rPr lang="en-US" altLang="en-US" sz="2400" i="1"/>
              <a:t>k</a:t>
            </a:r>
            <a:r>
              <a:rPr lang="en-US" altLang="en-US" sz="2400"/>
              <a:t>-</a:t>
            </a:r>
            <a:r>
              <a:rPr lang="en-US" altLang="en-US" sz="2400" i="1"/>
              <a:t>j</a:t>
            </a:r>
            <a:r>
              <a:rPr lang="en-US" altLang="en-US" sz="2400"/>
              <a:t>+1) possible parenthesizations.</a:t>
            </a:r>
          </a:p>
          <a:p>
            <a:pPr eaLnBrk="1" hangingPunct="1"/>
            <a:endParaRPr lang="en-US" altLang="en-US" sz="2400"/>
          </a:p>
          <a:p>
            <a:pPr eaLnBrk="1" hangingPunct="1"/>
            <a:endParaRPr lang="en-US" altLang="en-US" sz="2400"/>
          </a:p>
        </p:txBody>
      </p:sp>
      <p:sp>
        <p:nvSpPr>
          <p:cNvPr id="163843" name="Slide Number Placeholder 5">
            <a:extLst>
              <a:ext uri="{FF2B5EF4-FFF2-40B4-BE49-F238E27FC236}">
                <a16:creationId xmlns:a16="http://schemas.microsoft.com/office/drawing/2014/main" id="{7C27A90A-EA64-246F-7AF3-83945D99B4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22A2069F-3044-42C0-973F-EA927E0F5EAD}" type="slidenum">
              <a:rPr lang="en-US" altLang="en-US" sz="1200" smtClean="0">
                <a:latin typeface="Garamond" panose="02020404030301010803" pitchFamily="18" charset="0"/>
              </a:rPr>
              <a:pPr>
                <a:spcBef>
                  <a:spcPct val="0"/>
                </a:spcBef>
                <a:buClrTx/>
                <a:buSzTx/>
                <a:buFontTx/>
                <a:buNone/>
              </a:pPr>
              <a:t>79</a:t>
            </a:fld>
            <a:endParaRPr lang="en-US" altLang="en-US" sz="1200">
              <a:latin typeface="Garamond" panose="02020404030301010803" pitchFamily="18" charset="0"/>
            </a:endParaRPr>
          </a:p>
        </p:txBody>
      </p:sp>
      <p:graphicFrame>
        <p:nvGraphicFramePr>
          <p:cNvPr id="163844" name="Object 2">
            <a:extLst>
              <a:ext uri="{FF2B5EF4-FFF2-40B4-BE49-F238E27FC236}">
                <a16:creationId xmlns:a16="http://schemas.microsoft.com/office/drawing/2014/main" id="{86211347-75C4-672F-EAE9-C3BF26011B9F}"/>
              </a:ext>
            </a:extLst>
          </p:cNvPr>
          <p:cNvGraphicFramePr>
            <a:graphicFrameLocks noChangeAspect="1"/>
          </p:cNvGraphicFramePr>
          <p:nvPr/>
        </p:nvGraphicFramePr>
        <p:xfrm>
          <a:off x="769938" y="2424113"/>
          <a:ext cx="5326062" cy="501650"/>
        </p:xfrm>
        <a:graphic>
          <a:graphicData uri="http://schemas.openxmlformats.org/presentationml/2006/ole">
            <mc:AlternateContent xmlns:mc="http://schemas.openxmlformats.org/markup-compatibility/2006">
              <mc:Choice xmlns:v="urn:schemas-microsoft-com:vml" Requires="v">
                <p:oleObj name="Equation" r:id="rId3" imgW="2425700" imgH="228600" progId="Equation.3">
                  <p:embed/>
                </p:oleObj>
              </mc:Choice>
              <mc:Fallback>
                <p:oleObj name="Equation" r:id="rId3" imgW="24257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938" y="2424113"/>
                        <a:ext cx="53260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5" name="Object 3">
            <a:extLst>
              <a:ext uri="{FF2B5EF4-FFF2-40B4-BE49-F238E27FC236}">
                <a16:creationId xmlns:a16="http://schemas.microsoft.com/office/drawing/2014/main" id="{FBFBE325-ED04-4149-E746-749F451AC1B6}"/>
              </a:ext>
            </a:extLst>
          </p:cNvPr>
          <p:cNvGraphicFramePr>
            <a:graphicFrameLocks noChangeAspect="1"/>
          </p:cNvGraphicFramePr>
          <p:nvPr/>
        </p:nvGraphicFramePr>
        <p:xfrm>
          <a:off x="696913" y="2895600"/>
          <a:ext cx="5322887" cy="493713"/>
        </p:xfrm>
        <a:graphic>
          <a:graphicData uri="http://schemas.openxmlformats.org/presentationml/2006/ole">
            <mc:AlternateContent xmlns:mc="http://schemas.openxmlformats.org/markup-compatibility/2006">
              <mc:Choice xmlns:v="urn:schemas-microsoft-com:vml" Requires="v">
                <p:oleObj name="Equation" r:id="rId5" imgW="2463800" imgH="228600" progId="Equation.3">
                  <p:embed/>
                </p:oleObj>
              </mc:Choice>
              <mc:Fallback>
                <p:oleObj name="Equation" r:id="rId5" imgW="2463800" imgH="2286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6913" y="2895600"/>
                        <a:ext cx="5322887"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6" name="Object 4">
            <a:extLst>
              <a:ext uri="{FF2B5EF4-FFF2-40B4-BE49-F238E27FC236}">
                <a16:creationId xmlns:a16="http://schemas.microsoft.com/office/drawing/2014/main" id="{44767658-4111-B391-2806-46E175DA1F2E}"/>
              </a:ext>
            </a:extLst>
          </p:cNvPr>
          <p:cNvGraphicFramePr>
            <a:graphicFrameLocks noChangeAspect="1"/>
          </p:cNvGraphicFramePr>
          <p:nvPr/>
        </p:nvGraphicFramePr>
        <p:xfrm>
          <a:off x="711200" y="3352800"/>
          <a:ext cx="5308600" cy="495300"/>
        </p:xfrm>
        <a:graphic>
          <a:graphicData uri="http://schemas.openxmlformats.org/presentationml/2006/ole">
            <mc:AlternateContent xmlns:mc="http://schemas.openxmlformats.org/markup-compatibility/2006">
              <mc:Choice xmlns:v="urn:schemas-microsoft-com:vml" Requires="v">
                <p:oleObj name="Equation" r:id="rId7" imgW="2451100" imgH="228600" progId="Equation.3">
                  <p:embed/>
                </p:oleObj>
              </mc:Choice>
              <mc:Fallback>
                <p:oleObj name="Equation" r:id="rId7" imgW="2451100" imgH="2286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1200" y="3352800"/>
                        <a:ext cx="5308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7" name="Object 5">
            <a:extLst>
              <a:ext uri="{FF2B5EF4-FFF2-40B4-BE49-F238E27FC236}">
                <a16:creationId xmlns:a16="http://schemas.microsoft.com/office/drawing/2014/main" id="{C96255B8-DBD2-7369-F193-6FD48B3A4991}"/>
              </a:ext>
            </a:extLst>
          </p:cNvPr>
          <p:cNvGraphicFramePr>
            <a:graphicFrameLocks noChangeAspect="1"/>
          </p:cNvGraphicFramePr>
          <p:nvPr/>
        </p:nvGraphicFramePr>
        <p:xfrm>
          <a:off x="725488" y="4403725"/>
          <a:ext cx="5065712" cy="473075"/>
        </p:xfrm>
        <a:graphic>
          <a:graphicData uri="http://schemas.openxmlformats.org/presentationml/2006/ole">
            <mc:AlternateContent xmlns:mc="http://schemas.openxmlformats.org/markup-compatibility/2006">
              <mc:Choice xmlns:v="urn:schemas-microsoft-com:vml" Requires="v">
                <p:oleObj name="Equation" r:id="rId9" imgW="2451100" imgH="228600" progId="Equation.3">
                  <p:embed/>
                </p:oleObj>
              </mc:Choice>
              <mc:Fallback>
                <p:oleObj name="Equation" r:id="rId9" imgW="2451100" imgH="22860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5488" y="4403725"/>
                        <a:ext cx="5065712"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8" name="Object 6">
            <a:extLst>
              <a:ext uri="{FF2B5EF4-FFF2-40B4-BE49-F238E27FC236}">
                <a16:creationId xmlns:a16="http://schemas.microsoft.com/office/drawing/2014/main" id="{44DF6257-DFB9-D59F-7C74-95BA4AD68185}"/>
              </a:ext>
            </a:extLst>
          </p:cNvPr>
          <p:cNvGraphicFramePr>
            <a:graphicFrameLocks noChangeAspect="1"/>
          </p:cNvGraphicFramePr>
          <p:nvPr/>
        </p:nvGraphicFramePr>
        <p:xfrm>
          <a:off x="685800" y="3886200"/>
          <a:ext cx="5257800" cy="487363"/>
        </p:xfrm>
        <a:graphic>
          <a:graphicData uri="http://schemas.openxmlformats.org/presentationml/2006/ole">
            <mc:AlternateContent xmlns:mc="http://schemas.openxmlformats.org/markup-compatibility/2006">
              <mc:Choice xmlns:v="urn:schemas-microsoft-com:vml" Requires="v">
                <p:oleObj name="Equation" r:id="rId11" imgW="2463800" imgH="228600" progId="Equation.3">
                  <p:embed/>
                </p:oleObj>
              </mc:Choice>
              <mc:Fallback>
                <p:oleObj name="Equation" r:id="rId11" imgW="2463800" imgH="2286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5800" y="3886200"/>
                        <a:ext cx="5257800"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49" name="Object 7">
            <a:extLst>
              <a:ext uri="{FF2B5EF4-FFF2-40B4-BE49-F238E27FC236}">
                <a16:creationId xmlns:a16="http://schemas.microsoft.com/office/drawing/2014/main" id="{AB848EC5-F866-738E-D995-C08B7E35C4C4}"/>
              </a:ext>
            </a:extLst>
          </p:cNvPr>
          <p:cNvGraphicFramePr>
            <a:graphicFrameLocks noChangeAspect="1"/>
          </p:cNvGraphicFramePr>
          <p:nvPr/>
        </p:nvGraphicFramePr>
        <p:xfrm>
          <a:off x="6781800" y="2479675"/>
          <a:ext cx="1449388" cy="417513"/>
        </p:xfrm>
        <a:graphic>
          <a:graphicData uri="http://schemas.openxmlformats.org/presentationml/2006/ole">
            <mc:AlternateContent xmlns:mc="http://schemas.openxmlformats.org/markup-compatibility/2006">
              <mc:Choice xmlns:v="urn:schemas-microsoft-com:vml" Requires="v">
                <p:oleObj name="Equation" r:id="rId13" imgW="660113" imgH="190417" progId="Equation.3">
                  <p:embed/>
                </p:oleObj>
              </mc:Choice>
              <mc:Fallback>
                <p:oleObj name="Equation" r:id="rId13" imgW="660113" imgH="190417"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1800" y="2479675"/>
                        <a:ext cx="1449388"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0" name="Object 8">
            <a:extLst>
              <a:ext uri="{FF2B5EF4-FFF2-40B4-BE49-F238E27FC236}">
                <a16:creationId xmlns:a16="http://schemas.microsoft.com/office/drawing/2014/main" id="{9FC509C8-E6C1-B535-142A-00EA2AE84AD2}"/>
              </a:ext>
            </a:extLst>
          </p:cNvPr>
          <p:cNvGraphicFramePr>
            <a:graphicFrameLocks noChangeAspect="1"/>
          </p:cNvGraphicFramePr>
          <p:nvPr/>
        </p:nvGraphicFramePr>
        <p:xfrm>
          <a:off x="6781800" y="2935288"/>
          <a:ext cx="1449388" cy="417512"/>
        </p:xfrm>
        <a:graphic>
          <a:graphicData uri="http://schemas.openxmlformats.org/presentationml/2006/ole">
            <mc:AlternateContent xmlns:mc="http://schemas.openxmlformats.org/markup-compatibility/2006">
              <mc:Choice xmlns:v="urn:schemas-microsoft-com:vml" Requires="v">
                <p:oleObj name="Equation" r:id="rId15" imgW="660113" imgH="190417" progId="Equation.3">
                  <p:embed/>
                </p:oleObj>
              </mc:Choice>
              <mc:Fallback>
                <p:oleObj name="Equation" r:id="rId15" imgW="660113" imgH="190417"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81800" y="2935288"/>
                        <a:ext cx="1449388"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1" name="Object 9">
            <a:extLst>
              <a:ext uri="{FF2B5EF4-FFF2-40B4-BE49-F238E27FC236}">
                <a16:creationId xmlns:a16="http://schemas.microsoft.com/office/drawing/2014/main" id="{399BA920-4A78-2AC4-7E10-B2126C59E0B7}"/>
              </a:ext>
            </a:extLst>
          </p:cNvPr>
          <p:cNvGraphicFramePr>
            <a:graphicFrameLocks noChangeAspect="1"/>
          </p:cNvGraphicFramePr>
          <p:nvPr/>
        </p:nvGraphicFramePr>
        <p:xfrm>
          <a:off x="6794500" y="3429000"/>
          <a:ext cx="1420813" cy="417513"/>
        </p:xfrm>
        <a:graphic>
          <a:graphicData uri="http://schemas.openxmlformats.org/presentationml/2006/ole">
            <mc:AlternateContent xmlns:mc="http://schemas.openxmlformats.org/markup-compatibility/2006">
              <mc:Choice xmlns:v="urn:schemas-microsoft-com:vml" Requires="v">
                <p:oleObj name="Equation" r:id="rId17" imgW="647700" imgH="190500" progId="Equation.3">
                  <p:embed/>
                </p:oleObj>
              </mc:Choice>
              <mc:Fallback>
                <p:oleObj name="Equation" r:id="rId17" imgW="647700" imgH="19050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94500" y="3429000"/>
                        <a:ext cx="1420813"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2" name="Object 10">
            <a:extLst>
              <a:ext uri="{FF2B5EF4-FFF2-40B4-BE49-F238E27FC236}">
                <a16:creationId xmlns:a16="http://schemas.microsoft.com/office/drawing/2014/main" id="{8773695C-965B-3638-AE3D-925174FF59A5}"/>
              </a:ext>
            </a:extLst>
          </p:cNvPr>
          <p:cNvGraphicFramePr>
            <a:graphicFrameLocks noChangeAspect="1"/>
          </p:cNvGraphicFramePr>
          <p:nvPr/>
        </p:nvGraphicFramePr>
        <p:xfrm>
          <a:off x="6796088" y="3849688"/>
          <a:ext cx="1420812" cy="417512"/>
        </p:xfrm>
        <a:graphic>
          <a:graphicData uri="http://schemas.openxmlformats.org/presentationml/2006/ole">
            <mc:AlternateContent xmlns:mc="http://schemas.openxmlformats.org/markup-compatibility/2006">
              <mc:Choice xmlns:v="urn:schemas-microsoft-com:vml" Requires="v">
                <p:oleObj name="Equation" r:id="rId19" imgW="647700" imgH="190500" progId="Equation.3">
                  <p:embed/>
                </p:oleObj>
              </mc:Choice>
              <mc:Fallback>
                <p:oleObj name="Equation" r:id="rId19" imgW="647700" imgH="19050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796088" y="3849688"/>
                        <a:ext cx="1420812"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53" name="Object 11">
            <a:extLst>
              <a:ext uri="{FF2B5EF4-FFF2-40B4-BE49-F238E27FC236}">
                <a16:creationId xmlns:a16="http://schemas.microsoft.com/office/drawing/2014/main" id="{30D8FFE0-1036-0A0C-254A-01B074FA074C}"/>
              </a:ext>
            </a:extLst>
          </p:cNvPr>
          <p:cNvGraphicFramePr>
            <a:graphicFrameLocks noChangeAspect="1"/>
          </p:cNvGraphicFramePr>
          <p:nvPr/>
        </p:nvGraphicFramePr>
        <p:xfrm>
          <a:off x="6780213" y="4306888"/>
          <a:ext cx="1449387" cy="417512"/>
        </p:xfrm>
        <a:graphic>
          <a:graphicData uri="http://schemas.openxmlformats.org/presentationml/2006/ole">
            <mc:AlternateContent xmlns:mc="http://schemas.openxmlformats.org/markup-compatibility/2006">
              <mc:Choice xmlns:v="urn:schemas-microsoft-com:vml" Requires="v">
                <p:oleObj name="Equation" r:id="rId21" imgW="660113" imgH="190417" progId="Equation.3">
                  <p:embed/>
                </p:oleObj>
              </mc:Choice>
              <mc:Fallback>
                <p:oleObj name="Equation" r:id="rId21" imgW="660113" imgH="190417"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80213" y="4306888"/>
                        <a:ext cx="1449387" cy="417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854" name="Rectangle 12">
            <a:extLst>
              <a:ext uri="{FF2B5EF4-FFF2-40B4-BE49-F238E27FC236}">
                <a16:creationId xmlns:a16="http://schemas.microsoft.com/office/drawing/2014/main" id="{B9B78C8D-A991-DB81-72CA-9D279747017D}"/>
              </a:ext>
            </a:extLst>
          </p:cNvPr>
          <p:cNvSpPr>
            <a:spLocks noGrp="1" noChangeArrowheads="1"/>
          </p:cNvSpPr>
          <p:nvPr>
            <p:ph type="title"/>
          </p:nvPr>
        </p:nvSpPr>
        <p:spPr>
          <a:noFill/>
        </p:spPr>
        <p:txBody>
          <a:bodyPr/>
          <a:lstStyle/>
          <a:p>
            <a:pPr eaLnBrk="1" hangingPunct="1"/>
            <a:r>
              <a:rPr lang="en-US" altLang="en-US" sz="3200"/>
              <a:t>A naïve approach to matrix chain multiplication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3BE33F7D-70D7-54D7-DF79-3D230E0AD8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389CB54-0E4A-4A21-81A1-0B9EB3835290}" type="slidenum">
              <a:rPr lang="en-US" altLang="en-US" sz="1200" smtClean="0">
                <a:latin typeface="Garamond" panose="02020404030301010803" pitchFamily="18" charset="0"/>
              </a:rPr>
              <a:pPr>
                <a:spcBef>
                  <a:spcPct val="0"/>
                </a:spcBef>
                <a:buClrTx/>
                <a:buSzTx/>
                <a:buFontTx/>
                <a:buNone/>
              </a:pPr>
              <a:t>8</a:t>
            </a:fld>
            <a:endParaRPr lang="en-US" altLang="en-US" sz="1200">
              <a:latin typeface="Garamond" panose="02020404030301010803" pitchFamily="18" charset="0"/>
            </a:endParaRPr>
          </a:p>
        </p:txBody>
      </p:sp>
      <p:sp>
        <p:nvSpPr>
          <p:cNvPr id="18435" name="Rectangle 2">
            <a:extLst>
              <a:ext uri="{FF2B5EF4-FFF2-40B4-BE49-F238E27FC236}">
                <a16:creationId xmlns:a16="http://schemas.microsoft.com/office/drawing/2014/main" id="{4C6745F9-60E6-0735-F25C-579CF6863B9C}"/>
              </a:ext>
            </a:extLst>
          </p:cNvPr>
          <p:cNvSpPr>
            <a:spLocks noGrp="1" noChangeArrowheads="1"/>
          </p:cNvSpPr>
          <p:nvPr>
            <p:ph type="title"/>
          </p:nvPr>
        </p:nvSpPr>
        <p:spPr>
          <a:noFill/>
        </p:spPr>
        <p:txBody>
          <a:bodyPr/>
          <a:lstStyle/>
          <a:p>
            <a:pPr eaLnBrk="1" hangingPunct="1"/>
            <a:r>
              <a:rPr lang="en-US" altLang="en-US"/>
              <a:t>Finding Rank of an element in a RBT</a:t>
            </a:r>
          </a:p>
        </p:txBody>
      </p:sp>
      <p:sp>
        <p:nvSpPr>
          <p:cNvPr id="18436" name="Rectangle 3">
            <a:extLst>
              <a:ext uri="{FF2B5EF4-FFF2-40B4-BE49-F238E27FC236}">
                <a16:creationId xmlns:a16="http://schemas.microsoft.com/office/drawing/2014/main" id="{F4A51C2B-6678-FD65-B622-FB389D9BC80A}"/>
              </a:ext>
            </a:extLst>
          </p:cNvPr>
          <p:cNvSpPr>
            <a:spLocks noGrp="1" noChangeArrowheads="1"/>
          </p:cNvSpPr>
          <p:nvPr>
            <p:ph type="body" idx="1"/>
          </p:nvPr>
        </p:nvSpPr>
        <p:spPr>
          <a:xfrm>
            <a:off x="457200" y="1524000"/>
            <a:ext cx="8229600" cy="4530725"/>
          </a:xfrm>
          <a:noFill/>
        </p:spPr>
        <p:txBody>
          <a:bodyPr/>
          <a:lstStyle/>
          <a:p>
            <a:pPr eaLnBrk="1" hangingPunct="1"/>
            <a:r>
              <a:rPr lang="en-US" altLang="en-US" sz="2400"/>
              <a:t>We can trace the path from the root to x backwards, by following the parent field (pointer) in RBT nodes starting from x.</a:t>
            </a:r>
          </a:p>
        </p:txBody>
      </p:sp>
      <p:sp>
        <p:nvSpPr>
          <p:cNvPr id="18437" name="Text Box 4">
            <a:extLst>
              <a:ext uri="{FF2B5EF4-FFF2-40B4-BE49-F238E27FC236}">
                <a16:creationId xmlns:a16="http://schemas.microsoft.com/office/drawing/2014/main" id="{90B693D6-CF35-CDA8-EB88-3E2773CD6C85}"/>
              </a:ext>
            </a:extLst>
          </p:cNvPr>
          <p:cNvSpPr txBox="1">
            <a:spLocks noChangeArrowheads="1"/>
          </p:cNvSpPr>
          <p:nvPr/>
        </p:nvSpPr>
        <p:spPr bwMode="auto">
          <a:xfrm>
            <a:off x="908050" y="4862513"/>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3600"/>
          </a:p>
        </p:txBody>
      </p:sp>
      <p:sp>
        <p:nvSpPr>
          <p:cNvPr id="18438" name="Oval 5">
            <a:extLst>
              <a:ext uri="{FF2B5EF4-FFF2-40B4-BE49-F238E27FC236}">
                <a16:creationId xmlns:a16="http://schemas.microsoft.com/office/drawing/2014/main" id="{9B2D4EBB-108F-D43C-62A7-CA55B8C5A843}"/>
              </a:ext>
            </a:extLst>
          </p:cNvPr>
          <p:cNvSpPr>
            <a:spLocks noChangeArrowheads="1"/>
          </p:cNvSpPr>
          <p:nvPr/>
        </p:nvSpPr>
        <p:spPr bwMode="auto">
          <a:xfrm>
            <a:off x="1219200" y="4900613"/>
            <a:ext cx="381000" cy="358775"/>
          </a:xfrm>
          <a:prstGeom prst="ellipse">
            <a:avLst/>
          </a:prstGeom>
          <a:noFill/>
          <a:ln w="9525"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8439" name="Freeform 6">
            <a:extLst>
              <a:ext uri="{FF2B5EF4-FFF2-40B4-BE49-F238E27FC236}">
                <a16:creationId xmlns:a16="http://schemas.microsoft.com/office/drawing/2014/main" id="{3EEFBC0B-3D87-2317-61F6-E81B3456C87B}"/>
              </a:ext>
            </a:extLst>
          </p:cNvPr>
          <p:cNvSpPr>
            <a:spLocks/>
          </p:cNvSpPr>
          <p:nvPr/>
        </p:nvSpPr>
        <p:spPr bwMode="auto">
          <a:xfrm>
            <a:off x="762000" y="5640388"/>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8440" name="Freeform 7">
            <a:extLst>
              <a:ext uri="{FF2B5EF4-FFF2-40B4-BE49-F238E27FC236}">
                <a16:creationId xmlns:a16="http://schemas.microsoft.com/office/drawing/2014/main" id="{C5104C8A-F2A2-41B0-9CFC-DACBA5BA5474}"/>
              </a:ext>
            </a:extLst>
          </p:cNvPr>
          <p:cNvSpPr>
            <a:spLocks/>
          </p:cNvSpPr>
          <p:nvPr/>
        </p:nvSpPr>
        <p:spPr bwMode="auto">
          <a:xfrm>
            <a:off x="1371600" y="5640388"/>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18441" name="AutoShape 8">
            <a:extLst>
              <a:ext uri="{FF2B5EF4-FFF2-40B4-BE49-F238E27FC236}">
                <a16:creationId xmlns:a16="http://schemas.microsoft.com/office/drawing/2014/main" id="{C7952CE9-2CD1-3992-BCAD-BAFC2717E49E}"/>
              </a:ext>
            </a:extLst>
          </p:cNvPr>
          <p:cNvCxnSpPr>
            <a:cxnSpLocks noChangeShapeType="1"/>
            <a:stCxn id="18438" idx="3"/>
            <a:endCxn id="18439" idx="3"/>
          </p:cNvCxnSpPr>
          <p:nvPr/>
        </p:nvCxnSpPr>
        <p:spPr bwMode="auto">
          <a:xfrm flipH="1">
            <a:off x="1066800" y="5207000"/>
            <a:ext cx="207963"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42" name="AutoShape 9">
            <a:extLst>
              <a:ext uri="{FF2B5EF4-FFF2-40B4-BE49-F238E27FC236}">
                <a16:creationId xmlns:a16="http://schemas.microsoft.com/office/drawing/2014/main" id="{D8FABDE9-0691-CBD9-2D36-C00080B0F1BC}"/>
              </a:ext>
            </a:extLst>
          </p:cNvPr>
          <p:cNvCxnSpPr>
            <a:cxnSpLocks noChangeShapeType="1"/>
            <a:stCxn id="18438" idx="5"/>
            <a:endCxn id="18440" idx="3"/>
          </p:cNvCxnSpPr>
          <p:nvPr/>
        </p:nvCxnSpPr>
        <p:spPr bwMode="auto">
          <a:xfrm>
            <a:off x="1544638" y="5207000"/>
            <a:ext cx="131762"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18443" name="Object 10">
            <a:extLst>
              <a:ext uri="{FF2B5EF4-FFF2-40B4-BE49-F238E27FC236}">
                <a16:creationId xmlns:a16="http://schemas.microsoft.com/office/drawing/2014/main" id="{4D7937C7-29F1-F6A9-65F1-5F56EF20F8D4}"/>
              </a:ext>
            </a:extLst>
          </p:cNvPr>
          <p:cNvGraphicFramePr>
            <a:graphicFrameLocks noChangeAspect="1"/>
          </p:cNvGraphicFramePr>
          <p:nvPr/>
        </p:nvGraphicFramePr>
        <p:xfrm>
          <a:off x="876300" y="5792788"/>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6300" y="5792788"/>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11">
            <a:extLst>
              <a:ext uri="{FF2B5EF4-FFF2-40B4-BE49-F238E27FC236}">
                <a16:creationId xmlns:a16="http://schemas.microsoft.com/office/drawing/2014/main" id="{08366564-24E7-BE8A-0E47-BE0A86016C49}"/>
              </a:ext>
            </a:extLst>
          </p:cNvPr>
          <p:cNvGraphicFramePr>
            <a:graphicFrameLocks noChangeAspect="1"/>
          </p:cNvGraphicFramePr>
          <p:nvPr/>
        </p:nvGraphicFramePr>
        <p:xfrm>
          <a:off x="1449388" y="5716588"/>
          <a:ext cx="341312" cy="455612"/>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9388" y="5716588"/>
                        <a:ext cx="3413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5" name="Oval 12">
            <a:extLst>
              <a:ext uri="{FF2B5EF4-FFF2-40B4-BE49-F238E27FC236}">
                <a16:creationId xmlns:a16="http://schemas.microsoft.com/office/drawing/2014/main" id="{C564ED01-A72F-DB1D-3C79-1658472B278A}"/>
              </a:ext>
            </a:extLst>
          </p:cNvPr>
          <p:cNvSpPr>
            <a:spLocks noChangeArrowheads="1"/>
          </p:cNvSpPr>
          <p:nvPr/>
        </p:nvSpPr>
        <p:spPr bwMode="auto">
          <a:xfrm>
            <a:off x="1219200" y="3051175"/>
            <a:ext cx="381000" cy="358775"/>
          </a:xfrm>
          <a:prstGeom prst="ellipse">
            <a:avLst/>
          </a:prstGeom>
          <a:solidFill>
            <a:schemeClr val="accent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8446" name="Text Box 13">
            <a:extLst>
              <a:ext uri="{FF2B5EF4-FFF2-40B4-BE49-F238E27FC236}">
                <a16:creationId xmlns:a16="http://schemas.microsoft.com/office/drawing/2014/main" id="{051E2681-3AA2-463B-6F92-9B42090CD142}"/>
              </a:ext>
            </a:extLst>
          </p:cNvPr>
          <p:cNvSpPr txBox="1">
            <a:spLocks noChangeArrowheads="1"/>
          </p:cNvSpPr>
          <p:nvPr/>
        </p:nvSpPr>
        <p:spPr bwMode="auto">
          <a:xfrm>
            <a:off x="1066800" y="2727325"/>
            <a:ext cx="620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root</a:t>
            </a:r>
            <a:endParaRPr lang="en-US" altLang="en-US" sz="3600"/>
          </a:p>
        </p:txBody>
      </p:sp>
      <p:sp>
        <p:nvSpPr>
          <p:cNvPr id="18447" name="Oval 14">
            <a:extLst>
              <a:ext uri="{FF2B5EF4-FFF2-40B4-BE49-F238E27FC236}">
                <a16:creationId xmlns:a16="http://schemas.microsoft.com/office/drawing/2014/main" id="{9820DB9A-F3A3-D689-CF9F-E0C777C8EA00}"/>
              </a:ext>
            </a:extLst>
          </p:cNvPr>
          <p:cNvSpPr>
            <a:spLocks noChangeArrowheads="1"/>
          </p:cNvSpPr>
          <p:nvPr/>
        </p:nvSpPr>
        <p:spPr bwMode="auto">
          <a:xfrm>
            <a:off x="1600200" y="3584575"/>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8448" name="Oval 15">
            <a:extLst>
              <a:ext uri="{FF2B5EF4-FFF2-40B4-BE49-F238E27FC236}">
                <a16:creationId xmlns:a16="http://schemas.microsoft.com/office/drawing/2014/main" id="{813DD2A5-6365-9371-EF6B-77C51BF06974}"/>
              </a:ext>
            </a:extLst>
          </p:cNvPr>
          <p:cNvSpPr>
            <a:spLocks noChangeArrowheads="1"/>
          </p:cNvSpPr>
          <p:nvPr/>
        </p:nvSpPr>
        <p:spPr bwMode="auto">
          <a:xfrm>
            <a:off x="1143000" y="3965575"/>
            <a:ext cx="152400" cy="152400"/>
          </a:xfrm>
          <a:prstGeom prst="ellipse">
            <a:avLst/>
          </a:prstGeom>
          <a:solidFill>
            <a:schemeClr val="accent1"/>
          </a:solidFill>
          <a:ln w="9525" algn="ctr">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8449" name="Oval 16">
            <a:extLst>
              <a:ext uri="{FF2B5EF4-FFF2-40B4-BE49-F238E27FC236}">
                <a16:creationId xmlns:a16="http://schemas.microsoft.com/office/drawing/2014/main" id="{771521B0-5371-F24F-0CCE-B4EF488A1CE3}"/>
              </a:ext>
            </a:extLst>
          </p:cNvPr>
          <p:cNvSpPr>
            <a:spLocks noChangeArrowheads="1"/>
          </p:cNvSpPr>
          <p:nvPr/>
        </p:nvSpPr>
        <p:spPr bwMode="auto">
          <a:xfrm>
            <a:off x="1600200" y="4346575"/>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18450" name="Freeform 17">
            <a:extLst>
              <a:ext uri="{FF2B5EF4-FFF2-40B4-BE49-F238E27FC236}">
                <a16:creationId xmlns:a16="http://schemas.microsoft.com/office/drawing/2014/main" id="{4819C050-E5FE-3A3F-807D-6FA35A23AB0C}"/>
              </a:ext>
            </a:extLst>
          </p:cNvPr>
          <p:cNvSpPr>
            <a:spLocks/>
          </p:cNvSpPr>
          <p:nvPr/>
        </p:nvSpPr>
        <p:spPr bwMode="auto">
          <a:xfrm>
            <a:off x="304800" y="36607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8451" name="Freeform 18">
            <a:extLst>
              <a:ext uri="{FF2B5EF4-FFF2-40B4-BE49-F238E27FC236}">
                <a16:creationId xmlns:a16="http://schemas.microsoft.com/office/drawing/2014/main" id="{28D57DE1-4AC4-1647-2319-63B0862DBB7E}"/>
              </a:ext>
            </a:extLst>
          </p:cNvPr>
          <p:cNvSpPr>
            <a:spLocks/>
          </p:cNvSpPr>
          <p:nvPr/>
        </p:nvSpPr>
        <p:spPr bwMode="auto">
          <a:xfrm>
            <a:off x="304800" y="44227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18452" name="Freeform 19">
            <a:extLst>
              <a:ext uri="{FF2B5EF4-FFF2-40B4-BE49-F238E27FC236}">
                <a16:creationId xmlns:a16="http://schemas.microsoft.com/office/drawing/2014/main" id="{E93746D5-3910-DBD5-CF38-C612C36D0372}"/>
              </a:ext>
            </a:extLst>
          </p:cNvPr>
          <p:cNvSpPr>
            <a:spLocks/>
          </p:cNvSpPr>
          <p:nvPr/>
        </p:nvSpPr>
        <p:spPr bwMode="auto">
          <a:xfrm>
            <a:off x="1981200" y="40417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18453" name="Freeform 20">
            <a:extLst>
              <a:ext uri="{FF2B5EF4-FFF2-40B4-BE49-F238E27FC236}">
                <a16:creationId xmlns:a16="http://schemas.microsoft.com/office/drawing/2014/main" id="{E50A221B-B2CE-0615-1454-BA367EABC1EB}"/>
              </a:ext>
            </a:extLst>
          </p:cNvPr>
          <p:cNvSpPr>
            <a:spLocks/>
          </p:cNvSpPr>
          <p:nvPr/>
        </p:nvSpPr>
        <p:spPr bwMode="auto">
          <a:xfrm>
            <a:off x="1981200" y="4956175"/>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18454" name="AutoShape 21">
            <a:extLst>
              <a:ext uri="{FF2B5EF4-FFF2-40B4-BE49-F238E27FC236}">
                <a16:creationId xmlns:a16="http://schemas.microsoft.com/office/drawing/2014/main" id="{DBAD5334-72EF-6C35-0EB8-EB1E7E3206E7}"/>
              </a:ext>
            </a:extLst>
          </p:cNvPr>
          <p:cNvCxnSpPr>
            <a:cxnSpLocks noChangeShapeType="1"/>
            <a:stCxn id="18445" idx="3"/>
            <a:endCxn id="18450" idx="3"/>
          </p:cNvCxnSpPr>
          <p:nvPr/>
        </p:nvCxnSpPr>
        <p:spPr bwMode="auto">
          <a:xfrm flipH="1">
            <a:off x="609600" y="3357563"/>
            <a:ext cx="665163"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5" name="AutoShape 22">
            <a:extLst>
              <a:ext uri="{FF2B5EF4-FFF2-40B4-BE49-F238E27FC236}">
                <a16:creationId xmlns:a16="http://schemas.microsoft.com/office/drawing/2014/main" id="{18D653B8-4565-16D6-E07B-A7CE832E78AF}"/>
              </a:ext>
            </a:extLst>
          </p:cNvPr>
          <p:cNvCxnSpPr>
            <a:cxnSpLocks noChangeShapeType="1"/>
            <a:stCxn id="18445" idx="5"/>
            <a:endCxn id="18447" idx="0"/>
          </p:cNvCxnSpPr>
          <p:nvPr/>
        </p:nvCxnSpPr>
        <p:spPr bwMode="auto">
          <a:xfrm>
            <a:off x="1544638" y="3357563"/>
            <a:ext cx="131762" cy="227012"/>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8456" name="AutoShape 23">
            <a:extLst>
              <a:ext uri="{FF2B5EF4-FFF2-40B4-BE49-F238E27FC236}">
                <a16:creationId xmlns:a16="http://schemas.microsoft.com/office/drawing/2014/main" id="{C35262E2-7C6E-C67C-1CF7-C6226A09E02D}"/>
              </a:ext>
            </a:extLst>
          </p:cNvPr>
          <p:cNvCxnSpPr>
            <a:cxnSpLocks noChangeShapeType="1"/>
            <a:stCxn id="18447" idx="3"/>
            <a:endCxn id="18448" idx="0"/>
          </p:cNvCxnSpPr>
          <p:nvPr/>
        </p:nvCxnSpPr>
        <p:spPr bwMode="auto">
          <a:xfrm flipH="1">
            <a:off x="1219200" y="3714750"/>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8457" name="AutoShape 24">
            <a:extLst>
              <a:ext uri="{FF2B5EF4-FFF2-40B4-BE49-F238E27FC236}">
                <a16:creationId xmlns:a16="http://schemas.microsoft.com/office/drawing/2014/main" id="{8BEBEAC7-5437-69EE-430D-1DD4BDC7F9C6}"/>
              </a:ext>
            </a:extLst>
          </p:cNvPr>
          <p:cNvCxnSpPr>
            <a:cxnSpLocks noChangeShapeType="1"/>
            <a:stCxn id="18447" idx="5"/>
            <a:endCxn id="18452" idx="3"/>
          </p:cNvCxnSpPr>
          <p:nvPr/>
        </p:nvCxnSpPr>
        <p:spPr bwMode="auto">
          <a:xfrm>
            <a:off x="1730375" y="3714750"/>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8" name="AutoShape 25">
            <a:extLst>
              <a:ext uri="{FF2B5EF4-FFF2-40B4-BE49-F238E27FC236}">
                <a16:creationId xmlns:a16="http://schemas.microsoft.com/office/drawing/2014/main" id="{DFA8607F-E869-651A-88E5-AEA8A021AF13}"/>
              </a:ext>
            </a:extLst>
          </p:cNvPr>
          <p:cNvCxnSpPr>
            <a:cxnSpLocks noChangeShapeType="1"/>
            <a:stCxn id="18448" idx="3"/>
            <a:endCxn id="18451" idx="3"/>
          </p:cNvCxnSpPr>
          <p:nvPr/>
        </p:nvCxnSpPr>
        <p:spPr bwMode="auto">
          <a:xfrm flipH="1">
            <a:off x="609600" y="4095750"/>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459" name="AutoShape 26">
            <a:extLst>
              <a:ext uri="{FF2B5EF4-FFF2-40B4-BE49-F238E27FC236}">
                <a16:creationId xmlns:a16="http://schemas.microsoft.com/office/drawing/2014/main" id="{90836988-270F-E6E3-8FF0-C8C4DF3C9AB9}"/>
              </a:ext>
            </a:extLst>
          </p:cNvPr>
          <p:cNvCxnSpPr>
            <a:cxnSpLocks noChangeShapeType="1"/>
            <a:stCxn id="18448" idx="5"/>
            <a:endCxn id="18449" idx="0"/>
          </p:cNvCxnSpPr>
          <p:nvPr/>
        </p:nvCxnSpPr>
        <p:spPr bwMode="auto">
          <a:xfrm>
            <a:off x="1273175" y="4095750"/>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8460" name="AutoShape 27">
            <a:extLst>
              <a:ext uri="{FF2B5EF4-FFF2-40B4-BE49-F238E27FC236}">
                <a16:creationId xmlns:a16="http://schemas.microsoft.com/office/drawing/2014/main" id="{9357E6B3-EC15-CC97-C475-AAE992F78E42}"/>
              </a:ext>
            </a:extLst>
          </p:cNvPr>
          <p:cNvCxnSpPr>
            <a:cxnSpLocks noChangeShapeType="1"/>
            <a:stCxn id="18449" idx="3"/>
            <a:endCxn id="18438" idx="0"/>
          </p:cNvCxnSpPr>
          <p:nvPr/>
        </p:nvCxnSpPr>
        <p:spPr bwMode="auto">
          <a:xfrm flipH="1">
            <a:off x="1409700" y="4476750"/>
            <a:ext cx="212725" cy="42386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18461" name="AutoShape 28">
            <a:extLst>
              <a:ext uri="{FF2B5EF4-FFF2-40B4-BE49-F238E27FC236}">
                <a16:creationId xmlns:a16="http://schemas.microsoft.com/office/drawing/2014/main" id="{3506D982-0273-B487-98D8-C9BA0A7411F2}"/>
              </a:ext>
            </a:extLst>
          </p:cNvPr>
          <p:cNvCxnSpPr>
            <a:cxnSpLocks noChangeShapeType="1"/>
            <a:stCxn id="18449" idx="5"/>
            <a:endCxn id="18453" idx="3"/>
          </p:cNvCxnSpPr>
          <p:nvPr/>
        </p:nvCxnSpPr>
        <p:spPr bwMode="auto">
          <a:xfrm>
            <a:off x="1730375" y="4476750"/>
            <a:ext cx="555625" cy="479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8462" name="Text Box 29">
            <a:extLst>
              <a:ext uri="{FF2B5EF4-FFF2-40B4-BE49-F238E27FC236}">
                <a16:creationId xmlns:a16="http://schemas.microsoft.com/office/drawing/2014/main" id="{36763C7B-1F40-ACE6-BF20-A0003E6C6943}"/>
              </a:ext>
            </a:extLst>
          </p:cNvPr>
          <p:cNvSpPr txBox="1">
            <a:spLocks noChangeArrowheads="1"/>
          </p:cNvSpPr>
          <p:nvPr/>
        </p:nvSpPr>
        <p:spPr bwMode="auto">
          <a:xfrm>
            <a:off x="1752600" y="3413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w</a:t>
            </a:r>
            <a:endParaRPr lang="en-US" altLang="en-US" sz="3600"/>
          </a:p>
        </p:txBody>
      </p:sp>
      <p:sp>
        <p:nvSpPr>
          <p:cNvPr id="18463" name="Text Box 30">
            <a:extLst>
              <a:ext uri="{FF2B5EF4-FFF2-40B4-BE49-F238E27FC236}">
                <a16:creationId xmlns:a16="http://schemas.microsoft.com/office/drawing/2014/main" id="{FE5F60BD-C2B6-8A30-8601-5EBE0A3F8BB6}"/>
              </a:ext>
            </a:extLst>
          </p:cNvPr>
          <p:cNvSpPr txBox="1">
            <a:spLocks noChangeArrowheads="1"/>
          </p:cNvSpPr>
          <p:nvPr/>
        </p:nvSpPr>
        <p:spPr bwMode="auto">
          <a:xfrm>
            <a:off x="1323975" y="3794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y</a:t>
            </a:r>
            <a:endParaRPr lang="en-US" altLang="en-US" sz="3600"/>
          </a:p>
        </p:txBody>
      </p:sp>
      <p:sp>
        <p:nvSpPr>
          <p:cNvPr id="18464" name="Text Box 31">
            <a:extLst>
              <a:ext uri="{FF2B5EF4-FFF2-40B4-BE49-F238E27FC236}">
                <a16:creationId xmlns:a16="http://schemas.microsoft.com/office/drawing/2014/main" id="{EB971362-33B4-57DF-5C8D-2E56935EBBFC}"/>
              </a:ext>
            </a:extLst>
          </p:cNvPr>
          <p:cNvSpPr txBox="1">
            <a:spLocks noChangeArrowheads="1"/>
          </p:cNvSpPr>
          <p:nvPr/>
        </p:nvSpPr>
        <p:spPr bwMode="auto">
          <a:xfrm>
            <a:off x="1295400" y="4175125"/>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z</a:t>
            </a:r>
            <a:endParaRPr lang="en-US" altLang="en-US" sz="3600"/>
          </a:p>
        </p:txBody>
      </p:sp>
      <p:sp>
        <p:nvSpPr>
          <p:cNvPr id="18465" name="Text Box 32">
            <a:extLst>
              <a:ext uri="{FF2B5EF4-FFF2-40B4-BE49-F238E27FC236}">
                <a16:creationId xmlns:a16="http://schemas.microsoft.com/office/drawing/2014/main" id="{50BF7224-F056-7B76-10EC-6AC6D0CEF5F9}"/>
              </a:ext>
            </a:extLst>
          </p:cNvPr>
          <p:cNvSpPr txBox="1">
            <a:spLocks noChangeArrowheads="1"/>
          </p:cNvSpPr>
          <p:nvPr/>
        </p:nvSpPr>
        <p:spPr bwMode="auto">
          <a:xfrm>
            <a:off x="2895600" y="3200400"/>
            <a:ext cx="5943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cs typeface="Arial" panose="020B0604020202020204" pitchFamily="34" charset="0"/>
              </a:rPr>
              <a:t>As we go up in the tree, whenever we see that the current node is in the right subtree of its parent (means x is in the right subtree as well), we count the number of elements in the left subtree of the parent).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Number Placeholder 5">
            <a:extLst>
              <a:ext uri="{FF2B5EF4-FFF2-40B4-BE49-F238E27FC236}">
                <a16:creationId xmlns:a16="http://schemas.microsoft.com/office/drawing/2014/main" id="{E873BC82-81EE-D509-A76D-C17EAB5E36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949D9F4C-1DC0-4CD5-BF88-30C32B27DF5B}" type="slidenum">
              <a:rPr lang="en-US" altLang="en-US" sz="1200" smtClean="0">
                <a:latin typeface="Garamond" panose="02020404030301010803" pitchFamily="18" charset="0"/>
              </a:rPr>
              <a:pPr>
                <a:spcBef>
                  <a:spcPct val="0"/>
                </a:spcBef>
                <a:buClrTx/>
                <a:buSzTx/>
                <a:buFontTx/>
                <a:buNone/>
              </a:pPr>
              <a:t>80</a:t>
            </a:fld>
            <a:endParaRPr lang="en-US" altLang="en-US" sz="1200">
              <a:latin typeface="Garamond" panose="02020404030301010803" pitchFamily="18" charset="0"/>
            </a:endParaRPr>
          </a:p>
        </p:txBody>
      </p:sp>
      <p:graphicFrame>
        <p:nvGraphicFramePr>
          <p:cNvPr id="165891" name="Object 2">
            <a:extLst>
              <a:ext uri="{FF2B5EF4-FFF2-40B4-BE49-F238E27FC236}">
                <a16:creationId xmlns:a16="http://schemas.microsoft.com/office/drawing/2014/main" id="{B55EBEC6-F9A6-271A-88CD-55EBF97E35A8}"/>
              </a:ext>
            </a:extLst>
          </p:cNvPr>
          <p:cNvGraphicFramePr>
            <a:graphicFrameLocks noChangeAspect="1"/>
          </p:cNvGraphicFramePr>
          <p:nvPr/>
        </p:nvGraphicFramePr>
        <p:xfrm>
          <a:off x="1958975" y="4419600"/>
          <a:ext cx="4627563" cy="1338263"/>
        </p:xfrm>
        <a:graphic>
          <a:graphicData uri="http://schemas.openxmlformats.org/presentationml/2006/ole">
            <mc:AlternateContent xmlns:mc="http://schemas.openxmlformats.org/markup-compatibility/2006">
              <mc:Choice xmlns:v="urn:schemas-microsoft-com:vml" Requires="v">
                <p:oleObj name="Denklem" r:id="rId3" imgW="2108200" imgH="609600" progId="Equation.3">
                  <p:embed/>
                </p:oleObj>
              </mc:Choice>
              <mc:Fallback>
                <p:oleObj name="Denklem" r:id="rId3" imgW="2108200" imgH="609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8975" y="4419600"/>
                        <a:ext cx="4627563" cy="1338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5892" name="Rectangle 3">
            <a:extLst>
              <a:ext uri="{FF2B5EF4-FFF2-40B4-BE49-F238E27FC236}">
                <a16:creationId xmlns:a16="http://schemas.microsoft.com/office/drawing/2014/main" id="{4FCBE04C-CC54-2FA0-6AFD-0463CC2AED86}"/>
              </a:ext>
            </a:extLst>
          </p:cNvPr>
          <p:cNvSpPr>
            <a:spLocks noGrp="1" noChangeArrowheads="1"/>
          </p:cNvSpPr>
          <p:nvPr>
            <p:ph type="title"/>
          </p:nvPr>
        </p:nvSpPr>
        <p:spPr>
          <a:noFill/>
        </p:spPr>
        <p:txBody>
          <a:bodyPr/>
          <a:lstStyle/>
          <a:p>
            <a:pPr eaLnBrk="1" hangingPunct="1"/>
            <a:r>
              <a:rPr lang="en-US" altLang="en-US" sz="3200"/>
              <a:t>A naïve approach to matrix chain multiplication problem</a:t>
            </a:r>
          </a:p>
        </p:txBody>
      </p:sp>
      <p:sp>
        <p:nvSpPr>
          <p:cNvPr id="165893" name="Rectangle 4">
            <a:extLst>
              <a:ext uri="{FF2B5EF4-FFF2-40B4-BE49-F238E27FC236}">
                <a16:creationId xmlns:a16="http://schemas.microsoft.com/office/drawing/2014/main" id="{0F51B0A7-696D-EDF0-B1CE-1BEF2BADB453}"/>
              </a:ext>
            </a:extLst>
          </p:cNvPr>
          <p:cNvSpPr>
            <a:spLocks noGrp="1" noChangeArrowheads="1"/>
          </p:cNvSpPr>
          <p:nvPr>
            <p:ph type="body" idx="1"/>
          </p:nvPr>
        </p:nvSpPr>
        <p:spPr>
          <a:xfrm>
            <a:off x="457200" y="1489075"/>
            <a:ext cx="8229600" cy="4530725"/>
          </a:xfrm>
          <a:noFill/>
        </p:spPr>
        <p:txBody>
          <a:bodyPr/>
          <a:lstStyle/>
          <a:p>
            <a:pPr eaLnBrk="1" hangingPunct="1"/>
            <a:r>
              <a:rPr lang="en-US" altLang="en-US" sz="2400"/>
              <a:t>Therefore at the top level,  when </a:t>
            </a:r>
            <a:r>
              <a:rPr lang="en-US" altLang="en-US" sz="2400" i="1"/>
              <a:t>A</a:t>
            </a:r>
            <a:r>
              <a:rPr lang="en-US" altLang="en-US" sz="2400" baseline="30000"/>
              <a:t>1..</a:t>
            </a:r>
            <a:r>
              <a:rPr lang="en-US" altLang="en-US" sz="2400" i="1" baseline="30000"/>
              <a:t>n</a:t>
            </a:r>
            <a:r>
              <a:rPr lang="en-US" altLang="en-US" sz="2400"/>
              <a:t> is calculated as </a:t>
            </a:r>
            <a:r>
              <a:rPr lang="en-US" altLang="en-US" sz="2400" i="1"/>
              <a:t>A</a:t>
            </a:r>
            <a:r>
              <a:rPr lang="en-US" altLang="en-US" sz="2400" baseline="30000"/>
              <a:t>1..</a:t>
            </a:r>
            <a:r>
              <a:rPr lang="en-US" altLang="en-US" sz="2400" i="1" baseline="30000"/>
              <a:t>k</a:t>
            </a:r>
            <a:r>
              <a:rPr lang="en-US" altLang="en-US" sz="2400"/>
              <a:t> multiplied by </a:t>
            </a:r>
            <a:r>
              <a:rPr lang="en-US" altLang="en-US" sz="2400" i="1"/>
              <a:t>A</a:t>
            </a:r>
            <a:r>
              <a:rPr lang="en-US" altLang="en-US" sz="2400" i="1" baseline="30000"/>
              <a:t>k</a:t>
            </a:r>
            <a:r>
              <a:rPr lang="en-US" altLang="en-US" sz="2400" baseline="30000"/>
              <a:t>+1..</a:t>
            </a:r>
            <a:r>
              <a:rPr lang="en-US" altLang="en-US" sz="2400" i="1" baseline="30000"/>
              <a:t>n</a:t>
            </a:r>
            <a:r>
              <a:rPr lang="en-US" altLang="en-US" sz="2400"/>
              <a:t>, we will have </a:t>
            </a:r>
            <a:r>
              <a:rPr lang="en-US" altLang="en-US" sz="2400" i="1"/>
              <a:t>P</a:t>
            </a:r>
            <a:r>
              <a:rPr lang="en-US" altLang="en-US" sz="2400"/>
              <a:t>(</a:t>
            </a:r>
            <a:r>
              <a:rPr lang="en-US" altLang="en-US" sz="2400" i="1"/>
              <a:t>k</a:t>
            </a:r>
            <a:r>
              <a:rPr lang="en-US" altLang="en-US" sz="2400"/>
              <a:t>)</a:t>
            </a:r>
            <a:r>
              <a:rPr lang="en-US" altLang="en-US" sz="2400">
                <a:sym typeface="Symbol" panose="05050102010706020507" pitchFamily="18" charset="2"/>
              </a:rPr>
              <a:t></a:t>
            </a:r>
            <a:r>
              <a:rPr lang="en-US" altLang="en-US" sz="2400" i="1"/>
              <a:t>P</a:t>
            </a:r>
            <a:r>
              <a:rPr lang="en-US" altLang="en-US" sz="2400"/>
              <a:t>(</a:t>
            </a:r>
            <a:r>
              <a:rPr lang="en-US" altLang="en-US" sz="2400" i="1"/>
              <a:t>n</a:t>
            </a:r>
            <a:r>
              <a:rPr lang="en-US" altLang="en-US" sz="2400"/>
              <a:t>-</a:t>
            </a:r>
            <a:r>
              <a:rPr lang="en-US" altLang="en-US" sz="2400" i="1"/>
              <a:t>k</a:t>
            </a:r>
            <a:r>
              <a:rPr lang="en-US" altLang="en-US" sz="2400"/>
              <a:t>) possible parenthesizations.</a:t>
            </a:r>
          </a:p>
          <a:p>
            <a:pPr eaLnBrk="1" hangingPunct="1"/>
            <a:endParaRPr lang="en-US" altLang="en-US" sz="800"/>
          </a:p>
          <a:p>
            <a:pPr eaLnBrk="1" hangingPunct="1"/>
            <a:r>
              <a:rPr lang="en-US" altLang="en-US" sz="2400"/>
              <a:t>However, </a:t>
            </a:r>
            <a:r>
              <a:rPr lang="en-US" altLang="en-US" sz="2400" i="1"/>
              <a:t>k</a:t>
            </a:r>
            <a:r>
              <a:rPr lang="en-US" altLang="en-US" sz="2400"/>
              <a:t> can be any number between 1 and </a:t>
            </a:r>
            <a:r>
              <a:rPr lang="en-US" altLang="en-US" sz="2400" i="1"/>
              <a:t>n</a:t>
            </a:r>
            <a:r>
              <a:rPr lang="en-US" altLang="en-US" sz="2400"/>
              <a:t>-1.</a:t>
            </a:r>
            <a:endParaRPr lang="en-US" altLang="en-US" sz="2400" baseline="30000"/>
          </a:p>
          <a:p>
            <a:pPr eaLnBrk="1" hangingPunct="1"/>
            <a:endParaRPr lang="en-US" altLang="en-US" sz="800"/>
          </a:p>
          <a:p>
            <a:pPr eaLnBrk="1" hangingPunct="1"/>
            <a:r>
              <a:rPr lang="en-US" altLang="en-US" sz="2400"/>
              <a:t>Hence, we will have the following recurrence for the number of possible parenthesizations to consider: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5893">
                                            <p:txEl>
                                              <p:pRg st="2" end="2"/>
                                            </p:txEl>
                                          </p:spTgt>
                                        </p:tgtEl>
                                        <p:attrNameLst>
                                          <p:attrName>style.visibility</p:attrName>
                                        </p:attrNameLst>
                                      </p:cBhvr>
                                      <p:to>
                                        <p:strVal val="visible"/>
                                      </p:to>
                                    </p:set>
                                    <p:animEffect transition="in" filter="fade">
                                      <p:cBhvr>
                                        <p:cTn id="7" dur="500"/>
                                        <p:tgtEl>
                                          <p:spTgt spid="16589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5893">
                                            <p:txEl>
                                              <p:pRg st="4" end="4"/>
                                            </p:txEl>
                                          </p:spTgt>
                                        </p:tgtEl>
                                        <p:attrNameLst>
                                          <p:attrName>style.visibility</p:attrName>
                                        </p:attrNameLst>
                                      </p:cBhvr>
                                      <p:to>
                                        <p:strVal val="visible"/>
                                      </p:to>
                                    </p:set>
                                    <p:animEffect transition="in" filter="fade">
                                      <p:cBhvr>
                                        <p:cTn id="12" dur="500"/>
                                        <p:tgtEl>
                                          <p:spTgt spid="16589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5891"/>
                                        </p:tgtEl>
                                        <p:attrNameLst>
                                          <p:attrName>style.visibility</p:attrName>
                                        </p:attrNameLst>
                                      </p:cBhvr>
                                      <p:to>
                                        <p:strVal val="visible"/>
                                      </p:to>
                                    </p:set>
                                    <p:animEffect transition="in" filter="fade">
                                      <p:cBhvr>
                                        <p:cTn id="15" dur="500"/>
                                        <p:tgtEl>
                                          <p:spTgt spid="165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Number Placeholder 5">
            <a:extLst>
              <a:ext uri="{FF2B5EF4-FFF2-40B4-BE49-F238E27FC236}">
                <a16:creationId xmlns:a16="http://schemas.microsoft.com/office/drawing/2014/main" id="{F6BD6D3C-30C5-3B4B-3EB0-CC4D11E7E4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AF5E80E-0244-43C2-8E51-84895FBC6DE5}" type="slidenum">
              <a:rPr lang="en-US" altLang="en-US" sz="1200" smtClean="0">
                <a:latin typeface="Garamond" panose="02020404030301010803" pitchFamily="18" charset="0"/>
              </a:rPr>
              <a:pPr>
                <a:spcBef>
                  <a:spcPct val="0"/>
                </a:spcBef>
                <a:buClrTx/>
                <a:buSzTx/>
                <a:buFontTx/>
                <a:buNone/>
              </a:pPr>
              <a:t>81</a:t>
            </a:fld>
            <a:endParaRPr lang="en-US" altLang="en-US" sz="1200">
              <a:latin typeface="Garamond" panose="02020404030301010803" pitchFamily="18" charset="0"/>
            </a:endParaRPr>
          </a:p>
        </p:txBody>
      </p:sp>
      <p:graphicFrame>
        <p:nvGraphicFramePr>
          <p:cNvPr id="167939" name="Object 2">
            <a:extLst>
              <a:ext uri="{FF2B5EF4-FFF2-40B4-BE49-F238E27FC236}">
                <a16:creationId xmlns:a16="http://schemas.microsoft.com/office/drawing/2014/main" id="{1E6163C4-FBDB-7A6B-B0EA-CA9AC2C7A38A}"/>
              </a:ext>
            </a:extLst>
          </p:cNvPr>
          <p:cNvGraphicFramePr>
            <a:graphicFrameLocks noChangeAspect="1"/>
          </p:cNvGraphicFramePr>
          <p:nvPr/>
        </p:nvGraphicFramePr>
        <p:xfrm>
          <a:off x="3068638" y="2133600"/>
          <a:ext cx="2592387" cy="501650"/>
        </p:xfrm>
        <a:graphic>
          <a:graphicData uri="http://schemas.openxmlformats.org/presentationml/2006/ole">
            <mc:AlternateContent xmlns:mc="http://schemas.openxmlformats.org/markup-compatibility/2006">
              <mc:Choice xmlns:v="urn:schemas-microsoft-com:vml" Requires="v">
                <p:oleObj name="Equation" r:id="rId3" imgW="1181100" imgH="228600" progId="Equation.3">
                  <p:embed/>
                </p:oleObj>
              </mc:Choice>
              <mc:Fallback>
                <p:oleObj name="Equation" r:id="rId3" imgW="1181100" imgH="2286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8638" y="2133600"/>
                        <a:ext cx="2592387"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7940" name="Rectangle 3">
            <a:extLst>
              <a:ext uri="{FF2B5EF4-FFF2-40B4-BE49-F238E27FC236}">
                <a16:creationId xmlns:a16="http://schemas.microsoft.com/office/drawing/2014/main" id="{1D4C8E36-6245-0054-72EE-D1CFB7ABB6D3}"/>
              </a:ext>
            </a:extLst>
          </p:cNvPr>
          <p:cNvSpPr>
            <a:spLocks noGrp="1" noChangeArrowheads="1"/>
          </p:cNvSpPr>
          <p:nvPr>
            <p:ph type="title"/>
          </p:nvPr>
        </p:nvSpPr>
        <p:spPr>
          <a:noFill/>
        </p:spPr>
        <p:txBody>
          <a:bodyPr/>
          <a:lstStyle/>
          <a:p>
            <a:pPr eaLnBrk="1" hangingPunct="1"/>
            <a:r>
              <a:rPr lang="en-US" altLang="en-US" sz="3200"/>
              <a:t>A naïve approach to matrix chain multiplication problem</a:t>
            </a:r>
          </a:p>
        </p:txBody>
      </p:sp>
      <p:sp>
        <p:nvSpPr>
          <p:cNvPr id="167941" name="Rectangle 4">
            <a:extLst>
              <a:ext uri="{FF2B5EF4-FFF2-40B4-BE49-F238E27FC236}">
                <a16:creationId xmlns:a16="http://schemas.microsoft.com/office/drawing/2014/main" id="{D4C98A3C-FB89-D3E1-13EC-24E27C9834F2}"/>
              </a:ext>
            </a:extLst>
          </p:cNvPr>
          <p:cNvSpPr>
            <a:spLocks noGrp="1" noChangeArrowheads="1"/>
          </p:cNvSpPr>
          <p:nvPr>
            <p:ph type="body" idx="1"/>
          </p:nvPr>
        </p:nvSpPr>
        <p:spPr>
          <a:xfrm>
            <a:off x="457200" y="1565275"/>
            <a:ext cx="8229600" cy="4530725"/>
          </a:xfrm>
          <a:noFill/>
        </p:spPr>
        <p:txBody>
          <a:bodyPr/>
          <a:lstStyle/>
          <a:p>
            <a:pPr eaLnBrk="1" hangingPunct="1"/>
            <a:r>
              <a:rPr lang="en-US" altLang="en-US" sz="2400"/>
              <a:t>Solution of the recurrence can be shown to be:</a:t>
            </a:r>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This means that we have an exponential number of possible parenthesizations for </a:t>
            </a:r>
            <a:r>
              <a:rPr lang="en-US" altLang="en-US" sz="2400" i="1"/>
              <a:t>n</a:t>
            </a:r>
            <a:r>
              <a:rPr lang="en-US" altLang="en-US" sz="2400"/>
              <a:t> matrices in the chain.</a:t>
            </a:r>
          </a:p>
          <a:p>
            <a:pPr eaLnBrk="1" hangingPunct="1"/>
            <a:endParaRPr lang="en-US" altLang="en-US" sz="800"/>
          </a:p>
          <a:p>
            <a:pPr eaLnBrk="1" hangingPunct="1"/>
            <a:r>
              <a:rPr lang="en-US" altLang="en-US" sz="2400"/>
              <a:t>Hence, trying out every possible parenthesization is not a practical solution.</a:t>
            </a:r>
          </a:p>
          <a:p>
            <a:pPr eaLnBrk="1" hangingPunct="1"/>
            <a:endParaRPr lang="en-US" altLang="en-US" sz="800"/>
          </a:p>
          <a:p>
            <a:pPr eaLnBrk="1" hangingPunct="1"/>
            <a:r>
              <a:rPr lang="en-US" altLang="en-US" sz="2400"/>
              <a:t>Let us try to develop a dynamic programming algorithm for this problem.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67941">
                                            <p:txEl>
                                              <p:pRg st="4" end="4"/>
                                            </p:txEl>
                                          </p:spTgt>
                                        </p:tgtEl>
                                        <p:attrNameLst>
                                          <p:attrName>style.visibility</p:attrName>
                                        </p:attrNameLst>
                                      </p:cBhvr>
                                      <p:to>
                                        <p:strVal val="visible"/>
                                      </p:to>
                                    </p:set>
                                    <p:animEffect transition="in" filter="fade">
                                      <p:cBhvr>
                                        <p:cTn id="7" dur="500"/>
                                        <p:tgtEl>
                                          <p:spTgt spid="167941">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7941">
                                            <p:txEl>
                                              <p:pRg st="6" end="6"/>
                                            </p:txEl>
                                          </p:spTgt>
                                        </p:tgtEl>
                                        <p:attrNameLst>
                                          <p:attrName>style.visibility</p:attrName>
                                        </p:attrNameLst>
                                      </p:cBhvr>
                                      <p:to>
                                        <p:strVal val="visible"/>
                                      </p:to>
                                    </p:set>
                                    <p:animEffect transition="in" filter="fade">
                                      <p:cBhvr>
                                        <p:cTn id="12" dur="500"/>
                                        <p:tgtEl>
                                          <p:spTgt spid="167941">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67941">
                                            <p:txEl>
                                              <p:pRg st="8" end="8"/>
                                            </p:txEl>
                                          </p:spTgt>
                                        </p:tgtEl>
                                        <p:attrNameLst>
                                          <p:attrName>style.visibility</p:attrName>
                                        </p:attrNameLst>
                                      </p:cBhvr>
                                      <p:to>
                                        <p:strVal val="visible"/>
                                      </p:to>
                                    </p:set>
                                    <p:animEffect transition="in" filter="fade">
                                      <p:cBhvr>
                                        <p:cTn id="17" dur="500"/>
                                        <p:tgtEl>
                                          <p:spTgt spid="16794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Number Placeholder 5">
            <a:extLst>
              <a:ext uri="{FF2B5EF4-FFF2-40B4-BE49-F238E27FC236}">
                <a16:creationId xmlns:a16="http://schemas.microsoft.com/office/drawing/2014/main" id="{FC6D1DE8-33B7-5CE0-6817-60DF4DE9BE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DD3F734A-0B2C-4F88-8B10-AE9D9A5B9953}" type="slidenum">
              <a:rPr lang="en-US" altLang="en-US" sz="1200" smtClean="0">
                <a:latin typeface="Garamond" panose="02020404030301010803" pitchFamily="18" charset="0"/>
              </a:rPr>
              <a:pPr>
                <a:spcBef>
                  <a:spcPct val="0"/>
                </a:spcBef>
                <a:buClrTx/>
                <a:buSzTx/>
                <a:buFontTx/>
                <a:buNone/>
              </a:pPr>
              <a:t>82</a:t>
            </a:fld>
            <a:endParaRPr lang="en-US" altLang="en-US" sz="1200">
              <a:latin typeface="Garamond" panose="02020404030301010803" pitchFamily="18" charset="0"/>
            </a:endParaRPr>
          </a:p>
        </p:txBody>
      </p:sp>
      <p:sp>
        <p:nvSpPr>
          <p:cNvPr id="169987" name="Rectangle 2">
            <a:extLst>
              <a:ext uri="{FF2B5EF4-FFF2-40B4-BE49-F238E27FC236}">
                <a16:creationId xmlns:a16="http://schemas.microsoft.com/office/drawing/2014/main" id="{D9BE2115-A2C4-24F6-EA99-C600C3BB16BC}"/>
              </a:ext>
            </a:extLst>
          </p:cNvPr>
          <p:cNvSpPr>
            <a:spLocks noGrp="1" noChangeArrowheads="1"/>
          </p:cNvSpPr>
          <p:nvPr>
            <p:ph type="title"/>
          </p:nvPr>
        </p:nvSpPr>
        <p:spPr/>
        <p:txBody>
          <a:bodyPr/>
          <a:lstStyle/>
          <a:p>
            <a:pPr eaLnBrk="1" hangingPunct="1"/>
            <a:r>
              <a:rPr lang="en-US" altLang="en-US" sz="3200"/>
              <a:t>Dynamic programming approach to matrix chain multiplication problem</a:t>
            </a:r>
          </a:p>
        </p:txBody>
      </p:sp>
      <p:sp>
        <p:nvSpPr>
          <p:cNvPr id="169988" name="Rectangle 3">
            <a:extLst>
              <a:ext uri="{FF2B5EF4-FFF2-40B4-BE49-F238E27FC236}">
                <a16:creationId xmlns:a16="http://schemas.microsoft.com/office/drawing/2014/main" id="{5AB89C4E-81EF-DD94-08D2-B0892F0E7E61}"/>
              </a:ext>
            </a:extLst>
          </p:cNvPr>
          <p:cNvSpPr>
            <a:spLocks noGrp="1" noChangeArrowheads="1"/>
          </p:cNvSpPr>
          <p:nvPr>
            <p:ph type="body" idx="1"/>
          </p:nvPr>
        </p:nvSpPr>
        <p:spPr/>
        <p:txBody>
          <a:bodyPr/>
          <a:lstStyle/>
          <a:p>
            <a:pPr eaLnBrk="1" hangingPunct="1"/>
            <a:r>
              <a:rPr lang="en-US" altLang="en-US" sz="2400"/>
              <a:t>Step 1: Characterize the structure of an optimal solution</a:t>
            </a:r>
          </a:p>
          <a:p>
            <a:pPr eaLnBrk="1" hangingPunct="1"/>
            <a:endParaRPr lang="en-US" altLang="en-US" sz="2400"/>
          </a:p>
          <a:p>
            <a:pPr eaLnBrk="1" hangingPunct="1"/>
            <a:r>
              <a:rPr lang="en-US" altLang="en-US" sz="2400"/>
              <a:t>Suppose that we know an optimal solution, and it divides the chain at index </a:t>
            </a:r>
            <a:r>
              <a:rPr lang="en-US" altLang="en-US" sz="2400" i="1"/>
              <a:t>k</a:t>
            </a:r>
            <a:r>
              <a:rPr lang="en-US" altLang="en-US" sz="2400"/>
              <a:t> at the top level.</a:t>
            </a:r>
          </a:p>
          <a:p>
            <a:pPr eaLnBrk="1" hangingPunct="1"/>
            <a:endParaRPr lang="en-US" altLang="en-US" sz="2400"/>
          </a:p>
          <a:p>
            <a:pPr eaLnBrk="1" hangingPunct="1"/>
            <a:endParaRPr lang="en-US" altLang="en-US" sz="2400"/>
          </a:p>
          <a:p>
            <a:pPr eaLnBrk="1" hangingPunct="1"/>
            <a:r>
              <a:rPr lang="en-US" altLang="en-US" sz="2400"/>
              <a:t>In other words, it tells us to first calculate </a:t>
            </a:r>
            <a:r>
              <a:rPr lang="en-US" altLang="en-US" sz="2400" i="1"/>
              <a:t>A</a:t>
            </a:r>
            <a:r>
              <a:rPr lang="en-US" altLang="en-US" sz="2400" baseline="30000"/>
              <a:t>1..</a:t>
            </a:r>
            <a:r>
              <a:rPr lang="en-US" altLang="en-US" sz="2400" i="1" baseline="30000"/>
              <a:t>k</a:t>
            </a:r>
            <a:r>
              <a:rPr lang="en-US" altLang="en-US" sz="2400"/>
              <a:t> and A</a:t>
            </a:r>
            <a:r>
              <a:rPr lang="en-US" altLang="en-US" sz="2400" i="1" baseline="30000"/>
              <a:t>k</a:t>
            </a:r>
            <a:r>
              <a:rPr lang="en-US" altLang="en-US" sz="2400" baseline="30000"/>
              <a:t>+1..</a:t>
            </a:r>
            <a:r>
              <a:rPr lang="en-US" altLang="en-US" sz="2400" i="1" baseline="30000"/>
              <a:t>n</a:t>
            </a:r>
            <a:r>
              <a:rPr lang="en-US" altLang="en-US" sz="2400"/>
              <a:t>, then multiply </a:t>
            </a:r>
            <a:r>
              <a:rPr lang="en-US" altLang="en-US" sz="2400" i="1"/>
              <a:t>A</a:t>
            </a:r>
            <a:r>
              <a:rPr lang="en-US" altLang="en-US" sz="2400" baseline="30000"/>
              <a:t>1..</a:t>
            </a:r>
            <a:r>
              <a:rPr lang="en-US" altLang="en-US" sz="2400" i="1" baseline="30000"/>
              <a:t>k</a:t>
            </a:r>
            <a:r>
              <a:rPr lang="en-US" altLang="en-US" sz="2400"/>
              <a:t> and A</a:t>
            </a:r>
            <a:r>
              <a:rPr lang="en-US" altLang="en-US" sz="2400" i="1" baseline="30000"/>
              <a:t>k</a:t>
            </a:r>
            <a:r>
              <a:rPr lang="en-US" altLang="en-US" sz="2400" baseline="30000"/>
              <a:t>+1..</a:t>
            </a:r>
            <a:r>
              <a:rPr lang="en-US" altLang="en-US" sz="2400" i="1" baseline="30000"/>
              <a:t>n</a:t>
            </a:r>
            <a:r>
              <a:rPr lang="en-US" altLang="en-US" sz="2400"/>
              <a:t> to find A</a:t>
            </a:r>
            <a:r>
              <a:rPr lang="en-US" altLang="en-US" sz="2400" baseline="30000"/>
              <a:t>1..</a:t>
            </a:r>
            <a:r>
              <a:rPr lang="en-US" altLang="en-US" sz="2400" i="1" baseline="30000"/>
              <a:t>n</a:t>
            </a:r>
            <a:endParaRPr lang="en-US" altLang="en-US" sz="2400" i="1"/>
          </a:p>
          <a:p>
            <a:pPr eaLnBrk="1" hangingPunct="1">
              <a:buFont typeface="Wingdings" panose="05000000000000000000" pitchFamily="2" charset="2"/>
              <a:buNone/>
            </a:pPr>
            <a:endParaRPr lang="en-US" altLang="en-US" sz="2400" i="1"/>
          </a:p>
        </p:txBody>
      </p:sp>
      <p:graphicFrame>
        <p:nvGraphicFramePr>
          <p:cNvPr id="169989" name="Object 4">
            <a:extLst>
              <a:ext uri="{FF2B5EF4-FFF2-40B4-BE49-F238E27FC236}">
                <a16:creationId xmlns:a16="http://schemas.microsoft.com/office/drawing/2014/main" id="{F069627A-F263-F7AC-E44C-48F9CBB91F92}"/>
              </a:ext>
            </a:extLst>
          </p:cNvPr>
          <p:cNvGraphicFramePr>
            <a:graphicFrameLocks noChangeAspect="1"/>
          </p:cNvGraphicFramePr>
          <p:nvPr/>
        </p:nvGraphicFramePr>
        <p:xfrm>
          <a:off x="2671763" y="3384550"/>
          <a:ext cx="4262437" cy="536575"/>
        </p:xfrm>
        <a:graphic>
          <a:graphicData uri="http://schemas.openxmlformats.org/presentationml/2006/ole">
            <mc:AlternateContent xmlns:mc="http://schemas.openxmlformats.org/markup-compatibility/2006">
              <mc:Choice xmlns:v="urn:schemas-microsoft-com:vml" Requires="v">
                <p:oleObj name="Equation" r:id="rId3" imgW="1816100" imgH="228600" progId="Equation.3">
                  <p:embed/>
                </p:oleObj>
              </mc:Choice>
              <mc:Fallback>
                <p:oleObj name="Equation" r:id="rId3" imgW="1816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1763" y="3384550"/>
                        <a:ext cx="426243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Number Placeholder 5">
            <a:extLst>
              <a:ext uri="{FF2B5EF4-FFF2-40B4-BE49-F238E27FC236}">
                <a16:creationId xmlns:a16="http://schemas.microsoft.com/office/drawing/2014/main" id="{9AAB7242-8487-4338-E84C-4FDB6F31BE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F61AE54-D2C7-4C9C-B3FD-512812FD2304}" type="slidenum">
              <a:rPr lang="en-US" altLang="en-US" sz="1200" smtClean="0">
                <a:latin typeface="Garamond" panose="02020404030301010803" pitchFamily="18" charset="0"/>
              </a:rPr>
              <a:pPr>
                <a:spcBef>
                  <a:spcPct val="0"/>
                </a:spcBef>
                <a:buClrTx/>
                <a:buSzTx/>
                <a:buFontTx/>
                <a:buNone/>
              </a:pPr>
              <a:t>83</a:t>
            </a:fld>
            <a:endParaRPr lang="en-US" altLang="en-US" sz="1200">
              <a:latin typeface="Garamond" panose="02020404030301010803" pitchFamily="18" charset="0"/>
            </a:endParaRPr>
          </a:p>
        </p:txBody>
      </p:sp>
      <p:sp>
        <p:nvSpPr>
          <p:cNvPr id="172035" name="Rectangle 2">
            <a:extLst>
              <a:ext uri="{FF2B5EF4-FFF2-40B4-BE49-F238E27FC236}">
                <a16:creationId xmlns:a16="http://schemas.microsoft.com/office/drawing/2014/main" id="{C6C98E80-282A-F480-9751-980D624E3C50}"/>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72036" name="Rectangle 3">
            <a:extLst>
              <a:ext uri="{FF2B5EF4-FFF2-40B4-BE49-F238E27FC236}">
                <a16:creationId xmlns:a16="http://schemas.microsoft.com/office/drawing/2014/main" id="{D00AF880-387F-F5AB-5823-D311BCE38295}"/>
              </a:ext>
            </a:extLst>
          </p:cNvPr>
          <p:cNvSpPr>
            <a:spLocks noGrp="1" noChangeArrowheads="1"/>
          </p:cNvSpPr>
          <p:nvPr>
            <p:ph type="body" idx="1"/>
          </p:nvPr>
        </p:nvSpPr>
        <p:spPr>
          <a:noFill/>
        </p:spPr>
        <p:txBody>
          <a:bodyPr/>
          <a:lstStyle/>
          <a:p>
            <a:pPr eaLnBrk="1" hangingPunct="1"/>
            <a:r>
              <a:rPr lang="en-US" altLang="en-US" sz="2400"/>
              <a:t>Then whatever the parenthesization given for </a:t>
            </a:r>
            <a:r>
              <a:rPr lang="en-US" altLang="en-US" sz="2400" i="1"/>
              <a:t>A</a:t>
            </a:r>
            <a:r>
              <a:rPr lang="en-US" altLang="en-US" sz="2400" baseline="30000"/>
              <a:t>1..</a:t>
            </a:r>
            <a:r>
              <a:rPr lang="en-US" altLang="en-US" sz="2400" i="1" baseline="30000"/>
              <a:t>k</a:t>
            </a:r>
            <a:r>
              <a:rPr lang="en-US" altLang="en-US" sz="2400"/>
              <a:t>, it must also be an optimal solution for the instance of the matrix chain multiplication problem:</a:t>
            </a:r>
          </a:p>
          <a:p>
            <a:pPr eaLnBrk="1" hangingPunct="1"/>
            <a:endParaRPr lang="en-US" altLang="en-US" sz="2400"/>
          </a:p>
          <a:p>
            <a:pPr eaLnBrk="1" hangingPunct="1"/>
            <a:endParaRPr lang="en-US" altLang="en-US" sz="2400"/>
          </a:p>
          <a:p>
            <a:pPr eaLnBrk="1" hangingPunct="1"/>
            <a:r>
              <a:rPr lang="en-US" altLang="en-US" sz="2400"/>
              <a:t>Similarly whatever the parenthesization given for </a:t>
            </a:r>
            <a:r>
              <a:rPr lang="en-US" altLang="en-US" sz="2400" i="1"/>
              <a:t>A</a:t>
            </a:r>
            <a:r>
              <a:rPr lang="en-US" altLang="en-US" sz="2400" i="1" baseline="30000"/>
              <a:t>k</a:t>
            </a:r>
            <a:r>
              <a:rPr lang="en-US" altLang="en-US" sz="2400" baseline="30000"/>
              <a:t>+1..</a:t>
            </a:r>
            <a:r>
              <a:rPr lang="en-US" altLang="en-US" sz="2400" i="1" baseline="30000"/>
              <a:t>n</a:t>
            </a:r>
            <a:r>
              <a:rPr lang="en-US" altLang="en-US" sz="2400"/>
              <a:t>, it must also be an optimal solution for the instance of the matrix chain multiplication problem:</a:t>
            </a:r>
          </a:p>
          <a:p>
            <a:pPr eaLnBrk="1" hangingPunct="1"/>
            <a:endParaRPr lang="en-US" altLang="en-US" sz="2400"/>
          </a:p>
        </p:txBody>
      </p:sp>
      <p:graphicFrame>
        <p:nvGraphicFramePr>
          <p:cNvPr id="172037" name="Object 4">
            <a:extLst>
              <a:ext uri="{FF2B5EF4-FFF2-40B4-BE49-F238E27FC236}">
                <a16:creationId xmlns:a16="http://schemas.microsoft.com/office/drawing/2014/main" id="{8938B1CD-8016-BEF6-D6B6-9983F60E3DD1}"/>
              </a:ext>
            </a:extLst>
          </p:cNvPr>
          <p:cNvGraphicFramePr>
            <a:graphicFrameLocks noChangeAspect="1"/>
          </p:cNvGraphicFramePr>
          <p:nvPr/>
        </p:nvGraphicFramePr>
        <p:xfrm>
          <a:off x="2590800" y="2971800"/>
          <a:ext cx="3733800" cy="525463"/>
        </p:xfrm>
        <a:graphic>
          <a:graphicData uri="http://schemas.openxmlformats.org/presentationml/2006/ole">
            <mc:AlternateContent xmlns:mc="http://schemas.openxmlformats.org/markup-compatibility/2006">
              <mc:Choice xmlns:v="urn:schemas-microsoft-com:vml" Requires="v">
                <p:oleObj name="Equation" r:id="rId3" imgW="1625600" imgH="228600" progId="Equation.3">
                  <p:embed/>
                </p:oleObj>
              </mc:Choice>
              <mc:Fallback>
                <p:oleObj name="Equation" r:id="rId3" imgW="16256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2971800"/>
                        <a:ext cx="37338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8" name="Object 5">
            <a:extLst>
              <a:ext uri="{FF2B5EF4-FFF2-40B4-BE49-F238E27FC236}">
                <a16:creationId xmlns:a16="http://schemas.microsoft.com/office/drawing/2014/main" id="{0F29B0C2-4318-0849-ED4A-6263EE532FBF}"/>
              </a:ext>
            </a:extLst>
          </p:cNvPr>
          <p:cNvGraphicFramePr>
            <a:graphicFrameLocks noChangeAspect="1"/>
          </p:cNvGraphicFramePr>
          <p:nvPr/>
        </p:nvGraphicFramePr>
        <p:xfrm>
          <a:off x="2460625" y="4960938"/>
          <a:ext cx="3995738" cy="525462"/>
        </p:xfrm>
        <a:graphic>
          <a:graphicData uri="http://schemas.openxmlformats.org/presentationml/2006/ole">
            <mc:AlternateContent xmlns:mc="http://schemas.openxmlformats.org/markup-compatibility/2006">
              <mc:Choice xmlns:v="urn:schemas-microsoft-com:vml" Requires="v">
                <p:oleObj name="Equation" r:id="rId5" imgW="1739900" imgH="228600" progId="Equation.3">
                  <p:embed/>
                </p:oleObj>
              </mc:Choice>
              <mc:Fallback>
                <p:oleObj name="Equation" r:id="rId5" imgW="17399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0625" y="4960938"/>
                        <a:ext cx="3995738" cy="525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3">
            <a:extLst>
              <a:ext uri="{FF2B5EF4-FFF2-40B4-BE49-F238E27FC236}">
                <a16:creationId xmlns:a16="http://schemas.microsoft.com/office/drawing/2014/main" id="{5AAF2DFF-34E6-EFB2-F7CD-252FA104D95C}"/>
              </a:ext>
            </a:extLst>
          </p:cNvPr>
          <p:cNvSpPr>
            <a:spLocks noGrp="1" noChangeArrowheads="1"/>
          </p:cNvSpPr>
          <p:nvPr>
            <p:ph type="body" idx="1"/>
          </p:nvPr>
        </p:nvSpPr>
        <p:spPr>
          <a:noFill/>
        </p:spPr>
        <p:txBody>
          <a:bodyPr/>
          <a:lstStyle/>
          <a:p>
            <a:pPr eaLnBrk="1" hangingPunct="1"/>
            <a:r>
              <a:rPr lang="en-US" altLang="en-US" sz="2400"/>
              <a:t>Recall our previous example:</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800"/>
          </a:p>
          <a:p>
            <a:pPr eaLnBrk="1" hangingPunct="1"/>
            <a:r>
              <a:rPr lang="en-US" altLang="en-US" sz="2400"/>
              <a:t>This optimal solution (parenthesization) tells us to compute </a:t>
            </a:r>
            <a:r>
              <a:rPr lang="en-US" altLang="en-US" sz="2400" i="1"/>
              <a:t>A</a:t>
            </a:r>
            <a:r>
              <a:rPr lang="en-US" altLang="en-US" sz="2400" baseline="30000"/>
              <a:t>1..3</a:t>
            </a:r>
            <a:r>
              <a:rPr lang="en-US" altLang="en-US" sz="2400"/>
              <a:t> first, and provides a parenthesization for it as well.</a:t>
            </a:r>
          </a:p>
          <a:p>
            <a:pPr eaLnBrk="1" hangingPunct="1"/>
            <a:endParaRPr lang="en-US" altLang="en-US" sz="800"/>
          </a:p>
          <a:p>
            <a:pPr eaLnBrk="1" hangingPunct="1"/>
            <a:r>
              <a:rPr lang="en-US" altLang="en-US" sz="2400"/>
              <a:t>Is this parenthesization for </a:t>
            </a:r>
            <a:r>
              <a:rPr lang="en-US" altLang="en-US" sz="2400" i="1"/>
              <a:t>A</a:t>
            </a:r>
            <a:r>
              <a:rPr lang="en-US" altLang="en-US" sz="2400" baseline="30000"/>
              <a:t>1..3</a:t>
            </a:r>
            <a:r>
              <a:rPr lang="en-US" altLang="en-US" sz="2400"/>
              <a:t> an optimal parenthesization for it?</a:t>
            </a:r>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sp>
        <p:nvSpPr>
          <p:cNvPr id="174083" name="Slide Number Placeholder 5">
            <a:extLst>
              <a:ext uri="{FF2B5EF4-FFF2-40B4-BE49-F238E27FC236}">
                <a16:creationId xmlns:a16="http://schemas.microsoft.com/office/drawing/2014/main" id="{3DA93C1C-FCFC-A0EC-5FED-5D57BCAF4E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28466BC-EB6F-4429-B742-F056F75FAC10}" type="slidenum">
              <a:rPr lang="en-US" altLang="en-US" sz="1200" smtClean="0">
                <a:latin typeface="Garamond" panose="02020404030301010803" pitchFamily="18" charset="0"/>
              </a:rPr>
              <a:pPr>
                <a:spcBef>
                  <a:spcPct val="0"/>
                </a:spcBef>
                <a:buClrTx/>
                <a:buSzTx/>
                <a:buFontTx/>
                <a:buNone/>
              </a:pPr>
              <a:t>84</a:t>
            </a:fld>
            <a:endParaRPr lang="en-US" altLang="en-US" sz="1200">
              <a:latin typeface="Garamond" panose="02020404030301010803" pitchFamily="18" charset="0"/>
            </a:endParaRPr>
          </a:p>
        </p:txBody>
      </p:sp>
      <p:sp>
        <p:nvSpPr>
          <p:cNvPr id="174084" name="Rectangle 2">
            <a:extLst>
              <a:ext uri="{FF2B5EF4-FFF2-40B4-BE49-F238E27FC236}">
                <a16:creationId xmlns:a16="http://schemas.microsoft.com/office/drawing/2014/main" id="{9651E141-B85F-2539-C9D0-017DD3A7B43C}"/>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graphicFrame>
        <p:nvGraphicFramePr>
          <p:cNvPr id="174085" name="Object 4">
            <a:extLst>
              <a:ext uri="{FF2B5EF4-FFF2-40B4-BE49-F238E27FC236}">
                <a16:creationId xmlns:a16="http://schemas.microsoft.com/office/drawing/2014/main" id="{C8213984-5666-22EA-8958-2AA3A54F0FA2}"/>
              </a:ext>
            </a:extLst>
          </p:cNvPr>
          <p:cNvGraphicFramePr>
            <a:graphicFrameLocks noChangeAspect="1"/>
          </p:cNvGraphicFramePr>
          <p:nvPr/>
        </p:nvGraphicFramePr>
        <p:xfrm>
          <a:off x="1963738" y="2820988"/>
          <a:ext cx="5046662" cy="501650"/>
        </p:xfrm>
        <a:graphic>
          <a:graphicData uri="http://schemas.openxmlformats.org/presentationml/2006/ole">
            <mc:AlternateContent xmlns:mc="http://schemas.openxmlformats.org/markup-compatibility/2006">
              <mc:Choice xmlns:v="urn:schemas-microsoft-com:vml" Requires="v">
                <p:oleObj name="Equation" r:id="rId3" imgW="2298700" imgH="228600" progId="Equation.3">
                  <p:embed/>
                </p:oleObj>
              </mc:Choice>
              <mc:Fallback>
                <p:oleObj name="Equation" r:id="rId3" imgW="2298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3738" y="2820988"/>
                        <a:ext cx="5046662"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086" name="Text Box 5">
            <a:extLst>
              <a:ext uri="{FF2B5EF4-FFF2-40B4-BE49-F238E27FC236}">
                <a16:creationId xmlns:a16="http://schemas.microsoft.com/office/drawing/2014/main" id="{BB34EC50-21C3-6584-FE0B-A2ECB238A12F}"/>
              </a:ext>
            </a:extLst>
          </p:cNvPr>
          <p:cNvSpPr txBox="1">
            <a:spLocks noChangeArrowheads="1"/>
          </p:cNvSpPr>
          <p:nvPr/>
        </p:nvSpPr>
        <p:spPr bwMode="auto">
          <a:xfrm>
            <a:off x="2200275" y="22098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Number Placeholder 5">
            <a:extLst>
              <a:ext uri="{FF2B5EF4-FFF2-40B4-BE49-F238E27FC236}">
                <a16:creationId xmlns:a16="http://schemas.microsoft.com/office/drawing/2014/main" id="{8F489207-33E8-7455-B1F0-83FD6EB22E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F7DC9EB-8F83-49B0-89E7-DF996D9B0E2F}" type="slidenum">
              <a:rPr lang="en-US" altLang="en-US" sz="1200" smtClean="0">
                <a:latin typeface="Garamond" panose="02020404030301010803" pitchFamily="18" charset="0"/>
              </a:rPr>
              <a:pPr>
                <a:spcBef>
                  <a:spcPct val="0"/>
                </a:spcBef>
                <a:buClrTx/>
                <a:buSzTx/>
                <a:buFontTx/>
                <a:buNone/>
              </a:pPr>
              <a:t>85</a:t>
            </a:fld>
            <a:endParaRPr lang="en-US" altLang="en-US" sz="1200">
              <a:latin typeface="Garamond" panose="02020404030301010803" pitchFamily="18" charset="0"/>
            </a:endParaRPr>
          </a:p>
        </p:txBody>
      </p:sp>
      <p:sp>
        <p:nvSpPr>
          <p:cNvPr id="176131" name="Rectangle 2">
            <a:extLst>
              <a:ext uri="{FF2B5EF4-FFF2-40B4-BE49-F238E27FC236}">
                <a16:creationId xmlns:a16="http://schemas.microsoft.com/office/drawing/2014/main" id="{E5B856E3-93B2-6AF0-590C-5B34C3B511C9}"/>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76132" name="Rectangle 3">
            <a:extLst>
              <a:ext uri="{FF2B5EF4-FFF2-40B4-BE49-F238E27FC236}">
                <a16:creationId xmlns:a16="http://schemas.microsoft.com/office/drawing/2014/main" id="{5A967E33-E290-21D8-1EF3-824261375B6A}"/>
              </a:ext>
            </a:extLst>
          </p:cNvPr>
          <p:cNvSpPr>
            <a:spLocks noGrp="1" noChangeArrowheads="1"/>
          </p:cNvSpPr>
          <p:nvPr>
            <p:ph type="body" idx="1"/>
          </p:nvPr>
        </p:nvSpPr>
        <p:spPr>
          <a:noFill/>
        </p:spPr>
        <p:txBody>
          <a:bodyPr/>
          <a:lstStyle/>
          <a:p>
            <a:pPr eaLnBrk="1" hangingPunct="1"/>
            <a:r>
              <a:rPr lang="en-US" altLang="en-US" sz="2400"/>
              <a:t>Let us consider possibilities for </a:t>
            </a:r>
            <a:r>
              <a:rPr lang="en-US" altLang="en-US" sz="2400" i="1"/>
              <a:t>A</a:t>
            </a:r>
            <a:r>
              <a:rPr lang="en-US" altLang="en-US" sz="2400" baseline="30000"/>
              <a:t>1..3</a:t>
            </a:r>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aphicFrame>
        <p:nvGraphicFramePr>
          <p:cNvPr id="176133" name="Object 4">
            <a:extLst>
              <a:ext uri="{FF2B5EF4-FFF2-40B4-BE49-F238E27FC236}">
                <a16:creationId xmlns:a16="http://schemas.microsoft.com/office/drawing/2014/main" id="{539EF3A7-9EED-916C-F254-B9255AA0BA89}"/>
              </a:ext>
            </a:extLst>
          </p:cNvPr>
          <p:cNvGraphicFramePr>
            <a:graphicFrameLocks noChangeAspect="1"/>
          </p:cNvGraphicFramePr>
          <p:nvPr/>
        </p:nvGraphicFramePr>
        <p:xfrm>
          <a:off x="712788" y="2927350"/>
          <a:ext cx="4044950" cy="501650"/>
        </p:xfrm>
        <a:graphic>
          <a:graphicData uri="http://schemas.openxmlformats.org/presentationml/2006/ole">
            <mc:AlternateContent xmlns:mc="http://schemas.openxmlformats.org/markup-compatibility/2006">
              <mc:Choice xmlns:v="urn:schemas-microsoft-com:vml" Requires="v">
                <p:oleObj name="Equation" r:id="rId3" imgW="1841500" imgH="228600" progId="Equation.3">
                  <p:embed/>
                </p:oleObj>
              </mc:Choice>
              <mc:Fallback>
                <p:oleObj name="Equation" r:id="rId3" imgW="18415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2927350"/>
                        <a:ext cx="40449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4" name="Text Box 5">
            <a:extLst>
              <a:ext uri="{FF2B5EF4-FFF2-40B4-BE49-F238E27FC236}">
                <a16:creationId xmlns:a16="http://schemas.microsoft.com/office/drawing/2014/main" id="{2F6D23DF-7541-13E9-A90C-EBC66F416AB9}"/>
              </a:ext>
            </a:extLst>
          </p:cNvPr>
          <p:cNvSpPr txBox="1">
            <a:spLocks noChangeArrowheads="1"/>
          </p:cNvSpPr>
          <p:nvPr/>
        </p:nvSpPr>
        <p:spPr bwMode="auto">
          <a:xfrm>
            <a:off x="1009650" y="2270125"/>
            <a:ext cx="3257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a:t>
            </a:r>
          </a:p>
        </p:txBody>
      </p:sp>
      <p:graphicFrame>
        <p:nvGraphicFramePr>
          <p:cNvPr id="176135" name="Object 6">
            <a:extLst>
              <a:ext uri="{FF2B5EF4-FFF2-40B4-BE49-F238E27FC236}">
                <a16:creationId xmlns:a16="http://schemas.microsoft.com/office/drawing/2014/main" id="{F3DE3606-DE7C-D82C-456F-9995C05CE56B}"/>
              </a:ext>
            </a:extLst>
          </p:cNvPr>
          <p:cNvGraphicFramePr>
            <a:graphicFrameLocks noChangeAspect="1"/>
          </p:cNvGraphicFramePr>
          <p:nvPr/>
        </p:nvGraphicFramePr>
        <p:xfrm>
          <a:off x="685800" y="3613150"/>
          <a:ext cx="4044950" cy="501650"/>
        </p:xfrm>
        <a:graphic>
          <a:graphicData uri="http://schemas.openxmlformats.org/presentationml/2006/ole">
            <mc:AlternateContent xmlns:mc="http://schemas.openxmlformats.org/markup-compatibility/2006">
              <mc:Choice xmlns:v="urn:schemas-microsoft-com:vml" Requires="v">
                <p:oleObj name="Equation" r:id="rId5" imgW="1841500" imgH="228600" progId="Equation.3">
                  <p:embed/>
                </p:oleObj>
              </mc:Choice>
              <mc:Fallback>
                <p:oleObj name="Equation" r:id="rId5" imgW="1841500" imgH="2286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3613150"/>
                        <a:ext cx="40449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6136" name="Text Box 7">
            <a:extLst>
              <a:ext uri="{FF2B5EF4-FFF2-40B4-BE49-F238E27FC236}">
                <a16:creationId xmlns:a16="http://schemas.microsoft.com/office/drawing/2014/main" id="{3F76D486-47B4-2DD8-BB2D-6BB3726CC78B}"/>
              </a:ext>
            </a:extLst>
          </p:cNvPr>
          <p:cNvSpPr txBox="1">
            <a:spLocks noChangeArrowheads="1"/>
          </p:cNvSpPr>
          <p:nvPr/>
        </p:nvSpPr>
        <p:spPr bwMode="auto">
          <a:xfrm>
            <a:off x="4946650" y="3016250"/>
            <a:ext cx="3740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needs 27,500 scalar multiplications</a:t>
            </a:r>
          </a:p>
        </p:txBody>
      </p:sp>
      <p:sp>
        <p:nvSpPr>
          <p:cNvPr id="176137" name="Text Box 8">
            <a:extLst>
              <a:ext uri="{FF2B5EF4-FFF2-40B4-BE49-F238E27FC236}">
                <a16:creationId xmlns:a16="http://schemas.microsoft.com/office/drawing/2014/main" id="{D879842E-105C-51D3-98E4-646CE23E7B20}"/>
              </a:ext>
            </a:extLst>
          </p:cNvPr>
          <p:cNvSpPr txBox="1">
            <a:spLocks noChangeArrowheads="1"/>
          </p:cNvSpPr>
          <p:nvPr/>
        </p:nvSpPr>
        <p:spPr bwMode="auto">
          <a:xfrm>
            <a:off x="4929188" y="3748088"/>
            <a:ext cx="3740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needs 55,000 scalar multiplications</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Number Placeholder 5">
            <a:extLst>
              <a:ext uri="{FF2B5EF4-FFF2-40B4-BE49-F238E27FC236}">
                <a16:creationId xmlns:a16="http://schemas.microsoft.com/office/drawing/2014/main" id="{39B5C938-3809-5B4B-69CC-52C46188EC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FC81A2E-7B18-40D2-8E77-2F559848159E}" type="slidenum">
              <a:rPr lang="en-US" altLang="en-US" sz="1200" smtClean="0">
                <a:latin typeface="Garamond" panose="02020404030301010803" pitchFamily="18" charset="0"/>
              </a:rPr>
              <a:pPr>
                <a:spcBef>
                  <a:spcPct val="0"/>
                </a:spcBef>
                <a:buClrTx/>
                <a:buSzTx/>
                <a:buFontTx/>
                <a:buNone/>
              </a:pPr>
              <a:t>86</a:t>
            </a:fld>
            <a:endParaRPr lang="en-US" altLang="en-US" sz="1200">
              <a:latin typeface="Garamond" panose="02020404030301010803" pitchFamily="18" charset="0"/>
            </a:endParaRPr>
          </a:p>
        </p:txBody>
      </p:sp>
      <p:sp>
        <p:nvSpPr>
          <p:cNvPr id="178179" name="Rectangle 2">
            <a:extLst>
              <a:ext uri="{FF2B5EF4-FFF2-40B4-BE49-F238E27FC236}">
                <a16:creationId xmlns:a16="http://schemas.microsoft.com/office/drawing/2014/main" id="{8B4A2209-B23B-F822-609E-E9DC02BFC630}"/>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78180" name="Rectangle 3">
            <a:extLst>
              <a:ext uri="{FF2B5EF4-FFF2-40B4-BE49-F238E27FC236}">
                <a16:creationId xmlns:a16="http://schemas.microsoft.com/office/drawing/2014/main" id="{78033542-05D1-2D42-1C41-6C9E249A4696}"/>
              </a:ext>
            </a:extLst>
          </p:cNvPr>
          <p:cNvSpPr>
            <a:spLocks noGrp="1" noChangeArrowheads="1"/>
          </p:cNvSpPr>
          <p:nvPr>
            <p:ph type="body" idx="1"/>
          </p:nvPr>
        </p:nvSpPr>
        <p:spPr>
          <a:noFill/>
        </p:spPr>
        <p:txBody>
          <a:bodyPr/>
          <a:lstStyle/>
          <a:p>
            <a:pPr eaLnBrk="1" hangingPunct="1"/>
            <a:r>
              <a:rPr lang="en-US" altLang="en-US" sz="2400"/>
              <a:t>In fact, if (b) were cheaper, then</a:t>
            </a:r>
          </a:p>
          <a:p>
            <a:pPr eaLnBrk="1" hangingPunct="1">
              <a:buFont typeface="Wingdings" panose="05000000000000000000" pitchFamily="2" charset="2"/>
              <a:buNone/>
            </a:pPr>
            <a:endParaRPr lang="en-US" altLang="en-US" sz="2400"/>
          </a:p>
          <a:p>
            <a:pPr eaLnBrk="1" hangingPunct="1">
              <a:buFont typeface="Wingdings" panose="05000000000000000000" pitchFamily="2" charset="2"/>
              <a:buNone/>
            </a:pPr>
            <a:endParaRPr lang="en-US" altLang="en-US" sz="800"/>
          </a:p>
          <a:p>
            <a:pPr eaLnBrk="1" hangingPunct="1">
              <a:buFont typeface="Wingdings" panose="05000000000000000000" pitchFamily="2" charset="2"/>
              <a:buNone/>
            </a:pPr>
            <a:r>
              <a:rPr lang="en-US" altLang="en-US" sz="2400"/>
              <a:t>   would be cheaper than</a:t>
            </a:r>
          </a:p>
          <a:p>
            <a:pPr eaLnBrk="1" hangingPunct="1">
              <a:buFont typeface="Wingdings" panose="05000000000000000000" pitchFamily="2" charset="2"/>
              <a:buNone/>
            </a:pPr>
            <a:endParaRPr lang="en-US" altLang="en-US" sz="2400"/>
          </a:p>
          <a:p>
            <a:pPr eaLnBrk="1" hangingPunct="1"/>
            <a:endParaRPr lang="en-US" altLang="en-US" sz="800"/>
          </a:p>
          <a:p>
            <a:pPr eaLnBrk="1" hangingPunct="1">
              <a:buFont typeface="Wingdings" panose="05000000000000000000" pitchFamily="2" charset="2"/>
              <a:buNone/>
            </a:pPr>
            <a:r>
              <a:rPr lang="en-US" altLang="en-US" sz="2400"/>
              <a:t>   since in both cases </a:t>
            </a:r>
            <a:r>
              <a:rPr lang="en-US" altLang="en-US" sz="2400" i="1"/>
              <a:t>A</a:t>
            </a:r>
            <a:r>
              <a:rPr lang="en-US" altLang="en-US" sz="2400" baseline="30000"/>
              <a:t>1..3</a:t>
            </a:r>
            <a:r>
              <a:rPr lang="en-US" altLang="en-US" sz="2400"/>
              <a:t> is multiplied by </a:t>
            </a:r>
            <a:r>
              <a:rPr lang="en-US" altLang="en-US" sz="2400" i="1"/>
              <a:t>A</a:t>
            </a:r>
            <a:r>
              <a:rPr lang="en-US" altLang="en-US" sz="2400" baseline="30000"/>
              <a:t>4..4</a:t>
            </a:r>
            <a:r>
              <a:rPr lang="en-US" altLang="en-US" sz="2400"/>
              <a:t>, and the only difference would be in the calculation of </a:t>
            </a:r>
            <a:r>
              <a:rPr lang="en-US" altLang="en-US" sz="2400" i="1"/>
              <a:t>A</a:t>
            </a:r>
            <a:r>
              <a:rPr lang="en-US" altLang="en-US" sz="2400" baseline="30000"/>
              <a:t>1..3</a:t>
            </a:r>
            <a:r>
              <a:rPr lang="en-US" altLang="en-US" sz="2400"/>
              <a:t>.</a:t>
            </a:r>
          </a:p>
          <a:p>
            <a:pPr eaLnBrk="1" hangingPunct="1"/>
            <a:endParaRPr lang="en-US" altLang="en-US" sz="800"/>
          </a:p>
          <a:p>
            <a:pPr eaLnBrk="1" hangingPunct="1"/>
            <a:r>
              <a:rPr lang="en-US" altLang="en-US" sz="2400"/>
              <a:t>However, we already know (assumed) that </a:t>
            </a:r>
          </a:p>
          <a:p>
            <a:pPr eaLnBrk="1" hangingPunct="1"/>
            <a:endParaRPr lang="en-US" altLang="en-US" sz="2400"/>
          </a:p>
          <a:p>
            <a:pPr eaLnBrk="1" hangingPunct="1"/>
            <a:endParaRPr lang="en-US" altLang="en-US" sz="800"/>
          </a:p>
          <a:p>
            <a:pPr eaLnBrk="1" hangingPunct="1">
              <a:buFont typeface="Wingdings" panose="05000000000000000000" pitchFamily="2" charset="2"/>
              <a:buNone/>
            </a:pPr>
            <a:r>
              <a:rPr lang="en-US" altLang="en-US" sz="2400"/>
              <a:t>    is an optimal solution.</a:t>
            </a:r>
          </a:p>
          <a:p>
            <a:pPr eaLnBrk="1" hangingPunct="1"/>
            <a:endParaRPr lang="en-US" altLang="en-US" sz="2400"/>
          </a:p>
        </p:txBody>
      </p:sp>
      <p:graphicFrame>
        <p:nvGraphicFramePr>
          <p:cNvPr id="178181" name="Object 4">
            <a:extLst>
              <a:ext uri="{FF2B5EF4-FFF2-40B4-BE49-F238E27FC236}">
                <a16:creationId xmlns:a16="http://schemas.microsoft.com/office/drawing/2014/main" id="{916417E3-01E8-ECC7-E421-70DD90B51EC5}"/>
              </a:ext>
            </a:extLst>
          </p:cNvPr>
          <p:cNvGraphicFramePr>
            <a:graphicFrameLocks noChangeAspect="1"/>
          </p:cNvGraphicFramePr>
          <p:nvPr/>
        </p:nvGraphicFramePr>
        <p:xfrm>
          <a:off x="2800350" y="2165350"/>
          <a:ext cx="5048250" cy="501650"/>
        </p:xfrm>
        <a:graphic>
          <a:graphicData uri="http://schemas.openxmlformats.org/presentationml/2006/ole">
            <mc:AlternateContent xmlns:mc="http://schemas.openxmlformats.org/markup-compatibility/2006">
              <mc:Choice xmlns:v="urn:schemas-microsoft-com:vml" Requires="v">
                <p:oleObj name="Equation" r:id="rId3" imgW="2298700" imgH="228600" progId="Equation.3">
                  <p:embed/>
                </p:oleObj>
              </mc:Choice>
              <mc:Fallback>
                <p:oleObj name="Equation" r:id="rId3" imgW="22987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2165350"/>
                        <a:ext cx="50482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2" name="Object 5">
            <a:extLst>
              <a:ext uri="{FF2B5EF4-FFF2-40B4-BE49-F238E27FC236}">
                <a16:creationId xmlns:a16="http://schemas.microsoft.com/office/drawing/2014/main" id="{6006C75A-6DDC-BD8D-E19B-B5F8C22F1D98}"/>
              </a:ext>
            </a:extLst>
          </p:cNvPr>
          <p:cNvGraphicFramePr>
            <a:graphicFrameLocks noChangeAspect="1"/>
          </p:cNvGraphicFramePr>
          <p:nvPr/>
        </p:nvGraphicFramePr>
        <p:xfrm>
          <a:off x="2667000" y="3124200"/>
          <a:ext cx="5048250" cy="501650"/>
        </p:xfrm>
        <a:graphic>
          <a:graphicData uri="http://schemas.openxmlformats.org/presentationml/2006/ole">
            <mc:AlternateContent xmlns:mc="http://schemas.openxmlformats.org/markup-compatibility/2006">
              <mc:Choice xmlns:v="urn:schemas-microsoft-com:vml" Requires="v">
                <p:oleObj name="Equation" r:id="rId5" imgW="2298700" imgH="228600" progId="Equation.3">
                  <p:embed/>
                </p:oleObj>
              </mc:Choice>
              <mc:Fallback>
                <p:oleObj name="Equation" r:id="rId5" imgW="2298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124200"/>
                        <a:ext cx="50482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3" name="Object 6">
            <a:extLst>
              <a:ext uri="{FF2B5EF4-FFF2-40B4-BE49-F238E27FC236}">
                <a16:creationId xmlns:a16="http://schemas.microsoft.com/office/drawing/2014/main" id="{8DA646BE-E7DB-9907-FBBF-5AA62EE29BE3}"/>
              </a:ext>
            </a:extLst>
          </p:cNvPr>
          <p:cNvGraphicFramePr>
            <a:graphicFrameLocks noChangeAspect="1"/>
          </p:cNvGraphicFramePr>
          <p:nvPr/>
        </p:nvGraphicFramePr>
        <p:xfrm>
          <a:off x="2667000" y="5105400"/>
          <a:ext cx="5048250" cy="501650"/>
        </p:xfrm>
        <a:graphic>
          <a:graphicData uri="http://schemas.openxmlformats.org/presentationml/2006/ole">
            <mc:AlternateContent xmlns:mc="http://schemas.openxmlformats.org/markup-compatibility/2006">
              <mc:Choice xmlns:v="urn:schemas-microsoft-com:vml" Requires="v">
                <p:oleObj name="Equation" r:id="rId7" imgW="2298700" imgH="228600" progId="Equation.3">
                  <p:embed/>
                </p:oleObj>
              </mc:Choice>
              <mc:Fallback>
                <p:oleObj name="Equation" r:id="rId7" imgW="22987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105400"/>
                        <a:ext cx="50482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Slide Number Placeholder 5">
            <a:extLst>
              <a:ext uri="{FF2B5EF4-FFF2-40B4-BE49-F238E27FC236}">
                <a16:creationId xmlns:a16="http://schemas.microsoft.com/office/drawing/2014/main" id="{18F65135-52A5-4040-62B8-C0E20F69D1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8D81E5C-4B6A-472D-8B9A-C5CBEE0E2D7B}" type="slidenum">
              <a:rPr lang="en-US" altLang="en-US" sz="1200" smtClean="0">
                <a:latin typeface="Garamond" panose="02020404030301010803" pitchFamily="18" charset="0"/>
              </a:rPr>
              <a:pPr>
                <a:spcBef>
                  <a:spcPct val="0"/>
                </a:spcBef>
                <a:buClrTx/>
                <a:buSzTx/>
                <a:buFontTx/>
                <a:buNone/>
              </a:pPr>
              <a:t>87</a:t>
            </a:fld>
            <a:endParaRPr lang="en-US" altLang="en-US" sz="1200">
              <a:latin typeface="Garamond" panose="02020404030301010803" pitchFamily="18" charset="0"/>
            </a:endParaRPr>
          </a:p>
        </p:txBody>
      </p:sp>
      <p:sp>
        <p:nvSpPr>
          <p:cNvPr id="180227" name="Rectangle 2">
            <a:extLst>
              <a:ext uri="{FF2B5EF4-FFF2-40B4-BE49-F238E27FC236}">
                <a16:creationId xmlns:a16="http://schemas.microsoft.com/office/drawing/2014/main" id="{E0C65CB9-0239-A28D-689A-C4D8BAF65345}"/>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80228" name="Rectangle 3">
            <a:extLst>
              <a:ext uri="{FF2B5EF4-FFF2-40B4-BE49-F238E27FC236}">
                <a16:creationId xmlns:a16="http://schemas.microsoft.com/office/drawing/2014/main" id="{E0041E29-FB23-0ED4-3B98-459C2C68A28B}"/>
              </a:ext>
            </a:extLst>
          </p:cNvPr>
          <p:cNvSpPr>
            <a:spLocks noGrp="1" noChangeArrowheads="1"/>
          </p:cNvSpPr>
          <p:nvPr>
            <p:ph type="body" idx="1"/>
          </p:nvPr>
        </p:nvSpPr>
        <p:spPr>
          <a:noFill/>
        </p:spPr>
        <p:txBody>
          <a:bodyPr/>
          <a:lstStyle/>
          <a:p>
            <a:pPr eaLnBrk="1" hangingPunct="1"/>
            <a:r>
              <a:rPr lang="en-US" altLang="en-US" sz="2400"/>
              <a:t>In general, we have to make the following observation in order to be able to apply dynamic programming:</a:t>
            </a:r>
          </a:p>
          <a:p>
            <a:pPr eaLnBrk="1" hangingPunct="1"/>
            <a:endParaRPr lang="en-US" altLang="en-US" sz="800"/>
          </a:p>
          <a:p>
            <a:pPr eaLnBrk="1" hangingPunct="1">
              <a:buFont typeface="Wingdings" panose="05000000000000000000" pitchFamily="2" charset="2"/>
              <a:buNone/>
            </a:pPr>
            <a:r>
              <a:rPr lang="en-US" altLang="en-US" sz="2400"/>
              <a:t>		</a:t>
            </a:r>
          </a:p>
          <a:p>
            <a:pPr algn="ctr" eaLnBrk="1" hangingPunct="1">
              <a:buFont typeface="Wingdings" panose="05000000000000000000" pitchFamily="2" charset="2"/>
              <a:buNone/>
            </a:pPr>
            <a:r>
              <a:rPr lang="en-US" altLang="en-US" sz="2400" b="1"/>
              <a:t>An optimal solution to the problem</a:t>
            </a:r>
          </a:p>
          <a:p>
            <a:pPr algn="ctr" eaLnBrk="1" hangingPunct="1">
              <a:buFont typeface="Wingdings" panose="05000000000000000000" pitchFamily="2" charset="2"/>
              <a:buNone/>
            </a:pPr>
            <a:r>
              <a:rPr lang="en-US" altLang="en-US" sz="2400" b="1" u="sng"/>
              <a:t>contains</a:t>
            </a:r>
            <a:r>
              <a:rPr lang="en-US" altLang="en-US" sz="2400" b="1"/>
              <a:t> optimal solutions to the</a:t>
            </a:r>
          </a:p>
          <a:p>
            <a:pPr algn="ctr" eaLnBrk="1" hangingPunct="1">
              <a:buFont typeface="Wingdings" panose="05000000000000000000" pitchFamily="2" charset="2"/>
              <a:buNone/>
            </a:pPr>
            <a:r>
              <a:rPr lang="en-US" altLang="en-US" sz="2400" b="1"/>
              <a:t>subproblem instances.</a:t>
            </a:r>
          </a:p>
          <a:p>
            <a:pPr algn="ctr" eaLnBrk="1" hangingPunct="1">
              <a:buFont typeface="Wingdings" panose="05000000000000000000" pitchFamily="2" charset="2"/>
              <a:buNone/>
            </a:pPr>
            <a:r>
              <a:rPr lang="en-US" altLang="en-US" sz="2400" b="1"/>
              <a:t>--</a:t>
            </a:r>
          </a:p>
          <a:p>
            <a:pPr algn="ctr" eaLnBrk="1" hangingPunct="1">
              <a:buFont typeface="Wingdings" panose="05000000000000000000" pitchFamily="2" charset="2"/>
              <a:buNone/>
            </a:pPr>
            <a:r>
              <a:rPr lang="en-US" altLang="en-US" sz="2400" b="1"/>
              <a:t>An optimal solution to the problem </a:t>
            </a:r>
          </a:p>
          <a:p>
            <a:pPr algn="ctr" eaLnBrk="1" hangingPunct="1">
              <a:buFont typeface="Wingdings" panose="05000000000000000000" pitchFamily="2" charset="2"/>
              <a:buNone/>
            </a:pPr>
            <a:r>
              <a:rPr lang="en-US" altLang="en-US" sz="2400" b="1" u="sng"/>
              <a:t>can be derived</a:t>
            </a:r>
            <a:r>
              <a:rPr lang="en-US" altLang="en-US" sz="2400" b="1"/>
              <a:t> from optimal solutions to the </a:t>
            </a:r>
          </a:p>
          <a:p>
            <a:pPr algn="ctr" eaLnBrk="1" hangingPunct="1">
              <a:buFont typeface="Wingdings" panose="05000000000000000000" pitchFamily="2" charset="2"/>
              <a:buNone/>
            </a:pPr>
            <a:r>
              <a:rPr lang="en-US" altLang="en-US" sz="2400" b="1"/>
              <a:t>subproblem instances.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5">
            <a:extLst>
              <a:ext uri="{FF2B5EF4-FFF2-40B4-BE49-F238E27FC236}">
                <a16:creationId xmlns:a16="http://schemas.microsoft.com/office/drawing/2014/main" id="{0FE814E0-2E53-B05D-E18C-C613AB4748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A9D47A2-8209-43E1-AC06-E50AFDD23832}" type="slidenum">
              <a:rPr lang="en-US" altLang="en-US" sz="1200" smtClean="0">
                <a:latin typeface="Garamond" panose="02020404030301010803" pitchFamily="18" charset="0"/>
              </a:rPr>
              <a:pPr>
                <a:spcBef>
                  <a:spcPct val="0"/>
                </a:spcBef>
                <a:buClrTx/>
                <a:buSzTx/>
                <a:buFontTx/>
                <a:buNone/>
              </a:pPr>
              <a:t>88</a:t>
            </a:fld>
            <a:endParaRPr lang="en-US" altLang="en-US" sz="1200">
              <a:latin typeface="Garamond" panose="02020404030301010803" pitchFamily="18" charset="0"/>
            </a:endParaRPr>
          </a:p>
        </p:txBody>
      </p:sp>
      <p:sp>
        <p:nvSpPr>
          <p:cNvPr id="182275" name="Rectangle 2">
            <a:extLst>
              <a:ext uri="{FF2B5EF4-FFF2-40B4-BE49-F238E27FC236}">
                <a16:creationId xmlns:a16="http://schemas.microsoft.com/office/drawing/2014/main" id="{DAD27C3B-4CB2-D7B0-4B13-538B8A753FF6}"/>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82276" name="Rectangle 3">
            <a:extLst>
              <a:ext uri="{FF2B5EF4-FFF2-40B4-BE49-F238E27FC236}">
                <a16:creationId xmlns:a16="http://schemas.microsoft.com/office/drawing/2014/main" id="{9498135F-B623-DBB2-BA7E-52F0BDB06BCD}"/>
              </a:ext>
            </a:extLst>
          </p:cNvPr>
          <p:cNvSpPr>
            <a:spLocks noGrp="1" noChangeArrowheads="1"/>
          </p:cNvSpPr>
          <p:nvPr>
            <p:ph type="body" idx="1"/>
          </p:nvPr>
        </p:nvSpPr>
        <p:spPr>
          <a:noFill/>
        </p:spPr>
        <p:txBody>
          <a:bodyPr/>
          <a:lstStyle/>
          <a:p>
            <a:pPr eaLnBrk="1" hangingPunct="1"/>
            <a:r>
              <a:rPr lang="en-US" altLang="en-US" sz="2400"/>
              <a:t>Step 2: Recursively define the value of an optimal solution.</a:t>
            </a:r>
          </a:p>
          <a:p>
            <a:pPr eaLnBrk="1" hangingPunct="1"/>
            <a:endParaRPr lang="en-US" altLang="en-US" sz="800"/>
          </a:p>
          <a:p>
            <a:pPr eaLnBrk="1" hangingPunct="1"/>
            <a:r>
              <a:rPr lang="en-US" altLang="en-US" sz="2400"/>
              <a:t>Let </a:t>
            </a:r>
            <a:r>
              <a:rPr lang="en-US" altLang="en-US" sz="2400" i="1"/>
              <a:t>m</a:t>
            </a:r>
            <a:r>
              <a:rPr lang="en-US" altLang="en-US" sz="2400"/>
              <a:t>[ </a:t>
            </a:r>
            <a:r>
              <a:rPr lang="en-US" altLang="en-US" sz="2400" i="1"/>
              <a:t>i</a:t>
            </a:r>
            <a:r>
              <a:rPr lang="en-US" altLang="en-US" sz="2400"/>
              <a:t>, </a:t>
            </a:r>
            <a:r>
              <a:rPr lang="en-US" altLang="en-US" sz="2400" i="1"/>
              <a:t>j </a:t>
            </a:r>
            <a:r>
              <a:rPr lang="en-US" altLang="en-US" sz="2400"/>
              <a:t>] (for </a:t>
            </a:r>
            <a:r>
              <a:rPr lang="en-US" altLang="en-US" sz="2400" i="1"/>
              <a:t>i</a:t>
            </a:r>
            <a:r>
              <a:rPr lang="en-US" altLang="en-US" sz="2400"/>
              <a:t> </a:t>
            </a:r>
            <a:r>
              <a:rPr lang="en-US" altLang="en-US" sz="2400">
                <a:cs typeface="Arial" panose="020B0604020202020204" pitchFamily="34" charset="0"/>
              </a:rPr>
              <a:t>≤ </a:t>
            </a:r>
            <a:r>
              <a:rPr lang="en-US" altLang="en-US" sz="2400" i="1">
                <a:cs typeface="Arial" panose="020B0604020202020204" pitchFamily="34" charset="0"/>
              </a:rPr>
              <a:t>j</a:t>
            </a:r>
            <a:r>
              <a:rPr lang="en-US" altLang="en-US" sz="2400">
                <a:cs typeface="Arial" panose="020B0604020202020204" pitchFamily="34" charset="0"/>
              </a:rPr>
              <a:t>) </a:t>
            </a:r>
            <a:r>
              <a:rPr lang="en-US" altLang="en-US" sz="2400"/>
              <a:t>denote the minimum number of scalar multiplications required to compute</a:t>
            </a:r>
          </a:p>
          <a:p>
            <a:pPr eaLnBrk="1" hangingPunct="1"/>
            <a:endParaRPr lang="en-US" altLang="en-US" sz="2400"/>
          </a:p>
          <a:p>
            <a:pPr eaLnBrk="1" hangingPunct="1"/>
            <a:endParaRPr lang="en-US" altLang="en-US" sz="2400"/>
          </a:p>
          <a:p>
            <a:pPr eaLnBrk="1" hangingPunct="1"/>
            <a:r>
              <a:rPr lang="en-US" altLang="en-US" sz="2400"/>
              <a:t>Hence, we actually want to calculate </a:t>
            </a:r>
            <a:r>
              <a:rPr lang="en-US" altLang="en-US" sz="2400" i="1"/>
              <a:t>m</a:t>
            </a:r>
            <a:r>
              <a:rPr lang="en-US" altLang="en-US" sz="2400"/>
              <a:t>[ 1, </a:t>
            </a:r>
            <a:r>
              <a:rPr lang="en-US" altLang="en-US" sz="2400" i="1"/>
              <a:t>n</a:t>
            </a:r>
            <a:r>
              <a:rPr lang="en-US" altLang="en-US" sz="2400"/>
              <a:t> ].</a:t>
            </a:r>
          </a:p>
          <a:p>
            <a:pPr eaLnBrk="1" hangingPunct="1"/>
            <a:endParaRPr lang="en-US" altLang="en-US" sz="2400"/>
          </a:p>
          <a:p>
            <a:pPr eaLnBrk="1" hangingPunct="1"/>
            <a:r>
              <a:rPr lang="en-US" altLang="en-US" sz="2400"/>
              <a:t>We now need to define </a:t>
            </a:r>
            <a:r>
              <a:rPr lang="en-US" altLang="en-US" sz="2400" i="1"/>
              <a:t>m</a:t>
            </a:r>
            <a:r>
              <a:rPr lang="en-US" altLang="en-US" sz="2400"/>
              <a:t>[ </a:t>
            </a:r>
            <a:r>
              <a:rPr lang="en-US" altLang="en-US" sz="2400" i="1"/>
              <a:t>i</a:t>
            </a:r>
            <a:r>
              <a:rPr lang="en-US" altLang="en-US" sz="2400"/>
              <a:t>, </a:t>
            </a:r>
            <a:r>
              <a:rPr lang="en-US" altLang="en-US" sz="2400" i="1"/>
              <a:t>j </a:t>
            </a:r>
            <a:r>
              <a:rPr lang="en-US" altLang="en-US" sz="2400"/>
              <a:t>] recursively.</a:t>
            </a:r>
          </a:p>
        </p:txBody>
      </p:sp>
      <p:graphicFrame>
        <p:nvGraphicFramePr>
          <p:cNvPr id="182277" name="Object 4">
            <a:extLst>
              <a:ext uri="{FF2B5EF4-FFF2-40B4-BE49-F238E27FC236}">
                <a16:creationId xmlns:a16="http://schemas.microsoft.com/office/drawing/2014/main" id="{D9594ECE-638B-4981-65A7-7D1F42F29CC8}"/>
              </a:ext>
            </a:extLst>
          </p:cNvPr>
          <p:cNvGraphicFramePr>
            <a:graphicFrameLocks noChangeAspect="1"/>
          </p:cNvGraphicFramePr>
          <p:nvPr/>
        </p:nvGraphicFramePr>
        <p:xfrm>
          <a:off x="4502150" y="3470275"/>
          <a:ext cx="614363" cy="417513"/>
        </p:xfrm>
        <a:graphic>
          <a:graphicData uri="http://schemas.openxmlformats.org/presentationml/2006/ole">
            <mc:AlternateContent xmlns:mc="http://schemas.openxmlformats.org/markup-compatibility/2006">
              <mc:Choice xmlns:v="urn:schemas-microsoft-com:vml" Requires="v">
                <p:oleObj name="Equation" r:id="rId3" imgW="279400" imgH="190500" progId="Equation.3">
                  <p:embed/>
                </p:oleObj>
              </mc:Choice>
              <mc:Fallback>
                <p:oleObj name="Equation" r:id="rId3" imgW="279400" imgH="1905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150" y="3470275"/>
                        <a:ext cx="614363"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Number Placeholder 5">
            <a:extLst>
              <a:ext uri="{FF2B5EF4-FFF2-40B4-BE49-F238E27FC236}">
                <a16:creationId xmlns:a16="http://schemas.microsoft.com/office/drawing/2014/main" id="{80FD600B-6220-084C-E8A6-19978269FE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D0C2267-B063-4358-9B88-02140D9FA289}" type="slidenum">
              <a:rPr lang="en-US" altLang="en-US" sz="1200" smtClean="0">
                <a:latin typeface="Garamond" panose="02020404030301010803" pitchFamily="18" charset="0"/>
              </a:rPr>
              <a:pPr>
                <a:spcBef>
                  <a:spcPct val="0"/>
                </a:spcBef>
                <a:buClrTx/>
                <a:buSzTx/>
                <a:buFontTx/>
                <a:buNone/>
              </a:pPr>
              <a:t>89</a:t>
            </a:fld>
            <a:endParaRPr lang="en-US" altLang="en-US" sz="1200">
              <a:latin typeface="Garamond" panose="02020404030301010803" pitchFamily="18" charset="0"/>
            </a:endParaRPr>
          </a:p>
        </p:txBody>
      </p:sp>
      <p:sp>
        <p:nvSpPr>
          <p:cNvPr id="184323" name="Rectangle 2">
            <a:extLst>
              <a:ext uri="{FF2B5EF4-FFF2-40B4-BE49-F238E27FC236}">
                <a16:creationId xmlns:a16="http://schemas.microsoft.com/office/drawing/2014/main" id="{D487A09A-FA57-E0E3-E01E-55AB54885A5F}"/>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84324" name="Rectangle 3">
            <a:extLst>
              <a:ext uri="{FF2B5EF4-FFF2-40B4-BE49-F238E27FC236}">
                <a16:creationId xmlns:a16="http://schemas.microsoft.com/office/drawing/2014/main" id="{397FA4FA-AF02-0F54-0FE2-F3C55E6222C7}"/>
              </a:ext>
            </a:extLst>
          </p:cNvPr>
          <p:cNvSpPr>
            <a:spLocks noGrp="1" noChangeArrowheads="1"/>
          </p:cNvSpPr>
          <p:nvPr>
            <p:ph type="body" idx="1"/>
          </p:nvPr>
        </p:nvSpPr>
        <p:spPr>
          <a:xfrm>
            <a:off x="457200" y="1298575"/>
            <a:ext cx="8229600" cy="4530725"/>
          </a:xfrm>
          <a:noFill/>
        </p:spPr>
        <p:txBody>
          <a:bodyPr/>
          <a:lstStyle/>
          <a:p>
            <a:pPr eaLnBrk="1" hangingPunct="1"/>
            <a:r>
              <a:rPr lang="en-US" altLang="en-US" sz="2000"/>
              <a:t>For </a:t>
            </a:r>
            <a:r>
              <a:rPr lang="en-US" altLang="en-US" sz="2000" i="1"/>
              <a:t>i </a:t>
            </a:r>
            <a:r>
              <a:rPr lang="en-US" altLang="en-US" sz="2000"/>
              <a:t>= </a:t>
            </a:r>
            <a:r>
              <a:rPr lang="en-US" altLang="en-US" sz="2000" i="1"/>
              <a:t>j</a:t>
            </a:r>
            <a:r>
              <a:rPr lang="en-US" altLang="en-US" sz="2000"/>
              <a:t> (which corresponds to the case where we have only one matrix in the chain), </a:t>
            </a:r>
            <a:r>
              <a:rPr lang="en-US" altLang="en-US" sz="2000" i="1"/>
              <a:t>m</a:t>
            </a:r>
            <a:r>
              <a:rPr lang="en-US" altLang="en-US" sz="2000"/>
              <a:t>[ </a:t>
            </a:r>
            <a:r>
              <a:rPr lang="en-US" altLang="en-US" sz="2000" i="1"/>
              <a:t>i</a:t>
            </a:r>
            <a:r>
              <a:rPr lang="en-US" altLang="en-US" sz="2000"/>
              <a:t>, </a:t>
            </a:r>
            <a:r>
              <a:rPr lang="en-US" altLang="en-US" sz="2000" i="1"/>
              <a:t>j </a:t>
            </a:r>
            <a:r>
              <a:rPr lang="en-US" altLang="en-US" sz="2000"/>
              <a:t>] = 0.</a:t>
            </a:r>
          </a:p>
          <a:p>
            <a:pPr eaLnBrk="1" hangingPunct="1"/>
            <a:endParaRPr lang="en-US" altLang="en-US" sz="800"/>
          </a:p>
          <a:p>
            <a:pPr eaLnBrk="1" hangingPunct="1"/>
            <a:r>
              <a:rPr lang="en-US" altLang="en-US" sz="2000"/>
              <a:t>For </a:t>
            </a:r>
            <a:r>
              <a:rPr lang="en-US" altLang="en-US" sz="2000" i="1"/>
              <a:t>i </a:t>
            </a:r>
            <a:r>
              <a:rPr lang="en-US" altLang="en-US" sz="2000"/>
              <a:t>&lt; </a:t>
            </a:r>
            <a:r>
              <a:rPr lang="en-US" altLang="en-US" sz="2000" i="1"/>
              <a:t>j</a:t>
            </a:r>
            <a:r>
              <a:rPr lang="en-US" altLang="en-US" sz="2000"/>
              <a:t>, we can define </a:t>
            </a:r>
            <a:r>
              <a:rPr lang="en-US" altLang="en-US" sz="2000" i="1"/>
              <a:t>m</a:t>
            </a:r>
            <a:r>
              <a:rPr lang="en-US" altLang="en-US" sz="2000"/>
              <a:t>[ </a:t>
            </a:r>
            <a:r>
              <a:rPr lang="en-US" altLang="en-US" sz="2000" i="1"/>
              <a:t>i</a:t>
            </a:r>
            <a:r>
              <a:rPr lang="en-US" altLang="en-US" sz="2000"/>
              <a:t>, </a:t>
            </a:r>
            <a:r>
              <a:rPr lang="en-US" altLang="en-US" sz="2000" i="1"/>
              <a:t>j </a:t>
            </a:r>
            <a:r>
              <a:rPr lang="en-US" altLang="en-US" sz="2000"/>
              <a:t>] recursively as follows:</a:t>
            </a:r>
          </a:p>
          <a:p>
            <a:pPr eaLnBrk="1" hangingPunct="1"/>
            <a:endParaRPr lang="en-US" altLang="en-US" sz="800"/>
          </a:p>
          <a:p>
            <a:pPr eaLnBrk="1" hangingPunct="1"/>
            <a:r>
              <a:rPr lang="en-US" altLang="en-US" sz="2000"/>
              <a:t>Suppose that an optimal parenthesization splits the product after </a:t>
            </a:r>
            <a:r>
              <a:rPr lang="en-US" altLang="en-US" sz="2000" i="1"/>
              <a:t>A</a:t>
            </a:r>
            <a:r>
              <a:rPr lang="en-US" altLang="en-US" sz="2000" i="1" baseline="30000"/>
              <a:t>k</a:t>
            </a:r>
            <a:r>
              <a:rPr lang="en-US" altLang="en-US" sz="2000"/>
              <a:t> for some </a:t>
            </a:r>
            <a:r>
              <a:rPr lang="en-US" altLang="en-US" sz="2000" i="1"/>
              <a:t>i</a:t>
            </a:r>
            <a:r>
              <a:rPr lang="en-US" altLang="en-US" sz="2000"/>
              <a:t> </a:t>
            </a:r>
            <a:r>
              <a:rPr lang="en-US" altLang="en-US" sz="2000">
                <a:cs typeface="Arial" panose="020B0604020202020204" pitchFamily="34" charset="0"/>
              </a:rPr>
              <a:t>≤ </a:t>
            </a:r>
            <a:r>
              <a:rPr lang="en-US" altLang="en-US" sz="2000" i="1">
                <a:cs typeface="Arial" panose="020B0604020202020204" pitchFamily="34" charset="0"/>
              </a:rPr>
              <a:t>k </a:t>
            </a:r>
            <a:r>
              <a:rPr lang="en-US" altLang="en-US" sz="2000">
                <a:cs typeface="Arial" panose="020B0604020202020204" pitchFamily="34" charset="0"/>
              </a:rPr>
              <a:t>&lt;</a:t>
            </a:r>
            <a:r>
              <a:rPr lang="en-US" altLang="en-US" sz="2000" i="1">
                <a:cs typeface="Arial" panose="020B0604020202020204" pitchFamily="34" charset="0"/>
              </a:rPr>
              <a:t> j</a:t>
            </a:r>
            <a:r>
              <a:rPr lang="en-US" altLang="en-US" sz="2000">
                <a:cs typeface="Arial" panose="020B0604020202020204" pitchFamily="34" charset="0"/>
              </a:rPr>
              <a:t>.</a:t>
            </a:r>
          </a:p>
          <a:p>
            <a:pPr eaLnBrk="1" hangingPunct="1"/>
            <a:endParaRPr lang="en-US" altLang="en-US" sz="800">
              <a:cs typeface="Arial" panose="020B0604020202020204" pitchFamily="34" charset="0"/>
            </a:endParaRPr>
          </a:p>
          <a:p>
            <a:pPr eaLnBrk="1" hangingPunct="1"/>
            <a:endParaRPr lang="en-US" altLang="en-US" sz="2000">
              <a:cs typeface="Arial" panose="020B0604020202020204" pitchFamily="34" charset="0"/>
            </a:endParaRPr>
          </a:p>
          <a:p>
            <a:pPr eaLnBrk="1" hangingPunct="1"/>
            <a:r>
              <a:rPr lang="en-US" altLang="en-US" sz="2000">
                <a:cs typeface="Arial" panose="020B0604020202020204" pitchFamily="34" charset="0"/>
              </a:rPr>
              <a:t>From step 1, we know that parenthesization of the first and second components at this level must also be optimal.</a:t>
            </a:r>
          </a:p>
          <a:p>
            <a:pPr eaLnBrk="1" hangingPunct="1"/>
            <a:r>
              <a:rPr lang="en-US" altLang="en-US" sz="2000"/>
              <a:t>Hence computing          in this way will require </a:t>
            </a:r>
          </a:p>
          <a:p>
            <a:pPr eaLnBrk="1" hangingPunct="1"/>
            <a:endParaRPr lang="en-US" altLang="en-US" sz="2000"/>
          </a:p>
          <a:p>
            <a:pPr eaLnBrk="1" hangingPunct="1">
              <a:buFont typeface="Wingdings" panose="05000000000000000000" pitchFamily="2" charset="2"/>
              <a:buNone/>
            </a:pPr>
            <a:endParaRPr lang="en-US" altLang="en-US" sz="800"/>
          </a:p>
          <a:p>
            <a:pPr eaLnBrk="1" hangingPunct="1">
              <a:buFont typeface="Wingdings" panose="05000000000000000000" pitchFamily="2" charset="2"/>
              <a:buNone/>
            </a:pPr>
            <a:r>
              <a:rPr lang="en-US" altLang="en-US" sz="2000"/>
              <a:t>     many scalar multiplications.</a:t>
            </a:r>
          </a:p>
        </p:txBody>
      </p:sp>
      <p:graphicFrame>
        <p:nvGraphicFramePr>
          <p:cNvPr id="184325" name="Object 4">
            <a:extLst>
              <a:ext uri="{FF2B5EF4-FFF2-40B4-BE49-F238E27FC236}">
                <a16:creationId xmlns:a16="http://schemas.microsoft.com/office/drawing/2014/main" id="{C57FC0C5-E221-D3A8-37CD-0F3375AAF7FA}"/>
              </a:ext>
            </a:extLst>
          </p:cNvPr>
          <p:cNvGraphicFramePr>
            <a:graphicFrameLocks noChangeAspect="1"/>
          </p:cNvGraphicFramePr>
          <p:nvPr/>
        </p:nvGraphicFramePr>
        <p:xfrm>
          <a:off x="2209800" y="4876800"/>
          <a:ext cx="3932238" cy="530225"/>
        </p:xfrm>
        <a:graphic>
          <a:graphicData uri="http://schemas.openxmlformats.org/presentationml/2006/ole">
            <mc:AlternateContent xmlns:mc="http://schemas.openxmlformats.org/markup-compatibility/2006">
              <mc:Choice xmlns:v="urn:schemas-microsoft-com:vml" Requires="v">
                <p:oleObj name="Denklem" r:id="rId3" imgW="1790700" imgH="241300" progId="Equation.3">
                  <p:embed/>
                </p:oleObj>
              </mc:Choice>
              <mc:Fallback>
                <p:oleObj name="Denklem" r:id="rId3" imgW="1790700" imgH="2413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876800"/>
                        <a:ext cx="3932238"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6" name="Object 5">
            <a:extLst>
              <a:ext uri="{FF2B5EF4-FFF2-40B4-BE49-F238E27FC236}">
                <a16:creationId xmlns:a16="http://schemas.microsoft.com/office/drawing/2014/main" id="{DB8831CD-348E-7D44-2410-8C2E3BDE6BF0}"/>
              </a:ext>
            </a:extLst>
          </p:cNvPr>
          <p:cNvGraphicFramePr>
            <a:graphicFrameLocks noChangeAspect="1"/>
          </p:cNvGraphicFramePr>
          <p:nvPr/>
        </p:nvGraphicFramePr>
        <p:xfrm>
          <a:off x="2493963" y="3276600"/>
          <a:ext cx="4752975" cy="500063"/>
        </p:xfrm>
        <a:graphic>
          <a:graphicData uri="http://schemas.openxmlformats.org/presentationml/2006/ole">
            <mc:AlternateContent xmlns:mc="http://schemas.openxmlformats.org/markup-compatibility/2006">
              <mc:Choice xmlns:v="urn:schemas-microsoft-com:vml" Requires="v">
                <p:oleObj name="Denklem" r:id="rId5" imgW="2171700" imgH="228600" progId="Equation.3">
                  <p:embed/>
                </p:oleObj>
              </mc:Choice>
              <mc:Fallback>
                <p:oleObj name="Denklem" r:id="rId5" imgW="21717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3963" y="3276600"/>
                        <a:ext cx="475297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27" name="Object 9">
            <a:extLst>
              <a:ext uri="{FF2B5EF4-FFF2-40B4-BE49-F238E27FC236}">
                <a16:creationId xmlns:a16="http://schemas.microsoft.com/office/drawing/2014/main" id="{0EEE60DF-F973-DCF2-ED4A-5C5E9451B3DB}"/>
              </a:ext>
            </a:extLst>
          </p:cNvPr>
          <p:cNvGraphicFramePr>
            <a:graphicFrameLocks noChangeAspect="1"/>
          </p:cNvGraphicFramePr>
          <p:nvPr/>
        </p:nvGraphicFramePr>
        <p:xfrm>
          <a:off x="2968625" y="4419600"/>
          <a:ext cx="612775" cy="417513"/>
        </p:xfrm>
        <a:graphic>
          <a:graphicData uri="http://schemas.openxmlformats.org/presentationml/2006/ole">
            <mc:AlternateContent xmlns:mc="http://schemas.openxmlformats.org/markup-compatibility/2006">
              <mc:Choice xmlns:v="urn:schemas-microsoft-com:vml" Requires="v">
                <p:oleObj name="Denklem" r:id="rId7" imgW="279400" imgH="190500" progId="Equation.3">
                  <p:embed/>
                </p:oleObj>
              </mc:Choice>
              <mc:Fallback>
                <p:oleObj name="Denklem" r:id="rId7" imgW="279400" imgH="1905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8625" y="4419600"/>
                        <a:ext cx="612775"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4C6BEA7E-5F24-7BC8-A23D-D21E1BD10F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F5E893E4-DF05-4EB2-98B6-95C3BE8EC23D}" type="slidenum">
              <a:rPr lang="en-US" altLang="en-US" sz="1200" smtClean="0">
                <a:latin typeface="Garamond" panose="02020404030301010803" pitchFamily="18" charset="0"/>
              </a:rPr>
              <a:pPr>
                <a:spcBef>
                  <a:spcPct val="0"/>
                </a:spcBef>
                <a:buClrTx/>
                <a:buSzTx/>
                <a:buFontTx/>
                <a:buNone/>
              </a:pPr>
              <a:t>9</a:t>
            </a:fld>
            <a:endParaRPr lang="en-US" altLang="en-US" sz="1200">
              <a:latin typeface="Garamond" panose="02020404030301010803" pitchFamily="18" charset="0"/>
            </a:endParaRPr>
          </a:p>
        </p:txBody>
      </p:sp>
      <p:sp>
        <p:nvSpPr>
          <p:cNvPr id="20483" name="Rectangle 2">
            <a:extLst>
              <a:ext uri="{FF2B5EF4-FFF2-40B4-BE49-F238E27FC236}">
                <a16:creationId xmlns:a16="http://schemas.microsoft.com/office/drawing/2014/main" id="{EB0A94E3-395D-44A2-5C7A-B825B5876A29}"/>
              </a:ext>
            </a:extLst>
          </p:cNvPr>
          <p:cNvSpPr>
            <a:spLocks noGrp="1" noChangeArrowheads="1"/>
          </p:cNvSpPr>
          <p:nvPr>
            <p:ph type="title"/>
          </p:nvPr>
        </p:nvSpPr>
        <p:spPr>
          <a:noFill/>
        </p:spPr>
        <p:txBody>
          <a:bodyPr/>
          <a:lstStyle/>
          <a:p>
            <a:pPr eaLnBrk="1" hangingPunct="1"/>
            <a:r>
              <a:rPr lang="en-US" altLang="en-US"/>
              <a:t>Finding Rank of an </a:t>
            </a:r>
            <a:r>
              <a:rPr lang="en-US" altLang="en-US" sz="3600"/>
              <a:t>element</a:t>
            </a:r>
            <a:r>
              <a:rPr lang="en-US" altLang="en-US"/>
              <a:t> in a RBT</a:t>
            </a:r>
          </a:p>
        </p:txBody>
      </p:sp>
      <p:sp>
        <p:nvSpPr>
          <p:cNvPr id="20484" name="Rectangle 3">
            <a:extLst>
              <a:ext uri="{FF2B5EF4-FFF2-40B4-BE49-F238E27FC236}">
                <a16:creationId xmlns:a16="http://schemas.microsoft.com/office/drawing/2014/main" id="{2FA8EF1E-CAA2-3E5B-F8B3-524CF7835AD4}"/>
              </a:ext>
            </a:extLst>
          </p:cNvPr>
          <p:cNvSpPr>
            <a:spLocks noChangeArrowheads="1"/>
          </p:cNvSpPr>
          <p:nvPr/>
        </p:nvSpPr>
        <p:spPr bwMode="auto">
          <a:xfrm>
            <a:off x="381000" y="990600"/>
            <a:ext cx="8686800" cy="5121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1"/>
              <a:t>RBT_Rank (T, x) { </a:t>
            </a:r>
            <a:r>
              <a:rPr lang="en-US" altLang="en-US" sz="1800" b="1">
                <a:solidFill>
                  <a:srgbClr val="0066FF"/>
                </a:solidFill>
              </a:rPr>
              <a:t>// T: the tree, x: a node</a:t>
            </a:r>
          </a:p>
          <a:p>
            <a:pPr eaLnBrk="1" hangingPunct="1">
              <a:buFont typeface="Wingdings" panose="05000000000000000000" pitchFamily="2" charset="2"/>
              <a:buNone/>
            </a:pPr>
            <a:r>
              <a:rPr lang="en-US" altLang="en-US" sz="1800" b="1"/>
              <a:t>   rank = CountNodes (left[ x ]) + 1; </a:t>
            </a:r>
            <a:r>
              <a:rPr lang="en-US" altLang="en-US" sz="1800" b="1">
                <a:solidFill>
                  <a:srgbClr val="0066FF"/>
                </a:solidFill>
              </a:rPr>
              <a:t>// # of elements in left subtree of x + x itself</a:t>
            </a:r>
          </a:p>
          <a:p>
            <a:pPr eaLnBrk="1" hangingPunct="1">
              <a:buFont typeface="Wingdings" panose="05000000000000000000" pitchFamily="2" charset="2"/>
              <a:buNone/>
            </a:pPr>
            <a:r>
              <a:rPr lang="en-US" altLang="en-US" sz="1800" b="1"/>
              <a:t>   y = parent[ x ]; </a:t>
            </a:r>
          </a:p>
          <a:p>
            <a:pPr eaLnBrk="1" hangingPunct="1">
              <a:buFont typeface="Wingdings" panose="05000000000000000000" pitchFamily="2" charset="2"/>
              <a:buNone/>
            </a:pPr>
            <a:r>
              <a:rPr lang="en-US" altLang="en-US" sz="1800" b="1"/>
              <a:t>   z = x; </a:t>
            </a:r>
            <a:r>
              <a:rPr lang="en-US" altLang="en-US" sz="1800" b="1">
                <a:solidFill>
                  <a:srgbClr val="0066FF"/>
                </a:solidFill>
              </a:rPr>
              <a:t>// y -&gt; z is an edge in the path from x to root</a:t>
            </a:r>
          </a:p>
          <a:p>
            <a:pPr eaLnBrk="1" hangingPunct="1">
              <a:buFont typeface="Wingdings" panose="05000000000000000000" pitchFamily="2" charset="2"/>
              <a:buNone/>
            </a:pPr>
            <a:r>
              <a:rPr lang="en-US" altLang="en-US" sz="1800" b="1"/>
              <a:t>   while (y != NULL) { </a:t>
            </a:r>
            <a:r>
              <a:rPr lang="en-US" altLang="en-US" sz="1800" b="1">
                <a:solidFill>
                  <a:srgbClr val="0066FF"/>
                </a:solidFill>
              </a:rPr>
              <a:t>// until we reach to the root</a:t>
            </a:r>
          </a:p>
          <a:p>
            <a:pPr eaLnBrk="1" hangingPunct="1">
              <a:buFont typeface="Wingdings" panose="05000000000000000000" pitchFamily="2" charset="2"/>
              <a:buNone/>
            </a:pPr>
            <a:r>
              <a:rPr lang="en-US" altLang="en-US" sz="1800" b="1"/>
              <a:t>       if (right[ y ] == z) { </a:t>
            </a:r>
            <a:r>
              <a:rPr lang="en-US" altLang="en-US" sz="1800" b="1">
                <a:solidFill>
                  <a:srgbClr val="0066FF"/>
                </a:solidFill>
              </a:rPr>
              <a:t>// if x is in the right subtree of y</a:t>
            </a:r>
          </a:p>
          <a:p>
            <a:pPr eaLnBrk="1" hangingPunct="1">
              <a:buFont typeface="Wingdings" panose="05000000000000000000" pitchFamily="2" charset="2"/>
              <a:buNone/>
            </a:pPr>
            <a:r>
              <a:rPr lang="en-US" altLang="en-US" sz="1800" b="1">
                <a:solidFill>
                  <a:srgbClr val="0066FF"/>
                </a:solidFill>
              </a:rPr>
              <a:t>           // then all the keys in the left subtree of y, and the key at y</a:t>
            </a:r>
          </a:p>
          <a:p>
            <a:pPr eaLnBrk="1" hangingPunct="1">
              <a:buFont typeface="Wingdings" panose="05000000000000000000" pitchFamily="2" charset="2"/>
              <a:buNone/>
            </a:pPr>
            <a:r>
              <a:rPr lang="en-US" altLang="en-US" sz="1800" b="1">
                <a:solidFill>
                  <a:srgbClr val="0066FF"/>
                </a:solidFill>
              </a:rPr>
              <a:t>           // are smaller than key[ x ]</a:t>
            </a:r>
          </a:p>
          <a:p>
            <a:pPr eaLnBrk="1" hangingPunct="1">
              <a:buFont typeface="Wingdings" panose="05000000000000000000" pitchFamily="2" charset="2"/>
              <a:buNone/>
            </a:pPr>
            <a:r>
              <a:rPr lang="en-US" altLang="en-US" sz="1800" b="1"/>
              <a:t>           rank = rank + CountNodes(left[ y ]) + 1;</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z = y; </a:t>
            </a:r>
          </a:p>
          <a:p>
            <a:pPr eaLnBrk="1" hangingPunct="1">
              <a:buFont typeface="Wingdings" panose="05000000000000000000" pitchFamily="2" charset="2"/>
              <a:buNone/>
            </a:pPr>
            <a:r>
              <a:rPr lang="en-US" altLang="en-US" sz="1800" b="1"/>
              <a:t>       y = parent[ z ]; </a:t>
            </a:r>
            <a:r>
              <a:rPr lang="en-US" altLang="en-US" sz="1800" b="1">
                <a:solidFill>
                  <a:srgbClr val="0066FF"/>
                </a:solidFill>
              </a:rPr>
              <a:t>// go one level up in the tree</a:t>
            </a:r>
          </a:p>
          <a:p>
            <a:pPr eaLnBrk="1" hangingPunct="1">
              <a:buFont typeface="Wingdings" panose="05000000000000000000" pitchFamily="2" charset="2"/>
              <a:buNone/>
            </a:pPr>
            <a:r>
              <a:rPr lang="en-US" altLang="en-US" sz="1800" b="1"/>
              <a:t>       }</a:t>
            </a:r>
          </a:p>
          <a:p>
            <a:pPr eaLnBrk="1" hangingPunct="1">
              <a:buFont typeface="Wingdings" panose="05000000000000000000" pitchFamily="2" charset="2"/>
              <a:buNone/>
            </a:pPr>
            <a:r>
              <a:rPr lang="en-US" altLang="en-US" sz="1800" b="1"/>
              <a:t>  return rank;</a:t>
            </a:r>
          </a:p>
          <a:p>
            <a:pPr eaLnBrk="1" hangingPunct="1">
              <a:buFont typeface="Wingdings" panose="05000000000000000000" pitchFamily="2" charset="2"/>
              <a:buNone/>
            </a:pPr>
            <a:r>
              <a:rPr lang="en-US" altLang="en-US" sz="1800" b="1"/>
              <a:t>}</a:t>
            </a:r>
          </a:p>
        </p:txBody>
      </p:sp>
      <p:sp>
        <p:nvSpPr>
          <p:cNvPr id="20485" name="Text Box 4">
            <a:extLst>
              <a:ext uri="{FF2B5EF4-FFF2-40B4-BE49-F238E27FC236}">
                <a16:creationId xmlns:a16="http://schemas.microsoft.com/office/drawing/2014/main" id="{C4516332-286B-65D5-36C5-730BE0A15271}"/>
              </a:ext>
            </a:extLst>
          </p:cNvPr>
          <p:cNvSpPr txBox="1">
            <a:spLocks noChangeArrowheads="1"/>
          </p:cNvSpPr>
          <p:nvPr/>
        </p:nvSpPr>
        <p:spPr bwMode="auto">
          <a:xfrm>
            <a:off x="7385050" y="480218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x</a:t>
            </a:r>
            <a:endParaRPr lang="en-US" altLang="en-US" sz="3600"/>
          </a:p>
        </p:txBody>
      </p:sp>
      <p:sp>
        <p:nvSpPr>
          <p:cNvPr id="20486" name="Oval 5">
            <a:extLst>
              <a:ext uri="{FF2B5EF4-FFF2-40B4-BE49-F238E27FC236}">
                <a16:creationId xmlns:a16="http://schemas.microsoft.com/office/drawing/2014/main" id="{0E9C181D-409E-93E9-2BAC-B11F60EF11F9}"/>
              </a:ext>
            </a:extLst>
          </p:cNvPr>
          <p:cNvSpPr>
            <a:spLocks noChangeArrowheads="1"/>
          </p:cNvSpPr>
          <p:nvPr/>
        </p:nvSpPr>
        <p:spPr bwMode="auto">
          <a:xfrm>
            <a:off x="7696200" y="4840288"/>
            <a:ext cx="381000" cy="358775"/>
          </a:xfrm>
          <a:prstGeom prst="ellipse">
            <a:avLst/>
          </a:prstGeom>
          <a:noFill/>
          <a:ln w="9525" algn="ctr">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0487" name="Freeform 6">
            <a:extLst>
              <a:ext uri="{FF2B5EF4-FFF2-40B4-BE49-F238E27FC236}">
                <a16:creationId xmlns:a16="http://schemas.microsoft.com/office/drawing/2014/main" id="{5FBCD3DC-31BA-4F72-79DB-314443890840}"/>
              </a:ext>
            </a:extLst>
          </p:cNvPr>
          <p:cNvSpPr>
            <a:spLocks/>
          </p:cNvSpPr>
          <p:nvPr/>
        </p:nvSpPr>
        <p:spPr bwMode="auto">
          <a:xfrm>
            <a:off x="7239000" y="5580063"/>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20488" name="Freeform 7">
            <a:extLst>
              <a:ext uri="{FF2B5EF4-FFF2-40B4-BE49-F238E27FC236}">
                <a16:creationId xmlns:a16="http://schemas.microsoft.com/office/drawing/2014/main" id="{62BEA8E0-AF21-9CFE-D307-5F4849CDD89D}"/>
              </a:ext>
            </a:extLst>
          </p:cNvPr>
          <p:cNvSpPr>
            <a:spLocks/>
          </p:cNvSpPr>
          <p:nvPr/>
        </p:nvSpPr>
        <p:spPr bwMode="auto">
          <a:xfrm>
            <a:off x="7848600" y="5580063"/>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20489" name="AutoShape 8">
            <a:extLst>
              <a:ext uri="{FF2B5EF4-FFF2-40B4-BE49-F238E27FC236}">
                <a16:creationId xmlns:a16="http://schemas.microsoft.com/office/drawing/2014/main" id="{AC4DEA48-F7AD-DB2C-9B22-4CE67BADC10B}"/>
              </a:ext>
            </a:extLst>
          </p:cNvPr>
          <p:cNvCxnSpPr>
            <a:cxnSpLocks noChangeShapeType="1"/>
            <a:stCxn id="20486" idx="3"/>
            <a:endCxn id="20487" idx="3"/>
          </p:cNvCxnSpPr>
          <p:nvPr/>
        </p:nvCxnSpPr>
        <p:spPr bwMode="auto">
          <a:xfrm flipH="1">
            <a:off x="7543800" y="5146675"/>
            <a:ext cx="207963"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490" name="AutoShape 9">
            <a:extLst>
              <a:ext uri="{FF2B5EF4-FFF2-40B4-BE49-F238E27FC236}">
                <a16:creationId xmlns:a16="http://schemas.microsoft.com/office/drawing/2014/main" id="{B09F89B2-6160-36BE-252F-FD09AE9330DF}"/>
              </a:ext>
            </a:extLst>
          </p:cNvPr>
          <p:cNvCxnSpPr>
            <a:cxnSpLocks noChangeShapeType="1"/>
            <a:stCxn id="20486" idx="5"/>
            <a:endCxn id="20488" idx="3"/>
          </p:cNvCxnSpPr>
          <p:nvPr/>
        </p:nvCxnSpPr>
        <p:spPr bwMode="auto">
          <a:xfrm>
            <a:off x="8021638" y="5146675"/>
            <a:ext cx="131762" cy="4333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graphicFrame>
        <p:nvGraphicFramePr>
          <p:cNvPr id="20491" name="Object 10">
            <a:extLst>
              <a:ext uri="{FF2B5EF4-FFF2-40B4-BE49-F238E27FC236}">
                <a16:creationId xmlns:a16="http://schemas.microsoft.com/office/drawing/2014/main" id="{7A52B7F8-FC7C-53C3-5D1F-EA75434B0A13}"/>
              </a:ext>
            </a:extLst>
          </p:cNvPr>
          <p:cNvGraphicFramePr>
            <a:graphicFrameLocks noChangeAspect="1"/>
          </p:cNvGraphicFramePr>
          <p:nvPr/>
        </p:nvGraphicFramePr>
        <p:xfrm>
          <a:off x="7353300" y="5732463"/>
          <a:ext cx="304800" cy="279400"/>
        </p:xfrm>
        <a:graphic>
          <a:graphicData uri="http://schemas.openxmlformats.org/presentationml/2006/ole">
            <mc:AlternateContent xmlns:mc="http://schemas.openxmlformats.org/markup-compatibility/2006">
              <mc:Choice xmlns:v="urn:schemas-microsoft-com:vml" Requires="v">
                <p:oleObj name="Equation" r:id="rId3" imgW="152334" imgH="139639" progId="Equation.3">
                  <p:embed/>
                </p:oleObj>
              </mc:Choice>
              <mc:Fallback>
                <p:oleObj name="Equation" r:id="rId3" imgW="152334" imgH="139639"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300" y="5732463"/>
                        <a:ext cx="304800"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11">
            <a:extLst>
              <a:ext uri="{FF2B5EF4-FFF2-40B4-BE49-F238E27FC236}">
                <a16:creationId xmlns:a16="http://schemas.microsoft.com/office/drawing/2014/main" id="{39100AC6-F2AC-0CDD-BF99-BCD8C6A5C7BF}"/>
              </a:ext>
            </a:extLst>
          </p:cNvPr>
          <p:cNvGraphicFramePr>
            <a:graphicFrameLocks noChangeAspect="1"/>
          </p:cNvGraphicFramePr>
          <p:nvPr/>
        </p:nvGraphicFramePr>
        <p:xfrm>
          <a:off x="7926388" y="5656263"/>
          <a:ext cx="341312" cy="455612"/>
        </p:xfrm>
        <a:graphic>
          <a:graphicData uri="http://schemas.openxmlformats.org/presentationml/2006/ole">
            <mc:AlternateContent xmlns:mc="http://schemas.openxmlformats.org/markup-compatibility/2006">
              <mc:Choice xmlns:v="urn:schemas-microsoft-com:vml" Requires="v">
                <p:oleObj name="Equation" r:id="rId5" imgW="152268" imgH="203024" progId="Equation.3">
                  <p:embed/>
                </p:oleObj>
              </mc:Choice>
              <mc:Fallback>
                <p:oleObj name="Equation" r:id="rId5" imgW="152268" imgH="203024"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26388" y="5656263"/>
                        <a:ext cx="3413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Oval 12">
            <a:extLst>
              <a:ext uri="{FF2B5EF4-FFF2-40B4-BE49-F238E27FC236}">
                <a16:creationId xmlns:a16="http://schemas.microsoft.com/office/drawing/2014/main" id="{F9D4D941-5D78-5625-EFE5-E885265082D7}"/>
              </a:ext>
            </a:extLst>
          </p:cNvPr>
          <p:cNvSpPr>
            <a:spLocks noChangeArrowheads="1"/>
          </p:cNvSpPr>
          <p:nvPr/>
        </p:nvSpPr>
        <p:spPr bwMode="auto">
          <a:xfrm>
            <a:off x="7696200" y="2990850"/>
            <a:ext cx="381000" cy="358775"/>
          </a:xfrm>
          <a:prstGeom prst="ellipse">
            <a:avLst/>
          </a:prstGeom>
          <a:solidFill>
            <a:schemeClr val="accent1"/>
          </a:solidFill>
          <a:ln w="9525" algn="ctr">
            <a:solidFill>
              <a:schemeClr val="tx1"/>
            </a:solidFill>
            <a:round/>
            <a:headEnd/>
            <a:tailEnd/>
          </a:ln>
        </p:spPr>
        <p:txBody>
          <a:bodyPr wrap="none"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0494" name="Text Box 13">
            <a:extLst>
              <a:ext uri="{FF2B5EF4-FFF2-40B4-BE49-F238E27FC236}">
                <a16:creationId xmlns:a16="http://schemas.microsoft.com/office/drawing/2014/main" id="{84DC79F3-825B-E2A0-4C83-40CC4D1BDB30}"/>
              </a:ext>
            </a:extLst>
          </p:cNvPr>
          <p:cNvSpPr txBox="1">
            <a:spLocks noChangeArrowheads="1"/>
          </p:cNvSpPr>
          <p:nvPr/>
        </p:nvSpPr>
        <p:spPr bwMode="auto">
          <a:xfrm>
            <a:off x="7543800" y="2667000"/>
            <a:ext cx="620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2000"/>
              <a:t>root</a:t>
            </a:r>
            <a:endParaRPr lang="en-US" altLang="en-US" sz="3600"/>
          </a:p>
        </p:txBody>
      </p:sp>
      <p:sp>
        <p:nvSpPr>
          <p:cNvPr id="20495" name="Oval 14">
            <a:extLst>
              <a:ext uri="{FF2B5EF4-FFF2-40B4-BE49-F238E27FC236}">
                <a16:creationId xmlns:a16="http://schemas.microsoft.com/office/drawing/2014/main" id="{1F07F7EC-51C5-B72C-35C8-6AAAD516BFB3}"/>
              </a:ext>
            </a:extLst>
          </p:cNvPr>
          <p:cNvSpPr>
            <a:spLocks noChangeArrowheads="1"/>
          </p:cNvSpPr>
          <p:nvPr/>
        </p:nvSpPr>
        <p:spPr bwMode="auto">
          <a:xfrm>
            <a:off x="8077200" y="3524250"/>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0496" name="Oval 15">
            <a:extLst>
              <a:ext uri="{FF2B5EF4-FFF2-40B4-BE49-F238E27FC236}">
                <a16:creationId xmlns:a16="http://schemas.microsoft.com/office/drawing/2014/main" id="{B9C7C9D4-F51F-9EB7-9B07-9C51681EA009}"/>
              </a:ext>
            </a:extLst>
          </p:cNvPr>
          <p:cNvSpPr>
            <a:spLocks noChangeArrowheads="1"/>
          </p:cNvSpPr>
          <p:nvPr/>
        </p:nvSpPr>
        <p:spPr bwMode="auto">
          <a:xfrm>
            <a:off x="7620000" y="3905250"/>
            <a:ext cx="152400" cy="152400"/>
          </a:xfrm>
          <a:prstGeom prst="ellipse">
            <a:avLst/>
          </a:prstGeom>
          <a:solidFill>
            <a:schemeClr val="accent1"/>
          </a:solidFill>
          <a:ln w="9525" algn="ctr">
            <a:solidFill>
              <a:schemeClr val="tx1"/>
            </a:solidFill>
            <a:round/>
            <a:headEnd/>
            <a:tailEnd/>
          </a:ln>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0497" name="Oval 16">
            <a:extLst>
              <a:ext uri="{FF2B5EF4-FFF2-40B4-BE49-F238E27FC236}">
                <a16:creationId xmlns:a16="http://schemas.microsoft.com/office/drawing/2014/main" id="{0077EB9F-484F-8D8B-93B5-96EBABFDE2D5}"/>
              </a:ext>
            </a:extLst>
          </p:cNvPr>
          <p:cNvSpPr>
            <a:spLocks noChangeArrowheads="1"/>
          </p:cNvSpPr>
          <p:nvPr/>
        </p:nvSpPr>
        <p:spPr bwMode="auto">
          <a:xfrm>
            <a:off x="8077200" y="4286250"/>
            <a:ext cx="152400" cy="152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endParaRPr lang="tr-TR" altLang="en-US" sz="3200"/>
          </a:p>
        </p:txBody>
      </p:sp>
      <p:sp>
        <p:nvSpPr>
          <p:cNvPr id="20498" name="Freeform 17">
            <a:extLst>
              <a:ext uri="{FF2B5EF4-FFF2-40B4-BE49-F238E27FC236}">
                <a16:creationId xmlns:a16="http://schemas.microsoft.com/office/drawing/2014/main" id="{D38C08AE-41E0-A92C-5790-6169310CE042}"/>
              </a:ext>
            </a:extLst>
          </p:cNvPr>
          <p:cNvSpPr>
            <a:spLocks/>
          </p:cNvSpPr>
          <p:nvPr/>
        </p:nvSpPr>
        <p:spPr bwMode="auto">
          <a:xfrm>
            <a:off x="6781800" y="360045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20499" name="Freeform 18">
            <a:extLst>
              <a:ext uri="{FF2B5EF4-FFF2-40B4-BE49-F238E27FC236}">
                <a16:creationId xmlns:a16="http://schemas.microsoft.com/office/drawing/2014/main" id="{DEF0EA71-47F2-4B6F-01BC-05669A748A9C}"/>
              </a:ext>
            </a:extLst>
          </p:cNvPr>
          <p:cNvSpPr>
            <a:spLocks/>
          </p:cNvSpPr>
          <p:nvPr/>
        </p:nvSpPr>
        <p:spPr bwMode="auto">
          <a:xfrm>
            <a:off x="6781800" y="436245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solidFill>
            <a:schemeClr val="accent1"/>
          </a:solidFill>
          <a:ln w="9525">
            <a:solidFill>
              <a:schemeClr val="tx1"/>
            </a:solidFill>
            <a:round/>
            <a:headEnd/>
            <a:tailEnd/>
          </a:ln>
        </p:spPr>
        <p:txBody>
          <a:bodyPr wrap="none">
            <a:spAutoFit/>
          </a:bodyPr>
          <a:lstStyle/>
          <a:p>
            <a:endParaRPr lang="en-US"/>
          </a:p>
        </p:txBody>
      </p:sp>
      <p:sp>
        <p:nvSpPr>
          <p:cNvPr id="20500" name="Freeform 19">
            <a:extLst>
              <a:ext uri="{FF2B5EF4-FFF2-40B4-BE49-F238E27FC236}">
                <a16:creationId xmlns:a16="http://schemas.microsoft.com/office/drawing/2014/main" id="{612CC086-7FB3-55A0-5A6B-1E95C3892A1D}"/>
              </a:ext>
            </a:extLst>
          </p:cNvPr>
          <p:cNvSpPr>
            <a:spLocks/>
          </p:cNvSpPr>
          <p:nvPr/>
        </p:nvSpPr>
        <p:spPr bwMode="auto">
          <a:xfrm>
            <a:off x="8458200" y="398145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sp>
        <p:nvSpPr>
          <p:cNvPr id="20501" name="Freeform 20">
            <a:extLst>
              <a:ext uri="{FF2B5EF4-FFF2-40B4-BE49-F238E27FC236}">
                <a16:creationId xmlns:a16="http://schemas.microsoft.com/office/drawing/2014/main" id="{D01BA48A-5EE7-DB1C-AECA-98FE2F57AF27}"/>
              </a:ext>
            </a:extLst>
          </p:cNvPr>
          <p:cNvSpPr>
            <a:spLocks/>
          </p:cNvSpPr>
          <p:nvPr/>
        </p:nvSpPr>
        <p:spPr bwMode="auto">
          <a:xfrm>
            <a:off x="8458200" y="4895850"/>
            <a:ext cx="533400" cy="457200"/>
          </a:xfrm>
          <a:custGeom>
            <a:avLst/>
            <a:gdLst>
              <a:gd name="T0" fmla="*/ 2147483646 w 336"/>
              <a:gd name="T1" fmla="*/ 0 h 288"/>
              <a:gd name="T2" fmla="*/ 0 w 336"/>
              <a:gd name="T3" fmla="*/ 2147483646 h 288"/>
              <a:gd name="T4" fmla="*/ 2147483646 w 336"/>
              <a:gd name="T5" fmla="*/ 2147483646 h 288"/>
              <a:gd name="T6" fmla="*/ 2147483646 w 336"/>
              <a:gd name="T7" fmla="*/ 0 h 288"/>
              <a:gd name="T8" fmla="*/ 0 60000 65536"/>
              <a:gd name="T9" fmla="*/ 0 60000 65536"/>
              <a:gd name="T10" fmla="*/ 0 60000 65536"/>
              <a:gd name="T11" fmla="*/ 0 60000 65536"/>
              <a:gd name="T12" fmla="*/ 0 w 336"/>
              <a:gd name="T13" fmla="*/ 0 h 288"/>
              <a:gd name="T14" fmla="*/ 336 w 336"/>
              <a:gd name="T15" fmla="*/ 288 h 288"/>
            </a:gdLst>
            <a:ahLst/>
            <a:cxnLst>
              <a:cxn ang="T8">
                <a:pos x="T0" y="T1"/>
              </a:cxn>
              <a:cxn ang="T9">
                <a:pos x="T2" y="T3"/>
              </a:cxn>
              <a:cxn ang="T10">
                <a:pos x="T4" y="T5"/>
              </a:cxn>
              <a:cxn ang="T11">
                <a:pos x="T6" y="T7"/>
              </a:cxn>
            </a:cxnLst>
            <a:rect l="T12" t="T13" r="T14" b="T15"/>
            <a:pathLst>
              <a:path w="336" h="288">
                <a:moveTo>
                  <a:pt x="192" y="0"/>
                </a:moveTo>
                <a:lnTo>
                  <a:pt x="0" y="288"/>
                </a:lnTo>
                <a:lnTo>
                  <a:pt x="336" y="288"/>
                </a:lnTo>
                <a:lnTo>
                  <a:pt x="192"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en-US"/>
          </a:p>
        </p:txBody>
      </p:sp>
      <p:cxnSp>
        <p:nvCxnSpPr>
          <p:cNvPr id="20502" name="AutoShape 21">
            <a:extLst>
              <a:ext uri="{FF2B5EF4-FFF2-40B4-BE49-F238E27FC236}">
                <a16:creationId xmlns:a16="http://schemas.microsoft.com/office/drawing/2014/main" id="{455073D4-DB54-1CC6-F3D8-6A222FC623E8}"/>
              </a:ext>
            </a:extLst>
          </p:cNvPr>
          <p:cNvCxnSpPr>
            <a:cxnSpLocks noChangeShapeType="1"/>
            <a:stCxn id="20493" idx="3"/>
            <a:endCxn id="20498" idx="3"/>
          </p:cNvCxnSpPr>
          <p:nvPr/>
        </p:nvCxnSpPr>
        <p:spPr bwMode="auto">
          <a:xfrm flipH="1">
            <a:off x="7086600" y="3297238"/>
            <a:ext cx="665163" cy="3032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3" name="AutoShape 22">
            <a:extLst>
              <a:ext uri="{FF2B5EF4-FFF2-40B4-BE49-F238E27FC236}">
                <a16:creationId xmlns:a16="http://schemas.microsoft.com/office/drawing/2014/main" id="{2799688E-142E-7111-572D-468101AA540F}"/>
              </a:ext>
            </a:extLst>
          </p:cNvPr>
          <p:cNvCxnSpPr>
            <a:cxnSpLocks noChangeShapeType="1"/>
            <a:stCxn id="20493" idx="5"/>
            <a:endCxn id="20495" idx="0"/>
          </p:cNvCxnSpPr>
          <p:nvPr/>
        </p:nvCxnSpPr>
        <p:spPr bwMode="auto">
          <a:xfrm>
            <a:off x="8021638" y="3297238"/>
            <a:ext cx="131762" cy="227012"/>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20504" name="AutoShape 23">
            <a:extLst>
              <a:ext uri="{FF2B5EF4-FFF2-40B4-BE49-F238E27FC236}">
                <a16:creationId xmlns:a16="http://schemas.microsoft.com/office/drawing/2014/main" id="{56DD9B8C-B433-AAEE-E097-CA2B41C6ED65}"/>
              </a:ext>
            </a:extLst>
          </p:cNvPr>
          <p:cNvCxnSpPr>
            <a:cxnSpLocks noChangeShapeType="1"/>
            <a:stCxn id="20495" idx="3"/>
            <a:endCxn id="20496" idx="0"/>
          </p:cNvCxnSpPr>
          <p:nvPr/>
        </p:nvCxnSpPr>
        <p:spPr bwMode="auto">
          <a:xfrm flipH="1">
            <a:off x="7696200" y="3654425"/>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20505" name="AutoShape 24">
            <a:extLst>
              <a:ext uri="{FF2B5EF4-FFF2-40B4-BE49-F238E27FC236}">
                <a16:creationId xmlns:a16="http://schemas.microsoft.com/office/drawing/2014/main" id="{2A4E4602-8072-EB2A-0B00-9A80838385B3}"/>
              </a:ext>
            </a:extLst>
          </p:cNvPr>
          <p:cNvCxnSpPr>
            <a:cxnSpLocks noChangeShapeType="1"/>
            <a:stCxn id="20495" idx="5"/>
            <a:endCxn id="20500" idx="3"/>
          </p:cNvCxnSpPr>
          <p:nvPr/>
        </p:nvCxnSpPr>
        <p:spPr bwMode="auto">
          <a:xfrm>
            <a:off x="8207375" y="3654425"/>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6" name="AutoShape 25">
            <a:extLst>
              <a:ext uri="{FF2B5EF4-FFF2-40B4-BE49-F238E27FC236}">
                <a16:creationId xmlns:a16="http://schemas.microsoft.com/office/drawing/2014/main" id="{861B31B1-7029-0524-2271-73875E719FAA}"/>
              </a:ext>
            </a:extLst>
          </p:cNvPr>
          <p:cNvCxnSpPr>
            <a:cxnSpLocks noChangeShapeType="1"/>
            <a:stCxn id="20496" idx="3"/>
            <a:endCxn id="20499" idx="3"/>
          </p:cNvCxnSpPr>
          <p:nvPr/>
        </p:nvCxnSpPr>
        <p:spPr bwMode="auto">
          <a:xfrm flipH="1">
            <a:off x="7086600" y="4035425"/>
            <a:ext cx="555625" cy="327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507" name="AutoShape 26">
            <a:extLst>
              <a:ext uri="{FF2B5EF4-FFF2-40B4-BE49-F238E27FC236}">
                <a16:creationId xmlns:a16="http://schemas.microsoft.com/office/drawing/2014/main" id="{598EEB20-59F1-96F0-FFC9-C0E1C004D966}"/>
              </a:ext>
            </a:extLst>
          </p:cNvPr>
          <p:cNvCxnSpPr>
            <a:cxnSpLocks noChangeShapeType="1"/>
            <a:stCxn id="20496" idx="5"/>
            <a:endCxn id="20497" idx="0"/>
          </p:cNvCxnSpPr>
          <p:nvPr/>
        </p:nvCxnSpPr>
        <p:spPr bwMode="auto">
          <a:xfrm>
            <a:off x="7750175" y="4035425"/>
            <a:ext cx="403225" cy="250825"/>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20508" name="AutoShape 27">
            <a:extLst>
              <a:ext uri="{FF2B5EF4-FFF2-40B4-BE49-F238E27FC236}">
                <a16:creationId xmlns:a16="http://schemas.microsoft.com/office/drawing/2014/main" id="{08BDE3FA-0EC5-2315-2C54-4016781E8D12}"/>
              </a:ext>
            </a:extLst>
          </p:cNvPr>
          <p:cNvCxnSpPr>
            <a:cxnSpLocks noChangeShapeType="1"/>
            <a:stCxn id="20497" idx="3"/>
            <a:endCxn id="20486" idx="0"/>
          </p:cNvCxnSpPr>
          <p:nvPr/>
        </p:nvCxnSpPr>
        <p:spPr bwMode="auto">
          <a:xfrm flipH="1">
            <a:off x="7886700" y="4416425"/>
            <a:ext cx="212725" cy="423863"/>
          </a:xfrm>
          <a:prstGeom prst="straightConnector1">
            <a:avLst/>
          </a:prstGeom>
          <a:noFill/>
          <a:ln w="9525">
            <a:solidFill>
              <a:srgbClr val="FF0101"/>
            </a:solidFill>
            <a:round/>
            <a:headEnd/>
            <a:tailEnd type="triangle" w="med" len="med"/>
          </a:ln>
          <a:extLst>
            <a:ext uri="{909E8E84-426E-40DD-AFC4-6F175D3DCCD1}">
              <a14:hiddenFill xmlns:a14="http://schemas.microsoft.com/office/drawing/2010/main">
                <a:noFill/>
              </a14:hiddenFill>
            </a:ext>
          </a:extLst>
        </p:spPr>
      </p:cxnSp>
      <p:cxnSp>
        <p:nvCxnSpPr>
          <p:cNvPr id="20509" name="AutoShape 28">
            <a:extLst>
              <a:ext uri="{FF2B5EF4-FFF2-40B4-BE49-F238E27FC236}">
                <a16:creationId xmlns:a16="http://schemas.microsoft.com/office/drawing/2014/main" id="{58538C9E-91E3-FF47-7EEB-B6DD012F581F}"/>
              </a:ext>
            </a:extLst>
          </p:cNvPr>
          <p:cNvCxnSpPr>
            <a:cxnSpLocks noChangeShapeType="1"/>
            <a:stCxn id="20497" idx="5"/>
            <a:endCxn id="20501" idx="3"/>
          </p:cNvCxnSpPr>
          <p:nvPr/>
        </p:nvCxnSpPr>
        <p:spPr bwMode="auto">
          <a:xfrm>
            <a:off x="8207375" y="4416425"/>
            <a:ext cx="555625" cy="479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animEffect transition="in" filter="fade">
                                      <p:cBhvr>
                                        <p:cTn id="7" dur="500"/>
                                        <p:tgtEl>
                                          <p:spTgt spid="2048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20484">
                                            <p:txEl>
                                              <p:pRg st="5" end="5"/>
                                            </p:txEl>
                                          </p:spTgt>
                                        </p:tgtEl>
                                        <p:attrNameLst>
                                          <p:attrName>style.visibility</p:attrName>
                                        </p:attrNameLst>
                                      </p:cBhvr>
                                      <p:to>
                                        <p:strVal val="visible"/>
                                      </p:to>
                                    </p:set>
                                    <p:animEffect transition="in" filter="fade">
                                      <p:cBhvr>
                                        <p:cTn id="12" dur="500"/>
                                        <p:tgtEl>
                                          <p:spTgt spid="20484">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84">
                                            <p:txEl>
                                              <p:pRg st="6" end="6"/>
                                            </p:txEl>
                                          </p:spTgt>
                                        </p:tgtEl>
                                        <p:attrNameLst>
                                          <p:attrName>style.visibility</p:attrName>
                                        </p:attrNameLst>
                                      </p:cBhvr>
                                      <p:to>
                                        <p:strVal val="visible"/>
                                      </p:to>
                                    </p:set>
                                    <p:animEffect transition="in" filter="fade">
                                      <p:cBhvr>
                                        <p:cTn id="15" dur="500"/>
                                        <p:tgtEl>
                                          <p:spTgt spid="20484">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0484">
                                            <p:txEl>
                                              <p:pRg st="7" end="7"/>
                                            </p:txEl>
                                          </p:spTgt>
                                        </p:tgtEl>
                                        <p:attrNameLst>
                                          <p:attrName>style.visibility</p:attrName>
                                        </p:attrNameLst>
                                      </p:cBhvr>
                                      <p:to>
                                        <p:strVal val="visible"/>
                                      </p:to>
                                    </p:set>
                                    <p:animEffect transition="in" filter="fade">
                                      <p:cBhvr>
                                        <p:cTn id="18" dur="500"/>
                                        <p:tgtEl>
                                          <p:spTgt spid="2048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0484">
                                            <p:txEl>
                                              <p:pRg st="9" end="9"/>
                                            </p:txEl>
                                          </p:spTgt>
                                        </p:tgtEl>
                                        <p:attrNameLst>
                                          <p:attrName>style.visibility</p:attrName>
                                        </p:attrNameLst>
                                      </p:cBhvr>
                                      <p:to>
                                        <p:strVal val="visible"/>
                                      </p:to>
                                    </p:set>
                                    <p:animEffect transition="in" filter="fade">
                                      <p:cBhvr>
                                        <p:cTn id="21" dur="500"/>
                                        <p:tgtEl>
                                          <p:spTgt spid="20484">
                                            <p:txEl>
                                              <p:pRg st="9" end="9"/>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nodeType="clickEffect">
                                  <p:stCondLst>
                                    <p:cond delay="0"/>
                                  </p:stCondLst>
                                  <p:childTnLst>
                                    <p:set>
                                      <p:cBhvr>
                                        <p:cTn id="25" dur="1" fill="hold">
                                          <p:stCondLst>
                                            <p:cond delay="0"/>
                                          </p:stCondLst>
                                        </p:cTn>
                                        <p:tgtEl>
                                          <p:spTgt spid="20484">
                                            <p:txEl>
                                              <p:pRg st="8" end="8"/>
                                            </p:txEl>
                                          </p:spTgt>
                                        </p:tgtEl>
                                        <p:attrNameLst>
                                          <p:attrName>style.visibility</p:attrName>
                                        </p:attrNameLst>
                                      </p:cBhvr>
                                      <p:to>
                                        <p:strVal val="visible"/>
                                      </p:to>
                                    </p:set>
                                    <p:animEffect transition="in" filter="fade">
                                      <p:cBhvr>
                                        <p:cTn id="26" dur="500"/>
                                        <p:tgtEl>
                                          <p:spTgt spid="20484">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0484">
                                            <p:txEl>
                                              <p:pRg st="13" end="13"/>
                                            </p:txEl>
                                          </p:spTgt>
                                        </p:tgtEl>
                                        <p:attrNameLst>
                                          <p:attrName>style.visibility</p:attrName>
                                        </p:attrNameLst>
                                      </p:cBhvr>
                                      <p:to>
                                        <p:strVal val="visible"/>
                                      </p:to>
                                    </p:set>
                                    <p:animEffect transition="in" filter="fade">
                                      <p:cBhvr>
                                        <p:cTn id="31" dur="500"/>
                                        <p:tgtEl>
                                          <p:spTgt spid="2048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Slide Number Placeholder 5">
            <a:extLst>
              <a:ext uri="{FF2B5EF4-FFF2-40B4-BE49-F238E27FC236}">
                <a16:creationId xmlns:a16="http://schemas.microsoft.com/office/drawing/2014/main" id="{F0EA4AF2-F6C6-DDCE-1BD0-AACE762A14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62ADE45B-1696-4341-8CB8-FBD70CD3B59C}" type="slidenum">
              <a:rPr lang="en-US" altLang="en-US" sz="1200" smtClean="0">
                <a:latin typeface="Garamond" panose="02020404030301010803" pitchFamily="18" charset="0"/>
              </a:rPr>
              <a:pPr>
                <a:spcBef>
                  <a:spcPct val="0"/>
                </a:spcBef>
                <a:buClrTx/>
                <a:buSzTx/>
                <a:buFontTx/>
                <a:buNone/>
              </a:pPr>
              <a:t>90</a:t>
            </a:fld>
            <a:endParaRPr lang="en-US" altLang="en-US" sz="1200">
              <a:latin typeface="Garamond" panose="02020404030301010803" pitchFamily="18" charset="0"/>
            </a:endParaRPr>
          </a:p>
        </p:txBody>
      </p:sp>
      <p:sp>
        <p:nvSpPr>
          <p:cNvPr id="186371" name="Rectangle 2">
            <a:extLst>
              <a:ext uri="{FF2B5EF4-FFF2-40B4-BE49-F238E27FC236}">
                <a16:creationId xmlns:a16="http://schemas.microsoft.com/office/drawing/2014/main" id="{30A59462-3185-8A89-6CE4-3402686B1F85}"/>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24581" name="Rectangle 3">
            <a:extLst>
              <a:ext uri="{FF2B5EF4-FFF2-40B4-BE49-F238E27FC236}">
                <a16:creationId xmlns:a16="http://schemas.microsoft.com/office/drawing/2014/main" id="{DF973C42-3A56-7819-35B5-112162D037F9}"/>
              </a:ext>
            </a:extLst>
          </p:cNvPr>
          <p:cNvSpPr>
            <a:spLocks noGrp="1" noChangeArrowheads="1"/>
          </p:cNvSpPr>
          <p:nvPr>
            <p:ph type="body" idx="1"/>
          </p:nvPr>
        </p:nvSpPr>
        <p:spPr>
          <a:noFill/>
        </p:spPr>
        <p:txBody>
          <a:bodyPr/>
          <a:lstStyle/>
          <a:p>
            <a:pPr eaLnBrk="1" hangingPunct="1"/>
            <a:r>
              <a:rPr lang="en-US" altLang="en-US" sz="2400"/>
              <a:t>However, </a:t>
            </a:r>
            <a:r>
              <a:rPr lang="en-US" altLang="en-US" sz="2400" i="1"/>
              <a:t>k</a:t>
            </a:r>
            <a:r>
              <a:rPr lang="en-US" altLang="en-US" sz="2400"/>
              <a:t> can be any value between </a:t>
            </a:r>
            <a:r>
              <a:rPr lang="en-US" altLang="en-US" sz="2400" i="1"/>
              <a:t>i</a:t>
            </a:r>
            <a:r>
              <a:rPr lang="en-US" altLang="en-US" sz="2400"/>
              <a:t> (including) and </a:t>
            </a:r>
            <a:r>
              <a:rPr lang="en-US" altLang="en-US" sz="2400" i="1"/>
              <a:t>j</a:t>
            </a:r>
            <a:r>
              <a:rPr lang="en-US" altLang="en-US" sz="2400"/>
              <a:t> (excluding)</a:t>
            </a:r>
          </a:p>
          <a:p>
            <a:pPr eaLnBrk="1" hangingPunct="1"/>
            <a:endParaRPr lang="en-US" altLang="en-US" sz="2400"/>
          </a:p>
          <a:p>
            <a:pPr eaLnBrk="1" hangingPunct="1"/>
            <a:r>
              <a:rPr lang="en-US" altLang="en-US" sz="2400"/>
              <a:t>Therefore, we need to consider each </a:t>
            </a:r>
            <a:r>
              <a:rPr lang="en-US" altLang="en-US" sz="2400" i="1"/>
              <a:t>k</a:t>
            </a:r>
            <a:r>
              <a:rPr lang="en-US" altLang="en-US" sz="2400"/>
              <a:t> as a possible splitting point and take the minimum:</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buFont typeface="Wingdings" panose="05000000000000000000" pitchFamily="2" charset="2"/>
              <a:buNone/>
            </a:pPr>
            <a:endParaRPr lang="en-US" altLang="en-US" sz="2400"/>
          </a:p>
        </p:txBody>
      </p:sp>
      <p:graphicFrame>
        <p:nvGraphicFramePr>
          <p:cNvPr id="24578" name="Object 4">
            <a:extLst>
              <a:ext uri="{FF2B5EF4-FFF2-40B4-BE49-F238E27FC236}">
                <a16:creationId xmlns:a16="http://schemas.microsoft.com/office/drawing/2014/main" id="{2466EFCD-5A4C-BD30-11AA-350837A13D59}"/>
              </a:ext>
            </a:extLst>
          </p:cNvPr>
          <p:cNvGraphicFramePr>
            <a:graphicFrameLocks noChangeAspect="1"/>
          </p:cNvGraphicFramePr>
          <p:nvPr/>
        </p:nvGraphicFramePr>
        <p:xfrm>
          <a:off x="922338" y="3779838"/>
          <a:ext cx="7307262" cy="1173162"/>
        </p:xfrm>
        <a:graphic>
          <a:graphicData uri="http://schemas.openxmlformats.org/presentationml/2006/ole">
            <mc:AlternateContent xmlns:mc="http://schemas.openxmlformats.org/markup-compatibility/2006">
              <mc:Choice xmlns:v="urn:schemas-microsoft-com:vml" Requires="v">
                <p:oleObj name="Equation" r:id="rId3" imgW="3327400" imgH="533400" progId="Equation.3">
                  <p:embed/>
                </p:oleObj>
              </mc:Choice>
              <mc:Fallback>
                <p:oleObj name="Equation" r:id="rId3" imgW="3327400" imgH="533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3779838"/>
                        <a:ext cx="7307262"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4581">
                                            <p:txEl>
                                              <p:pRg st="2" end="2"/>
                                            </p:txEl>
                                          </p:spTgt>
                                        </p:tgtEl>
                                        <p:attrNameLst>
                                          <p:attrName>style.visibility</p:attrName>
                                        </p:attrNameLst>
                                      </p:cBhvr>
                                      <p:to>
                                        <p:strVal val="visible"/>
                                      </p:to>
                                    </p:set>
                                    <p:animEffect transition="in" filter="fade">
                                      <p:cBhvr>
                                        <p:cTn id="7" dur="2000"/>
                                        <p:tgtEl>
                                          <p:spTgt spid="24581">
                                            <p:txEl>
                                              <p:pRg st="2" end="2"/>
                                            </p:txEl>
                                          </p:spTgt>
                                        </p:tgtEl>
                                      </p:cBhvr>
                                    </p:animEffect>
                                  </p:childTnLst>
                                </p:cTn>
                              </p:par>
                            </p:childTnLst>
                          </p:cTn>
                        </p:par>
                        <p:par>
                          <p:cTn id="8" fill="hold" nodeType="afterGroup">
                            <p:stCondLst>
                              <p:cond delay="2000"/>
                            </p:stCondLst>
                            <p:childTnLst>
                              <p:par>
                                <p:cTn id="9" presetID="10" presetClass="entr" presetSubtype="0" fill="hold" nodeType="afterEffect">
                                  <p:stCondLst>
                                    <p:cond delay="0"/>
                                  </p:stCondLst>
                                  <p:childTnLst>
                                    <p:set>
                                      <p:cBhvr>
                                        <p:cTn id="10" dur="1" fill="hold">
                                          <p:stCondLst>
                                            <p:cond delay="0"/>
                                          </p:stCondLst>
                                        </p:cTn>
                                        <p:tgtEl>
                                          <p:spTgt spid="24578"/>
                                        </p:tgtEl>
                                        <p:attrNameLst>
                                          <p:attrName>style.visibility</p:attrName>
                                        </p:attrNameLst>
                                      </p:cBhvr>
                                      <p:to>
                                        <p:strVal val="visible"/>
                                      </p:to>
                                    </p:set>
                                    <p:animEffect transition="in" filter="fade">
                                      <p:cBhvr>
                                        <p:cTn id="11" dur="2000"/>
                                        <p:tgtEl>
                                          <p:spTgt spid="24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Slide Number Placeholder 5">
            <a:extLst>
              <a:ext uri="{FF2B5EF4-FFF2-40B4-BE49-F238E27FC236}">
                <a16:creationId xmlns:a16="http://schemas.microsoft.com/office/drawing/2014/main" id="{942CC013-3B71-3C2E-3B2C-B0BF4D04BA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27DB811-7EAD-4191-977F-C0669C2F6449}" type="slidenum">
              <a:rPr lang="en-US" altLang="en-US" sz="1200" smtClean="0">
                <a:latin typeface="Garamond" panose="02020404030301010803" pitchFamily="18" charset="0"/>
              </a:rPr>
              <a:pPr>
                <a:spcBef>
                  <a:spcPct val="0"/>
                </a:spcBef>
                <a:buClrTx/>
                <a:buSzTx/>
                <a:buFontTx/>
                <a:buNone/>
              </a:pPr>
              <a:t>91</a:t>
            </a:fld>
            <a:endParaRPr lang="en-US" altLang="en-US" sz="1200">
              <a:latin typeface="Garamond" panose="02020404030301010803" pitchFamily="18" charset="0"/>
            </a:endParaRPr>
          </a:p>
        </p:txBody>
      </p:sp>
      <p:sp>
        <p:nvSpPr>
          <p:cNvPr id="188419" name="Rectangle 2">
            <a:extLst>
              <a:ext uri="{FF2B5EF4-FFF2-40B4-BE49-F238E27FC236}">
                <a16:creationId xmlns:a16="http://schemas.microsoft.com/office/drawing/2014/main" id="{2FBF630C-8E66-B19E-9727-228C6FDC517E}"/>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88420" name="Rectangle 3">
            <a:extLst>
              <a:ext uri="{FF2B5EF4-FFF2-40B4-BE49-F238E27FC236}">
                <a16:creationId xmlns:a16="http://schemas.microsoft.com/office/drawing/2014/main" id="{285C84B0-9C8C-EB8C-D8ED-352C0EEC4909}"/>
              </a:ext>
            </a:extLst>
          </p:cNvPr>
          <p:cNvSpPr>
            <a:spLocks noGrp="1" noChangeArrowheads="1"/>
          </p:cNvSpPr>
          <p:nvPr>
            <p:ph type="body" idx="1"/>
          </p:nvPr>
        </p:nvSpPr>
        <p:spPr>
          <a:noFill/>
        </p:spPr>
        <p:txBody>
          <a:bodyPr/>
          <a:lstStyle/>
          <a:p>
            <a:pPr eaLnBrk="1" hangingPunct="1"/>
            <a:r>
              <a:rPr lang="en-US" altLang="en-US" sz="2400"/>
              <a:t>Step 3: Compute the value of an optimal solution in a bottom up fashion.</a:t>
            </a:r>
          </a:p>
          <a:p>
            <a:pPr eaLnBrk="1" hangingPunct="1"/>
            <a:endParaRPr lang="en-US" altLang="en-US" sz="800"/>
          </a:p>
          <a:p>
            <a:pPr eaLnBrk="1" hangingPunct="1"/>
            <a:r>
              <a:rPr lang="en-US" altLang="en-US" sz="2400"/>
              <a:t>Having defined </a:t>
            </a:r>
            <a:r>
              <a:rPr lang="en-US" altLang="en-US" sz="2400" i="1"/>
              <a:t>m</a:t>
            </a:r>
            <a:r>
              <a:rPr lang="en-US" altLang="en-US" sz="2400"/>
              <a:t>[ </a:t>
            </a:r>
            <a:r>
              <a:rPr lang="en-US" altLang="en-US" sz="2400" i="1"/>
              <a:t>i</a:t>
            </a:r>
            <a:r>
              <a:rPr lang="en-US" altLang="en-US" sz="2400"/>
              <a:t>, </a:t>
            </a:r>
            <a:r>
              <a:rPr lang="en-US" altLang="en-US" sz="2400" i="1"/>
              <a:t>j</a:t>
            </a:r>
            <a:r>
              <a:rPr lang="en-US" altLang="en-US" sz="2400"/>
              <a:t> ] recursively, we can actually write a divide and conquer algorithm to compute </a:t>
            </a:r>
            <a:r>
              <a:rPr lang="en-US" altLang="en-US" sz="2400" i="1"/>
              <a:t>m</a:t>
            </a:r>
            <a:r>
              <a:rPr lang="en-US" altLang="en-US" sz="2400"/>
              <a:t>[ 1, </a:t>
            </a:r>
            <a:r>
              <a:rPr lang="en-US" altLang="en-US" sz="2400" i="1"/>
              <a:t>n</a:t>
            </a:r>
            <a:r>
              <a:rPr lang="en-US" altLang="en-US" sz="2400"/>
              <a:t> ].</a:t>
            </a:r>
          </a:p>
          <a:p>
            <a:pPr eaLnBrk="1" hangingPunct="1">
              <a:buFont typeface="Wingdings" panose="05000000000000000000" pitchFamily="2" charset="2"/>
              <a:buNone/>
            </a:pPr>
            <a:endParaRPr lang="en-US" altLang="en-US" sz="2400"/>
          </a:p>
        </p:txBody>
      </p:sp>
      <p:sp>
        <p:nvSpPr>
          <p:cNvPr id="188421" name="Text Box 4">
            <a:extLst>
              <a:ext uri="{FF2B5EF4-FFF2-40B4-BE49-F238E27FC236}">
                <a16:creationId xmlns:a16="http://schemas.microsoft.com/office/drawing/2014/main" id="{0665EC1E-77FC-A62E-8592-7DEA7A0E90A8}"/>
              </a:ext>
            </a:extLst>
          </p:cNvPr>
          <p:cNvSpPr txBox="1">
            <a:spLocks noChangeArrowheads="1"/>
          </p:cNvSpPr>
          <p:nvPr/>
        </p:nvSpPr>
        <p:spPr bwMode="auto">
          <a:xfrm>
            <a:off x="3890963" y="3641725"/>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m[1,4]</a:t>
            </a:r>
          </a:p>
        </p:txBody>
      </p:sp>
      <p:sp>
        <p:nvSpPr>
          <p:cNvPr id="103430" name="Text Box 5">
            <a:extLst>
              <a:ext uri="{FF2B5EF4-FFF2-40B4-BE49-F238E27FC236}">
                <a16:creationId xmlns:a16="http://schemas.microsoft.com/office/drawing/2014/main" id="{58723863-A3DF-AF7D-4D85-D2ED9DB57625}"/>
              </a:ext>
            </a:extLst>
          </p:cNvPr>
          <p:cNvSpPr txBox="1">
            <a:spLocks noChangeArrowheads="1"/>
          </p:cNvSpPr>
          <p:nvPr/>
        </p:nvSpPr>
        <p:spPr bwMode="auto">
          <a:xfrm>
            <a:off x="1252538"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03431" name="Text Box 6">
            <a:extLst>
              <a:ext uri="{FF2B5EF4-FFF2-40B4-BE49-F238E27FC236}">
                <a16:creationId xmlns:a16="http://schemas.microsoft.com/office/drawing/2014/main" id="{3E49FED3-50E4-7557-F7A2-B9F5736BEA27}"/>
              </a:ext>
            </a:extLst>
          </p:cNvPr>
          <p:cNvSpPr txBox="1">
            <a:spLocks noChangeArrowheads="1"/>
          </p:cNvSpPr>
          <p:nvPr/>
        </p:nvSpPr>
        <p:spPr bwMode="auto">
          <a:xfrm>
            <a:off x="18399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m[2,4]</a:t>
            </a:r>
          </a:p>
        </p:txBody>
      </p:sp>
      <p:sp>
        <p:nvSpPr>
          <p:cNvPr id="103432" name="Text Box 7">
            <a:extLst>
              <a:ext uri="{FF2B5EF4-FFF2-40B4-BE49-F238E27FC236}">
                <a16:creationId xmlns:a16="http://schemas.microsoft.com/office/drawing/2014/main" id="{BA45787F-AC91-5603-C083-0DC007B6BB26}"/>
              </a:ext>
            </a:extLst>
          </p:cNvPr>
          <p:cNvSpPr txBox="1">
            <a:spLocks noChangeArrowheads="1"/>
          </p:cNvSpPr>
          <p:nvPr/>
        </p:nvSpPr>
        <p:spPr bwMode="auto">
          <a:xfrm>
            <a:off x="35925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m[1,2]</a:t>
            </a:r>
          </a:p>
        </p:txBody>
      </p:sp>
      <p:sp>
        <p:nvSpPr>
          <p:cNvPr id="103433" name="Text Box 8">
            <a:extLst>
              <a:ext uri="{FF2B5EF4-FFF2-40B4-BE49-F238E27FC236}">
                <a16:creationId xmlns:a16="http://schemas.microsoft.com/office/drawing/2014/main" id="{9F70D61A-9F0C-B962-9B72-EF20539D7A84}"/>
              </a:ext>
            </a:extLst>
          </p:cNvPr>
          <p:cNvSpPr txBox="1">
            <a:spLocks noChangeArrowheads="1"/>
          </p:cNvSpPr>
          <p:nvPr/>
        </p:nvSpPr>
        <p:spPr bwMode="auto">
          <a:xfrm>
            <a:off x="42021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m[3,4]</a:t>
            </a:r>
          </a:p>
        </p:txBody>
      </p:sp>
      <p:sp>
        <p:nvSpPr>
          <p:cNvPr id="103434" name="Text Box 9">
            <a:extLst>
              <a:ext uri="{FF2B5EF4-FFF2-40B4-BE49-F238E27FC236}">
                <a16:creationId xmlns:a16="http://schemas.microsoft.com/office/drawing/2014/main" id="{E0D57353-224E-8325-2F7C-9B5E14C29DD2}"/>
              </a:ext>
            </a:extLst>
          </p:cNvPr>
          <p:cNvSpPr txBox="1">
            <a:spLocks noChangeArrowheads="1"/>
          </p:cNvSpPr>
          <p:nvPr/>
        </p:nvSpPr>
        <p:spPr bwMode="auto">
          <a:xfrm>
            <a:off x="5638800" y="43053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m[1,3]</a:t>
            </a:r>
          </a:p>
        </p:txBody>
      </p:sp>
      <p:sp>
        <p:nvSpPr>
          <p:cNvPr id="103435" name="Text Box 10">
            <a:extLst>
              <a:ext uri="{FF2B5EF4-FFF2-40B4-BE49-F238E27FC236}">
                <a16:creationId xmlns:a16="http://schemas.microsoft.com/office/drawing/2014/main" id="{913C4855-EF3B-C63D-3E91-E18AD59CD576}"/>
              </a:ext>
            </a:extLst>
          </p:cNvPr>
          <p:cNvSpPr txBox="1">
            <a:spLocks noChangeArrowheads="1"/>
          </p:cNvSpPr>
          <p:nvPr/>
        </p:nvSpPr>
        <p:spPr bwMode="auto">
          <a:xfrm>
            <a:off x="6205538"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03436" name="Text Box 11">
            <a:extLst>
              <a:ext uri="{FF2B5EF4-FFF2-40B4-BE49-F238E27FC236}">
                <a16:creationId xmlns:a16="http://schemas.microsoft.com/office/drawing/2014/main" id="{96AAB633-50C0-35F4-F638-084DE0278994}"/>
              </a:ext>
            </a:extLst>
          </p:cNvPr>
          <p:cNvSpPr txBox="1">
            <a:spLocks noChangeArrowheads="1"/>
          </p:cNvSpPr>
          <p:nvPr/>
        </p:nvSpPr>
        <p:spPr bwMode="auto">
          <a:xfrm>
            <a:off x="490538"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03437" name="Text Box 12">
            <a:extLst>
              <a:ext uri="{FF2B5EF4-FFF2-40B4-BE49-F238E27FC236}">
                <a16:creationId xmlns:a16="http://schemas.microsoft.com/office/drawing/2014/main" id="{FDF574E4-8F6D-C25B-C921-4F7A6253F52E}"/>
              </a:ext>
            </a:extLst>
          </p:cNvPr>
          <p:cNvSpPr txBox="1">
            <a:spLocks noChangeArrowheads="1"/>
          </p:cNvSpPr>
          <p:nvPr/>
        </p:nvSpPr>
        <p:spPr bwMode="auto">
          <a:xfrm>
            <a:off x="1119188" y="5067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m[3,4]</a:t>
            </a:r>
          </a:p>
        </p:txBody>
      </p:sp>
      <p:sp>
        <p:nvSpPr>
          <p:cNvPr id="103438" name="Text Box 13">
            <a:extLst>
              <a:ext uri="{FF2B5EF4-FFF2-40B4-BE49-F238E27FC236}">
                <a16:creationId xmlns:a16="http://schemas.microsoft.com/office/drawing/2014/main" id="{15F380BD-3313-D854-1002-2C8B392ECAB2}"/>
              </a:ext>
            </a:extLst>
          </p:cNvPr>
          <p:cNvSpPr txBox="1">
            <a:spLocks noChangeArrowheads="1"/>
          </p:cNvSpPr>
          <p:nvPr/>
        </p:nvSpPr>
        <p:spPr bwMode="auto">
          <a:xfrm>
            <a:off x="2033588"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m[2,3]</a:t>
            </a:r>
          </a:p>
        </p:txBody>
      </p:sp>
      <p:sp>
        <p:nvSpPr>
          <p:cNvPr id="103439" name="Text Box 14">
            <a:extLst>
              <a:ext uri="{FF2B5EF4-FFF2-40B4-BE49-F238E27FC236}">
                <a16:creationId xmlns:a16="http://schemas.microsoft.com/office/drawing/2014/main" id="{DCA77B1F-8892-4475-7140-514562A11ECA}"/>
              </a:ext>
            </a:extLst>
          </p:cNvPr>
          <p:cNvSpPr txBox="1">
            <a:spLocks noChangeArrowheads="1"/>
          </p:cNvSpPr>
          <p:nvPr/>
        </p:nvSpPr>
        <p:spPr bwMode="auto">
          <a:xfrm>
            <a:off x="2667000" y="5053013"/>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03440" name="Text Box 15">
            <a:extLst>
              <a:ext uri="{FF2B5EF4-FFF2-40B4-BE49-F238E27FC236}">
                <a16:creationId xmlns:a16="http://schemas.microsoft.com/office/drawing/2014/main" id="{6582EB64-4E84-9687-D43F-7F8B9306BE8F}"/>
              </a:ext>
            </a:extLst>
          </p:cNvPr>
          <p:cNvSpPr txBox="1">
            <a:spLocks noChangeArrowheads="1"/>
          </p:cNvSpPr>
          <p:nvPr/>
        </p:nvSpPr>
        <p:spPr bwMode="auto">
          <a:xfrm>
            <a:off x="3535363" y="5067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03441" name="Text Box 16">
            <a:extLst>
              <a:ext uri="{FF2B5EF4-FFF2-40B4-BE49-F238E27FC236}">
                <a16:creationId xmlns:a16="http://schemas.microsoft.com/office/drawing/2014/main" id="{CF7C6E05-AC5E-74C6-346E-7D9C219861E7}"/>
              </a:ext>
            </a:extLst>
          </p:cNvPr>
          <p:cNvSpPr txBox="1">
            <a:spLocks noChangeArrowheads="1"/>
          </p:cNvSpPr>
          <p:nvPr/>
        </p:nvSpPr>
        <p:spPr bwMode="auto">
          <a:xfrm>
            <a:off x="4202113"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03442" name="Text Box 17">
            <a:extLst>
              <a:ext uri="{FF2B5EF4-FFF2-40B4-BE49-F238E27FC236}">
                <a16:creationId xmlns:a16="http://schemas.microsoft.com/office/drawing/2014/main" id="{B318B0D1-919A-F97B-C792-C825E1AFFEC8}"/>
              </a:ext>
            </a:extLst>
          </p:cNvPr>
          <p:cNvSpPr txBox="1">
            <a:spLocks noChangeArrowheads="1"/>
          </p:cNvSpPr>
          <p:nvPr/>
        </p:nvSpPr>
        <p:spPr bwMode="auto">
          <a:xfrm>
            <a:off x="5029200" y="5043488"/>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03443" name="Text Box 18">
            <a:extLst>
              <a:ext uri="{FF2B5EF4-FFF2-40B4-BE49-F238E27FC236}">
                <a16:creationId xmlns:a16="http://schemas.microsoft.com/office/drawing/2014/main" id="{4F6EBC3D-2414-FE3F-FE91-D3DBF52B48C7}"/>
              </a:ext>
            </a:extLst>
          </p:cNvPr>
          <p:cNvSpPr txBox="1">
            <a:spLocks noChangeArrowheads="1"/>
          </p:cNvSpPr>
          <p:nvPr/>
        </p:nvSpPr>
        <p:spPr bwMode="auto">
          <a:xfrm>
            <a:off x="5649913"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03444" name="Text Box 19">
            <a:extLst>
              <a:ext uri="{FF2B5EF4-FFF2-40B4-BE49-F238E27FC236}">
                <a16:creationId xmlns:a16="http://schemas.microsoft.com/office/drawing/2014/main" id="{1B3015F8-F9E0-200B-1187-8C1B50912D02}"/>
              </a:ext>
            </a:extLst>
          </p:cNvPr>
          <p:cNvSpPr txBox="1">
            <a:spLocks noChangeArrowheads="1"/>
          </p:cNvSpPr>
          <p:nvPr/>
        </p:nvSpPr>
        <p:spPr bwMode="auto">
          <a:xfrm>
            <a:off x="533400" y="575945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03445" name="Text Box 20">
            <a:extLst>
              <a:ext uri="{FF2B5EF4-FFF2-40B4-BE49-F238E27FC236}">
                <a16:creationId xmlns:a16="http://schemas.microsoft.com/office/drawing/2014/main" id="{D9C3F99F-AC70-87B5-4EED-B4D727EFAF10}"/>
              </a:ext>
            </a:extLst>
          </p:cNvPr>
          <p:cNvSpPr txBox="1">
            <a:spLocks noChangeArrowheads="1"/>
          </p:cNvSpPr>
          <p:nvPr/>
        </p:nvSpPr>
        <p:spPr bwMode="auto">
          <a:xfrm>
            <a:off x="1154113" y="575945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03446" name="Text Box 21">
            <a:extLst>
              <a:ext uri="{FF2B5EF4-FFF2-40B4-BE49-F238E27FC236}">
                <a16:creationId xmlns:a16="http://schemas.microsoft.com/office/drawing/2014/main" id="{5682E1FE-D0F5-5931-D754-5BFE8FA0372A}"/>
              </a:ext>
            </a:extLst>
          </p:cNvPr>
          <p:cNvSpPr txBox="1">
            <a:spLocks noChangeArrowheads="1"/>
          </p:cNvSpPr>
          <p:nvPr/>
        </p:nvSpPr>
        <p:spPr bwMode="auto">
          <a:xfrm>
            <a:off x="1981200" y="575945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03447" name="Text Box 22">
            <a:extLst>
              <a:ext uri="{FF2B5EF4-FFF2-40B4-BE49-F238E27FC236}">
                <a16:creationId xmlns:a16="http://schemas.microsoft.com/office/drawing/2014/main" id="{E86F96BA-3E48-CFC6-FC57-C298D51B5752}"/>
              </a:ext>
            </a:extLst>
          </p:cNvPr>
          <p:cNvSpPr txBox="1">
            <a:spLocks noChangeArrowheads="1"/>
          </p:cNvSpPr>
          <p:nvPr/>
        </p:nvSpPr>
        <p:spPr bwMode="auto">
          <a:xfrm>
            <a:off x="2601913" y="575945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03448" name="Text Box 23">
            <a:extLst>
              <a:ext uri="{FF2B5EF4-FFF2-40B4-BE49-F238E27FC236}">
                <a16:creationId xmlns:a16="http://schemas.microsoft.com/office/drawing/2014/main" id="{6540FE73-3D1D-D504-A83A-A783BB2A7B28}"/>
              </a:ext>
            </a:extLst>
          </p:cNvPr>
          <p:cNvSpPr txBox="1">
            <a:spLocks noChangeArrowheads="1"/>
          </p:cNvSpPr>
          <p:nvPr/>
        </p:nvSpPr>
        <p:spPr bwMode="auto">
          <a:xfrm>
            <a:off x="6477000" y="5029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03449" name="Text Box 24">
            <a:extLst>
              <a:ext uri="{FF2B5EF4-FFF2-40B4-BE49-F238E27FC236}">
                <a16:creationId xmlns:a16="http://schemas.microsoft.com/office/drawing/2014/main" id="{CF6B5E8C-95FB-ACF3-B1CB-52B8B8C11732}"/>
              </a:ext>
            </a:extLst>
          </p:cNvPr>
          <p:cNvSpPr txBox="1">
            <a:spLocks noChangeArrowheads="1"/>
          </p:cNvSpPr>
          <p:nvPr/>
        </p:nvSpPr>
        <p:spPr bwMode="auto">
          <a:xfrm>
            <a:off x="7075488"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m[2,3]</a:t>
            </a:r>
          </a:p>
        </p:txBody>
      </p:sp>
      <p:sp>
        <p:nvSpPr>
          <p:cNvPr id="103450" name="Text Box 25">
            <a:extLst>
              <a:ext uri="{FF2B5EF4-FFF2-40B4-BE49-F238E27FC236}">
                <a16:creationId xmlns:a16="http://schemas.microsoft.com/office/drawing/2014/main" id="{93BC6BE8-C695-65C7-96B0-50B4040F9937}"/>
              </a:ext>
            </a:extLst>
          </p:cNvPr>
          <p:cNvSpPr txBox="1">
            <a:spLocks noChangeArrowheads="1"/>
          </p:cNvSpPr>
          <p:nvPr/>
        </p:nvSpPr>
        <p:spPr bwMode="auto">
          <a:xfrm>
            <a:off x="7772400" y="5029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m[1,2]</a:t>
            </a:r>
          </a:p>
        </p:txBody>
      </p:sp>
      <p:sp>
        <p:nvSpPr>
          <p:cNvPr id="103451" name="Text Box 26">
            <a:extLst>
              <a:ext uri="{FF2B5EF4-FFF2-40B4-BE49-F238E27FC236}">
                <a16:creationId xmlns:a16="http://schemas.microsoft.com/office/drawing/2014/main" id="{FEE5579F-068B-C1EF-9360-304D3800BE9B}"/>
              </a:ext>
            </a:extLst>
          </p:cNvPr>
          <p:cNvSpPr txBox="1">
            <a:spLocks noChangeArrowheads="1"/>
          </p:cNvSpPr>
          <p:nvPr/>
        </p:nvSpPr>
        <p:spPr bwMode="auto">
          <a:xfrm>
            <a:off x="8370888"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03452" name="Text Box 27">
            <a:extLst>
              <a:ext uri="{FF2B5EF4-FFF2-40B4-BE49-F238E27FC236}">
                <a16:creationId xmlns:a16="http://schemas.microsoft.com/office/drawing/2014/main" id="{74EDD902-57BF-DF4C-346C-6E5C1DF152D7}"/>
              </a:ext>
            </a:extLst>
          </p:cNvPr>
          <p:cNvSpPr txBox="1">
            <a:spLocks noChangeArrowheads="1"/>
          </p:cNvSpPr>
          <p:nvPr/>
        </p:nvSpPr>
        <p:spPr bwMode="auto">
          <a:xfrm>
            <a:off x="6096000" y="5791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03453" name="Text Box 28">
            <a:extLst>
              <a:ext uri="{FF2B5EF4-FFF2-40B4-BE49-F238E27FC236}">
                <a16:creationId xmlns:a16="http://schemas.microsoft.com/office/drawing/2014/main" id="{C75902BA-78A5-D1A9-60DF-BF154C2724D5}"/>
              </a:ext>
            </a:extLst>
          </p:cNvPr>
          <p:cNvSpPr txBox="1">
            <a:spLocks noChangeArrowheads="1"/>
          </p:cNvSpPr>
          <p:nvPr/>
        </p:nvSpPr>
        <p:spPr bwMode="auto">
          <a:xfrm>
            <a:off x="6716713" y="5791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03454" name="Text Box 29">
            <a:extLst>
              <a:ext uri="{FF2B5EF4-FFF2-40B4-BE49-F238E27FC236}">
                <a16:creationId xmlns:a16="http://schemas.microsoft.com/office/drawing/2014/main" id="{00558E99-1FC1-1DEC-C6AD-A8B27CEB2DD7}"/>
              </a:ext>
            </a:extLst>
          </p:cNvPr>
          <p:cNvSpPr txBox="1">
            <a:spLocks noChangeArrowheads="1"/>
          </p:cNvSpPr>
          <p:nvPr/>
        </p:nvSpPr>
        <p:spPr bwMode="auto">
          <a:xfrm>
            <a:off x="7543800" y="5791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03455" name="Text Box 30">
            <a:extLst>
              <a:ext uri="{FF2B5EF4-FFF2-40B4-BE49-F238E27FC236}">
                <a16:creationId xmlns:a16="http://schemas.microsoft.com/office/drawing/2014/main" id="{F3AD30E8-8F9D-A35C-BB7A-B2BE3321B2F8}"/>
              </a:ext>
            </a:extLst>
          </p:cNvPr>
          <p:cNvSpPr txBox="1">
            <a:spLocks noChangeArrowheads="1"/>
          </p:cNvSpPr>
          <p:nvPr/>
        </p:nvSpPr>
        <p:spPr bwMode="auto">
          <a:xfrm>
            <a:off x="8164513" y="5791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03456" name="Line 31">
            <a:extLst>
              <a:ext uri="{FF2B5EF4-FFF2-40B4-BE49-F238E27FC236}">
                <a16:creationId xmlns:a16="http://schemas.microsoft.com/office/drawing/2014/main" id="{CD1F8C4C-572D-1B8F-E2B9-8B84051C8890}"/>
              </a:ext>
            </a:extLst>
          </p:cNvPr>
          <p:cNvSpPr>
            <a:spLocks noChangeShapeType="1"/>
          </p:cNvSpPr>
          <p:nvPr/>
        </p:nvSpPr>
        <p:spPr bwMode="auto">
          <a:xfrm flipH="1">
            <a:off x="1981200" y="3962400"/>
            <a:ext cx="2286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57" name="Line 32">
            <a:extLst>
              <a:ext uri="{FF2B5EF4-FFF2-40B4-BE49-F238E27FC236}">
                <a16:creationId xmlns:a16="http://schemas.microsoft.com/office/drawing/2014/main" id="{3EA7EB48-A99B-F585-3349-4C5B154243F5}"/>
              </a:ext>
            </a:extLst>
          </p:cNvPr>
          <p:cNvSpPr>
            <a:spLocks noChangeShapeType="1"/>
          </p:cNvSpPr>
          <p:nvPr/>
        </p:nvSpPr>
        <p:spPr bwMode="auto">
          <a:xfrm>
            <a:off x="4267200" y="3962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58" name="Line 33">
            <a:extLst>
              <a:ext uri="{FF2B5EF4-FFF2-40B4-BE49-F238E27FC236}">
                <a16:creationId xmlns:a16="http://schemas.microsoft.com/office/drawing/2014/main" id="{C9A8A9C8-5384-FF66-5277-201885F38F3E}"/>
              </a:ext>
            </a:extLst>
          </p:cNvPr>
          <p:cNvSpPr>
            <a:spLocks noChangeShapeType="1"/>
          </p:cNvSpPr>
          <p:nvPr/>
        </p:nvSpPr>
        <p:spPr bwMode="auto">
          <a:xfrm>
            <a:off x="4267200" y="3962400"/>
            <a:ext cx="1981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59" name="Line 34">
            <a:extLst>
              <a:ext uri="{FF2B5EF4-FFF2-40B4-BE49-F238E27FC236}">
                <a16:creationId xmlns:a16="http://schemas.microsoft.com/office/drawing/2014/main" id="{34FD3F42-17B5-3365-D135-8BCB8474442F}"/>
              </a:ext>
            </a:extLst>
          </p:cNvPr>
          <p:cNvSpPr>
            <a:spLocks noChangeShapeType="1"/>
          </p:cNvSpPr>
          <p:nvPr/>
        </p:nvSpPr>
        <p:spPr bwMode="auto">
          <a:xfrm flipH="1">
            <a:off x="1219200" y="4572000"/>
            <a:ext cx="990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0" name="Line 35">
            <a:extLst>
              <a:ext uri="{FF2B5EF4-FFF2-40B4-BE49-F238E27FC236}">
                <a16:creationId xmlns:a16="http://schemas.microsoft.com/office/drawing/2014/main" id="{BC90F9AA-5515-EF1E-8792-E1A32BF82D74}"/>
              </a:ext>
            </a:extLst>
          </p:cNvPr>
          <p:cNvSpPr>
            <a:spLocks noChangeShapeType="1"/>
          </p:cNvSpPr>
          <p:nvPr/>
        </p:nvSpPr>
        <p:spPr bwMode="auto">
          <a:xfrm>
            <a:off x="2209800" y="4572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1" name="Line 36">
            <a:extLst>
              <a:ext uri="{FF2B5EF4-FFF2-40B4-BE49-F238E27FC236}">
                <a16:creationId xmlns:a16="http://schemas.microsoft.com/office/drawing/2014/main" id="{698E0670-BEC7-08ED-0720-5A3639CB7DAD}"/>
              </a:ext>
            </a:extLst>
          </p:cNvPr>
          <p:cNvSpPr>
            <a:spLocks noChangeShapeType="1"/>
          </p:cNvSpPr>
          <p:nvPr/>
        </p:nvSpPr>
        <p:spPr bwMode="auto">
          <a:xfrm>
            <a:off x="403860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2" name="Line 37">
            <a:extLst>
              <a:ext uri="{FF2B5EF4-FFF2-40B4-BE49-F238E27FC236}">
                <a16:creationId xmlns:a16="http://schemas.microsoft.com/office/drawing/2014/main" id="{51DB7038-ECF6-84E3-5CBA-C09DB9F430F0}"/>
              </a:ext>
            </a:extLst>
          </p:cNvPr>
          <p:cNvSpPr>
            <a:spLocks noChangeShapeType="1"/>
          </p:cNvSpPr>
          <p:nvPr/>
        </p:nvSpPr>
        <p:spPr bwMode="auto">
          <a:xfrm>
            <a:off x="4648200" y="46482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3" name="Line 38">
            <a:extLst>
              <a:ext uri="{FF2B5EF4-FFF2-40B4-BE49-F238E27FC236}">
                <a16:creationId xmlns:a16="http://schemas.microsoft.com/office/drawing/2014/main" id="{370FCF73-B601-0746-FD77-2DC6C6AD715D}"/>
              </a:ext>
            </a:extLst>
          </p:cNvPr>
          <p:cNvSpPr>
            <a:spLocks noChangeShapeType="1"/>
          </p:cNvSpPr>
          <p:nvPr/>
        </p:nvSpPr>
        <p:spPr bwMode="auto">
          <a:xfrm>
            <a:off x="6096000" y="46482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4" name="Line 39">
            <a:extLst>
              <a:ext uri="{FF2B5EF4-FFF2-40B4-BE49-F238E27FC236}">
                <a16:creationId xmlns:a16="http://schemas.microsoft.com/office/drawing/2014/main" id="{E724B320-243A-670B-27B6-60798A429160}"/>
              </a:ext>
            </a:extLst>
          </p:cNvPr>
          <p:cNvSpPr>
            <a:spLocks noChangeShapeType="1"/>
          </p:cNvSpPr>
          <p:nvPr/>
        </p:nvSpPr>
        <p:spPr bwMode="auto">
          <a:xfrm>
            <a:off x="6096000" y="4648200"/>
            <a:ext cx="2362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5" name="Line 40">
            <a:extLst>
              <a:ext uri="{FF2B5EF4-FFF2-40B4-BE49-F238E27FC236}">
                <a16:creationId xmlns:a16="http://schemas.microsoft.com/office/drawing/2014/main" id="{FFC89E11-C81C-1633-D797-46C4F0788B66}"/>
              </a:ext>
            </a:extLst>
          </p:cNvPr>
          <p:cNvSpPr>
            <a:spLocks noChangeShapeType="1"/>
          </p:cNvSpPr>
          <p:nvPr/>
        </p:nvSpPr>
        <p:spPr bwMode="auto">
          <a:xfrm flipH="1">
            <a:off x="1295400" y="54102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6" name="Line 41">
            <a:extLst>
              <a:ext uri="{FF2B5EF4-FFF2-40B4-BE49-F238E27FC236}">
                <a16:creationId xmlns:a16="http://schemas.microsoft.com/office/drawing/2014/main" id="{D8EF32AD-6608-BAAA-EE44-714AE25DB1E1}"/>
              </a:ext>
            </a:extLst>
          </p:cNvPr>
          <p:cNvSpPr>
            <a:spLocks noChangeShapeType="1"/>
          </p:cNvSpPr>
          <p:nvPr/>
        </p:nvSpPr>
        <p:spPr bwMode="auto">
          <a:xfrm>
            <a:off x="2514600" y="53340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7" name="Line 42">
            <a:extLst>
              <a:ext uri="{FF2B5EF4-FFF2-40B4-BE49-F238E27FC236}">
                <a16:creationId xmlns:a16="http://schemas.microsoft.com/office/drawing/2014/main" id="{D82516FC-2B1C-BE15-A794-8909AA8182A1}"/>
              </a:ext>
            </a:extLst>
          </p:cNvPr>
          <p:cNvSpPr>
            <a:spLocks noChangeShapeType="1"/>
          </p:cNvSpPr>
          <p:nvPr/>
        </p:nvSpPr>
        <p:spPr bwMode="auto">
          <a:xfrm flipH="1">
            <a:off x="6781800" y="53340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03468" name="Line 43">
            <a:extLst>
              <a:ext uri="{FF2B5EF4-FFF2-40B4-BE49-F238E27FC236}">
                <a16:creationId xmlns:a16="http://schemas.microsoft.com/office/drawing/2014/main" id="{9B1295EC-9E62-AB8A-4F7E-E63C2E6CA6CB}"/>
              </a:ext>
            </a:extLst>
          </p:cNvPr>
          <p:cNvSpPr>
            <a:spLocks noChangeShapeType="1"/>
          </p:cNvSpPr>
          <p:nvPr/>
        </p:nvSpPr>
        <p:spPr bwMode="auto">
          <a:xfrm>
            <a:off x="82296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3457"/>
                                        </p:tgtEl>
                                        <p:attrNameLst>
                                          <p:attrName>style.visibility</p:attrName>
                                        </p:attrNameLst>
                                      </p:cBhvr>
                                      <p:to>
                                        <p:strVal val="visible"/>
                                      </p:to>
                                    </p:set>
                                    <p:animEffect transition="in" filter="fade">
                                      <p:cBhvr>
                                        <p:cTn id="7" dur="2000"/>
                                        <p:tgtEl>
                                          <p:spTgt spid="103457"/>
                                        </p:tgtEl>
                                      </p:cBhvr>
                                    </p:animEffect>
                                  </p:childTnLst>
                                </p:cTn>
                              </p:par>
                              <p:par>
                                <p:cTn id="8" presetID="10" presetClass="entr" presetSubtype="0" fill="hold" nodeType="withEffect">
                                  <p:stCondLst>
                                    <p:cond delay="0"/>
                                  </p:stCondLst>
                                  <p:childTnLst>
                                    <p:set>
                                      <p:cBhvr>
                                        <p:cTn id="9" dur="1" fill="hold">
                                          <p:stCondLst>
                                            <p:cond delay="0"/>
                                          </p:stCondLst>
                                        </p:cTn>
                                        <p:tgtEl>
                                          <p:spTgt spid="103456"/>
                                        </p:tgtEl>
                                        <p:attrNameLst>
                                          <p:attrName>style.visibility</p:attrName>
                                        </p:attrNameLst>
                                      </p:cBhvr>
                                      <p:to>
                                        <p:strVal val="visible"/>
                                      </p:to>
                                    </p:set>
                                    <p:animEffect transition="in" filter="fade">
                                      <p:cBhvr>
                                        <p:cTn id="10" dur="2000"/>
                                        <p:tgtEl>
                                          <p:spTgt spid="103456"/>
                                        </p:tgtEl>
                                      </p:cBhvr>
                                    </p:animEffect>
                                  </p:childTnLst>
                                </p:cTn>
                              </p:par>
                              <p:par>
                                <p:cTn id="11" presetID="10" presetClass="entr" presetSubtype="0" fill="hold" nodeType="withEffect">
                                  <p:stCondLst>
                                    <p:cond delay="0"/>
                                  </p:stCondLst>
                                  <p:childTnLst>
                                    <p:set>
                                      <p:cBhvr>
                                        <p:cTn id="12" dur="1" fill="hold">
                                          <p:stCondLst>
                                            <p:cond delay="0"/>
                                          </p:stCondLst>
                                        </p:cTn>
                                        <p:tgtEl>
                                          <p:spTgt spid="103458"/>
                                        </p:tgtEl>
                                        <p:attrNameLst>
                                          <p:attrName>style.visibility</p:attrName>
                                        </p:attrNameLst>
                                      </p:cBhvr>
                                      <p:to>
                                        <p:strVal val="visible"/>
                                      </p:to>
                                    </p:set>
                                    <p:animEffect transition="in" filter="fade">
                                      <p:cBhvr>
                                        <p:cTn id="13" dur="2000"/>
                                        <p:tgtEl>
                                          <p:spTgt spid="103458"/>
                                        </p:tgtEl>
                                      </p:cBhvr>
                                    </p:animEffect>
                                  </p:childTnLst>
                                </p:cTn>
                              </p:par>
                              <p:par>
                                <p:cTn id="14" presetID="10" presetClass="entr" presetSubtype="0" fill="hold" nodeType="withEffect">
                                  <p:stCondLst>
                                    <p:cond delay="0"/>
                                  </p:stCondLst>
                                  <p:childTnLst>
                                    <p:set>
                                      <p:cBhvr>
                                        <p:cTn id="15" dur="1" fill="hold">
                                          <p:stCondLst>
                                            <p:cond delay="0"/>
                                          </p:stCondLst>
                                        </p:cTn>
                                        <p:tgtEl>
                                          <p:spTgt spid="103431"/>
                                        </p:tgtEl>
                                        <p:attrNameLst>
                                          <p:attrName>style.visibility</p:attrName>
                                        </p:attrNameLst>
                                      </p:cBhvr>
                                      <p:to>
                                        <p:strVal val="visible"/>
                                      </p:to>
                                    </p:set>
                                    <p:animEffect transition="in" filter="fade">
                                      <p:cBhvr>
                                        <p:cTn id="16" dur="2000"/>
                                        <p:tgtEl>
                                          <p:spTgt spid="103431"/>
                                        </p:tgtEl>
                                      </p:cBhvr>
                                    </p:animEffect>
                                  </p:childTnLst>
                                </p:cTn>
                              </p:par>
                              <p:par>
                                <p:cTn id="17" presetID="10" presetClass="entr" presetSubtype="0" fill="hold" nodeType="withEffect">
                                  <p:stCondLst>
                                    <p:cond delay="0"/>
                                  </p:stCondLst>
                                  <p:childTnLst>
                                    <p:set>
                                      <p:cBhvr>
                                        <p:cTn id="18" dur="1" fill="hold">
                                          <p:stCondLst>
                                            <p:cond delay="0"/>
                                          </p:stCondLst>
                                        </p:cTn>
                                        <p:tgtEl>
                                          <p:spTgt spid="103430"/>
                                        </p:tgtEl>
                                        <p:attrNameLst>
                                          <p:attrName>style.visibility</p:attrName>
                                        </p:attrNameLst>
                                      </p:cBhvr>
                                      <p:to>
                                        <p:strVal val="visible"/>
                                      </p:to>
                                    </p:set>
                                    <p:animEffect transition="in" filter="fade">
                                      <p:cBhvr>
                                        <p:cTn id="19" dur="2000"/>
                                        <p:tgtEl>
                                          <p:spTgt spid="103430"/>
                                        </p:tgtEl>
                                      </p:cBhvr>
                                    </p:animEffect>
                                  </p:childTnLst>
                                </p:cTn>
                              </p:par>
                              <p:par>
                                <p:cTn id="20" presetID="10" presetClass="entr" presetSubtype="0" fill="hold" nodeType="withEffect">
                                  <p:stCondLst>
                                    <p:cond delay="0"/>
                                  </p:stCondLst>
                                  <p:childTnLst>
                                    <p:set>
                                      <p:cBhvr>
                                        <p:cTn id="21" dur="1" fill="hold">
                                          <p:stCondLst>
                                            <p:cond delay="0"/>
                                          </p:stCondLst>
                                        </p:cTn>
                                        <p:tgtEl>
                                          <p:spTgt spid="103432"/>
                                        </p:tgtEl>
                                        <p:attrNameLst>
                                          <p:attrName>style.visibility</p:attrName>
                                        </p:attrNameLst>
                                      </p:cBhvr>
                                      <p:to>
                                        <p:strVal val="visible"/>
                                      </p:to>
                                    </p:set>
                                    <p:animEffect transition="in" filter="fade">
                                      <p:cBhvr>
                                        <p:cTn id="22" dur="2000"/>
                                        <p:tgtEl>
                                          <p:spTgt spid="103432"/>
                                        </p:tgtEl>
                                      </p:cBhvr>
                                    </p:animEffect>
                                  </p:childTnLst>
                                </p:cTn>
                              </p:par>
                              <p:par>
                                <p:cTn id="23" presetID="10" presetClass="entr" presetSubtype="0" fill="hold" nodeType="withEffect">
                                  <p:stCondLst>
                                    <p:cond delay="0"/>
                                  </p:stCondLst>
                                  <p:childTnLst>
                                    <p:set>
                                      <p:cBhvr>
                                        <p:cTn id="24" dur="1" fill="hold">
                                          <p:stCondLst>
                                            <p:cond delay="0"/>
                                          </p:stCondLst>
                                        </p:cTn>
                                        <p:tgtEl>
                                          <p:spTgt spid="103433"/>
                                        </p:tgtEl>
                                        <p:attrNameLst>
                                          <p:attrName>style.visibility</p:attrName>
                                        </p:attrNameLst>
                                      </p:cBhvr>
                                      <p:to>
                                        <p:strVal val="visible"/>
                                      </p:to>
                                    </p:set>
                                    <p:animEffect transition="in" filter="fade">
                                      <p:cBhvr>
                                        <p:cTn id="25" dur="2000"/>
                                        <p:tgtEl>
                                          <p:spTgt spid="103433"/>
                                        </p:tgtEl>
                                      </p:cBhvr>
                                    </p:animEffect>
                                  </p:childTnLst>
                                </p:cTn>
                              </p:par>
                              <p:par>
                                <p:cTn id="26" presetID="10" presetClass="entr" presetSubtype="0" fill="hold" nodeType="withEffect">
                                  <p:stCondLst>
                                    <p:cond delay="0"/>
                                  </p:stCondLst>
                                  <p:childTnLst>
                                    <p:set>
                                      <p:cBhvr>
                                        <p:cTn id="27" dur="1" fill="hold">
                                          <p:stCondLst>
                                            <p:cond delay="0"/>
                                          </p:stCondLst>
                                        </p:cTn>
                                        <p:tgtEl>
                                          <p:spTgt spid="103434"/>
                                        </p:tgtEl>
                                        <p:attrNameLst>
                                          <p:attrName>style.visibility</p:attrName>
                                        </p:attrNameLst>
                                      </p:cBhvr>
                                      <p:to>
                                        <p:strVal val="visible"/>
                                      </p:to>
                                    </p:set>
                                    <p:animEffect transition="in" filter="fade">
                                      <p:cBhvr>
                                        <p:cTn id="28" dur="2000"/>
                                        <p:tgtEl>
                                          <p:spTgt spid="103434"/>
                                        </p:tgtEl>
                                      </p:cBhvr>
                                    </p:animEffect>
                                  </p:childTnLst>
                                </p:cTn>
                              </p:par>
                              <p:par>
                                <p:cTn id="29" presetID="10" presetClass="entr" presetSubtype="0" fill="hold" nodeType="withEffect">
                                  <p:stCondLst>
                                    <p:cond delay="0"/>
                                  </p:stCondLst>
                                  <p:childTnLst>
                                    <p:set>
                                      <p:cBhvr>
                                        <p:cTn id="30" dur="1" fill="hold">
                                          <p:stCondLst>
                                            <p:cond delay="0"/>
                                          </p:stCondLst>
                                        </p:cTn>
                                        <p:tgtEl>
                                          <p:spTgt spid="103435"/>
                                        </p:tgtEl>
                                        <p:attrNameLst>
                                          <p:attrName>style.visibility</p:attrName>
                                        </p:attrNameLst>
                                      </p:cBhvr>
                                      <p:to>
                                        <p:strVal val="visible"/>
                                      </p:to>
                                    </p:set>
                                    <p:animEffect transition="in" filter="fade">
                                      <p:cBhvr>
                                        <p:cTn id="31" dur="2000"/>
                                        <p:tgtEl>
                                          <p:spTgt spid="1034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0" presetClass="entr" presetSubtype="0" fill="hold" nodeType="clickEffect">
                                  <p:stCondLst>
                                    <p:cond delay="0"/>
                                  </p:stCondLst>
                                  <p:childTnLst>
                                    <p:set>
                                      <p:cBhvr>
                                        <p:cTn id="35" dur="1" fill="hold">
                                          <p:stCondLst>
                                            <p:cond delay="0"/>
                                          </p:stCondLst>
                                        </p:cTn>
                                        <p:tgtEl>
                                          <p:spTgt spid="103459"/>
                                        </p:tgtEl>
                                        <p:attrNameLst>
                                          <p:attrName>style.visibility</p:attrName>
                                        </p:attrNameLst>
                                      </p:cBhvr>
                                      <p:to>
                                        <p:strVal val="visible"/>
                                      </p:to>
                                    </p:set>
                                    <p:animEffect transition="in" filter="fade">
                                      <p:cBhvr>
                                        <p:cTn id="36" dur="2000"/>
                                        <p:tgtEl>
                                          <p:spTgt spid="103459"/>
                                        </p:tgtEl>
                                      </p:cBhvr>
                                    </p:animEffect>
                                  </p:childTnLst>
                                </p:cTn>
                              </p:par>
                              <p:par>
                                <p:cTn id="37" presetID="10" presetClass="entr" presetSubtype="0" fill="hold" nodeType="withEffect">
                                  <p:stCondLst>
                                    <p:cond delay="0"/>
                                  </p:stCondLst>
                                  <p:childTnLst>
                                    <p:set>
                                      <p:cBhvr>
                                        <p:cTn id="38" dur="1" fill="hold">
                                          <p:stCondLst>
                                            <p:cond delay="0"/>
                                          </p:stCondLst>
                                        </p:cTn>
                                        <p:tgtEl>
                                          <p:spTgt spid="103460"/>
                                        </p:tgtEl>
                                        <p:attrNameLst>
                                          <p:attrName>style.visibility</p:attrName>
                                        </p:attrNameLst>
                                      </p:cBhvr>
                                      <p:to>
                                        <p:strVal val="visible"/>
                                      </p:to>
                                    </p:set>
                                    <p:animEffect transition="in" filter="fade">
                                      <p:cBhvr>
                                        <p:cTn id="39" dur="2000"/>
                                        <p:tgtEl>
                                          <p:spTgt spid="103460"/>
                                        </p:tgtEl>
                                      </p:cBhvr>
                                    </p:animEffect>
                                  </p:childTnLst>
                                </p:cTn>
                              </p:par>
                              <p:par>
                                <p:cTn id="40" presetID="10" presetClass="entr" presetSubtype="0" fill="hold" nodeType="withEffect">
                                  <p:stCondLst>
                                    <p:cond delay="0"/>
                                  </p:stCondLst>
                                  <p:childTnLst>
                                    <p:set>
                                      <p:cBhvr>
                                        <p:cTn id="41" dur="1" fill="hold">
                                          <p:stCondLst>
                                            <p:cond delay="0"/>
                                          </p:stCondLst>
                                        </p:cTn>
                                        <p:tgtEl>
                                          <p:spTgt spid="103436"/>
                                        </p:tgtEl>
                                        <p:attrNameLst>
                                          <p:attrName>style.visibility</p:attrName>
                                        </p:attrNameLst>
                                      </p:cBhvr>
                                      <p:to>
                                        <p:strVal val="visible"/>
                                      </p:to>
                                    </p:set>
                                    <p:animEffect transition="in" filter="fade">
                                      <p:cBhvr>
                                        <p:cTn id="42" dur="2000"/>
                                        <p:tgtEl>
                                          <p:spTgt spid="103436"/>
                                        </p:tgtEl>
                                      </p:cBhvr>
                                    </p:animEffect>
                                  </p:childTnLst>
                                </p:cTn>
                              </p:par>
                              <p:par>
                                <p:cTn id="43" presetID="10" presetClass="entr" presetSubtype="0" fill="hold" nodeType="withEffect">
                                  <p:stCondLst>
                                    <p:cond delay="0"/>
                                  </p:stCondLst>
                                  <p:childTnLst>
                                    <p:set>
                                      <p:cBhvr>
                                        <p:cTn id="44" dur="1" fill="hold">
                                          <p:stCondLst>
                                            <p:cond delay="0"/>
                                          </p:stCondLst>
                                        </p:cTn>
                                        <p:tgtEl>
                                          <p:spTgt spid="103437"/>
                                        </p:tgtEl>
                                        <p:attrNameLst>
                                          <p:attrName>style.visibility</p:attrName>
                                        </p:attrNameLst>
                                      </p:cBhvr>
                                      <p:to>
                                        <p:strVal val="visible"/>
                                      </p:to>
                                    </p:set>
                                    <p:animEffect transition="in" filter="fade">
                                      <p:cBhvr>
                                        <p:cTn id="45" dur="2000"/>
                                        <p:tgtEl>
                                          <p:spTgt spid="103437"/>
                                        </p:tgtEl>
                                      </p:cBhvr>
                                    </p:animEffect>
                                  </p:childTnLst>
                                </p:cTn>
                              </p:par>
                              <p:par>
                                <p:cTn id="46" presetID="10" presetClass="entr" presetSubtype="0" fill="hold" nodeType="withEffect">
                                  <p:stCondLst>
                                    <p:cond delay="0"/>
                                  </p:stCondLst>
                                  <p:childTnLst>
                                    <p:set>
                                      <p:cBhvr>
                                        <p:cTn id="47" dur="1" fill="hold">
                                          <p:stCondLst>
                                            <p:cond delay="0"/>
                                          </p:stCondLst>
                                        </p:cTn>
                                        <p:tgtEl>
                                          <p:spTgt spid="103438"/>
                                        </p:tgtEl>
                                        <p:attrNameLst>
                                          <p:attrName>style.visibility</p:attrName>
                                        </p:attrNameLst>
                                      </p:cBhvr>
                                      <p:to>
                                        <p:strVal val="visible"/>
                                      </p:to>
                                    </p:set>
                                    <p:animEffect transition="in" filter="fade">
                                      <p:cBhvr>
                                        <p:cTn id="48" dur="2000"/>
                                        <p:tgtEl>
                                          <p:spTgt spid="103438"/>
                                        </p:tgtEl>
                                      </p:cBhvr>
                                    </p:animEffect>
                                  </p:childTnLst>
                                </p:cTn>
                              </p:par>
                              <p:par>
                                <p:cTn id="49" presetID="10" presetClass="entr" presetSubtype="0" fill="hold" nodeType="withEffect">
                                  <p:stCondLst>
                                    <p:cond delay="0"/>
                                  </p:stCondLst>
                                  <p:childTnLst>
                                    <p:set>
                                      <p:cBhvr>
                                        <p:cTn id="50" dur="1" fill="hold">
                                          <p:stCondLst>
                                            <p:cond delay="0"/>
                                          </p:stCondLst>
                                        </p:cTn>
                                        <p:tgtEl>
                                          <p:spTgt spid="103439"/>
                                        </p:tgtEl>
                                        <p:attrNameLst>
                                          <p:attrName>style.visibility</p:attrName>
                                        </p:attrNameLst>
                                      </p:cBhvr>
                                      <p:to>
                                        <p:strVal val="visible"/>
                                      </p:to>
                                    </p:set>
                                    <p:animEffect transition="in" filter="fade">
                                      <p:cBhvr>
                                        <p:cTn id="51" dur="2000"/>
                                        <p:tgtEl>
                                          <p:spTgt spid="10343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103461"/>
                                        </p:tgtEl>
                                        <p:attrNameLst>
                                          <p:attrName>style.visibility</p:attrName>
                                        </p:attrNameLst>
                                      </p:cBhvr>
                                      <p:to>
                                        <p:strVal val="visible"/>
                                      </p:to>
                                    </p:set>
                                    <p:animEffect transition="in" filter="fade">
                                      <p:cBhvr>
                                        <p:cTn id="56" dur="2000"/>
                                        <p:tgtEl>
                                          <p:spTgt spid="103461"/>
                                        </p:tgtEl>
                                      </p:cBhvr>
                                    </p:animEffect>
                                  </p:childTnLst>
                                </p:cTn>
                              </p:par>
                              <p:par>
                                <p:cTn id="57" presetID="10" presetClass="entr" presetSubtype="0" fill="hold" nodeType="withEffect">
                                  <p:stCondLst>
                                    <p:cond delay="0"/>
                                  </p:stCondLst>
                                  <p:childTnLst>
                                    <p:set>
                                      <p:cBhvr>
                                        <p:cTn id="58" dur="1" fill="hold">
                                          <p:stCondLst>
                                            <p:cond delay="0"/>
                                          </p:stCondLst>
                                        </p:cTn>
                                        <p:tgtEl>
                                          <p:spTgt spid="103440"/>
                                        </p:tgtEl>
                                        <p:attrNameLst>
                                          <p:attrName>style.visibility</p:attrName>
                                        </p:attrNameLst>
                                      </p:cBhvr>
                                      <p:to>
                                        <p:strVal val="visible"/>
                                      </p:to>
                                    </p:set>
                                    <p:animEffect transition="in" filter="fade">
                                      <p:cBhvr>
                                        <p:cTn id="59" dur="2000"/>
                                        <p:tgtEl>
                                          <p:spTgt spid="103440"/>
                                        </p:tgtEl>
                                      </p:cBhvr>
                                    </p:animEffect>
                                  </p:childTnLst>
                                </p:cTn>
                              </p:par>
                              <p:par>
                                <p:cTn id="60" presetID="10" presetClass="entr" presetSubtype="0" fill="hold" nodeType="withEffect">
                                  <p:stCondLst>
                                    <p:cond delay="0"/>
                                  </p:stCondLst>
                                  <p:childTnLst>
                                    <p:set>
                                      <p:cBhvr>
                                        <p:cTn id="61" dur="1" fill="hold">
                                          <p:stCondLst>
                                            <p:cond delay="0"/>
                                          </p:stCondLst>
                                        </p:cTn>
                                        <p:tgtEl>
                                          <p:spTgt spid="103441"/>
                                        </p:tgtEl>
                                        <p:attrNameLst>
                                          <p:attrName>style.visibility</p:attrName>
                                        </p:attrNameLst>
                                      </p:cBhvr>
                                      <p:to>
                                        <p:strVal val="visible"/>
                                      </p:to>
                                    </p:set>
                                    <p:animEffect transition="in" filter="fade">
                                      <p:cBhvr>
                                        <p:cTn id="62" dur="2000"/>
                                        <p:tgtEl>
                                          <p:spTgt spid="10344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103462"/>
                                        </p:tgtEl>
                                        <p:attrNameLst>
                                          <p:attrName>style.visibility</p:attrName>
                                        </p:attrNameLst>
                                      </p:cBhvr>
                                      <p:to>
                                        <p:strVal val="visible"/>
                                      </p:to>
                                    </p:set>
                                    <p:animEffect transition="in" filter="fade">
                                      <p:cBhvr>
                                        <p:cTn id="67" dur="2000"/>
                                        <p:tgtEl>
                                          <p:spTgt spid="103462"/>
                                        </p:tgtEl>
                                      </p:cBhvr>
                                    </p:animEffect>
                                  </p:childTnLst>
                                </p:cTn>
                              </p:par>
                              <p:par>
                                <p:cTn id="68" presetID="10" presetClass="entr" presetSubtype="0" fill="hold" nodeType="withEffect">
                                  <p:stCondLst>
                                    <p:cond delay="0"/>
                                  </p:stCondLst>
                                  <p:childTnLst>
                                    <p:set>
                                      <p:cBhvr>
                                        <p:cTn id="69" dur="1" fill="hold">
                                          <p:stCondLst>
                                            <p:cond delay="0"/>
                                          </p:stCondLst>
                                        </p:cTn>
                                        <p:tgtEl>
                                          <p:spTgt spid="103442"/>
                                        </p:tgtEl>
                                        <p:attrNameLst>
                                          <p:attrName>style.visibility</p:attrName>
                                        </p:attrNameLst>
                                      </p:cBhvr>
                                      <p:to>
                                        <p:strVal val="visible"/>
                                      </p:to>
                                    </p:set>
                                    <p:animEffect transition="in" filter="fade">
                                      <p:cBhvr>
                                        <p:cTn id="70" dur="2000"/>
                                        <p:tgtEl>
                                          <p:spTgt spid="103442"/>
                                        </p:tgtEl>
                                      </p:cBhvr>
                                    </p:animEffect>
                                  </p:childTnLst>
                                </p:cTn>
                              </p:par>
                              <p:par>
                                <p:cTn id="71" presetID="10" presetClass="entr" presetSubtype="0" fill="hold" nodeType="withEffect">
                                  <p:stCondLst>
                                    <p:cond delay="0"/>
                                  </p:stCondLst>
                                  <p:childTnLst>
                                    <p:set>
                                      <p:cBhvr>
                                        <p:cTn id="72" dur="1" fill="hold">
                                          <p:stCondLst>
                                            <p:cond delay="0"/>
                                          </p:stCondLst>
                                        </p:cTn>
                                        <p:tgtEl>
                                          <p:spTgt spid="103443"/>
                                        </p:tgtEl>
                                        <p:attrNameLst>
                                          <p:attrName>style.visibility</p:attrName>
                                        </p:attrNameLst>
                                      </p:cBhvr>
                                      <p:to>
                                        <p:strVal val="visible"/>
                                      </p:to>
                                    </p:set>
                                    <p:animEffect transition="in" filter="fade">
                                      <p:cBhvr>
                                        <p:cTn id="73" dur="2000"/>
                                        <p:tgtEl>
                                          <p:spTgt spid="103443"/>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0" presetClass="entr" presetSubtype="0" fill="hold" nodeType="clickEffect">
                                  <p:stCondLst>
                                    <p:cond delay="0"/>
                                  </p:stCondLst>
                                  <p:childTnLst>
                                    <p:set>
                                      <p:cBhvr>
                                        <p:cTn id="77" dur="1" fill="hold">
                                          <p:stCondLst>
                                            <p:cond delay="0"/>
                                          </p:stCondLst>
                                        </p:cTn>
                                        <p:tgtEl>
                                          <p:spTgt spid="103463"/>
                                        </p:tgtEl>
                                        <p:attrNameLst>
                                          <p:attrName>style.visibility</p:attrName>
                                        </p:attrNameLst>
                                      </p:cBhvr>
                                      <p:to>
                                        <p:strVal val="visible"/>
                                      </p:to>
                                    </p:set>
                                    <p:animEffect transition="in" filter="fade">
                                      <p:cBhvr>
                                        <p:cTn id="78" dur="2000"/>
                                        <p:tgtEl>
                                          <p:spTgt spid="103463"/>
                                        </p:tgtEl>
                                      </p:cBhvr>
                                    </p:animEffect>
                                  </p:childTnLst>
                                </p:cTn>
                              </p:par>
                              <p:par>
                                <p:cTn id="79" presetID="10" presetClass="entr" presetSubtype="0" fill="hold" nodeType="withEffect">
                                  <p:stCondLst>
                                    <p:cond delay="0"/>
                                  </p:stCondLst>
                                  <p:childTnLst>
                                    <p:set>
                                      <p:cBhvr>
                                        <p:cTn id="80" dur="1" fill="hold">
                                          <p:stCondLst>
                                            <p:cond delay="0"/>
                                          </p:stCondLst>
                                        </p:cTn>
                                        <p:tgtEl>
                                          <p:spTgt spid="103448"/>
                                        </p:tgtEl>
                                        <p:attrNameLst>
                                          <p:attrName>style.visibility</p:attrName>
                                        </p:attrNameLst>
                                      </p:cBhvr>
                                      <p:to>
                                        <p:strVal val="visible"/>
                                      </p:to>
                                    </p:set>
                                    <p:animEffect transition="in" filter="fade">
                                      <p:cBhvr>
                                        <p:cTn id="81" dur="2000"/>
                                        <p:tgtEl>
                                          <p:spTgt spid="103448"/>
                                        </p:tgtEl>
                                      </p:cBhvr>
                                    </p:animEffect>
                                  </p:childTnLst>
                                </p:cTn>
                              </p:par>
                              <p:par>
                                <p:cTn id="82" presetID="10" presetClass="entr" presetSubtype="0" fill="hold" nodeType="withEffect">
                                  <p:stCondLst>
                                    <p:cond delay="0"/>
                                  </p:stCondLst>
                                  <p:childTnLst>
                                    <p:set>
                                      <p:cBhvr>
                                        <p:cTn id="83" dur="1" fill="hold">
                                          <p:stCondLst>
                                            <p:cond delay="0"/>
                                          </p:stCondLst>
                                        </p:cTn>
                                        <p:tgtEl>
                                          <p:spTgt spid="103449"/>
                                        </p:tgtEl>
                                        <p:attrNameLst>
                                          <p:attrName>style.visibility</p:attrName>
                                        </p:attrNameLst>
                                      </p:cBhvr>
                                      <p:to>
                                        <p:strVal val="visible"/>
                                      </p:to>
                                    </p:set>
                                    <p:animEffect transition="in" filter="fade">
                                      <p:cBhvr>
                                        <p:cTn id="84" dur="2000"/>
                                        <p:tgtEl>
                                          <p:spTgt spid="10344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10" presetClass="entr" presetSubtype="0" fill="hold" nodeType="clickEffect">
                                  <p:stCondLst>
                                    <p:cond delay="0"/>
                                  </p:stCondLst>
                                  <p:childTnLst>
                                    <p:set>
                                      <p:cBhvr>
                                        <p:cTn id="88" dur="1" fill="hold">
                                          <p:stCondLst>
                                            <p:cond delay="0"/>
                                          </p:stCondLst>
                                        </p:cTn>
                                        <p:tgtEl>
                                          <p:spTgt spid="103464"/>
                                        </p:tgtEl>
                                        <p:attrNameLst>
                                          <p:attrName>style.visibility</p:attrName>
                                        </p:attrNameLst>
                                      </p:cBhvr>
                                      <p:to>
                                        <p:strVal val="visible"/>
                                      </p:to>
                                    </p:set>
                                    <p:animEffect transition="in" filter="fade">
                                      <p:cBhvr>
                                        <p:cTn id="89" dur="2000"/>
                                        <p:tgtEl>
                                          <p:spTgt spid="103464"/>
                                        </p:tgtEl>
                                      </p:cBhvr>
                                    </p:animEffect>
                                  </p:childTnLst>
                                </p:cTn>
                              </p:par>
                              <p:par>
                                <p:cTn id="90" presetID="10" presetClass="entr" presetSubtype="0" fill="hold" nodeType="withEffect">
                                  <p:stCondLst>
                                    <p:cond delay="0"/>
                                  </p:stCondLst>
                                  <p:childTnLst>
                                    <p:set>
                                      <p:cBhvr>
                                        <p:cTn id="91" dur="1" fill="hold">
                                          <p:stCondLst>
                                            <p:cond delay="0"/>
                                          </p:stCondLst>
                                        </p:cTn>
                                        <p:tgtEl>
                                          <p:spTgt spid="103450"/>
                                        </p:tgtEl>
                                        <p:attrNameLst>
                                          <p:attrName>style.visibility</p:attrName>
                                        </p:attrNameLst>
                                      </p:cBhvr>
                                      <p:to>
                                        <p:strVal val="visible"/>
                                      </p:to>
                                    </p:set>
                                    <p:animEffect transition="in" filter="fade">
                                      <p:cBhvr>
                                        <p:cTn id="92" dur="2000"/>
                                        <p:tgtEl>
                                          <p:spTgt spid="103450"/>
                                        </p:tgtEl>
                                      </p:cBhvr>
                                    </p:animEffect>
                                  </p:childTnLst>
                                </p:cTn>
                              </p:par>
                              <p:par>
                                <p:cTn id="93" presetID="10" presetClass="entr" presetSubtype="0" fill="hold" nodeType="withEffect">
                                  <p:stCondLst>
                                    <p:cond delay="0"/>
                                  </p:stCondLst>
                                  <p:childTnLst>
                                    <p:set>
                                      <p:cBhvr>
                                        <p:cTn id="94" dur="1" fill="hold">
                                          <p:stCondLst>
                                            <p:cond delay="0"/>
                                          </p:stCondLst>
                                        </p:cTn>
                                        <p:tgtEl>
                                          <p:spTgt spid="103451"/>
                                        </p:tgtEl>
                                        <p:attrNameLst>
                                          <p:attrName>style.visibility</p:attrName>
                                        </p:attrNameLst>
                                      </p:cBhvr>
                                      <p:to>
                                        <p:strVal val="visible"/>
                                      </p:to>
                                    </p:set>
                                    <p:animEffect transition="in" filter="fade">
                                      <p:cBhvr>
                                        <p:cTn id="95" dur="2000"/>
                                        <p:tgtEl>
                                          <p:spTgt spid="103451"/>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10" presetClass="entr" presetSubtype="0" fill="hold" nodeType="clickEffect">
                                  <p:stCondLst>
                                    <p:cond delay="0"/>
                                  </p:stCondLst>
                                  <p:childTnLst>
                                    <p:set>
                                      <p:cBhvr>
                                        <p:cTn id="99" dur="1" fill="hold">
                                          <p:stCondLst>
                                            <p:cond delay="0"/>
                                          </p:stCondLst>
                                        </p:cTn>
                                        <p:tgtEl>
                                          <p:spTgt spid="103465"/>
                                        </p:tgtEl>
                                        <p:attrNameLst>
                                          <p:attrName>style.visibility</p:attrName>
                                        </p:attrNameLst>
                                      </p:cBhvr>
                                      <p:to>
                                        <p:strVal val="visible"/>
                                      </p:to>
                                    </p:set>
                                    <p:animEffect transition="in" filter="fade">
                                      <p:cBhvr>
                                        <p:cTn id="100" dur="2000"/>
                                        <p:tgtEl>
                                          <p:spTgt spid="103465"/>
                                        </p:tgtEl>
                                      </p:cBhvr>
                                    </p:animEffect>
                                  </p:childTnLst>
                                </p:cTn>
                              </p:par>
                              <p:par>
                                <p:cTn id="101" presetID="10" presetClass="entr" presetSubtype="0" fill="hold" nodeType="withEffect">
                                  <p:stCondLst>
                                    <p:cond delay="0"/>
                                  </p:stCondLst>
                                  <p:childTnLst>
                                    <p:set>
                                      <p:cBhvr>
                                        <p:cTn id="102" dur="1" fill="hold">
                                          <p:stCondLst>
                                            <p:cond delay="0"/>
                                          </p:stCondLst>
                                        </p:cTn>
                                        <p:tgtEl>
                                          <p:spTgt spid="103444"/>
                                        </p:tgtEl>
                                        <p:attrNameLst>
                                          <p:attrName>style.visibility</p:attrName>
                                        </p:attrNameLst>
                                      </p:cBhvr>
                                      <p:to>
                                        <p:strVal val="visible"/>
                                      </p:to>
                                    </p:set>
                                    <p:animEffect transition="in" filter="fade">
                                      <p:cBhvr>
                                        <p:cTn id="103" dur="2000"/>
                                        <p:tgtEl>
                                          <p:spTgt spid="103444"/>
                                        </p:tgtEl>
                                      </p:cBhvr>
                                    </p:animEffect>
                                  </p:childTnLst>
                                </p:cTn>
                              </p:par>
                              <p:par>
                                <p:cTn id="104" presetID="10" presetClass="entr" presetSubtype="0" fill="hold" nodeType="withEffect">
                                  <p:stCondLst>
                                    <p:cond delay="0"/>
                                  </p:stCondLst>
                                  <p:childTnLst>
                                    <p:set>
                                      <p:cBhvr>
                                        <p:cTn id="105" dur="1" fill="hold">
                                          <p:stCondLst>
                                            <p:cond delay="0"/>
                                          </p:stCondLst>
                                        </p:cTn>
                                        <p:tgtEl>
                                          <p:spTgt spid="103445"/>
                                        </p:tgtEl>
                                        <p:attrNameLst>
                                          <p:attrName>style.visibility</p:attrName>
                                        </p:attrNameLst>
                                      </p:cBhvr>
                                      <p:to>
                                        <p:strVal val="visible"/>
                                      </p:to>
                                    </p:set>
                                    <p:animEffect transition="in" filter="fade">
                                      <p:cBhvr>
                                        <p:cTn id="106" dur="2000"/>
                                        <p:tgtEl>
                                          <p:spTgt spid="103445"/>
                                        </p:tgtEl>
                                      </p:cBhvr>
                                    </p:animEffect>
                                  </p:childTnLst>
                                </p:cTn>
                              </p:par>
                              <p:par>
                                <p:cTn id="107" presetID="10" presetClass="entr" presetSubtype="0" fill="hold" nodeType="withEffect">
                                  <p:stCondLst>
                                    <p:cond delay="0"/>
                                  </p:stCondLst>
                                  <p:childTnLst>
                                    <p:set>
                                      <p:cBhvr>
                                        <p:cTn id="108" dur="1" fill="hold">
                                          <p:stCondLst>
                                            <p:cond delay="0"/>
                                          </p:stCondLst>
                                        </p:cTn>
                                        <p:tgtEl>
                                          <p:spTgt spid="103466"/>
                                        </p:tgtEl>
                                        <p:attrNameLst>
                                          <p:attrName>style.visibility</p:attrName>
                                        </p:attrNameLst>
                                      </p:cBhvr>
                                      <p:to>
                                        <p:strVal val="visible"/>
                                      </p:to>
                                    </p:set>
                                    <p:animEffect transition="in" filter="fade">
                                      <p:cBhvr>
                                        <p:cTn id="109" dur="2000"/>
                                        <p:tgtEl>
                                          <p:spTgt spid="103466"/>
                                        </p:tgtEl>
                                      </p:cBhvr>
                                    </p:animEffect>
                                  </p:childTnLst>
                                </p:cTn>
                              </p:par>
                              <p:par>
                                <p:cTn id="110" presetID="10" presetClass="entr" presetSubtype="0" fill="hold" nodeType="withEffect">
                                  <p:stCondLst>
                                    <p:cond delay="0"/>
                                  </p:stCondLst>
                                  <p:childTnLst>
                                    <p:set>
                                      <p:cBhvr>
                                        <p:cTn id="111" dur="1" fill="hold">
                                          <p:stCondLst>
                                            <p:cond delay="0"/>
                                          </p:stCondLst>
                                        </p:cTn>
                                        <p:tgtEl>
                                          <p:spTgt spid="103446"/>
                                        </p:tgtEl>
                                        <p:attrNameLst>
                                          <p:attrName>style.visibility</p:attrName>
                                        </p:attrNameLst>
                                      </p:cBhvr>
                                      <p:to>
                                        <p:strVal val="visible"/>
                                      </p:to>
                                    </p:set>
                                    <p:animEffect transition="in" filter="fade">
                                      <p:cBhvr>
                                        <p:cTn id="112" dur="2000"/>
                                        <p:tgtEl>
                                          <p:spTgt spid="103446"/>
                                        </p:tgtEl>
                                      </p:cBhvr>
                                    </p:animEffect>
                                  </p:childTnLst>
                                </p:cTn>
                              </p:par>
                              <p:par>
                                <p:cTn id="113" presetID="10" presetClass="entr" presetSubtype="0" fill="hold" nodeType="withEffect">
                                  <p:stCondLst>
                                    <p:cond delay="0"/>
                                  </p:stCondLst>
                                  <p:childTnLst>
                                    <p:set>
                                      <p:cBhvr>
                                        <p:cTn id="114" dur="1" fill="hold">
                                          <p:stCondLst>
                                            <p:cond delay="0"/>
                                          </p:stCondLst>
                                        </p:cTn>
                                        <p:tgtEl>
                                          <p:spTgt spid="103447"/>
                                        </p:tgtEl>
                                        <p:attrNameLst>
                                          <p:attrName>style.visibility</p:attrName>
                                        </p:attrNameLst>
                                      </p:cBhvr>
                                      <p:to>
                                        <p:strVal val="visible"/>
                                      </p:to>
                                    </p:set>
                                    <p:animEffect transition="in" filter="fade">
                                      <p:cBhvr>
                                        <p:cTn id="115" dur="2000"/>
                                        <p:tgtEl>
                                          <p:spTgt spid="103447"/>
                                        </p:tgtEl>
                                      </p:cBhvr>
                                    </p:animEffect>
                                  </p:childTnLst>
                                </p:cTn>
                              </p:par>
                              <p:par>
                                <p:cTn id="116" presetID="10" presetClass="entr" presetSubtype="0" fill="hold" nodeType="withEffect">
                                  <p:stCondLst>
                                    <p:cond delay="0"/>
                                  </p:stCondLst>
                                  <p:childTnLst>
                                    <p:set>
                                      <p:cBhvr>
                                        <p:cTn id="117" dur="1" fill="hold">
                                          <p:stCondLst>
                                            <p:cond delay="0"/>
                                          </p:stCondLst>
                                        </p:cTn>
                                        <p:tgtEl>
                                          <p:spTgt spid="103467"/>
                                        </p:tgtEl>
                                        <p:attrNameLst>
                                          <p:attrName>style.visibility</p:attrName>
                                        </p:attrNameLst>
                                      </p:cBhvr>
                                      <p:to>
                                        <p:strVal val="visible"/>
                                      </p:to>
                                    </p:set>
                                    <p:animEffect transition="in" filter="fade">
                                      <p:cBhvr>
                                        <p:cTn id="118" dur="2000"/>
                                        <p:tgtEl>
                                          <p:spTgt spid="103467"/>
                                        </p:tgtEl>
                                      </p:cBhvr>
                                    </p:animEffect>
                                  </p:childTnLst>
                                </p:cTn>
                              </p:par>
                              <p:par>
                                <p:cTn id="119" presetID="10" presetClass="entr" presetSubtype="0" fill="hold" nodeType="withEffect">
                                  <p:stCondLst>
                                    <p:cond delay="0"/>
                                  </p:stCondLst>
                                  <p:childTnLst>
                                    <p:set>
                                      <p:cBhvr>
                                        <p:cTn id="120" dur="1" fill="hold">
                                          <p:stCondLst>
                                            <p:cond delay="0"/>
                                          </p:stCondLst>
                                        </p:cTn>
                                        <p:tgtEl>
                                          <p:spTgt spid="103452"/>
                                        </p:tgtEl>
                                        <p:attrNameLst>
                                          <p:attrName>style.visibility</p:attrName>
                                        </p:attrNameLst>
                                      </p:cBhvr>
                                      <p:to>
                                        <p:strVal val="visible"/>
                                      </p:to>
                                    </p:set>
                                    <p:animEffect transition="in" filter="fade">
                                      <p:cBhvr>
                                        <p:cTn id="121" dur="2000"/>
                                        <p:tgtEl>
                                          <p:spTgt spid="103452"/>
                                        </p:tgtEl>
                                      </p:cBhvr>
                                    </p:animEffect>
                                  </p:childTnLst>
                                </p:cTn>
                              </p:par>
                              <p:par>
                                <p:cTn id="122" presetID="10" presetClass="entr" presetSubtype="0" fill="hold" nodeType="withEffect">
                                  <p:stCondLst>
                                    <p:cond delay="0"/>
                                  </p:stCondLst>
                                  <p:childTnLst>
                                    <p:set>
                                      <p:cBhvr>
                                        <p:cTn id="123" dur="1" fill="hold">
                                          <p:stCondLst>
                                            <p:cond delay="0"/>
                                          </p:stCondLst>
                                        </p:cTn>
                                        <p:tgtEl>
                                          <p:spTgt spid="103453"/>
                                        </p:tgtEl>
                                        <p:attrNameLst>
                                          <p:attrName>style.visibility</p:attrName>
                                        </p:attrNameLst>
                                      </p:cBhvr>
                                      <p:to>
                                        <p:strVal val="visible"/>
                                      </p:to>
                                    </p:set>
                                    <p:animEffect transition="in" filter="fade">
                                      <p:cBhvr>
                                        <p:cTn id="124" dur="2000"/>
                                        <p:tgtEl>
                                          <p:spTgt spid="103453"/>
                                        </p:tgtEl>
                                      </p:cBhvr>
                                    </p:animEffect>
                                  </p:childTnLst>
                                </p:cTn>
                              </p:par>
                              <p:par>
                                <p:cTn id="125" presetID="10" presetClass="entr" presetSubtype="0" fill="hold" nodeType="withEffect">
                                  <p:stCondLst>
                                    <p:cond delay="0"/>
                                  </p:stCondLst>
                                  <p:childTnLst>
                                    <p:set>
                                      <p:cBhvr>
                                        <p:cTn id="126" dur="1" fill="hold">
                                          <p:stCondLst>
                                            <p:cond delay="0"/>
                                          </p:stCondLst>
                                        </p:cTn>
                                        <p:tgtEl>
                                          <p:spTgt spid="103468"/>
                                        </p:tgtEl>
                                        <p:attrNameLst>
                                          <p:attrName>style.visibility</p:attrName>
                                        </p:attrNameLst>
                                      </p:cBhvr>
                                      <p:to>
                                        <p:strVal val="visible"/>
                                      </p:to>
                                    </p:set>
                                    <p:animEffect transition="in" filter="fade">
                                      <p:cBhvr>
                                        <p:cTn id="127" dur="2000"/>
                                        <p:tgtEl>
                                          <p:spTgt spid="103468"/>
                                        </p:tgtEl>
                                      </p:cBhvr>
                                    </p:animEffect>
                                  </p:childTnLst>
                                </p:cTn>
                              </p:par>
                              <p:par>
                                <p:cTn id="128" presetID="10" presetClass="entr" presetSubtype="0" fill="hold" nodeType="withEffect">
                                  <p:stCondLst>
                                    <p:cond delay="0"/>
                                  </p:stCondLst>
                                  <p:childTnLst>
                                    <p:set>
                                      <p:cBhvr>
                                        <p:cTn id="129" dur="1" fill="hold">
                                          <p:stCondLst>
                                            <p:cond delay="0"/>
                                          </p:stCondLst>
                                        </p:cTn>
                                        <p:tgtEl>
                                          <p:spTgt spid="103454"/>
                                        </p:tgtEl>
                                        <p:attrNameLst>
                                          <p:attrName>style.visibility</p:attrName>
                                        </p:attrNameLst>
                                      </p:cBhvr>
                                      <p:to>
                                        <p:strVal val="visible"/>
                                      </p:to>
                                    </p:set>
                                    <p:animEffect transition="in" filter="fade">
                                      <p:cBhvr>
                                        <p:cTn id="130" dur="2000"/>
                                        <p:tgtEl>
                                          <p:spTgt spid="103454"/>
                                        </p:tgtEl>
                                      </p:cBhvr>
                                    </p:animEffect>
                                  </p:childTnLst>
                                </p:cTn>
                              </p:par>
                              <p:par>
                                <p:cTn id="131" presetID="10" presetClass="entr" presetSubtype="0" fill="hold" nodeType="withEffect">
                                  <p:stCondLst>
                                    <p:cond delay="0"/>
                                  </p:stCondLst>
                                  <p:childTnLst>
                                    <p:set>
                                      <p:cBhvr>
                                        <p:cTn id="132" dur="1" fill="hold">
                                          <p:stCondLst>
                                            <p:cond delay="0"/>
                                          </p:stCondLst>
                                        </p:cTn>
                                        <p:tgtEl>
                                          <p:spTgt spid="103455"/>
                                        </p:tgtEl>
                                        <p:attrNameLst>
                                          <p:attrName>style.visibility</p:attrName>
                                        </p:attrNameLst>
                                      </p:cBhvr>
                                      <p:to>
                                        <p:strVal val="visible"/>
                                      </p:to>
                                    </p:set>
                                    <p:animEffect transition="in" filter="fade">
                                      <p:cBhvr>
                                        <p:cTn id="133" dur="2000"/>
                                        <p:tgtEl>
                                          <p:spTgt spid="103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30" grpId="0"/>
      <p:bldP spid="103431" grpId="0"/>
      <p:bldP spid="103432" grpId="0"/>
      <p:bldP spid="103433" grpId="0"/>
      <p:bldP spid="103434" grpId="0"/>
      <p:bldP spid="103435" grpId="0"/>
      <p:bldP spid="103436" grpId="0"/>
      <p:bldP spid="103437" grpId="0"/>
      <p:bldP spid="103438" grpId="0"/>
      <p:bldP spid="103439" grpId="0"/>
      <p:bldP spid="103440" grpId="0"/>
      <p:bldP spid="103441" grpId="0"/>
      <p:bldP spid="103442" grpId="0"/>
      <p:bldP spid="103443" grpId="0"/>
      <p:bldP spid="103444" grpId="0"/>
      <p:bldP spid="103445" grpId="0"/>
      <p:bldP spid="103446" grpId="0"/>
      <p:bldP spid="103447" grpId="0"/>
      <p:bldP spid="103448" grpId="0"/>
      <p:bldP spid="103449" grpId="0"/>
      <p:bldP spid="103450" grpId="0"/>
      <p:bldP spid="103451" grpId="0"/>
      <p:bldP spid="103452" grpId="0"/>
      <p:bldP spid="103453" grpId="0"/>
      <p:bldP spid="103454" grpId="0"/>
      <p:bldP spid="10345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Slide Number Placeholder 5">
            <a:extLst>
              <a:ext uri="{FF2B5EF4-FFF2-40B4-BE49-F238E27FC236}">
                <a16:creationId xmlns:a16="http://schemas.microsoft.com/office/drawing/2014/main" id="{54B25FCD-EB73-CC0C-80C8-9A97C6CD77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27E26A8-46E0-438F-B62F-5728529DD53F}" type="slidenum">
              <a:rPr lang="en-US" altLang="en-US" sz="1200" smtClean="0">
                <a:latin typeface="Garamond" panose="02020404030301010803" pitchFamily="18" charset="0"/>
              </a:rPr>
              <a:pPr>
                <a:spcBef>
                  <a:spcPct val="0"/>
                </a:spcBef>
                <a:buClrTx/>
                <a:buSzTx/>
                <a:buFontTx/>
                <a:buNone/>
              </a:pPr>
              <a:t>92</a:t>
            </a:fld>
            <a:endParaRPr lang="en-US" altLang="en-US" sz="1200">
              <a:latin typeface="Garamond" panose="02020404030301010803" pitchFamily="18" charset="0"/>
            </a:endParaRPr>
          </a:p>
        </p:txBody>
      </p:sp>
      <p:sp>
        <p:nvSpPr>
          <p:cNvPr id="190467" name="Rectangle 2">
            <a:extLst>
              <a:ext uri="{FF2B5EF4-FFF2-40B4-BE49-F238E27FC236}">
                <a16:creationId xmlns:a16="http://schemas.microsoft.com/office/drawing/2014/main" id="{3EBF92C5-8578-F27D-9852-B364CF3CF43D}"/>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
        <p:nvSpPr>
          <p:cNvPr id="190468" name="Rectangle 3">
            <a:extLst>
              <a:ext uri="{FF2B5EF4-FFF2-40B4-BE49-F238E27FC236}">
                <a16:creationId xmlns:a16="http://schemas.microsoft.com/office/drawing/2014/main" id="{74B154BF-6AF6-E2FF-E335-F03A8D513824}"/>
              </a:ext>
            </a:extLst>
          </p:cNvPr>
          <p:cNvSpPr>
            <a:spLocks noGrp="1" noChangeArrowheads="1"/>
          </p:cNvSpPr>
          <p:nvPr>
            <p:ph type="body" idx="1"/>
          </p:nvPr>
        </p:nvSpPr>
        <p:spPr>
          <a:noFill/>
        </p:spPr>
        <p:txBody>
          <a:bodyPr/>
          <a:lstStyle/>
          <a:p>
            <a:pPr eaLnBrk="1" hangingPunct="1"/>
            <a:r>
              <a:rPr lang="en-US" altLang="en-US" sz="2400"/>
              <a:t>Note that, some of the values will be calculated multiple times.</a:t>
            </a:r>
          </a:p>
          <a:p>
            <a:pPr eaLnBrk="1" hangingPunct="1"/>
            <a:endParaRPr lang="en-US" altLang="en-US" sz="800"/>
          </a:p>
          <a:p>
            <a:pPr eaLnBrk="1" hangingPunct="1"/>
            <a:r>
              <a:rPr lang="en-US" altLang="en-US" sz="2400"/>
              <a:t>A dynamic programming algorithm should try to avoid the calculation of the same values multiple times.</a:t>
            </a:r>
          </a:p>
          <a:p>
            <a:pPr eaLnBrk="1" hangingPunct="1">
              <a:buFont typeface="Wingdings" panose="05000000000000000000" pitchFamily="2" charset="2"/>
              <a:buNone/>
            </a:pPr>
            <a:endParaRPr lang="en-US" altLang="en-US" sz="2400"/>
          </a:p>
        </p:txBody>
      </p:sp>
      <p:sp>
        <p:nvSpPr>
          <p:cNvPr id="190469" name="Text Box 4">
            <a:extLst>
              <a:ext uri="{FF2B5EF4-FFF2-40B4-BE49-F238E27FC236}">
                <a16:creationId xmlns:a16="http://schemas.microsoft.com/office/drawing/2014/main" id="{21EF40C1-376A-191F-080F-4C79F01A69AA}"/>
              </a:ext>
            </a:extLst>
          </p:cNvPr>
          <p:cNvSpPr txBox="1">
            <a:spLocks noChangeArrowheads="1"/>
          </p:cNvSpPr>
          <p:nvPr/>
        </p:nvSpPr>
        <p:spPr bwMode="auto">
          <a:xfrm>
            <a:off x="3890963" y="3641725"/>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m[1,4]</a:t>
            </a:r>
          </a:p>
        </p:txBody>
      </p:sp>
      <p:sp>
        <p:nvSpPr>
          <p:cNvPr id="190470" name="Text Box 5">
            <a:extLst>
              <a:ext uri="{FF2B5EF4-FFF2-40B4-BE49-F238E27FC236}">
                <a16:creationId xmlns:a16="http://schemas.microsoft.com/office/drawing/2014/main" id="{F4200580-34D5-CEBE-5942-A351C2E130FA}"/>
              </a:ext>
            </a:extLst>
          </p:cNvPr>
          <p:cNvSpPr txBox="1">
            <a:spLocks noChangeArrowheads="1"/>
          </p:cNvSpPr>
          <p:nvPr/>
        </p:nvSpPr>
        <p:spPr bwMode="auto">
          <a:xfrm>
            <a:off x="1252538"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90471" name="Text Box 6">
            <a:extLst>
              <a:ext uri="{FF2B5EF4-FFF2-40B4-BE49-F238E27FC236}">
                <a16:creationId xmlns:a16="http://schemas.microsoft.com/office/drawing/2014/main" id="{E374CF32-843C-3E0E-E8A4-0F601DA1A612}"/>
              </a:ext>
            </a:extLst>
          </p:cNvPr>
          <p:cNvSpPr txBox="1">
            <a:spLocks noChangeArrowheads="1"/>
          </p:cNvSpPr>
          <p:nvPr/>
        </p:nvSpPr>
        <p:spPr bwMode="auto">
          <a:xfrm>
            <a:off x="18399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m[2,4]</a:t>
            </a:r>
          </a:p>
        </p:txBody>
      </p:sp>
      <p:sp>
        <p:nvSpPr>
          <p:cNvPr id="190472" name="Text Box 7">
            <a:extLst>
              <a:ext uri="{FF2B5EF4-FFF2-40B4-BE49-F238E27FC236}">
                <a16:creationId xmlns:a16="http://schemas.microsoft.com/office/drawing/2014/main" id="{121DFBA7-80A6-6526-EF56-24FDAC27F25B}"/>
              </a:ext>
            </a:extLst>
          </p:cNvPr>
          <p:cNvSpPr txBox="1">
            <a:spLocks noChangeArrowheads="1"/>
          </p:cNvSpPr>
          <p:nvPr/>
        </p:nvSpPr>
        <p:spPr bwMode="auto">
          <a:xfrm>
            <a:off x="35925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99FF33"/>
                </a:solidFill>
              </a:rPr>
              <a:t>m[1,2]</a:t>
            </a:r>
          </a:p>
        </p:txBody>
      </p:sp>
      <p:sp>
        <p:nvSpPr>
          <p:cNvPr id="190473" name="Text Box 8">
            <a:extLst>
              <a:ext uri="{FF2B5EF4-FFF2-40B4-BE49-F238E27FC236}">
                <a16:creationId xmlns:a16="http://schemas.microsoft.com/office/drawing/2014/main" id="{592B6EC3-6DF9-6BE9-9EDE-57AFE7519C1F}"/>
              </a:ext>
            </a:extLst>
          </p:cNvPr>
          <p:cNvSpPr txBox="1">
            <a:spLocks noChangeArrowheads="1"/>
          </p:cNvSpPr>
          <p:nvPr/>
        </p:nvSpPr>
        <p:spPr bwMode="auto">
          <a:xfrm>
            <a:off x="4202113"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m[3,4]</a:t>
            </a:r>
          </a:p>
        </p:txBody>
      </p:sp>
      <p:sp>
        <p:nvSpPr>
          <p:cNvPr id="190474" name="Text Box 9">
            <a:extLst>
              <a:ext uri="{FF2B5EF4-FFF2-40B4-BE49-F238E27FC236}">
                <a16:creationId xmlns:a16="http://schemas.microsoft.com/office/drawing/2014/main" id="{C26CE752-C2D1-7686-7A7B-6E6A370BC47B}"/>
              </a:ext>
            </a:extLst>
          </p:cNvPr>
          <p:cNvSpPr txBox="1">
            <a:spLocks noChangeArrowheads="1"/>
          </p:cNvSpPr>
          <p:nvPr/>
        </p:nvSpPr>
        <p:spPr bwMode="auto">
          <a:xfrm>
            <a:off x="5638800" y="43053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m[1,3]</a:t>
            </a:r>
          </a:p>
        </p:txBody>
      </p:sp>
      <p:sp>
        <p:nvSpPr>
          <p:cNvPr id="190475" name="Text Box 10">
            <a:extLst>
              <a:ext uri="{FF2B5EF4-FFF2-40B4-BE49-F238E27FC236}">
                <a16:creationId xmlns:a16="http://schemas.microsoft.com/office/drawing/2014/main" id="{FF78EE56-8A19-C5E2-7BC4-7B9147FD1248}"/>
              </a:ext>
            </a:extLst>
          </p:cNvPr>
          <p:cNvSpPr txBox="1">
            <a:spLocks noChangeArrowheads="1"/>
          </p:cNvSpPr>
          <p:nvPr/>
        </p:nvSpPr>
        <p:spPr bwMode="auto">
          <a:xfrm>
            <a:off x="6205538" y="4291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90476" name="Text Box 11">
            <a:extLst>
              <a:ext uri="{FF2B5EF4-FFF2-40B4-BE49-F238E27FC236}">
                <a16:creationId xmlns:a16="http://schemas.microsoft.com/office/drawing/2014/main" id="{CA7F380B-B4C6-2E29-578C-663EE928284D}"/>
              </a:ext>
            </a:extLst>
          </p:cNvPr>
          <p:cNvSpPr txBox="1">
            <a:spLocks noChangeArrowheads="1"/>
          </p:cNvSpPr>
          <p:nvPr/>
        </p:nvSpPr>
        <p:spPr bwMode="auto">
          <a:xfrm>
            <a:off x="490538"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90477" name="Text Box 12">
            <a:extLst>
              <a:ext uri="{FF2B5EF4-FFF2-40B4-BE49-F238E27FC236}">
                <a16:creationId xmlns:a16="http://schemas.microsoft.com/office/drawing/2014/main" id="{F4110A91-F245-C546-6A5E-D9FCBE1F4935}"/>
              </a:ext>
            </a:extLst>
          </p:cNvPr>
          <p:cNvSpPr txBox="1">
            <a:spLocks noChangeArrowheads="1"/>
          </p:cNvSpPr>
          <p:nvPr/>
        </p:nvSpPr>
        <p:spPr bwMode="auto">
          <a:xfrm>
            <a:off x="1119188" y="5067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FF0101"/>
                </a:solidFill>
              </a:rPr>
              <a:t>m[3,4]</a:t>
            </a:r>
          </a:p>
        </p:txBody>
      </p:sp>
      <p:sp>
        <p:nvSpPr>
          <p:cNvPr id="190478" name="Text Box 13">
            <a:extLst>
              <a:ext uri="{FF2B5EF4-FFF2-40B4-BE49-F238E27FC236}">
                <a16:creationId xmlns:a16="http://schemas.microsoft.com/office/drawing/2014/main" id="{97F32639-933E-9C12-D027-EBE71126BF63}"/>
              </a:ext>
            </a:extLst>
          </p:cNvPr>
          <p:cNvSpPr txBox="1">
            <a:spLocks noChangeArrowheads="1"/>
          </p:cNvSpPr>
          <p:nvPr/>
        </p:nvSpPr>
        <p:spPr bwMode="auto">
          <a:xfrm>
            <a:off x="2033588"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66FF"/>
                </a:solidFill>
              </a:rPr>
              <a:t>m[2,3]</a:t>
            </a:r>
          </a:p>
        </p:txBody>
      </p:sp>
      <p:sp>
        <p:nvSpPr>
          <p:cNvPr id="190479" name="Text Box 14">
            <a:extLst>
              <a:ext uri="{FF2B5EF4-FFF2-40B4-BE49-F238E27FC236}">
                <a16:creationId xmlns:a16="http://schemas.microsoft.com/office/drawing/2014/main" id="{F06D4CBA-CDE9-10E9-85A4-2C36EEEE8967}"/>
              </a:ext>
            </a:extLst>
          </p:cNvPr>
          <p:cNvSpPr txBox="1">
            <a:spLocks noChangeArrowheads="1"/>
          </p:cNvSpPr>
          <p:nvPr/>
        </p:nvSpPr>
        <p:spPr bwMode="auto">
          <a:xfrm>
            <a:off x="2667000" y="5053013"/>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90480" name="Text Box 15">
            <a:extLst>
              <a:ext uri="{FF2B5EF4-FFF2-40B4-BE49-F238E27FC236}">
                <a16:creationId xmlns:a16="http://schemas.microsoft.com/office/drawing/2014/main" id="{6775A379-7921-B207-3937-6807C146C913}"/>
              </a:ext>
            </a:extLst>
          </p:cNvPr>
          <p:cNvSpPr txBox="1">
            <a:spLocks noChangeArrowheads="1"/>
          </p:cNvSpPr>
          <p:nvPr/>
        </p:nvSpPr>
        <p:spPr bwMode="auto">
          <a:xfrm>
            <a:off x="3535363" y="5067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90481" name="Text Box 16">
            <a:extLst>
              <a:ext uri="{FF2B5EF4-FFF2-40B4-BE49-F238E27FC236}">
                <a16:creationId xmlns:a16="http://schemas.microsoft.com/office/drawing/2014/main" id="{17F251B8-A5F1-D496-C29D-12399CD33731}"/>
              </a:ext>
            </a:extLst>
          </p:cNvPr>
          <p:cNvSpPr txBox="1">
            <a:spLocks noChangeArrowheads="1"/>
          </p:cNvSpPr>
          <p:nvPr/>
        </p:nvSpPr>
        <p:spPr bwMode="auto">
          <a:xfrm>
            <a:off x="4202113" y="5053013"/>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90482" name="Text Box 17">
            <a:extLst>
              <a:ext uri="{FF2B5EF4-FFF2-40B4-BE49-F238E27FC236}">
                <a16:creationId xmlns:a16="http://schemas.microsoft.com/office/drawing/2014/main" id="{856C0FC2-BF3D-6F59-6662-A47600EB0A74}"/>
              </a:ext>
            </a:extLst>
          </p:cNvPr>
          <p:cNvSpPr txBox="1">
            <a:spLocks noChangeArrowheads="1"/>
          </p:cNvSpPr>
          <p:nvPr/>
        </p:nvSpPr>
        <p:spPr bwMode="auto">
          <a:xfrm>
            <a:off x="5029200" y="5043488"/>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90483" name="Text Box 18">
            <a:extLst>
              <a:ext uri="{FF2B5EF4-FFF2-40B4-BE49-F238E27FC236}">
                <a16:creationId xmlns:a16="http://schemas.microsoft.com/office/drawing/2014/main" id="{C0EA2906-9402-66DF-C881-A95D23C8F298}"/>
              </a:ext>
            </a:extLst>
          </p:cNvPr>
          <p:cNvSpPr txBox="1">
            <a:spLocks noChangeArrowheads="1"/>
          </p:cNvSpPr>
          <p:nvPr/>
        </p:nvSpPr>
        <p:spPr bwMode="auto">
          <a:xfrm>
            <a:off x="5649913"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90484" name="Text Box 19">
            <a:extLst>
              <a:ext uri="{FF2B5EF4-FFF2-40B4-BE49-F238E27FC236}">
                <a16:creationId xmlns:a16="http://schemas.microsoft.com/office/drawing/2014/main" id="{A89E42DF-F62D-A1DF-4F83-5C0F276B9924}"/>
              </a:ext>
            </a:extLst>
          </p:cNvPr>
          <p:cNvSpPr txBox="1">
            <a:spLocks noChangeArrowheads="1"/>
          </p:cNvSpPr>
          <p:nvPr/>
        </p:nvSpPr>
        <p:spPr bwMode="auto">
          <a:xfrm>
            <a:off x="533400" y="575945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90485" name="Text Box 20">
            <a:extLst>
              <a:ext uri="{FF2B5EF4-FFF2-40B4-BE49-F238E27FC236}">
                <a16:creationId xmlns:a16="http://schemas.microsoft.com/office/drawing/2014/main" id="{07857A31-9992-9088-9D6A-E2CEF63311AA}"/>
              </a:ext>
            </a:extLst>
          </p:cNvPr>
          <p:cNvSpPr txBox="1">
            <a:spLocks noChangeArrowheads="1"/>
          </p:cNvSpPr>
          <p:nvPr/>
        </p:nvSpPr>
        <p:spPr bwMode="auto">
          <a:xfrm>
            <a:off x="1154113" y="575945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m[4,4]</a:t>
            </a:r>
          </a:p>
        </p:txBody>
      </p:sp>
      <p:sp>
        <p:nvSpPr>
          <p:cNvPr id="190486" name="Text Box 21">
            <a:extLst>
              <a:ext uri="{FF2B5EF4-FFF2-40B4-BE49-F238E27FC236}">
                <a16:creationId xmlns:a16="http://schemas.microsoft.com/office/drawing/2014/main" id="{6C9BBA5A-46E7-E93B-70C4-70C89219A1B5}"/>
              </a:ext>
            </a:extLst>
          </p:cNvPr>
          <p:cNvSpPr txBox="1">
            <a:spLocks noChangeArrowheads="1"/>
          </p:cNvSpPr>
          <p:nvPr/>
        </p:nvSpPr>
        <p:spPr bwMode="auto">
          <a:xfrm>
            <a:off x="1981200" y="575945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90487" name="Text Box 22">
            <a:extLst>
              <a:ext uri="{FF2B5EF4-FFF2-40B4-BE49-F238E27FC236}">
                <a16:creationId xmlns:a16="http://schemas.microsoft.com/office/drawing/2014/main" id="{458C3688-83E4-6AE2-5147-1E866FE509EF}"/>
              </a:ext>
            </a:extLst>
          </p:cNvPr>
          <p:cNvSpPr txBox="1">
            <a:spLocks noChangeArrowheads="1"/>
          </p:cNvSpPr>
          <p:nvPr/>
        </p:nvSpPr>
        <p:spPr bwMode="auto">
          <a:xfrm>
            <a:off x="2601913" y="575945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90488" name="Text Box 23">
            <a:extLst>
              <a:ext uri="{FF2B5EF4-FFF2-40B4-BE49-F238E27FC236}">
                <a16:creationId xmlns:a16="http://schemas.microsoft.com/office/drawing/2014/main" id="{EC1185A1-3D2E-0650-8A7E-E13D82377004}"/>
              </a:ext>
            </a:extLst>
          </p:cNvPr>
          <p:cNvSpPr txBox="1">
            <a:spLocks noChangeArrowheads="1"/>
          </p:cNvSpPr>
          <p:nvPr/>
        </p:nvSpPr>
        <p:spPr bwMode="auto">
          <a:xfrm>
            <a:off x="6477000" y="5029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90489" name="Text Box 24">
            <a:extLst>
              <a:ext uri="{FF2B5EF4-FFF2-40B4-BE49-F238E27FC236}">
                <a16:creationId xmlns:a16="http://schemas.microsoft.com/office/drawing/2014/main" id="{9D1BB2AA-39A8-188E-D6E2-10F181C4A868}"/>
              </a:ext>
            </a:extLst>
          </p:cNvPr>
          <p:cNvSpPr txBox="1">
            <a:spLocks noChangeArrowheads="1"/>
          </p:cNvSpPr>
          <p:nvPr/>
        </p:nvSpPr>
        <p:spPr bwMode="auto">
          <a:xfrm>
            <a:off x="7075488"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0066FF"/>
                </a:solidFill>
              </a:rPr>
              <a:t>m[2,3]</a:t>
            </a:r>
          </a:p>
        </p:txBody>
      </p:sp>
      <p:sp>
        <p:nvSpPr>
          <p:cNvPr id="190490" name="Text Box 25">
            <a:extLst>
              <a:ext uri="{FF2B5EF4-FFF2-40B4-BE49-F238E27FC236}">
                <a16:creationId xmlns:a16="http://schemas.microsoft.com/office/drawing/2014/main" id="{8FC52B26-CC0B-1614-362E-07DC74870FCB}"/>
              </a:ext>
            </a:extLst>
          </p:cNvPr>
          <p:cNvSpPr txBox="1">
            <a:spLocks noChangeArrowheads="1"/>
          </p:cNvSpPr>
          <p:nvPr/>
        </p:nvSpPr>
        <p:spPr bwMode="auto">
          <a:xfrm>
            <a:off x="7772400" y="5029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solidFill>
                  <a:srgbClr val="99FF33"/>
                </a:solidFill>
              </a:rPr>
              <a:t>m[1,2]</a:t>
            </a:r>
          </a:p>
        </p:txBody>
      </p:sp>
      <p:sp>
        <p:nvSpPr>
          <p:cNvPr id="190491" name="Text Box 26">
            <a:extLst>
              <a:ext uri="{FF2B5EF4-FFF2-40B4-BE49-F238E27FC236}">
                <a16:creationId xmlns:a16="http://schemas.microsoft.com/office/drawing/2014/main" id="{2F74FEEB-8DBC-DEA0-68B4-5FCFCCB4CCA7}"/>
              </a:ext>
            </a:extLst>
          </p:cNvPr>
          <p:cNvSpPr txBox="1">
            <a:spLocks noChangeArrowheads="1"/>
          </p:cNvSpPr>
          <p:nvPr/>
        </p:nvSpPr>
        <p:spPr bwMode="auto">
          <a:xfrm>
            <a:off x="8370888" y="5029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90492" name="Text Box 27">
            <a:extLst>
              <a:ext uri="{FF2B5EF4-FFF2-40B4-BE49-F238E27FC236}">
                <a16:creationId xmlns:a16="http://schemas.microsoft.com/office/drawing/2014/main" id="{40D26CCE-93BD-A961-DAFB-13D3DF1724AE}"/>
              </a:ext>
            </a:extLst>
          </p:cNvPr>
          <p:cNvSpPr txBox="1">
            <a:spLocks noChangeArrowheads="1"/>
          </p:cNvSpPr>
          <p:nvPr/>
        </p:nvSpPr>
        <p:spPr bwMode="auto">
          <a:xfrm>
            <a:off x="6096000" y="5791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90493" name="Text Box 28">
            <a:extLst>
              <a:ext uri="{FF2B5EF4-FFF2-40B4-BE49-F238E27FC236}">
                <a16:creationId xmlns:a16="http://schemas.microsoft.com/office/drawing/2014/main" id="{0BC0BC34-552D-24B6-8FE9-47245374B087}"/>
              </a:ext>
            </a:extLst>
          </p:cNvPr>
          <p:cNvSpPr txBox="1">
            <a:spLocks noChangeArrowheads="1"/>
          </p:cNvSpPr>
          <p:nvPr/>
        </p:nvSpPr>
        <p:spPr bwMode="auto">
          <a:xfrm>
            <a:off x="6716713" y="5791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m[3,3]</a:t>
            </a:r>
          </a:p>
        </p:txBody>
      </p:sp>
      <p:sp>
        <p:nvSpPr>
          <p:cNvPr id="190494" name="Text Box 29">
            <a:extLst>
              <a:ext uri="{FF2B5EF4-FFF2-40B4-BE49-F238E27FC236}">
                <a16:creationId xmlns:a16="http://schemas.microsoft.com/office/drawing/2014/main" id="{BC5473BE-8A68-94DD-B5D7-BF08EE85ABF0}"/>
              </a:ext>
            </a:extLst>
          </p:cNvPr>
          <p:cNvSpPr txBox="1">
            <a:spLocks noChangeArrowheads="1"/>
          </p:cNvSpPr>
          <p:nvPr/>
        </p:nvSpPr>
        <p:spPr bwMode="auto">
          <a:xfrm>
            <a:off x="7543800" y="5791200"/>
            <a:ext cx="7508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m[1,1]</a:t>
            </a:r>
          </a:p>
        </p:txBody>
      </p:sp>
      <p:sp>
        <p:nvSpPr>
          <p:cNvPr id="190495" name="Text Box 30">
            <a:extLst>
              <a:ext uri="{FF2B5EF4-FFF2-40B4-BE49-F238E27FC236}">
                <a16:creationId xmlns:a16="http://schemas.microsoft.com/office/drawing/2014/main" id="{88B41D95-1389-D5A1-D72A-487C1AB2DC38}"/>
              </a:ext>
            </a:extLst>
          </p:cNvPr>
          <p:cNvSpPr txBox="1">
            <a:spLocks noChangeArrowheads="1"/>
          </p:cNvSpPr>
          <p:nvPr/>
        </p:nvSpPr>
        <p:spPr bwMode="auto">
          <a:xfrm>
            <a:off x="8164513" y="57912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600"/>
              <a:t>m[2,2]</a:t>
            </a:r>
          </a:p>
        </p:txBody>
      </p:sp>
      <p:sp>
        <p:nvSpPr>
          <p:cNvPr id="190496" name="Line 31">
            <a:extLst>
              <a:ext uri="{FF2B5EF4-FFF2-40B4-BE49-F238E27FC236}">
                <a16:creationId xmlns:a16="http://schemas.microsoft.com/office/drawing/2014/main" id="{DA9F8647-A831-DA90-D7B3-30C1CD42696D}"/>
              </a:ext>
            </a:extLst>
          </p:cNvPr>
          <p:cNvSpPr>
            <a:spLocks noChangeShapeType="1"/>
          </p:cNvSpPr>
          <p:nvPr/>
        </p:nvSpPr>
        <p:spPr bwMode="auto">
          <a:xfrm flipH="1">
            <a:off x="1981200" y="3962400"/>
            <a:ext cx="22860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497" name="Line 32">
            <a:extLst>
              <a:ext uri="{FF2B5EF4-FFF2-40B4-BE49-F238E27FC236}">
                <a16:creationId xmlns:a16="http://schemas.microsoft.com/office/drawing/2014/main" id="{08CBE487-2623-AF23-38AD-33D773F5AB61}"/>
              </a:ext>
            </a:extLst>
          </p:cNvPr>
          <p:cNvSpPr>
            <a:spLocks noChangeShapeType="1"/>
          </p:cNvSpPr>
          <p:nvPr/>
        </p:nvSpPr>
        <p:spPr bwMode="auto">
          <a:xfrm>
            <a:off x="4267200" y="39624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498" name="Line 33">
            <a:extLst>
              <a:ext uri="{FF2B5EF4-FFF2-40B4-BE49-F238E27FC236}">
                <a16:creationId xmlns:a16="http://schemas.microsoft.com/office/drawing/2014/main" id="{AF70E1FE-20AB-6A96-9056-B1740143E794}"/>
              </a:ext>
            </a:extLst>
          </p:cNvPr>
          <p:cNvSpPr>
            <a:spLocks noChangeShapeType="1"/>
          </p:cNvSpPr>
          <p:nvPr/>
        </p:nvSpPr>
        <p:spPr bwMode="auto">
          <a:xfrm>
            <a:off x="4267200" y="3962400"/>
            <a:ext cx="19812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499" name="Line 34">
            <a:extLst>
              <a:ext uri="{FF2B5EF4-FFF2-40B4-BE49-F238E27FC236}">
                <a16:creationId xmlns:a16="http://schemas.microsoft.com/office/drawing/2014/main" id="{6C65AD7C-EEBE-A82C-B1EE-7B3FFA091AA7}"/>
              </a:ext>
            </a:extLst>
          </p:cNvPr>
          <p:cNvSpPr>
            <a:spLocks noChangeShapeType="1"/>
          </p:cNvSpPr>
          <p:nvPr/>
        </p:nvSpPr>
        <p:spPr bwMode="auto">
          <a:xfrm flipH="1">
            <a:off x="1219200" y="4572000"/>
            <a:ext cx="9906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0" name="Line 35">
            <a:extLst>
              <a:ext uri="{FF2B5EF4-FFF2-40B4-BE49-F238E27FC236}">
                <a16:creationId xmlns:a16="http://schemas.microsoft.com/office/drawing/2014/main" id="{D4B37171-E10F-7D1F-1569-85D6715E79BF}"/>
              </a:ext>
            </a:extLst>
          </p:cNvPr>
          <p:cNvSpPr>
            <a:spLocks noChangeShapeType="1"/>
          </p:cNvSpPr>
          <p:nvPr/>
        </p:nvSpPr>
        <p:spPr bwMode="auto">
          <a:xfrm>
            <a:off x="2209800" y="45720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1" name="Line 36">
            <a:extLst>
              <a:ext uri="{FF2B5EF4-FFF2-40B4-BE49-F238E27FC236}">
                <a16:creationId xmlns:a16="http://schemas.microsoft.com/office/drawing/2014/main" id="{B7635C20-5DEA-7802-70AE-404ABF0E1D07}"/>
              </a:ext>
            </a:extLst>
          </p:cNvPr>
          <p:cNvSpPr>
            <a:spLocks noChangeShapeType="1"/>
          </p:cNvSpPr>
          <p:nvPr/>
        </p:nvSpPr>
        <p:spPr bwMode="auto">
          <a:xfrm>
            <a:off x="4038600" y="4648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2" name="Line 37">
            <a:extLst>
              <a:ext uri="{FF2B5EF4-FFF2-40B4-BE49-F238E27FC236}">
                <a16:creationId xmlns:a16="http://schemas.microsoft.com/office/drawing/2014/main" id="{A05A8983-C2E3-7EDB-7609-A18175B89E8C}"/>
              </a:ext>
            </a:extLst>
          </p:cNvPr>
          <p:cNvSpPr>
            <a:spLocks noChangeShapeType="1"/>
          </p:cNvSpPr>
          <p:nvPr/>
        </p:nvSpPr>
        <p:spPr bwMode="auto">
          <a:xfrm>
            <a:off x="4648200" y="4648200"/>
            <a:ext cx="685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3" name="Line 38">
            <a:extLst>
              <a:ext uri="{FF2B5EF4-FFF2-40B4-BE49-F238E27FC236}">
                <a16:creationId xmlns:a16="http://schemas.microsoft.com/office/drawing/2014/main" id="{70DB66D6-BE86-CA12-FAD3-2404B7FDBF53}"/>
              </a:ext>
            </a:extLst>
          </p:cNvPr>
          <p:cNvSpPr>
            <a:spLocks noChangeShapeType="1"/>
          </p:cNvSpPr>
          <p:nvPr/>
        </p:nvSpPr>
        <p:spPr bwMode="auto">
          <a:xfrm>
            <a:off x="6096000" y="4648200"/>
            <a:ext cx="10668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4" name="Line 39">
            <a:extLst>
              <a:ext uri="{FF2B5EF4-FFF2-40B4-BE49-F238E27FC236}">
                <a16:creationId xmlns:a16="http://schemas.microsoft.com/office/drawing/2014/main" id="{74804157-1F94-54C1-A124-8524738E41B2}"/>
              </a:ext>
            </a:extLst>
          </p:cNvPr>
          <p:cNvSpPr>
            <a:spLocks noChangeShapeType="1"/>
          </p:cNvSpPr>
          <p:nvPr/>
        </p:nvSpPr>
        <p:spPr bwMode="auto">
          <a:xfrm>
            <a:off x="6096000" y="4648200"/>
            <a:ext cx="23622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5" name="Line 40">
            <a:extLst>
              <a:ext uri="{FF2B5EF4-FFF2-40B4-BE49-F238E27FC236}">
                <a16:creationId xmlns:a16="http://schemas.microsoft.com/office/drawing/2014/main" id="{4EB66152-D3AC-F302-6327-F8182BBF83EA}"/>
              </a:ext>
            </a:extLst>
          </p:cNvPr>
          <p:cNvSpPr>
            <a:spLocks noChangeShapeType="1"/>
          </p:cNvSpPr>
          <p:nvPr/>
        </p:nvSpPr>
        <p:spPr bwMode="auto">
          <a:xfrm flipH="1">
            <a:off x="1295400" y="54102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6" name="Line 41">
            <a:extLst>
              <a:ext uri="{FF2B5EF4-FFF2-40B4-BE49-F238E27FC236}">
                <a16:creationId xmlns:a16="http://schemas.microsoft.com/office/drawing/2014/main" id="{AFD12A26-8B81-44F0-1526-63FBC11B1E6B}"/>
              </a:ext>
            </a:extLst>
          </p:cNvPr>
          <p:cNvSpPr>
            <a:spLocks noChangeShapeType="1"/>
          </p:cNvSpPr>
          <p:nvPr/>
        </p:nvSpPr>
        <p:spPr bwMode="auto">
          <a:xfrm>
            <a:off x="2514600" y="5334000"/>
            <a:ext cx="152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7" name="Line 42">
            <a:extLst>
              <a:ext uri="{FF2B5EF4-FFF2-40B4-BE49-F238E27FC236}">
                <a16:creationId xmlns:a16="http://schemas.microsoft.com/office/drawing/2014/main" id="{55D38016-CB36-C023-D3B9-B829079684A8}"/>
              </a:ext>
            </a:extLst>
          </p:cNvPr>
          <p:cNvSpPr>
            <a:spLocks noChangeShapeType="1"/>
          </p:cNvSpPr>
          <p:nvPr/>
        </p:nvSpPr>
        <p:spPr bwMode="auto">
          <a:xfrm flipH="1">
            <a:off x="6781800" y="5334000"/>
            <a:ext cx="6858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190508" name="Line 43">
            <a:extLst>
              <a:ext uri="{FF2B5EF4-FFF2-40B4-BE49-F238E27FC236}">
                <a16:creationId xmlns:a16="http://schemas.microsoft.com/office/drawing/2014/main" id="{4ECCB23F-7C8D-85D9-79F4-9CFC9BE3E7A7}"/>
              </a:ext>
            </a:extLst>
          </p:cNvPr>
          <p:cNvSpPr>
            <a:spLocks noChangeShapeType="1"/>
          </p:cNvSpPr>
          <p:nvPr/>
        </p:nvSpPr>
        <p:spPr bwMode="auto">
          <a:xfrm>
            <a:off x="8229600" y="5410200"/>
            <a:ext cx="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Slide Number Placeholder 5">
            <a:extLst>
              <a:ext uri="{FF2B5EF4-FFF2-40B4-BE49-F238E27FC236}">
                <a16:creationId xmlns:a16="http://schemas.microsoft.com/office/drawing/2014/main" id="{C9518892-D03A-B8C4-E0A4-420E4642A6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BF5F483F-C4D2-4171-89A8-E96C155CA071}" type="slidenum">
              <a:rPr lang="en-US" altLang="en-US" sz="1200" smtClean="0">
                <a:latin typeface="Garamond" panose="02020404030301010803" pitchFamily="18" charset="0"/>
              </a:rPr>
              <a:pPr>
                <a:spcBef>
                  <a:spcPct val="0"/>
                </a:spcBef>
                <a:buClrTx/>
                <a:buSzTx/>
                <a:buFontTx/>
                <a:buNone/>
              </a:pPr>
              <a:t>93</a:t>
            </a:fld>
            <a:endParaRPr lang="en-US" altLang="en-US" sz="1200">
              <a:latin typeface="Garamond" panose="02020404030301010803" pitchFamily="18" charset="0"/>
            </a:endParaRPr>
          </a:p>
        </p:txBody>
      </p:sp>
      <p:sp>
        <p:nvSpPr>
          <p:cNvPr id="192515" name="Rectangle 2">
            <a:extLst>
              <a:ext uri="{FF2B5EF4-FFF2-40B4-BE49-F238E27FC236}">
                <a16:creationId xmlns:a16="http://schemas.microsoft.com/office/drawing/2014/main" id="{534A2A17-C59A-4E0E-D7BA-74B7A246D1B7}"/>
              </a:ext>
            </a:extLst>
          </p:cNvPr>
          <p:cNvSpPr>
            <a:spLocks noGrp="1" noChangeArrowheads="1"/>
          </p:cNvSpPr>
          <p:nvPr>
            <p:ph type="body" idx="1"/>
          </p:nvPr>
        </p:nvSpPr>
        <p:spPr/>
        <p:txBody>
          <a:bodyPr/>
          <a:lstStyle/>
          <a:p>
            <a:pPr eaLnBrk="1" hangingPunct="1"/>
            <a:r>
              <a:rPr lang="en-US" altLang="en-US" sz="2400"/>
              <a:t>The repeated subproblems is the second key observation that would give us a clue that we can apply a dynamic programming solution.</a:t>
            </a:r>
          </a:p>
          <a:p>
            <a:pPr eaLnBrk="1" hangingPunct="1"/>
            <a:endParaRPr lang="en-US" altLang="en-US" sz="2400"/>
          </a:p>
          <a:p>
            <a:pPr eaLnBrk="1" hangingPunct="1"/>
            <a:r>
              <a:rPr lang="en-US" altLang="en-US" sz="2400"/>
              <a:t>Note that, for each </a:t>
            </a:r>
            <a:r>
              <a:rPr lang="en-US" altLang="en-US" sz="2400" i="1"/>
              <a:t>m</a:t>
            </a:r>
            <a:r>
              <a:rPr lang="en-US" altLang="en-US" sz="2400"/>
              <a:t>[ </a:t>
            </a:r>
            <a:r>
              <a:rPr lang="en-US" altLang="en-US" sz="2400" i="1"/>
              <a:t>i</a:t>
            </a:r>
            <a:r>
              <a:rPr lang="en-US" altLang="en-US" sz="2400"/>
              <a:t>, </a:t>
            </a:r>
            <a:r>
              <a:rPr lang="en-US" altLang="en-US" sz="2400" i="1"/>
              <a:t>j</a:t>
            </a:r>
            <a:r>
              <a:rPr lang="en-US" altLang="en-US" sz="2400"/>
              <a:t> ] we can calculate the value when it is first needed, write it down after calculating its value, and whenever we need it again, we can simply look it up.</a:t>
            </a:r>
          </a:p>
          <a:p>
            <a:pPr eaLnBrk="1" hangingPunct="1"/>
            <a:endParaRPr lang="en-US" altLang="en-US" sz="2400"/>
          </a:p>
          <a:p>
            <a:pPr eaLnBrk="1" hangingPunct="1"/>
            <a:r>
              <a:rPr lang="en-US" altLang="en-US" sz="2400"/>
              <a:t>This is called “memoization”.</a:t>
            </a:r>
          </a:p>
        </p:txBody>
      </p:sp>
      <p:sp>
        <p:nvSpPr>
          <p:cNvPr id="192516" name="Rectangle 3">
            <a:extLst>
              <a:ext uri="{FF2B5EF4-FFF2-40B4-BE49-F238E27FC236}">
                <a16:creationId xmlns:a16="http://schemas.microsoft.com/office/drawing/2014/main" id="{6B1B056D-0286-1C5F-F11A-C651E289FD0F}"/>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a:extLst>
              <a:ext uri="{FF2B5EF4-FFF2-40B4-BE49-F238E27FC236}">
                <a16:creationId xmlns:a16="http://schemas.microsoft.com/office/drawing/2014/main" id="{38F51BA3-ABD9-BDEC-C363-F4AA3919C7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13D9B02B-D3C0-41C9-8D06-83A80B114250}" type="slidenum">
              <a:rPr lang="en-US" altLang="en-US" sz="1200" smtClean="0">
                <a:latin typeface="Garamond" panose="02020404030301010803" pitchFamily="18" charset="0"/>
              </a:rPr>
              <a:pPr>
                <a:spcBef>
                  <a:spcPct val="0"/>
                </a:spcBef>
                <a:buClrTx/>
                <a:buSzTx/>
                <a:buFontTx/>
                <a:buNone/>
              </a:pPr>
              <a:t>94</a:t>
            </a:fld>
            <a:endParaRPr lang="en-US" altLang="en-US" sz="1200">
              <a:latin typeface="Garamond" panose="02020404030301010803" pitchFamily="18" charset="0"/>
            </a:endParaRPr>
          </a:p>
        </p:txBody>
      </p:sp>
      <p:sp>
        <p:nvSpPr>
          <p:cNvPr id="194563" name="Rectangle 2">
            <a:extLst>
              <a:ext uri="{FF2B5EF4-FFF2-40B4-BE49-F238E27FC236}">
                <a16:creationId xmlns:a16="http://schemas.microsoft.com/office/drawing/2014/main" id="{AF4656EF-54CF-5D7F-A3FD-985F0723B632}"/>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graphicFrame>
        <p:nvGraphicFramePr>
          <p:cNvPr id="612355" name="Group 3">
            <a:extLst>
              <a:ext uri="{FF2B5EF4-FFF2-40B4-BE49-F238E27FC236}">
                <a16:creationId xmlns:a16="http://schemas.microsoft.com/office/drawing/2014/main" id="{D61F9F92-6C98-CA04-47D7-9F1E3A8FBD9A}"/>
              </a:ext>
            </a:extLst>
          </p:cNvPr>
          <p:cNvGraphicFramePr>
            <a:graphicFrameLocks noGrp="1"/>
          </p:cNvGraphicFramePr>
          <p:nvPr/>
        </p:nvGraphicFramePr>
        <p:xfrm>
          <a:off x="2667000" y="2809875"/>
          <a:ext cx="2378075" cy="1990726"/>
        </p:xfrm>
        <a:graphic>
          <a:graphicData uri="http://schemas.openxmlformats.org/drawingml/2006/table">
            <a:tbl>
              <a:tblPr/>
              <a:tblGrid>
                <a:gridCol w="595313">
                  <a:extLst>
                    <a:ext uri="{9D8B030D-6E8A-4147-A177-3AD203B41FA5}">
                      <a16:colId xmlns:a16="http://schemas.microsoft.com/office/drawing/2014/main" val="20000"/>
                    </a:ext>
                  </a:extLst>
                </a:gridCol>
                <a:gridCol w="593725">
                  <a:extLst>
                    <a:ext uri="{9D8B030D-6E8A-4147-A177-3AD203B41FA5}">
                      <a16:colId xmlns:a16="http://schemas.microsoft.com/office/drawing/2014/main" val="20001"/>
                    </a:ext>
                  </a:extLst>
                </a:gridCol>
                <a:gridCol w="595312">
                  <a:extLst>
                    <a:ext uri="{9D8B030D-6E8A-4147-A177-3AD203B41FA5}">
                      <a16:colId xmlns:a16="http://schemas.microsoft.com/office/drawing/2014/main" val="20002"/>
                    </a:ext>
                  </a:extLst>
                </a:gridCol>
                <a:gridCol w="593725">
                  <a:extLst>
                    <a:ext uri="{9D8B030D-6E8A-4147-A177-3AD203B41FA5}">
                      <a16:colId xmlns:a16="http://schemas.microsoft.com/office/drawing/2014/main" val="20003"/>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603" name="Line 44">
            <a:extLst>
              <a:ext uri="{FF2B5EF4-FFF2-40B4-BE49-F238E27FC236}">
                <a16:creationId xmlns:a16="http://schemas.microsoft.com/office/drawing/2014/main" id="{9BDA574E-04DF-0B53-67C4-35EBFD8612B2}"/>
              </a:ext>
            </a:extLst>
          </p:cNvPr>
          <p:cNvSpPr>
            <a:spLocks noChangeShapeType="1"/>
          </p:cNvSpPr>
          <p:nvPr/>
        </p:nvSpPr>
        <p:spPr bwMode="auto">
          <a:xfrm>
            <a:off x="3962400" y="3876675"/>
            <a:ext cx="3810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604" name="Text Box 45">
            <a:extLst>
              <a:ext uri="{FF2B5EF4-FFF2-40B4-BE49-F238E27FC236}">
                <a16:creationId xmlns:a16="http://schemas.microsoft.com/office/drawing/2014/main" id="{5C143CB0-DCBD-993B-DF03-EDA809B3CBCE}"/>
              </a:ext>
            </a:extLst>
          </p:cNvPr>
          <p:cNvSpPr txBox="1">
            <a:spLocks noChangeArrowheads="1"/>
          </p:cNvSpPr>
          <p:nvPr/>
        </p:nvSpPr>
        <p:spPr bwMode="auto">
          <a:xfrm>
            <a:off x="2127250" y="2595563"/>
            <a:ext cx="23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p>
        </p:txBody>
      </p:sp>
      <p:sp>
        <p:nvSpPr>
          <p:cNvPr id="194605" name="Text Box 46">
            <a:extLst>
              <a:ext uri="{FF2B5EF4-FFF2-40B4-BE49-F238E27FC236}">
                <a16:creationId xmlns:a16="http://schemas.microsoft.com/office/drawing/2014/main" id="{A45126DE-5945-0477-A98E-35FFA6F27DC2}"/>
              </a:ext>
            </a:extLst>
          </p:cNvPr>
          <p:cNvSpPr txBox="1">
            <a:spLocks noChangeArrowheads="1"/>
          </p:cNvSpPr>
          <p:nvPr/>
        </p:nvSpPr>
        <p:spPr bwMode="auto">
          <a:xfrm>
            <a:off x="2355850" y="2352675"/>
            <a:ext cx="23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j</a:t>
            </a:r>
          </a:p>
        </p:txBody>
      </p:sp>
      <p:sp>
        <p:nvSpPr>
          <p:cNvPr id="194606" name="Text Box 47">
            <a:extLst>
              <a:ext uri="{FF2B5EF4-FFF2-40B4-BE49-F238E27FC236}">
                <a16:creationId xmlns:a16="http://schemas.microsoft.com/office/drawing/2014/main" id="{AFF79851-C616-24F7-3D84-A13BD1207AA9}"/>
              </a:ext>
            </a:extLst>
          </p:cNvPr>
          <p:cNvSpPr txBox="1">
            <a:spLocks noChangeArrowheads="1"/>
          </p:cNvSpPr>
          <p:nvPr/>
        </p:nvSpPr>
        <p:spPr bwMode="auto">
          <a:xfrm>
            <a:off x="2774950" y="2352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194607" name="Text Box 48">
            <a:extLst>
              <a:ext uri="{FF2B5EF4-FFF2-40B4-BE49-F238E27FC236}">
                <a16:creationId xmlns:a16="http://schemas.microsoft.com/office/drawing/2014/main" id="{0D9744CD-D490-C835-6100-943FF30B9184}"/>
              </a:ext>
            </a:extLst>
          </p:cNvPr>
          <p:cNvSpPr txBox="1">
            <a:spLocks noChangeArrowheads="1"/>
          </p:cNvSpPr>
          <p:nvPr/>
        </p:nvSpPr>
        <p:spPr bwMode="auto">
          <a:xfrm>
            <a:off x="3384550" y="2352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194608" name="Text Box 49">
            <a:extLst>
              <a:ext uri="{FF2B5EF4-FFF2-40B4-BE49-F238E27FC236}">
                <a16:creationId xmlns:a16="http://schemas.microsoft.com/office/drawing/2014/main" id="{C7E5AB4D-B670-68D6-660B-0F3596BDDD90}"/>
              </a:ext>
            </a:extLst>
          </p:cNvPr>
          <p:cNvSpPr txBox="1">
            <a:spLocks noChangeArrowheads="1"/>
          </p:cNvSpPr>
          <p:nvPr/>
        </p:nvSpPr>
        <p:spPr bwMode="auto">
          <a:xfrm>
            <a:off x="4603750" y="23526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n</a:t>
            </a:r>
          </a:p>
        </p:txBody>
      </p:sp>
      <p:sp>
        <p:nvSpPr>
          <p:cNvPr id="194609" name="Text Box 50">
            <a:extLst>
              <a:ext uri="{FF2B5EF4-FFF2-40B4-BE49-F238E27FC236}">
                <a16:creationId xmlns:a16="http://schemas.microsoft.com/office/drawing/2014/main" id="{1063DDEF-6305-0BF8-FFBC-175ACB5E941C}"/>
              </a:ext>
            </a:extLst>
          </p:cNvPr>
          <p:cNvSpPr txBox="1">
            <a:spLocks noChangeArrowheads="1"/>
          </p:cNvSpPr>
          <p:nvPr/>
        </p:nvSpPr>
        <p:spPr bwMode="auto">
          <a:xfrm>
            <a:off x="2317750" y="288607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194610" name="Text Box 51">
            <a:extLst>
              <a:ext uri="{FF2B5EF4-FFF2-40B4-BE49-F238E27FC236}">
                <a16:creationId xmlns:a16="http://schemas.microsoft.com/office/drawing/2014/main" id="{E137C2D3-E548-A42C-29F1-7899F1BA596B}"/>
              </a:ext>
            </a:extLst>
          </p:cNvPr>
          <p:cNvSpPr txBox="1">
            <a:spLocks noChangeArrowheads="1"/>
          </p:cNvSpPr>
          <p:nvPr/>
        </p:nvSpPr>
        <p:spPr bwMode="auto">
          <a:xfrm>
            <a:off x="2324100" y="33575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194611" name="Text Box 52">
            <a:extLst>
              <a:ext uri="{FF2B5EF4-FFF2-40B4-BE49-F238E27FC236}">
                <a16:creationId xmlns:a16="http://schemas.microsoft.com/office/drawing/2014/main" id="{5C70AAB3-C2EE-AF58-43A6-F9689FE7296C}"/>
              </a:ext>
            </a:extLst>
          </p:cNvPr>
          <p:cNvSpPr txBox="1">
            <a:spLocks noChangeArrowheads="1"/>
          </p:cNvSpPr>
          <p:nvPr/>
        </p:nvSpPr>
        <p:spPr bwMode="auto">
          <a:xfrm rot="5400000">
            <a:off x="2339182" y="3891756"/>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t>
            </a:r>
          </a:p>
        </p:txBody>
      </p:sp>
      <p:sp>
        <p:nvSpPr>
          <p:cNvPr id="194612" name="Text Box 53">
            <a:extLst>
              <a:ext uri="{FF2B5EF4-FFF2-40B4-BE49-F238E27FC236}">
                <a16:creationId xmlns:a16="http://schemas.microsoft.com/office/drawing/2014/main" id="{30EDDB13-8150-C27E-60AA-5EFD0C11C3A9}"/>
              </a:ext>
            </a:extLst>
          </p:cNvPr>
          <p:cNvSpPr txBox="1">
            <a:spLocks noChangeArrowheads="1"/>
          </p:cNvSpPr>
          <p:nvPr/>
        </p:nvSpPr>
        <p:spPr bwMode="auto">
          <a:xfrm>
            <a:off x="2317750" y="434816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n</a:t>
            </a:r>
          </a:p>
        </p:txBody>
      </p:sp>
      <p:sp>
        <p:nvSpPr>
          <p:cNvPr id="194613" name="Line 54">
            <a:extLst>
              <a:ext uri="{FF2B5EF4-FFF2-40B4-BE49-F238E27FC236}">
                <a16:creationId xmlns:a16="http://schemas.microsoft.com/office/drawing/2014/main" id="{91E7809D-2282-23D9-07C0-CFE1EA419DD6}"/>
              </a:ext>
            </a:extLst>
          </p:cNvPr>
          <p:cNvSpPr>
            <a:spLocks noChangeShapeType="1"/>
          </p:cNvSpPr>
          <p:nvPr/>
        </p:nvSpPr>
        <p:spPr bwMode="auto">
          <a:xfrm>
            <a:off x="2133600" y="2428875"/>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4614" name="Text Box 55">
            <a:extLst>
              <a:ext uri="{FF2B5EF4-FFF2-40B4-BE49-F238E27FC236}">
                <a16:creationId xmlns:a16="http://schemas.microsoft.com/office/drawing/2014/main" id="{03866F65-EAF8-9744-9B26-A345B0A61AAD}"/>
              </a:ext>
            </a:extLst>
          </p:cNvPr>
          <p:cNvSpPr txBox="1">
            <a:spLocks noChangeArrowheads="1"/>
          </p:cNvSpPr>
          <p:nvPr/>
        </p:nvSpPr>
        <p:spPr bwMode="auto">
          <a:xfrm>
            <a:off x="3911600" y="2352675"/>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a:t>
            </a:r>
          </a:p>
        </p:txBody>
      </p:sp>
      <p:sp>
        <p:nvSpPr>
          <p:cNvPr id="194615" name="Text Box 56">
            <a:extLst>
              <a:ext uri="{FF2B5EF4-FFF2-40B4-BE49-F238E27FC236}">
                <a16:creationId xmlns:a16="http://schemas.microsoft.com/office/drawing/2014/main" id="{F271F3F3-9F5D-3903-51C7-9018D6884FEC}"/>
              </a:ext>
            </a:extLst>
          </p:cNvPr>
          <p:cNvSpPr txBox="1">
            <a:spLocks noChangeArrowheads="1"/>
          </p:cNvSpPr>
          <p:nvPr/>
        </p:nvSpPr>
        <p:spPr bwMode="auto">
          <a:xfrm>
            <a:off x="5264150" y="2160588"/>
            <a:ext cx="3117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We want to calculate this cell</a:t>
            </a:r>
          </a:p>
        </p:txBody>
      </p:sp>
      <p:sp>
        <p:nvSpPr>
          <p:cNvPr id="194616" name="Line 57">
            <a:extLst>
              <a:ext uri="{FF2B5EF4-FFF2-40B4-BE49-F238E27FC236}">
                <a16:creationId xmlns:a16="http://schemas.microsoft.com/office/drawing/2014/main" id="{1489BD0C-1ADB-97E6-E3FD-05C409804DC7}"/>
              </a:ext>
            </a:extLst>
          </p:cNvPr>
          <p:cNvSpPr>
            <a:spLocks noChangeShapeType="1"/>
          </p:cNvSpPr>
          <p:nvPr/>
        </p:nvSpPr>
        <p:spPr bwMode="auto">
          <a:xfrm flipH="1">
            <a:off x="4800600" y="2465388"/>
            <a:ext cx="914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94617" name="Rectangle 58">
            <a:extLst>
              <a:ext uri="{FF2B5EF4-FFF2-40B4-BE49-F238E27FC236}">
                <a16:creationId xmlns:a16="http://schemas.microsoft.com/office/drawing/2014/main" id="{2AF02F9B-0172-DA4E-BCDA-43BA1BF373F4}"/>
              </a:ext>
            </a:extLst>
          </p:cNvPr>
          <p:cNvSpPr>
            <a:spLocks noChangeArrowheads="1"/>
          </p:cNvSpPr>
          <p:nvPr/>
        </p:nvSpPr>
        <p:spPr bwMode="auto">
          <a:xfrm>
            <a:off x="1225550" y="3684588"/>
            <a:ext cx="857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i="1"/>
              <a:t>m</a:t>
            </a:r>
            <a:r>
              <a:rPr lang="en-US" altLang="en-US" sz="1800"/>
              <a:t>[ </a:t>
            </a:r>
            <a:r>
              <a:rPr lang="en-US" altLang="en-US" sz="1800" i="1"/>
              <a:t>i</a:t>
            </a:r>
            <a:r>
              <a:rPr lang="en-US" altLang="en-US" sz="1800"/>
              <a:t>, </a:t>
            </a:r>
            <a:r>
              <a:rPr lang="en-US" altLang="en-US" sz="1800" i="1"/>
              <a:t>j</a:t>
            </a:r>
            <a:r>
              <a:rPr lang="en-US" altLang="en-US" sz="180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Slide Number Placeholder 5">
            <a:extLst>
              <a:ext uri="{FF2B5EF4-FFF2-40B4-BE49-F238E27FC236}">
                <a16:creationId xmlns:a16="http://schemas.microsoft.com/office/drawing/2014/main" id="{21597E20-9B80-546C-EC44-B57903B1B4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44CD7955-CB3A-4C88-B9F8-2B313DF273F3}" type="slidenum">
              <a:rPr lang="en-US" altLang="en-US" sz="1200" smtClean="0">
                <a:latin typeface="Garamond" panose="02020404030301010803" pitchFamily="18" charset="0"/>
              </a:rPr>
              <a:pPr>
                <a:spcBef>
                  <a:spcPct val="0"/>
                </a:spcBef>
                <a:buClrTx/>
                <a:buSzTx/>
                <a:buFontTx/>
                <a:buNone/>
              </a:pPr>
              <a:t>95</a:t>
            </a:fld>
            <a:endParaRPr lang="en-US" altLang="en-US" sz="1200">
              <a:latin typeface="Garamond" panose="02020404030301010803" pitchFamily="18" charset="0"/>
            </a:endParaRPr>
          </a:p>
        </p:txBody>
      </p:sp>
      <p:sp>
        <p:nvSpPr>
          <p:cNvPr id="196611" name="Rectangle 2">
            <a:extLst>
              <a:ext uri="{FF2B5EF4-FFF2-40B4-BE49-F238E27FC236}">
                <a16:creationId xmlns:a16="http://schemas.microsoft.com/office/drawing/2014/main" id="{225E552E-713E-F421-3336-9D05CFC445C5}"/>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grpSp>
        <p:nvGrpSpPr>
          <p:cNvPr id="196612" name="Group 3">
            <a:extLst>
              <a:ext uri="{FF2B5EF4-FFF2-40B4-BE49-F238E27FC236}">
                <a16:creationId xmlns:a16="http://schemas.microsoft.com/office/drawing/2014/main" id="{6356E079-9BB2-41A6-76D2-FBBFEF41C0FA}"/>
              </a:ext>
            </a:extLst>
          </p:cNvPr>
          <p:cNvGrpSpPr>
            <a:grpSpLocks/>
          </p:cNvGrpSpPr>
          <p:nvPr/>
        </p:nvGrpSpPr>
        <p:grpSpPr bwMode="auto">
          <a:xfrm>
            <a:off x="762000" y="2790825"/>
            <a:ext cx="3352800" cy="319088"/>
            <a:chOff x="480" y="1758"/>
            <a:chExt cx="2112" cy="201"/>
          </a:xfrm>
        </p:grpSpPr>
        <p:sp>
          <p:nvSpPr>
            <p:cNvPr id="196622" name="Line 4">
              <a:extLst>
                <a:ext uri="{FF2B5EF4-FFF2-40B4-BE49-F238E27FC236}">
                  <a16:creationId xmlns:a16="http://schemas.microsoft.com/office/drawing/2014/main" id="{EE928299-1D01-0B50-B789-55425628CCC6}"/>
                </a:ext>
              </a:extLst>
            </p:cNvPr>
            <p:cNvSpPr>
              <a:spLocks noChangeShapeType="1"/>
            </p:cNvSpPr>
            <p:nvPr/>
          </p:nvSpPr>
          <p:spPr bwMode="auto">
            <a:xfrm rot="-5400000">
              <a:off x="1536" y="702"/>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96623" name="Line 5">
              <a:extLst>
                <a:ext uri="{FF2B5EF4-FFF2-40B4-BE49-F238E27FC236}">
                  <a16:creationId xmlns:a16="http://schemas.microsoft.com/office/drawing/2014/main" id="{2A781C39-EF45-597C-5E5E-274F76919168}"/>
                </a:ext>
              </a:extLst>
            </p:cNvPr>
            <p:cNvSpPr>
              <a:spLocks noChangeShapeType="1"/>
            </p:cNvSpPr>
            <p:nvPr/>
          </p:nvSpPr>
          <p:spPr bwMode="auto">
            <a:xfrm rot="-5400000">
              <a:off x="1536" y="903"/>
              <a:ext cx="0" cy="21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grpSp>
      <p:sp>
        <p:nvSpPr>
          <p:cNvPr id="196613" name="Text Box 6">
            <a:extLst>
              <a:ext uri="{FF2B5EF4-FFF2-40B4-BE49-F238E27FC236}">
                <a16:creationId xmlns:a16="http://schemas.microsoft.com/office/drawing/2014/main" id="{E1C5B92D-DBD3-E138-F26C-4AD71B05D8B6}"/>
              </a:ext>
            </a:extLst>
          </p:cNvPr>
          <p:cNvSpPr txBox="1">
            <a:spLocks noChangeArrowheads="1"/>
          </p:cNvSpPr>
          <p:nvPr/>
        </p:nvSpPr>
        <p:spPr bwMode="auto">
          <a:xfrm>
            <a:off x="381000" y="2805113"/>
            <a:ext cx="23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i</a:t>
            </a:r>
          </a:p>
        </p:txBody>
      </p:sp>
      <p:sp>
        <p:nvSpPr>
          <p:cNvPr id="196614" name="Text Box 7">
            <a:extLst>
              <a:ext uri="{FF2B5EF4-FFF2-40B4-BE49-F238E27FC236}">
                <a16:creationId xmlns:a16="http://schemas.microsoft.com/office/drawing/2014/main" id="{06E18000-712B-88D8-951C-86334D87EB11}"/>
              </a:ext>
            </a:extLst>
          </p:cNvPr>
          <p:cNvSpPr txBox="1">
            <a:spLocks noChangeArrowheads="1"/>
          </p:cNvSpPr>
          <p:nvPr/>
        </p:nvSpPr>
        <p:spPr bwMode="auto">
          <a:xfrm>
            <a:off x="3276600" y="1538288"/>
            <a:ext cx="234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j</a:t>
            </a:r>
          </a:p>
        </p:txBody>
      </p:sp>
      <p:graphicFrame>
        <p:nvGraphicFramePr>
          <p:cNvPr id="196615" name="Object 8">
            <a:extLst>
              <a:ext uri="{FF2B5EF4-FFF2-40B4-BE49-F238E27FC236}">
                <a16:creationId xmlns:a16="http://schemas.microsoft.com/office/drawing/2014/main" id="{C15DBB11-B926-CD55-7774-D688C70EBC88}"/>
              </a:ext>
            </a:extLst>
          </p:cNvPr>
          <p:cNvGraphicFramePr>
            <a:graphicFrameLocks noChangeAspect="1"/>
          </p:cNvGraphicFramePr>
          <p:nvPr/>
        </p:nvGraphicFramePr>
        <p:xfrm>
          <a:off x="922338" y="4999038"/>
          <a:ext cx="7307262" cy="1173162"/>
        </p:xfrm>
        <a:graphic>
          <a:graphicData uri="http://schemas.openxmlformats.org/presentationml/2006/ole">
            <mc:AlternateContent xmlns:mc="http://schemas.openxmlformats.org/markup-compatibility/2006">
              <mc:Choice xmlns:v="urn:schemas-microsoft-com:vml" Requires="v">
                <p:oleObj name="Equation" r:id="rId3" imgW="3327400" imgH="533400" progId="Equation.3">
                  <p:embed/>
                </p:oleObj>
              </mc:Choice>
              <mc:Fallback>
                <p:oleObj name="Equation" r:id="rId3" imgW="3327400" imgH="5334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338" y="4999038"/>
                        <a:ext cx="7307262"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6616" name="Group 9">
            <a:extLst>
              <a:ext uri="{FF2B5EF4-FFF2-40B4-BE49-F238E27FC236}">
                <a16:creationId xmlns:a16="http://schemas.microsoft.com/office/drawing/2014/main" id="{9165F2C4-5034-03F2-26CC-F8AB75207443}"/>
              </a:ext>
            </a:extLst>
          </p:cNvPr>
          <p:cNvGrpSpPr>
            <a:grpSpLocks/>
          </p:cNvGrpSpPr>
          <p:nvPr/>
        </p:nvGrpSpPr>
        <p:grpSpPr bwMode="auto">
          <a:xfrm>
            <a:off x="3200400" y="2028825"/>
            <a:ext cx="381000" cy="2619375"/>
            <a:chOff x="2016" y="1278"/>
            <a:chExt cx="240" cy="1650"/>
          </a:xfrm>
        </p:grpSpPr>
        <p:sp>
          <p:nvSpPr>
            <p:cNvPr id="196620" name="Line 10">
              <a:extLst>
                <a:ext uri="{FF2B5EF4-FFF2-40B4-BE49-F238E27FC236}">
                  <a16:creationId xmlns:a16="http://schemas.microsoft.com/office/drawing/2014/main" id="{153B4FF0-C758-EF19-108A-7D2DBE0BDA34}"/>
                </a:ext>
              </a:extLst>
            </p:cNvPr>
            <p:cNvSpPr>
              <a:spLocks noChangeShapeType="1"/>
            </p:cNvSpPr>
            <p:nvPr/>
          </p:nvSpPr>
          <p:spPr bwMode="auto">
            <a:xfrm>
              <a:off x="2256" y="1278"/>
              <a:ext cx="0" cy="16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6621" name="Line 11">
              <a:extLst>
                <a:ext uri="{FF2B5EF4-FFF2-40B4-BE49-F238E27FC236}">
                  <a16:creationId xmlns:a16="http://schemas.microsoft.com/office/drawing/2014/main" id="{B0D2515A-5DB7-CF12-F7CC-67E846B78825}"/>
                </a:ext>
              </a:extLst>
            </p:cNvPr>
            <p:cNvSpPr>
              <a:spLocks noChangeShapeType="1"/>
            </p:cNvSpPr>
            <p:nvPr/>
          </p:nvSpPr>
          <p:spPr bwMode="auto">
            <a:xfrm>
              <a:off x="2016" y="1287"/>
              <a:ext cx="0" cy="164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en-US"/>
            </a:p>
          </p:txBody>
        </p:sp>
      </p:grpSp>
      <p:sp>
        <p:nvSpPr>
          <p:cNvPr id="196617" name="Line 12">
            <a:extLst>
              <a:ext uri="{FF2B5EF4-FFF2-40B4-BE49-F238E27FC236}">
                <a16:creationId xmlns:a16="http://schemas.microsoft.com/office/drawing/2014/main" id="{F1B37D02-F210-0DE4-F764-D6B8533E5FA7}"/>
              </a:ext>
            </a:extLst>
          </p:cNvPr>
          <p:cNvSpPr>
            <a:spLocks noChangeShapeType="1"/>
          </p:cNvSpPr>
          <p:nvPr/>
        </p:nvSpPr>
        <p:spPr bwMode="auto">
          <a:xfrm>
            <a:off x="3390900" y="2971800"/>
            <a:ext cx="0" cy="838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96618" name="Line 13">
            <a:extLst>
              <a:ext uri="{FF2B5EF4-FFF2-40B4-BE49-F238E27FC236}">
                <a16:creationId xmlns:a16="http://schemas.microsoft.com/office/drawing/2014/main" id="{B6BCE045-5ED9-8DA7-D6A2-41AA0675606B}"/>
              </a:ext>
            </a:extLst>
          </p:cNvPr>
          <p:cNvSpPr>
            <a:spLocks noChangeShapeType="1"/>
          </p:cNvSpPr>
          <p:nvPr/>
        </p:nvSpPr>
        <p:spPr bwMode="auto">
          <a:xfrm rot="5400000">
            <a:off x="2933700" y="2552700"/>
            <a:ext cx="0" cy="83820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wrap="none">
            <a:spAutoFit/>
          </a:bodyPr>
          <a:lstStyle/>
          <a:p>
            <a:endParaRPr lang="en-US"/>
          </a:p>
        </p:txBody>
      </p:sp>
      <p:sp>
        <p:nvSpPr>
          <p:cNvPr id="196619" name="Text Box 14">
            <a:extLst>
              <a:ext uri="{FF2B5EF4-FFF2-40B4-BE49-F238E27FC236}">
                <a16:creationId xmlns:a16="http://schemas.microsoft.com/office/drawing/2014/main" id="{1AA3C7AD-7C0F-0352-B198-83E729916486}"/>
              </a:ext>
            </a:extLst>
          </p:cNvPr>
          <p:cNvSpPr txBox="1">
            <a:spLocks noChangeArrowheads="1"/>
          </p:cNvSpPr>
          <p:nvPr/>
        </p:nvSpPr>
        <p:spPr bwMode="auto">
          <a:xfrm>
            <a:off x="4222750" y="1865313"/>
            <a:ext cx="45275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1800"/>
              <a:t>Note that, in order to calculate </a:t>
            </a:r>
            <a:r>
              <a:rPr lang="en-US" altLang="en-US" sz="1800" i="1"/>
              <a:t>m</a:t>
            </a:r>
            <a:r>
              <a:rPr lang="en-US" altLang="en-US" sz="1800"/>
              <a:t>[ </a:t>
            </a:r>
            <a:r>
              <a:rPr lang="en-US" altLang="en-US" sz="1800" i="1"/>
              <a:t>i</a:t>
            </a:r>
            <a:r>
              <a:rPr lang="en-US" altLang="en-US" sz="1800"/>
              <a:t>, </a:t>
            </a:r>
            <a:r>
              <a:rPr lang="en-US" altLang="en-US" sz="1800" i="1"/>
              <a:t>j</a:t>
            </a:r>
            <a:r>
              <a:rPr lang="en-US" altLang="en-US" sz="1800"/>
              <a:t> ], we</a:t>
            </a:r>
          </a:p>
          <a:p>
            <a:pPr eaLnBrk="1" hangingPunct="1">
              <a:spcBef>
                <a:spcPct val="0"/>
              </a:spcBef>
              <a:buClrTx/>
              <a:buSzTx/>
              <a:buFontTx/>
              <a:buNone/>
            </a:pPr>
            <a:r>
              <a:rPr lang="en-US" altLang="en-US" sz="1800"/>
              <a:t>need to know the values of all the cells </a:t>
            </a:r>
          </a:p>
          <a:p>
            <a:pPr eaLnBrk="1" hangingPunct="1">
              <a:spcBef>
                <a:spcPct val="0"/>
              </a:spcBef>
              <a:buClrTx/>
              <a:buSzTx/>
              <a:buFontTx/>
              <a:buChar char="-"/>
            </a:pPr>
            <a:r>
              <a:rPr lang="en-US" altLang="en-US" sz="1800"/>
              <a:t> On the same row and to the left of </a:t>
            </a:r>
            <a:r>
              <a:rPr lang="en-US" altLang="en-US" sz="1800" i="1"/>
              <a:t>m</a:t>
            </a:r>
            <a:r>
              <a:rPr lang="en-US" altLang="en-US" sz="1800"/>
              <a:t>[</a:t>
            </a:r>
            <a:r>
              <a:rPr lang="en-US" altLang="en-US" sz="1800" i="1"/>
              <a:t> i, j </a:t>
            </a:r>
            <a:r>
              <a:rPr lang="en-US" altLang="en-US" sz="1800"/>
              <a:t>]</a:t>
            </a:r>
          </a:p>
          <a:p>
            <a:pPr eaLnBrk="1" hangingPunct="1">
              <a:spcBef>
                <a:spcPct val="0"/>
              </a:spcBef>
              <a:buClrTx/>
              <a:buSzTx/>
              <a:buFontTx/>
              <a:buChar char="-"/>
            </a:pPr>
            <a:r>
              <a:rPr lang="en-US" altLang="en-US" sz="1800"/>
              <a:t> On the same column and below of </a:t>
            </a:r>
            <a:r>
              <a:rPr lang="en-US" altLang="en-US" sz="1800" i="1"/>
              <a:t>m</a:t>
            </a:r>
            <a:r>
              <a:rPr lang="en-US" altLang="en-US" sz="1800"/>
              <a:t>[</a:t>
            </a:r>
            <a:r>
              <a:rPr lang="en-US" altLang="en-US" sz="1800" i="1"/>
              <a:t> i, j </a:t>
            </a:r>
            <a:r>
              <a:rPr lang="en-US" altLang="en-US" sz="1800"/>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Slide Number Placeholder 5">
            <a:extLst>
              <a:ext uri="{FF2B5EF4-FFF2-40B4-BE49-F238E27FC236}">
                <a16:creationId xmlns:a16="http://schemas.microsoft.com/office/drawing/2014/main" id="{3029D6EC-6735-5783-EEB0-559060CC734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8CA6A703-50AC-4C04-8AE2-9CE9C7B76C3D}" type="slidenum">
              <a:rPr lang="en-US" altLang="en-US" sz="1200" smtClean="0">
                <a:latin typeface="Garamond" panose="02020404030301010803" pitchFamily="18" charset="0"/>
              </a:rPr>
              <a:pPr>
                <a:spcBef>
                  <a:spcPct val="0"/>
                </a:spcBef>
                <a:buClrTx/>
                <a:buSzTx/>
                <a:buFontTx/>
                <a:buNone/>
              </a:pPr>
              <a:t>96</a:t>
            </a:fld>
            <a:endParaRPr lang="en-US" altLang="en-US" sz="1200">
              <a:latin typeface="Garamond" panose="02020404030301010803" pitchFamily="18" charset="0"/>
            </a:endParaRPr>
          </a:p>
        </p:txBody>
      </p:sp>
      <p:sp>
        <p:nvSpPr>
          <p:cNvPr id="198659" name="Text Box 2">
            <a:extLst>
              <a:ext uri="{FF2B5EF4-FFF2-40B4-BE49-F238E27FC236}">
                <a16:creationId xmlns:a16="http://schemas.microsoft.com/office/drawing/2014/main" id="{354EBD80-9181-28EC-F64F-2655DA790526}"/>
              </a:ext>
            </a:extLst>
          </p:cNvPr>
          <p:cNvSpPr txBox="1">
            <a:spLocks noChangeArrowheads="1"/>
          </p:cNvSpPr>
          <p:nvPr/>
        </p:nvSpPr>
        <p:spPr bwMode="auto">
          <a:xfrm>
            <a:off x="2571750" y="3352800"/>
            <a:ext cx="247650" cy="366713"/>
          </a:xfrm>
          <a:prstGeom prst="rect">
            <a:avLst/>
          </a:prstGeom>
          <a:solidFill>
            <a:srgbClr val="00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 </a:t>
            </a:r>
          </a:p>
        </p:txBody>
      </p:sp>
      <p:sp>
        <p:nvSpPr>
          <p:cNvPr id="198660" name="Rectangle 3">
            <a:extLst>
              <a:ext uri="{FF2B5EF4-FFF2-40B4-BE49-F238E27FC236}">
                <a16:creationId xmlns:a16="http://schemas.microsoft.com/office/drawing/2014/main" id="{CCE3E7D8-0D07-27AA-FE11-A44619BCCA4E}"/>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graphicFrame>
        <p:nvGraphicFramePr>
          <p:cNvPr id="614404" name="Group 4">
            <a:extLst>
              <a:ext uri="{FF2B5EF4-FFF2-40B4-BE49-F238E27FC236}">
                <a16:creationId xmlns:a16="http://schemas.microsoft.com/office/drawing/2014/main" id="{589704A2-EE0E-FA2C-0CBA-D07FCEBDC875}"/>
              </a:ext>
            </a:extLst>
          </p:cNvPr>
          <p:cNvGraphicFramePr>
            <a:graphicFrameLocks noGrp="1"/>
          </p:cNvGraphicFramePr>
          <p:nvPr/>
        </p:nvGraphicFramePr>
        <p:xfrm>
          <a:off x="914400" y="2286000"/>
          <a:ext cx="2971800" cy="2925792"/>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tblGrid>
              <a:tr h="4876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dirty="0">
                          <a:ln>
                            <a:noFill/>
                          </a:ln>
                          <a:solidFill>
                            <a:schemeClr val="tx1"/>
                          </a:solidFill>
                          <a:effectLst/>
                          <a:latin typeface="Arial" charset="0"/>
                        </a:rPr>
                        <a:t>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dirty="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101"/>
                    </a:solidFill>
                  </a:tcPr>
                </a:tc>
                <a:extLst>
                  <a:ext uri="{0D108BD9-81ED-4DB2-BD59-A6C34878D82A}">
                    <a16:rowId xmlns:a16="http://schemas.microsoft.com/office/drawing/2014/main" val="10000"/>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dirty="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    </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extLst>
                  <a:ext uri="{0D108BD9-81ED-4DB2-BD59-A6C34878D82A}">
                    <a16:rowId xmlns:a16="http://schemas.microsoft.com/office/drawing/2014/main" val="10003"/>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4"/>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198742" name="Text Box 87">
            <a:extLst>
              <a:ext uri="{FF2B5EF4-FFF2-40B4-BE49-F238E27FC236}">
                <a16:creationId xmlns:a16="http://schemas.microsoft.com/office/drawing/2014/main" id="{80442177-6F70-4C21-E40A-99EC0BEA7A2B}"/>
              </a:ext>
            </a:extLst>
          </p:cNvPr>
          <p:cNvSpPr txBox="1">
            <a:spLocks noChangeArrowheads="1"/>
          </p:cNvSpPr>
          <p:nvPr/>
        </p:nvSpPr>
        <p:spPr bwMode="auto">
          <a:xfrm>
            <a:off x="762000" y="1660525"/>
            <a:ext cx="677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chemeClr val="accent1"/>
                </a:solidFill>
              </a:rPr>
              <a:t>Initially, we know only the values at the diagonal entries : 0</a:t>
            </a:r>
          </a:p>
        </p:txBody>
      </p:sp>
      <p:sp>
        <p:nvSpPr>
          <p:cNvPr id="107607" name="Text Box 88">
            <a:extLst>
              <a:ext uri="{FF2B5EF4-FFF2-40B4-BE49-F238E27FC236}">
                <a16:creationId xmlns:a16="http://schemas.microsoft.com/office/drawing/2014/main" id="{6DE91C37-590F-C720-2CCC-5F82A34DFC75}"/>
              </a:ext>
            </a:extLst>
          </p:cNvPr>
          <p:cNvSpPr txBox="1">
            <a:spLocks noChangeArrowheads="1"/>
          </p:cNvSpPr>
          <p:nvPr/>
        </p:nvSpPr>
        <p:spPr bwMode="auto">
          <a:xfrm>
            <a:off x="4171950" y="2579688"/>
            <a:ext cx="47117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0066FF"/>
                </a:solidFill>
              </a:rPr>
              <a:t>Then we can calculate the values at the </a:t>
            </a:r>
          </a:p>
          <a:p>
            <a:pPr eaLnBrk="1" hangingPunct="1">
              <a:spcBef>
                <a:spcPct val="0"/>
              </a:spcBef>
              <a:buClrTx/>
              <a:buSzTx/>
              <a:buFontTx/>
              <a:buNone/>
            </a:pPr>
            <a:r>
              <a:rPr lang="en-US" altLang="en-US" sz="2000">
                <a:solidFill>
                  <a:srgbClr val="0066FF"/>
                </a:solidFill>
              </a:rPr>
              <a:t>next diagonal entries.</a:t>
            </a:r>
          </a:p>
        </p:txBody>
      </p:sp>
      <p:sp>
        <p:nvSpPr>
          <p:cNvPr id="198744" name="Line 89">
            <a:extLst>
              <a:ext uri="{FF2B5EF4-FFF2-40B4-BE49-F238E27FC236}">
                <a16:creationId xmlns:a16="http://schemas.microsoft.com/office/drawing/2014/main" id="{A7ACC4FF-738C-77AF-0853-B905C756BBF6}"/>
              </a:ext>
            </a:extLst>
          </p:cNvPr>
          <p:cNvSpPr>
            <a:spLocks noChangeShapeType="1"/>
          </p:cNvSpPr>
          <p:nvPr/>
        </p:nvSpPr>
        <p:spPr bwMode="auto">
          <a:xfrm>
            <a:off x="2514600" y="3352800"/>
            <a:ext cx="2286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07609" name="Text Box 90">
            <a:extLst>
              <a:ext uri="{FF2B5EF4-FFF2-40B4-BE49-F238E27FC236}">
                <a16:creationId xmlns:a16="http://schemas.microsoft.com/office/drawing/2014/main" id="{CF300DED-FEDD-A652-4673-5276D92E5455}"/>
              </a:ext>
            </a:extLst>
          </p:cNvPr>
          <p:cNvSpPr txBox="1">
            <a:spLocks noChangeArrowheads="1"/>
          </p:cNvSpPr>
          <p:nvPr/>
        </p:nvSpPr>
        <p:spPr bwMode="auto">
          <a:xfrm>
            <a:off x="4191000" y="3524250"/>
            <a:ext cx="4344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B4B4B4"/>
                </a:solidFill>
              </a:rPr>
              <a:t>Then the values at the next diagonal </a:t>
            </a:r>
          </a:p>
          <a:p>
            <a:pPr eaLnBrk="1" hangingPunct="1">
              <a:spcBef>
                <a:spcPct val="0"/>
              </a:spcBef>
              <a:buClrTx/>
              <a:buSzTx/>
              <a:buFontTx/>
              <a:buNone/>
            </a:pPr>
            <a:r>
              <a:rPr lang="en-US" altLang="en-US" sz="2000">
                <a:solidFill>
                  <a:srgbClr val="B4B4B4"/>
                </a:solidFill>
              </a:rPr>
              <a:t>entries can be computed…</a:t>
            </a:r>
          </a:p>
        </p:txBody>
      </p:sp>
      <p:sp>
        <p:nvSpPr>
          <p:cNvPr id="198746" name="Line 91">
            <a:extLst>
              <a:ext uri="{FF2B5EF4-FFF2-40B4-BE49-F238E27FC236}">
                <a16:creationId xmlns:a16="http://schemas.microsoft.com/office/drawing/2014/main" id="{2404E75E-FA79-EE56-15E6-5C296CD934B2}"/>
              </a:ext>
            </a:extLst>
          </p:cNvPr>
          <p:cNvSpPr>
            <a:spLocks noChangeShapeType="1"/>
          </p:cNvSpPr>
          <p:nvPr/>
        </p:nvSpPr>
        <p:spPr bwMode="auto">
          <a:xfrm>
            <a:off x="2133600" y="25146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98747" name="Line 92">
            <a:extLst>
              <a:ext uri="{FF2B5EF4-FFF2-40B4-BE49-F238E27FC236}">
                <a16:creationId xmlns:a16="http://schemas.microsoft.com/office/drawing/2014/main" id="{5E293782-F22D-8D5C-7355-4AA2D7F784D0}"/>
              </a:ext>
            </a:extLst>
          </p:cNvPr>
          <p:cNvSpPr>
            <a:spLocks noChangeShapeType="1"/>
          </p:cNvSpPr>
          <p:nvPr/>
        </p:nvSpPr>
        <p:spPr bwMode="auto">
          <a:xfrm>
            <a:off x="3657600" y="35052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98748" name="Line 93">
            <a:extLst>
              <a:ext uri="{FF2B5EF4-FFF2-40B4-BE49-F238E27FC236}">
                <a16:creationId xmlns:a16="http://schemas.microsoft.com/office/drawing/2014/main" id="{1DB7BA27-EBD7-9B67-9B70-2B71658A81A7}"/>
              </a:ext>
            </a:extLst>
          </p:cNvPr>
          <p:cNvSpPr>
            <a:spLocks noChangeShapeType="1"/>
          </p:cNvSpPr>
          <p:nvPr/>
        </p:nvSpPr>
        <p:spPr bwMode="auto">
          <a:xfrm>
            <a:off x="2514600" y="3810000"/>
            <a:ext cx="2286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198749" name="Line 94">
            <a:extLst>
              <a:ext uri="{FF2B5EF4-FFF2-40B4-BE49-F238E27FC236}">
                <a16:creationId xmlns:a16="http://schemas.microsoft.com/office/drawing/2014/main" id="{DEE734BE-D80F-4FE5-121F-570638C20416}"/>
              </a:ext>
            </a:extLst>
          </p:cNvPr>
          <p:cNvSpPr>
            <a:spLocks noChangeShapeType="1"/>
          </p:cNvSpPr>
          <p:nvPr/>
        </p:nvSpPr>
        <p:spPr bwMode="auto">
          <a:xfrm>
            <a:off x="3124200" y="3048000"/>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98750" name="Line 95">
            <a:extLst>
              <a:ext uri="{FF2B5EF4-FFF2-40B4-BE49-F238E27FC236}">
                <a16:creationId xmlns:a16="http://schemas.microsoft.com/office/drawing/2014/main" id="{ACED78B7-02A7-03B1-5FE0-227657278D94}"/>
              </a:ext>
            </a:extLst>
          </p:cNvPr>
          <p:cNvSpPr>
            <a:spLocks noChangeShapeType="1"/>
          </p:cNvSpPr>
          <p:nvPr/>
        </p:nvSpPr>
        <p:spPr bwMode="auto">
          <a:xfrm>
            <a:off x="2514600" y="2971800"/>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107615" name="Text Box 96">
            <a:extLst>
              <a:ext uri="{FF2B5EF4-FFF2-40B4-BE49-F238E27FC236}">
                <a16:creationId xmlns:a16="http://schemas.microsoft.com/office/drawing/2014/main" id="{7C9C838F-BE1E-6816-0E5C-985119A9C06F}"/>
              </a:ext>
            </a:extLst>
          </p:cNvPr>
          <p:cNvSpPr txBox="1">
            <a:spLocks noChangeArrowheads="1"/>
          </p:cNvSpPr>
          <p:nvPr/>
        </p:nvSpPr>
        <p:spPr bwMode="auto">
          <a:xfrm>
            <a:off x="4191000" y="5165725"/>
            <a:ext cx="4005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solidFill>
                  <a:srgbClr val="FF0101"/>
                </a:solidFill>
              </a:rPr>
              <a:t>At the last step, we will be able to </a:t>
            </a:r>
          </a:p>
          <a:p>
            <a:pPr eaLnBrk="1" hangingPunct="1">
              <a:spcBef>
                <a:spcPct val="0"/>
              </a:spcBef>
              <a:buClrTx/>
              <a:buSzTx/>
              <a:buFontTx/>
              <a:buNone/>
            </a:pPr>
            <a:r>
              <a:rPr lang="en-US" altLang="en-US" sz="2000">
                <a:solidFill>
                  <a:srgbClr val="FF0101"/>
                </a:solidFill>
              </a:rPr>
              <a:t>calculate the value at </a:t>
            </a:r>
            <a:r>
              <a:rPr lang="en-US" altLang="en-US" sz="2000" i="1">
                <a:solidFill>
                  <a:srgbClr val="FF0101"/>
                </a:solidFill>
              </a:rPr>
              <a:t>m</a:t>
            </a:r>
            <a:r>
              <a:rPr lang="en-US" altLang="en-US" sz="2000">
                <a:solidFill>
                  <a:srgbClr val="FF0101"/>
                </a:solidFill>
              </a:rPr>
              <a:t>[1, </a:t>
            </a:r>
            <a:r>
              <a:rPr lang="en-US" altLang="en-US" sz="2000" i="1">
                <a:solidFill>
                  <a:srgbClr val="FF0101"/>
                </a:solidFill>
              </a:rPr>
              <a:t>n</a:t>
            </a:r>
            <a:r>
              <a:rPr lang="en-US" altLang="en-US" sz="2000">
                <a:solidFill>
                  <a:srgbClr val="FF0101"/>
                </a:solidFill>
              </a:rPr>
              <a:t>].</a:t>
            </a:r>
          </a:p>
        </p:txBody>
      </p:sp>
      <p:cxnSp>
        <p:nvCxnSpPr>
          <p:cNvPr id="17" name="Straight Connector 16">
            <a:extLst>
              <a:ext uri="{FF2B5EF4-FFF2-40B4-BE49-F238E27FC236}">
                <a16:creationId xmlns:a16="http://schemas.microsoft.com/office/drawing/2014/main" id="{F2A0CDF2-4DE2-3A16-2EFF-A54A5F4A06C7}"/>
              </a:ext>
            </a:extLst>
          </p:cNvPr>
          <p:cNvCxnSpPr>
            <a:cxnSpLocks noChangeShapeType="1"/>
          </p:cNvCxnSpPr>
          <p:nvPr/>
        </p:nvCxnSpPr>
        <p:spPr bwMode="auto">
          <a:xfrm rot="5400000">
            <a:off x="5943601" y="4648200"/>
            <a:ext cx="762000" cy="3175"/>
          </a:xfrm>
          <a:prstGeom prst="line">
            <a:avLst/>
          </a:prstGeom>
          <a:noFill/>
          <a:ln w="9525" algn="ctr">
            <a:solidFill>
              <a:schemeClr val="tx1"/>
            </a:solidFill>
            <a:prstDash val="sysDash"/>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07607">
                                            <p:txEl>
                                              <p:pRg st="0" end="0"/>
                                            </p:txEl>
                                          </p:spTgt>
                                        </p:tgtEl>
                                        <p:attrNameLst>
                                          <p:attrName>style.visibility</p:attrName>
                                        </p:attrNameLst>
                                      </p:cBhvr>
                                      <p:to>
                                        <p:strVal val="visible"/>
                                      </p:to>
                                    </p:set>
                                    <p:animEffect transition="in" filter="fade">
                                      <p:cBhvr>
                                        <p:cTn id="7" dur="2000"/>
                                        <p:tgtEl>
                                          <p:spTgt spid="10760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607">
                                            <p:txEl>
                                              <p:pRg st="1" end="1"/>
                                            </p:txEl>
                                          </p:spTgt>
                                        </p:tgtEl>
                                        <p:attrNameLst>
                                          <p:attrName>style.visibility</p:attrName>
                                        </p:attrNameLst>
                                      </p:cBhvr>
                                      <p:to>
                                        <p:strVal val="visible"/>
                                      </p:to>
                                    </p:set>
                                    <p:animEffect transition="in" filter="fade">
                                      <p:cBhvr>
                                        <p:cTn id="10" dur="2000"/>
                                        <p:tgtEl>
                                          <p:spTgt spid="10760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107609"/>
                                        </p:tgtEl>
                                        <p:attrNameLst>
                                          <p:attrName>style.visibility</p:attrName>
                                        </p:attrNameLst>
                                      </p:cBhvr>
                                      <p:to>
                                        <p:strVal val="visible"/>
                                      </p:to>
                                    </p:set>
                                    <p:animEffect transition="in" filter="fade">
                                      <p:cBhvr>
                                        <p:cTn id="15" dur="2000"/>
                                        <p:tgtEl>
                                          <p:spTgt spid="10760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nodeType="clickEffect">
                                  <p:stCondLst>
                                    <p:cond delay="0"/>
                                  </p:stCondLst>
                                  <p:childTnLst>
                                    <p:set>
                                      <p:cBhvr>
                                        <p:cTn id="19" dur="1" fill="hold">
                                          <p:stCondLst>
                                            <p:cond delay="0"/>
                                          </p:stCondLst>
                                        </p:cTn>
                                        <p:tgtEl>
                                          <p:spTgt spid="107615"/>
                                        </p:tgtEl>
                                        <p:attrNameLst>
                                          <p:attrName>style.visibility</p:attrName>
                                        </p:attrNameLst>
                                      </p:cBhvr>
                                      <p:to>
                                        <p:strVal val="visible"/>
                                      </p:to>
                                    </p:set>
                                    <p:animEffect transition="in" filter="fade">
                                      <p:cBhvr>
                                        <p:cTn id="20" dur="2000"/>
                                        <p:tgtEl>
                                          <p:spTgt spid="107615"/>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609" grpId="0"/>
      <p:bldP spid="10761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Slide Number Placeholder 5">
            <a:extLst>
              <a:ext uri="{FF2B5EF4-FFF2-40B4-BE49-F238E27FC236}">
                <a16:creationId xmlns:a16="http://schemas.microsoft.com/office/drawing/2014/main" id="{CD3C3B09-0E69-CCA1-815D-054F176F76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CB09813D-D5D5-49D6-8CB5-3D0931908FEC}" type="slidenum">
              <a:rPr lang="en-US" altLang="en-US" sz="1200" smtClean="0">
                <a:latin typeface="Garamond" panose="02020404030301010803" pitchFamily="18" charset="0"/>
              </a:rPr>
              <a:pPr>
                <a:spcBef>
                  <a:spcPct val="0"/>
                </a:spcBef>
                <a:buClrTx/>
                <a:buSzTx/>
                <a:buFontTx/>
                <a:buNone/>
              </a:pPr>
              <a:t>97</a:t>
            </a:fld>
            <a:endParaRPr lang="en-US" altLang="en-US" sz="1200">
              <a:latin typeface="Garamond" panose="02020404030301010803" pitchFamily="18" charset="0"/>
            </a:endParaRPr>
          </a:p>
        </p:txBody>
      </p:sp>
      <p:sp>
        <p:nvSpPr>
          <p:cNvPr id="200707" name="Text Box 2">
            <a:extLst>
              <a:ext uri="{FF2B5EF4-FFF2-40B4-BE49-F238E27FC236}">
                <a16:creationId xmlns:a16="http://schemas.microsoft.com/office/drawing/2014/main" id="{1E233C31-539D-BA57-FCB0-81FF04E7E506}"/>
              </a:ext>
            </a:extLst>
          </p:cNvPr>
          <p:cNvSpPr txBox="1">
            <a:spLocks noChangeArrowheads="1"/>
          </p:cNvSpPr>
          <p:nvPr/>
        </p:nvSpPr>
        <p:spPr bwMode="auto">
          <a:xfrm>
            <a:off x="2266950" y="2790825"/>
            <a:ext cx="247650" cy="366713"/>
          </a:xfrm>
          <a:prstGeom prst="rect">
            <a:avLst/>
          </a:prstGeom>
          <a:solidFill>
            <a:srgbClr val="0066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 </a:t>
            </a:r>
          </a:p>
        </p:txBody>
      </p:sp>
      <p:sp>
        <p:nvSpPr>
          <p:cNvPr id="200708" name="Rectangle 3">
            <a:extLst>
              <a:ext uri="{FF2B5EF4-FFF2-40B4-BE49-F238E27FC236}">
                <a16:creationId xmlns:a16="http://schemas.microsoft.com/office/drawing/2014/main" id="{65E7C09C-A242-4779-239E-2FCD3BA39EF9}"/>
              </a:ext>
            </a:extLst>
          </p:cNvPr>
          <p:cNvSpPr>
            <a:spLocks noGrp="1" noChangeArrowheads="1"/>
          </p:cNvSpPr>
          <p:nvPr>
            <p:ph type="title"/>
          </p:nvPr>
        </p:nvSpPr>
        <p:spPr>
          <a:noFill/>
        </p:spPr>
        <p:txBody>
          <a:bodyPr/>
          <a:lstStyle/>
          <a:p>
            <a:pPr eaLnBrk="1" hangingPunct="1"/>
            <a:r>
              <a:rPr lang="en-US" altLang="en-US" sz="3200"/>
              <a:t>Dynamic programming approach to matrix chain multiplication problem</a:t>
            </a:r>
          </a:p>
        </p:txBody>
      </p:sp>
      <p:graphicFrame>
        <p:nvGraphicFramePr>
          <p:cNvPr id="615428" name="Group 4">
            <a:extLst>
              <a:ext uri="{FF2B5EF4-FFF2-40B4-BE49-F238E27FC236}">
                <a16:creationId xmlns:a16="http://schemas.microsoft.com/office/drawing/2014/main" id="{33A39939-3D42-1822-6E07-3D3A91D6F1FC}"/>
              </a:ext>
            </a:extLst>
          </p:cNvPr>
          <p:cNvGraphicFramePr>
            <a:graphicFrameLocks noGrp="1"/>
          </p:cNvGraphicFramePr>
          <p:nvPr/>
        </p:nvGraphicFramePr>
        <p:xfrm>
          <a:off x="609600" y="1724025"/>
          <a:ext cx="2971800" cy="2925792"/>
        </p:xfrm>
        <a:graphic>
          <a:graphicData uri="http://schemas.openxmlformats.org/drawingml/2006/table">
            <a:tbl>
              <a:tblPr/>
              <a:tblGrid>
                <a:gridCol w="495300">
                  <a:extLst>
                    <a:ext uri="{9D8B030D-6E8A-4147-A177-3AD203B41FA5}">
                      <a16:colId xmlns:a16="http://schemas.microsoft.com/office/drawing/2014/main" val="20000"/>
                    </a:ext>
                  </a:extLst>
                </a:gridCol>
                <a:gridCol w="495300">
                  <a:extLst>
                    <a:ext uri="{9D8B030D-6E8A-4147-A177-3AD203B41FA5}">
                      <a16:colId xmlns:a16="http://schemas.microsoft.com/office/drawing/2014/main" val="20001"/>
                    </a:ext>
                  </a:extLst>
                </a:gridCol>
                <a:gridCol w="49530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495300">
                  <a:extLst>
                    <a:ext uri="{9D8B030D-6E8A-4147-A177-3AD203B41FA5}">
                      <a16:colId xmlns:a16="http://schemas.microsoft.com/office/drawing/2014/main" val="20004"/>
                    </a:ext>
                  </a:extLst>
                </a:gridCol>
                <a:gridCol w="495300">
                  <a:extLst>
                    <a:ext uri="{9D8B030D-6E8A-4147-A177-3AD203B41FA5}">
                      <a16:colId xmlns:a16="http://schemas.microsoft.com/office/drawing/2014/main" val="20005"/>
                    </a:ext>
                  </a:extLst>
                </a:gridCol>
              </a:tblGrid>
              <a:tr h="487627">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101"/>
                    </a:solidFill>
                  </a:tcPr>
                </a:tc>
                <a:extLst>
                  <a:ext uri="{0D108BD9-81ED-4DB2-BD59-A6C34878D82A}">
                    <a16:rowId xmlns:a16="http://schemas.microsoft.com/office/drawing/2014/main" val="10000"/>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1"/>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    </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4B4B4"/>
                    </a:solidFill>
                  </a:tcPr>
                </a:tc>
                <a:extLst>
                  <a:ext uri="{0D108BD9-81ED-4DB2-BD59-A6C34878D82A}">
                    <a16:rowId xmlns:a16="http://schemas.microsoft.com/office/drawing/2014/main" val="10003"/>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FF"/>
                    </a:solidFill>
                  </a:tcPr>
                </a:tc>
                <a:extLst>
                  <a:ext uri="{0D108BD9-81ED-4DB2-BD59-A6C34878D82A}">
                    <a16:rowId xmlns:a16="http://schemas.microsoft.com/office/drawing/2014/main" val="10004"/>
                  </a:ext>
                </a:extLst>
              </a:tr>
              <a:tr h="487627">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marT="45696" marB="4569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2600" b="0" i="0" u="none" strike="noStrike" cap="none" normalizeH="0" baseline="0">
                          <a:ln>
                            <a:noFill/>
                          </a:ln>
                          <a:solidFill>
                            <a:schemeClr val="tx1"/>
                          </a:solidFill>
                          <a:effectLst/>
                          <a:latin typeface="Arial" charset="0"/>
                        </a:rPr>
                        <a:t>0</a:t>
                      </a:r>
                    </a:p>
                  </a:txBody>
                  <a:tcPr marT="45696" marB="4569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
        <p:nvSpPr>
          <p:cNvPr id="200790" name="Line 87">
            <a:extLst>
              <a:ext uri="{FF2B5EF4-FFF2-40B4-BE49-F238E27FC236}">
                <a16:creationId xmlns:a16="http://schemas.microsoft.com/office/drawing/2014/main" id="{D8330529-D6FA-A53A-481D-1D2734C4E9E6}"/>
              </a:ext>
            </a:extLst>
          </p:cNvPr>
          <p:cNvSpPr>
            <a:spLocks noChangeShapeType="1"/>
          </p:cNvSpPr>
          <p:nvPr/>
        </p:nvSpPr>
        <p:spPr bwMode="auto">
          <a:xfrm>
            <a:off x="2209800" y="2790825"/>
            <a:ext cx="2286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0791" name="Line 88">
            <a:extLst>
              <a:ext uri="{FF2B5EF4-FFF2-40B4-BE49-F238E27FC236}">
                <a16:creationId xmlns:a16="http://schemas.microsoft.com/office/drawing/2014/main" id="{8F0F8EB5-38D5-7F5C-009D-F8A60F8B75C2}"/>
              </a:ext>
            </a:extLst>
          </p:cNvPr>
          <p:cNvSpPr>
            <a:spLocks noChangeShapeType="1"/>
          </p:cNvSpPr>
          <p:nvPr/>
        </p:nvSpPr>
        <p:spPr bwMode="auto">
          <a:xfrm>
            <a:off x="1828800" y="1952625"/>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0792" name="Line 89">
            <a:extLst>
              <a:ext uri="{FF2B5EF4-FFF2-40B4-BE49-F238E27FC236}">
                <a16:creationId xmlns:a16="http://schemas.microsoft.com/office/drawing/2014/main" id="{860D77BA-13ED-B580-59E7-DCA57464F4E0}"/>
              </a:ext>
            </a:extLst>
          </p:cNvPr>
          <p:cNvSpPr>
            <a:spLocks noChangeShapeType="1"/>
          </p:cNvSpPr>
          <p:nvPr/>
        </p:nvSpPr>
        <p:spPr bwMode="auto">
          <a:xfrm>
            <a:off x="3352800" y="2943225"/>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0793" name="Line 90">
            <a:extLst>
              <a:ext uri="{FF2B5EF4-FFF2-40B4-BE49-F238E27FC236}">
                <a16:creationId xmlns:a16="http://schemas.microsoft.com/office/drawing/2014/main" id="{F2DF7668-D683-B86D-2831-82C000E40575}"/>
              </a:ext>
            </a:extLst>
          </p:cNvPr>
          <p:cNvSpPr>
            <a:spLocks noChangeShapeType="1"/>
          </p:cNvSpPr>
          <p:nvPr/>
        </p:nvSpPr>
        <p:spPr bwMode="auto">
          <a:xfrm>
            <a:off x="2209800" y="3248025"/>
            <a:ext cx="22860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en-US"/>
          </a:p>
        </p:txBody>
      </p:sp>
      <p:sp>
        <p:nvSpPr>
          <p:cNvPr id="200794" name="Line 91">
            <a:extLst>
              <a:ext uri="{FF2B5EF4-FFF2-40B4-BE49-F238E27FC236}">
                <a16:creationId xmlns:a16="http://schemas.microsoft.com/office/drawing/2014/main" id="{594EA583-67DC-C94D-A0A6-FE7A4CF970B6}"/>
              </a:ext>
            </a:extLst>
          </p:cNvPr>
          <p:cNvSpPr>
            <a:spLocks noChangeShapeType="1"/>
          </p:cNvSpPr>
          <p:nvPr/>
        </p:nvSpPr>
        <p:spPr bwMode="auto">
          <a:xfrm>
            <a:off x="2819400" y="2486025"/>
            <a:ext cx="0" cy="5334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0795" name="Line 92">
            <a:extLst>
              <a:ext uri="{FF2B5EF4-FFF2-40B4-BE49-F238E27FC236}">
                <a16:creationId xmlns:a16="http://schemas.microsoft.com/office/drawing/2014/main" id="{514F0E36-1BCA-7A05-5F8B-5FFFD573EA9F}"/>
              </a:ext>
            </a:extLst>
          </p:cNvPr>
          <p:cNvSpPr>
            <a:spLocks noChangeShapeType="1"/>
          </p:cNvSpPr>
          <p:nvPr/>
        </p:nvSpPr>
        <p:spPr bwMode="auto">
          <a:xfrm>
            <a:off x="2209800" y="2409825"/>
            <a:ext cx="6096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spAutoFit/>
          </a:bodyPr>
          <a:lstStyle/>
          <a:p>
            <a:endParaRPr lang="en-US"/>
          </a:p>
        </p:txBody>
      </p:sp>
      <p:sp>
        <p:nvSpPr>
          <p:cNvPr id="200796" name="Text Box 93">
            <a:extLst>
              <a:ext uri="{FF2B5EF4-FFF2-40B4-BE49-F238E27FC236}">
                <a16:creationId xmlns:a16="http://schemas.microsoft.com/office/drawing/2014/main" id="{BE46285E-5571-2814-4CEA-FEEBEB5CF200}"/>
              </a:ext>
            </a:extLst>
          </p:cNvPr>
          <p:cNvSpPr txBox="1">
            <a:spLocks noChangeArrowheads="1"/>
          </p:cNvSpPr>
          <p:nvPr/>
        </p:nvSpPr>
        <p:spPr bwMode="auto">
          <a:xfrm>
            <a:off x="3962400" y="1800225"/>
            <a:ext cx="4660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We need to compute </a:t>
            </a:r>
            <a:r>
              <a:rPr lang="en-US" altLang="en-US" sz="2000" i="1"/>
              <a:t>n</a:t>
            </a:r>
            <a:r>
              <a:rPr lang="en-US" altLang="en-US" sz="2000" baseline="30000"/>
              <a:t>2</a:t>
            </a:r>
            <a:r>
              <a:rPr lang="en-US" altLang="en-US" sz="2000"/>
              <a:t>/2 values (cells).</a:t>
            </a:r>
          </a:p>
        </p:txBody>
      </p:sp>
      <p:sp>
        <p:nvSpPr>
          <p:cNvPr id="200797" name="Text Box 94">
            <a:extLst>
              <a:ext uri="{FF2B5EF4-FFF2-40B4-BE49-F238E27FC236}">
                <a16:creationId xmlns:a16="http://schemas.microsoft.com/office/drawing/2014/main" id="{0B5B3A64-36F0-666C-DD55-7BDD4C34488C}"/>
              </a:ext>
            </a:extLst>
          </p:cNvPr>
          <p:cNvSpPr txBox="1">
            <a:spLocks noChangeArrowheads="1"/>
          </p:cNvSpPr>
          <p:nvPr/>
        </p:nvSpPr>
        <p:spPr bwMode="auto">
          <a:xfrm>
            <a:off x="609600" y="135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0798" name="Text Box 95">
            <a:extLst>
              <a:ext uri="{FF2B5EF4-FFF2-40B4-BE49-F238E27FC236}">
                <a16:creationId xmlns:a16="http://schemas.microsoft.com/office/drawing/2014/main" id="{DDC7106B-26EB-2F7D-56C2-A3E30D7EA775}"/>
              </a:ext>
            </a:extLst>
          </p:cNvPr>
          <p:cNvSpPr txBox="1">
            <a:spLocks noChangeArrowheads="1"/>
          </p:cNvSpPr>
          <p:nvPr/>
        </p:nvSpPr>
        <p:spPr bwMode="auto">
          <a:xfrm>
            <a:off x="3194050" y="1357313"/>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n</a:t>
            </a:r>
          </a:p>
        </p:txBody>
      </p:sp>
      <p:sp>
        <p:nvSpPr>
          <p:cNvPr id="200799" name="Text Box 96">
            <a:extLst>
              <a:ext uri="{FF2B5EF4-FFF2-40B4-BE49-F238E27FC236}">
                <a16:creationId xmlns:a16="http://schemas.microsoft.com/office/drawing/2014/main" id="{E93AE769-3789-167C-1752-C0D3678CE1A2}"/>
              </a:ext>
            </a:extLst>
          </p:cNvPr>
          <p:cNvSpPr txBox="1">
            <a:spLocks noChangeArrowheads="1"/>
          </p:cNvSpPr>
          <p:nvPr/>
        </p:nvSpPr>
        <p:spPr bwMode="auto">
          <a:xfrm>
            <a:off x="304800" y="18002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0800" name="Text Box 97">
            <a:extLst>
              <a:ext uri="{FF2B5EF4-FFF2-40B4-BE49-F238E27FC236}">
                <a16:creationId xmlns:a16="http://schemas.microsoft.com/office/drawing/2014/main" id="{A23E9002-08F2-92D2-FA99-F7D51251B786}"/>
              </a:ext>
            </a:extLst>
          </p:cNvPr>
          <p:cNvSpPr txBox="1">
            <a:spLocks noChangeArrowheads="1"/>
          </p:cNvSpPr>
          <p:nvPr/>
        </p:nvSpPr>
        <p:spPr bwMode="auto">
          <a:xfrm>
            <a:off x="304800" y="4238625"/>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n</a:t>
            </a:r>
          </a:p>
        </p:txBody>
      </p:sp>
      <p:graphicFrame>
        <p:nvGraphicFramePr>
          <p:cNvPr id="200801" name="Object 98">
            <a:extLst>
              <a:ext uri="{FF2B5EF4-FFF2-40B4-BE49-F238E27FC236}">
                <a16:creationId xmlns:a16="http://schemas.microsoft.com/office/drawing/2014/main" id="{36ADDDB5-3990-5AC4-B29D-48305D3C844F}"/>
              </a:ext>
            </a:extLst>
          </p:cNvPr>
          <p:cNvGraphicFramePr>
            <a:graphicFrameLocks noChangeAspect="1"/>
          </p:cNvGraphicFramePr>
          <p:nvPr>
            <p:extLst>
              <p:ext uri="{D42A27DB-BD31-4B8C-83A1-F6EECF244321}">
                <p14:modId xmlns:p14="http://schemas.microsoft.com/office/powerpoint/2010/main" val="734992636"/>
              </p:ext>
            </p:extLst>
          </p:nvPr>
        </p:nvGraphicFramePr>
        <p:xfrm>
          <a:off x="685800" y="5029200"/>
          <a:ext cx="7307263" cy="1173162"/>
        </p:xfrm>
        <a:graphic>
          <a:graphicData uri="http://schemas.openxmlformats.org/presentationml/2006/ole">
            <mc:AlternateContent xmlns:mc="http://schemas.openxmlformats.org/markup-compatibility/2006">
              <mc:Choice xmlns:v="urn:schemas-microsoft-com:vml" Requires="v">
                <p:oleObj name="Equation" r:id="rId3" imgW="3327400" imgH="533400" progId="Equation.3">
                  <p:embed/>
                </p:oleObj>
              </mc:Choice>
              <mc:Fallback>
                <p:oleObj name="Equation" r:id="rId3" imgW="3327400" imgH="533400" progId="Equation.3">
                  <p:embed/>
                  <p:pic>
                    <p:nvPicPr>
                      <p:cNvPr id="0" name="Object 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029200"/>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0802" name="Text Box 99">
            <a:extLst>
              <a:ext uri="{FF2B5EF4-FFF2-40B4-BE49-F238E27FC236}">
                <a16:creationId xmlns:a16="http://schemas.microsoft.com/office/drawing/2014/main" id="{2EB3D7B1-1EAA-1345-4C96-72166AF3BA42}"/>
              </a:ext>
            </a:extLst>
          </p:cNvPr>
          <p:cNvSpPr txBox="1">
            <a:spLocks noChangeArrowheads="1"/>
          </p:cNvSpPr>
          <p:nvPr/>
        </p:nvSpPr>
        <p:spPr bwMode="auto">
          <a:xfrm>
            <a:off x="3962400" y="2498725"/>
            <a:ext cx="469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dirty="0"/>
              <a:t>We need to consider at most </a:t>
            </a:r>
            <a:r>
              <a:rPr lang="en-US" altLang="en-US" sz="2000" i="1" dirty="0"/>
              <a:t>n</a:t>
            </a:r>
            <a:r>
              <a:rPr lang="en-US" altLang="en-US" sz="2000" dirty="0"/>
              <a:t> different </a:t>
            </a:r>
          </a:p>
          <a:p>
            <a:pPr eaLnBrk="1" hangingPunct="1">
              <a:spcBef>
                <a:spcPct val="0"/>
              </a:spcBef>
              <a:buClrTx/>
              <a:buSzTx/>
              <a:buFontTx/>
              <a:buNone/>
            </a:pPr>
            <a:r>
              <a:rPr lang="en-US" altLang="en-US" sz="2000" dirty="0" err="1"/>
              <a:t>parenthesizations</a:t>
            </a:r>
            <a:r>
              <a:rPr lang="en-US" altLang="en-US" sz="2000" dirty="0"/>
              <a:t> to calculate the value </a:t>
            </a:r>
          </a:p>
          <a:p>
            <a:pPr eaLnBrk="1" hangingPunct="1">
              <a:spcBef>
                <a:spcPct val="0"/>
              </a:spcBef>
              <a:buClrTx/>
              <a:buSzTx/>
              <a:buFontTx/>
              <a:buNone/>
            </a:pPr>
            <a:r>
              <a:rPr lang="en-US" altLang="en-US" sz="2000" dirty="0"/>
              <a:t>at a cell (see the recurrence below).</a:t>
            </a:r>
          </a:p>
        </p:txBody>
      </p:sp>
      <p:sp>
        <p:nvSpPr>
          <p:cNvPr id="200803" name="Text Box 100">
            <a:extLst>
              <a:ext uri="{FF2B5EF4-FFF2-40B4-BE49-F238E27FC236}">
                <a16:creationId xmlns:a16="http://schemas.microsoft.com/office/drawing/2014/main" id="{D8CE8F76-9051-F2AF-75FC-5537EB2301A0}"/>
              </a:ext>
            </a:extLst>
          </p:cNvPr>
          <p:cNvSpPr txBox="1">
            <a:spLocks noChangeArrowheads="1"/>
          </p:cNvSpPr>
          <p:nvPr/>
        </p:nvSpPr>
        <p:spPr bwMode="auto">
          <a:xfrm>
            <a:off x="3962400" y="3717925"/>
            <a:ext cx="4972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a:t>Hence we can fill in the table in </a:t>
            </a:r>
            <a:r>
              <a:rPr lang="en-US" altLang="en-US" sz="2000" i="1"/>
              <a:t>O</a:t>
            </a:r>
            <a:r>
              <a:rPr lang="en-US" altLang="en-US" sz="2000"/>
              <a:t>(</a:t>
            </a:r>
            <a:r>
              <a:rPr lang="en-US" altLang="en-US" sz="2000" i="1"/>
              <a:t>n</a:t>
            </a:r>
            <a:r>
              <a:rPr lang="en-US" altLang="en-US" sz="2000" baseline="30000"/>
              <a:t>3</a:t>
            </a:r>
            <a:r>
              <a:rPr lang="en-US" altLang="en-US" sz="2000"/>
              <a:t>) time.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5">
            <a:extLst>
              <a:ext uri="{FF2B5EF4-FFF2-40B4-BE49-F238E27FC236}">
                <a16:creationId xmlns:a16="http://schemas.microsoft.com/office/drawing/2014/main" id="{80741E92-D2FB-C6E8-3368-B4ABE920A3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638C2E-501B-4E19-A66C-A1D616B6EA52}" type="slidenum">
              <a:rPr lang="en-US" altLang="en-US" sz="1200" smtClean="0">
                <a:latin typeface="Garamond" panose="02020404030301010803" pitchFamily="18" charset="0"/>
              </a:rPr>
              <a:pPr>
                <a:spcBef>
                  <a:spcPct val="0"/>
                </a:spcBef>
                <a:buClrTx/>
                <a:buSzTx/>
                <a:buFontTx/>
                <a:buNone/>
              </a:pPr>
              <a:t>98</a:t>
            </a:fld>
            <a:endParaRPr lang="en-US" altLang="en-US" sz="1200">
              <a:latin typeface="Garamond" panose="02020404030301010803" pitchFamily="18" charset="0"/>
            </a:endParaRPr>
          </a:p>
        </p:txBody>
      </p:sp>
      <p:sp>
        <p:nvSpPr>
          <p:cNvPr id="202755" name="Rectangle 2">
            <a:extLst>
              <a:ext uri="{FF2B5EF4-FFF2-40B4-BE49-F238E27FC236}">
                <a16:creationId xmlns:a16="http://schemas.microsoft.com/office/drawing/2014/main" id="{C2476B48-D242-60B3-E983-416853C6A272}"/>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2756" name="Object 3">
            <a:extLst>
              <a:ext uri="{FF2B5EF4-FFF2-40B4-BE49-F238E27FC236}">
                <a16:creationId xmlns:a16="http://schemas.microsoft.com/office/drawing/2014/main" id="{94C1EC8A-902A-455A-CDA0-17397C51E1D6}"/>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202756" name="Object 3">
                        <a:extLst>
                          <a:ext uri="{FF2B5EF4-FFF2-40B4-BE49-F238E27FC236}">
                            <a16:creationId xmlns:a16="http://schemas.microsoft.com/office/drawing/2014/main" id="{94C1EC8A-902A-455A-CDA0-17397C51E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57" name="Text Box 4">
            <a:extLst>
              <a:ext uri="{FF2B5EF4-FFF2-40B4-BE49-F238E27FC236}">
                <a16:creationId xmlns:a16="http://schemas.microsoft.com/office/drawing/2014/main" id="{DEA861B3-C933-CE0F-6C1D-FD97BFD21EF4}"/>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6453" name="Group 5">
            <a:extLst>
              <a:ext uri="{FF2B5EF4-FFF2-40B4-BE49-F238E27FC236}">
                <a16:creationId xmlns:a16="http://schemas.microsoft.com/office/drawing/2014/main" id="{BD84D7BE-3164-470F-297D-474F7296CBDF}"/>
              </a:ext>
            </a:extLst>
          </p:cNvPr>
          <p:cNvGraphicFramePr>
            <a:graphicFrameLocks noGrp="1"/>
          </p:cNvGraphicFramePr>
          <p:nvPr>
            <p:extLst>
              <p:ext uri="{D42A27DB-BD31-4B8C-83A1-F6EECF244321}">
                <p14:modId xmlns:p14="http://schemas.microsoft.com/office/powerpoint/2010/main" val="3001771328"/>
              </p:ext>
            </p:extLst>
          </p:nvPr>
        </p:nvGraphicFramePr>
        <p:xfrm>
          <a:off x="5638800" y="16764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2797" name="Text Box 45">
            <a:extLst>
              <a:ext uri="{FF2B5EF4-FFF2-40B4-BE49-F238E27FC236}">
                <a16:creationId xmlns:a16="http://schemas.microsoft.com/office/drawing/2014/main" id="{409FB879-5B1B-BAD2-D0ED-CE345172744E}"/>
              </a:ext>
            </a:extLst>
          </p:cNvPr>
          <p:cNvSpPr txBox="1">
            <a:spLocks noChangeArrowheads="1"/>
          </p:cNvSpPr>
          <p:nvPr/>
        </p:nvSpPr>
        <p:spPr bwMode="auto">
          <a:xfrm>
            <a:off x="586740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798" name="Text Box 46">
            <a:extLst>
              <a:ext uri="{FF2B5EF4-FFF2-40B4-BE49-F238E27FC236}">
                <a16:creationId xmlns:a16="http://schemas.microsoft.com/office/drawing/2014/main" id="{F4A57A9B-C390-C6CE-806F-E4DD7CB06CC6}"/>
              </a:ext>
            </a:extLst>
          </p:cNvPr>
          <p:cNvSpPr txBox="1">
            <a:spLocks noChangeArrowheads="1"/>
          </p:cNvSpPr>
          <p:nvPr/>
        </p:nvSpPr>
        <p:spPr bwMode="auto">
          <a:xfrm>
            <a:off x="6546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799" name="Text Box 47">
            <a:extLst>
              <a:ext uri="{FF2B5EF4-FFF2-40B4-BE49-F238E27FC236}">
                <a16:creationId xmlns:a16="http://schemas.microsoft.com/office/drawing/2014/main" id="{5E00ECF3-DAEA-F8FC-08AF-5178961ED1E4}"/>
              </a:ext>
            </a:extLst>
          </p:cNvPr>
          <p:cNvSpPr txBox="1">
            <a:spLocks noChangeArrowheads="1"/>
          </p:cNvSpPr>
          <p:nvPr/>
        </p:nvSpPr>
        <p:spPr bwMode="auto">
          <a:xfrm>
            <a:off x="7308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0" name="Text Box 48">
            <a:extLst>
              <a:ext uri="{FF2B5EF4-FFF2-40B4-BE49-F238E27FC236}">
                <a16:creationId xmlns:a16="http://schemas.microsoft.com/office/drawing/2014/main" id="{1C238B23-8AC5-FC67-733A-C6C447983F13}"/>
              </a:ext>
            </a:extLst>
          </p:cNvPr>
          <p:cNvSpPr txBox="1">
            <a:spLocks noChangeArrowheads="1"/>
          </p:cNvSpPr>
          <p:nvPr/>
        </p:nvSpPr>
        <p:spPr bwMode="auto">
          <a:xfrm>
            <a:off x="79946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2801" name="Text Box 49">
            <a:extLst>
              <a:ext uri="{FF2B5EF4-FFF2-40B4-BE49-F238E27FC236}">
                <a16:creationId xmlns:a16="http://schemas.microsoft.com/office/drawing/2014/main" id="{345449BF-BB48-C73D-C1AA-9261EAD05DF9}"/>
              </a:ext>
            </a:extLst>
          </p:cNvPr>
          <p:cNvSpPr txBox="1">
            <a:spLocks noChangeArrowheads="1"/>
          </p:cNvSpPr>
          <p:nvPr/>
        </p:nvSpPr>
        <p:spPr bwMode="auto">
          <a:xfrm>
            <a:off x="5321300"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802" name="Text Box 50">
            <a:extLst>
              <a:ext uri="{FF2B5EF4-FFF2-40B4-BE49-F238E27FC236}">
                <a16:creationId xmlns:a16="http://schemas.microsoft.com/office/drawing/2014/main" id="{73F00EC8-4467-393C-08A6-21718161E1E0}"/>
              </a:ext>
            </a:extLst>
          </p:cNvPr>
          <p:cNvSpPr txBox="1">
            <a:spLocks noChangeArrowheads="1"/>
          </p:cNvSpPr>
          <p:nvPr/>
        </p:nvSpPr>
        <p:spPr bwMode="auto">
          <a:xfrm>
            <a:off x="5327650" y="2376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803" name="Text Box 51">
            <a:extLst>
              <a:ext uri="{FF2B5EF4-FFF2-40B4-BE49-F238E27FC236}">
                <a16:creationId xmlns:a16="http://schemas.microsoft.com/office/drawing/2014/main" id="{9202361D-2D76-C336-28BD-D7CC42314965}"/>
              </a:ext>
            </a:extLst>
          </p:cNvPr>
          <p:cNvSpPr txBox="1">
            <a:spLocks noChangeArrowheads="1"/>
          </p:cNvSpPr>
          <p:nvPr/>
        </p:nvSpPr>
        <p:spPr bwMode="auto">
          <a:xfrm>
            <a:off x="5327650" y="2986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4" name="Text Box 52">
            <a:extLst>
              <a:ext uri="{FF2B5EF4-FFF2-40B4-BE49-F238E27FC236}">
                <a16:creationId xmlns:a16="http://schemas.microsoft.com/office/drawing/2014/main" id="{90B714EB-DD21-AAFA-E760-CED7A7CDC0D3}"/>
              </a:ext>
            </a:extLst>
          </p:cNvPr>
          <p:cNvSpPr txBox="1">
            <a:spLocks noChangeArrowheads="1"/>
          </p:cNvSpPr>
          <p:nvPr/>
        </p:nvSpPr>
        <p:spPr bwMode="auto">
          <a:xfrm>
            <a:off x="5327650"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2805" name="Object 53">
            <a:extLst>
              <a:ext uri="{FF2B5EF4-FFF2-40B4-BE49-F238E27FC236}">
                <a16:creationId xmlns:a16="http://schemas.microsoft.com/office/drawing/2014/main" id="{70A782B7-D283-A88A-919E-A0EE1940A361}"/>
              </a:ext>
            </a:extLst>
          </p:cNvPr>
          <p:cNvGraphicFramePr>
            <a:graphicFrameLocks noChangeAspect="1"/>
          </p:cNvGraphicFramePr>
          <p:nvPr>
            <p:extLst>
              <p:ext uri="{D42A27DB-BD31-4B8C-83A1-F6EECF244321}">
                <p14:modId xmlns:p14="http://schemas.microsoft.com/office/powerpoint/2010/main" val="2642682845"/>
              </p:ext>
            </p:extLst>
          </p:nvPr>
        </p:nvGraphicFramePr>
        <p:xfrm>
          <a:off x="482600" y="5580063"/>
          <a:ext cx="4089400" cy="439737"/>
        </p:xfrm>
        <a:graphic>
          <a:graphicData uri="http://schemas.openxmlformats.org/presentationml/2006/ole">
            <mc:AlternateContent xmlns:mc="http://schemas.openxmlformats.org/markup-compatibility/2006">
              <mc:Choice xmlns:v="urn:schemas-microsoft-com:vml" Requires="v">
                <p:oleObj name="Equation" r:id="rId5" imgW="1892300" imgH="203200" progId="Equation.3">
                  <p:embed/>
                </p:oleObj>
              </mc:Choice>
              <mc:Fallback>
                <p:oleObj name="Equation" r:id="rId5" imgW="1892300" imgH="203200" progId="Equation.3">
                  <p:embed/>
                  <p:pic>
                    <p:nvPicPr>
                      <p:cNvPr id="202805" name="Object 53">
                        <a:extLst>
                          <a:ext uri="{FF2B5EF4-FFF2-40B4-BE49-F238E27FC236}">
                            <a16:creationId xmlns:a16="http://schemas.microsoft.com/office/drawing/2014/main" id="{70A782B7-D283-A88A-919E-A0EE1940A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600" y="5580063"/>
                        <a:ext cx="4089400"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328A5FF0-B24D-16A0-874C-2E7B83F15F2E}"/>
              </a:ext>
            </a:extLst>
          </p:cNvPr>
          <p:cNvGraphicFramePr>
            <a:graphicFrameLocks noChangeAspect="1"/>
          </p:cNvGraphicFramePr>
          <p:nvPr>
            <p:extLst>
              <p:ext uri="{D42A27DB-BD31-4B8C-83A1-F6EECF244321}">
                <p14:modId xmlns:p14="http://schemas.microsoft.com/office/powerpoint/2010/main" val="1184097474"/>
              </p:ext>
            </p:extLst>
          </p:nvPr>
        </p:nvGraphicFramePr>
        <p:xfrm>
          <a:off x="465137" y="4325793"/>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00801" name="Object 98">
                        <a:extLst>
                          <a:ext uri="{FF2B5EF4-FFF2-40B4-BE49-F238E27FC236}">
                            <a16:creationId xmlns:a16="http://schemas.microsoft.com/office/drawing/2014/main" id="{36ADDDB5-3990-5AC4-B29D-48305D3C844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37" y="4325793"/>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523862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Number Placeholder 5">
            <a:extLst>
              <a:ext uri="{FF2B5EF4-FFF2-40B4-BE49-F238E27FC236}">
                <a16:creationId xmlns:a16="http://schemas.microsoft.com/office/drawing/2014/main" id="{80741E92-D2FB-C6E8-3368-B4ABE920A3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spcBef>
                <a:spcPct val="0"/>
              </a:spcBef>
              <a:buClrTx/>
              <a:buSzTx/>
              <a:buFontTx/>
              <a:buNone/>
            </a:pPr>
            <a:fld id="{3C638C2E-501B-4E19-A66C-A1D616B6EA52}" type="slidenum">
              <a:rPr lang="en-US" altLang="en-US" sz="1200" smtClean="0">
                <a:latin typeface="Garamond" panose="02020404030301010803" pitchFamily="18" charset="0"/>
              </a:rPr>
              <a:pPr>
                <a:spcBef>
                  <a:spcPct val="0"/>
                </a:spcBef>
                <a:buClrTx/>
                <a:buSzTx/>
                <a:buFontTx/>
                <a:buNone/>
              </a:pPr>
              <a:t>99</a:t>
            </a:fld>
            <a:endParaRPr lang="en-US" altLang="en-US" sz="1200">
              <a:latin typeface="Garamond" panose="02020404030301010803" pitchFamily="18" charset="0"/>
            </a:endParaRPr>
          </a:p>
        </p:txBody>
      </p:sp>
      <p:sp>
        <p:nvSpPr>
          <p:cNvPr id="202755" name="Rectangle 2">
            <a:extLst>
              <a:ext uri="{FF2B5EF4-FFF2-40B4-BE49-F238E27FC236}">
                <a16:creationId xmlns:a16="http://schemas.microsoft.com/office/drawing/2014/main" id="{C2476B48-D242-60B3-E983-416853C6A272}"/>
              </a:ext>
            </a:extLst>
          </p:cNvPr>
          <p:cNvSpPr>
            <a:spLocks noGrp="1" noChangeArrowheads="1"/>
          </p:cNvSpPr>
          <p:nvPr>
            <p:ph type="title"/>
          </p:nvPr>
        </p:nvSpPr>
        <p:spPr>
          <a:xfrm>
            <a:off x="457200" y="228600"/>
            <a:ext cx="8229600" cy="1139825"/>
          </a:xfrm>
          <a:noFill/>
        </p:spPr>
        <p:txBody>
          <a:bodyPr/>
          <a:lstStyle/>
          <a:p>
            <a:pPr eaLnBrk="1" hangingPunct="1"/>
            <a:r>
              <a:rPr lang="en-US" altLang="en-US" sz="3200"/>
              <a:t>Example on dynamic programming approach to matrix chain multiplication problem</a:t>
            </a:r>
          </a:p>
        </p:txBody>
      </p:sp>
      <p:graphicFrame>
        <p:nvGraphicFramePr>
          <p:cNvPr id="202756" name="Object 3">
            <a:extLst>
              <a:ext uri="{FF2B5EF4-FFF2-40B4-BE49-F238E27FC236}">
                <a16:creationId xmlns:a16="http://schemas.microsoft.com/office/drawing/2014/main" id="{94C1EC8A-902A-455A-CDA0-17397C51E1D6}"/>
              </a:ext>
            </a:extLst>
          </p:cNvPr>
          <p:cNvGraphicFramePr>
            <a:graphicFrameLocks noChangeAspect="1"/>
          </p:cNvGraphicFramePr>
          <p:nvPr/>
        </p:nvGraphicFramePr>
        <p:xfrm>
          <a:off x="457200" y="2133600"/>
          <a:ext cx="4419600" cy="493713"/>
        </p:xfrm>
        <a:graphic>
          <a:graphicData uri="http://schemas.openxmlformats.org/presentationml/2006/ole">
            <mc:AlternateContent xmlns:mc="http://schemas.openxmlformats.org/markup-compatibility/2006">
              <mc:Choice xmlns:v="urn:schemas-microsoft-com:vml" Requires="v">
                <p:oleObj name="Equation" r:id="rId3" imgW="2044700" imgH="228600" progId="Equation.3">
                  <p:embed/>
                </p:oleObj>
              </mc:Choice>
              <mc:Fallback>
                <p:oleObj name="Equation" r:id="rId3" imgW="2044700" imgH="228600" progId="Equation.3">
                  <p:embed/>
                  <p:pic>
                    <p:nvPicPr>
                      <p:cNvPr id="202756" name="Object 3">
                        <a:extLst>
                          <a:ext uri="{FF2B5EF4-FFF2-40B4-BE49-F238E27FC236}">
                            <a16:creationId xmlns:a16="http://schemas.microsoft.com/office/drawing/2014/main" id="{94C1EC8A-902A-455A-CDA0-17397C51E1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133600"/>
                        <a:ext cx="4419600" cy="493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757" name="Text Box 4">
            <a:extLst>
              <a:ext uri="{FF2B5EF4-FFF2-40B4-BE49-F238E27FC236}">
                <a16:creationId xmlns:a16="http://schemas.microsoft.com/office/drawing/2014/main" id="{DEA861B3-C933-CE0F-6C1D-FD97BFD21EF4}"/>
              </a:ext>
            </a:extLst>
          </p:cNvPr>
          <p:cNvSpPr txBox="1">
            <a:spLocks noChangeArrowheads="1"/>
          </p:cNvSpPr>
          <p:nvPr/>
        </p:nvSpPr>
        <p:spPr bwMode="auto">
          <a:xfrm>
            <a:off x="465138" y="1676400"/>
            <a:ext cx="4060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SzTx/>
              <a:buFontTx/>
              <a:buNone/>
            </a:pPr>
            <a:r>
              <a:rPr lang="en-US" altLang="en-US" sz="2000" i="1"/>
              <a:t>p</a:t>
            </a:r>
            <a:r>
              <a:rPr lang="en-US" altLang="en-US" sz="2000" baseline="-25000"/>
              <a:t>0</a:t>
            </a:r>
            <a:r>
              <a:rPr lang="en-US" altLang="en-US" sz="2000"/>
              <a:t>=5, </a:t>
            </a:r>
            <a:r>
              <a:rPr lang="en-US" altLang="en-US" sz="2000" i="1"/>
              <a:t>p</a:t>
            </a:r>
            <a:r>
              <a:rPr lang="en-US" altLang="en-US" sz="2000" baseline="-25000"/>
              <a:t>1</a:t>
            </a:r>
            <a:r>
              <a:rPr lang="en-US" altLang="en-US" sz="2000"/>
              <a:t>=10, </a:t>
            </a:r>
            <a:r>
              <a:rPr lang="en-US" altLang="en-US" sz="2000" i="1"/>
              <a:t>p</a:t>
            </a:r>
            <a:r>
              <a:rPr lang="en-US" altLang="en-US" sz="2000" baseline="-25000"/>
              <a:t>2</a:t>
            </a:r>
            <a:r>
              <a:rPr lang="en-US" altLang="en-US" sz="2000"/>
              <a:t>=50, </a:t>
            </a:r>
            <a:r>
              <a:rPr lang="en-US" altLang="en-US" sz="2000" i="1"/>
              <a:t>p</a:t>
            </a:r>
            <a:r>
              <a:rPr lang="en-US" altLang="en-US" sz="2000" baseline="-25000"/>
              <a:t>3</a:t>
            </a:r>
            <a:r>
              <a:rPr lang="en-US" altLang="en-US" sz="2000"/>
              <a:t>=100, </a:t>
            </a:r>
            <a:r>
              <a:rPr lang="en-US" altLang="en-US" sz="2000" i="1"/>
              <a:t>p</a:t>
            </a:r>
            <a:r>
              <a:rPr lang="en-US" altLang="en-US" sz="2000" baseline="-25000"/>
              <a:t>4</a:t>
            </a:r>
            <a:r>
              <a:rPr lang="en-US" altLang="en-US" sz="2000"/>
              <a:t>=20</a:t>
            </a:r>
          </a:p>
        </p:txBody>
      </p:sp>
      <p:graphicFrame>
        <p:nvGraphicFramePr>
          <p:cNvPr id="616453" name="Group 5">
            <a:extLst>
              <a:ext uri="{FF2B5EF4-FFF2-40B4-BE49-F238E27FC236}">
                <a16:creationId xmlns:a16="http://schemas.microsoft.com/office/drawing/2014/main" id="{BD84D7BE-3164-470F-297D-474F7296CBDF}"/>
              </a:ext>
            </a:extLst>
          </p:cNvPr>
          <p:cNvGraphicFramePr>
            <a:graphicFrameLocks noGrp="1"/>
          </p:cNvGraphicFramePr>
          <p:nvPr>
            <p:extLst>
              <p:ext uri="{D42A27DB-BD31-4B8C-83A1-F6EECF244321}">
                <p14:modId xmlns:p14="http://schemas.microsoft.com/office/powerpoint/2010/main" val="3427356219"/>
              </p:ext>
            </p:extLst>
          </p:nvPr>
        </p:nvGraphicFramePr>
        <p:xfrm>
          <a:off x="5638800" y="1676400"/>
          <a:ext cx="2971800" cy="2406652"/>
        </p:xfrm>
        <a:graphic>
          <a:graphicData uri="http://schemas.openxmlformats.org/drawingml/2006/table">
            <a:tbl>
              <a:tblPr/>
              <a:tblGrid>
                <a:gridCol w="742950">
                  <a:extLst>
                    <a:ext uri="{9D8B030D-6E8A-4147-A177-3AD203B41FA5}">
                      <a16:colId xmlns:a16="http://schemas.microsoft.com/office/drawing/2014/main" val="20000"/>
                    </a:ext>
                  </a:extLst>
                </a:gridCol>
                <a:gridCol w="742950">
                  <a:extLst>
                    <a:ext uri="{9D8B030D-6E8A-4147-A177-3AD203B41FA5}">
                      <a16:colId xmlns:a16="http://schemas.microsoft.com/office/drawing/2014/main" val="20001"/>
                    </a:ext>
                  </a:extLst>
                </a:gridCol>
                <a:gridCol w="742950">
                  <a:extLst>
                    <a:ext uri="{9D8B030D-6E8A-4147-A177-3AD203B41FA5}">
                      <a16:colId xmlns:a16="http://schemas.microsoft.com/office/drawing/2014/main" val="20002"/>
                    </a:ext>
                  </a:extLst>
                </a:gridCol>
                <a:gridCol w="742950">
                  <a:extLst>
                    <a:ext uri="{9D8B030D-6E8A-4147-A177-3AD203B41FA5}">
                      <a16:colId xmlns:a16="http://schemas.microsoft.com/office/drawing/2014/main" val="20003"/>
                    </a:ext>
                  </a:extLst>
                </a:gridCol>
              </a:tblGrid>
              <a:tr h="6016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charset="0"/>
                        </a:rPr>
                        <a:t>2,5K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a:ln>
                            <a:noFill/>
                          </a:ln>
                          <a:solidFill>
                            <a:schemeClr val="tx1"/>
                          </a:solidFill>
                          <a:effectLst/>
                          <a:latin typeface="Arial" charset="0"/>
                        </a:rPr>
                        <a:t>50K</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1600" b="0" i="0" u="none" strike="noStrike" cap="none" normalizeH="0" baseline="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800" b="0" i="0" u="none" strike="noStrike" cap="none" normalizeH="0" baseline="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en-US" sz="1800" b="0" i="0" u="none" strike="noStrike" cap="none" normalizeH="0" baseline="0" dirty="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16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tr-TR" sz="2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ap="flat" cmpd="sng" algn="ctr">
                      <a:solidFill>
                        <a:schemeClr val="tx1"/>
                      </a:solidFill>
                      <a:prstDash val="solid"/>
                      <a:round/>
                      <a:headEnd type="none" w="med" len="med"/>
                      <a:tailEnd type="none" w="med" len="med"/>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sz="1600" b="0" i="0" u="none" strike="noStrike" cap="none" normalizeH="0" baseline="0" dirty="0">
                          <a:ln>
                            <a:noFill/>
                          </a:ln>
                          <a:solidFill>
                            <a:schemeClr val="tx1"/>
                          </a:solidFill>
                          <a:effectLst/>
                          <a:latin typeface="Arial" charset="0"/>
                        </a:rPr>
                        <a:t>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2797" name="Text Box 45">
            <a:extLst>
              <a:ext uri="{FF2B5EF4-FFF2-40B4-BE49-F238E27FC236}">
                <a16:creationId xmlns:a16="http://schemas.microsoft.com/office/drawing/2014/main" id="{409FB879-5B1B-BAD2-D0ED-CE345172744E}"/>
              </a:ext>
            </a:extLst>
          </p:cNvPr>
          <p:cNvSpPr txBox="1">
            <a:spLocks noChangeArrowheads="1"/>
          </p:cNvSpPr>
          <p:nvPr/>
        </p:nvSpPr>
        <p:spPr bwMode="auto">
          <a:xfrm>
            <a:off x="586740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798" name="Text Box 46">
            <a:extLst>
              <a:ext uri="{FF2B5EF4-FFF2-40B4-BE49-F238E27FC236}">
                <a16:creationId xmlns:a16="http://schemas.microsoft.com/office/drawing/2014/main" id="{F4A57A9B-C390-C6CE-806F-E4DD7CB06CC6}"/>
              </a:ext>
            </a:extLst>
          </p:cNvPr>
          <p:cNvSpPr txBox="1">
            <a:spLocks noChangeArrowheads="1"/>
          </p:cNvSpPr>
          <p:nvPr/>
        </p:nvSpPr>
        <p:spPr bwMode="auto">
          <a:xfrm>
            <a:off x="6546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799" name="Text Box 47">
            <a:extLst>
              <a:ext uri="{FF2B5EF4-FFF2-40B4-BE49-F238E27FC236}">
                <a16:creationId xmlns:a16="http://schemas.microsoft.com/office/drawing/2014/main" id="{5E00ECF3-DAEA-F8FC-08AF-5178961ED1E4}"/>
              </a:ext>
            </a:extLst>
          </p:cNvPr>
          <p:cNvSpPr txBox="1">
            <a:spLocks noChangeArrowheads="1"/>
          </p:cNvSpPr>
          <p:nvPr/>
        </p:nvSpPr>
        <p:spPr bwMode="auto">
          <a:xfrm>
            <a:off x="73088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0" name="Text Box 48">
            <a:extLst>
              <a:ext uri="{FF2B5EF4-FFF2-40B4-BE49-F238E27FC236}">
                <a16:creationId xmlns:a16="http://schemas.microsoft.com/office/drawing/2014/main" id="{1C238B23-8AC5-FC67-733A-C6C447983F13}"/>
              </a:ext>
            </a:extLst>
          </p:cNvPr>
          <p:cNvSpPr txBox="1">
            <a:spLocks noChangeArrowheads="1"/>
          </p:cNvSpPr>
          <p:nvPr/>
        </p:nvSpPr>
        <p:spPr bwMode="auto">
          <a:xfrm>
            <a:off x="7994650" y="129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sp>
        <p:nvSpPr>
          <p:cNvPr id="202801" name="Text Box 49">
            <a:extLst>
              <a:ext uri="{FF2B5EF4-FFF2-40B4-BE49-F238E27FC236}">
                <a16:creationId xmlns:a16="http://schemas.microsoft.com/office/drawing/2014/main" id="{345449BF-BB48-C73D-C1AA-9261EAD05DF9}"/>
              </a:ext>
            </a:extLst>
          </p:cNvPr>
          <p:cNvSpPr txBox="1">
            <a:spLocks noChangeArrowheads="1"/>
          </p:cNvSpPr>
          <p:nvPr/>
        </p:nvSpPr>
        <p:spPr bwMode="auto">
          <a:xfrm>
            <a:off x="5321300" y="18288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1</a:t>
            </a:r>
          </a:p>
        </p:txBody>
      </p:sp>
      <p:sp>
        <p:nvSpPr>
          <p:cNvPr id="202802" name="Text Box 50">
            <a:extLst>
              <a:ext uri="{FF2B5EF4-FFF2-40B4-BE49-F238E27FC236}">
                <a16:creationId xmlns:a16="http://schemas.microsoft.com/office/drawing/2014/main" id="{73F00EC8-4467-393C-08A6-21718161E1E0}"/>
              </a:ext>
            </a:extLst>
          </p:cNvPr>
          <p:cNvSpPr txBox="1">
            <a:spLocks noChangeArrowheads="1"/>
          </p:cNvSpPr>
          <p:nvPr/>
        </p:nvSpPr>
        <p:spPr bwMode="auto">
          <a:xfrm>
            <a:off x="5327650" y="2376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2</a:t>
            </a:r>
          </a:p>
        </p:txBody>
      </p:sp>
      <p:sp>
        <p:nvSpPr>
          <p:cNvPr id="202803" name="Text Box 51">
            <a:extLst>
              <a:ext uri="{FF2B5EF4-FFF2-40B4-BE49-F238E27FC236}">
                <a16:creationId xmlns:a16="http://schemas.microsoft.com/office/drawing/2014/main" id="{9202361D-2D76-C336-28BD-D7CC42314965}"/>
              </a:ext>
            </a:extLst>
          </p:cNvPr>
          <p:cNvSpPr txBox="1">
            <a:spLocks noChangeArrowheads="1"/>
          </p:cNvSpPr>
          <p:nvPr/>
        </p:nvSpPr>
        <p:spPr bwMode="auto">
          <a:xfrm>
            <a:off x="5327650" y="29860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3</a:t>
            </a:r>
          </a:p>
        </p:txBody>
      </p:sp>
      <p:sp>
        <p:nvSpPr>
          <p:cNvPr id="202804" name="Text Box 52">
            <a:extLst>
              <a:ext uri="{FF2B5EF4-FFF2-40B4-BE49-F238E27FC236}">
                <a16:creationId xmlns:a16="http://schemas.microsoft.com/office/drawing/2014/main" id="{90B714EB-DD21-AAFA-E760-CED7A7CDC0D3}"/>
              </a:ext>
            </a:extLst>
          </p:cNvPr>
          <p:cNvSpPr txBox="1">
            <a:spLocks noChangeArrowheads="1"/>
          </p:cNvSpPr>
          <p:nvPr/>
        </p:nvSpPr>
        <p:spPr bwMode="auto">
          <a:xfrm>
            <a:off x="5327650" y="3595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742950" indent="-285750">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0"/>
              </a:spcBef>
              <a:buClrTx/>
              <a:buSzTx/>
              <a:buFontTx/>
              <a:buNone/>
            </a:pPr>
            <a:r>
              <a:rPr lang="en-US" altLang="en-US" sz="1800"/>
              <a:t>4</a:t>
            </a:r>
          </a:p>
        </p:txBody>
      </p:sp>
      <p:graphicFrame>
        <p:nvGraphicFramePr>
          <p:cNvPr id="202806" name="Object 54">
            <a:extLst>
              <a:ext uri="{FF2B5EF4-FFF2-40B4-BE49-F238E27FC236}">
                <a16:creationId xmlns:a16="http://schemas.microsoft.com/office/drawing/2014/main" id="{2B54CC1C-9BF8-2116-B280-8FDA29522D7E}"/>
              </a:ext>
            </a:extLst>
          </p:cNvPr>
          <p:cNvGraphicFramePr>
            <a:graphicFrameLocks noChangeAspect="1"/>
          </p:cNvGraphicFramePr>
          <p:nvPr>
            <p:extLst>
              <p:ext uri="{D42A27DB-BD31-4B8C-83A1-F6EECF244321}">
                <p14:modId xmlns:p14="http://schemas.microsoft.com/office/powerpoint/2010/main" val="2586775353"/>
              </p:ext>
            </p:extLst>
          </p:nvPr>
        </p:nvGraphicFramePr>
        <p:xfrm>
          <a:off x="446088" y="5580063"/>
          <a:ext cx="4583112" cy="439737"/>
        </p:xfrm>
        <a:graphic>
          <a:graphicData uri="http://schemas.openxmlformats.org/presentationml/2006/ole">
            <mc:AlternateContent xmlns:mc="http://schemas.openxmlformats.org/markup-compatibility/2006">
              <mc:Choice xmlns:v="urn:schemas-microsoft-com:vml" Requires="v">
                <p:oleObj name="Equation" r:id="rId5" imgW="2120900" imgH="203200" progId="Equation.3">
                  <p:embed/>
                </p:oleObj>
              </mc:Choice>
              <mc:Fallback>
                <p:oleObj name="Equation" r:id="rId5" imgW="2120900" imgH="203200" progId="Equation.3">
                  <p:embed/>
                  <p:pic>
                    <p:nvPicPr>
                      <p:cNvPr id="202806" name="Object 54">
                        <a:extLst>
                          <a:ext uri="{FF2B5EF4-FFF2-40B4-BE49-F238E27FC236}">
                            <a16:creationId xmlns:a16="http://schemas.microsoft.com/office/drawing/2014/main" id="{2B54CC1C-9BF8-2116-B280-8FDA29522D7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088" y="5580063"/>
                        <a:ext cx="4583112" cy="439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98">
            <a:extLst>
              <a:ext uri="{FF2B5EF4-FFF2-40B4-BE49-F238E27FC236}">
                <a16:creationId xmlns:a16="http://schemas.microsoft.com/office/drawing/2014/main" id="{A763E1C7-AFB9-5444-EB3B-9ADAD708CEE6}"/>
              </a:ext>
            </a:extLst>
          </p:cNvPr>
          <p:cNvGraphicFramePr>
            <a:graphicFrameLocks noChangeAspect="1"/>
          </p:cNvGraphicFramePr>
          <p:nvPr>
            <p:extLst>
              <p:ext uri="{D42A27DB-BD31-4B8C-83A1-F6EECF244321}">
                <p14:modId xmlns:p14="http://schemas.microsoft.com/office/powerpoint/2010/main" val="1309840178"/>
              </p:ext>
            </p:extLst>
          </p:nvPr>
        </p:nvGraphicFramePr>
        <p:xfrm>
          <a:off x="381000" y="4325793"/>
          <a:ext cx="7307263" cy="1173162"/>
        </p:xfrm>
        <a:graphic>
          <a:graphicData uri="http://schemas.openxmlformats.org/presentationml/2006/ole">
            <mc:AlternateContent xmlns:mc="http://schemas.openxmlformats.org/markup-compatibility/2006">
              <mc:Choice xmlns:v="urn:schemas-microsoft-com:vml" Requires="v">
                <p:oleObj name="Equation" r:id="rId7" imgW="3327400" imgH="533400" progId="Equation.3">
                  <p:embed/>
                </p:oleObj>
              </mc:Choice>
              <mc:Fallback>
                <p:oleObj name="Equation" r:id="rId7" imgW="3327400" imgH="533400" progId="Equation.3">
                  <p:embed/>
                  <p:pic>
                    <p:nvPicPr>
                      <p:cNvPr id="2" name="Object 98">
                        <a:extLst>
                          <a:ext uri="{FF2B5EF4-FFF2-40B4-BE49-F238E27FC236}">
                            <a16:creationId xmlns:a16="http://schemas.microsoft.com/office/drawing/2014/main" id="{328A5FF0-B24D-16A0-874C-2E7B83F15F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000" y="4325793"/>
                        <a:ext cx="7307263" cy="1173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8006064"/>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7396</TotalTime>
  <Words>10266</Words>
  <Application>Microsoft Office PowerPoint</Application>
  <PresentationFormat>On-screen Show (4:3)</PresentationFormat>
  <Paragraphs>1843</Paragraphs>
  <Slides>111</Slides>
  <Notes>111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111</vt:i4>
      </vt:variant>
    </vt:vector>
  </HeadingPairs>
  <TitlesOfParts>
    <vt:vector size="117" baseType="lpstr">
      <vt:lpstr>Arial</vt:lpstr>
      <vt:lpstr>Garamond</vt:lpstr>
      <vt:lpstr>Wingdings</vt:lpstr>
      <vt:lpstr>Edge</vt:lpstr>
      <vt:lpstr>Equation</vt:lpstr>
      <vt:lpstr>Denklem</vt:lpstr>
      <vt:lpstr>CS301 - Algorithms</vt:lpstr>
      <vt:lpstr>PowerPoint Presentation</vt:lpstr>
      <vt:lpstr>Augmenting Data Structures</vt:lpstr>
      <vt:lpstr>An Example: Dynamic Order Statistics</vt:lpstr>
      <vt:lpstr>Let’s think for a while…</vt:lpstr>
      <vt:lpstr>Finding Rank of an element in a RBT</vt:lpstr>
      <vt:lpstr>Finding Rank of an element in a RBT</vt:lpstr>
      <vt:lpstr>Finding Rank of an element in a RBT</vt:lpstr>
      <vt:lpstr>Finding Rank of an element in a RBT</vt:lpstr>
      <vt:lpstr>Finding Rank of an element in a RBT</vt:lpstr>
      <vt:lpstr>CountNodes is the most expensive step…</vt:lpstr>
      <vt:lpstr>A more efficient way of counting nodes</vt:lpstr>
      <vt:lpstr>Example RBT with augmented nodes</vt:lpstr>
      <vt:lpstr>Finding rank in augmented RBT</vt:lpstr>
      <vt:lpstr>Finding rank in augmented RBT</vt:lpstr>
      <vt:lpstr>Finding order statistics augmented RBT</vt:lpstr>
      <vt:lpstr>Finding order statistics augmented RBT</vt:lpstr>
      <vt:lpstr>Finding order statistics augmented RBT</vt:lpstr>
      <vt:lpstr>Where did we start, where are we now…</vt:lpstr>
      <vt:lpstr>Where did we start, where are we now…</vt:lpstr>
      <vt:lpstr>What about insert and delete operations?</vt:lpstr>
      <vt:lpstr>Insert operation on augmented RBT</vt:lpstr>
      <vt:lpstr>Insert operation on augmented RBT</vt:lpstr>
      <vt:lpstr>Increment the nodes we visit while inserting</vt:lpstr>
      <vt:lpstr>AugmentedFixColoring</vt:lpstr>
      <vt:lpstr>AugmentedFixColoring</vt:lpstr>
      <vt:lpstr>Maintaining size fields after right rotation</vt:lpstr>
      <vt:lpstr>Maintaining size fields after left rotation</vt:lpstr>
      <vt:lpstr>Running time of AugmentedRBT_Insert</vt:lpstr>
      <vt:lpstr>Delete operation on augmented RBT</vt:lpstr>
      <vt:lpstr>General Approach</vt:lpstr>
      <vt:lpstr>A possibly inefficient augmentation example</vt:lpstr>
      <vt:lpstr>A possibly inefficient augmentation example</vt:lpstr>
      <vt:lpstr>Another example for augmenting RBTs</vt:lpstr>
      <vt:lpstr>Overlapping intervals</vt:lpstr>
      <vt:lpstr>Overlapping intervals</vt:lpstr>
      <vt:lpstr>Overlapping intervals</vt:lpstr>
      <vt:lpstr>What should we use, what should we use ?..</vt:lpstr>
      <vt:lpstr>Using RBTs for keeping a set of intervals</vt:lpstr>
      <vt:lpstr>Example set of intervals on augmented RBT</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Maintaining the new form of the data structure</vt:lpstr>
      <vt:lpstr>Implement the additional operations</vt:lpstr>
      <vt:lpstr>Implement the additional operations</vt:lpstr>
      <vt:lpstr>IntervalRBT_Search example</vt:lpstr>
      <vt:lpstr>IntervalRBT_Search example</vt:lpstr>
      <vt:lpstr>IntervalRBT_Search example</vt:lpstr>
      <vt:lpstr>IntervalRBT_Search example</vt:lpstr>
      <vt:lpstr>IntervalRBT_Search example</vt:lpstr>
      <vt:lpstr>IntervalRBT_Search example</vt:lpstr>
      <vt:lpstr>IntervalRBT_Search example</vt:lpstr>
      <vt:lpstr>Correctness of IntervalRBT_Search</vt:lpstr>
      <vt:lpstr>Correctness of IntervalRBT_Search</vt:lpstr>
      <vt:lpstr>Correctness of IntervalRBT_Search</vt:lpstr>
      <vt:lpstr>Correctness of IntervalRBT_Search</vt:lpstr>
      <vt:lpstr>Correctness of IntervalRBT_Search</vt:lpstr>
      <vt:lpstr>PowerPoint Presentation</vt:lpstr>
      <vt:lpstr>What is dynamic programming?</vt:lpstr>
      <vt:lpstr>“Divide and Conquer” vs “Dynamic Programming”</vt:lpstr>
      <vt:lpstr>“Divide and Conquer” vs “Dynamic Programming”</vt:lpstr>
      <vt:lpstr>Typical applications for dynamic programming</vt:lpstr>
      <vt:lpstr>A guide for dynamic programming algorithms</vt:lpstr>
      <vt:lpstr>A dynamic programming algorithm: first example</vt:lpstr>
      <vt:lpstr>Multiplying 2 matrices</vt:lpstr>
      <vt:lpstr>Matrix chain multiplication problem</vt:lpstr>
      <vt:lpstr>Matrix chain multiplication problem</vt:lpstr>
      <vt:lpstr>Matrix chain multiplication problem</vt:lpstr>
      <vt:lpstr>A naïve approach to matrix chain multiplication problem</vt:lpstr>
      <vt:lpstr>A naïve approach to matrix chain multiplication problem</vt:lpstr>
      <vt:lpstr>A naïve approach to matrix chain multiplication problem</vt:lpstr>
      <vt:lpstr>A naïve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Example on dynamic programming approach to matrix chain multiplication problem</vt:lpstr>
      <vt:lpstr>Pseudo code for matrix chain multiplication problem</vt:lpstr>
      <vt:lpstr>Pseudo code for matrix chain multiplication problem</vt:lpstr>
      <vt:lpstr>Pseudo code for matrix chain multiplication problem – memoization approach</vt:lpstr>
      <vt:lpstr>Pseudo code for matrix chain multiplication problem – memoization approach</vt:lpstr>
    </vt:vector>
  </TitlesOfParts>
  <Company>Sabanci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CS301 - Algorithms</dc:title>
  <dc:creator>Husnu Yenigun</dc:creator>
  <cp:lastModifiedBy>Yenigun,Husnu</cp:lastModifiedBy>
  <cp:revision>287</cp:revision>
  <dcterms:created xsi:type="dcterms:W3CDTF">2004-10-03T22:27:23Z</dcterms:created>
  <dcterms:modified xsi:type="dcterms:W3CDTF">2023-07-27T05:05:47Z</dcterms:modified>
</cp:coreProperties>
</file>