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7"/>
  </p:notesMasterIdLst>
  <p:handoutMasterIdLst>
    <p:handoutMasterId r:id="rId58"/>
  </p:handoutMasterIdLst>
  <p:sldIdLst>
    <p:sldId id="256" r:id="rId2"/>
    <p:sldId id="399" r:id="rId3"/>
    <p:sldId id="400" r:id="rId4"/>
    <p:sldId id="401" r:id="rId5"/>
    <p:sldId id="402" r:id="rId6"/>
    <p:sldId id="409" r:id="rId7"/>
    <p:sldId id="403" r:id="rId8"/>
    <p:sldId id="425" r:id="rId9"/>
    <p:sldId id="404" r:id="rId10"/>
    <p:sldId id="410" r:id="rId11"/>
    <p:sldId id="411" r:id="rId12"/>
    <p:sldId id="412" r:id="rId13"/>
    <p:sldId id="427" r:id="rId14"/>
    <p:sldId id="413" r:id="rId15"/>
    <p:sldId id="428" r:id="rId16"/>
    <p:sldId id="426" r:id="rId17"/>
    <p:sldId id="414" r:id="rId18"/>
    <p:sldId id="415" r:id="rId19"/>
    <p:sldId id="430" r:id="rId20"/>
    <p:sldId id="454" r:id="rId21"/>
    <p:sldId id="429" r:id="rId22"/>
    <p:sldId id="431" r:id="rId23"/>
    <p:sldId id="416" r:id="rId24"/>
    <p:sldId id="417" r:id="rId25"/>
    <p:sldId id="418" r:id="rId26"/>
    <p:sldId id="455" r:id="rId27"/>
    <p:sldId id="419" r:id="rId28"/>
    <p:sldId id="456" r:id="rId29"/>
    <p:sldId id="420" r:id="rId30"/>
    <p:sldId id="421" r:id="rId31"/>
    <p:sldId id="422" r:id="rId32"/>
    <p:sldId id="423" r:id="rId33"/>
    <p:sldId id="424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B4B4B4"/>
    <a:srgbClr val="FF0101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1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534"/>
    </p:cViewPr>
  </p:sorterViewPr>
  <p:notesViewPr>
    <p:cSldViewPr>
      <p:cViewPr varScale="1">
        <p:scale>
          <a:sx n="60" d="100"/>
          <a:sy n="60" d="100"/>
        </p:scale>
        <p:origin x="-17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>
            <a:extLst>
              <a:ext uri="{FF2B5EF4-FFF2-40B4-BE49-F238E27FC236}">
                <a16:creationId xmlns:a16="http://schemas.microsoft.com/office/drawing/2014/main" id="{71247C6A-104E-9B27-C44C-B47D590D30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4307" name="Rectangle 3">
            <a:extLst>
              <a:ext uri="{FF2B5EF4-FFF2-40B4-BE49-F238E27FC236}">
                <a16:creationId xmlns:a16="http://schemas.microsoft.com/office/drawing/2014/main" id="{27F6D62D-04C1-EDA7-3FF2-D0AC639FD5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4308" name="Rectangle 4">
            <a:extLst>
              <a:ext uri="{FF2B5EF4-FFF2-40B4-BE49-F238E27FC236}">
                <a16:creationId xmlns:a16="http://schemas.microsoft.com/office/drawing/2014/main" id="{ECB2EFE6-AE76-3DF2-9743-6D774458A58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4309" name="Rectangle 5">
            <a:extLst>
              <a:ext uri="{FF2B5EF4-FFF2-40B4-BE49-F238E27FC236}">
                <a16:creationId xmlns:a16="http://schemas.microsoft.com/office/drawing/2014/main" id="{8AED9880-96FD-81FC-D26B-DE1640162E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8C7D4EE-DB25-466D-AB41-9F8C01B65A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7C91060-97E0-78BB-E1D3-13F7D76B95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0FE0156-D4CD-FFC3-0B6F-07FFA7D28B0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01FCCF-C161-BE28-F106-8118E6AFF8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955DABF2-07D4-500C-B0D6-6BF3A10CD0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40ABDB49-C2D6-8300-4748-8779FBA2EA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14B07F9B-79A6-8816-087B-499D3F554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02D9F4A-AF7C-44DA-8A9D-F65D70FBAD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9B51930-B2B7-B76E-614B-B1179FDE4E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B69B83-68D5-4800-951E-F71FCE5A259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9D383E2-1EF1-C49B-15B1-D810F4700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C1EA9EE-2D46-5217-71DA-6C3C01BDA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A6344BE-EE8F-5C87-C0BD-16E5855898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2CCBAA-7722-420E-ADCB-87318EDC476E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E63932F-2BFC-27B1-CA43-B58398DF5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267DA12-E47E-8844-56D3-193D482CB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6D280F9-C8CA-6265-0549-C2268D70EE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0C4D0B-AB6E-41D5-963C-36690AA5DD28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2FEE5D3-1EE0-089D-6D2D-8D83D4EBC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4BB7D62-010E-15EB-6275-D098CF954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5A3DD16-FE7A-244C-728E-A2B0BABC8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86CE64-857D-4385-ACC5-830C24110989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FF80BA8-96E5-20E1-0A17-07588CFE8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11AFE75-C2B8-683F-238D-4EEEC60E5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CD2597E-4487-644C-BECA-781F2B993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C93797-7A38-4A3D-B271-F154997C6453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8FE8ACC-9B55-6D36-6446-509FA2FC9C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9B2AFB2-9133-6158-EC93-B607CB1B7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C8C63665-4BD3-898C-D647-81F68ADB6E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0157FB-292F-4582-8925-A79EC388EE42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D890C37-B8C1-7600-200E-530A12FEC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30C313D-25E7-16EB-5C00-2D7E48632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5E14AFD-E79D-429E-5028-98696D77BD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46C1A9-6EC4-43CC-B8E5-608E4946C98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6C19033-554C-D131-7B2A-153938190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733A016-823F-6FC1-917B-0115DE956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2861060-713F-543A-AD56-22BCD463A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F12CDB-EAAC-46E1-A02B-12108BC162A8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429941A-8BB4-F601-D3E4-13857F4C1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C0286A4-5118-2DEF-736A-F7FD758BB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FDE20A5-C2F8-AB12-5C65-273F21CE9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8D27D8-714B-4690-8845-DA2C6AB4A0F2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6D0A1CE-A25D-DFAE-465A-185CA49D0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F5723B4-1988-4434-113B-CCAF5D7A6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C4D3F60-5644-3661-0E0A-B2AE42933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9EE7B4-A28D-4102-9E0D-D93B124AD546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AB88B4B-CE9C-CE5C-34AB-CC3FBD087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E22D3EA-621A-8DE9-F225-20FFC3F22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64E804F6-A563-D152-0FE6-643BBA638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C5BC1C-0AA6-46A5-825E-21A559F6BD39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5999924E-BB5C-2225-31F3-1553C68AF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15E775A-A42D-2571-2212-879CF237B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07A1653-32DB-062A-15DA-6267127170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D81D34-F1D5-4F83-AE4F-3CCC8DA4AEC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F7B625A-D8A4-4E62-2C59-F09392AB0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84C9A04-0625-BA95-20EA-E648A6A6F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936253F-588B-7284-7554-03C14243A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B6ABDD-A1C4-4F73-B8D2-2A2680F3BE56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81149BB-9957-7034-AFD5-1ADD30350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C506797-FBB3-E739-4D33-9972B2D88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527A699-0500-137D-CB64-ABAAD4780A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8BCC8-E523-4086-9D9B-C6704576B5E4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40BBDFA-09D2-F1C3-B8BC-591E06152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53769E0-39B8-2E67-A74C-499A3619D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1BC32462-0CC5-6B22-CBD8-4B3C8FB3E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874A7B-21BC-43B5-BFD9-1D73177BEA17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72CB70F-945E-7CCF-2782-E6133C585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6FED82F-1057-79A6-C141-C4A2AEBF7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934173A9-0839-3222-18CC-F0B331315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BEE18B-983A-44DD-8957-C94BD765669F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630827A-B90F-AFD8-9237-EE915F0342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96730A9-03F7-1A8A-FD26-ED138B5EC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F4B8D3B-8A98-64C1-5833-E0F245349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0027484-CAC6-49A6-8CE7-163024CB4EE7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5583B12-09BA-1C0A-BCBF-29262B3F85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AC30528E-D61A-C885-41EC-B50EB86FC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4886711-A04F-1269-5629-31528FC20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ECD987-75BD-4581-A859-F9038D1D8007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FFA2A91-A481-E148-C29B-02153CB395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F4D5901-99BF-62AD-B73E-F0DF3BE8B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E359921-0749-0E30-174C-7AB1AAF68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4C842A-0A29-4C14-B197-7ECBD18DD922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6618055-BFFF-A652-6206-48E7F6830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1F425A0-42E4-F2C2-3B48-B88ADF994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6EE1FF5-ADC6-ABD5-9570-3EE9A3D9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07CCE7-53A2-499C-A5E9-2D0DCC420E35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96F2AC0-5842-A431-A0C4-4E039FC12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977ABB-F214-7559-EABF-77690FCD3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6EE1FF5-ADC6-ABD5-9570-3EE9A3D9A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07CCE7-53A2-499C-A5E9-2D0DCC420E35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E96F2AC0-5842-A431-A0C4-4E039FC12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977ABB-F214-7559-EABF-77690FCD3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88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ED2F0DE-D7DB-14FD-2D06-EF80515415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1FE230-BFC0-4E90-88DA-B8312BFA5A0E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8FA214-2FF9-A621-F80B-0BF51D466E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2FCE685-42A6-7B07-C368-E1611B7AD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4D9D18E-9151-1282-03EF-B6F31E6B8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2DEC3D-AA04-4D0A-9AFE-CBD5C460EEB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C0E44D7-DDAA-C79C-2C42-0D77712A7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900F5C6-2A9D-0A2B-AA1D-1B7CF4A2F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746D428-1571-5885-9450-DCF13723B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FD4B90-B400-41BA-90F1-FFEBEF8C3BEF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3D1EAD1-58AA-F5BE-EFCB-4C0D32386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BDC4B93-3CEE-727B-97EE-D2D747081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3A92B4D-72B3-2432-6914-87A902FD8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F54CC-02A7-4A75-AE22-E37B353DC90E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E084401-8046-27F8-6B1B-55E5A4FDE9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2E7383B-5787-2F74-F372-1C5095ED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DE4DF350-CB86-FA06-6ACF-24A562475F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711D9D-C5DA-4808-A078-2518BA8880B7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E8BF36E-6940-1686-6BB9-169FB8DD3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6EF045D-E1D7-B7DF-DBA2-BBBD3501B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8233384-EB54-23BD-0C90-293637E30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1FCA3A-040A-49E1-A8DB-130B330CDF9B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A6AEF01-6C29-864F-8FEE-FE6CABF3A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85726AD-5623-F570-9BE6-1EA9A31F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03E6072-A347-0610-BF32-A92821614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F4FE46-970E-4EB8-B375-3E6805A0144C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7843FDF-EA1E-449F-48CD-A099F4C2C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51D89B2-9085-447B-8DE3-CD8600068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4D925B98-051A-4ABE-A818-87B6FC096E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27B3D3-B6C0-491C-81F5-A2C4EE7BA363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026DB1B2-6C74-0DF6-8A55-0CBDB4184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9B064B4-5FD0-049C-B155-0CA524830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DB4E188-CD57-4275-0A6F-BDE50D414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F04E8C-6A94-431D-AD6C-5F007E21B7A8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DD2FB96-DFC2-FE0E-019E-4CC6F1332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DD3DA3E-22DC-D3E8-57BD-502969C0E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CAAEFF94-E630-C996-63E8-57E4EE81C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799502-FC4E-49B3-AA77-74B9EB6EF073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2C0932B-C3F8-18F2-8501-EC6D33619B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6CA78A0A-F6BF-C2AB-5352-6A38C4B2A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FC9C9C6-2616-55C8-346B-95AD82480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5926E9-43F5-4A84-9C69-61E6B629DFA2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00356AB-5014-5F20-184E-C5F9B22015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EEF17DC-E7AF-EED6-CD0C-3A1DFB671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E0F5C64-2A20-8BDB-82FA-E1DD7F94D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08E3CA-98D4-4822-8229-54280BA7D7B7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27774D2-69F2-F327-6840-23A41197C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9E6AC535-FE2F-F420-13A8-7155989B3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01D3AF4-97B9-AF64-2B56-6DC069D9D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C006B9-E542-410A-85D5-228EEFE6955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C5EA89AC-2FCF-975E-58F2-911C8E94E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6BABAA3-3BDC-74A6-21E5-122878FEA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2FAA46A-4F6F-8A37-8B31-C7D443427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258F59-CECF-4ECF-B4B4-DFF6C977C1E6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71490DA6-73D4-7A12-FBC2-CFC8F417E6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F6467EA-E360-5F09-14BB-2ECBF3815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AB0CBA3-AEC3-B0FE-BCEB-ABFA55D49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52E2C6-B8F4-433A-BFC7-A98B1EB99781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F3B25F6-122A-00E5-E97F-AF1298EE07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39417148-96FF-446B-9566-812842ECF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F129F9AD-3420-24DC-61D0-801CD79A0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671966-4CE9-4EE2-99EF-AE4AE04D5A27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2033F0D-8A76-976F-B3D9-4724875E3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06CCAA3-1E0A-C82B-A1A5-7F6E4F273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AC25BE3-B397-CE7C-B200-16969A730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CE09EA-EE7B-493E-AAF5-56EE2C92B681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9D2DBC5-6802-DE58-43DF-59D46C23D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1396F9D4-40DC-D94F-5C79-38FF18FD3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A1E67472-F3DE-BA37-BF46-911D4129E8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5EDFA9-4078-4E81-A76B-CE40A93418C4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2057C6B-70F1-BB6E-C82F-9B44559405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D773B12-6D89-4C74-C8E6-D58E5821F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4CF79DD-873E-3057-135B-2843CED525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85B71D-AC55-440B-B8FC-2A9966BD7949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3D7AE66-BCF3-48DB-AABB-27B864364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A40F0DB-4086-A408-A1AB-681AF49E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91804671-1276-6FB3-F906-873455F25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CE9D13-094D-455E-B615-0C3B1B1EE50A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F86A9C6A-C158-9BB6-7E83-BB3026763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C2F8150-CBA5-EBE9-A554-C9AB71D6D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7636779-34F6-F7DC-0B14-CC929ABF25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766F3-D005-467E-A432-EAD2EA31ADB5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3CD69E8A-FB28-0404-0D42-B6B6BCB43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8EB9474-B1B2-0E4A-C2BD-17D2502CF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8DD6F26A-E9EE-7AA7-5D78-489349174B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F056E9-55E7-4FA9-A706-0862D38D1360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6B9BE78F-02C6-9762-F232-E43BFAE94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3581E276-47CE-E5AB-A329-96FF2A81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F76BE243-51C0-6E57-C890-4F85195A0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58E666-9E34-40E7-A370-0F1C6C92905E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4D0E5B77-AE59-8271-E68C-39D12FAD4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79EE4125-54BA-B69C-B4C8-9A4473DA9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0287529C-4F6F-81EE-AE90-1E8BA5F137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343EAC-3A07-4CC9-AAE7-C833831A78B2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D5257EA-554B-AED1-4AF2-B8405C21A1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C3B7657-14A8-D35F-F467-8CDAE2B1B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ED0D5736-DED0-E401-8DA9-83A6AD415C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4BCE32-4182-45A5-8E0D-9247A01BC1C6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B173A026-EAF2-DC1A-BA14-4A6CE04B6D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D9B676BC-9A9D-17C6-9758-F2578988B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12D8B1E-CA72-FC59-EDE0-69778DB21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59F36C-7020-430B-857C-5873565EAF79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5F007F18-E64E-A50F-F4FA-FAD8B7369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DDE3EFE-8660-A5A0-53CD-1B4E820D7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28D93CF-75B8-96D7-9609-C195AAB1B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B72B63-9C52-4E1C-800A-E77A893E26B4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C6BAF108-83A8-F150-EB4C-0A6491953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BE4CB783-21E4-A0AC-252C-3D9899C86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5A5CDB3-A7AF-9D8B-FF93-DB4727D5F4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4BBFD8-B886-43AB-A678-450C5F8BF828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38FB1DCC-33C5-D395-27DE-19871F702B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EA74E713-5153-3B3A-4579-7001AC850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E89B419A-BF71-48C0-E2FA-360E7B351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413690-DF47-487C-BF84-23617297C8CE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FBDD8ED-EB6F-4B9A-B7D3-4F0ABF66B9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FF78FAF5-3C26-4084-77AE-CF1EABB7B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401CEB9-D635-B72E-AFD1-A2B4F2261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E92854-3DCE-4E22-8FED-1A6D77C2A035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B643B8A-FD92-B355-19DE-CB7E49DA14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5672EC9E-494D-EB0E-9565-0C5E020E4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D9AFDE5A-E816-84AA-BD8B-75C84CDDEB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EFBE5-8F2C-45CB-B5C6-E2C56AD28AF4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84F9A2C-0869-DDE4-64BD-ABAC5D4EDF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8334A28-86F4-2F57-1F44-EDCED2C31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D9E4C534-0018-6FD1-BA7F-94EC1306A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252CCD-A1F0-4C2A-8FFB-3D9174543B29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E36CCA4-DFD3-B577-9DAB-7D376679F3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60025FF-FD4B-4388-C0EB-2D694515A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8FC04C5-5751-0436-26FC-F005AFB9E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9A9199-9AD2-4755-8818-A1FE8CDEFEE4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A6D0863-46A6-445A-C918-3A04B0BEB5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1D0F2D5-BE8C-AFA2-CA0C-E38E9246B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1AB9814-D796-0203-E09B-E5507CAF8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B937D0-849A-4A93-A051-E842468B7555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385335D-C512-87BF-2F3D-5F55A4050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A768D91-EB9A-029B-4EBF-CB3AAE31F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B2D9C64C-B022-8EA7-F0FE-2F992135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99E44D16-4937-0790-A5DD-86E3EE89B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4F2D29-EAFA-FF40-EDBA-5EA0138DD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2D6CBF-C71D-B830-B346-DCC0C4A7AA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18FD60-EF73-C91A-EF2C-1CB1CAF05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3DF92-D488-4545-89B1-E4F61D34A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3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AC4B6C-C405-8943-C814-74C1A9C26A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08626B9-0116-F539-2A14-4EA6F2378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70050D-636A-5EDC-FDDD-9FAA6671CA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5AAE5-67C5-4B17-AA59-221E08121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62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7379D0-B4E0-9E96-E8B2-CBFED4233C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765687-DFF7-B056-9452-81187D7F6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D326C0-8AB5-3166-63A5-5F7DFE0B9D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C8D-91E8-4A1C-9417-2A1A5130E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30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1AF878-3772-F33A-61E6-C62479287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D49094-B86B-4EA9-73DC-E01AB7217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1412A8-A9A9-D598-D1D6-282C1B0EA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0BCCE-5A62-4627-917D-5C4D5C295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975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D17EC7-0AC5-FE57-07B9-02917BB41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423FF8-6B9B-F8E7-9843-D07A18082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BE4BAF-EA12-80D7-33CE-4493962DD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8E7A2-89AC-4B28-BA55-A59065D68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63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ADE6D-21A6-ED8F-F317-54B5A2AF8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6E81D3-2C83-48BC-F875-472FFE3675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B69B1-F8B1-8B8E-F850-9499B43E7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259FD-DEDF-45B3-9659-834A06D88E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19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DAA6CB-06DD-FEC3-7827-335B57088A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480152-C3FC-9EE4-A26F-10CC20D5A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2DA44E-80E2-91B9-2D82-62B27F175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11F60-C82F-474C-89E9-C29EF99392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C6FD55-5FC8-92C0-B960-F7B18F2D1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E96E7B-F876-BE7D-C03B-F9628B86C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0372BD-B81C-3850-689D-17345D08C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EB606-D4B6-4ED5-A5B7-1398239DCC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04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A525C6-452F-FB45-09CD-0AD3A12222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AFFE20-634E-B641-7674-A48EF237E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292AF3-4B4C-3A9B-48EB-50F13D4587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840AE-3B3A-45F7-A551-369CDC07D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33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67E908-E7E1-6E80-E333-AB92902E3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6F839E-3541-38F4-4A80-BF8B7A3756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1B2D7-1DDA-8B1E-459D-446627AE8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25E3A-8455-45FE-95FE-1A124BDF8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09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D2D5D-F840-5868-73ED-DEBD52063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F69DB-E94E-1029-8165-2D37FD612B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140C9-0860-E29F-EE65-4AB77FA7E7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E7317-CC46-4488-8E88-A502B7EE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77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8035B64-E157-C8A5-94DA-92077F7F6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A1F787-463F-B50B-FF8C-62EC928FD0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6817127-ABAD-8CBB-F986-CF6551B0C5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November 20, 2007</a:t>
            </a: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56F6AE7-00BD-3627-3C51-5D87AC36A0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]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770F92AC-2F68-77DA-9615-45A97C68CA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10EBE93B-38A5-498A-873A-58CA74ED0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FB3D506C-D2F5-B577-1DE1-3118CA99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A85F1E38-C0C8-D84B-80EC-6CEAD9CEB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2307EE7-6475-C583-9D56-DE816410D8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7D5E75C-4480-36A7-6913-68E1D9AE1A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H</a:t>
            </a:r>
            <a:r>
              <a:rPr lang="tr-TR" altLang="en-US"/>
              <a:t>ü</a:t>
            </a:r>
            <a:r>
              <a:rPr lang="en-US" altLang="en-US"/>
              <a:t>sn</a:t>
            </a:r>
            <a:r>
              <a:rPr lang="tr-TR" altLang="en-US"/>
              <a:t>ü</a:t>
            </a:r>
            <a:r>
              <a:rPr lang="en-US" altLang="en-US"/>
              <a:t> Yenig</a:t>
            </a:r>
            <a:r>
              <a:rPr lang="tr-TR" altLang="en-US"/>
              <a:t>ü</a:t>
            </a:r>
            <a:r>
              <a:rPr lang="en-US" altLang="en-US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07FF7A12-6B47-1BDA-D7E4-058A0CA1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C7A30E-9E10-4C12-A870-21ABE8959D1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BE7AA9EE-2B22-C436-2A4D-91FFAA392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Subgraphs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9749A53A-9DC1-BEC3-8089-A2ABC51BD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Given two graphs </a:t>
            </a:r>
            <a:r>
              <a:rPr lang="en-US" altLang="en-US" sz="2400" i="1"/>
              <a:t>G </a:t>
            </a:r>
            <a:r>
              <a:rPr lang="en-US" altLang="en-US" sz="2400"/>
              <a:t>= 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 and </a:t>
            </a:r>
            <a:r>
              <a:rPr lang="en-US" altLang="en-US" sz="2400" i="1"/>
              <a:t>G</a:t>
            </a:r>
            <a:r>
              <a:rPr lang="en-US" altLang="en-US" sz="2400">
                <a:sym typeface="Symbol" panose="05050102010706020507" pitchFamily="18" charset="2"/>
              </a:rPr>
              <a:t> </a:t>
            </a:r>
            <a:r>
              <a:rPr lang="en-US" altLang="en-US" sz="2400"/>
              <a:t>= (</a:t>
            </a:r>
            <a:r>
              <a:rPr lang="en-US" altLang="en-US" sz="2400" i="1"/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, </a:t>
            </a:r>
            <a:r>
              <a:rPr lang="en-US" altLang="en-US" sz="2400" i="1"/>
              <a:t>E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), </a:t>
            </a:r>
            <a:r>
              <a:rPr lang="en-US" altLang="en-US" sz="2400" i="1"/>
              <a:t>G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 is said to be a </a:t>
            </a:r>
            <a:r>
              <a:rPr lang="en-US" altLang="en-US" sz="2400" b="1">
                <a:solidFill>
                  <a:srgbClr val="0066FF"/>
                </a:solidFill>
              </a:rPr>
              <a:t>subgraph</a:t>
            </a:r>
            <a:r>
              <a:rPr lang="en-US" altLang="en-US" sz="2400"/>
              <a:t> of </a:t>
            </a:r>
            <a:r>
              <a:rPr lang="en-US" altLang="en-US" sz="2400" i="1"/>
              <a:t>G</a:t>
            </a:r>
            <a:r>
              <a:rPr lang="en-US" altLang="en-US" sz="2400"/>
              <a:t> iff </a:t>
            </a:r>
            <a:r>
              <a:rPr lang="en-US" altLang="en-US" sz="2400" i="1"/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and </a:t>
            </a:r>
            <a:r>
              <a:rPr lang="en-US" altLang="en-US" sz="2400" i="1"/>
              <a:t>E</a:t>
            </a:r>
            <a:r>
              <a:rPr lang="en-US" altLang="en-US" sz="2400">
                <a:sym typeface="Symbol" panose="05050102010706020507" pitchFamily="18" charset="2"/>
              </a:rPr>
              <a:t>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.</a:t>
            </a:r>
          </a:p>
        </p:txBody>
      </p:sp>
      <p:grpSp>
        <p:nvGrpSpPr>
          <p:cNvPr id="23557" name="Group 6">
            <a:extLst>
              <a:ext uri="{FF2B5EF4-FFF2-40B4-BE49-F238E27FC236}">
                <a16:creationId xmlns:a16="http://schemas.microsoft.com/office/drawing/2014/main" id="{C1973500-0A1D-A41D-C382-1C211C8527A8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3719513"/>
            <a:ext cx="1808163" cy="1400175"/>
            <a:chOff x="410" y="2967"/>
            <a:chExt cx="1139" cy="882"/>
          </a:xfrm>
        </p:grpSpPr>
        <p:sp>
          <p:nvSpPr>
            <p:cNvPr id="23580" name="Oval 7">
              <a:extLst>
                <a:ext uri="{FF2B5EF4-FFF2-40B4-BE49-F238E27FC236}">
                  <a16:creationId xmlns:a16="http://schemas.microsoft.com/office/drawing/2014/main" id="{1AE02B0C-24F7-224D-A2B6-CC05F7C10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23581" name="Oval 8">
              <a:extLst>
                <a:ext uri="{FF2B5EF4-FFF2-40B4-BE49-F238E27FC236}">
                  <a16:creationId xmlns:a16="http://schemas.microsoft.com/office/drawing/2014/main" id="{F1799E63-A80E-E700-124E-4BAC9B688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23582" name="Oval 9">
              <a:extLst>
                <a:ext uri="{FF2B5EF4-FFF2-40B4-BE49-F238E27FC236}">
                  <a16:creationId xmlns:a16="http://schemas.microsoft.com/office/drawing/2014/main" id="{937EF1EA-DB91-1C84-7463-8183AA46F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23583" name="AutoShape 10">
              <a:extLst>
                <a:ext uri="{FF2B5EF4-FFF2-40B4-BE49-F238E27FC236}">
                  <a16:creationId xmlns:a16="http://schemas.microsoft.com/office/drawing/2014/main" id="{35D83E00-74A4-A5D9-762B-90C8BD416738}"/>
                </a:ext>
              </a:extLst>
            </p:cNvPr>
            <p:cNvCxnSpPr>
              <a:cxnSpLocks noChangeShapeType="1"/>
              <a:stCxn id="23581" idx="4"/>
              <a:endCxn id="23582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4" name="AutoShape 11">
              <a:extLst>
                <a:ext uri="{FF2B5EF4-FFF2-40B4-BE49-F238E27FC236}">
                  <a16:creationId xmlns:a16="http://schemas.microsoft.com/office/drawing/2014/main" id="{3C11A36C-1761-5274-BAC7-E4A213EEA43A}"/>
                </a:ext>
              </a:extLst>
            </p:cNvPr>
            <p:cNvCxnSpPr>
              <a:cxnSpLocks noChangeShapeType="1"/>
              <a:stCxn id="23582" idx="0"/>
              <a:endCxn id="23581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5" name="AutoShape 12">
              <a:extLst>
                <a:ext uri="{FF2B5EF4-FFF2-40B4-BE49-F238E27FC236}">
                  <a16:creationId xmlns:a16="http://schemas.microsoft.com/office/drawing/2014/main" id="{1C97CDDE-1AF2-156D-25F6-16364DDD4A1C}"/>
                </a:ext>
              </a:extLst>
            </p:cNvPr>
            <p:cNvCxnSpPr>
              <a:cxnSpLocks noChangeShapeType="1"/>
              <a:stCxn id="23580" idx="7"/>
              <a:endCxn id="23581" idx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195840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6" name="AutoShape 13">
              <a:extLst>
                <a:ext uri="{FF2B5EF4-FFF2-40B4-BE49-F238E27FC236}">
                  <a16:creationId xmlns:a16="http://schemas.microsoft.com/office/drawing/2014/main" id="{18D92273-62BF-4056-46E3-C9C26F5BE178}"/>
                </a:ext>
              </a:extLst>
            </p:cNvPr>
            <p:cNvCxnSpPr>
              <a:cxnSpLocks noChangeShapeType="1"/>
              <a:stCxn id="23582" idx="2"/>
              <a:endCxn id="23580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7" name="AutoShape 14">
              <a:extLst>
                <a:ext uri="{FF2B5EF4-FFF2-40B4-BE49-F238E27FC236}">
                  <a16:creationId xmlns:a16="http://schemas.microsoft.com/office/drawing/2014/main" id="{B453373C-9A5A-4177-6439-5A8ACA3D768D}"/>
                </a:ext>
              </a:extLst>
            </p:cNvPr>
            <p:cNvCxnSpPr>
              <a:cxnSpLocks noChangeShapeType="1"/>
              <a:stCxn id="23581" idx="7"/>
              <a:endCxn id="23581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31998505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58" name="Oval 84">
            <a:extLst>
              <a:ext uri="{FF2B5EF4-FFF2-40B4-BE49-F238E27FC236}">
                <a16:creationId xmlns:a16="http://schemas.microsoft.com/office/drawing/2014/main" id="{94068DD5-4E31-76F4-13DC-B0DEED2C6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8" y="2728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3559" name="Oval 85">
            <a:extLst>
              <a:ext uri="{FF2B5EF4-FFF2-40B4-BE49-F238E27FC236}">
                <a16:creationId xmlns:a16="http://schemas.microsoft.com/office/drawing/2014/main" id="{A1196C55-3EE8-1579-1A3B-D4C4A2F1A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3567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3560" name="AutoShape 86">
            <a:extLst>
              <a:ext uri="{FF2B5EF4-FFF2-40B4-BE49-F238E27FC236}">
                <a16:creationId xmlns:a16="http://schemas.microsoft.com/office/drawing/2014/main" id="{6ACA854A-7695-532C-F2B0-89A5CC29867F}"/>
              </a:ext>
            </a:extLst>
          </p:cNvPr>
          <p:cNvCxnSpPr>
            <a:cxnSpLocks noChangeShapeType="1"/>
            <a:stCxn id="23558" idx="4"/>
            <a:endCxn id="23559" idx="6"/>
          </p:cNvCxnSpPr>
          <p:nvPr/>
        </p:nvCxnSpPr>
        <p:spPr bwMode="auto">
          <a:xfrm rot="5400000">
            <a:off x="4551363" y="3392488"/>
            <a:ext cx="557212" cy="3540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AutoShape 87">
            <a:extLst>
              <a:ext uri="{FF2B5EF4-FFF2-40B4-BE49-F238E27FC236}">
                <a16:creationId xmlns:a16="http://schemas.microsoft.com/office/drawing/2014/main" id="{D82F8E1B-E28C-59D1-3CF9-070ECF105236}"/>
              </a:ext>
            </a:extLst>
          </p:cNvPr>
          <p:cNvCxnSpPr>
            <a:cxnSpLocks noChangeShapeType="1"/>
            <a:stCxn id="23559" idx="0"/>
            <a:endCxn id="23558" idx="2"/>
          </p:cNvCxnSpPr>
          <p:nvPr/>
        </p:nvCxnSpPr>
        <p:spPr bwMode="auto">
          <a:xfrm rot="5400000" flipH="1" flipV="1">
            <a:off x="4264819" y="3112294"/>
            <a:ext cx="557213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AutoShape 90">
            <a:extLst>
              <a:ext uri="{FF2B5EF4-FFF2-40B4-BE49-F238E27FC236}">
                <a16:creationId xmlns:a16="http://schemas.microsoft.com/office/drawing/2014/main" id="{F9A22A15-B4B1-B4DD-B04B-D291DDFABC3A}"/>
              </a:ext>
            </a:extLst>
          </p:cNvPr>
          <p:cNvCxnSpPr>
            <a:cxnSpLocks noChangeShapeType="1"/>
            <a:stCxn id="23558" idx="7"/>
            <a:endCxn id="23558" idx="5"/>
          </p:cNvCxnSpPr>
          <p:nvPr/>
        </p:nvCxnSpPr>
        <p:spPr bwMode="auto">
          <a:xfrm rot="16200000" flipH="1">
            <a:off x="5010151" y="3009900"/>
            <a:ext cx="398462" cy="1587"/>
          </a:xfrm>
          <a:prstGeom prst="curvedConnector5">
            <a:avLst>
              <a:gd name="adj1" fmla="val -57458"/>
              <a:gd name="adj2" fmla="val 32598310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3" name="Oval 92">
            <a:extLst>
              <a:ext uri="{FF2B5EF4-FFF2-40B4-BE49-F238E27FC236}">
                <a16:creationId xmlns:a16="http://schemas.microsoft.com/office/drawing/2014/main" id="{FC0CC181-EBE1-386A-3655-886204C7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4557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3564" name="Oval 93">
            <a:extLst>
              <a:ext uri="{FF2B5EF4-FFF2-40B4-BE49-F238E27FC236}">
                <a16:creationId xmlns:a16="http://schemas.microsoft.com/office/drawing/2014/main" id="{9B2663E2-55BC-A756-36CE-251175D5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4557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3565" name="Oval 94">
            <a:extLst>
              <a:ext uri="{FF2B5EF4-FFF2-40B4-BE49-F238E27FC236}">
                <a16:creationId xmlns:a16="http://schemas.microsoft.com/office/drawing/2014/main" id="{CBC3BAE4-A8AC-434F-F08C-0A372AB0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5395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3566" name="AutoShape 95">
            <a:extLst>
              <a:ext uri="{FF2B5EF4-FFF2-40B4-BE49-F238E27FC236}">
                <a16:creationId xmlns:a16="http://schemas.microsoft.com/office/drawing/2014/main" id="{4A1DFE3C-FB89-6E07-C9C5-B357C079E215}"/>
              </a:ext>
            </a:extLst>
          </p:cNvPr>
          <p:cNvCxnSpPr>
            <a:cxnSpLocks noChangeShapeType="1"/>
            <a:stCxn id="23564" idx="4"/>
            <a:endCxn id="23565" idx="6"/>
          </p:cNvCxnSpPr>
          <p:nvPr/>
        </p:nvCxnSpPr>
        <p:spPr bwMode="auto">
          <a:xfrm rot="5400000">
            <a:off x="5084763" y="5221288"/>
            <a:ext cx="557212" cy="3540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96">
            <a:extLst>
              <a:ext uri="{FF2B5EF4-FFF2-40B4-BE49-F238E27FC236}">
                <a16:creationId xmlns:a16="http://schemas.microsoft.com/office/drawing/2014/main" id="{1D492E95-8E15-55B3-49EB-3B1853486957}"/>
              </a:ext>
            </a:extLst>
          </p:cNvPr>
          <p:cNvCxnSpPr>
            <a:cxnSpLocks noChangeShapeType="1"/>
            <a:stCxn id="23565" idx="0"/>
            <a:endCxn id="23564" idx="2"/>
          </p:cNvCxnSpPr>
          <p:nvPr/>
        </p:nvCxnSpPr>
        <p:spPr bwMode="auto">
          <a:xfrm rot="5400000" flipH="1" flipV="1">
            <a:off x="4798219" y="4941094"/>
            <a:ext cx="557213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97">
            <a:extLst>
              <a:ext uri="{FF2B5EF4-FFF2-40B4-BE49-F238E27FC236}">
                <a16:creationId xmlns:a16="http://schemas.microsoft.com/office/drawing/2014/main" id="{CFC99301-705A-731F-3AF4-0F53CD4677B8}"/>
              </a:ext>
            </a:extLst>
          </p:cNvPr>
          <p:cNvCxnSpPr>
            <a:cxnSpLocks noChangeShapeType="1"/>
            <a:stCxn id="23563" idx="7"/>
            <a:endCxn id="23564" idx="1"/>
          </p:cNvCxnSpPr>
          <p:nvPr/>
        </p:nvCxnSpPr>
        <p:spPr bwMode="auto">
          <a:xfrm rot="5400000" flipH="1" flipV="1">
            <a:off x="4922044" y="4225131"/>
            <a:ext cx="1588" cy="828675"/>
          </a:xfrm>
          <a:prstGeom prst="curvedConnector3">
            <a:avLst>
              <a:gd name="adj1" fmla="val 1358583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98">
            <a:extLst>
              <a:ext uri="{FF2B5EF4-FFF2-40B4-BE49-F238E27FC236}">
                <a16:creationId xmlns:a16="http://schemas.microsoft.com/office/drawing/2014/main" id="{452E0E49-34C6-C707-B0AC-C54EC4D31885}"/>
              </a:ext>
            </a:extLst>
          </p:cNvPr>
          <p:cNvCxnSpPr>
            <a:cxnSpLocks noChangeShapeType="1"/>
            <a:stCxn id="23565" idx="2"/>
            <a:endCxn id="23563" idx="4"/>
          </p:cNvCxnSpPr>
          <p:nvPr/>
        </p:nvCxnSpPr>
        <p:spPr bwMode="auto">
          <a:xfrm rot="10800000">
            <a:off x="4305300" y="51196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Rectangle 100">
            <a:extLst>
              <a:ext uri="{FF2B5EF4-FFF2-40B4-BE49-F238E27FC236}">
                <a16:creationId xmlns:a16="http://schemas.microsoft.com/office/drawing/2014/main" id="{E215F7D4-CDEC-4926-C6AE-AB3E8B3EE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2667000" cy="2133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3571" name="Rectangle 101">
            <a:extLst>
              <a:ext uri="{FF2B5EF4-FFF2-40B4-BE49-F238E27FC236}">
                <a16:creationId xmlns:a16="http://schemas.microsoft.com/office/drawing/2014/main" id="{79CC0D56-6921-CA97-EE12-F861F9FA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26670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3572" name="Rectangle 102">
            <a:extLst>
              <a:ext uri="{FF2B5EF4-FFF2-40B4-BE49-F238E27FC236}">
                <a16:creationId xmlns:a16="http://schemas.microsoft.com/office/drawing/2014/main" id="{088657AE-D44C-58DD-9B36-14BB1D2B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26670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3573" name="Oval 103">
            <a:extLst>
              <a:ext uri="{FF2B5EF4-FFF2-40B4-BE49-F238E27FC236}">
                <a16:creationId xmlns:a16="http://schemas.microsoft.com/office/drawing/2014/main" id="{99C0DA4A-7EE4-7EE9-380D-C75EBF43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3109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3574" name="Rectangle 110">
            <a:extLst>
              <a:ext uri="{FF2B5EF4-FFF2-40B4-BE49-F238E27FC236}">
                <a16:creationId xmlns:a16="http://schemas.microsoft.com/office/drawing/2014/main" id="{FC89D4BD-7CA5-EB2B-0845-E3928E532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26670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3575" name="Oval 111">
            <a:extLst>
              <a:ext uri="{FF2B5EF4-FFF2-40B4-BE49-F238E27FC236}">
                <a16:creationId xmlns:a16="http://schemas.microsoft.com/office/drawing/2014/main" id="{4266CB73-6520-DB01-B10B-6BD2C4AB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1163" y="4557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3576" name="Oval 112">
            <a:extLst>
              <a:ext uri="{FF2B5EF4-FFF2-40B4-BE49-F238E27FC236}">
                <a16:creationId xmlns:a16="http://schemas.microsoft.com/office/drawing/2014/main" id="{3A7D1861-F087-E0B2-E0CE-4A45082E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4557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3577" name="Oval 113">
            <a:extLst>
              <a:ext uri="{FF2B5EF4-FFF2-40B4-BE49-F238E27FC236}">
                <a16:creationId xmlns:a16="http://schemas.microsoft.com/office/drawing/2014/main" id="{488AEBF7-2147-D966-4D64-73A73870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5395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3578" name="AutoShape 114">
            <a:extLst>
              <a:ext uri="{FF2B5EF4-FFF2-40B4-BE49-F238E27FC236}">
                <a16:creationId xmlns:a16="http://schemas.microsoft.com/office/drawing/2014/main" id="{76DDDBA2-77BF-F177-35B1-F8A09D75C582}"/>
              </a:ext>
            </a:extLst>
          </p:cNvPr>
          <p:cNvCxnSpPr>
            <a:cxnSpLocks noChangeShapeType="1"/>
            <a:stCxn id="23576" idx="4"/>
            <a:endCxn id="23577" idx="6"/>
          </p:cNvCxnSpPr>
          <p:nvPr/>
        </p:nvCxnSpPr>
        <p:spPr bwMode="auto">
          <a:xfrm rot="5400000">
            <a:off x="7827963" y="5221288"/>
            <a:ext cx="557212" cy="3540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9" name="Rectangle 118">
            <a:extLst>
              <a:ext uri="{FF2B5EF4-FFF2-40B4-BE49-F238E27FC236}">
                <a16:creationId xmlns:a16="http://schemas.microsoft.com/office/drawing/2014/main" id="{CFA23419-1AB1-57ED-EE44-9D7F4115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2667000" cy="1752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72E768E5-26A8-F653-8C1C-4EE5C745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EFCF31-FCE5-4D6C-A11A-28B2FF0F5E6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EF78B14-1D75-0D42-8523-082057B4E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Some notations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C3C0461-C5F5-D76E-9090-A91EFE55B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For two nodes </a:t>
            </a:r>
            <a:r>
              <a:rPr lang="en-US" altLang="en-US" sz="2400" i="1"/>
              <a:t>v</a:t>
            </a:r>
            <a:r>
              <a:rPr lang="en-US" altLang="en-US" sz="2400"/>
              <a:t> and </a:t>
            </a:r>
            <a:r>
              <a:rPr lang="en-US" altLang="en-US" sz="2400" i="1"/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, we will write </a:t>
            </a:r>
            <a:r>
              <a:rPr lang="en-US" altLang="en-US" sz="2400" i="1"/>
              <a:t>v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→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>
                <a:sym typeface="Wingdings" panose="05000000000000000000" pitchFamily="2" charset="2"/>
              </a:rPr>
              <a:t> whenever </a:t>
            </a:r>
            <a:br>
              <a:rPr lang="en-US" altLang="en-US" sz="2400">
                <a:sym typeface="Wingdings" panose="05000000000000000000" pitchFamily="2" charset="2"/>
              </a:rPr>
            </a:br>
            <a:r>
              <a:rPr lang="en-US" altLang="en-US" sz="2400">
                <a:sym typeface="Wingdings" panose="05000000000000000000" pitchFamily="2" charset="2"/>
              </a:rPr>
              <a:t>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>
                <a:sym typeface="Wingdings" panose="05000000000000000000" pitchFamily="2" charset="2"/>
              </a:rPr>
              <a:t>) </a:t>
            </a:r>
            <a:r>
              <a:rPr lang="en-US" altLang="en-US" sz="28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</a:t>
            </a:r>
            <a:r>
              <a:rPr lang="tr-TR" altLang="en-US" sz="2400" i="1">
                <a:sym typeface="Wingdings" panose="05000000000000000000" pitchFamily="2" charset="2"/>
              </a:rPr>
              <a:t>E</a:t>
            </a:r>
            <a:r>
              <a:rPr lang="en-US" altLang="en-US" sz="2400">
                <a:sym typeface="Wingdings" panose="05000000000000000000" pitchFamily="2" charset="2"/>
              </a:rPr>
              <a:t> 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ea typeface="Arial Unicode MS" pitchFamily="34" charset="-128"/>
                <a:sym typeface="Wingdings" panose="05000000000000000000" pitchFamily="2" charset="2"/>
              </a:rPr>
              <a:t>is reachable from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ea typeface="Arial Unicode MS" pitchFamily="34" charset="-128"/>
                <a:sym typeface="Wingdings" panose="05000000000000000000" pitchFamily="2" charset="2"/>
              </a:rPr>
              <a:t>in a single step)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We write </a:t>
            </a:r>
            <a:r>
              <a:rPr lang="en-US" altLang="en-US" sz="2400" i="1"/>
              <a:t>v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⇝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>
                <a:sym typeface="Wingdings" panose="05000000000000000000" pitchFamily="2" charset="2"/>
              </a:rPr>
              <a:t> iff there exists a sequence of nodes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	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 baseline="-25000">
                <a:sym typeface="Wingdings" panose="05000000000000000000" pitchFamily="2" charset="2"/>
              </a:rPr>
              <a:t>1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 …,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 i="1" baseline="-25000">
                <a:sym typeface="Wingdings" panose="05000000000000000000" pitchFamily="2" charset="2"/>
              </a:rPr>
              <a:t>n</a:t>
            </a:r>
            <a:r>
              <a:rPr lang="en-US" altLang="en-US" sz="2400">
                <a:sym typeface="Wingdings" panose="05000000000000000000" pitchFamily="2" charset="2"/>
              </a:rPr>
              <a:t> (where </a:t>
            </a:r>
            <a:r>
              <a:rPr lang="en-US" altLang="en-US" sz="2400" i="1">
                <a:sym typeface="Wingdings" panose="05000000000000000000" pitchFamily="2" charset="2"/>
              </a:rPr>
              <a:t>n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≥ 0) </a:t>
            </a:r>
            <a:r>
              <a:rPr lang="en-US" altLang="en-US" sz="2400">
                <a:sym typeface="Wingdings" panose="05000000000000000000" pitchFamily="2" charset="2"/>
              </a:rPr>
              <a:t>such that </a:t>
            </a:r>
            <a:r>
              <a:rPr lang="en-US" altLang="en-US" sz="2400" i="1"/>
              <a:t>u</a:t>
            </a:r>
            <a:r>
              <a:rPr lang="en-US" altLang="en-US" sz="2400" i="1" baseline="-25000"/>
              <a:t>i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→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sym typeface="Wingdings" panose="05000000000000000000" pitchFamily="2" charset="2"/>
              </a:rPr>
              <a:t>+1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aseline="-25000">
                <a:sym typeface="Wingdings" panose="05000000000000000000" pitchFamily="2" charset="2"/>
              </a:rPr>
              <a:t>	</a:t>
            </a:r>
            <a:r>
              <a:rPr lang="en-US" altLang="en-US" sz="2400">
                <a:sym typeface="Wingdings" panose="05000000000000000000" pitchFamily="2" charset="2"/>
              </a:rPr>
              <a:t>(for 1 </a:t>
            </a: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≤ </a:t>
            </a:r>
            <a:r>
              <a:rPr lang="en-US" altLang="en-US" sz="2400" i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 &lt; </a:t>
            </a:r>
            <a:r>
              <a:rPr lang="en-US" altLang="en-US" sz="2400" i="1">
                <a:cs typeface="Arial" panose="020B0604020202020204" pitchFamily="34" charset="0"/>
                <a:sym typeface="Wingdings" panose="05000000000000000000" pitchFamily="2" charset="2"/>
              </a:rPr>
              <a:t>n</a:t>
            </a:r>
            <a:r>
              <a:rPr lang="en-US" altLang="en-US" sz="2400">
                <a:cs typeface="Arial" panose="020B0604020202020204" pitchFamily="34" charset="0"/>
                <a:sym typeface="Wingdings" panose="05000000000000000000" pitchFamily="2" charset="2"/>
              </a:rPr>
              <a:t>), where </a:t>
            </a:r>
            <a:r>
              <a:rPr lang="en-US" altLang="en-US" sz="2400" i="1">
                <a:cs typeface="Arial" panose="020B0604020202020204" pitchFamily="34" charset="0"/>
                <a:sym typeface="Wingdings" panose="05000000000000000000" pitchFamily="2" charset="2"/>
              </a:rPr>
              <a:t>v </a:t>
            </a:r>
            <a:r>
              <a:rPr lang="en-US" altLang="en-US" sz="2400"/>
              <a:t>=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 baseline="-25000">
                <a:sym typeface="Wingdings" panose="05000000000000000000" pitchFamily="2" charset="2"/>
              </a:rPr>
              <a:t>1 </a:t>
            </a:r>
            <a:r>
              <a:rPr lang="en-US" altLang="en-US" sz="2400">
                <a:sym typeface="Wingdings" panose="05000000000000000000" pitchFamily="2" charset="2"/>
              </a:rPr>
              <a:t>and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 = </a:t>
            </a:r>
            <a:r>
              <a:rPr lang="en-US" altLang="en-US" sz="2400" i="1"/>
              <a:t>u</a:t>
            </a:r>
            <a:r>
              <a:rPr lang="en-US" altLang="en-US" sz="2400" i="1" baseline="-2500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baseline="-25000"/>
              <a:t>	 </a:t>
            </a:r>
            <a:r>
              <a:rPr lang="en-US" altLang="en-US" sz="2400">
                <a:sym typeface="Wingdings" panose="05000000000000000000" pitchFamily="2" charset="2"/>
              </a:rPr>
              <a:t>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ea typeface="Arial Unicode MS" pitchFamily="34" charset="-128"/>
                <a:sym typeface="Wingdings" panose="05000000000000000000" pitchFamily="2" charset="2"/>
              </a:rPr>
              <a:t>is reachable from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ea typeface="Arial Unicode MS" pitchFamily="34" charset="-128"/>
                <a:sym typeface="Wingdings" panose="05000000000000000000" pitchFamily="2" charset="2"/>
              </a:rPr>
              <a:t>in zero or more steps)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</a:p>
        </p:txBody>
      </p:sp>
      <p:grpSp>
        <p:nvGrpSpPr>
          <p:cNvPr id="76805" name="Group 4">
            <a:extLst>
              <a:ext uri="{FF2B5EF4-FFF2-40B4-BE49-F238E27FC236}">
                <a16:creationId xmlns:a16="http://schemas.microsoft.com/office/drawing/2014/main" id="{0D09C425-7F66-4DCC-E16A-E47C8AF49542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4421188"/>
            <a:ext cx="1808163" cy="1400175"/>
            <a:chOff x="410" y="2967"/>
            <a:chExt cx="1139" cy="882"/>
          </a:xfrm>
        </p:grpSpPr>
        <p:sp>
          <p:nvSpPr>
            <p:cNvPr id="25627" name="Oval 5">
              <a:extLst>
                <a:ext uri="{FF2B5EF4-FFF2-40B4-BE49-F238E27FC236}">
                  <a16:creationId xmlns:a16="http://schemas.microsoft.com/office/drawing/2014/main" id="{DB6F2559-DA22-14D3-C157-19AD31790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25628" name="Oval 6">
              <a:extLst>
                <a:ext uri="{FF2B5EF4-FFF2-40B4-BE49-F238E27FC236}">
                  <a16:creationId xmlns:a16="http://schemas.microsoft.com/office/drawing/2014/main" id="{1693C2B9-50F1-DAE9-333A-D45037055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25629" name="Oval 7">
              <a:extLst>
                <a:ext uri="{FF2B5EF4-FFF2-40B4-BE49-F238E27FC236}">
                  <a16:creationId xmlns:a16="http://schemas.microsoft.com/office/drawing/2014/main" id="{FF88156D-6F13-D101-5895-9BE31E3AA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25630" name="AutoShape 8">
              <a:extLst>
                <a:ext uri="{FF2B5EF4-FFF2-40B4-BE49-F238E27FC236}">
                  <a16:creationId xmlns:a16="http://schemas.microsoft.com/office/drawing/2014/main" id="{8AAACE9C-6063-EFBE-AF0E-4B72BCA673F2}"/>
                </a:ext>
              </a:extLst>
            </p:cNvPr>
            <p:cNvCxnSpPr>
              <a:cxnSpLocks noChangeShapeType="1"/>
              <a:stCxn id="25628" idx="4"/>
              <a:endCxn id="25629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1" name="AutoShape 9">
              <a:extLst>
                <a:ext uri="{FF2B5EF4-FFF2-40B4-BE49-F238E27FC236}">
                  <a16:creationId xmlns:a16="http://schemas.microsoft.com/office/drawing/2014/main" id="{BCC6F9F9-3F7D-B901-46A4-12032C4A2DB3}"/>
                </a:ext>
              </a:extLst>
            </p:cNvPr>
            <p:cNvCxnSpPr>
              <a:cxnSpLocks noChangeShapeType="1"/>
              <a:stCxn id="25629" idx="0"/>
              <a:endCxn id="25628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2" name="AutoShape 10">
              <a:extLst>
                <a:ext uri="{FF2B5EF4-FFF2-40B4-BE49-F238E27FC236}">
                  <a16:creationId xmlns:a16="http://schemas.microsoft.com/office/drawing/2014/main" id="{953EF65C-71D4-032B-6DF8-5277A2878F21}"/>
                </a:ext>
              </a:extLst>
            </p:cNvPr>
            <p:cNvCxnSpPr>
              <a:cxnSpLocks noChangeShapeType="1"/>
              <a:stCxn id="25627" idx="7"/>
              <a:endCxn id="25628" idx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195840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3" name="AutoShape 11">
              <a:extLst>
                <a:ext uri="{FF2B5EF4-FFF2-40B4-BE49-F238E27FC236}">
                  <a16:creationId xmlns:a16="http://schemas.microsoft.com/office/drawing/2014/main" id="{552778E3-6D6E-D6B4-A679-E41E37486FB5}"/>
                </a:ext>
              </a:extLst>
            </p:cNvPr>
            <p:cNvCxnSpPr>
              <a:cxnSpLocks noChangeShapeType="1"/>
              <a:stCxn id="25629" idx="2"/>
              <a:endCxn id="25627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4" name="AutoShape 12">
              <a:extLst>
                <a:ext uri="{FF2B5EF4-FFF2-40B4-BE49-F238E27FC236}">
                  <a16:creationId xmlns:a16="http://schemas.microsoft.com/office/drawing/2014/main" id="{D44E0787-0621-2D4D-CAE0-92F6BEA7C919}"/>
                </a:ext>
              </a:extLst>
            </p:cNvPr>
            <p:cNvCxnSpPr>
              <a:cxnSpLocks noChangeShapeType="1"/>
              <a:stCxn id="25628" idx="7"/>
              <a:endCxn id="25628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6806" name="Rectangle 13">
            <a:extLst>
              <a:ext uri="{FF2B5EF4-FFF2-40B4-BE49-F238E27FC236}">
                <a16:creationId xmlns:a16="http://schemas.microsoft.com/office/drawing/2014/main" id="{40044872-17CC-8536-0813-A7D0A0B0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4191000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→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76807" name="Rectangle 15">
            <a:extLst>
              <a:ext uri="{FF2B5EF4-FFF2-40B4-BE49-F238E27FC236}">
                <a16:creationId xmlns:a16="http://schemas.microsoft.com/office/drawing/2014/main" id="{B21142A9-33DE-783B-B962-C6D0AF54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4572000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 →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6808" name="Rectangle 16">
            <a:extLst>
              <a:ext uri="{FF2B5EF4-FFF2-40B4-BE49-F238E27FC236}">
                <a16:creationId xmlns:a16="http://schemas.microsoft.com/office/drawing/2014/main" id="{DF8B20B8-3589-DDB9-B2C2-06200E02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953000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→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6809" name="Line 17">
            <a:extLst>
              <a:ext uri="{FF2B5EF4-FFF2-40B4-BE49-F238E27FC236}">
                <a16:creationId xmlns:a16="http://schemas.microsoft.com/office/drawing/2014/main" id="{16B9B079-9872-3040-4856-10555DA9E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4968875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10" name="Line 18">
            <a:extLst>
              <a:ext uri="{FF2B5EF4-FFF2-40B4-BE49-F238E27FC236}">
                <a16:creationId xmlns:a16="http://schemas.microsoft.com/office/drawing/2014/main" id="{01D17A7C-B19C-7DE6-C6DF-DB72854AB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968875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11" name="Rectangle 19">
            <a:extLst>
              <a:ext uri="{FF2B5EF4-FFF2-40B4-BE49-F238E27FC236}">
                <a16:creationId xmlns:a16="http://schemas.microsoft.com/office/drawing/2014/main" id="{284426EA-719B-CF10-8D98-FE159D81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5257800"/>
            <a:ext cx="106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800">
                <a:latin typeface="Arial Unicode MS" pitchFamily="34" charset="-128"/>
                <a:ea typeface="Arial Unicode MS" pitchFamily="34" charset="-128"/>
              </a:rPr>
              <a:t>⇝</a:t>
            </a:r>
            <a:r>
              <a:rPr lang="en-US" altLang="en-US" sz="2000"/>
              <a:t>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6812" name="Rectangle 20">
            <a:extLst>
              <a:ext uri="{FF2B5EF4-FFF2-40B4-BE49-F238E27FC236}">
                <a16:creationId xmlns:a16="http://schemas.microsoft.com/office/drawing/2014/main" id="{2D4C6BA4-117B-1F4E-7FE0-F3641B80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592763"/>
            <a:ext cx="106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800">
                <a:latin typeface="Arial Unicode MS" pitchFamily="34" charset="-128"/>
                <a:ea typeface="Arial Unicode MS" pitchFamily="34" charset="-128"/>
              </a:rPr>
              <a:t>⇝</a:t>
            </a:r>
            <a:r>
              <a:rPr lang="en-US" altLang="en-US" sz="2000"/>
              <a:t>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76813" name="Rectangle 30">
            <a:extLst>
              <a:ext uri="{FF2B5EF4-FFF2-40B4-BE49-F238E27FC236}">
                <a16:creationId xmlns:a16="http://schemas.microsoft.com/office/drawing/2014/main" id="{29A032B8-6FA7-C13E-1428-754A426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4206875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→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76814" name="Rectangle 31">
            <a:extLst>
              <a:ext uri="{FF2B5EF4-FFF2-40B4-BE49-F238E27FC236}">
                <a16:creationId xmlns:a16="http://schemas.microsoft.com/office/drawing/2014/main" id="{6570B12B-BB67-DEF5-6505-F1087D573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0" y="4587875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i="1" baseline="-25000"/>
              <a:t>2</a:t>
            </a:r>
            <a:r>
              <a:rPr lang="en-US" altLang="en-US" sz="2000"/>
              <a:t> →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6815" name="Rectangle 32">
            <a:extLst>
              <a:ext uri="{FF2B5EF4-FFF2-40B4-BE49-F238E27FC236}">
                <a16:creationId xmlns:a16="http://schemas.microsoft.com/office/drawing/2014/main" id="{8FF6DE01-7914-52CA-C790-41ABE083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4968875"/>
            <a:ext cx="1028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→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6816" name="Rectangle 35">
            <a:extLst>
              <a:ext uri="{FF2B5EF4-FFF2-40B4-BE49-F238E27FC236}">
                <a16:creationId xmlns:a16="http://schemas.microsoft.com/office/drawing/2014/main" id="{BB624850-2ACB-E82F-C039-88243EF7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5273675"/>
            <a:ext cx="106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i="1" baseline="-25000"/>
              <a:t>1</a:t>
            </a:r>
            <a:r>
              <a:rPr lang="en-US" altLang="en-US" sz="2000"/>
              <a:t> </a:t>
            </a:r>
            <a:r>
              <a:rPr lang="en-US" altLang="en-US" sz="2800">
                <a:latin typeface="Arial Unicode MS" pitchFamily="34" charset="-128"/>
                <a:ea typeface="Arial Unicode MS" pitchFamily="34" charset="-128"/>
              </a:rPr>
              <a:t>⇝</a:t>
            </a:r>
            <a:r>
              <a:rPr lang="en-US" altLang="en-US" sz="2000"/>
              <a:t>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76817" name="Rectangle 36">
            <a:extLst>
              <a:ext uri="{FF2B5EF4-FFF2-40B4-BE49-F238E27FC236}">
                <a16:creationId xmlns:a16="http://schemas.microsoft.com/office/drawing/2014/main" id="{D55DC5E1-A01E-10B0-CC55-2B1D747F7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650" y="5608638"/>
            <a:ext cx="106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</a:t>
            </a:r>
            <a:r>
              <a:rPr lang="en-US" altLang="en-US" sz="2800">
                <a:latin typeface="Arial Unicode MS" pitchFamily="34" charset="-128"/>
                <a:ea typeface="Arial Unicode MS" pitchFamily="34" charset="-128"/>
              </a:rPr>
              <a:t>⇝</a:t>
            </a:r>
            <a:r>
              <a:rPr lang="en-US" altLang="en-US" sz="2000"/>
              <a:t> </a:t>
            </a:r>
            <a:r>
              <a:rPr lang="en-US" altLang="en-US" sz="2000" i="1">
                <a:sym typeface="Wingdings" panose="05000000000000000000" pitchFamily="2" charset="2"/>
              </a:rPr>
              <a:t>v</a:t>
            </a:r>
            <a:r>
              <a:rPr lang="en-US" altLang="en-US" sz="2000" baseline="-25000"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76818" name="Line 37">
            <a:extLst>
              <a:ext uri="{FF2B5EF4-FFF2-40B4-BE49-F238E27FC236}">
                <a16:creationId xmlns:a16="http://schemas.microsoft.com/office/drawing/2014/main" id="{D63444B7-77EC-B603-9111-809FD32C4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114800"/>
            <a:ext cx="0" cy="199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6819" name="Oval 38">
            <a:extLst>
              <a:ext uri="{FF2B5EF4-FFF2-40B4-BE49-F238E27FC236}">
                <a16:creationId xmlns:a16="http://schemas.microsoft.com/office/drawing/2014/main" id="{EBA5ABFF-44F4-0096-C4AC-8AB1730D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163" y="43449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76820" name="Oval 39">
            <a:extLst>
              <a:ext uri="{FF2B5EF4-FFF2-40B4-BE49-F238E27FC236}">
                <a16:creationId xmlns:a16="http://schemas.microsoft.com/office/drawing/2014/main" id="{AA3EFEBB-59F1-B970-CA3B-E07AA4D5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238" y="43449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76821" name="Oval 40">
            <a:extLst>
              <a:ext uri="{FF2B5EF4-FFF2-40B4-BE49-F238E27FC236}">
                <a16:creationId xmlns:a16="http://schemas.microsoft.com/office/drawing/2014/main" id="{84F4CBB2-0296-A5A5-E889-46A16B714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51831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76822" name="AutoShape 41">
            <a:extLst>
              <a:ext uri="{FF2B5EF4-FFF2-40B4-BE49-F238E27FC236}">
                <a16:creationId xmlns:a16="http://schemas.microsoft.com/office/drawing/2014/main" id="{9A2460A5-FB91-FA15-F95E-933A3CFFD4C1}"/>
              </a:ext>
            </a:extLst>
          </p:cNvPr>
          <p:cNvCxnSpPr>
            <a:cxnSpLocks noChangeShapeType="1"/>
            <a:stCxn id="76819" idx="7"/>
            <a:endCxn id="76820" idx="1"/>
          </p:cNvCxnSpPr>
          <p:nvPr/>
        </p:nvCxnSpPr>
        <p:spPr bwMode="auto">
          <a:xfrm rot="5400000" flipH="1" flipV="1">
            <a:off x="5760244" y="4012406"/>
            <a:ext cx="1588" cy="828675"/>
          </a:xfrm>
          <a:prstGeom prst="curvedConnector3">
            <a:avLst>
              <a:gd name="adj1" fmla="val 129860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3" name="AutoShape 42">
            <a:extLst>
              <a:ext uri="{FF2B5EF4-FFF2-40B4-BE49-F238E27FC236}">
                <a16:creationId xmlns:a16="http://schemas.microsoft.com/office/drawing/2014/main" id="{C799FA3A-D68E-AFE2-6283-A9DEC3FAA4C9}"/>
              </a:ext>
            </a:extLst>
          </p:cNvPr>
          <p:cNvCxnSpPr>
            <a:cxnSpLocks noChangeShapeType="1"/>
            <a:stCxn id="76821" idx="2"/>
            <a:endCxn id="76819" idx="4"/>
          </p:cNvCxnSpPr>
          <p:nvPr/>
        </p:nvCxnSpPr>
        <p:spPr bwMode="auto">
          <a:xfrm rot="10800000">
            <a:off x="5143500" y="4906963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4" name="AutoShape 43">
            <a:extLst>
              <a:ext uri="{FF2B5EF4-FFF2-40B4-BE49-F238E27FC236}">
                <a16:creationId xmlns:a16="http://schemas.microsoft.com/office/drawing/2014/main" id="{01B7BCFF-D4EE-32E1-23CC-D5DCD5BADA02}"/>
              </a:ext>
            </a:extLst>
          </p:cNvPr>
          <p:cNvCxnSpPr>
            <a:cxnSpLocks noChangeShapeType="1"/>
            <a:stCxn id="76820" idx="7"/>
            <a:endCxn id="76820" idx="5"/>
          </p:cNvCxnSpPr>
          <p:nvPr/>
        </p:nvCxnSpPr>
        <p:spPr bwMode="auto">
          <a:xfrm rot="16200000" flipH="1">
            <a:off x="6381751" y="4625975"/>
            <a:ext cx="398462" cy="1587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5" name="AutoShape 44">
            <a:extLst>
              <a:ext uri="{FF2B5EF4-FFF2-40B4-BE49-F238E27FC236}">
                <a16:creationId xmlns:a16="http://schemas.microsoft.com/office/drawing/2014/main" id="{21191BE3-4D1F-782E-5F74-C338124D53CB}"/>
              </a:ext>
            </a:extLst>
          </p:cNvPr>
          <p:cNvCxnSpPr>
            <a:cxnSpLocks noChangeShapeType="1"/>
            <a:stCxn id="76821" idx="7"/>
            <a:endCxn id="76820" idx="3"/>
          </p:cNvCxnSpPr>
          <p:nvPr/>
        </p:nvCxnSpPr>
        <p:spPr bwMode="auto">
          <a:xfrm rot="5400000" flipH="1" flipV="1">
            <a:off x="5837237" y="4927601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6" name="Line 45">
            <a:extLst>
              <a:ext uri="{FF2B5EF4-FFF2-40B4-BE49-F238E27FC236}">
                <a16:creationId xmlns:a16="http://schemas.microsoft.com/office/drawing/2014/main" id="{92B76450-3C96-4C4C-87EC-41F1D2EBE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11480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76807" grpId="0"/>
      <p:bldP spid="76808" grpId="0"/>
      <p:bldP spid="76811" grpId="0"/>
      <p:bldP spid="76812" grpId="0"/>
      <p:bldP spid="76813" grpId="0"/>
      <p:bldP spid="76814" grpId="0"/>
      <p:bldP spid="76815" grpId="0"/>
      <p:bldP spid="76816" grpId="0"/>
      <p:bldP spid="76817" grpId="0"/>
      <p:bldP spid="76819" grpId="0" animBg="1"/>
      <p:bldP spid="76820" grpId="0" animBg="1"/>
      <p:bldP spid="768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8CD70839-7626-9305-9599-37B51C3D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FA0D50-DB55-4987-A12D-9DA4E54ECE8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0E2CDD8-CE38-9215-0C36-06703AF2A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Connected undirected graphs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3D5DB93-BD45-9135-02E4-72852D9A6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An undirected graph is said to be </a:t>
            </a:r>
            <a:r>
              <a:rPr lang="en-US" altLang="en-US" sz="2400" b="1">
                <a:solidFill>
                  <a:srgbClr val="0066FF"/>
                </a:solidFill>
              </a:rPr>
              <a:t>connected </a:t>
            </a:r>
            <a:r>
              <a:rPr lang="en-US" altLang="en-US" sz="2400"/>
              <a:t>if for all vertices </a:t>
            </a:r>
            <a:r>
              <a:rPr lang="en-US" altLang="en-US" sz="2400" i="1"/>
              <a:t>u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∈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: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⇝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8B3C6708-4EF5-5095-D936-2D7E5B06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2957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7654" name="Oval 5">
            <a:extLst>
              <a:ext uri="{FF2B5EF4-FFF2-40B4-BE49-F238E27FC236}">
                <a16:creationId xmlns:a16="http://schemas.microsoft.com/office/drawing/2014/main" id="{8DB3800F-23C0-999E-DB97-661B165D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957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7655" name="Oval 6">
            <a:extLst>
              <a:ext uri="{FF2B5EF4-FFF2-40B4-BE49-F238E27FC236}">
                <a16:creationId xmlns:a16="http://schemas.microsoft.com/office/drawing/2014/main" id="{37A51D02-382E-AF67-4DCB-18C11926E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3795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7656" name="AutoShape 7">
            <a:extLst>
              <a:ext uri="{FF2B5EF4-FFF2-40B4-BE49-F238E27FC236}">
                <a16:creationId xmlns:a16="http://schemas.microsoft.com/office/drawing/2014/main" id="{AE146D6D-025D-8054-4A7C-0F9F3AC03595}"/>
              </a:ext>
            </a:extLst>
          </p:cNvPr>
          <p:cNvCxnSpPr>
            <a:cxnSpLocks noChangeShapeType="1"/>
            <a:stCxn id="27653" idx="7"/>
            <a:endCxn id="27654" idx="1"/>
          </p:cNvCxnSpPr>
          <p:nvPr/>
        </p:nvCxnSpPr>
        <p:spPr bwMode="auto">
          <a:xfrm rot="5400000" flipH="1" flipV="1">
            <a:off x="2316957" y="262493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5AD3AACB-210E-E652-4D97-FCCB42ECD2B3}"/>
              </a:ext>
            </a:extLst>
          </p:cNvPr>
          <p:cNvCxnSpPr>
            <a:cxnSpLocks noChangeShapeType="1"/>
            <a:stCxn id="27655" idx="2"/>
            <a:endCxn id="27653" idx="4"/>
          </p:cNvCxnSpPr>
          <p:nvPr/>
        </p:nvCxnSpPr>
        <p:spPr bwMode="auto">
          <a:xfrm rot="10800000">
            <a:off x="1700213" y="35194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>
            <a:extLst>
              <a:ext uri="{FF2B5EF4-FFF2-40B4-BE49-F238E27FC236}">
                <a16:creationId xmlns:a16="http://schemas.microsoft.com/office/drawing/2014/main" id="{9B5EF81E-4759-5B38-0861-6540234F7516}"/>
              </a:ext>
            </a:extLst>
          </p:cNvPr>
          <p:cNvCxnSpPr>
            <a:cxnSpLocks noChangeShapeType="1"/>
            <a:stCxn id="27654" idx="7"/>
            <a:endCxn id="27654" idx="5"/>
          </p:cNvCxnSpPr>
          <p:nvPr/>
        </p:nvCxnSpPr>
        <p:spPr bwMode="auto">
          <a:xfrm rot="16200000" flipH="1">
            <a:off x="2938463" y="32385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0">
            <a:extLst>
              <a:ext uri="{FF2B5EF4-FFF2-40B4-BE49-F238E27FC236}">
                <a16:creationId xmlns:a16="http://schemas.microsoft.com/office/drawing/2014/main" id="{EFD2DE09-F9F7-747A-8B9C-75E337E69895}"/>
              </a:ext>
            </a:extLst>
          </p:cNvPr>
          <p:cNvCxnSpPr>
            <a:cxnSpLocks noChangeShapeType="1"/>
            <a:stCxn id="27655" idx="7"/>
            <a:endCxn id="27654" idx="3"/>
          </p:cNvCxnSpPr>
          <p:nvPr/>
        </p:nvCxnSpPr>
        <p:spPr bwMode="auto">
          <a:xfrm rot="5400000" flipH="1" flipV="1">
            <a:off x="2393950" y="35401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Oval 11">
            <a:extLst>
              <a:ext uri="{FF2B5EF4-FFF2-40B4-BE49-F238E27FC236}">
                <a16:creationId xmlns:a16="http://schemas.microsoft.com/office/drawing/2014/main" id="{03DA9DB1-223E-6070-6625-44AFA9EE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4633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7661" name="Oval 12">
            <a:extLst>
              <a:ext uri="{FF2B5EF4-FFF2-40B4-BE49-F238E27FC236}">
                <a16:creationId xmlns:a16="http://schemas.microsoft.com/office/drawing/2014/main" id="{25A8F14C-19CE-6510-4DAB-F3AC6B3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4633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7662" name="Oval 13">
            <a:extLst>
              <a:ext uri="{FF2B5EF4-FFF2-40B4-BE49-F238E27FC236}">
                <a16:creationId xmlns:a16="http://schemas.microsoft.com/office/drawing/2014/main" id="{898B78CD-6FE7-83CF-0DAB-35D236AE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472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7663" name="AutoShape 15">
            <a:extLst>
              <a:ext uri="{FF2B5EF4-FFF2-40B4-BE49-F238E27FC236}">
                <a16:creationId xmlns:a16="http://schemas.microsoft.com/office/drawing/2014/main" id="{97D7F7BF-E323-F82C-09A1-4E47FEE65004}"/>
              </a:ext>
            </a:extLst>
          </p:cNvPr>
          <p:cNvCxnSpPr>
            <a:cxnSpLocks noChangeShapeType="1"/>
            <a:stCxn id="27662" idx="2"/>
            <a:endCxn id="27660" idx="4"/>
          </p:cNvCxnSpPr>
          <p:nvPr/>
        </p:nvCxnSpPr>
        <p:spPr bwMode="auto">
          <a:xfrm rot="10800000">
            <a:off x="4914900" y="51958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6">
            <a:extLst>
              <a:ext uri="{FF2B5EF4-FFF2-40B4-BE49-F238E27FC236}">
                <a16:creationId xmlns:a16="http://schemas.microsoft.com/office/drawing/2014/main" id="{FA225FDD-AFBB-7E93-F805-CE63C9D1EF5E}"/>
              </a:ext>
            </a:extLst>
          </p:cNvPr>
          <p:cNvCxnSpPr>
            <a:cxnSpLocks noChangeShapeType="1"/>
            <a:stCxn id="27661" idx="7"/>
            <a:endCxn id="27661" idx="5"/>
          </p:cNvCxnSpPr>
          <p:nvPr/>
        </p:nvCxnSpPr>
        <p:spPr bwMode="auto">
          <a:xfrm rot="16200000" flipH="1">
            <a:off x="6153151" y="4914900"/>
            <a:ext cx="398462" cy="1587"/>
          </a:xfrm>
          <a:prstGeom prst="curvedConnector5">
            <a:avLst>
              <a:gd name="adj1" fmla="val -40699"/>
              <a:gd name="adj2" fmla="val 39796046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7">
            <a:extLst>
              <a:ext uri="{FF2B5EF4-FFF2-40B4-BE49-F238E27FC236}">
                <a16:creationId xmlns:a16="http://schemas.microsoft.com/office/drawing/2014/main" id="{A58B6FE2-6BA7-069C-8074-27190EF68B8F}"/>
              </a:ext>
            </a:extLst>
          </p:cNvPr>
          <p:cNvCxnSpPr>
            <a:cxnSpLocks noChangeShapeType="1"/>
            <a:stCxn id="27662" idx="7"/>
            <a:endCxn id="27661" idx="3"/>
          </p:cNvCxnSpPr>
          <p:nvPr/>
        </p:nvCxnSpPr>
        <p:spPr bwMode="auto">
          <a:xfrm rot="5400000" flipH="1" flipV="1">
            <a:off x="5608637" y="52165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Oval 18">
            <a:extLst>
              <a:ext uri="{FF2B5EF4-FFF2-40B4-BE49-F238E27FC236}">
                <a16:creationId xmlns:a16="http://schemas.microsoft.com/office/drawing/2014/main" id="{4B156879-F18E-DC7E-462E-8653CD498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7667" name="Oval 19">
            <a:extLst>
              <a:ext uri="{FF2B5EF4-FFF2-40B4-BE49-F238E27FC236}">
                <a16:creationId xmlns:a16="http://schemas.microsoft.com/office/drawing/2014/main" id="{C3D20FC9-A3A9-0057-1240-4C6327BC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7668" name="Oval 20">
            <a:extLst>
              <a:ext uri="{FF2B5EF4-FFF2-40B4-BE49-F238E27FC236}">
                <a16:creationId xmlns:a16="http://schemas.microsoft.com/office/drawing/2014/main" id="{783EC8A8-2BAE-45B4-0BBD-E0DF46175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548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7669" name="AutoShape 23">
            <a:extLst>
              <a:ext uri="{FF2B5EF4-FFF2-40B4-BE49-F238E27FC236}">
                <a16:creationId xmlns:a16="http://schemas.microsoft.com/office/drawing/2014/main" id="{EDD2C434-2342-2436-C688-F7639B23FF47}"/>
              </a:ext>
            </a:extLst>
          </p:cNvPr>
          <p:cNvCxnSpPr>
            <a:cxnSpLocks noChangeShapeType="1"/>
            <a:stCxn id="27667" idx="7"/>
            <a:endCxn id="27667" idx="5"/>
          </p:cNvCxnSpPr>
          <p:nvPr/>
        </p:nvCxnSpPr>
        <p:spPr bwMode="auto">
          <a:xfrm rot="16200000" flipH="1">
            <a:off x="2862263" y="49911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4">
            <a:extLst>
              <a:ext uri="{FF2B5EF4-FFF2-40B4-BE49-F238E27FC236}">
                <a16:creationId xmlns:a16="http://schemas.microsoft.com/office/drawing/2014/main" id="{660B4B08-5D4D-25E8-56CA-869732497222}"/>
              </a:ext>
            </a:extLst>
          </p:cNvPr>
          <p:cNvCxnSpPr>
            <a:cxnSpLocks noChangeShapeType="1"/>
            <a:stCxn id="27668" idx="7"/>
            <a:endCxn id="27667" idx="3"/>
          </p:cNvCxnSpPr>
          <p:nvPr/>
        </p:nvCxnSpPr>
        <p:spPr bwMode="auto">
          <a:xfrm rot="5400000" flipH="1" flipV="1">
            <a:off x="2317750" y="52927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Oval 25">
            <a:extLst>
              <a:ext uri="{FF2B5EF4-FFF2-40B4-BE49-F238E27FC236}">
                <a16:creationId xmlns:a16="http://schemas.microsoft.com/office/drawing/2014/main" id="{293006D2-F89A-69EF-4453-F53E8F6AC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291306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7672" name="Oval 26">
            <a:extLst>
              <a:ext uri="{FF2B5EF4-FFF2-40B4-BE49-F238E27FC236}">
                <a16:creationId xmlns:a16="http://schemas.microsoft.com/office/drawing/2014/main" id="{17A13565-EACC-0AC2-EF79-482BF989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291306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7673" name="Oval 27">
            <a:extLst>
              <a:ext uri="{FF2B5EF4-FFF2-40B4-BE49-F238E27FC236}">
                <a16:creationId xmlns:a16="http://schemas.microsoft.com/office/drawing/2014/main" id="{42900997-C65B-A5B0-401C-8D00CCAC0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938" y="375126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7674" name="AutoShape 28">
            <a:extLst>
              <a:ext uri="{FF2B5EF4-FFF2-40B4-BE49-F238E27FC236}">
                <a16:creationId xmlns:a16="http://schemas.microsoft.com/office/drawing/2014/main" id="{7CD8F80E-622C-B3B6-4EA3-C48F6C749DD2}"/>
              </a:ext>
            </a:extLst>
          </p:cNvPr>
          <p:cNvCxnSpPr>
            <a:cxnSpLocks noChangeShapeType="1"/>
            <a:stCxn id="27671" idx="7"/>
            <a:endCxn id="27672" idx="1"/>
          </p:cNvCxnSpPr>
          <p:nvPr/>
        </p:nvCxnSpPr>
        <p:spPr bwMode="auto">
          <a:xfrm rot="5400000" flipH="1" flipV="1">
            <a:off x="5453857" y="258048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30">
            <a:extLst>
              <a:ext uri="{FF2B5EF4-FFF2-40B4-BE49-F238E27FC236}">
                <a16:creationId xmlns:a16="http://schemas.microsoft.com/office/drawing/2014/main" id="{953E9148-53C9-86DE-1A61-8A7EA59CA8E6}"/>
              </a:ext>
            </a:extLst>
          </p:cNvPr>
          <p:cNvCxnSpPr>
            <a:cxnSpLocks noChangeShapeType="1"/>
            <a:stCxn id="27672" idx="7"/>
            <a:endCxn id="27672" idx="5"/>
          </p:cNvCxnSpPr>
          <p:nvPr/>
        </p:nvCxnSpPr>
        <p:spPr bwMode="auto">
          <a:xfrm rot="16200000" flipH="1">
            <a:off x="6075363" y="319405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6" name="Oval 32">
            <a:extLst>
              <a:ext uri="{FF2B5EF4-FFF2-40B4-BE49-F238E27FC236}">
                <a16:creationId xmlns:a16="http://schemas.microsoft.com/office/drawing/2014/main" id="{1A9CBAFF-EF16-9B8E-9AEF-29A6883D9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375126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27677" name="Line 33">
            <a:extLst>
              <a:ext uri="{FF2B5EF4-FFF2-40B4-BE49-F238E27FC236}">
                <a16:creationId xmlns:a16="http://schemas.microsoft.com/office/drawing/2014/main" id="{7EAA09DF-5D69-3085-8265-F01D4D7E2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958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678" name="Line 34">
            <a:extLst>
              <a:ext uri="{FF2B5EF4-FFF2-40B4-BE49-F238E27FC236}">
                <a16:creationId xmlns:a16="http://schemas.microsoft.com/office/drawing/2014/main" id="{852AFD5D-95C6-0C54-C36C-8DB290306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19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27679" name="AutoShape 37">
            <a:extLst>
              <a:ext uri="{FF2B5EF4-FFF2-40B4-BE49-F238E27FC236}">
                <a16:creationId xmlns:a16="http://schemas.microsoft.com/office/drawing/2014/main" id="{948F7081-D77A-2089-D4C9-6E1B44FB5DF1}"/>
              </a:ext>
            </a:extLst>
          </p:cNvPr>
          <p:cNvCxnSpPr>
            <a:cxnSpLocks noChangeShapeType="1"/>
            <a:stCxn id="27673" idx="6"/>
            <a:endCxn id="27676" idx="2"/>
          </p:cNvCxnSpPr>
          <p:nvPr/>
        </p:nvCxnSpPr>
        <p:spPr bwMode="auto">
          <a:xfrm>
            <a:off x="5153025" y="403225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2" name="Text Box 38">
            <a:extLst>
              <a:ext uri="{FF2B5EF4-FFF2-40B4-BE49-F238E27FC236}">
                <a16:creationId xmlns:a16="http://schemas.microsoft.com/office/drawing/2014/main" id="{123A5797-2D42-628F-73DE-7A9CB747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3854450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connected</a:t>
            </a:r>
          </a:p>
        </p:txBody>
      </p:sp>
      <p:sp>
        <p:nvSpPr>
          <p:cNvPr id="43043" name="Text Box 39">
            <a:extLst>
              <a:ext uri="{FF2B5EF4-FFF2-40B4-BE49-F238E27FC236}">
                <a16:creationId xmlns:a16="http://schemas.microsoft.com/office/drawing/2014/main" id="{88356C16-899F-58C6-9DE1-9424BC821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5638800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connected</a:t>
            </a:r>
          </a:p>
        </p:txBody>
      </p:sp>
      <p:sp>
        <p:nvSpPr>
          <p:cNvPr id="43044" name="Text Box 40">
            <a:extLst>
              <a:ext uri="{FF2B5EF4-FFF2-40B4-BE49-F238E27FC236}">
                <a16:creationId xmlns:a16="http://schemas.microsoft.com/office/drawing/2014/main" id="{444E92B1-7AC5-D1DD-017F-DBE2E6D3A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886200"/>
            <a:ext cx="1392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disconnected</a:t>
            </a:r>
          </a:p>
        </p:txBody>
      </p:sp>
      <p:sp>
        <p:nvSpPr>
          <p:cNvPr id="43045" name="Text Box 41">
            <a:extLst>
              <a:ext uri="{FF2B5EF4-FFF2-40B4-BE49-F238E27FC236}">
                <a16:creationId xmlns:a16="http://schemas.microsoft.com/office/drawing/2014/main" id="{EAD99E69-057B-9FD6-7507-7F370671E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715000"/>
            <a:ext cx="13922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disconnected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2" grpId="0"/>
      <p:bldP spid="43043" grpId="0"/>
      <p:bldP spid="43044" grpId="0"/>
      <p:bldP spid="430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5667D367-1279-E792-1D4B-B5654A52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20CDC-CCDA-4702-B61D-B5158F5A8BD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BF51D56-03F1-C929-D26A-31AB741442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Connected components of an undirected graph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1D66ADE-E24A-CADE-739D-70529CC06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b="1">
                <a:solidFill>
                  <a:srgbClr val="0066FF"/>
                </a:solidFill>
              </a:rPr>
              <a:t>connected component </a:t>
            </a:r>
            <a:r>
              <a:rPr lang="en-US" altLang="en-US" sz="2400"/>
              <a:t>of an undirected graph </a:t>
            </a:r>
            <a:r>
              <a:rPr lang="en-US" altLang="en-US" sz="2400" i="1"/>
              <a:t>G</a:t>
            </a:r>
            <a:r>
              <a:rPr lang="en-US" altLang="en-US" sz="2400"/>
              <a:t> is a subgraph </a:t>
            </a:r>
            <a:r>
              <a:rPr lang="en-US" altLang="en-US" sz="2400" i="1"/>
              <a:t>G</a:t>
            </a:r>
            <a:r>
              <a:rPr lang="en-US" altLang="en-US" sz="2400">
                <a:sym typeface="Symbol" panose="05050102010706020507" pitchFamily="18" charset="2"/>
              </a:rPr>
              <a:t> </a:t>
            </a:r>
            <a:r>
              <a:rPr lang="en-US" altLang="en-US" sz="2400"/>
              <a:t>of </a:t>
            </a:r>
            <a:r>
              <a:rPr lang="en-US" altLang="en-US" sz="2400" i="1"/>
              <a:t>G</a:t>
            </a:r>
            <a:r>
              <a:rPr lang="en-US" altLang="en-US" sz="2400"/>
              <a:t>, such that </a:t>
            </a:r>
            <a:r>
              <a:rPr lang="en-US" altLang="en-US" sz="2400" i="1"/>
              <a:t>G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 i="1">
                <a:sym typeface="Symbol" panose="05050102010706020507" pitchFamily="18" charset="2"/>
              </a:rPr>
              <a:t> </a:t>
            </a:r>
            <a:r>
              <a:rPr lang="en-US" altLang="en-US" sz="2400"/>
              <a:t>is connected.</a:t>
            </a: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29701" name="Oval 22">
            <a:extLst>
              <a:ext uri="{FF2B5EF4-FFF2-40B4-BE49-F238E27FC236}">
                <a16:creationId xmlns:a16="http://schemas.microsoft.com/office/drawing/2014/main" id="{466AB465-6481-22D3-B113-30FFC04E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3871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9702" name="Oval 23">
            <a:extLst>
              <a:ext uri="{FF2B5EF4-FFF2-40B4-BE49-F238E27FC236}">
                <a16:creationId xmlns:a16="http://schemas.microsoft.com/office/drawing/2014/main" id="{74AF45E0-8C25-4EDB-2BEC-417F7FBC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3871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9703" name="Oval 24">
            <a:extLst>
              <a:ext uri="{FF2B5EF4-FFF2-40B4-BE49-F238E27FC236}">
                <a16:creationId xmlns:a16="http://schemas.microsoft.com/office/drawing/2014/main" id="{66F7EB4B-D809-E891-5285-D0517BDA6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4710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9704" name="AutoShape 25">
            <a:extLst>
              <a:ext uri="{FF2B5EF4-FFF2-40B4-BE49-F238E27FC236}">
                <a16:creationId xmlns:a16="http://schemas.microsoft.com/office/drawing/2014/main" id="{4A16FCAD-DD85-C79A-B85C-E253F4465BD7}"/>
              </a:ext>
            </a:extLst>
          </p:cNvPr>
          <p:cNvCxnSpPr>
            <a:cxnSpLocks noChangeShapeType="1"/>
            <a:stCxn id="29701" idx="7"/>
            <a:endCxn id="29702" idx="1"/>
          </p:cNvCxnSpPr>
          <p:nvPr/>
        </p:nvCxnSpPr>
        <p:spPr bwMode="auto">
          <a:xfrm rot="5400000" flipH="1" flipV="1">
            <a:off x="2361407" y="353933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26">
            <a:extLst>
              <a:ext uri="{FF2B5EF4-FFF2-40B4-BE49-F238E27FC236}">
                <a16:creationId xmlns:a16="http://schemas.microsoft.com/office/drawing/2014/main" id="{8D699169-2EC9-5600-3ACD-9B21C98DF883}"/>
              </a:ext>
            </a:extLst>
          </p:cNvPr>
          <p:cNvCxnSpPr>
            <a:cxnSpLocks noChangeShapeType="1"/>
            <a:stCxn id="29702" idx="7"/>
            <a:endCxn id="29702" idx="5"/>
          </p:cNvCxnSpPr>
          <p:nvPr/>
        </p:nvCxnSpPr>
        <p:spPr bwMode="auto">
          <a:xfrm rot="16200000" flipH="1">
            <a:off x="2982913" y="41529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27">
            <a:extLst>
              <a:ext uri="{FF2B5EF4-FFF2-40B4-BE49-F238E27FC236}">
                <a16:creationId xmlns:a16="http://schemas.microsoft.com/office/drawing/2014/main" id="{8EEE3C9A-9972-FF05-8C49-44D68C1C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4710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29707" name="AutoShape 30">
            <a:extLst>
              <a:ext uri="{FF2B5EF4-FFF2-40B4-BE49-F238E27FC236}">
                <a16:creationId xmlns:a16="http://schemas.microsoft.com/office/drawing/2014/main" id="{DF3078E4-6CE9-98EB-3C57-E960FF943E7A}"/>
              </a:ext>
            </a:extLst>
          </p:cNvPr>
          <p:cNvCxnSpPr>
            <a:cxnSpLocks noChangeShapeType="1"/>
            <a:stCxn id="29703" idx="6"/>
            <a:endCxn id="29706" idx="2"/>
          </p:cNvCxnSpPr>
          <p:nvPr/>
        </p:nvCxnSpPr>
        <p:spPr bwMode="auto">
          <a:xfrm>
            <a:off x="2060575" y="49911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Rectangle 35">
            <a:extLst>
              <a:ext uri="{FF2B5EF4-FFF2-40B4-BE49-F238E27FC236}">
                <a16:creationId xmlns:a16="http://schemas.microsoft.com/office/drawing/2014/main" id="{4AE729CE-8D28-64F8-D285-EC9F6F74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05200"/>
            <a:ext cx="28956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9709" name="Oval 36">
            <a:extLst>
              <a:ext uri="{FF2B5EF4-FFF2-40B4-BE49-F238E27FC236}">
                <a16:creationId xmlns:a16="http://schemas.microsoft.com/office/drawing/2014/main" id="{9B70F8A7-B210-6732-9B4F-43C867313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3109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9710" name="Oval 37">
            <a:extLst>
              <a:ext uri="{FF2B5EF4-FFF2-40B4-BE49-F238E27FC236}">
                <a16:creationId xmlns:a16="http://schemas.microsoft.com/office/drawing/2014/main" id="{5BB284EF-B4D8-F463-8A90-CFFF0416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3109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cxnSp>
        <p:nvCxnSpPr>
          <p:cNvPr id="29711" name="AutoShape 39">
            <a:extLst>
              <a:ext uri="{FF2B5EF4-FFF2-40B4-BE49-F238E27FC236}">
                <a16:creationId xmlns:a16="http://schemas.microsoft.com/office/drawing/2014/main" id="{826A6371-7F9D-F9AC-6B87-B04BB197260D}"/>
              </a:ext>
            </a:extLst>
          </p:cNvPr>
          <p:cNvCxnSpPr>
            <a:cxnSpLocks noChangeShapeType="1"/>
            <a:stCxn id="29709" idx="7"/>
            <a:endCxn id="29710" idx="1"/>
          </p:cNvCxnSpPr>
          <p:nvPr/>
        </p:nvCxnSpPr>
        <p:spPr bwMode="auto">
          <a:xfrm rot="5400000" flipH="1" flipV="1">
            <a:off x="5898357" y="277733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40">
            <a:extLst>
              <a:ext uri="{FF2B5EF4-FFF2-40B4-BE49-F238E27FC236}">
                <a16:creationId xmlns:a16="http://schemas.microsoft.com/office/drawing/2014/main" id="{95CB6542-D878-7F13-BE42-C0B2449E8D9C}"/>
              </a:ext>
            </a:extLst>
          </p:cNvPr>
          <p:cNvCxnSpPr>
            <a:cxnSpLocks noChangeShapeType="1"/>
            <a:stCxn id="29710" idx="7"/>
            <a:endCxn id="29710" idx="5"/>
          </p:cNvCxnSpPr>
          <p:nvPr/>
        </p:nvCxnSpPr>
        <p:spPr bwMode="auto">
          <a:xfrm rot="16200000" flipH="1">
            <a:off x="6519863" y="33909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Rectangle 43">
            <a:extLst>
              <a:ext uri="{FF2B5EF4-FFF2-40B4-BE49-F238E27FC236}">
                <a16:creationId xmlns:a16="http://schemas.microsoft.com/office/drawing/2014/main" id="{08999658-1294-A6C0-4D10-0B193A6B6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28956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44050" name="Text Box 44">
            <a:extLst>
              <a:ext uri="{FF2B5EF4-FFF2-40B4-BE49-F238E27FC236}">
                <a16:creationId xmlns:a16="http://schemas.microsoft.com/office/drawing/2014/main" id="{474FDD76-AEA3-6AF7-63C1-99F8F83AE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70205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connected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component of </a:t>
            </a:r>
            <a:r>
              <a:rPr lang="en-US" altLang="en-US" sz="1800" i="1"/>
              <a:t>G</a:t>
            </a:r>
          </a:p>
        </p:txBody>
      </p:sp>
      <p:sp>
        <p:nvSpPr>
          <p:cNvPr id="29715" name="Text Box 45">
            <a:extLst>
              <a:ext uri="{FF2B5EF4-FFF2-40B4-BE49-F238E27FC236}">
                <a16:creationId xmlns:a16="http://schemas.microsoft.com/office/drawing/2014/main" id="{0E5F0E07-EF1C-1ED5-ABBB-5DAB140D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052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G</a:t>
            </a:r>
            <a:r>
              <a:rPr lang="en-US" altLang="en-US" sz="1800"/>
              <a:t>:</a:t>
            </a:r>
          </a:p>
        </p:txBody>
      </p:sp>
      <p:sp>
        <p:nvSpPr>
          <p:cNvPr id="29716" name="Text Box 46">
            <a:extLst>
              <a:ext uri="{FF2B5EF4-FFF2-40B4-BE49-F238E27FC236}">
                <a16:creationId xmlns:a16="http://schemas.microsoft.com/office/drawing/2014/main" id="{F19E1D62-EA65-F4CF-2EEE-48135689E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743200"/>
            <a:ext cx="485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G</a:t>
            </a:r>
            <a:r>
              <a:rPr lang="en-US" altLang="en-US" sz="1800">
                <a:sym typeface="Symbol" panose="05050102010706020507" pitchFamily="18" charset="2"/>
              </a:rPr>
              <a:t></a:t>
            </a:r>
            <a:r>
              <a:rPr lang="en-US" altLang="en-US" sz="1800"/>
              <a:t>:</a:t>
            </a:r>
          </a:p>
        </p:txBody>
      </p:sp>
      <p:sp>
        <p:nvSpPr>
          <p:cNvPr id="29717" name="Oval 49">
            <a:extLst>
              <a:ext uri="{FF2B5EF4-FFF2-40B4-BE49-F238E27FC236}">
                <a16:creationId xmlns:a16="http://schemas.microsoft.com/office/drawing/2014/main" id="{334CC757-DED6-5B81-C752-D70C07D3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5472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29718" name="Oval 52">
            <a:extLst>
              <a:ext uri="{FF2B5EF4-FFF2-40B4-BE49-F238E27FC236}">
                <a16:creationId xmlns:a16="http://schemas.microsoft.com/office/drawing/2014/main" id="{077F0886-5BC9-DE44-EC75-D4A2CC6E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cxnSp>
        <p:nvCxnSpPr>
          <p:cNvPr id="29719" name="AutoShape 53">
            <a:extLst>
              <a:ext uri="{FF2B5EF4-FFF2-40B4-BE49-F238E27FC236}">
                <a16:creationId xmlns:a16="http://schemas.microsoft.com/office/drawing/2014/main" id="{14EC7442-09E5-1E9F-E79B-F0658F496A20}"/>
              </a:ext>
            </a:extLst>
          </p:cNvPr>
          <p:cNvCxnSpPr>
            <a:cxnSpLocks noChangeShapeType="1"/>
            <a:stCxn id="29717" idx="7"/>
            <a:endCxn id="29718" idx="2"/>
          </p:cNvCxnSpPr>
          <p:nvPr/>
        </p:nvCxnSpPr>
        <p:spPr bwMode="auto">
          <a:xfrm rot="5400000" flipH="1" flipV="1">
            <a:off x="5446712" y="5057776"/>
            <a:ext cx="487363" cy="50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0" name="Rectangle 54">
            <a:extLst>
              <a:ext uri="{FF2B5EF4-FFF2-40B4-BE49-F238E27FC236}">
                <a16:creationId xmlns:a16="http://schemas.microsoft.com/office/drawing/2014/main" id="{CB79C21D-4348-06F0-F33B-D3EBADFC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72000"/>
            <a:ext cx="2895600" cy="152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9721" name="Text Box 55">
            <a:extLst>
              <a:ext uri="{FF2B5EF4-FFF2-40B4-BE49-F238E27FC236}">
                <a16:creationId xmlns:a16="http://schemas.microsoft.com/office/drawing/2014/main" id="{F842B003-04FD-1858-4582-FB510A14C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4572000"/>
            <a:ext cx="485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G</a:t>
            </a:r>
            <a:r>
              <a:rPr lang="en-US" altLang="en-US" sz="1800">
                <a:sym typeface="Symbol" panose="05050102010706020507" pitchFamily="18" charset="2"/>
              </a:rPr>
              <a:t></a:t>
            </a:r>
            <a:r>
              <a:rPr lang="en-US" altLang="en-US" sz="1800"/>
              <a:t>:</a:t>
            </a:r>
          </a:p>
        </p:txBody>
      </p:sp>
      <p:sp>
        <p:nvSpPr>
          <p:cNvPr id="44058" name="Text Box 56">
            <a:extLst>
              <a:ext uri="{FF2B5EF4-FFF2-40B4-BE49-F238E27FC236}">
                <a16:creationId xmlns:a16="http://schemas.microsoft.com/office/drawing/2014/main" id="{90729B9A-C731-0D1C-EA83-6B561993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5424488"/>
            <a:ext cx="16478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even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subgraph of </a:t>
            </a:r>
            <a:r>
              <a:rPr lang="en-US" altLang="en-US" sz="1800" i="1"/>
              <a:t>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0" grpId="0"/>
      <p:bldP spid="440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85EB5A7-0EA6-050C-F2AE-07517323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31AAE4-6614-412B-AFAB-84675DAFF26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8BB6360-AC33-BDF0-71B2-8053E65A3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Strongly connected digraphs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861DD42B-D471-B06A-1B6E-CB1E3990D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A directed graph is said to be </a:t>
            </a:r>
            <a:r>
              <a:rPr lang="en-US" altLang="en-US" sz="2400" b="1">
                <a:solidFill>
                  <a:srgbClr val="0066FF"/>
                </a:solidFill>
              </a:rPr>
              <a:t>strongly connected </a:t>
            </a:r>
            <a:r>
              <a:rPr lang="en-US" altLang="en-US" sz="2400"/>
              <a:t>if for all vertices </a:t>
            </a:r>
            <a:r>
              <a:rPr lang="en-US" altLang="en-US" sz="2400" i="1"/>
              <a:t>u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∈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: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⇝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</a:p>
        </p:txBody>
      </p:sp>
      <p:sp>
        <p:nvSpPr>
          <p:cNvPr id="31749" name="Oval 19">
            <a:extLst>
              <a:ext uri="{FF2B5EF4-FFF2-40B4-BE49-F238E27FC236}">
                <a16:creationId xmlns:a16="http://schemas.microsoft.com/office/drawing/2014/main" id="{3C6DAB72-DDDC-47DF-2C98-D20FAD27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1750" name="Oval 20">
            <a:extLst>
              <a:ext uri="{FF2B5EF4-FFF2-40B4-BE49-F238E27FC236}">
                <a16:creationId xmlns:a16="http://schemas.microsoft.com/office/drawing/2014/main" id="{0646AEAC-CBE4-AE0A-51D0-DD9308EE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1751" name="Oval 21">
            <a:extLst>
              <a:ext uri="{FF2B5EF4-FFF2-40B4-BE49-F238E27FC236}">
                <a16:creationId xmlns:a16="http://schemas.microsoft.com/office/drawing/2014/main" id="{896C0A77-827E-F2EA-BFF0-3D97E7211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5548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31752" name="AutoShape 22">
            <a:extLst>
              <a:ext uri="{FF2B5EF4-FFF2-40B4-BE49-F238E27FC236}">
                <a16:creationId xmlns:a16="http://schemas.microsoft.com/office/drawing/2014/main" id="{1F0FA3F1-7F70-CC82-EE20-7C781FF1F343}"/>
              </a:ext>
            </a:extLst>
          </p:cNvPr>
          <p:cNvCxnSpPr>
            <a:cxnSpLocks noChangeShapeType="1"/>
            <a:stCxn id="31750" idx="7"/>
            <a:endCxn id="31750" idx="5"/>
          </p:cNvCxnSpPr>
          <p:nvPr/>
        </p:nvCxnSpPr>
        <p:spPr bwMode="auto">
          <a:xfrm rot="16200000" flipH="1">
            <a:off x="2862263" y="49911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3" name="AutoShape 23">
            <a:extLst>
              <a:ext uri="{FF2B5EF4-FFF2-40B4-BE49-F238E27FC236}">
                <a16:creationId xmlns:a16="http://schemas.microsoft.com/office/drawing/2014/main" id="{A64F7DA7-3701-8C80-2F90-86D9DAEFF658}"/>
              </a:ext>
            </a:extLst>
          </p:cNvPr>
          <p:cNvCxnSpPr>
            <a:cxnSpLocks noChangeShapeType="1"/>
            <a:stCxn id="31751" idx="7"/>
            <a:endCxn id="31750" idx="3"/>
          </p:cNvCxnSpPr>
          <p:nvPr/>
        </p:nvCxnSpPr>
        <p:spPr bwMode="auto">
          <a:xfrm rot="5400000" flipH="1" flipV="1">
            <a:off x="2317750" y="52927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Oval 24">
            <a:extLst>
              <a:ext uri="{FF2B5EF4-FFF2-40B4-BE49-F238E27FC236}">
                <a16:creationId xmlns:a16="http://schemas.microsoft.com/office/drawing/2014/main" id="{AAA26224-1FCC-06F9-D25B-A2EB5FC1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75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1755" name="Oval 25">
            <a:extLst>
              <a:ext uri="{FF2B5EF4-FFF2-40B4-BE49-F238E27FC236}">
                <a16:creationId xmlns:a16="http://schemas.microsoft.com/office/drawing/2014/main" id="{A774923C-DDA2-C080-85E2-707ACAD2D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1756" name="Oval 26">
            <a:extLst>
              <a:ext uri="{FF2B5EF4-FFF2-40B4-BE49-F238E27FC236}">
                <a16:creationId xmlns:a16="http://schemas.microsoft.com/office/drawing/2014/main" id="{05D876A8-CE46-EF4F-C1CC-572641C6E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548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31757" name="AutoShape 27">
            <a:extLst>
              <a:ext uri="{FF2B5EF4-FFF2-40B4-BE49-F238E27FC236}">
                <a16:creationId xmlns:a16="http://schemas.microsoft.com/office/drawing/2014/main" id="{5F6AA0FE-3252-8755-D0DF-DE4F2D50A725}"/>
              </a:ext>
            </a:extLst>
          </p:cNvPr>
          <p:cNvCxnSpPr>
            <a:cxnSpLocks noChangeShapeType="1"/>
            <a:stCxn id="31754" idx="7"/>
            <a:endCxn id="31755" idx="1"/>
          </p:cNvCxnSpPr>
          <p:nvPr/>
        </p:nvCxnSpPr>
        <p:spPr bwMode="auto">
          <a:xfrm rot="5400000" flipH="1" flipV="1">
            <a:off x="5517357" y="4377531"/>
            <a:ext cx="1588" cy="828675"/>
          </a:xfrm>
          <a:prstGeom prst="curvedConnector3">
            <a:avLst>
              <a:gd name="adj1" fmla="val 1358583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AutoShape 28">
            <a:extLst>
              <a:ext uri="{FF2B5EF4-FFF2-40B4-BE49-F238E27FC236}">
                <a16:creationId xmlns:a16="http://schemas.microsoft.com/office/drawing/2014/main" id="{589FED87-89B5-8432-B695-A7D87E42E9E1}"/>
              </a:ext>
            </a:extLst>
          </p:cNvPr>
          <p:cNvCxnSpPr>
            <a:cxnSpLocks noChangeShapeType="1"/>
            <a:stCxn id="31755" idx="7"/>
            <a:endCxn id="31755" idx="5"/>
          </p:cNvCxnSpPr>
          <p:nvPr/>
        </p:nvCxnSpPr>
        <p:spPr bwMode="auto">
          <a:xfrm rot="16200000" flipH="1">
            <a:off x="6138863" y="49911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Oval 29">
            <a:extLst>
              <a:ext uri="{FF2B5EF4-FFF2-40B4-BE49-F238E27FC236}">
                <a16:creationId xmlns:a16="http://schemas.microsoft.com/office/drawing/2014/main" id="{67F41B20-59C0-1460-2CE1-C71BD9664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8" y="5548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31760" name="Line 30">
            <a:extLst>
              <a:ext uri="{FF2B5EF4-FFF2-40B4-BE49-F238E27FC236}">
                <a16:creationId xmlns:a16="http://schemas.microsoft.com/office/drawing/2014/main" id="{231D74F5-3677-46C7-25B4-D14631C47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495800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1761" name="Line 31">
            <a:extLst>
              <a:ext uri="{FF2B5EF4-FFF2-40B4-BE49-F238E27FC236}">
                <a16:creationId xmlns:a16="http://schemas.microsoft.com/office/drawing/2014/main" id="{3B6E4F65-9646-B5C0-0574-A9F21B89D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194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31762" name="Group 33">
            <a:extLst>
              <a:ext uri="{FF2B5EF4-FFF2-40B4-BE49-F238E27FC236}">
                <a16:creationId xmlns:a16="http://schemas.microsoft.com/office/drawing/2014/main" id="{2990BC06-CAF6-3E2A-A15B-12932369307B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2957513"/>
            <a:ext cx="1808163" cy="1400175"/>
            <a:chOff x="410" y="2967"/>
            <a:chExt cx="1139" cy="882"/>
          </a:xfrm>
        </p:grpSpPr>
        <p:sp>
          <p:nvSpPr>
            <p:cNvPr id="31782" name="Oval 34">
              <a:extLst>
                <a:ext uri="{FF2B5EF4-FFF2-40B4-BE49-F238E27FC236}">
                  <a16:creationId xmlns:a16="http://schemas.microsoft.com/office/drawing/2014/main" id="{C5A6CE67-5AF2-E573-E5D7-78CC85F8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1783" name="Oval 35">
              <a:extLst>
                <a:ext uri="{FF2B5EF4-FFF2-40B4-BE49-F238E27FC236}">
                  <a16:creationId xmlns:a16="http://schemas.microsoft.com/office/drawing/2014/main" id="{3EF543B1-BF1F-4895-453E-FE8023146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1784" name="Oval 36">
              <a:extLst>
                <a:ext uri="{FF2B5EF4-FFF2-40B4-BE49-F238E27FC236}">
                  <a16:creationId xmlns:a16="http://schemas.microsoft.com/office/drawing/2014/main" id="{C855C32A-342E-B405-2328-CCA49C668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1785" name="AutoShape 37">
              <a:extLst>
                <a:ext uri="{FF2B5EF4-FFF2-40B4-BE49-F238E27FC236}">
                  <a16:creationId xmlns:a16="http://schemas.microsoft.com/office/drawing/2014/main" id="{46233BD3-DC53-2729-F044-20DA350ABE6D}"/>
                </a:ext>
              </a:extLst>
            </p:cNvPr>
            <p:cNvCxnSpPr>
              <a:cxnSpLocks noChangeShapeType="1"/>
              <a:stCxn id="31783" idx="4"/>
              <a:endCxn id="31784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6" name="AutoShape 38">
              <a:extLst>
                <a:ext uri="{FF2B5EF4-FFF2-40B4-BE49-F238E27FC236}">
                  <a16:creationId xmlns:a16="http://schemas.microsoft.com/office/drawing/2014/main" id="{425AC5A0-F3BC-DF24-E743-A2C0CF3E76EA}"/>
                </a:ext>
              </a:extLst>
            </p:cNvPr>
            <p:cNvCxnSpPr>
              <a:cxnSpLocks noChangeShapeType="1"/>
              <a:stCxn id="31784" idx="0"/>
              <a:endCxn id="31783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7" name="AutoShape 39">
              <a:extLst>
                <a:ext uri="{FF2B5EF4-FFF2-40B4-BE49-F238E27FC236}">
                  <a16:creationId xmlns:a16="http://schemas.microsoft.com/office/drawing/2014/main" id="{233B9565-47D8-8ADB-0600-10892B0E79FF}"/>
                </a:ext>
              </a:extLst>
            </p:cNvPr>
            <p:cNvCxnSpPr>
              <a:cxnSpLocks noChangeShapeType="1"/>
              <a:stCxn id="31782" idx="7"/>
              <a:endCxn id="31783" idx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195840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8" name="AutoShape 40">
              <a:extLst>
                <a:ext uri="{FF2B5EF4-FFF2-40B4-BE49-F238E27FC236}">
                  <a16:creationId xmlns:a16="http://schemas.microsoft.com/office/drawing/2014/main" id="{C88A4D05-84A1-B585-5710-6270FAAFD432}"/>
                </a:ext>
              </a:extLst>
            </p:cNvPr>
            <p:cNvCxnSpPr>
              <a:cxnSpLocks noChangeShapeType="1"/>
              <a:stCxn id="31784" idx="2"/>
              <a:endCxn id="31782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9" name="AutoShape 41">
              <a:extLst>
                <a:ext uri="{FF2B5EF4-FFF2-40B4-BE49-F238E27FC236}">
                  <a16:creationId xmlns:a16="http://schemas.microsoft.com/office/drawing/2014/main" id="{EA7DB9D3-841F-5E04-E0ED-9916BD5D1FAD}"/>
                </a:ext>
              </a:extLst>
            </p:cNvPr>
            <p:cNvCxnSpPr>
              <a:cxnSpLocks noChangeShapeType="1"/>
              <a:stCxn id="31783" idx="7"/>
              <a:endCxn id="31783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63" name="Group 42">
            <a:extLst>
              <a:ext uri="{FF2B5EF4-FFF2-40B4-BE49-F238E27FC236}">
                <a16:creationId xmlns:a16="http://schemas.microsoft.com/office/drawing/2014/main" id="{6D6F903D-F2D6-F507-C1F1-41B8C6284DB4}"/>
              </a:ext>
            </a:extLst>
          </p:cNvPr>
          <p:cNvGrpSpPr>
            <a:grpSpLocks/>
          </p:cNvGrpSpPr>
          <p:nvPr/>
        </p:nvGrpSpPr>
        <p:grpSpPr bwMode="auto">
          <a:xfrm>
            <a:off x="4689475" y="2957513"/>
            <a:ext cx="1808163" cy="1400175"/>
            <a:chOff x="410" y="2967"/>
            <a:chExt cx="1139" cy="882"/>
          </a:xfrm>
        </p:grpSpPr>
        <p:sp>
          <p:nvSpPr>
            <p:cNvPr id="31774" name="Oval 43">
              <a:extLst>
                <a:ext uri="{FF2B5EF4-FFF2-40B4-BE49-F238E27FC236}">
                  <a16:creationId xmlns:a16="http://schemas.microsoft.com/office/drawing/2014/main" id="{34170C7E-B832-32BF-C1A3-00DECC412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1775" name="Oval 44">
              <a:extLst>
                <a:ext uri="{FF2B5EF4-FFF2-40B4-BE49-F238E27FC236}">
                  <a16:creationId xmlns:a16="http://schemas.microsoft.com/office/drawing/2014/main" id="{239120BE-004E-4316-00EB-92F2C8CF1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1776" name="Oval 45">
              <a:extLst>
                <a:ext uri="{FF2B5EF4-FFF2-40B4-BE49-F238E27FC236}">
                  <a16:creationId xmlns:a16="http://schemas.microsoft.com/office/drawing/2014/main" id="{8A661BF4-BE74-764B-B4F3-B54AC5C79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1777" name="AutoShape 46">
              <a:extLst>
                <a:ext uri="{FF2B5EF4-FFF2-40B4-BE49-F238E27FC236}">
                  <a16:creationId xmlns:a16="http://schemas.microsoft.com/office/drawing/2014/main" id="{BEF7234F-FE9E-B937-4A09-8250A152DD6B}"/>
                </a:ext>
              </a:extLst>
            </p:cNvPr>
            <p:cNvCxnSpPr>
              <a:cxnSpLocks noChangeShapeType="1"/>
              <a:endCxn id="31776" idx="6"/>
            </p:cNvCxnSpPr>
            <p:nvPr/>
          </p:nvCxnSpPr>
          <p:spPr bwMode="auto">
            <a:xfrm rot="5400000">
              <a:off x="1077" y="3380"/>
              <a:ext cx="360" cy="22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AutoShape 47">
              <a:extLst>
                <a:ext uri="{FF2B5EF4-FFF2-40B4-BE49-F238E27FC236}">
                  <a16:creationId xmlns:a16="http://schemas.microsoft.com/office/drawing/2014/main" id="{EE606184-BBF9-F85B-CB01-FD27A89F03D2}"/>
                </a:ext>
              </a:extLst>
            </p:cNvPr>
            <p:cNvCxnSpPr>
              <a:cxnSpLocks noChangeShapeType="1"/>
              <a:stCxn id="31776" idx="0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AutoShape 48">
              <a:extLst>
                <a:ext uri="{FF2B5EF4-FFF2-40B4-BE49-F238E27FC236}">
                  <a16:creationId xmlns:a16="http://schemas.microsoft.com/office/drawing/2014/main" id="{B29BD30D-9E01-02D1-45DB-9E3AE63DDE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14785458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0" name="AutoShape 49">
              <a:extLst>
                <a:ext uri="{FF2B5EF4-FFF2-40B4-BE49-F238E27FC236}">
                  <a16:creationId xmlns:a16="http://schemas.microsoft.com/office/drawing/2014/main" id="{4EED76BE-DFBF-D747-4834-C811DE9964AF}"/>
                </a:ext>
              </a:extLst>
            </p:cNvPr>
            <p:cNvCxnSpPr>
              <a:cxnSpLocks noChangeShapeType="1"/>
              <a:stCxn id="31776" idx="2"/>
            </p:cNvCxnSpPr>
            <p:nvPr/>
          </p:nvCxnSpPr>
          <p:spPr bwMode="auto">
            <a:xfrm rot="10800000">
              <a:off x="591" y="3312"/>
              <a:ext cx="194" cy="36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1" name="AutoShape 50">
              <a:extLst>
                <a:ext uri="{FF2B5EF4-FFF2-40B4-BE49-F238E27FC236}">
                  <a16:creationId xmlns:a16="http://schemas.microsoft.com/office/drawing/2014/main" id="{A67AF0BE-5D9B-C169-2687-A3AA848144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1764" name="AutoShape 51">
            <a:extLst>
              <a:ext uri="{FF2B5EF4-FFF2-40B4-BE49-F238E27FC236}">
                <a16:creationId xmlns:a16="http://schemas.microsoft.com/office/drawing/2014/main" id="{64B5F6E0-E89D-8A81-9EF4-A831E973B8AE}"/>
              </a:ext>
            </a:extLst>
          </p:cNvPr>
          <p:cNvCxnSpPr>
            <a:cxnSpLocks noChangeShapeType="1"/>
            <a:stCxn id="31751" idx="0"/>
            <a:endCxn id="31750" idx="2"/>
          </p:cNvCxnSpPr>
          <p:nvPr/>
        </p:nvCxnSpPr>
        <p:spPr bwMode="auto">
          <a:xfrm rot="5400000" flipH="1" flipV="1">
            <a:off x="2116931" y="5093494"/>
            <a:ext cx="557213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AutoShape 52">
            <a:extLst>
              <a:ext uri="{FF2B5EF4-FFF2-40B4-BE49-F238E27FC236}">
                <a16:creationId xmlns:a16="http://schemas.microsoft.com/office/drawing/2014/main" id="{771E3EA9-D4BE-8332-74C0-67C762C6C127}"/>
              </a:ext>
            </a:extLst>
          </p:cNvPr>
          <p:cNvCxnSpPr>
            <a:cxnSpLocks noChangeShapeType="1"/>
            <a:stCxn id="31751" idx="2"/>
            <a:endCxn id="31749" idx="4"/>
          </p:cNvCxnSpPr>
          <p:nvPr/>
        </p:nvCxnSpPr>
        <p:spPr bwMode="auto">
          <a:xfrm rot="10800000">
            <a:off x="1624013" y="52720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53">
            <a:extLst>
              <a:ext uri="{FF2B5EF4-FFF2-40B4-BE49-F238E27FC236}">
                <a16:creationId xmlns:a16="http://schemas.microsoft.com/office/drawing/2014/main" id="{9E0FFB6D-0445-A1E7-7D2C-6CA0DC4FF8BF}"/>
              </a:ext>
            </a:extLst>
          </p:cNvPr>
          <p:cNvCxnSpPr>
            <a:cxnSpLocks noChangeShapeType="1"/>
            <a:stCxn id="31756" idx="7"/>
            <a:endCxn id="31759" idx="1"/>
          </p:cNvCxnSpPr>
          <p:nvPr/>
        </p:nvCxnSpPr>
        <p:spPr bwMode="auto">
          <a:xfrm rot="5400000" flipH="1" flipV="1">
            <a:off x="5539581" y="5223669"/>
            <a:ext cx="1588" cy="812800"/>
          </a:xfrm>
          <a:prstGeom prst="curvedConnector3">
            <a:avLst>
              <a:gd name="adj1" fmla="val 11186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AutoShape 54">
            <a:extLst>
              <a:ext uri="{FF2B5EF4-FFF2-40B4-BE49-F238E27FC236}">
                <a16:creationId xmlns:a16="http://schemas.microsoft.com/office/drawing/2014/main" id="{45EB40BB-D94E-6D00-CD50-D9DA1D9E048D}"/>
              </a:ext>
            </a:extLst>
          </p:cNvPr>
          <p:cNvCxnSpPr>
            <a:cxnSpLocks noChangeShapeType="1"/>
            <a:stCxn id="31759" idx="3"/>
            <a:endCxn id="31756" idx="5"/>
          </p:cNvCxnSpPr>
          <p:nvPr/>
        </p:nvCxnSpPr>
        <p:spPr bwMode="auto">
          <a:xfrm rot="5400000">
            <a:off x="5539581" y="5622132"/>
            <a:ext cx="1587" cy="812800"/>
          </a:xfrm>
          <a:prstGeom prst="curvedConnector3">
            <a:avLst>
              <a:gd name="adj1" fmla="val 63882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AutoShape 55">
            <a:extLst>
              <a:ext uri="{FF2B5EF4-FFF2-40B4-BE49-F238E27FC236}">
                <a16:creationId xmlns:a16="http://schemas.microsoft.com/office/drawing/2014/main" id="{434837C0-BB54-504C-FC6F-F5490021F1B2}"/>
              </a:ext>
            </a:extLst>
          </p:cNvPr>
          <p:cNvCxnSpPr>
            <a:cxnSpLocks noChangeShapeType="1"/>
            <a:stCxn id="31754" idx="5"/>
            <a:endCxn id="31755" idx="3"/>
          </p:cNvCxnSpPr>
          <p:nvPr/>
        </p:nvCxnSpPr>
        <p:spPr bwMode="auto">
          <a:xfrm rot="16200000" flipH="1">
            <a:off x="5517357" y="4775994"/>
            <a:ext cx="1587" cy="828675"/>
          </a:xfrm>
          <a:prstGeom prst="curvedConnector3">
            <a:avLst>
              <a:gd name="adj1" fmla="val 698803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56">
            <a:extLst>
              <a:ext uri="{FF2B5EF4-FFF2-40B4-BE49-F238E27FC236}">
                <a16:creationId xmlns:a16="http://schemas.microsoft.com/office/drawing/2014/main" id="{1A41AEEB-B103-477C-03FB-2CE57C3B4B3B}"/>
              </a:ext>
            </a:extLst>
          </p:cNvPr>
          <p:cNvCxnSpPr>
            <a:cxnSpLocks noChangeShapeType="1"/>
            <a:stCxn id="31754" idx="2"/>
            <a:endCxn id="31756" idx="2"/>
          </p:cNvCxnSpPr>
          <p:nvPr/>
        </p:nvCxnSpPr>
        <p:spPr bwMode="auto">
          <a:xfrm rot="10800000" flipH="1" flipV="1">
            <a:off x="4613275" y="4991100"/>
            <a:ext cx="30163" cy="8382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Text Box 57">
            <a:extLst>
              <a:ext uri="{FF2B5EF4-FFF2-40B4-BE49-F238E27FC236}">
                <a16:creationId xmlns:a16="http://schemas.microsoft.com/office/drawing/2014/main" id="{5EFE41A2-5678-518D-9CEF-A570B0F8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810000"/>
            <a:ext cx="1120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strongly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connected</a:t>
            </a:r>
          </a:p>
        </p:txBody>
      </p:sp>
      <p:sp>
        <p:nvSpPr>
          <p:cNvPr id="45085" name="Text Box 58">
            <a:extLst>
              <a:ext uri="{FF2B5EF4-FFF2-40B4-BE49-F238E27FC236}">
                <a16:creationId xmlns:a16="http://schemas.microsoft.com/office/drawing/2014/main" id="{35E56109-1236-F2E6-953A-24E6D92F9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810000"/>
            <a:ext cx="123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not strongly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connected</a:t>
            </a:r>
          </a:p>
        </p:txBody>
      </p:sp>
      <p:sp>
        <p:nvSpPr>
          <p:cNvPr id="45086" name="Text Box 59">
            <a:extLst>
              <a:ext uri="{FF2B5EF4-FFF2-40B4-BE49-F238E27FC236}">
                <a16:creationId xmlns:a16="http://schemas.microsoft.com/office/drawing/2014/main" id="{76918605-6C71-171E-493A-94D100EDA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5514975"/>
            <a:ext cx="123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not strongly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connected</a:t>
            </a:r>
          </a:p>
        </p:txBody>
      </p:sp>
      <p:sp>
        <p:nvSpPr>
          <p:cNvPr id="45087" name="Text Box 60">
            <a:extLst>
              <a:ext uri="{FF2B5EF4-FFF2-40B4-BE49-F238E27FC236}">
                <a16:creationId xmlns:a16="http://schemas.microsoft.com/office/drawing/2014/main" id="{E0BAD7EC-7570-42B8-794F-5D1E09D11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514975"/>
            <a:ext cx="12350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not strongly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4" grpId="0"/>
      <p:bldP spid="45085" grpId="0"/>
      <p:bldP spid="45086" grpId="0"/>
      <p:bldP spid="450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EC2F14D3-502C-1EA1-28EE-014D1789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E33D26-5223-4462-86B9-79B39FF5693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E022A3D-80C9-EE39-6359-8D97722F1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Strongly connected components of a digraph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3709E11-1E5E-F555-289F-12B90016D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b="1">
                <a:solidFill>
                  <a:srgbClr val="0066FF"/>
                </a:solidFill>
              </a:rPr>
              <a:t>strongly connected component </a:t>
            </a:r>
            <a:r>
              <a:rPr lang="en-US" altLang="en-US" sz="2400"/>
              <a:t>of a digraph </a:t>
            </a:r>
            <a:r>
              <a:rPr lang="en-US" altLang="en-US" sz="2400" i="1"/>
              <a:t>G</a:t>
            </a:r>
            <a:r>
              <a:rPr lang="en-US" altLang="en-US" sz="2400"/>
              <a:t> is a subgraph </a:t>
            </a:r>
            <a:r>
              <a:rPr lang="en-US" altLang="en-US" sz="2400" i="1"/>
              <a:t>G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 of </a:t>
            </a:r>
            <a:r>
              <a:rPr lang="en-US" altLang="en-US" sz="2400" i="1"/>
              <a:t>G</a:t>
            </a:r>
            <a:r>
              <a:rPr lang="en-US" altLang="en-US" sz="2400"/>
              <a:t>, such that </a:t>
            </a:r>
            <a:r>
              <a:rPr lang="en-US" altLang="en-US" sz="2400" i="1"/>
              <a:t>G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/>
              <a:t> is strongly connected.</a:t>
            </a: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3797" name="Rectangle 11">
            <a:extLst>
              <a:ext uri="{FF2B5EF4-FFF2-40B4-BE49-F238E27FC236}">
                <a16:creationId xmlns:a16="http://schemas.microsoft.com/office/drawing/2014/main" id="{7D0C5878-325B-7AA3-569F-C0D782990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505200"/>
            <a:ext cx="2987675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33798" name="Rectangle 16">
            <a:extLst>
              <a:ext uri="{FF2B5EF4-FFF2-40B4-BE49-F238E27FC236}">
                <a16:creationId xmlns:a16="http://schemas.microsoft.com/office/drawing/2014/main" id="{CB359764-CE98-4B00-EB6B-7CAAF86B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743200"/>
            <a:ext cx="2895600" cy="1600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33799" name="Text Box 17">
            <a:extLst>
              <a:ext uri="{FF2B5EF4-FFF2-40B4-BE49-F238E27FC236}">
                <a16:creationId xmlns:a16="http://schemas.microsoft.com/office/drawing/2014/main" id="{CA6D96A8-E836-C46B-6E94-E82CB600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02050"/>
            <a:ext cx="237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strongly connected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component of G</a:t>
            </a:r>
          </a:p>
        </p:txBody>
      </p:sp>
      <p:sp>
        <p:nvSpPr>
          <p:cNvPr id="33800" name="Text Box 18">
            <a:extLst>
              <a:ext uri="{FF2B5EF4-FFF2-40B4-BE49-F238E27FC236}">
                <a16:creationId xmlns:a16="http://schemas.microsoft.com/office/drawing/2014/main" id="{B37BBEC2-2E85-18ED-7AB6-FE3FE158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05200"/>
            <a:ext cx="42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G</a:t>
            </a:r>
            <a:r>
              <a:rPr lang="en-US" altLang="en-US" sz="1800"/>
              <a:t>:</a:t>
            </a:r>
          </a:p>
        </p:txBody>
      </p:sp>
      <p:sp>
        <p:nvSpPr>
          <p:cNvPr id="33801" name="Text Box 19">
            <a:extLst>
              <a:ext uri="{FF2B5EF4-FFF2-40B4-BE49-F238E27FC236}">
                <a16:creationId xmlns:a16="http://schemas.microsoft.com/office/drawing/2014/main" id="{CC1091DF-6F39-03AF-E5D2-BF9290D3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743200"/>
            <a:ext cx="485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/>
              <a:t>G</a:t>
            </a:r>
            <a:r>
              <a:rPr lang="en-US" altLang="en-US" sz="1800">
                <a:sym typeface="Symbol" panose="05050102010706020507" pitchFamily="18" charset="2"/>
              </a:rPr>
              <a:t></a:t>
            </a:r>
            <a:r>
              <a:rPr lang="en-US" altLang="en-US" sz="1800"/>
              <a:t>:</a:t>
            </a:r>
          </a:p>
        </p:txBody>
      </p:sp>
      <p:sp>
        <p:nvSpPr>
          <p:cNvPr id="33802" name="Rectangle 23">
            <a:extLst>
              <a:ext uri="{FF2B5EF4-FFF2-40B4-BE49-F238E27FC236}">
                <a16:creationId xmlns:a16="http://schemas.microsoft.com/office/drawing/2014/main" id="{D35A68CE-605F-DFA7-E685-36CF8D84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72000"/>
            <a:ext cx="2895600" cy="152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33803" name="Text Box 24">
            <a:extLst>
              <a:ext uri="{FF2B5EF4-FFF2-40B4-BE49-F238E27FC236}">
                <a16:creationId xmlns:a16="http://schemas.microsoft.com/office/drawing/2014/main" id="{5176FC1A-D9CB-D5C6-3C79-A7328DAB4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4572000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G’:</a:t>
            </a:r>
          </a:p>
        </p:txBody>
      </p:sp>
      <p:sp>
        <p:nvSpPr>
          <p:cNvPr id="33804" name="Text Box 25">
            <a:extLst>
              <a:ext uri="{FF2B5EF4-FFF2-40B4-BE49-F238E27FC236}">
                <a16:creationId xmlns:a16="http://schemas.microsoft.com/office/drawing/2014/main" id="{FA3136AB-B93D-A94F-30B7-D03D91E06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5424488"/>
            <a:ext cx="3032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another strongly connected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component of G</a:t>
            </a:r>
          </a:p>
        </p:txBody>
      </p:sp>
      <p:sp>
        <p:nvSpPr>
          <p:cNvPr id="33805" name="Oval 27">
            <a:extLst>
              <a:ext uri="{FF2B5EF4-FFF2-40B4-BE49-F238E27FC236}">
                <a16:creationId xmlns:a16="http://schemas.microsoft.com/office/drawing/2014/main" id="{66370D99-B1F4-E97D-8DDE-2A931E9D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75" y="3871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3806" name="Oval 28">
            <a:extLst>
              <a:ext uri="{FF2B5EF4-FFF2-40B4-BE49-F238E27FC236}">
                <a16:creationId xmlns:a16="http://schemas.microsoft.com/office/drawing/2014/main" id="{D33A79D1-BFD7-B606-2B74-FE91BD64C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871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3807" name="Oval 29">
            <a:extLst>
              <a:ext uri="{FF2B5EF4-FFF2-40B4-BE49-F238E27FC236}">
                <a16:creationId xmlns:a16="http://schemas.microsoft.com/office/drawing/2014/main" id="{642A4A98-6A13-A39B-0889-EC8A93902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4710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33808" name="AutoShape 30">
            <a:extLst>
              <a:ext uri="{FF2B5EF4-FFF2-40B4-BE49-F238E27FC236}">
                <a16:creationId xmlns:a16="http://schemas.microsoft.com/office/drawing/2014/main" id="{ED54EEAD-EDC1-56DA-68D8-CFF508DCBF24}"/>
              </a:ext>
            </a:extLst>
          </p:cNvPr>
          <p:cNvCxnSpPr>
            <a:cxnSpLocks noChangeShapeType="1"/>
            <a:stCxn id="33805" idx="7"/>
            <a:endCxn id="33806" idx="1"/>
          </p:cNvCxnSpPr>
          <p:nvPr/>
        </p:nvCxnSpPr>
        <p:spPr bwMode="auto">
          <a:xfrm rot="5400000" flipH="1" flipV="1">
            <a:off x="2545557" y="3539331"/>
            <a:ext cx="1588" cy="828675"/>
          </a:xfrm>
          <a:prstGeom prst="curvedConnector3">
            <a:avLst>
              <a:gd name="adj1" fmla="val 1298602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31">
            <a:extLst>
              <a:ext uri="{FF2B5EF4-FFF2-40B4-BE49-F238E27FC236}">
                <a16:creationId xmlns:a16="http://schemas.microsoft.com/office/drawing/2014/main" id="{33712D11-AF38-C002-49B7-E51F2B0E3B0E}"/>
              </a:ext>
            </a:extLst>
          </p:cNvPr>
          <p:cNvCxnSpPr>
            <a:cxnSpLocks noChangeShapeType="1"/>
            <a:stCxn id="33806" idx="7"/>
            <a:endCxn id="33806" idx="5"/>
          </p:cNvCxnSpPr>
          <p:nvPr/>
        </p:nvCxnSpPr>
        <p:spPr bwMode="auto">
          <a:xfrm rot="16200000" flipH="1">
            <a:off x="3167063" y="41529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Oval 32">
            <a:extLst>
              <a:ext uri="{FF2B5EF4-FFF2-40B4-BE49-F238E27FC236}">
                <a16:creationId xmlns:a16="http://schemas.microsoft.com/office/drawing/2014/main" id="{7E97D489-12B5-A3A0-1FB5-00F6DE72F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4710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33811" name="AutoShape 33">
            <a:extLst>
              <a:ext uri="{FF2B5EF4-FFF2-40B4-BE49-F238E27FC236}">
                <a16:creationId xmlns:a16="http://schemas.microsoft.com/office/drawing/2014/main" id="{08BEE5F4-BDFD-4C06-FAE1-CA3973CF99E0}"/>
              </a:ext>
            </a:extLst>
          </p:cNvPr>
          <p:cNvCxnSpPr>
            <a:cxnSpLocks noChangeShapeType="1"/>
            <a:stCxn id="33807" idx="7"/>
            <a:endCxn id="33810" idx="1"/>
          </p:cNvCxnSpPr>
          <p:nvPr/>
        </p:nvCxnSpPr>
        <p:spPr bwMode="auto">
          <a:xfrm rot="5400000" flipH="1" flipV="1">
            <a:off x="2567781" y="4385469"/>
            <a:ext cx="1588" cy="812800"/>
          </a:xfrm>
          <a:prstGeom prst="curvedConnector3">
            <a:avLst>
              <a:gd name="adj1" fmla="val 998709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34">
            <a:extLst>
              <a:ext uri="{FF2B5EF4-FFF2-40B4-BE49-F238E27FC236}">
                <a16:creationId xmlns:a16="http://schemas.microsoft.com/office/drawing/2014/main" id="{BAB29C55-029F-7C90-93F8-EA1A8A0414D3}"/>
              </a:ext>
            </a:extLst>
          </p:cNvPr>
          <p:cNvCxnSpPr>
            <a:cxnSpLocks noChangeShapeType="1"/>
            <a:stCxn id="33810" idx="3"/>
            <a:endCxn id="33807" idx="5"/>
          </p:cNvCxnSpPr>
          <p:nvPr/>
        </p:nvCxnSpPr>
        <p:spPr bwMode="auto">
          <a:xfrm rot="5400000">
            <a:off x="2567781" y="4783932"/>
            <a:ext cx="1587" cy="812800"/>
          </a:xfrm>
          <a:prstGeom prst="curvedConnector3">
            <a:avLst>
              <a:gd name="adj1" fmla="val 111867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35">
            <a:extLst>
              <a:ext uri="{FF2B5EF4-FFF2-40B4-BE49-F238E27FC236}">
                <a16:creationId xmlns:a16="http://schemas.microsoft.com/office/drawing/2014/main" id="{7A1C68C9-0A2B-0093-845D-D6032BB77860}"/>
              </a:ext>
            </a:extLst>
          </p:cNvPr>
          <p:cNvCxnSpPr>
            <a:cxnSpLocks noChangeShapeType="1"/>
            <a:stCxn id="33805" idx="5"/>
            <a:endCxn id="33806" idx="3"/>
          </p:cNvCxnSpPr>
          <p:nvPr/>
        </p:nvCxnSpPr>
        <p:spPr bwMode="auto">
          <a:xfrm rot="16200000" flipH="1">
            <a:off x="2545557" y="3937794"/>
            <a:ext cx="1587" cy="828675"/>
          </a:xfrm>
          <a:prstGeom prst="curvedConnector3">
            <a:avLst>
              <a:gd name="adj1" fmla="val 998709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36">
            <a:extLst>
              <a:ext uri="{FF2B5EF4-FFF2-40B4-BE49-F238E27FC236}">
                <a16:creationId xmlns:a16="http://schemas.microsoft.com/office/drawing/2014/main" id="{D27EA3C5-E5FB-6FAA-2E6C-37324FEFA12C}"/>
              </a:ext>
            </a:extLst>
          </p:cNvPr>
          <p:cNvCxnSpPr>
            <a:cxnSpLocks noChangeShapeType="1"/>
            <a:stCxn id="33805" idx="2"/>
            <a:endCxn id="33807" idx="2"/>
          </p:cNvCxnSpPr>
          <p:nvPr/>
        </p:nvCxnSpPr>
        <p:spPr bwMode="auto">
          <a:xfrm rot="10800000" flipH="1" flipV="1">
            <a:off x="1641475" y="4152900"/>
            <a:ext cx="30163" cy="8382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Oval 37">
            <a:extLst>
              <a:ext uri="{FF2B5EF4-FFF2-40B4-BE49-F238E27FC236}">
                <a16:creationId xmlns:a16="http://schemas.microsoft.com/office/drawing/2014/main" id="{A09CC45F-2859-7080-6084-CEFCEBB2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763" y="3033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3816" name="Oval 38">
            <a:extLst>
              <a:ext uri="{FF2B5EF4-FFF2-40B4-BE49-F238E27FC236}">
                <a16:creationId xmlns:a16="http://schemas.microsoft.com/office/drawing/2014/main" id="{AF413940-E0EF-6DF6-99A4-69B711837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3033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cxnSp>
        <p:nvCxnSpPr>
          <p:cNvPr id="33817" name="AutoShape 39">
            <a:extLst>
              <a:ext uri="{FF2B5EF4-FFF2-40B4-BE49-F238E27FC236}">
                <a16:creationId xmlns:a16="http://schemas.microsoft.com/office/drawing/2014/main" id="{83C3E037-6B17-C734-B566-933401994C66}"/>
              </a:ext>
            </a:extLst>
          </p:cNvPr>
          <p:cNvCxnSpPr>
            <a:cxnSpLocks noChangeShapeType="1"/>
            <a:stCxn id="33815" idx="7"/>
            <a:endCxn id="33816" idx="1"/>
          </p:cNvCxnSpPr>
          <p:nvPr/>
        </p:nvCxnSpPr>
        <p:spPr bwMode="auto">
          <a:xfrm rot="5400000" flipH="1" flipV="1">
            <a:off x="5988844" y="2701131"/>
            <a:ext cx="1588" cy="828675"/>
          </a:xfrm>
          <a:prstGeom prst="curvedConnector3">
            <a:avLst>
              <a:gd name="adj1" fmla="val 12386213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40">
            <a:extLst>
              <a:ext uri="{FF2B5EF4-FFF2-40B4-BE49-F238E27FC236}">
                <a16:creationId xmlns:a16="http://schemas.microsoft.com/office/drawing/2014/main" id="{38816F21-0553-FF44-FF24-368408E181E4}"/>
              </a:ext>
            </a:extLst>
          </p:cNvPr>
          <p:cNvCxnSpPr>
            <a:cxnSpLocks noChangeShapeType="1"/>
            <a:stCxn id="33816" idx="7"/>
            <a:endCxn id="33816" idx="5"/>
          </p:cNvCxnSpPr>
          <p:nvPr/>
        </p:nvCxnSpPr>
        <p:spPr bwMode="auto">
          <a:xfrm rot="16200000" flipH="1">
            <a:off x="6610351" y="3314700"/>
            <a:ext cx="398462" cy="1587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41">
            <a:extLst>
              <a:ext uri="{FF2B5EF4-FFF2-40B4-BE49-F238E27FC236}">
                <a16:creationId xmlns:a16="http://schemas.microsoft.com/office/drawing/2014/main" id="{DF224E80-7EE4-50C9-F2CB-F4998CE05808}"/>
              </a:ext>
            </a:extLst>
          </p:cNvPr>
          <p:cNvCxnSpPr>
            <a:cxnSpLocks noChangeShapeType="1"/>
            <a:stCxn id="33815" idx="5"/>
            <a:endCxn id="33816" idx="3"/>
          </p:cNvCxnSpPr>
          <p:nvPr/>
        </p:nvCxnSpPr>
        <p:spPr bwMode="auto">
          <a:xfrm rot="16200000" flipH="1">
            <a:off x="5988844" y="3099594"/>
            <a:ext cx="1587" cy="828675"/>
          </a:xfrm>
          <a:prstGeom prst="curvedConnector3">
            <a:avLst>
              <a:gd name="adj1" fmla="val 1478558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0" name="Oval 42">
            <a:extLst>
              <a:ext uri="{FF2B5EF4-FFF2-40B4-BE49-F238E27FC236}">
                <a16:creationId xmlns:a16="http://schemas.microsoft.com/office/drawing/2014/main" id="{5F9A3F92-1767-269B-CA26-B6522851F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4786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3821" name="Oval 43">
            <a:extLst>
              <a:ext uri="{FF2B5EF4-FFF2-40B4-BE49-F238E27FC236}">
                <a16:creationId xmlns:a16="http://schemas.microsoft.com/office/drawing/2014/main" id="{F2E926D0-B3CA-BC4E-FBC9-DCAA3A9D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4786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33822" name="AutoShape 44">
            <a:extLst>
              <a:ext uri="{FF2B5EF4-FFF2-40B4-BE49-F238E27FC236}">
                <a16:creationId xmlns:a16="http://schemas.microsoft.com/office/drawing/2014/main" id="{56E9D7E8-7501-533B-80C3-DE1331D802CD}"/>
              </a:ext>
            </a:extLst>
          </p:cNvPr>
          <p:cNvCxnSpPr>
            <a:cxnSpLocks noChangeShapeType="1"/>
            <a:stCxn id="33820" idx="7"/>
            <a:endCxn id="33821" idx="1"/>
          </p:cNvCxnSpPr>
          <p:nvPr/>
        </p:nvCxnSpPr>
        <p:spPr bwMode="auto">
          <a:xfrm rot="5400000" flipH="1" flipV="1">
            <a:off x="6072981" y="4461669"/>
            <a:ext cx="1588" cy="812800"/>
          </a:xfrm>
          <a:prstGeom prst="curvedConnector3">
            <a:avLst>
              <a:gd name="adj1" fmla="val 129861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45">
            <a:extLst>
              <a:ext uri="{FF2B5EF4-FFF2-40B4-BE49-F238E27FC236}">
                <a16:creationId xmlns:a16="http://schemas.microsoft.com/office/drawing/2014/main" id="{D9EE905C-B304-2B64-8842-AEAB2BB1F7BB}"/>
              </a:ext>
            </a:extLst>
          </p:cNvPr>
          <p:cNvCxnSpPr>
            <a:cxnSpLocks noChangeShapeType="1"/>
            <a:stCxn id="33821" idx="3"/>
            <a:endCxn id="33820" idx="5"/>
          </p:cNvCxnSpPr>
          <p:nvPr/>
        </p:nvCxnSpPr>
        <p:spPr bwMode="auto">
          <a:xfrm rot="5400000">
            <a:off x="6072981" y="4860132"/>
            <a:ext cx="1587" cy="812800"/>
          </a:xfrm>
          <a:prstGeom prst="curvedConnector3">
            <a:avLst>
              <a:gd name="adj1" fmla="val 818766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87E02709-2421-B538-20AF-49705232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87B25F-563D-40AB-9910-BC90225021F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5E761AD-DCFC-DDA1-EB0C-882BD313B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Weakly connected digraphs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B87A37-CADB-6860-216C-5B545F9E8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A directed graph is said to be </a:t>
            </a:r>
            <a:r>
              <a:rPr lang="en-US" altLang="en-US" sz="2400" b="1">
                <a:solidFill>
                  <a:srgbClr val="0066FF"/>
                </a:solidFill>
              </a:rPr>
              <a:t>weakly connected </a:t>
            </a:r>
            <a:r>
              <a:rPr lang="en-US" altLang="en-US" sz="2400"/>
              <a:t>if the underlying undirected graph is connected.</a:t>
            </a: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35845" name="Oval 4">
            <a:extLst>
              <a:ext uri="{FF2B5EF4-FFF2-40B4-BE49-F238E27FC236}">
                <a16:creationId xmlns:a16="http://schemas.microsoft.com/office/drawing/2014/main" id="{E7756230-40D1-B6C9-13A5-CED8D38C9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5846" name="Oval 5">
            <a:extLst>
              <a:ext uri="{FF2B5EF4-FFF2-40B4-BE49-F238E27FC236}">
                <a16:creationId xmlns:a16="http://schemas.microsoft.com/office/drawing/2014/main" id="{E5522007-8C9F-66EE-B301-5A10017F6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5847" name="Oval 6">
            <a:extLst>
              <a:ext uri="{FF2B5EF4-FFF2-40B4-BE49-F238E27FC236}">
                <a16:creationId xmlns:a16="http://schemas.microsoft.com/office/drawing/2014/main" id="{5B69678B-9E05-6C82-0B46-FD91CDD8D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5486400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5848" name="Line 16">
            <a:extLst>
              <a:ext uri="{FF2B5EF4-FFF2-40B4-BE49-F238E27FC236}">
                <a16:creationId xmlns:a16="http://schemas.microsoft.com/office/drawing/2014/main" id="{A0A52918-27D6-87A2-9214-34BB8C0EE7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133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5849" name="Group 17">
            <a:extLst>
              <a:ext uri="{FF2B5EF4-FFF2-40B4-BE49-F238E27FC236}">
                <a16:creationId xmlns:a16="http://schemas.microsoft.com/office/drawing/2014/main" id="{A0B375D1-418F-B094-0504-73CB0A42E01F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2700338"/>
            <a:ext cx="1808163" cy="1400175"/>
            <a:chOff x="410" y="2967"/>
            <a:chExt cx="1139" cy="882"/>
          </a:xfrm>
        </p:grpSpPr>
        <p:sp>
          <p:nvSpPr>
            <p:cNvPr id="35890" name="Oval 18">
              <a:extLst>
                <a:ext uri="{FF2B5EF4-FFF2-40B4-BE49-F238E27FC236}">
                  <a16:creationId xmlns:a16="http://schemas.microsoft.com/office/drawing/2014/main" id="{C52CCF38-3A82-5053-75FB-30A8583B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5891" name="Oval 19">
              <a:extLst>
                <a:ext uri="{FF2B5EF4-FFF2-40B4-BE49-F238E27FC236}">
                  <a16:creationId xmlns:a16="http://schemas.microsoft.com/office/drawing/2014/main" id="{2FF51A6D-E14B-B78C-9333-6EA8A2E2A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5892" name="Oval 20">
              <a:extLst>
                <a:ext uri="{FF2B5EF4-FFF2-40B4-BE49-F238E27FC236}">
                  <a16:creationId xmlns:a16="http://schemas.microsoft.com/office/drawing/2014/main" id="{486586B4-58F6-77CB-1847-36A44CC6F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5893" name="AutoShape 21">
              <a:extLst>
                <a:ext uri="{FF2B5EF4-FFF2-40B4-BE49-F238E27FC236}">
                  <a16:creationId xmlns:a16="http://schemas.microsoft.com/office/drawing/2014/main" id="{20AEF0B7-02F3-625E-BDC9-8C574E4F1BF4}"/>
                </a:ext>
              </a:extLst>
            </p:cNvPr>
            <p:cNvCxnSpPr>
              <a:cxnSpLocks noChangeShapeType="1"/>
              <a:stCxn id="35891" idx="4"/>
              <a:endCxn id="35892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4" name="AutoShape 22">
              <a:extLst>
                <a:ext uri="{FF2B5EF4-FFF2-40B4-BE49-F238E27FC236}">
                  <a16:creationId xmlns:a16="http://schemas.microsoft.com/office/drawing/2014/main" id="{18565B57-1B7A-B26A-8E15-AC00731209BD}"/>
                </a:ext>
              </a:extLst>
            </p:cNvPr>
            <p:cNvCxnSpPr>
              <a:cxnSpLocks noChangeShapeType="1"/>
              <a:stCxn id="35892" idx="0"/>
              <a:endCxn id="35891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AutoShape 23">
              <a:extLst>
                <a:ext uri="{FF2B5EF4-FFF2-40B4-BE49-F238E27FC236}">
                  <a16:creationId xmlns:a16="http://schemas.microsoft.com/office/drawing/2014/main" id="{B3350127-C470-8871-BEF7-FFB58E697FEE}"/>
                </a:ext>
              </a:extLst>
            </p:cNvPr>
            <p:cNvCxnSpPr>
              <a:cxnSpLocks noChangeShapeType="1"/>
              <a:stCxn id="35890" idx="7"/>
              <a:endCxn id="35891" idx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875169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AutoShape 24">
              <a:extLst>
                <a:ext uri="{FF2B5EF4-FFF2-40B4-BE49-F238E27FC236}">
                  <a16:creationId xmlns:a16="http://schemas.microsoft.com/office/drawing/2014/main" id="{50EFDD0A-5E54-2A7E-E55A-4347834AE8D4}"/>
                </a:ext>
              </a:extLst>
            </p:cNvPr>
            <p:cNvCxnSpPr>
              <a:cxnSpLocks noChangeShapeType="1"/>
              <a:stCxn id="35892" idx="2"/>
              <a:endCxn id="35890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AutoShape 25">
              <a:extLst>
                <a:ext uri="{FF2B5EF4-FFF2-40B4-BE49-F238E27FC236}">
                  <a16:creationId xmlns:a16="http://schemas.microsoft.com/office/drawing/2014/main" id="{26FFE595-6EF6-6ECA-4C7E-C993634CCDDD}"/>
                </a:ext>
              </a:extLst>
            </p:cNvPr>
            <p:cNvCxnSpPr>
              <a:cxnSpLocks noChangeShapeType="1"/>
              <a:stCxn id="35891" idx="7"/>
              <a:endCxn id="35891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27921"/>
                <a:gd name="adj2" fmla="val 34647185"/>
                <a:gd name="adj3" fmla="val 1222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50" name="Text Box 41">
            <a:extLst>
              <a:ext uri="{FF2B5EF4-FFF2-40B4-BE49-F238E27FC236}">
                <a16:creationId xmlns:a16="http://schemas.microsoft.com/office/drawing/2014/main" id="{77CEAEF4-9D97-1545-E7F9-A407D04E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057400"/>
            <a:ext cx="1946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strongly connected,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weakly connected</a:t>
            </a:r>
          </a:p>
        </p:txBody>
      </p:sp>
      <p:sp>
        <p:nvSpPr>
          <p:cNvPr id="35851" name="Text Box 44">
            <a:extLst>
              <a:ext uri="{FF2B5EF4-FFF2-40B4-BE49-F238E27FC236}">
                <a16:creationId xmlns:a16="http://schemas.microsoft.com/office/drawing/2014/main" id="{E2D557EA-1920-51D9-3803-ABC747A9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4191000"/>
            <a:ext cx="2181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underlying undirected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graph (connected)</a:t>
            </a:r>
          </a:p>
        </p:txBody>
      </p:sp>
      <p:cxnSp>
        <p:nvCxnSpPr>
          <p:cNvPr id="35852" name="AutoShape 45">
            <a:extLst>
              <a:ext uri="{FF2B5EF4-FFF2-40B4-BE49-F238E27FC236}">
                <a16:creationId xmlns:a16="http://schemas.microsoft.com/office/drawing/2014/main" id="{C3DC0049-54B9-DF41-44B1-D14AF791591B}"/>
              </a:ext>
            </a:extLst>
          </p:cNvPr>
          <p:cNvCxnSpPr>
            <a:cxnSpLocks noChangeShapeType="1"/>
            <a:stCxn id="35847" idx="2"/>
            <a:endCxn id="35845" idx="4"/>
          </p:cNvCxnSpPr>
          <p:nvPr/>
        </p:nvCxnSpPr>
        <p:spPr bwMode="auto">
          <a:xfrm rot="10800000">
            <a:off x="785813" y="5348288"/>
            <a:ext cx="307975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46">
            <a:extLst>
              <a:ext uri="{FF2B5EF4-FFF2-40B4-BE49-F238E27FC236}">
                <a16:creationId xmlns:a16="http://schemas.microsoft.com/office/drawing/2014/main" id="{4B49658A-EAFD-97F1-70E5-9BF64F2E5065}"/>
              </a:ext>
            </a:extLst>
          </p:cNvPr>
          <p:cNvCxnSpPr>
            <a:cxnSpLocks noChangeShapeType="1"/>
            <a:stCxn id="35845" idx="6"/>
            <a:endCxn id="35846" idx="2"/>
          </p:cNvCxnSpPr>
          <p:nvPr/>
        </p:nvCxnSpPr>
        <p:spPr bwMode="auto">
          <a:xfrm>
            <a:off x="1071563" y="50673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47">
            <a:extLst>
              <a:ext uri="{FF2B5EF4-FFF2-40B4-BE49-F238E27FC236}">
                <a16:creationId xmlns:a16="http://schemas.microsoft.com/office/drawing/2014/main" id="{42C3B0CB-134A-D11C-A5B2-D90D786DBEFC}"/>
              </a:ext>
            </a:extLst>
          </p:cNvPr>
          <p:cNvCxnSpPr>
            <a:cxnSpLocks noChangeShapeType="1"/>
            <a:stCxn id="35847" idx="6"/>
            <a:endCxn id="35846" idx="4"/>
          </p:cNvCxnSpPr>
          <p:nvPr/>
        </p:nvCxnSpPr>
        <p:spPr bwMode="auto">
          <a:xfrm flipV="1">
            <a:off x="1666875" y="5348288"/>
            <a:ext cx="354013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48">
            <a:extLst>
              <a:ext uri="{FF2B5EF4-FFF2-40B4-BE49-F238E27FC236}">
                <a16:creationId xmlns:a16="http://schemas.microsoft.com/office/drawing/2014/main" id="{7126BD06-A02C-ED83-FB63-52CCD2E3B6B9}"/>
              </a:ext>
            </a:extLst>
          </p:cNvPr>
          <p:cNvCxnSpPr>
            <a:cxnSpLocks noChangeShapeType="1"/>
            <a:stCxn id="35846" idx="7"/>
            <a:endCxn id="35846" idx="5"/>
          </p:cNvCxnSpPr>
          <p:nvPr/>
        </p:nvCxnSpPr>
        <p:spPr bwMode="auto">
          <a:xfrm rot="16200000" flipH="1">
            <a:off x="2024063" y="5067300"/>
            <a:ext cx="398462" cy="1588"/>
          </a:xfrm>
          <a:prstGeom prst="curvedConnector5">
            <a:avLst>
              <a:gd name="adj1" fmla="val -31292"/>
              <a:gd name="adj2" fmla="val 36642574"/>
              <a:gd name="adj3" fmla="val 122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6" name="Oval 93">
            <a:extLst>
              <a:ext uri="{FF2B5EF4-FFF2-40B4-BE49-F238E27FC236}">
                <a16:creationId xmlns:a16="http://schemas.microsoft.com/office/drawing/2014/main" id="{F3490B92-C7A7-4D2C-338B-97072E2A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5857" name="Oval 94">
            <a:extLst>
              <a:ext uri="{FF2B5EF4-FFF2-40B4-BE49-F238E27FC236}">
                <a16:creationId xmlns:a16="http://schemas.microsoft.com/office/drawing/2014/main" id="{91119CCF-6AD6-09A3-4325-E1C1BD24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175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5858" name="Oval 95">
            <a:extLst>
              <a:ext uri="{FF2B5EF4-FFF2-40B4-BE49-F238E27FC236}">
                <a16:creationId xmlns:a16="http://schemas.microsoft.com/office/drawing/2014/main" id="{34DD15CB-F75E-480B-AEA8-C951DD737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486400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5859" name="Line 96">
            <a:extLst>
              <a:ext uri="{FF2B5EF4-FFF2-40B4-BE49-F238E27FC236}">
                <a16:creationId xmlns:a16="http://schemas.microsoft.com/office/drawing/2014/main" id="{1205744C-7408-F1AF-5102-6BEA5E297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25" y="2133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60" name="Oval 98">
            <a:extLst>
              <a:ext uri="{FF2B5EF4-FFF2-40B4-BE49-F238E27FC236}">
                <a16:creationId xmlns:a16="http://schemas.microsoft.com/office/drawing/2014/main" id="{536C4682-AC55-D13A-0AA7-C86BCA0B0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270033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5861" name="Oval 99">
            <a:extLst>
              <a:ext uri="{FF2B5EF4-FFF2-40B4-BE49-F238E27FC236}">
                <a16:creationId xmlns:a16="http://schemas.microsoft.com/office/drawing/2014/main" id="{A0F3006A-E27D-8263-8A4E-E655E15F1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70033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5862" name="Oval 100">
            <a:extLst>
              <a:ext uri="{FF2B5EF4-FFF2-40B4-BE49-F238E27FC236}">
                <a16:creationId xmlns:a16="http://schemas.microsoft.com/office/drawing/2014/main" id="{F5FF5538-6054-7D4C-1E14-AEFE548B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353853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35863" name="AutoShape 101">
            <a:extLst>
              <a:ext uri="{FF2B5EF4-FFF2-40B4-BE49-F238E27FC236}">
                <a16:creationId xmlns:a16="http://schemas.microsoft.com/office/drawing/2014/main" id="{B7746288-6F95-7CBC-3278-255E92811E9C}"/>
              </a:ext>
            </a:extLst>
          </p:cNvPr>
          <p:cNvCxnSpPr>
            <a:cxnSpLocks noChangeShapeType="1"/>
            <a:stCxn id="35861" idx="4"/>
            <a:endCxn id="35862" idx="6"/>
          </p:cNvCxnSpPr>
          <p:nvPr/>
        </p:nvCxnSpPr>
        <p:spPr bwMode="auto">
          <a:xfrm rot="5400000">
            <a:off x="4737101" y="3363912"/>
            <a:ext cx="557212" cy="354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102">
            <a:extLst>
              <a:ext uri="{FF2B5EF4-FFF2-40B4-BE49-F238E27FC236}">
                <a16:creationId xmlns:a16="http://schemas.microsoft.com/office/drawing/2014/main" id="{2DB3C463-4820-601E-A020-3F2A9509E433}"/>
              </a:ext>
            </a:extLst>
          </p:cNvPr>
          <p:cNvCxnSpPr>
            <a:cxnSpLocks noChangeShapeType="1"/>
            <a:stCxn id="35862" idx="0"/>
            <a:endCxn id="35861" idx="2"/>
          </p:cNvCxnSpPr>
          <p:nvPr/>
        </p:nvCxnSpPr>
        <p:spPr bwMode="auto">
          <a:xfrm rot="5400000" flipH="1" flipV="1">
            <a:off x="4450556" y="3083719"/>
            <a:ext cx="557213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5" name="AutoShape 103">
            <a:extLst>
              <a:ext uri="{FF2B5EF4-FFF2-40B4-BE49-F238E27FC236}">
                <a16:creationId xmlns:a16="http://schemas.microsoft.com/office/drawing/2014/main" id="{69653EE3-E157-C05A-754F-1DB6BCE05F4E}"/>
              </a:ext>
            </a:extLst>
          </p:cNvPr>
          <p:cNvCxnSpPr>
            <a:cxnSpLocks noChangeShapeType="1"/>
            <a:stCxn id="35860" idx="7"/>
            <a:endCxn id="35861" idx="1"/>
          </p:cNvCxnSpPr>
          <p:nvPr/>
        </p:nvCxnSpPr>
        <p:spPr bwMode="auto">
          <a:xfrm rot="5400000" flipH="1" flipV="1">
            <a:off x="4574382" y="2367756"/>
            <a:ext cx="1588" cy="828675"/>
          </a:xfrm>
          <a:prstGeom prst="curvedConnector3">
            <a:avLst>
              <a:gd name="adj1" fmla="val 12986028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6" name="AutoShape 104">
            <a:extLst>
              <a:ext uri="{FF2B5EF4-FFF2-40B4-BE49-F238E27FC236}">
                <a16:creationId xmlns:a16="http://schemas.microsoft.com/office/drawing/2014/main" id="{1DB54177-25E4-7669-EC08-E62B997A6455}"/>
              </a:ext>
            </a:extLst>
          </p:cNvPr>
          <p:cNvCxnSpPr>
            <a:cxnSpLocks noChangeShapeType="1"/>
            <a:stCxn id="35862" idx="2"/>
            <a:endCxn id="35860" idx="4"/>
          </p:cNvCxnSpPr>
          <p:nvPr/>
        </p:nvCxnSpPr>
        <p:spPr bwMode="auto">
          <a:xfrm rot="10800000">
            <a:off x="3957638" y="3262313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7" name="AutoShape 105">
            <a:extLst>
              <a:ext uri="{FF2B5EF4-FFF2-40B4-BE49-F238E27FC236}">
                <a16:creationId xmlns:a16="http://schemas.microsoft.com/office/drawing/2014/main" id="{30739BC4-6428-C09F-07AA-2C1007E09DB7}"/>
              </a:ext>
            </a:extLst>
          </p:cNvPr>
          <p:cNvCxnSpPr>
            <a:cxnSpLocks noChangeShapeType="1"/>
            <a:stCxn id="35861" idx="7"/>
            <a:endCxn id="35861" idx="5"/>
          </p:cNvCxnSpPr>
          <p:nvPr/>
        </p:nvCxnSpPr>
        <p:spPr bwMode="auto">
          <a:xfrm rot="16200000" flipH="1">
            <a:off x="5195888" y="2981325"/>
            <a:ext cx="398462" cy="1588"/>
          </a:xfrm>
          <a:prstGeom prst="curvedConnector5">
            <a:avLst>
              <a:gd name="adj1" fmla="val -33519"/>
              <a:gd name="adj2" fmla="val 34397745"/>
              <a:gd name="adj3" fmla="val 1239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8" name="Text Box 106">
            <a:extLst>
              <a:ext uri="{FF2B5EF4-FFF2-40B4-BE49-F238E27FC236}">
                <a16:creationId xmlns:a16="http://schemas.microsoft.com/office/drawing/2014/main" id="{513ED049-FCEE-BB48-ECA5-D0B40F82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2057400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not strongly connected,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weakly connected</a:t>
            </a:r>
          </a:p>
        </p:txBody>
      </p:sp>
      <p:sp>
        <p:nvSpPr>
          <p:cNvPr id="35869" name="Text Box 107">
            <a:extLst>
              <a:ext uri="{FF2B5EF4-FFF2-40B4-BE49-F238E27FC236}">
                <a16:creationId xmlns:a16="http://schemas.microsoft.com/office/drawing/2014/main" id="{B579421A-1870-5D8F-2C36-223CB24F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2181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underlying undirected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graph (connected)</a:t>
            </a:r>
          </a:p>
        </p:txBody>
      </p:sp>
      <p:cxnSp>
        <p:nvCxnSpPr>
          <p:cNvPr id="35870" name="AutoShape 108">
            <a:extLst>
              <a:ext uri="{FF2B5EF4-FFF2-40B4-BE49-F238E27FC236}">
                <a16:creationId xmlns:a16="http://schemas.microsoft.com/office/drawing/2014/main" id="{810BB1AE-00FB-F6CB-8738-96B1FBB483FE}"/>
              </a:ext>
            </a:extLst>
          </p:cNvPr>
          <p:cNvCxnSpPr>
            <a:cxnSpLocks noChangeShapeType="1"/>
            <a:stCxn id="35858" idx="2"/>
            <a:endCxn id="35856" idx="4"/>
          </p:cNvCxnSpPr>
          <p:nvPr/>
        </p:nvCxnSpPr>
        <p:spPr bwMode="auto">
          <a:xfrm rot="10800000">
            <a:off x="3881438" y="5348288"/>
            <a:ext cx="307975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109">
            <a:extLst>
              <a:ext uri="{FF2B5EF4-FFF2-40B4-BE49-F238E27FC236}">
                <a16:creationId xmlns:a16="http://schemas.microsoft.com/office/drawing/2014/main" id="{877F66B7-B25C-F695-2DEF-129B9D54D295}"/>
              </a:ext>
            </a:extLst>
          </p:cNvPr>
          <p:cNvCxnSpPr>
            <a:cxnSpLocks noChangeShapeType="1"/>
            <a:stCxn id="35856" idx="6"/>
            <a:endCxn id="35857" idx="2"/>
          </p:cNvCxnSpPr>
          <p:nvPr/>
        </p:nvCxnSpPr>
        <p:spPr bwMode="auto">
          <a:xfrm>
            <a:off x="4167188" y="50673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110">
            <a:extLst>
              <a:ext uri="{FF2B5EF4-FFF2-40B4-BE49-F238E27FC236}">
                <a16:creationId xmlns:a16="http://schemas.microsoft.com/office/drawing/2014/main" id="{C15345AF-36F1-F364-86B3-D09BBFB3F00B}"/>
              </a:ext>
            </a:extLst>
          </p:cNvPr>
          <p:cNvCxnSpPr>
            <a:cxnSpLocks noChangeShapeType="1"/>
            <a:stCxn id="35858" idx="6"/>
            <a:endCxn id="35857" idx="4"/>
          </p:cNvCxnSpPr>
          <p:nvPr/>
        </p:nvCxnSpPr>
        <p:spPr bwMode="auto">
          <a:xfrm flipV="1">
            <a:off x="4762500" y="5348288"/>
            <a:ext cx="354013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111">
            <a:extLst>
              <a:ext uri="{FF2B5EF4-FFF2-40B4-BE49-F238E27FC236}">
                <a16:creationId xmlns:a16="http://schemas.microsoft.com/office/drawing/2014/main" id="{AB546798-6C00-BBFD-1505-487E64D7424A}"/>
              </a:ext>
            </a:extLst>
          </p:cNvPr>
          <p:cNvCxnSpPr>
            <a:cxnSpLocks noChangeShapeType="1"/>
            <a:stCxn id="35857" idx="7"/>
            <a:endCxn id="35857" idx="5"/>
          </p:cNvCxnSpPr>
          <p:nvPr/>
        </p:nvCxnSpPr>
        <p:spPr bwMode="auto">
          <a:xfrm rot="16200000" flipH="1">
            <a:off x="5119688" y="5067300"/>
            <a:ext cx="398462" cy="1588"/>
          </a:xfrm>
          <a:prstGeom prst="curvedConnector5">
            <a:avLst>
              <a:gd name="adj1" fmla="val -21546"/>
              <a:gd name="adj2" fmla="val 33198120"/>
              <a:gd name="adj3" fmla="val 13591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4" name="Oval 112">
            <a:extLst>
              <a:ext uri="{FF2B5EF4-FFF2-40B4-BE49-F238E27FC236}">
                <a16:creationId xmlns:a16="http://schemas.microsoft.com/office/drawing/2014/main" id="{14A90174-505F-196B-100D-5B454950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5875" name="Oval 113">
            <a:extLst>
              <a:ext uri="{FF2B5EF4-FFF2-40B4-BE49-F238E27FC236}">
                <a16:creationId xmlns:a16="http://schemas.microsoft.com/office/drawing/2014/main" id="{D60EDC0A-B7A9-6CB2-462E-715518B78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0" y="4786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5876" name="Oval 114">
            <a:extLst>
              <a:ext uri="{FF2B5EF4-FFF2-40B4-BE49-F238E27FC236}">
                <a16:creationId xmlns:a16="http://schemas.microsoft.com/office/drawing/2014/main" id="{29AC463E-AB86-4A66-44D1-2878AD649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788" y="5486400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35877" name="Oval 116">
            <a:extLst>
              <a:ext uri="{FF2B5EF4-FFF2-40B4-BE49-F238E27FC236}">
                <a16:creationId xmlns:a16="http://schemas.microsoft.com/office/drawing/2014/main" id="{FA58CF47-1366-1283-CD45-CD1DFE994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270033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5878" name="Oval 117">
            <a:extLst>
              <a:ext uri="{FF2B5EF4-FFF2-40B4-BE49-F238E27FC236}">
                <a16:creationId xmlns:a16="http://schemas.microsoft.com/office/drawing/2014/main" id="{95657FF0-DD69-7653-4971-06DF7CC5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270033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5879" name="Oval 118">
            <a:extLst>
              <a:ext uri="{FF2B5EF4-FFF2-40B4-BE49-F238E27FC236}">
                <a16:creationId xmlns:a16="http://schemas.microsoft.com/office/drawing/2014/main" id="{859B8A73-E096-5FD3-F131-680084550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88" y="353853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35880" name="AutoShape 119">
            <a:extLst>
              <a:ext uri="{FF2B5EF4-FFF2-40B4-BE49-F238E27FC236}">
                <a16:creationId xmlns:a16="http://schemas.microsoft.com/office/drawing/2014/main" id="{D24ABB9C-2F41-3E33-FB7D-F2CA0319EA95}"/>
              </a:ext>
            </a:extLst>
          </p:cNvPr>
          <p:cNvCxnSpPr>
            <a:cxnSpLocks noChangeShapeType="1"/>
            <a:stCxn id="35878" idx="4"/>
            <a:endCxn id="35879" idx="6"/>
          </p:cNvCxnSpPr>
          <p:nvPr/>
        </p:nvCxnSpPr>
        <p:spPr bwMode="auto">
          <a:xfrm rot="5400000">
            <a:off x="7737476" y="3363912"/>
            <a:ext cx="557212" cy="354013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1" name="AutoShape 120">
            <a:extLst>
              <a:ext uri="{FF2B5EF4-FFF2-40B4-BE49-F238E27FC236}">
                <a16:creationId xmlns:a16="http://schemas.microsoft.com/office/drawing/2014/main" id="{5B823782-7531-5795-103E-090035BF4713}"/>
              </a:ext>
            </a:extLst>
          </p:cNvPr>
          <p:cNvCxnSpPr>
            <a:cxnSpLocks noChangeShapeType="1"/>
            <a:stCxn id="35879" idx="0"/>
            <a:endCxn id="35878" idx="2"/>
          </p:cNvCxnSpPr>
          <p:nvPr/>
        </p:nvCxnSpPr>
        <p:spPr bwMode="auto">
          <a:xfrm rot="5400000" flipH="1" flipV="1">
            <a:off x="7450931" y="3083719"/>
            <a:ext cx="557213" cy="352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2" name="AutoShape 123">
            <a:extLst>
              <a:ext uri="{FF2B5EF4-FFF2-40B4-BE49-F238E27FC236}">
                <a16:creationId xmlns:a16="http://schemas.microsoft.com/office/drawing/2014/main" id="{44DC6C1E-890D-8EC9-E4FE-72F5A24CB757}"/>
              </a:ext>
            </a:extLst>
          </p:cNvPr>
          <p:cNvCxnSpPr>
            <a:cxnSpLocks noChangeShapeType="1"/>
            <a:stCxn id="35878" idx="7"/>
            <a:endCxn id="35878" idx="5"/>
          </p:cNvCxnSpPr>
          <p:nvPr/>
        </p:nvCxnSpPr>
        <p:spPr bwMode="auto">
          <a:xfrm rot="16200000" flipH="1">
            <a:off x="8196263" y="2981325"/>
            <a:ext cx="398462" cy="1588"/>
          </a:xfrm>
          <a:prstGeom prst="curvedConnector5">
            <a:avLst>
              <a:gd name="adj1" fmla="val -33519"/>
              <a:gd name="adj2" fmla="val 29599255"/>
              <a:gd name="adj3" fmla="val 13591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3" name="Text Box 124">
            <a:extLst>
              <a:ext uri="{FF2B5EF4-FFF2-40B4-BE49-F238E27FC236}">
                <a16:creationId xmlns:a16="http://schemas.microsoft.com/office/drawing/2014/main" id="{2A0229A8-9D7B-CE64-55D3-B17642F0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2057400"/>
            <a:ext cx="2286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not strongly connected,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not weakly connected</a:t>
            </a:r>
          </a:p>
        </p:txBody>
      </p:sp>
      <p:sp>
        <p:nvSpPr>
          <p:cNvPr id="35884" name="Text Box 125">
            <a:extLst>
              <a:ext uri="{FF2B5EF4-FFF2-40B4-BE49-F238E27FC236}">
                <a16:creationId xmlns:a16="http://schemas.microsoft.com/office/drawing/2014/main" id="{3F8153CC-3340-6970-6579-BC89F71B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4191000"/>
            <a:ext cx="2181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underlying undirected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graph (not connected)</a:t>
            </a:r>
          </a:p>
        </p:txBody>
      </p:sp>
      <p:cxnSp>
        <p:nvCxnSpPr>
          <p:cNvPr id="35885" name="AutoShape 128">
            <a:extLst>
              <a:ext uri="{FF2B5EF4-FFF2-40B4-BE49-F238E27FC236}">
                <a16:creationId xmlns:a16="http://schemas.microsoft.com/office/drawing/2014/main" id="{284710C2-4154-9CD9-9DEF-B5E8F16E6D50}"/>
              </a:ext>
            </a:extLst>
          </p:cNvPr>
          <p:cNvCxnSpPr>
            <a:cxnSpLocks noChangeShapeType="1"/>
            <a:stCxn id="35876" idx="6"/>
            <a:endCxn id="35875" idx="4"/>
          </p:cNvCxnSpPr>
          <p:nvPr/>
        </p:nvCxnSpPr>
        <p:spPr bwMode="auto">
          <a:xfrm flipV="1">
            <a:off x="7762875" y="5348288"/>
            <a:ext cx="354013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86" name="AutoShape 129">
            <a:extLst>
              <a:ext uri="{FF2B5EF4-FFF2-40B4-BE49-F238E27FC236}">
                <a16:creationId xmlns:a16="http://schemas.microsoft.com/office/drawing/2014/main" id="{FB387670-C1FA-DAAA-C8BE-BF76C12DCAD5}"/>
              </a:ext>
            </a:extLst>
          </p:cNvPr>
          <p:cNvCxnSpPr>
            <a:cxnSpLocks noChangeShapeType="1"/>
            <a:stCxn id="35875" idx="7"/>
            <a:endCxn id="35875" idx="5"/>
          </p:cNvCxnSpPr>
          <p:nvPr/>
        </p:nvCxnSpPr>
        <p:spPr bwMode="auto">
          <a:xfrm rot="16200000" flipH="1">
            <a:off x="8120063" y="5067300"/>
            <a:ext cx="398462" cy="1588"/>
          </a:xfrm>
          <a:prstGeom prst="curvedConnector5">
            <a:avLst>
              <a:gd name="adj1" fmla="val -23940"/>
              <a:gd name="adj2" fmla="val 31998505"/>
              <a:gd name="adj3" fmla="val 126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87" name="Line 130">
            <a:extLst>
              <a:ext uri="{FF2B5EF4-FFF2-40B4-BE49-F238E27FC236}">
                <a16:creationId xmlns:a16="http://schemas.microsoft.com/office/drawing/2014/main" id="{EDD03909-67AA-BBE4-2E56-3738A7FB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88" name="Line 131">
            <a:extLst>
              <a:ext uri="{FF2B5EF4-FFF2-40B4-BE49-F238E27FC236}">
                <a16:creationId xmlns:a16="http://schemas.microsoft.com/office/drawing/2014/main" id="{8C7BB2E1-745A-D53B-5084-C95A3F99E8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889" name="Line 132">
            <a:extLst>
              <a:ext uri="{FF2B5EF4-FFF2-40B4-BE49-F238E27FC236}">
                <a16:creationId xmlns:a16="http://schemas.microsoft.com/office/drawing/2014/main" id="{F5F42265-181C-1C80-78E4-B11C2BCEB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191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99045E32-5DC9-ADB1-07E6-AA986D3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7DA135-712F-4854-AEE1-7A4F235D5FC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08A8D0A-8161-6CF0-1247-D5122E00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Cyclic and acyclic graphs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CE58D91-57C5-C695-2F1E-89927517A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graph is called </a:t>
            </a:r>
            <a:r>
              <a:rPr lang="en-US" altLang="en-US" sz="2400" b="1">
                <a:solidFill>
                  <a:srgbClr val="0066FF"/>
                </a:solidFill>
              </a:rPr>
              <a:t>cyclic</a:t>
            </a:r>
            <a:r>
              <a:rPr lang="en-US" altLang="en-US" sz="2400"/>
              <a:t> if there exists a sequence of </a:t>
            </a:r>
            <a:r>
              <a:rPr lang="en-US" altLang="en-US" sz="2400" u="sng"/>
              <a:t>distinct</a:t>
            </a:r>
            <a:r>
              <a:rPr lang="en-US" altLang="en-US" sz="2400"/>
              <a:t> edges (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)(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4</a:t>
            </a:r>
            <a:r>
              <a:rPr lang="en-US" altLang="en-US" sz="2400"/>
              <a:t>)…(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k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) </a:t>
            </a:r>
          </a:p>
          <a:p>
            <a:pPr lvl="1" eaLnBrk="1" hangingPunct="1"/>
            <a:endParaRPr lang="en-US" altLang="en-US" sz="8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Otherwise it is called </a:t>
            </a:r>
            <a:r>
              <a:rPr lang="en-US" altLang="en-US" sz="2400" b="1">
                <a:solidFill>
                  <a:srgbClr val="0066FF"/>
                </a:solidFill>
              </a:rPr>
              <a:t>acyclic</a:t>
            </a:r>
          </a:p>
        </p:txBody>
      </p:sp>
      <p:grpSp>
        <p:nvGrpSpPr>
          <p:cNvPr id="89093" name="Group 48">
            <a:extLst>
              <a:ext uri="{FF2B5EF4-FFF2-40B4-BE49-F238E27FC236}">
                <a16:creationId xmlns:a16="http://schemas.microsoft.com/office/drawing/2014/main" id="{FC70CCCE-2AEC-B807-3257-211FA71B54FB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2743200"/>
            <a:ext cx="1808163" cy="1828800"/>
            <a:chOff x="498519" y="2971800"/>
            <a:chExt cx="1808075" cy="1829127"/>
          </a:xfrm>
        </p:grpSpPr>
        <p:sp>
          <p:nvSpPr>
            <p:cNvPr id="37930" name="Oval 5">
              <a:extLst>
                <a:ext uri="{FF2B5EF4-FFF2-40B4-BE49-F238E27FC236}">
                  <a16:creationId xmlns:a16="http://schemas.microsoft.com/office/drawing/2014/main" id="{73AC2DC0-6F94-4581-E721-5BDD71288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19" y="34000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7931" name="Oval 6">
              <a:extLst>
                <a:ext uri="{FF2B5EF4-FFF2-40B4-BE49-F238E27FC236}">
                  <a16:creationId xmlns:a16="http://schemas.microsoft.com/office/drawing/2014/main" id="{C6C246B3-3AC1-F964-4589-387005559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594" y="34000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7932" name="Oval 7">
              <a:extLst>
                <a:ext uri="{FF2B5EF4-FFF2-40B4-BE49-F238E27FC236}">
                  <a16:creationId xmlns:a16="http://schemas.microsoft.com/office/drawing/2014/main" id="{D0B5D77D-78F9-37E4-8140-345D72616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832" y="4238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7933" name="AutoShape 8">
              <a:extLst>
                <a:ext uri="{FF2B5EF4-FFF2-40B4-BE49-F238E27FC236}">
                  <a16:creationId xmlns:a16="http://schemas.microsoft.com/office/drawing/2014/main" id="{F8DE3C2E-966B-1975-3C1D-0B1D205A9AF0}"/>
                </a:ext>
              </a:extLst>
            </p:cNvPr>
            <p:cNvCxnSpPr>
              <a:cxnSpLocks noChangeShapeType="1"/>
              <a:stCxn id="37931" idx="4"/>
              <a:endCxn id="37932" idx="6"/>
            </p:cNvCxnSpPr>
            <p:nvPr/>
          </p:nvCxnSpPr>
          <p:spPr bwMode="auto">
            <a:xfrm rot="5400000">
              <a:off x="1565020" y="4064538"/>
              <a:ext cx="556886" cy="353262"/>
            </a:xfrm>
            <a:prstGeom prst="curvedConnector2">
              <a:avLst/>
            </a:prstGeom>
            <a:noFill/>
            <a:ln w="9525">
              <a:solidFill>
                <a:srgbClr val="FF01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4" name="AutoShape 9">
              <a:extLst>
                <a:ext uri="{FF2B5EF4-FFF2-40B4-BE49-F238E27FC236}">
                  <a16:creationId xmlns:a16="http://schemas.microsoft.com/office/drawing/2014/main" id="{5DF2518E-8498-B768-62FF-EF9BE88722BC}"/>
                </a:ext>
              </a:extLst>
            </p:cNvPr>
            <p:cNvCxnSpPr>
              <a:cxnSpLocks noChangeShapeType="1"/>
              <a:stCxn id="37932" idx="0"/>
              <a:endCxn id="37931" idx="2"/>
            </p:cNvCxnSpPr>
            <p:nvPr/>
          </p:nvCxnSpPr>
          <p:spPr bwMode="auto">
            <a:xfrm rot="5400000" flipH="1" flipV="1">
              <a:off x="1278520" y="3783223"/>
              <a:ext cx="556886" cy="35326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5" name="AutoShape 10">
              <a:extLst>
                <a:ext uri="{FF2B5EF4-FFF2-40B4-BE49-F238E27FC236}">
                  <a16:creationId xmlns:a16="http://schemas.microsoft.com/office/drawing/2014/main" id="{11393669-6C0D-65C0-1F98-459B95560F4C}"/>
                </a:ext>
              </a:extLst>
            </p:cNvPr>
            <p:cNvCxnSpPr>
              <a:cxnSpLocks noChangeShapeType="1"/>
              <a:stCxn id="37930" idx="7"/>
              <a:endCxn id="37931" idx="1"/>
            </p:cNvCxnSpPr>
            <p:nvPr/>
          </p:nvCxnSpPr>
          <p:spPr bwMode="auto">
            <a:xfrm rot="5400000" flipH="1" flipV="1">
              <a:off x="1402556" y="3067541"/>
              <a:ext cx="1588" cy="829903"/>
            </a:xfrm>
            <a:prstGeom prst="curvedConnector3">
              <a:avLst>
                <a:gd name="adj1" fmla="val 13585838"/>
              </a:avLst>
            </a:prstGeom>
            <a:noFill/>
            <a:ln w="9525">
              <a:solidFill>
                <a:srgbClr val="FF01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6" name="AutoShape 11">
              <a:extLst>
                <a:ext uri="{FF2B5EF4-FFF2-40B4-BE49-F238E27FC236}">
                  <a16:creationId xmlns:a16="http://schemas.microsoft.com/office/drawing/2014/main" id="{C223CCD6-626A-CB14-3793-29AB9D00215F}"/>
                </a:ext>
              </a:extLst>
            </p:cNvPr>
            <p:cNvCxnSpPr>
              <a:cxnSpLocks noChangeShapeType="1"/>
              <a:stCxn id="37932" idx="2"/>
              <a:endCxn id="37930" idx="4"/>
            </p:cNvCxnSpPr>
            <p:nvPr/>
          </p:nvCxnSpPr>
          <p:spPr bwMode="auto">
            <a:xfrm rot="10800000">
              <a:off x="785020" y="3962726"/>
              <a:ext cx="308813" cy="556886"/>
            </a:xfrm>
            <a:prstGeom prst="curvedConnector2">
              <a:avLst/>
            </a:prstGeom>
            <a:noFill/>
            <a:ln w="9525">
              <a:solidFill>
                <a:srgbClr val="FF01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7" name="AutoShape 12">
              <a:extLst>
                <a:ext uri="{FF2B5EF4-FFF2-40B4-BE49-F238E27FC236}">
                  <a16:creationId xmlns:a16="http://schemas.microsoft.com/office/drawing/2014/main" id="{44CA73EB-295D-0F8F-8ECB-D9C3BAA8AC7C}"/>
                </a:ext>
              </a:extLst>
            </p:cNvPr>
            <p:cNvCxnSpPr>
              <a:cxnSpLocks noChangeShapeType="1"/>
              <a:stCxn id="37931" idx="7"/>
              <a:endCxn id="37931" idx="5"/>
            </p:cNvCxnSpPr>
            <p:nvPr/>
          </p:nvCxnSpPr>
          <p:spPr bwMode="auto">
            <a:xfrm rot="16200000" flipH="1">
              <a:off x="2023760" y="3681412"/>
              <a:ext cx="397840" cy="1588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38" name="Text Box 38">
              <a:extLst>
                <a:ext uri="{FF2B5EF4-FFF2-40B4-BE49-F238E27FC236}">
                  <a16:creationId xmlns:a16="http://schemas.microsoft.com/office/drawing/2014/main" id="{21CB4303-C458-3B37-6B41-6E8E6667C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650" y="2971800"/>
              <a:ext cx="742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cyclic</a:t>
              </a:r>
            </a:p>
          </p:txBody>
        </p:sp>
      </p:grpSp>
      <p:grpSp>
        <p:nvGrpSpPr>
          <p:cNvPr id="89094" name="Group 50">
            <a:extLst>
              <a:ext uri="{FF2B5EF4-FFF2-40B4-BE49-F238E27FC236}">
                <a16:creationId xmlns:a16="http://schemas.microsoft.com/office/drawing/2014/main" id="{87091B35-0B56-862A-965E-D915C04DFD48}"/>
              </a:ext>
            </a:extLst>
          </p:cNvPr>
          <p:cNvGrpSpPr>
            <a:grpSpLocks/>
          </p:cNvGrpSpPr>
          <p:nvPr/>
        </p:nvGrpSpPr>
        <p:grpSpPr bwMode="auto">
          <a:xfrm>
            <a:off x="3713163" y="2667000"/>
            <a:ext cx="1808162" cy="1828800"/>
            <a:chOff x="2174919" y="4191000"/>
            <a:chExt cx="1808075" cy="1829127"/>
          </a:xfrm>
        </p:grpSpPr>
        <p:sp>
          <p:nvSpPr>
            <p:cNvPr id="37922" name="Oval 14">
              <a:extLst>
                <a:ext uri="{FF2B5EF4-FFF2-40B4-BE49-F238E27FC236}">
                  <a16:creationId xmlns:a16="http://schemas.microsoft.com/office/drawing/2014/main" id="{0EB597B2-AB98-5400-1C2D-D700A1802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919" y="4619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7923" name="Oval 15">
              <a:extLst>
                <a:ext uri="{FF2B5EF4-FFF2-40B4-BE49-F238E27FC236}">
                  <a16:creationId xmlns:a16="http://schemas.microsoft.com/office/drawing/2014/main" id="{232C029F-693B-178A-7B9D-66DE1FCE9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94" y="4619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7924" name="Oval 16">
              <a:extLst>
                <a:ext uri="{FF2B5EF4-FFF2-40B4-BE49-F238E27FC236}">
                  <a16:creationId xmlns:a16="http://schemas.microsoft.com/office/drawing/2014/main" id="{14C0C5CD-D18A-1377-3BB0-7EC4BB45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232" y="54574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7925" name="AutoShape 17">
              <a:extLst>
                <a:ext uri="{FF2B5EF4-FFF2-40B4-BE49-F238E27FC236}">
                  <a16:creationId xmlns:a16="http://schemas.microsoft.com/office/drawing/2014/main" id="{501C7054-4C5B-2D5B-93D3-93CBA32CE5CB}"/>
                </a:ext>
              </a:extLst>
            </p:cNvPr>
            <p:cNvCxnSpPr>
              <a:cxnSpLocks noChangeShapeType="1"/>
              <a:stCxn id="37923" idx="4"/>
              <a:endCxn id="37924" idx="6"/>
            </p:cNvCxnSpPr>
            <p:nvPr/>
          </p:nvCxnSpPr>
          <p:spPr bwMode="auto">
            <a:xfrm rot="5400000">
              <a:off x="3241421" y="5283739"/>
              <a:ext cx="556886" cy="35326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6" name="AutoShape 19">
              <a:extLst>
                <a:ext uri="{FF2B5EF4-FFF2-40B4-BE49-F238E27FC236}">
                  <a16:creationId xmlns:a16="http://schemas.microsoft.com/office/drawing/2014/main" id="{43C0B42D-DBB4-EF6E-402E-D7B93B63C74E}"/>
                </a:ext>
              </a:extLst>
            </p:cNvPr>
            <p:cNvCxnSpPr>
              <a:cxnSpLocks noChangeShapeType="1"/>
              <a:stCxn id="37922" idx="7"/>
              <a:endCxn id="37923" idx="1"/>
            </p:cNvCxnSpPr>
            <p:nvPr/>
          </p:nvCxnSpPr>
          <p:spPr bwMode="auto">
            <a:xfrm rot="5400000" flipH="1" flipV="1">
              <a:off x="3078957" y="4286740"/>
              <a:ext cx="1588" cy="829902"/>
            </a:xfrm>
            <a:prstGeom prst="curvedConnector3">
              <a:avLst>
                <a:gd name="adj1" fmla="val 12386338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7" name="AutoShape 20">
              <a:extLst>
                <a:ext uri="{FF2B5EF4-FFF2-40B4-BE49-F238E27FC236}">
                  <a16:creationId xmlns:a16="http://schemas.microsoft.com/office/drawing/2014/main" id="{C52B4CF6-1AB1-D9CB-72AD-7C82EC1E6679}"/>
                </a:ext>
              </a:extLst>
            </p:cNvPr>
            <p:cNvCxnSpPr>
              <a:cxnSpLocks noChangeShapeType="1"/>
              <a:stCxn id="37924" idx="2"/>
              <a:endCxn id="37922" idx="4"/>
            </p:cNvCxnSpPr>
            <p:nvPr/>
          </p:nvCxnSpPr>
          <p:spPr bwMode="auto">
            <a:xfrm rot="10800000">
              <a:off x="2461420" y="5181926"/>
              <a:ext cx="308813" cy="5568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8" name="AutoShape 21">
              <a:extLst>
                <a:ext uri="{FF2B5EF4-FFF2-40B4-BE49-F238E27FC236}">
                  <a16:creationId xmlns:a16="http://schemas.microsoft.com/office/drawing/2014/main" id="{4BEE214F-5443-3318-561D-3D7860527AB0}"/>
                </a:ext>
              </a:extLst>
            </p:cNvPr>
            <p:cNvCxnSpPr>
              <a:cxnSpLocks noChangeShapeType="1"/>
              <a:stCxn id="37923" idx="7"/>
              <a:endCxn id="37923" idx="5"/>
            </p:cNvCxnSpPr>
            <p:nvPr/>
          </p:nvCxnSpPr>
          <p:spPr bwMode="auto">
            <a:xfrm rot="16200000" flipH="1">
              <a:off x="3700160" y="4900612"/>
              <a:ext cx="397840" cy="1588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rgbClr val="FF010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9" name="Text Box 39">
              <a:extLst>
                <a:ext uri="{FF2B5EF4-FFF2-40B4-BE49-F238E27FC236}">
                  <a16:creationId xmlns:a16="http://schemas.microsoft.com/office/drawing/2014/main" id="{83050DCD-AE63-0D98-3211-986F8A5E8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763" y="4191000"/>
              <a:ext cx="742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cyclic</a:t>
              </a:r>
            </a:p>
          </p:txBody>
        </p:sp>
      </p:grpSp>
      <p:grpSp>
        <p:nvGrpSpPr>
          <p:cNvPr id="89095" name="Group 49">
            <a:extLst>
              <a:ext uri="{FF2B5EF4-FFF2-40B4-BE49-F238E27FC236}">
                <a16:creationId xmlns:a16="http://schemas.microsoft.com/office/drawing/2014/main" id="{A884D4AF-9C65-9C70-C577-E720B0A3BB76}"/>
              </a:ext>
            </a:extLst>
          </p:cNvPr>
          <p:cNvGrpSpPr>
            <a:grpSpLocks/>
          </p:cNvGrpSpPr>
          <p:nvPr/>
        </p:nvGrpSpPr>
        <p:grpSpPr bwMode="auto">
          <a:xfrm>
            <a:off x="2022475" y="4281488"/>
            <a:ext cx="1808163" cy="1828800"/>
            <a:chOff x="4246607" y="3048000"/>
            <a:chExt cx="1808075" cy="1829127"/>
          </a:xfrm>
        </p:grpSpPr>
        <p:sp>
          <p:nvSpPr>
            <p:cNvPr id="37915" name="Oval 31">
              <a:extLst>
                <a:ext uri="{FF2B5EF4-FFF2-40B4-BE49-F238E27FC236}">
                  <a16:creationId xmlns:a16="http://schemas.microsoft.com/office/drawing/2014/main" id="{FC8F96F4-DFDE-D898-0AF7-AED6D581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607" y="3476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7916" name="Oval 32">
              <a:extLst>
                <a:ext uri="{FF2B5EF4-FFF2-40B4-BE49-F238E27FC236}">
                  <a16:creationId xmlns:a16="http://schemas.microsoft.com/office/drawing/2014/main" id="{19F2E7D2-5C18-24A1-336C-9F2CF2070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1682" y="3476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7917" name="Oval 33">
              <a:extLst>
                <a:ext uri="{FF2B5EF4-FFF2-40B4-BE49-F238E27FC236}">
                  <a16:creationId xmlns:a16="http://schemas.microsoft.com/office/drawing/2014/main" id="{7D2F1A7C-B631-C3E3-B14C-509CBDF9B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919" y="43144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7918" name="AutoShape 34">
              <a:extLst>
                <a:ext uri="{FF2B5EF4-FFF2-40B4-BE49-F238E27FC236}">
                  <a16:creationId xmlns:a16="http://schemas.microsoft.com/office/drawing/2014/main" id="{070C8232-3524-574D-135C-33DDFB9D212B}"/>
                </a:ext>
              </a:extLst>
            </p:cNvPr>
            <p:cNvCxnSpPr>
              <a:cxnSpLocks noChangeShapeType="1"/>
              <a:stCxn id="37916" idx="4"/>
              <a:endCxn id="37917" idx="6"/>
            </p:cNvCxnSpPr>
            <p:nvPr/>
          </p:nvCxnSpPr>
          <p:spPr bwMode="auto">
            <a:xfrm rot="5400000">
              <a:off x="5313108" y="4140737"/>
              <a:ext cx="556885" cy="35326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9" name="AutoShape 35">
              <a:extLst>
                <a:ext uri="{FF2B5EF4-FFF2-40B4-BE49-F238E27FC236}">
                  <a16:creationId xmlns:a16="http://schemas.microsoft.com/office/drawing/2014/main" id="{0EF27863-D7AA-04E4-628E-37E02EC21546}"/>
                </a:ext>
              </a:extLst>
            </p:cNvPr>
            <p:cNvCxnSpPr>
              <a:cxnSpLocks noChangeShapeType="1"/>
              <a:stCxn id="37915" idx="7"/>
              <a:endCxn id="37916" idx="1"/>
            </p:cNvCxnSpPr>
            <p:nvPr/>
          </p:nvCxnSpPr>
          <p:spPr bwMode="auto">
            <a:xfrm rot="5400000" flipH="1" flipV="1">
              <a:off x="5150644" y="3143740"/>
              <a:ext cx="1588" cy="829904"/>
            </a:xfrm>
            <a:prstGeom prst="curvedConnector3">
              <a:avLst>
                <a:gd name="adj1" fmla="val 11786532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0" name="AutoShape 36">
              <a:extLst>
                <a:ext uri="{FF2B5EF4-FFF2-40B4-BE49-F238E27FC236}">
                  <a16:creationId xmlns:a16="http://schemas.microsoft.com/office/drawing/2014/main" id="{590B4396-E1D6-C011-739E-E6437B9FCE29}"/>
                </a:ext>
              </a:extLst>
            </p:cNvPr>
            <p:cNvCxnSpPr>
              <a:cxnSpLocks noChangeShapeType="1"/>
              <a:stCxn id="37917" idx="2"/>
              <a:endCxn id="37915" idx="4"/>
            </p:cNvCxnSpPr>
            <p:nvPr/>
          </p:nvCxnSpPr>
          <p:spPr bwMode="auto">
            <a:xfrm rot="10800000">
              <a:off x="4533107" y="4038928"/>
              <a:ext cx="308812" cy="55688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1" name="Text Box 40">
              <a:extLst>
                <a:ext uri="{FF2B5EF4-FFF2-40B4-BE49-F238E27FC236}">
                  <a16:creationId xmlns:a16="http://schemas.microsoft.com/office/drawing/2014/main" id="{EDF1DABD-0C87-66E7-1E59-4FA0910A1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3048000"/>
              <a:ext cx="869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acyclic</a:t>
              </a:r>
            </a:p>
          </p:txBody>
        </p:sp>
      </p:grpSp>
      <p:grpSp>
        <p:nvGrpSpPr>
          <p:cNvPr id="89096" name="Group 51">
            <a:extLst>
              <a:ext uri="{FF2B5EF4-FFF2-40B4-BE49-F238E27FC236}">
                <a16:creationId xmlns:a16="http://schemas.microsoft.com/office/drawing/2014/main" id="{D991CC2C-292A-AA68-4B96-19B828212808}"/>
              </a:ext>
            </a:extLst>
          </p:cNvPr>
          <p:cNvGrpSpPr>
            <a:grpSpLocks/>
          </p:cNvGrpSpPr>
          <p:nvPr/>
        </p:nvGrpSpPr>
        <p:grpSpPr bwMode="auto">
          <a:xfrm>
            <a:off x="6913563" y="2819400"/>
            <a:ext cx="1808162" cy="1676400"/>
            <a:chOff x="5908719" y="4343400"/>
            <a:chExt cx="1808075" cy="1676727"/>
          </a:xfrm>
        </p:grpSpPr>
        <p:sp>
          <p:nvSpPr>
            <p:cNvPr id="37907" name="Oval 41">
              <a:extLst>
                <a:ext uri="{FF2B5EF4-FFF2-40B4-BE49-F238E27FC236}">
                  <a16:creationId xmlns:a16="http://schemas.microsoft.com/office/drawing/2014/main" id="{E8A43FA4-A8E7-F9C3-5B66-6709D03DF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8719" y="4619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7908" name="Oval 42">
              <a:extLst>
                <a:ext uri="{FF2B5EF4-FFF2-40B4-BE49-F238E27FC236}">
                  <a16:creationId xmlns:a16="http://schemas.microsoft.com/office/drawing/2014/main" id="{A58EBA4E-19D8-C2DE-1588-54F48EE75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3794" y="46192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7909" name="Oval 43">
              <a:extLst>
                <a:ext uri="{FF2B5EF4-FFF2-40B4-BE49-F238E27FC236}">
                  <a16:creationId xmlns:a16="http://schemas.microsoft.com/office/drawing/2014/main" id="{E3B26532-F987-47E5-E460-546B2A19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4032" y="54574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7910" name="AutoShape 44">
              <a:extLst>
                <a:ext uri="{FF2B5EF4-FFF2-40B4-BE49-F238E27FC236}">
                  <a16:creationId xmlns:a16="http://schemas.microsoft.com/office/drawing/2014/main" id="{E884809A-8B85-9C79-8FD9-3F3CCA8C2B32}"/>
                </a:ext>
              </a:extLst>
            </p:cNvPr>
            <p:cNvCxnSpPr>
              <a:cxnSpLocks noChangeShapeType="1"/>
              <a:stCxn id="37909" idx="2"/>
              <a:endCxn id="37907" idx="4"/>
            </p:cNvCxnSpPr>
            <p:nvPr/>
          </p:nvCxnSpPr>
          <p:spPr bwMode="auto">
            <a:xfrm rot="10800000">
              <a:off x="6195220" y="5181926"/>
              <a:ext cx="308813" cy="556886"/>
            </a:xfrm>
            <a:prstGeom prst="curvedConnector2">
              <a:avLst/>
            </a:prstGeom>
            <a:noFill/>
            <a:ln w="9525">
              <a:solidFill>
                <a:srgbClr val="FF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1" name="AutoShape 45">
              <a:extLst>
                <a:ext uri="{FF2B5EF4-FFF2-40B4-BE49-F238E27FC236}">
                  <a16:creationId xmlns:a16="http://schemas.microsoft.com/office/drawing/2014/main" id="{52606C69-D64E-A6FF-AB7A-6F61BC6CB222}"/>
                </a:ext>
              </a:extLst>
            </p:cNvPr>
            <p:cNvCxnSpPr>
              <a:cxnSpLocks noChangeShapeType="1"/>
              <a:stCxn id="37907" idx="6"/>
              <a:endCxn id="37908" idx="2"/>
            </p:cNvCxnSpPr>
            <p:nvPr/>
          </p:nvCxnSpPr>
          <p:spPr bwMode="auto">
            <a:xfrm>
              <a:off x="6481719" y="4900612"/>
              <a:ext cx="662074" cy="1588"/>
            </a:xfrm>
            <a:prstGeom prst="straightConnector1">
              <a:avLst/>
            </a:prstGeom>
            <a:noFill/>
            <a:ln w="9525">
              <a:solidFill>
                <a:srgbClr val="FF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2" name="AutoShape 46">
              <a:extLst>
                <a:ext uri="{FF2B5EF4-FFF2-40B4-BE49-F238E27FC236}">
                  <a16:creationId xmlns:a16="http://schemas.microsoft.com/office/drawing/2014/main" id="{916BADD3-491D-9879-F0D4-1E575AF1530B}"/>
                </a:ext>
              </a:extLst>
            </p:cNvPr>
            <p:cNvCxnSpPr>
              <a:cxnSpLocks noChangeShapeType="1"/>
              <a:stCxn id="37909" idx="6"/>
              <a:endCxn id="37908" idx="4"/>
            </p:cNvCxnSpPr>
            <p:nvPr/>
          </p:nvCxnSpPr>
          <p:spPr bwMode="auto">
            <a:xfrm flipV="1">
              <a:off x="7077033" y="5181926"/>
              <a:ext cx="353261" cy="556886"/>
            </a:xfrm>
            <a:prstGeom prst="curvedConnector2">
              <a:avLst/>
            </a:prstGeom>
            <a:noFill/>
            <a:ln w="9525">
              <a:solidFill>
                <a:srgbClr val="FF010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3" name="AutoShape 47">
              <a:extLst>
                <a:ext uri="{FF2B5EF4-FFF2-40B4-BE49-F238E27FC236}">
                  <a16:creationId xmlns:a16="http://schemas.microsoft.com/office/drawing/2014/main" id="{66DCA22E-F518-C7E7-56CF-676F7310E579}"/>
                </a:ext>
              </a:extLst>
            </p:cNvPr>
            <p:cNvCxnSpPr>
              <a:cxnSpLocks noChangeShapeType="1"/>
              <a:stCxn id="37908" idx="7"/>
              <a:endCxn id="37908" idx="5"/>
            </p:cNvCxnSpPr>
            <p:nvPr/>
          </p:nvCxnSpPr>
          <p:spPr bwMode="auto">
            <a:xfrm rot="16200000" flipH="1">
              <a:off x="7433960" y="4900612"/>
              <a:ext cx="397840" cy="1588"/>
            </a:xfrm>
            <a:prstGeom prst="curvedConnector5">
              <a:avLst>
                <a:gd name="adj1" fmla="val -38306"/>
                <a:gd name="adj2" fmla="val 24800759"/>
                <a:gd name="adj3" fmla="val 1287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4" name="Text Box 48">
              <a:extLst>
                <a:ext uri="{FF2B5EF4-FFF2-40B4-BE49-F238E27FC236}">
                  <a16:creationId xmlns:a16="http://schemas.microsoft.com/office/drawing/2014/main" id="{97ECA77F-780A-F0CF-F39D-17A972D3D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343400"/>
              <a:ext cx="742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cyclic</a:t>
              </a:r>
            </a:p>
          </p:txBody>
        </p:sp>
      </p:grpSp>
      <p:grpSp>
        <p:nvGrpSpPr>
          <p:cNvPr id="89097" name="Group 47">
            <a:extLst>
              <a:ext uri="{FF2B5EF4-FFF2-40B4-BE49-F238E27FC236}">
                <a16:creationId xmlns:a16="http://schemas.microsoft.com/office/drawing/2014/main" id="{D06203B6-EF2D-6A0B-0B31-9FDAC3F2C4CA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4343400"/>
            <a:ext cx="1808162" cy="1752600"/>
            <a:chOff x="6975519" y="2514600"/>
            <a:chExt cx="1808075" cy="1752927"/>
          </a:xfrm>
        </p:grpSpPr>
        <p:sp>
          <p:nvSpPr>
            <p:cNvPr id="37901" name="Oval 49">
              <a:extLst>
                <a:ext uri="{FF2B5EF4-FFF2-40B4-BE49-F238E27FC236}">
                  <a16:creationId xmlns:a16="http://schemas.microsoft.com/office/drawing/2014/main" id="{59742EAD-A664-F978-DDCD-EE7966BD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519" y="28666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37902" name="Oval 50">
              <a:extLst>
                <a:ext uri="{FF2B5EF4-FFF2-40B4-BE49-F238E27FC236}">
                  <a16:creationId xmlns:a16="http://schemas.microsoft.com/office/drawing/2014/main" id="{A53B3A71-218C-B688-2877-118E9A609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0594" y="28666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37903" name="Oval 51">
              <a:extLst>
                <a:ext uri="{FF2B5EF4-FFF2-40B4-BE49-F238E27FC236}">
                  <a16:creationId xmlns:a16="http://schemas.microsoft.com/office/drawing/2014/main" id="{EE83F0DA-E26E-C3EB-6C2F-CCCCBBED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0832" y="3704897"/>
              <a:ext cx="573000" cy="56263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37904" name="AutoShape 52">
              <a:extLst>
                <a:ext uri="{FF2B5EF4-FFF2-40B4-BE49-F238E27FC236}">
                  <a16:creationId xmlns:a16="http://schemas.microsoft.com/office/drawing/2014/main" id="{2AF4C203-6F7E-0F32-9999-1019D2C953A5}"/>
                </a:ext>
              </a:extLst>
            </p:cNvPr>
            <p:cNvCxnSpPr>
              <a:cxnSpLocks noChangeShapeType="1"/>
              <a:stCxn id="37903" idx="2"/>
              <a:endCxn id="37901" idx="4"/>
            </p:cNvCxnSpPr>
            <p:nvPr/>
          </p:nvCxnSpPr>
          <p:spPr bwMode="auto">
            <a:xfrm rot="10800000">
              <a:off x="7262020" y="3429326"/>
              <a:ext cx="308813" cy="5568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AutoShape 54">
              <a:extLst>
                <a:ext uri="{FF2B5EF4-FFF2-40B4-BE49-F238E27FC236}">
                  <a16:creationId xmlns:a16="http://schemas.microsoft.com/office/drawing/2014/main" id="{F8558B83-F7E8-5483-5226-0F3A1A7235B9}"/>
                </a:ext>
              </a:extLst>
            </p:cNvPr>
            <p:cNvCxnSpPr>
              <a:cxnSpLocks noChangeShapeType="1"/>
              <a:stCxn id="37903" idx="6"/>
              <a:endCxn id="37902" idx="4"/>
            </p:cNvCxnSpPr>
            <p:nvPr/>
          </p:nvCxnSpPr>
          <p:spPr bwMode="auto">
            <a:xfrm flipV="1">
              <a:off x="8143833" y="3429326"/>
              <a:ext cx="353261" cy="5568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6" name="Text Box 56">
              <a:extLst>
                <a:ext uri="{FF2B5EF4-FFF2-40B4-BE49-F238E27FC236}">
                  <a16:creationId xmlns:a16="http://schemas.microsoft.com/office/drawing/2014/main" id="{B4FC31F8-0610-6C31-CFEA-32FA06537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1563" y="2514600"/>
              <a:ext cx="869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acyclic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9AEF5EA-436A-A8B0-DCA5-A0715F6E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5" y="1447800"/>
            <a:ext cx="263525" cy="4492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5C485E-0E42-B13A-0F55-86FDB71F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447800"/>
            <a:ext cx="263525" cy="449263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FEA6ECA-D03C-F4AB-E312-FF694E344926}"/>
              </a:ext>
            </a:extLst>
          </p:cNvPr>
          <p:cNvCxnSpPr>
            <a:cxnSpLocks/>
            <a:stCxn id="16" idx="2"/>
            <a:endCxn id="63" idx="2"/>
          </p:cNvCxnSpPr>
          <p:nvPr/>
        </p:nvCxnSpPr>
        <p:spPr bwMode="auto">
          <a:xfrm rot="16200000" flipH="1">
            <a:off x="4610101" y="355600"/>
            <a:ext cx="12700" cy="3082925"/>
          </a:xfrm>
          <a:prstGeom prst="bentConnector3">
            <a:avLst>
              <a:gd name="adj1" fmla="val 1315954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337F4A56-324D-9138-5CFA-CB47E807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82E507-901B-4C3B-A4B3-FCAE2921EFF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1BDC163-E294-8CEB-1AC2-776AA3481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A cut of an undirected graph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6E3B64E9-B599-E833-5D2D-C42BE484E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FF"/>
                </a:solidFill>
              </a:rPr>
              <a:t>cut </a:t>
            </a:r>
            <a:r>
              <a:rPr lang="en-US" altLang="en-US" sz="2400" dirty="0"/>
              <a:t>of an undirected graph </a:t>
            </a:r>
            <a:r>
              <a:rPr lang="en-US" altLang="en-US" sz="2400" i="1" dirty="0"/>
              <a:t>G</a:t>
            </a:r>
            <a:r>
              <a:rPr lang="en-US" altLang="en-US" sz="2400" dirty="0"/>
              <a:t>=(</a:t>
            </a:r>
            <a:r>
              <a:rPr lang="en-US" altLang="en-US" sz="2400" i="1" dirty="0"/>
              <a:t>V</a:t>
            </a:r>
            <a:r>
              <a:rPr lang="en-US" altLang="en-US" sz="2400" dirty="0"/>
              <a:t>,</a:t>
            </a:r>
            <a:r>
              <a:rPr lang="en-US" altLang="en-US" sz="2400" i="1" dirty="0"/>
              <a:t>E</a:t>
            </a:r>
            <a:r>
              <a:rPr lang="en-US" altLang="en-US" sz="2400" dirty="0"/>
              <a:t>) is a partitioning of </a:t>
            </a:r>
            <a:r>
              <a:rPr lang="en-US" altLang="en-US" sz="2400" i="1" dirty="0"/>
              <a:t>V</a:t>
            </a:r>
            <a:r>
              <a:rPr lang="en-US" altLang="en-US" sz="2400" dirty="0"/>
              <a:t> into two subsets, i.e. given a subset of states </a:t>
            </a:r>
            <a:r>
              <a:rPr lang="en-US" altLang="en-US" sz="2400" i="1" dirty="0"/>
              <a:t>S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⊆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 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-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is a cut of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G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.</a:t>
            </a:r>
          </a:p>
          <a:p>
            <a:pPr eaLnBrk="1" hangingPunct="1"/>
            <a:endParaRPr lang="en-US" altLang="en-US" sz="8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An edge (</a:t>
            </a:r>
            <a:r>
              <a:rPr lang="en-US" altLang="en-US" sz="2400" i="1" dirty="0" err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 dirty="0" err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)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∈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400" b="1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</a:rPr>
              <a:t>crosses the cut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-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if</a:t>
            </a:r>
          </a:p>
          <a:p>
            <a:pPr lvl="1" eaLnBrk="1" hangingPunct="1"/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∈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and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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∉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)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OR 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∉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and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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∈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US" sz="2400" dirty="0">
              <a:latin typeface="Arial Unicode MS" pitchFamily="34" charset="-128"/>
              <a:ea typeface="Arial Unicode MS" pitchFamily="34" charset="-128"/>
            </a:endParaRPr>
          </a:p>
          <a:p>
            <a:pPr lvl="1" eaLnBrk="1" hangingPunct="1"/>
            <a:r>
              <a:rPr lang="tr-TR" altLang="en-US" sz="2400" dirty="0" err="1">
                <a:latin typeface="Arial Unicode MS" pitchFamily="34" charset="-128"/>
                <a:ea typeface="Arial Unicode MS" pitchFamily="34" charset="-128"/>
              </a:rPr>
              <a:t>i.e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.</a:t>
            </a:r>
            <a:r>
              <a:rPr lang="tr-TR" altLang="en-US" sz="2400" i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∈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)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XOR 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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∈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)</a:t>
            </a:r>
            <a:endParaRPr lang="en-US" altLang="en-US" sz="20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endParaRPr lang="en-US" altLang="en-US" sz="800" dirty="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Given a subset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A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⊆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egdes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A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400" b="1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</a:rPr>
              <a:t>respects the cut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-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), if for all (</a:t>
            </a:r>
            <a:r>
              <a:rPr lang="en-US" altLang="en-US" sz="2400" i="1" dirty="0" err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 dirty="0" err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∈ 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A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	(</a:t>
            </a:r>
            <a:r>
              <a:rPr lang="en-US" altLang="en-US" sz="2400" i="1" dirty="0" err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 dirty="0" err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does not cross the cut (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-</a:t>
            </a:r>
            <a:r>
              <a:rPr lang="en-US" altLang="en-US" sz="2400" i="1" dirty="0">
                <a:latin typeface="Arial Unicode MS" pitchFamily="34" charset="-128"/>
                <a:ea typeface="Arial Unicode MS" pitchFamily="34" charset="-128"/>
              </a:rPr>
              <a:t>S 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).</a:t>
            </a:r>
          </a:p>
        </p:txBody>
      </p:sp>
      <p:sp>
        <p:nvSpPr>
          <p:cNvPr id="39941" name="Oval 6">
            <a:extLst>
              <a:ext uri="{FF2B5EF4-FFF2-40B4-BE49-F238E27FC236}">
                <a16:creationId xmlns:a16="http://schemas.microsoft.com/office/drawing/2014/main" id="{713E5C28-BBF5-5E5B-CAF6-0F13AB2A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3795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39942" name="Oval 7">
            <a:extLst>
              <a:ext uri="{FF2B5EF4-FFF2-40B4-BE49-F238E27FC236}">
                <a16:creationId xmlns:a16="http://schemas.microsoft.com/office/drawing/2014/main" id="{F4A4ACAE-AF22-E555-780C-7E08F3A4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795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39943" name="Oval 8">
            <a:extLst>
              <a:ext uri="{FF2B5EF4-FFF2-40B4-BE49-F238E27FC236}">
                <a16:creationId xmlns:a16="http://schemas.microsoft.com/office/drawing/2014/main" id="{AC9E59E8-9031-0CC5-172E-EEC4735A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4633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39944" name="AutoShape 10">
            <a:extLst>
              <a:ext uri="{FF2B5EF4-FFF2-40B4-BE49-F238E27FC236}">
                <a16:creationId xmlns:a16="http://schemas.microsoft.com/office/drawing/2014/main" id="{91237104-742D-731E-ED49-AAF3C562C715}"/>
              </a:ext>
            </a:extLst>
          </p:cNvPr>
          <p:cNvCxnSpPr>
            <a:cxnSpLocks noChangeShapeType="1"/>
            <a:stCxn id="39942" idx="7"/>
            <a:endCxn id="39942" idx="5"/>
          </p:cNvCxnSpPr>
          <p:nvPr/>
        </p:nvCxnSpPr>
        <p:spPr bwMode="auto">
          <a:xfrm rot="16200000" flipH="1">
            <a:off x="7618413" y="4076700"/>
            <a:ext cx="398462" cy="1588"/>
          </a:xfrm>
          <a:prstGeom prst="curvedConnector5">
            <a:avLst>
              <a:gd name="adj1" fmla="val -28731"/>
              <a:gd name="adj2" fmla="val 30199065"/>
              <a:gd name="adj3" fmla="val 126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Oval 11">
            <a:extLst>
              <a:ext uri="{FF2B5EF4-FFF2-40B4-BE49-F238E27FC236}">
                <a16:creationId xmlns:a16="http://schemas.microsoft.com/office/drawing/2014/main" id="{B4D5EE88-C718-4D44-AA85-35DE2D9AB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188" y="4633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39946" name="AutoShape 15">
            <a:extLst>
              <a:ext uri="{FF2B5EF4-FFF2-40B4-BE49-F238E27FC236}">
                <a16:creationId xmlns:a16="http://schemas.microsoft.com/office/drawing/2014/main" id="{96964290-012A-EFD9-F75E-1E5F53B67686}"/>
              </a:ext>
            </a:extLst>
          </p:cNvPr>
          <p:cNvCxnSpPr>
            <a:cxnSpLocks noChangeShapeType="1"/>
            <a:stCxn id="39941" idx="2"/>
            <a:endCxn id="39943" idx="2"/>
          </p:cNvCxnSpPr>
          <p:nvPr/>
        </p:nvCxnSpPr>
        <p:spPr bwMode="auto">
          <a:xfrm rot="10800000" flipH="1" flipV="1">
            <a:off x="6092825" y="4076700"/>
            <a:ext cx="30163" cy="8382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8">
            <a:extLst>
              <a:ext uri="{FF2B5EF4-FFF2-40B4-BE49-F238E27FC236}">
                <a16:creationId xmlns:a16="http://schemas.microsoft.com/office/drawing/2014/main" id="{58C685DB-D01A-7CBF-4772-42FB8693112A}"/>
              </a:ext>
            </a:extLst>
          </p:cNvPr>
          <p:cNvCxnSpPr>
            <a:cxnSpLocks noChangeShapeType="1"/>
            <a:stCxn id="39941" idx="6"/>
            <a:endCxn id="39942" idx="2"/>
          </p:cNvCxnSpPr>
          <p:nvPr/>
        </p:nvCxnSpPr>
        <p:spPr bwMode="auto">
          <a:xfrm>
            <a:off x="6665913" y="40767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9">
            <a:extLst>
              <a:ext uri="{FF2B5EF4-FFF2-40B4-BE49-F238E27FC236}">
                <a16:creationId xmlns:a16="http://schemas.microsoft.com/office/drawing/2014/main" id="{89B8979B-120A-CD29-A586-378C9162D9F3}"/>
              </a:ext>
            </a:extLst>
          </p:cNvPr>
          <p:cNvCxnSpPr>
            <a:cxnSpLocks noChangeShapeType="1"/>
            <a:stCxn id="39943" idx="6"/>
            <a:endCxn id="39945" idx="2"/>
          </p:cNvCxnSpPr>
          <p:nvPr/>
        </p:nvCxnSpPr>
        <p:spPr bwMode="auto">
          <a:xfrm>
            <a:off x="6696075" y="49149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9" name="Line 20">
            <a:extLst>
              <a:ext uri="{FF2B5EF4-FFF2-40B4-BE49-F238E27FC236}">
                <a16:creationId xmlns:a16="http://schemas.microsoft.com/office/drawing/2014/main" id="{C6C4F29C-1365-37CF-64B1-98A0AA32A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495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9950" name="Text Box 21">
            <a:extLst>
              <a:ext uri="{FF2B5EF4-FFF2-40B4-BE49-F238E27FC236}">
                <a16:creationId xmlns:a16="http://schemas.microsoft.com/office/drawing/2014/main" id="{165A31AD-7FD7-7C54-4055-708DB7D4D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40227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S</a:t>
            </a:r>
          </a:p>
        </p:txBody>
      </p:sp>
      <p:sp>
        <p:nvSpPr>
          <p:cNvPr id="39951" name="Text Box 22">
            <a:extLst>
              <a:ext uri="{FF2B5EF4-FFF2-40B4-BE49-F238E27FC236}">
                <a16:creationId xmlns:a16="http://schemas.microsoft.com/office/drawing/2014/main" id="{407D1902-F69D-236A-A15E-9E9453F38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79925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/>
              <a:t>-</a:t>
            </a:r>
            <a:r>
              <a:rPr lang="en-US" altLang="en-US" sz="2000" i="1"/>
              <a:t>S</a:t>
            </a:r>
          </a:p>
        </p:txBody>
      </p:sp>
      <p:sp>
        <p:nvSpPr>
          <p:cNvPr id="39952" name="Line 23">
            <a:extLst>
              <a:ext uri="{FF2B5EF4-FFF2-40B4-BE49-F238E27FC236}">
                <a16:creationId xmlns:a16="http://schemas.microsoft.com/office/drawing/2014/main" id="{0B9D40DA-5ABE-AA17-CAA6-06EB263C2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953" name="Line 24">
            <a:extLst>
              <a:ext uri="{FF2B5EF4-FFF2-40B4-BE49-F238E27FC236}">
                <a16:creationId xmlns:a16="http://schemas.microsoft.com/office/drawing/2014/main" id="{3B8F5B82-CBD5-4391-F0E8-A23069FC2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357F69-3454-B357-9105-5465F2CFF691}"/>
              </a:ext>
            </a:extLst>
          </p:cNvPr>
          <p:cNvSpPr txBox="1"/>
          <p:nvPr/>
        </p:nvSpPr>
        <p:spPr>
          <a:xfrm>
            <a:off x="6726238" y="5387975"/>
            <a:ext cx="2189162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A</a:t>
            </a:r>
            <a:r>
              <a:rPr lang="en-US" dirty="0"/>
              <a:t>={(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dirty="0"/>
              <a:t>),(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baseline="-25000" dirty="0"/>
              <a:t>4</a:t>
            </a:r>
            <a:r>
              <a:rPr lang="en-US" dirty="0"/>
              <a:t>)} </a:t>
            </a:r>
          </a:p>
          <a:p>
            <a:pPr>
              <a:defRPr/>
            </a:pPr>
            <a:r>
              <a:rPr lang="en-US" dirty="0"/>
              <a:t>respects this cut</a:t>
            </a:r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D5BBB52B-A647-86B4-1D8A-477F65B55640}"/>
              </a:ext>
            </a:extLst>
          </p:cNvPr>
          <p:cNvSpPr/>
          <p:nvPr/>
        </p:nvSpPr>
        <p:spPr bwMode="auto">
          <a:xfrm rot="16200000">
            <a:off x="6302375" y="5441950"/>
            <a:ext cx="523875" cy="327025"/>
          </a:xfrm>
          <a:prstGeom prst="bentArrow">
            <a:avLst>
              <a:gd name="adj1" fmla="val 25000"/>
              <a:gd name="adj2" fmla="val 19568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E8C54-1576-0FDE-C639-5F0BE6755DAE}"/>
              </a:ext>
            </a:extLst>
          </p:cNvPr>
          <p:cNvSpPr txBox="1"/>
          <p:nvPr/>
        </p:nvSpPr>
        <p:spPr>
          <a:xfrm>
            <a:off x="6858000" y="2641600"/>
            <a:ext cx="2189163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A</a:t>
            </a:r>
            <a:r>
              <a:rPr lang="en-US" dirty="0"/>
              <a:t>={(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),(</a:t>
            </a:r>
            <a:r>
              <a:rPr lang="en-US" i="1" dirty="0"/>
              <a:t>v</a:t>
            </a:r>
            <a:r>
              <a:rPr lang="en-US" baseline="-25000" dirty="0"/>
              <a:t>3</a:t>
            </a:r>
            <a:r>
              <a:rPr lang="en-US" dirty="0"/>
              <a:t>,</a:t>
            </a:r>
            <a:r>
              <a:rPr lang="en-US" i="1" dirty="0"/>
              <a:t>v</a:t>
            </a:r>
            <a:r>
              <a:rPr lang="en-US" baseline="-25000" dirty="0"/>
              <a:t>4</a:t>
            </a:r>
            <a:r>
              <a:rPr lang="en-US" dirty="0"/>
              <a:t>)} </a:t>
            </a:r>
          </a:p>
          <a:p>
            <a:pPr>
              <a:defRPr/>
            </a:pPr>
            <a:r>
              <a:rPr lang="en-US" dirty="0"/>
              <a:t>does not respect</a:t>
            </a:r>
          </a:p>
          <a:p>
            <a:pPr>
              <a:defRPr/>
            </a:pPr>
            <a:r>
              <a:rPr lang="en-US" dirty="0"/>
              <a:t>this cut</a:t>
            </a: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28A097A-29E7-08B5-AF5F-7E94A96B0253}"/>
              </a:ext>
            </a:extLst>
          </p:cNvPr>
          <p:cNvSpPr/>
          <p:nvPr/>
        </p:nvSpPr>
        <p:spPr bwMode="auto">
          <a:xfrm rot="10800000">
            <a:off x="8510588" y="3657600"/>
            <a:ext cx="523875" cy="327025"/>
          </a:xfrm>
          <a:prstGeom prst="bentArrow">
            <a:avLst>
              <a:gd name="adj1" fmla="val 25000"/>
              <a:gd name="adj2" fmla="val 19568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5896CD97-57CE-7FA8-1DCF-0C9F4B7B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38CB9F-2AF5-4E9E-A39B-9D6DA7084C5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7C1A7EE-5E39-EC84-966F-31971F8FEA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Light edge of a cut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9020211-AB40-13D8-E6EA-44ED57DE9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a graph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), a weight </a:t>
            </a:r>
            <a:r>
              <a:rPr lang="en-US" altLang="en-US" sz="2400" i="1"/>
              <a:t>w</a:t>
            </a:r>
            <a:r>
              <a:rPr lang="en-US" altLang="en-US" sz="2400"/>
              <a:t>:</a:t>
            </a:r>
            <a:r>
              <a:rPr lang="en-US" altLang="en-US" sz="2400" i="1"/>
              <a:t>E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>
                <a:sym typeface="Wingdings" panose="05000000000000000000" pitchFamily="2" charset="2"/>
              </a:rPr>
              <a:t>R</a:t>
            </a:r>
            <a:r>
              <a:rPr lang="en-US" altLang="en-US" sz="2400">
                <a:sym typeface="Wingdings" panose="05000000000000000000" pitchFamily="2" charset="2"/>
              </a:rPr>
              <a:t> on the edges of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, and a cut (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-</a:t>
            </a:r>
            <a:r>
              <a:rPr lang="en-US" altLang="en-US" sz="2400" i="1">
                <a:sym typeface="Wingdings" panose="05000000000000000000" pitchFamily="2" charset="2"/>
              </a:rPr>
              <a:t>S </a:t>
            </a:r>
            <a:r>
              <a:rPr lang="en-US" altLang="en-US" sz="2400">
                <a:sym typeface="Wingdings" panose="05000000000000000000" pitchFamily="2" charset="2"/>
              </a:rPr>
              <a:t>) of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, an edge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∈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that crosses the cut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S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),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is a </a:t>
            </a:r>
            <a:r>
              <a:rPr lang="en-US" altLang="en-US" sz="2400" b="1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</a:rPr>
              <a:t>light edge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if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w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= min {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w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u </a:t>
            </a:r>
            <a:r>
              <a:rPr lang="en-US" altLang="en-US" sz="2400">
                <a:sym typeface="Symbol" panose="05050102010706020507" pitchFamily="18" charset="2"/>
              </a:rPr>
              <a:t>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 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|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u</a:t>
            </a:r>
            <a:r>
              <a:rPr lang="en-US" altLang="en-US" sz="2400">
                <a:sym typeface="Symbol" panose="05050102010706020507" pitchFamily="18" charset="2"/>
              </a:rPr>
              <a:t> 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>
                <a:sym typeface="Symbol" panose="05050102010706020507" pitchFamily="18" charset="2"/>
              </a:rPr>
              <a:t> 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crosses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S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}</a:t>
            </a:r>
          </a:p>
        </p:txBody>
      </p:sp>
      <p:sp>
        <p:nvSpPr>
          <p:cNvPr id="41989" name="Oval 4">
            <a:extLst>
              <a:ext uri="{FF2B5EF4-FFF2-40B4-BE49-F238E27FC236}">
                <a16:creationId xmlns:a16="http://schemas.microsoft.com/office/drawing/2014/main" id="{66382116-3E6A-42DB-8793-8FE62F397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225" y="3795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41990" name="Oval 5">
            <a:extLst>
              <a:ext uri="{FF2B5EF4-FFF2-40B4-BE49-F238E27FC236}">
                <a16:creationId xmlns:a16="http://schemas.microsoft.com/office/drawing/2014/main" id="{9FBA6CE8-54B0-9410-DEAC-C3B8B79F1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795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41991" name="Oval 6">
            <a:extLst>
              <a:ext uri="{FF2B5EF4-FFF2-40B4-BE49-F238E27FC236}">
                <a16:creationId xmlns:a16="http://schemas.microsoft.com/office/drawing/2014/main" id="{260E31B4-CE7A-5687-1B93-1DBAF330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5091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41992" name="AutoShape 7">
            <a:extLst>
              <a:ext uri="{FF2B5EF4-FFF2-40B4-BE49-F238E27FC236}">
                <a16:creationId xmlns:a16="http://schemas.microsoft.com/office/drawing/2014/main" id="{3732BDB7-CCEF-5DAE-EB15-B546C9A4DB11}"/>
              </a:ext>
            </a:extLst>
          </p:cNvPr>
          <p:cNvCxnSpPr>
            <a:cxnSpLocks noChangeShapeType="1"/>
            <a:stCxn id="41990" idx="7"/>
            <a:endCxn id="41990" idx="5"/>
          </p:cNvCxnSpPr>
          <p:nvPr/>
        </p:nvCxnSpPr>
        <p:spPr bwMode="auto">
          <a:xfrm rot="16200000" flipH="1">
            <a:off x="5103813" y="4076700"/>
            <a:ext cx="398462" cy="1588"/>
          </a:xfrm>
          <a:prstGeom prst="curvedConnector5">
            <a:avLst>
              <a:gd name="adj1" fmla="val -40699"/>
              <a:gd name="adj2" fmla="val 37396815"/>
              <a:gd name="adj3" fmla="val 13591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Oval 8">
            <a:extLst>
              <a:ext uri="{FF2B5EF4-FFF2-40B4-BE49-F238E27FC236}">
                <a16:creationId xmlns:a16="http://schemas.microsoft.com/office/drawing/2014/main" id="{1A8415FD-7794-2659-CF5A-506EBE4D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5091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41994" name="AutoShape 9">
            <a:extLst>
              <a:ext uri="{FF2B5EF4-FFF2-40B4-BE49-F238E27FC236}">
                <a16:creationId xmlns:a16="http://schemas.microsoft.com/office/drawing/2014/main" id="{4F47674A-8533-11F5-791C-BF540DF3F3A4}"/>
              </a:ext>
            </a:extLst>
          </p:cNvPr>
          <p:cNvCxnSpPr>
            <a:cxnSpLocks noChangeShapeType="1"/>
            <a:stCxn id="41989" idx="2"/>
            <a:endCxn id="41991" idx="2"/>
          </p:cNvCxnSpPr>
          <p:nvPr/>
        </p:nvCxnSpPr>
        <p:spPr bwMode="auto">
          <a:xfrm rot="10800000" flipH="1" flipV="1">
            <a:off x="3578225" y="4076700"/>
            <a:ext cx="30163" cy="12954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rgbClr val="FF01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0">
            <a:extLst>
              <a:ext uri="{FF2B5EF4-FFF2-40B4-BE49-F238E27FC236}">
                <a16:creationId xmlns:a16="http://schemas.microsoft.com/office/drawing/2014/main" id="{753B9CF8-51FE-C8B1-2364-93BD97BD0178}"/>
              </a:ext>
            </a:extLst>
          </p:cNvPr>
          <p:cNvCxnSpPr>
            <a:cxnSpLocks noChangeShapeType="1"/>
            <a:stCxn id="41989" idx="6"/>
            <a:endCxn id="41990" idx="2"/>
          </p:cNvCxnSpPr>
          <p:nvPr/>
        </p:nvCxnSpPr>
        <p:spPr bwMode="auto">
          <a:xfrm>
            <a:off x="4151313" y="40767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1">
            <a:extLst>
              <a:ext uri="{FF2B5EF4-FFF2-40B4-BE49-F238E27FC236}">
                <a16:creationId xmlns:a16="http://schemas.microsoft.com/office/drawing/2014/main" id="{E747DE39-BAFD-37B9-1601-AF1E3AA462A2}"/>
              </a:ext>
            </a:extLst>
          </p:cNvPr>
          <p:cNvCxnSpPr>
            <a:cxnSpLocks noChangeShapeType="1"/>
            <a:stCxn id="41991" idx="6"/>
            <a:endCxn id="41993" idx="2"/>
          </p:cNvCxnSpPr>
          <p:nvPr/>
        </p:nvCxnSpPr>
        <p:spPr bwMode="auto">
          <a:xfrm>
            <a:off x="4181475" y="53721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7" name="Text Box 12">
            <a:extLst>
              <a:ext uri="{FF2B5EF4-FFF2-40B4-BE49-F238E27FC236}">
                <a16:creationId xmlns:a16="http://schemas.microsoft.com/office/drawing/2014/main" id="{487B5BFC-35E8-0740-E8F4-14572A02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4327525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S</a:t>
            </a:r>
          </a:p>
        </p:txBody>
      </p:sp>
      <p:sp>
        <p:nvSpPr>
          <p:cNvPr id="41998" name="Text Box 13">
            <a:extLst>
              <a:ext uri="{FF2B5EF4-FFF2-40B4-BE49-F238E27FC236}">
                <a16:creationId xmlns:a16="http://schemas.microsoft.com/office/drawing/2014/main" id="{FE0CDA48-A0ED-329A-012E-9493E747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08525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/>
              <a:t>-</a:t>
            </a:r>
            <a:r>
              <a:rPr lang="en-US" altLang="en-US" sz="2000" i="1"/>
              <a:t>S</a:t>
            </a:r>
          </a:p>
        </p:txBody>
      </p:sp>
      <p:sp>
        <p:nvSpPr>
          <p:cNvPr id="41999" name="Line 14">
            <a:extLst>
              <a:ext uri="{FF2B5EF4-FFF2-40B4-BE49-F238E27FC236}">
                <a16:creationId xmlns:a16="http://schemas.microsoft.com/office/drawing/2014/main" id="{33330783-45A9-BC6F-33EE-B517025DA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434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000" name="Line 15">
            <a:extLst>
              <a:ext uri="{FF2B5EF4-FFF2-40B4-BE49-F238E27FC236}">
                <a16:creationId xmlns:a16="http://schemas.microsoft.com/office/drawing/2014/main" id="{F1F2B063-39E2-BF8A-E4CC-6C786D4C85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800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001" name="Line 16">
            <a:extLst>
              <a:ext uri="{FF2B5EF4-FFF2-40B4-BE49-F238E27FC236}">
                <a16:creationId xmlns:a16="http://schemas.microsoft.com/office/drawing/2014/main" id="{D663A023-923F-ED68-F884-D6DAE0D20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724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42002" name="AutoShape 17">
            <a:extLst>
              <a:ext uri="{FF2B5EF4-FFF2-40B4-BE49-F238E27FC236}">
                <a16:creationId xmlns:a16="http://schemas.microsoft.com/office/drawing/2014/main" id="{E737B6AE-9FAA-0A74-F125-5018C8F4F114}"/>
              </a:ext>
            </a:extLst>
          </p:cNvPr>
          <p:cNvCxnSpPr>
            <a:cxnSpLocks noChangeShapeType="1"/>
            <a:stCxn id="41990" idx="4"/>
            <a:endCxn id="41993" idx="0"/>
          </p:cNvCxnSpPr>
          <p:nvPr/>
        </p:nvCxnSpPr>
        <p:spPr bwMode="auto">
          <a:xfrm rot="16200000" flipH="1">
            <a:off x="4741069" y="4717257"/>
            <a:ext cx="7334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Text Box 18">
            <a:extLst>
              <a:ext uri="{FF2B5EF4-FFF2-40B4-BE49-F238E27FC236}">
                <a16:creationId xmlns:a16="http://schemas.microsoft.com/office/drawing/2014/main" id="{F224C319-2986-C602-F75A-B19FCF59C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4098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101"/>
                </a:solidFill>
              </a:rPr>
              <a:t>3</a:t>
            </a:r>
          </a:p>
        </p:txBody>
      </p:sp>
      <p:sp>
        <p:nvSpPr>
          <p:cNvPr id="42004" name="Text Box 19">
            <a:extLst>
              <a:ext uri="{FF2B5EF4-FFF2-40B4-BE49-F238E27FC236}">
                <a16:creationId xmlns:a16="http://schemas.microsoft.com/office/drawing/2014/main" id="{F9D86011-296F-769F-543C-E850B6AB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3733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42005" name="Text Box 20">
            <a:extLst>
              <a:ext uri="{FF2B5EF4-FFF2-40B4-BE49-F238E27FC236}">
                <a16:creationId xmlns:a16="http://schemas.microsoft.com/office/drawing/2014/main" id="{456ABC01-EDFA-E003-D80E-5189806B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38862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42006" name="Text Box 21">
            <a:extLst>
              <a:ext uri="{FF2B5EF4-FFF2-40B4-BE49-F238E27FC236}">
                <a16:creationId xmlns:a16="http://schemas.microsoft.com/office/drawing/2014/main" id="{4425CB15-B1BC-A35D-2E34-F69BB87D5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343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42007" name="Text Box 22">
            <a:extLst>
              <a:ext uri="{FF2B5EF4-FFF2-40B4-BE49-F238E27FC236}">
                <a16:creationId xmlns:a16="http://schemas.microsoft.com/office/drawing/2014/main" id="{CDB4E5E4-499D-F843-7F4F-06591D9F1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13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E8A755A1-7914-F50C-D58F-B538CF45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11A518-4F25-4AE9-AB90-2ED4953BA27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B9964354-D077-AEF0-9D25-955D66BC1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GRAPHS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8BE6FF23-3B5D-B21D-2B90-164C74FE8E1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98D8D4D9-CA83-5C60-F981-63446D4A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10DB4-03CF-4C24-880D-E3479071B96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2EFDC6EB-E21D-739C-5ADF-592DE46A1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SPANNING TREE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22A08307-5013-1083-DC27-858A9544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39587-0415-4F5F-AA93-2E9ABE0C448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C984464-ABF0-F271-6314-A67007C82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Spanning tree of an undirected graph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F13625F-FD0F-FB9C-4AE6-B6E301D43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0066FF"/>
                </a:solidFill>
              </a:rPr>
              <a:t>Spanning tree</a:t>
            </a:r>
            <a:r>
              <a:rPr lang="en-US" altLang="en-US" sz="2400"/>
              <a:t> of an undirected and connected graph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 is a </a:t>
            </a:r>
            <a:r>
              <a:rPr lang="en-US" altLang="en-US" sz="2400" b="1"/>
              <a:t>connected</a:t>
            </a:r>
            <a:r>
              <a:rPr lang="en-US" altLang="en-US" sz="2400"/>
              <a:t> </a:t>
            </a:r>
            <a:r>
              <a:rPr lang="en-US" altLang="en-US" sz="2400" b="1"/>
              <a:t>acyclic</a:t>
            </a:r>
            <a:r>
              <a:rPr lang="en-US" altLang="en-US" sz="2400"/>
              <a:t> </a:t>
            </a:r>
            <a:r>
              <a:rPr lang="en-US" altLang="en-US" sz="2400" b="1"/>
              <a:t>subgraph</a:t>
            </a:r>
            <a:r>
              <a:rPr lang="en-US" altLang="en-US" sz="2400"/>
              <a:t> </a:t>
            </a:r>
            <a:r>
              <a:rPr lang="en-US" altLang="en-US" sz="2400" i="1"/>
              <a:t>G</a:t>
            </a:r>
            <a:r>
              <a:rPr lang="en-US" altLang="en-US" sz="2400" baseline="-25000"/>
              <a:t>T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000" baseline="-25000"/>
              <a:t>T</a:t>
            </a:r>
            <a:r>
              <a:rPr lang="en-US" altLang="en-US" sz="2400"/>
              <a:t>) with the same vertex set </a:t>
            </a:r>
            <a:r>
              <a:rPr lang="en-US" altLang="en-US" sz="2400" i="1"/>
              <a:t>V</a:t>
            </a:r>
            <a:r>
              <a:rPr lang="en-US" altLang="en-US" sz="2400"/>
              <a:t>.</a:t>
            </a:r>
            <a:endParaRPr lang="en-US" altLang="en-US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AF89205C-8FA8-BD74-9C3B-9D05934FB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" y="3567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46086" name="Oval 5">
            <a:extLst>
              <a:ext uri="{FF2B5EF4-FFF2-40B4-BE49-F238E27FC236}">
                <a16:creationId xmlns:a16="http://schemas.microsoft.com/office/drawing/2014/main" id="{43592D9B-542C-E1C9-1CEF-1170EE9AB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567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46087" name="Oval 6">
            <a:extLst>
              <a:ext uri="{FF2B5EF4-FFF2-40B4-BE49-F238E27FC236}">
                <a16:creationId xmlns:a16="http://schemas.microsoft.com/office/drawing/2014/main" id="{6DF1533C-CE7C-0928-0D4F-2FDAE48A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4405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46088" name="AutoShape 7">
            <a:extLst>
              <a:ext uri="{FF2B5EF4-FFF2-40B4-BE49-F238E27FC236}">
                <a16:creationId xmlns:a16="http://schemas.microsoft.com/office/drawing/2014/main" id="{668EAF4B-A6F0-2B50-2F34-C9B0797102CF}"/>
              </a:ext>
            </a:extLst>
          </p:cNvPr>
          <p:cNvCxnSpPr>
            <a:cxnSpLocks noChangeShapeType="1"/>
            <a:stCxn id="46086" idx="7"/>
            <a:endCxn id="46086" idx="5"/>
          </p:cNvCxnSpPr>
          <p:nvPr/>
        </p:nvCxnSpPr>
        <p:spPr bwMode="auto">
          <a:xfrm rot="16200000" flipH="1">
            <a:off x="2405063" y="38481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9" name="Oval 8">
            <a:extLst>
              <a:ext uri="{FF2B5EF4-FFF2-40B4-BE49-F238E27FC236}">
                <a16:creationId xmlns:a16="http://schemas.microsoft.com/office/drawing/2014/main" id="{5DEACF0F-9914-8B62-36AF-48488A8A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4405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46090" name="AutoShape 9">
            <a:extLst>
              <a:ext uri="{FF2B5EF4-FFF2-40B4-BE49-F238E27FC236}">
                <a16:creationId xmlns:a16="http://schemas.microsoft.com/office/drawing/2014/main" id="{074F1F02-4E1F-380F-B751-0077D95CE266}"/>
              </a:ext>
            </a:extLst>
          </p:cNvPr>
          <p:cNvCxnSpPr>
            <a:cxnSpLocks noChangeShapeType="1"/>
            <a:stCxn id="46085" idx="2"/>
            <a:endCxn id="46087" idx="2"/>
          </p:cNvCxnSpPr>
          <p:nvPr/>
        </p:nvCxnSpPr>
        <p:spPr bwMode="auto">
          <a:xfrm rot="10800000" flipH="1" flipV="1">
            <a:off x="879475" y="3848100"/>
            <a:ext cx="30163" cy="8382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AutoShape 10">
            <a:extLst>
              <a:ext uri="{FF2B5EF4-FFF2-40B4-BE49-F238E27FC236}">
                <a16:creationId xmlns:a16="http://schemas.microsoft.com/office/drawing/2014/main" id="{35C87EEA-2456-E944-8426-47B51DC02852}"/>
              </a:ext>
            </a:extLst>
          </p:cNvPr>
          <p:cNvCxnSpPr>
            <a:cxnSpLocks noChangeShapeType="1"/>
            <a:stCxn id="46085" idx="6"/>
            <a:endCxn id="46086" idx="2"/>
          </p:cNvCxnSpPr>
          <p:nvPr/>
        </p:nvCxnSpPr>
        <p:spPr bwMode="auto">
          <a:xfrm>
            <a:off x="1452563" y="38481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1">
            <a:extLst>
              <a:ext uri="{FF2B5EF4-FFF2-40B4-BE49-F238E27FC236}">
                <a16:creationId xmlns:a16="http://schemas.microsoft.com/office/drawing/2014/main" id="{758FC9BC-C7AB-383B-3A6C-822DD84DF629}"/>
              </a:ext>
            </a:extLst>
          </p:cNvPr>
          <p:cNvCxnSpPr>
            <a:cxnSpLocks noChangeShapeType="1"/>
            <a:stCxn id="46087" idx="6"/>
            <a:endCxn id="46089" idx="2"/>
          </p:cNvCxnSpPr>
          <p:nvPr/>
        </p:nvCxnSpPr>
        <p:spPr bwMode="auto">
          <a:xfrm>
            <a:off x="1482725" y="46863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2">
            <a:extLst>
              <a:ext uri="{FF2B5EF4-FFF2-40B4-BE49-F238E27FC236}">
                <a16:creationId xmlns:a16="http://schemas.microsoft.com/office/drawing/2014/main" id="{1A4B9ACD-6222-7EBA-E942-C67541F6CF19}"/>
              </a:ext>
            </a:extLst>
          </p:cNvPr>
          <p:cNvCxnSpPr>
            <a:cxnSpLocks noChangeShapeType="1"/>
            <a:stCxn id="46086" idx="4"/>
            <a:endCxn id="46089" idx="0"/>
          </p:cNvCxnSpPr>
          <p:nvPr/>
        </p:nvCxnSpPr>
        <p:spPr bwMode="auto">
          <a:xfrm rot="16200000" flipH="1">
            <a:off x="2270919" y="42600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4" name="Oval 17">
            <a:extLst>
              <a:ext uri="{FF2B5EF4-FFF2-40B4-BE49-F238E27FC236}">
                <a16:creationId xmlns:a16="http://schemas.microsoft.com/office/drawing/2014/main" id="{6DACE823-9CE3-6316-F2F3-63579C2A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2805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46095" name="Oval 18">
            <a:extLst>
              <a:ext uri="{FF2B5EF4-FFF2-40B4-BE49-F238E27FC236}">
                <a16:creationId xmlns:a16="http://schemas.microsoft.com/office/drawing/2014/main" id="{E84F3FCA-E6A7-1286-22ED-59EAD387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805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46096" name="Oval 19">
            <a:extLst>
              <a:ext uri="{FF2B5EF4-FFF2-40B4-BE49-F238E27FC236}">
                <a16:creationId xmlns:a16="http://schemas.microsoft.com/office/drawing/2014/main" id="{5B05F2EC-B601-D30D-6D73-5A3700994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3643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46097" name="Oval 21">
            <a:extLst>
              <a:ext uri="{FF2B5EF4-FFF2-40B4-BE49-F238E27FC236}">
                <a16:creationId xmlns:a16="http://schemas.microsoft.com/office/drawing/2014/main" id="{383ABB2F-6D96-AA69-17F7-C64B8BB1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3643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46098" name="AutoShape 22">
            <a:extLst>
              <a:ext uri="{FF2B5EF4-FFF2-40B4-BE49-F238E27FC236}">
                <a16:creationId xmlns:a16="http://schemas.microsoft.com/office/drawing/2014/main" id="{66C6953D-2D2A-2A6D-A49A-9BDBAD5DBFEE}"/>
              </a:ext>
            </a:extLst>
          </p:cNvPr>
          <p:cNvCxnSpPr>
            <a:cxnSpLocks noChangeShapeType="1"/>
            <a:stCxn id="46094" idx="2"/>
            <a:endCxn id="46096" idx="2"/>
          </p:cNvCxnSpPr>
          <p:nvPr/>
        </p:nvCxnSpPr>
        <p:spPr bwMode="auto">
          <a:xfrm rot="10800000" flipH="1" flipV="1">
            <a:off x="4537075" y="3086100"/>
            <a:ext cx="30163" cy="8382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23">
            <a:extLst>
              <a:ext uri="{FF2B5EF4-FFF2-40B4-BE49-F238E27FC236}">
                <a16:creationId xmlns:a16="http://schemas.microsoft.com/office/drawing/2014/main" id="{E7B7AF06-5FE2-EB3C-94F7-918289A03747}"/>
              </a:ext>
            </a:extLst>
          </p:cNvPr>
          <p:cNvCxnSpPr>
            <a:cxnSpLocks noChangeShapeType="1"/>
            <a:stCxn id="46094" idx="6"/>
            <a:endCxn id="46095" idx="2"/>
          </p:cNvCxnSpPr>
          <p:nvPr/>
        </p:nvCxnSpPr>
        <p:spPr bwMode="auto">
          <a:xfrm>
            <a:off x="5110163" y="30861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5">
            <a:extLst>
              <a:ext uri="{FF2B5EF4-FFF2-40B4-BE49-F238E27FC236}">
                <a16:creationId xmlns:a16="http://schemas.microsoft.com/office/drawing/2014/main" id="{2DDCBA90-4EB7-AE9B-4706-582DF93B7131}"/>
              </a:ext>
            </a:extLst>
          </p:cNvPr>
          <p:cNvCxnSpPr>
            <a:cxnSpLocks noChangeShapeType="1"/>
            <a:stCxn id="46095" idx="4"/>
            <a:endCxn id="46097" idx="0"/>
          </p:cNvCxnSpPr>
          <p:nvPr/>
        </p:nvCxnSpPr>
        <p:spPr bwMode="auto">
          <a:xfrm rot="16200000" flipH="1">
            <a:off x="5928519" y="34980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1" name="Oval 26">
            <a:extLst>
              <a:ext uri="{FF2B5EF4-FFF2-40B4-BE49-F238E27FC236}">
                <a16:creationId xmlns:a16="http://schemas.microsoft.com/office/drawing/2014/main" id="{1A547E02-0238-D97F-B2B3-75EF9EB2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4557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46102" name="Oval 27">
            <a:extLst>
              <a:ext uri="{FF2B5EF4-FFF2-40B4-BE49-F238E27FC236}">
                <a16:creationId xmlns:a16="http://schemas.microsoft.com/office/drawing/2014/main" id="{D426686F-88CC-2A8E-6064-4F4A9DDD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4557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46103" name="Oval 28">
            <a:extLst>
              <a:ext uri="{FF2B5EF4-FFF2-40B4-BE49-F238E27FC236}">
                <a16:creationId xmlns:a16="http://schemas.microsoft.com/office/drawing/2014/main" id="{0DDFF873-1A04-97B1-B542-7B83A0889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238" y="5395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46104" name="Oval 30">
            <a:extLst>
              <a:ext uri="{FF2B5EF4-FFF2-40B4-BE49-F238E27FC236}">
                <a16:creationId xmlns:a16="http://schemas.microsoft.com/office/drawing/2014/main" id="{D14B9CF2-69D4-599A-B946-FC9BA29A2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395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46105" name="AutoShape 32">
            <a:extLst>
              <a:ext uri="{FF2B5EF4-FFF2-40B4-BE49-F238E27FC236}">
                <a16:creationId xmlns:a16="http://schemas.microsoft.com/office/drawing/2014/main" id="{5C0919F0-96F9-A31E-3F6B-1A0A68FA266C}"/>
              </a:ext>
            </a:extLst>
          </p:cNvPr>
          <p:cNvCxnSpPr>
            <a:cxnSpLocks noChangeShapeType="1"/>
            <a:stCxn id="46101" idx="6"/>
            <a:endCxn id="46102" idx="2"/>
          </p:cNvCxnSpPr>
          <p:nvPr/>
        </p:nvCxnSpPr>
        <p:spPr bwMode="auto">
          <a:xfrm>
            <a:off x="5110163" y="48387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33">
            <a:extLst>
              <a:ext uri="{FF2B5EF4-FFF2-40B4-BE49-F238E27FC236}">
                <a16:creationId xmlns:a16="http://schemas.microsoft.com/office/drawing/2014/main" id="{9351CDAC-E922-9378-F601-FBBB464F8E9C}"/>
              </a:ext>
            </a:extLst>
          </p:cNvPr>
          <p:cNvCxnSpPr>
            <a:cxnSpLocks noChangeShapeType="1"/>
            <a:stCxn id="46103" idx="6"/>
            <a:endCxn id="46104" idx="2"/>
          </p:cNvCxnSpPr>
          <p:nvPr/>
        </p:nvCxnSpPr>
        <p:spPr bwMode="auto">
          <a:xfrm>
            <a:off x="5140325" y="56769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34">
            <a:extLst>
              <a:ext uri="{FF2B5EF4-FFF2-40B4-BE49-F238E27FC236}">
                <a16:creationId xmlns:a16="http://schemas.microsoft.com/office/drawing/2014/main" id="{D626DDC3-DBAC-CC38-304D-D08B8B06036F}"/>
              </a:ext>
            </a:extLst>
          </p:cNvPr>
          <p:cNvCxnSpPr>
            <a:cxnSpLocks noChangeShapeType="1"/>
            <a:stCxn id="46102" idx="4"/>
            <a:endCxn id="46104" idx="0"/>
          </p:cNvCxnSpPr>
          <p:nvPr/>
        </p:nvCxnSpPr>
        <p:spPr bwMode="auto">
          <a:xfrm rot="16200000" flipH="1">
            <a:off x="5928519" y="52506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8" name="Oval 35">
            <a:extLst>
              <a:ext uri="{FF2B5EF4-FFF2-40B4-BE49-F238E27FC236}">
                <a16:creationId xmlns:a16="http://schemas.microsoft.com/office/drawing/2014/main" id="{98CCC070-E09A-7330-2EE5-6446A20A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4557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46109" name="Oval 36">
            <a:extLst>
              <a:ext uri="{FF2B5EF4-FFF2-40B4-BE49-F238E27FC236}">
                <a16:creationId xmlns:a16="http://schemas.microsoft.com/office/drawing/2014/main" id="{73DCC967-F8CF-064D-7459-CF90FD9F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550" y="4557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46110" name="Oval 37">
            <a:extLst>
              <a:ext uri="{FF2B5EF4-FFF2-40B4-BE49-F238E27FC236}">
                <a16:creationId xmlns:a16="http://schemas.microsoft.com/office/drawing/2014/main" id="{E458BD7E-24E6-689B-DBA2-C9F6F581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395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46111" name="Oval 38">
            <a:extLst>
              <a:ext uri="{FF2B5EF4-FFF2-40B4-BE49-F238E27FC236}">
                <a16:creationId xmlns:a16="http://schemas.microsoft.com/office/drawing/2014/main" id="{BA2E25E8-E541-2452-946D-BD4D3910F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838" y="5395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46112" name="AutoShape 40">
            <a:extLst>
              <a:ext uri="{FF2B5EF4-FFF2-40B4-BE49-F238E27FC236}">
                <a16:creationId xmlns:a16="http://schemas.microsoft.com/office/drawing/2014/main" id="{6AF3A5BE-6193-2ECA-2F0D-94B639B670D1}"/>
              </a:ext>
            </a:extLst>
          </p:cNvPr>
          <p:cNvCxnSpPr>
            <a:cxnSpLocks noChangeShapeType="1"/>
            <a:stCxn id="46110" idx="6"/>
            <a:endCxn id="46111" idx="2"/>
          </p:cNvCxnSpPr>
          <p:nvPr/>
        </p:nvCxnSpPr>
        <p:spPr bwMode="auto">
          <a:xfrm>
            <a:off x="7578725" y="56769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3" name="AutoShape 41">
            <a:extLst>
              <a:ext uri="{FF2B5EF4-FFF2-40B4-BE49-F238E27FC236}">
                <a16:creationId xmlns:a16="http://schemas.microsoft.com/office/drawing/2014/main" id="{FFB463B1-9DE1-ADA4-B82A-A35004F01DDB}"/>
              </a:ext>
            </a:extLst>
          </p:cNvPr>
          <p:cNvCxnSpPr>
            <a:cxnSpLocks noChangeShapeType="1"/>
            <a:stCxn id="46109" idx="4"/>
            <a:endCxn id="46111" idx="0"/>
          </p:cNvCxnSpPr>
          <p:nvPr/>
        </p:nvCxnSpPr>
        <p:spPr bwMode="auto">
          <a:xfrm rot="16200000" flipH="1">
            <a:off x="8366919" y="52506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4" name="Line 42">
            <a:extLst>
              <a:ext uri="{FF2B5EF4-FFF2-40B4-BE49-F238E27FC236}">
                <a16:creationId xmlns:a16="http://schemas.microsoft.com/office/drawing/2014/main" id="{C16B7216-D861-1FB1-FFB4-6FE45DA4B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343400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5" name="Line 43">
            <a:extLst>
              <a:ext uri="{FF2B5EF4-FFF2-40B4-BE49-F238E27FC236}">
                <a16:creationId xmlns:a16="http://schemas.microsoft.com/office/drawing/2014/main" id="{813EEE6C-C764-2659-BA51-076F19241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6670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6" name="Line 45">
            <a:extLst>
              <a:ext uri="{FF2B5EF4-FFF2-40B4-BE49-F238E27FC236}">
                <a16:creationId xmlns:a16="http://schemas.microsoft.com/office/drawing/2014/main" id="{8EB34BAC-514E-17BB-B757-E9D8E8FE0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95800"/>
            <a:ext cx="2209800" cy="1524000"/>
          </a:xfrm>
          <a:prstGeom prst="line">
            <a:avLst/>
          </a:pr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7" name="Line 46">
            <a:extLst>
              <a:ext uri="{FF2B5EF4-FFF2-40B4-BE49-F238E27FC236}">
                <a16:creationId xmlns:a16="http://schemas.microsoft.com/office/drawing/2014/main" id="{B2952B25-93F1-B422-3E67-EB4CBA013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495800"/>
            <a:ext cx="2057400" cy="1524000"/>
          </a:xfrm>
          <a:prstGeom prst="line">
            <a:avLst/>
          </a:prstGeom>
          <a:noFill/>
          <a:ln w="9525">
            <a:solidFill>
              <a:srgbClr val="FF010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6118" name="Text Box 47">
            <a:extLst>
              <a:ext uri="{FF2B5EF4-FFF2-40B4-BE49-F238E27FC236}">
                <a16:creationId xmlns:a16="http://schemas.microsoft.com/office/drawing/2014/main" id="{5E4D2A76-7648-6A2B-2F70-879AB286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5345113"/>
            <a:ext cx="3903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Note that a spanning tree of a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connected graph, must be a tree.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80349AB9-A07C-2438-C6C7-296FC414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7B5E36-EB3E-4F61-B846-33761B0610F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1FA2652-29D2-0C9B-03A3-9DF96C9D5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Minimum spanning tree of a weighted undirected graph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3B8C6B3A-C69C-9A22-599D-13355B543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an undirected graph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 with a weight function </a:t>
            </a:r>
            <a:r>
              <a:rPr lang="en-US" altLang="en-US" sz="2400" i="1"/>
              <a:t>w</a:t>
            </a:r>
            <a:r>
              <a:rPr lang="en-US" altLang="en-US" sz="2400"/>
              <a:t>:</a:t>
            </a:r>
            <a:r>
              <a:rPr lang="en-US" altLang="en-US" sz="2400" i="1"/>
              <a:t>E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>
                <a:sym typeface="Wingdings" panose="05000000000000000000" pitchFamily="2" charset="2"/>
              </a:rPr>
              <a:t>R</a:t>
            </a:r>
            <a:r>
              <a:rPr lang="en-US" altLang="en-US" sz="2400">
                <a:sym typeface="Wingdings" panose="05000000000000000000" pitchFamily="2" charset="2"/>
              </a:rPr>
              <a:t>, let us define </a:t>
            </a:r>
            <a:r>
              <a:rPr lang="en-US" altLang="en-US" sz="2400" i="1">
                <a:sym typeface="Wingdings" panose="05000000000000000000" pitchFamily="2" charset="2"/>
              </a:rPr>
              <a:t>the weight of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w</a:t>
            </a:r>
            <a:r>
              <a:rPr lang="en-US" altLang="en-US" sz="2400">
                <a:sym typeface="Wingdings" panose="05000000000000000000" pitchFamily="2" charset="2"/>
              </a:rPr>
              <a:t>(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) as: </a:t>
            </a: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 b="1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 b="1">
                <a:solidFill>
                  <a:srgbClr val="0066FF"/>
                </a:solidFill>
                <a:sym typeface="Wingdings" panose="05000000000000000000" pitchFamily="2" charset="2"/>
              </a:rPr>
              <a:t>Minimum spanning tree </a:t>
            </a:r>
            <a:r>
              <a:rPr lang="en-US" altLang="en-US" sz="2400">
                <a:sym typeface="Wingdings" panose="05000000000000000000" pitchFamily="2" charset="2"/>
              </a:rPr>
              <a:t>of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 is a spanning tree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</a:t>
            </a:r>
            <a:r>
              <a:rPr lang="en-US" altLang="en-US" sz="2400">
                <a:sym typeface="Wingdings" panose="05000000000000000000" pitchFamily="2" charset="2"/>
              </a:rPr>
              <a:t> of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 such that</a:t>
            </a:r>
            <a:endParaRPr lang="en-US" altLang="en-US" sz="2400"/>
          </a:p>
        </p:txBody>
      </p:sp>
      <p:graphicFrame>
        <p:nvGraphicFramePr>
          <p:cNvPr id="48133" name="Object 35">
            <a:extLst>
              <a:ext uri="{FF2B5EF4-FFF2-40B4-BE49-F238E27FC236}">
                <a16:creationId xmlns:a16="http://schemas.microsoft.com/office/drawing/2014/main" id="{BB093CEB-3D3B-B692-6A5A-FB373C3CF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2573338"/>
          <a:ext cx="233521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1180588" imgH="355446" progId="Equation.3">
                  <p:embed/>
                </p:oleObj>
              </mc:Choice>
              <mc:Fallback>
                <p:oleObj name="Denklem" r:id="rId3" imgW="1180588" imgH="35544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2573338"/>
                        <a:ext cx="2335213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37">
            <a:extLst>
              <a:ext uri="{FF2B5EF4-FFF2-40B4-BE49-F238E27FC236}">
                <a16:creationId xmlns:a16="http://schemas.microsoft.com/office/drawing/2014/main" id="{5F686A7A-CF9D-3AFE-7903-1C60DFC46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4679950"/>
          <a:ext cx="5851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59100" imgH="254000" progId="Equation.3">
                  <p:embed/>
                </p:oleObj>
              </mc:Choice>
              <mc:Fallback>
                <p:oleObj name="Equation" r:id="rId5" imgW="2959100" imgH="2540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679950"/>
                        <a:ext cx="5851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79145F10-1A5B-4509-CD19-88C4103C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93A9E9-7EF2-4135-A093-2024D8E9B95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E7630C9-E585-44F6-4FAD-1CB6E8174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Minimum spanning tree of a weighted undirected graph</a:t>
            </a:r>
          </a:p>
        </p:txBody>
      </p:sp>
      <p:sp>
        <p:nvSpPr>
          <p:cNvPr id="50180" name="Oval 13">
            <a:extLst>
              <a:ext uri="{FF2B5EF4-FFF2-40B4-BE49-F238E27FC236}">
                <a16:creationId xmlns:a16="http://schemas.microsoft.com/office/drawing/2014/main" id="{155218B6-0B9F-AC10-EF1D-633730E73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20589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0181" name="Oval 14">
            <a:extLst>
              <a:ext uri="{FF2B5EF4-FFF2-40B4-BE49-F238E27FC236}">
                <a16:creationId xmlns:a16="http://schemas.microsoft.com/office/drawing/2014/main" id="{995B59E6-DFF6-0E36-8E57-6D50AE3DD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20589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0182" name="Oval 15">
            <a:extLst>
              <a:ext uri="{FF2B5EF4-FFF2-40B4-BE49-F238E27FC236}">
                <a16:creationId xmlns:a16="http://schemas.microsoft.com/office/drawing/2014/main" id="{F78CC47C-8837-3357-D81C-647353BD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8971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0183" name="Oval 16">
            <a:extLst>
              <a:ext uri="{FF2B5EF4-FFF2-40B4-BE49-F238E27FC236}">
                <a16:creationId xmlns:a16="http://schemas.microsoft.com/office/drawing/2014/main" id="{518F01E4-A453-3B38-7CD9-36DD55E0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28971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0184" name="AutoShape 17">
            <a:extLst>
              <a:ext uri="{FF2B5EF4-FFF2-40B4-BE49-F238E27FC236}">
                <a16:creationId xmlns:a16="http://schemas.microsoft.com/office/drawing/2014/main" id="{2E5284FD-799C-638F-73D8-2FF7FC47C4A7}"/>
              </a:ext>
            </a:extLst>
          </p:cNvPr>
          <p:cNvCxnSpPr>
            <a:cxnSpLocks noChangeShapeType="1"/>
            <a:stCxn id="50180" idx="2"/>
            <a:endCxn id="50182" idx="2"/>
          </p:cNvCxnSpPr>
          <p:nvPr/>
        </p:nvCxnSpPr>
        <p:spPr bwMode="auto">
          <a:xfrm rot="10800000" flipH="1" flipV="1">
            <a:off x="4232275" y="2339975"/>
            <a:ext cx="30163" cy="838200"/>
          </a:xfrm>
          <a:prstGeom prst="curvedConnector3">
            <a:avLst>
              <a:gd name="adj1" fmla="val -75788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8">
            <a:extLst>
              <a:ext uri="{FF2B5EF4-FFF2-40B4-BE49-F238E27FC236}">
                <a16:creationId xmlns:a16="http://schemas.microsoft.com/office/drawing/2014/main" id="{44732338-E9B5-F65C-8D2A-7A7887AE25A1}"/>
              </a:ext>
            </a:extLst>
          </p:cNvPr>
          <p:cNvCxnSpPr>
            <a:cxnSpLocks noChangeShapeType="1"/>
            <a:stCxn id="50180" idx="6"/>
            <a:endCxn id="50181" idx="2"/>
          </p:cNvCxnSpPr>
          <p:nvPr/>
        </p:nvCxnSpPr>
        <p:spPr bwMode="auto">
          <a:xfrm>
            <a:off x="4805363" y="2339975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9">
            <a:extLst>
              <a:ext uri="{FF2B5EF4-FFF2-40B4-BE49-F238E27FC236}">
                <a16:creationId xmlns:a16="http://schemas.microsoft.com/office/drawing/2014/main" id="{8F4F6B61-7637-7767-5579-B160607BCFA1}"/>
              </a:ext>
            </a:extLst>
          </p:cNvPr>
          <p:cNvCxnSpPr>
            <a:cxnSpLocks noChangeShapeType="1"/>
            <a:stCxn id="50181" idx="4"/>
            <a:endCxn id="50183" idx="0"/>
          </p:cNvCxnSpPr>
          <p:nvPr/>
        </p:nvCxnSpPr>
        <p:spPr bwMode="auto">
          <a:xfrm rot="16200000" flipH="1">
            <a:off x="5623719" y="2751932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7" name="Oval 20">
            <a:extLst>
              <a:ext uri="{FF2B5EF4-FFF2-40B4-BE49-F238E27FC236}">
                <a16:creationId xmlns:a16="http://schemas.microsoft.com/office/drawing/2014/main" id="{C8EE0D6B-96C2-BE20-346D-6185DF65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0188" name="Oval 21">
            <a:extLst>
              <a:ext uri="{FF2B5EF4-FFF2-40B4-BE49-F238E27FC236}">
                <a16:creationId xmlns:a16="http://schemas.microsoft.com/office/drawing/2014/main" id="{6FABD28E-B36A-DEF9-1E0F-D0EBAC1A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4710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0189" name="Oval 22">
            <a:extLst>
              <a:ext uri="{FF2B5EF4-FFF2-40B4-BE49-F238E27FC236}">
                <a16:creationId xmlns:a16="http://schemas.microsoft.com/office/drawing/2014/main" id="{3BA65CC1-D77C-92F3-AE58-A35CBD376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5548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0190" name="Oval 23">
            <a:extLst>
              <a:ext uri="{FF2B5EF4-FFF2-40B4-BE49-F238E27FC236}">
                <a16:creationId xmlns:a16="http://schemas.microsoft.com/office/drawing/2014/main" id="{EE499400-C41B-D415-C582-AD56DA968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5548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0191" name="AutoShape 24">
            <a:extLst>
              <a:ext uri="{FF2B5EF4-FFF2-40B4-BE49-F238E27FC236}">
                <a16:creationId xmlns:a16="http://schemas.microsoft.com/office/drawing/2014/main" id="{B36D8C1C-6FC8-93C0-A1EF-7569196BB10F}"/>
              </a:ext>
            </a:extLst>
          </p:cNvPr>
          <p:cNvCxnSpPr>
            <a:cxnSpLocks noChangeShapeType="1"/>
            <a:stCxn id="50187" idx="6"/>
            <a:endCxn id="50188" idx="2"/>
          </p:cNvCxnSpPr>
          <p:nvPr/>
        </p:nvCxnSpPr>
        <p:spPr bwMode="auto">
          <a:xfrm>
            <a:off x="4805363" y="49911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25">
            <a:extLst>
              <a:ext uri="{FF2B5EF4-FFF2-40B4-BE49-F238E27FC236}">
                <a16:creationId xmlns:a16="http://schemas.microsoft.com/office/drawing/2014/main" id="{BBBDB2AC-1442-8B13-A8E7-859ED3C463DF}"/>
              </a:ext>
            </a:extLst>
          </p:cNvPr>
          <p:cNvCxnSpPr>
            <a:cxnSpLocks noChangeShapeType="1"/>
            <a:stCxn id="50189" idx="6"/>
            <a:endCxn id="50190" idx="2"/>
          </p:cNvCxnSpPr>
          <p:nvPr/>
        </p:nvCxnSpPr>
        <p:spPr bwMode="auto">
          <a:xfrm>
            <a:off x="4835525" y="58293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26">
            <a:extLst>
              <a:ext uri="{FF2B5EF4-FFF2-40B4-BE49-F238E27FC236}">
                <a16:creationId xmlns:a16="http://schemas.microsoft.com/office/drawing/2014/main" id="{586AEB01-5DF7-576C-F1EF-E31B5A510392}"/>
              </a:ext>
            </a:extLst>
          </p:cNvPr>
          <p:cNvCxnSpPr>
            <a:cxnSpLocks noChangeShapeType="1"/>
            <a:stCxn id="50188" idx="4"/>
            <a:endCxn id="50190" idx="0"/>
          </p:cNvCxnSpPr>
          <p:nvPr/>
        </p:nvCxnSpPr>
        <p:spPr bwMode="auto">
          <a:xfrm rot="16200000" flipH="1">
            <a:off x="5623719" y="54030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Oval 35">
            <a:extLst>
              <a:ext uri="{FF2B5EF4-FFF2-40B4-BE49-F238E27FC236}">
                <a16:creationId xmlns:a16="http://schemas.microsoft.com/office/drawing/2014/main" id="{A94829A8-C008-A5C3-4F44-B39A00BDD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0195" name="Oval 36">
            <a:extLst>
              <a:ext uri="{FF2B5EF4-FFF2-40B4-BE49-F238E27FC236}">
                <a16:creationId xmlns:a16="http://schemas.microsoft.com/office/drawing/2014/main" id="{7659A26D-218A-E549-7361-8853EDD42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0196" name="Oval 37">
            <a:extLst>
              <a:ext uri="{FF2B5EF4-FFF2-40B4-BE49-F238E27FC236}">
                <a16:creationId xmlns:a16="http://schemas.microsoft.com/office/drawing/2014/main" id="{9070EF97-48C3-5CDF-6AC3-BE44AB95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42910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50197" name="AutoShape 38">
            <a:extLst>
              <a:ext uri="{FF2B5EF4-FFF2-40B4-BE49-F238E27FC236}">
                <a16:creationId xmlns:a16="http://schemas.microsoft.com/office/drawing/2014/main" id="{05DF9CDC-0F4E-F2D0-00D0-EC5A933A1ED7}"/>
              </a:ext>
            </a:extLst>
          </p:cNvPr>
          <p:cNvCxnSpPr>
            <a:cxnSpLocks noChangeShapeType="1"/>
            <a:stCxn id="50195" idx="7"/>
            <a:endCxn id="50195" idx="5"/>
          </p:cNvCxnSpPr>
          <p:nvPr/>
        </p:nvCxnSpPr>
        <p:spPr bwMode="auto">
          <a:xfrm rot="16200000" flipH="1">
            <a:off x="2212976" y="3619500"/>
            <a:ext cx="398462" cy="1587"/>
          </a:xfrm>
          <a:prstGeom prst="curvedConnector5">
            <a:avLst>
              <a:gd name="adj1" fmla="val -57458"/>
              <a:gd name="adj2" fmla="val 40995662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8" name="Oval 39">
            <a:extLst>
              <a:ext uri="{FF2B5EF4-FFF2-40B4-BE49-F238E27FC236}">
                <a16:creationId xmlns:a16="http://schemas.microsoft.com/office/drawing/2014/main" id="{19765FDC-55D9-697F-4CED-1AB9DB899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2910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0199" name="AutoShape 40">
            <a:extLst>
              <a:ext uri="{FF2B5EF4-FFF2-40B4-BE49-F238E27FC236}">
                <a16:creationId xmlns:a16="http://schemas.microsoft.com/office/drawing/2014/main" id="{8331E266-B9AA-33DF-6ECB-E856A81A0EBD}"/>
              </a:ext>
            </a:extLst>
          </p:cNvPr>
          <p:cNvCxnSpPr>
            <a:cxnSpLocks noChangeShapeType="1"/>
            <a:stCxn id="50194" idx="2"/>
            <a:endCxn id="50196" idx="2"/>
          </p:cNvCxnSpPr>
          <p:nvPr/>
        </p:nvCxnSpPr>
        <p:spPr bwMode="auto">
          <a:xfrm rot="10800000" flipH="1" flipV="1">
            <a:off x="687388" y="36195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AutoShape 41">
            <a:extLst>
              <a:ext uri="{FF2B5EF4-FFF2-40B4-BE49-F238E27FC236}">
                <a16:creationId xmlns:a16="http://schemas.microsoft.com/office/drawing/2014/main" id="{B58A29AF-1179-5182-11BB-8B0C0B421535}"/>
              </a:ext>
            </a:extLst>
          </p:cNvPr>
          <p:cNvCxnSpPr>
            <a:cxnSpLocks noChangeShapeType="1"/>
            <a:stCxn id="50194" idx="6"/>
            <a:endCxn id="50195" idx="2"/>
          </p:cNvCxnSpPr>
          <p:nvPr/>
        </p:nvCxnSpPr>
        <p:spPr bwMode="auto">
          <a:xfrm>
            <a:off x="1260475" y="3619500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AutoShape 42">
            <a:extLst>
              <a:ext uri="{FF2B5EF4-FFF2-40B4-BE49-F238E27FC236}">
                <a16:creationId xmlns:a16="http://schemas.microsoft.com/office/drawing/2014/main" id="{C4FA9668-03BB-ED62-C632-BB4EE5E84175}"/>
              </a:ext>
            </a:extLst>
          </p:cNvPr>
          <p:cNvCxnSpPr>
            <a:cxnSpLocks noChangeShapeType="1"/>
            <a:stCxn id="50196" idx="6"/>
            <a:endCxn id="50198" idx="2"/>
          </p:cNvCxnSpPr>
          <p:nvPr/>
        </p:nvCxnSpPr>
        <p:spPr bwMode="auto">
          <a:xfrm>
            <a:off x="1290638" y="4572000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AutoShape 48">
            <a:extLst>
              <a:ext uri="{FF2B5EF4-FFF2-40B4-BE49-F238E27FC236}">
                <a16:creationId xmlns:a16="http://schemas.microsoft.com/office/drawing/2014/main" id="{5D243095-73E6-BF4F-193D-1591C8D05547}"/>
              </a:ext>
            </a:extLst>
          </p:cNvPr>
          <p:cNvCxnSpPr>
            <a:cxnSpLocks noChangeShapeType="1"/>
            <a:stCxn id="50195" idx="4"/>
            <a:endCxn id="50198" idx="0"/>
          </p:cNvCxnSpPr>
          <p:nvPr/>
        </p:nvCxnSpPr>
        <p:spPr bwMode="auto">
          <a:xfrm rot="16200000" flipH="1">
            <a:off x="2020094" y="4088607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3" name="Text Box 49">
            <a:extLst>
              <a:ext uri="{FF2B5EF4-FFF2-40B4-BE49-F238E27FC236}">
                <a16:creationId xmlns:a16="http://schemas.microsoft.com/office/drawing/2014/main" id="{C54F5411-12F9-D9AE-49BC-FB15E5D2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641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0204" name="Text Box 50">
            <a:extLst>
              <a:ext uri="{FF2B5EF4-FFF2-40B4-BE49-F238E27FC236}">
                <a16:creationId xmlns:a16="http://schemas.microsoft.com/office/drawing/2014/main" id="{2A67B19E-DA2C-9A9A-4619-158AD9F5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276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0205" name="Text Box 51">
            <a:extLst>
              <a:ext uri="{FF2B5EF4-FFF2-40B4-BE49-F238E27FC236}">
                <a16:creationId xmlns:a16="http://schemas.microsoft.com/office/drawing/2014/main" id="{2A03EB60-A96F-3D20-F3EE-C611F01B1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34290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50206" name="Text Box 52">
            <a:extLst>
              <a:ext uri="{FF2B5EF4-FFF2-40B4-BE49-F238E27FC236}">
                <a16:creationId xmlns:a16="http://schemas.microsoft.com/office/drawing/2014/main" id="{6D84A450-27EA-24EF-3588-AB9D79CD2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3886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07" name="Text Box 53">
            <a:extLst>
              <a:ext uri="{FF2B5EF4-FFF2-40B4-BE49-F238E27FC236}">
                <a16:creationId xmlns:a16="http://schemas.microsoft.com/office/drawing/2014/main" id="{5C2E7F0F-1B51-217B-F188-04997263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42132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08" name="Text Box 54">
            <a:extLst>
              <a:ext uri="{FF2B5EF4-FFF2-40B4-BE49-F238E27FC236}">
                <a16:creationId xmlns:a16="http://schemas.microsoft.com/office/drawing/2014/main" id="{B76A6811-2CD8-C602-DDC3-D76852FCC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0209" name="Text Box 55">
            <a:extLst>
              <a:ext uri="{FF2B5EF4-FFF2-40B4-BE49-F238E27FC236}">
                <a16:creationId xmlns:a16="http://schemas.microsoft.com/office/drawing/2014/main" id="{14625A37-2001-4A49-0C94-04195A62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981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0210" name="Text Box 56">
            <a:extLst>
              <a:ext uri="{FF2B5EF4-FFF2-40B4-BE49-F238E27FC236}">
                <a16:creationId xmlns:a16="http://schemas.microsoft.com/office/drawing/2014/main" id="{EE8EEFCA-B454-4841-CE31-94C6307CC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590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11" name="Text Box 60">
            <a:extLst>
              <a:ext uri="{FF2B5EF4-FFF2-40B4-BE49-F238E27FC236}">
                <a16:creationId xmlns:a16="http://schemas.microsoft.com/office/drawing/2014/main" id="{BD42C027-4841-9FA8-311D-255D5B21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0212" name="Text Box 61">
            <a:extLst>
              <a:ext uri="{FF2B5EF4-FFF2-40B4-BE49-F238E27FC236}">
                <a16:creationId xmlns:a16="http://schemas.microsoft.com/office/drawing/2014/main" id="{7438CBCC-3703-2210-B4A8-679404314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5181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13" name="Text Box 62">
            <a:extLst>
              <a:ext uri="{FF2B5EF4-FFF2-40B4-BE49-F238E27FC236}">
                <a16:creationId xmlns:a16="http://schemas.microsoft.com/office/drawing/2014/main" id="{8FD89FEF-8749-3B58-7C9C-78DB978B5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5086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14" name="Oval 63">
            <a:extLst>
              <a:ext uri="{FF2B5EF4-FFF2-40B4-BE49-F238E27FC236}">
                <a16:creationId xmlns:a16="http://schemas.microsoft.com/office/drawing/2014/main" id="{699D7223-9BFE-66B0-2D40-299A329EB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20208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0215" name="Oval 64">
            <a:extLst>
              <a:ext uri="{FF2B5EF4-FFF2-40B4-BE49-F238E27FC236}">
                <a16:creationId xmlns:a16="http://schemas.microsoft.com/office/drawing/2014/main" id="{B9ABA822-DB2E-57BF-8A06-71E77D56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20208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0216" name="Oval 65">
            <a:extLst>
              <a:ext uri="{FF2B5EF4-FFF2-40B4-BE49-F238E27FC236}">
                <a16:creationId xmlns:a16="http://schemas.microsoft.com/office/drawing/2014/main" id="{4CDC7004-5F19-DDF8-428C-E008224D2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29733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0217" name="Oval 67">
            <a:extLst>
              <a:ext uri="{FF2B5EF4-FFF2-40B4-BE49-F238E27FC236}">
                <a16:creationId xmlns:a16="http://schemas.microsoft.com/office/drawing/2014/main" id="{43EF0EFC-9303-394A-5032-3C1352CB3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9733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0218" name="AutoShape 68">
            <a:extLst>
              <a:ext uri="{FF2B5EF4-FFF2-40B4-BE49-F238E27FC236}">
                <a16:creationId xmlns:a16="http://schemas.microsoft.com/office/drawing/2014/main" id="{03048ACF-9D52-25D8-77DD-D3EA24AE90B3}"/>
              </a:ext>
            </a:extLst>
          </p:cNvPr>
          <p:cNvCxnSpPr>
            <a:cxnSpLocks noChangeShapeType="1"/>
            <a:stCxn id="50214" idx="2"/>
            <a:endCxn id="50216" idx="2"/>
          </p:cNvCxnSpPr>
          <p:nvPr/>
        </p:nvCxnSpPr>
        <p:spPr bwMode="auto">
          <a:xfrm rot="10800000" flipH="1" flipV="1">
            <a:off x="6707188" y="2301875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19" name="AutoShape 70">
            <a:extLst>
              <a:ext uri="{FF2B5EF4-FFF2-40B4-BE49-F238E27FC236}">
                <a16:creationId xmlns:a16="http://schemas.microsoft.com/office/drawing/2014/main" id="{59E7F5FD-CA74-2F28-6FA3-CC9A6416518F}"/>
              </a:ext>
            </a:extLst>
          </p:cNvPr>
          <p:cNvCxnSpPr>
            <a:cxnSpLocks noChangeShapeType="1"/>
            <a:stCxn id="50216" idx="6"/>
            <a:endCxn id="50217" idx="2"/>
          </p:cNvCxnSpPr>
          <p:nvPr/>
        </p:nvCxnSpPr>
        <p:spPr bwMode="auto">
          <a:xfrm>
            <a:off x="7310438" y="3254375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20" name="AutoShape 71">
            <a:extLst>
              <a:ext uri="{FF2B5EF4-FFF2-40B4-BE49-F238E27FC236}">
                <a16:creationId xmlns:a16="http://schemas.microsoft.com/office/drawing/2014/main" id="{076A5BB7-4381-D5E9-9091-8921AADAE350}"/>
              </a:ext>
            </a:extLst>
          </p:cNvPr>
          <p:cNvCxnSpPr>
            <a:cxnSpLocks noChangeShapeType="1"/>
            <a:stCxn id="50215" idx="4"/>
            <a:endCxn id="50217" idx="0"/>
          </p:cNvCxnSpPr>
          <p:nvPr/>
        </p:nvCxnSpPr>
        <p:spPr bwMode="auto">
          <a:xfrm rot="16200000" flipH="1">
            <a:off x="8039894" y="2770982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21" name="Text Box 72">
            <a:extLst>
              <a:ext uri="{FF2B5EF4-FFF2-40B4-BE49-F238E27FC236}">
                <a16:creationId xmlns:a16="http://schemas.microsoft.com/office/drawing/2014/main" id="{A68FB57E-DE66-2C25-7B89-17975251F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2324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0222" name="Text Box 75">
            <a:extLst>
              <a:ext uri="{FF2B5EF4-FFF2-40B4-BE49-F238E27FC236}">
                <a16:creationId xmlns:a16="http://schemas.microsoft.com/office/drawing/2014/main" id="{C35049D5-DE7A-A76A-66FA-42EB2F3F4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685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23" name="Text Box 76">
            <a:extLst>
              <a:ext uri="{FF2B5EF4-FFF2-40B4-BE49-F238E27FC236}">
                <a16:creationId xmlns:a16="http://schemas.microsoft.com/office/drawing/2014/main" id="{8C270094-5F3E-514D-913C-B5BE52FD9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2895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24" name="Oval 77">
            <a:extLst>
              <a:ext uri="{FF2B5EF4-FFF2-40B4-BE49-F238E27FC236}">
                <a16:creationId xmlns:a16="http://schemas.microsoft.com/office/drawing/2014/main" id="{82EBBD70-82EA-F21E-9AE3-7F4FC7479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5958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0225" name="Oval 78">
            <a:extLst>
              <a:ext uri="{FF2B5EF4-FFF2-40B4-BE49-F238E27FC236}">
                <a16:creationId xmlns:a16="http://schemas.microsoft.com/office/drawing/2014/main" id="{AFE3F028-8031-EA8F-BD73-2D5B46325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45958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0226" name="Oval 79">
            <a:extLst>
              <a:ext uri="{FF2B5EF4-FFF2-40B4-BE49-F238E27FC236}">
                <a16:creationId xmlns:a16="http://schemas.microsoft.com/office/drawing/2014/main" id="{ACD42BD2-8BD0-72B0-2F5D-D54C5601F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5548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0227" name="Oval 81">
            <a:extLst>
              <a:ext uri="{FF2B5EF4-FFF2-40B4-BE49-F238E27FC236}">
                <a16:creationId xmlns:a16="http://schemas.microsoft.com/office/drawing/2014/main" id="{5D756CDA-0973-36B0-7451-6DD5597FC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548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0228" name="AutoShape 82">
            <a:extLst>
              <a:ext uri="{FF2B5EF4-FFF2-40B4-BE49-F238E27FC236}">
                <a16:creationId xmlns:a16="http://schemas.microsoft.com/office/drawing/2014/main" id="{F6933307-9883-065E-F3AC-013B3B5A24B8}"/>
              </a:ext>
            </a:extLst>
          </p:cNvPr>
          <p:cNvCxnSpPr>
            <a:cxnSpLocks noChangeShapeType="1"/>
            <a:stCxn id="50224" idx="2"/>
            <a:endCxn id="50226" idx="2"/>
          </p:cNvCxnSpPr>
          <p:nvPr/>
        </p:nvCxnSpPr>
        <p:spPr bwMode="auto">
          <a:xfrm rot="10800000" flipH="1" flipV="1">
            <a:off x="6707188" y="48768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29" name="AutoShape 83">
            <a:extLst>
              <a:ext uri="{FF2B5EF4-FFF2-40B4-BE49-F238E27FC236}">
                <a16:creationId xmlns:a16="http://schemas.microsoft.com/office/drawing/2014/main" id="{83E7C66B-15D1-7D65-84B9-75CC59D0A93E}"/>
              </a:ext>
            </a:extLst>
          </p:cNvPr>
          <p:cNvCxnSpPr>
            <a:cxnSpLocks noChangeShapeType="1"/>
            <a:stCxn id="50224" idx="6"/>
            <a:endCxn id="50225" idx="2"/>
          </p:cNvCxnSpPr>
          <p:nvPr/>
        </p:nvCxnSpPr>
        <p:spPr bwMode="auto">
          <a:xfrm>
            <a:off x="7280275" y="4876800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30" name="AutoShape 84">
            <a:extLst>
              <a:ext uri="{FF2B5EF4-FFF2-40B4-BE49-F238E27FC236}">
                <a16:creationId xmlns:a16="http://schemas.microsoft.com/office/drawing/2014/main" id="{88207300-8B90-99ED-217A-9536F944E14D}"/>
              </a:ext>
            </a:extLst>
          </p:cNvPr>
          <p:cNvCxnSpPr>
            <a:cxnSpLocks noChangeShapeType="1"/>
            <a:stCxn id="50226" idx="6"/>
            <a:endCxn id="50227" idx="2"/>
          </p:cNvCxnSpPr>
          <p:nvPr/>
        </p:nvCxnSpPr>
        <p:spPr bwMode="auto">
          <a:xfrm>
            <a:off x="7310438" y="5829300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31" name="Text Box 86">
            <a:extLst>
              <a:ext uri="{FF2B5EF4-FFF2-40B4-BE49-F238E27FC236}">
                <a16:creationId xmlns:a16="http://schemas.microsoft.com/office/drawing/2014/main" id="{6D86B866-25AD-678D-2F53-43D21BD71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899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0232" name="Text Box 87">
            <a:extLst>
              <a:ext uri="{FF2B5EF4-FFF2-40B4-BE49-F238E27FC236}">
                <a16:creationId xmlns:a16="http://schemas.microsoft.com/office/drawing/2014/main" id="{96CA3140-C5F5-D261-DA6F-B93CF7794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45339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0233" name="Text Box 90">
            <a:extLst>
              <a:ext uri="{FF2B5EF4-FFF2-40B4-BE49-F238E27FC236}">
                <a16:creationId xmlns:a16="http://schemas.microsoft.com/office/drawing/2014/main" id="{B541A735-3CAD-4B80-1277-AFA952D1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5470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0234" name="Line 92">
            <a:extLst>
              <a:ext uri="{FF2B5EF4-FFF2-40B4-BE49-F238E27FC236}">
                <a16:creationId xmlns:a16="http://schemas.microsoft.com/office/drawing/2014/main" id="{AAA0B101-110D-7C67-6DBE-C7AC9ED8E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235" name="Line 93">
            <a:extLst>
              <a:ext uri="{FF2B5EF4-FFF2-40B4-BE49-F238E27FC236}">
                <a16:creationId xmlns:a16="http://schemas.microsoft.com/office/drawing/2014/main" id="{8FDFD5B2-FADF-0AB7-9E2C-07FF94B8D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236" name="Text Box 94">
            <a:extLst>
              <a:ext uri="{FF2B5EF4-FFF2-40B4-BE49-F238E27FC236}">
                <a16:creationId xmlns:a16="http://schemas.microsoft.com/office/drawing/2014/main" id="{888A96CA-DDC0-CB0D-5476-91D818855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3657600"/>
            <a:ext cx="1757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weight=9</a:t>
            </a:r>
          </a:p>
        </p:txBody>
      </p:sp>
      <p:sp>
        <p:nvSpPr>
          <p:cNvPr id="50237" name="Text Box 95">
            <a:extLst>
              <a:ext uri="{FF2B5EF4-FFF2-40B4-BE49-F238E27FC236}">
                <a16:creationId xmlns:a16="http://schemas.microsoft.com/office/drawing/2014/main" id="{487894E3-FE5D-8423-F42A-5C27442C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36576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weight=13</a:t>
            </a:r>
          </a:p>
        </p:txBody>
      </p:sp>
      <p:sp>
        <p:nvSpPr>
          <p:cNvPr id="50238" name="Text Box 96">
            <a:extLst>
              <a:ext uri="{FF2B5EF4-FFF2-40B4-BE49-F238E27FC236}">
                <a16:creationId xmlns:a16="http://schemas.microsoft.com/office/drawing/2014/main" id="{0E02EF94-490D-9F8B-DD3A-5483E6EE8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98925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weight=9</a:t>
            </a:r>
          </a:p>
        </p:txBody>
      </p:sp>
      <p:sp>
        <p:nvSpPr>
          <p:cNvPr id="50239" name="Text Box 97">
            <a:extLst>
              <a:ext uri="{FF2B5EF4-FFF2-40B4-BE49-F238E27FC236}">
                <a16:creationId xmlns:a16="http://schemas.microsoft.com/office/drawing/2014/main" id="{79EA94A5-AB28-57A8-FAA6-43AFBD633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41148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weight=11</a:t>
            </a:r>
          </a:p>
        </p:txBody>
      </p:sp>
      <p:sp>
        <p:nvSpPr>
          <p:cNvPr id="50240" name="Line 98">
            <a:extLst>
              <a:ext uri="{FF2B5EF4-FFF2-40B4-BE49-F238E27FC236}">
                <a16:creationId xmlns:a16="http://schemas.microsoft.com/office/drawing/2014/main" id="{982D5FBC-A51C-F522-8DA9-E7E0DCAF0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5240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FC4601B1-BB46-688A-E016-5A19B81D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389C19-2DD1-4F80-88AF-8AC60A3493E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8B37191-685E-720C-7A3C-8E50D8B69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Finding minimum spanning tree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188AB49-8916-223D-7F45-2F09EA2CB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The first graph problem that we will consider is to find the minimum spanning tree (MST) of an undirected, connected, weighted graph.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Note that the nodes of a MST is the same as the nodes of the original graph.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the edges in a MST is a subset of the edges of the original graph.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Given an undirected, connected and a weighted graph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), our algorithm will iteratively build a set of edges </a:t>
            </a:r>
            <a:r>
              <a:rPr lang="en-US" altLang="en-US" sz="2400" i="1"/>
              <a:t>A</a:t>
            </a:r>
            <a:r>
              <a:rPr lang="en-US" altLang="en-US" sz="24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 by including one more edge into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in each iteration.  </a:t>
            </a: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At the end,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will correspond to the edges of a MST.</a:t>
            </a:r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4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4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3D797DE4-849B-B46E-9305-F372FC2A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576C9D-AB3D-42D9-BF38-F741E3C5A6B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D8B2AB1-AC54-A9C3-9A86-0A64DE305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Finding minimum spanning tree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C363D5FF-5860-3E6C-1D60-D156E888D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Hence an invariant of the algorithm is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A</a:t>
            </a:r>
            <a:r>
              <a:rPr lang="en-US" altLang="en-US" sz="2400"/>
              <a:t> is a subset of the edges of a MST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/>
              <a:t>If </a:t>
            </a:r>
            <a:r>
              <a:rPr lang="en-US" altLang="en-US" sz="2400" i="1"/>
              <a:t>A</a:t>
            </a:r>
            <a:r>
              <a:rPr lang="en-US" altLang="en-US" sz="2400"/>
              <a:t> is a subset of the edges of a MST, and </a:t>
            </a:r>
            <a:r>
              <a:rPr lang="en-US" altLang="en-US" sz="2400" i="1"/>
              <a:t>A</a:t>
            </a:r>
            <a:r>
              <a:rPr lang="en-US" altLang="en-US" sz="2400"/>
              <a:t> U {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} is also a subset of the edges of a MST, then let us call the edge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as a </a:t>
            </a:r>
            <a:r>
              <a:rPr lang="en-US" altLang="en-US" sz="2400" b="1">
                <a:solidFill>
                  <a:srgbClr val="0066FF"/>
                </a:solidFill>
              </a:rPr>
              <a:t>safe edge </a:t>
            </a:r>
            <a:r>
              <a:rPr lang="en-US" altLang="en-US" sz="2400"/>
              <a:t>for </a:t>
            </a:r>
            <a:r>
              <a:rPr lang="en-US" altLang="en-US" sz="2400" i="1"/>
              <a:t>A</a:t>
            </a:r>
            <a:r>
              <a:rPr lang="en-US" altLang="en-US" sz="2400"/>
              <a:t>.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82A7232C-88E9-8EC5-1D85-106EFBC23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382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GenericMST (</a:t>
            </a:r>
            <a:r>
              <a:rPr lang="en-US" altLang="en-US" sz="2400" i="1"/>
              <a:t>G</a:t>
            </a:r>
            <a:r>
              <a:rPr lang="en-US" altLang="en-US" sz="2400"/>
              <a:t>, </a:t>
            </a:r>
            <a:r>
              <a:rPr lang="en-US" altLang="en-US" sz="2400" i="1"/>
              <a:t>w</a:t>
            </a:r>
            <a:r>
              <a:rPr lang="en-US" altLang="en-US" sz="2400"/>
              <a:t>) { </a:t>
            </a:r>
            <a:r>
              <a:rPr lang="en-US" altLang="en-US" sz="2400">
                <a:solidFill>
                  <a:srgbClr val="0066FF"/>
                </a:solidFill>
              </a:rPr>
              <a:t>// </a:t>
            </a:r>
            <a:r>
              <a:rPr lang="en-US" altLang="en-US" sz="2400" i="1">
                <a:solidFill>
                  <a:srgbClr val="0066FF"/>
                </a:solidFill>
              </a:rPr>
              <a:t>G</a:t>
            </a:r>
            <a:r>
              <a:rPr lang="en-US" altLang="en-US" sz="2400">
                <a:solidFill>
                  <a:srgbClr val="0066FF"/>
                </a:solidFill>
              </a:rPr>
              <a:t>=(</a:t>
            </a:r>
            <a:r>
              <a:rPr lang="en-US" altLang="en-US" sz="2400" i="1">
                <a:solidFill>
                  <a:srgbClr val="0066FF"/>
                </a:solidFill>
              </a:rPr>
              <a:t>V</a:t>
            </a:r>
            <a:r>
              <a:rPr lang="en-US" altLang="en-US" sz="2400">
                <a:solidFill>
                  <a:srgbClr val="0066FF"/>
                </a:solidFill>
              </a:rPr>
              <a:t>,</a:t>
            </a:r>
            <a:r>
              <a:rPr lang="en-US" altLang="en-US" sz="2400" i="1">
                <a:solidFill>
                  <a:srgbClr val="0066FF"/>
                </a:solidFill>
              </a:rPr>
              <a:t>E</a:t>
            </a:r>
            <a:r>
              <a:rPr lang="en-US" altLang="en-US" sz="2400">
                <a:solidFill>
                  <a:srgbClr val="0066FF"/>
                </a:solidFill>
              </a:rPr>
              <a:t>), </a:t>
            </a:r>
            <a:r>
              <a:rPr lang="en-US" altLang="en-US" sz="2400" i="1">
                <a:solidFill>
                  <a:srgbClr val="0066FF"/>
                </a:solidFill>
              </a:rPr>
              <a:t>w</a:t>
            </a:r>
            <a:r>
              <a:rPr lang="en-US" altLang="en-US" sz="2400">
                <a:solidFill>
                  <a:srgbClr val="0066FF"/>
                </a:solidFill>
              </a:rPr>
              <a:t>:</a:t>
            </a:r>
            <a:r>
              <a:rPr lang="en-US" altLang="en-US" sz="2400" i="1">
                <a:solidFill>
                  <a:srgbClr val="0066FF"/>
                </a:solidFill>
              </a:rPr>
              <a:t>E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=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∅</a:t>
            </a:r>
            <a:r>
              <a:rPr lang="en-US" altLang="en-US" sz="2400">
                <a:sym typeface="Wingdings" panose="05000000000000000000" pitchFamily="2" charset="2"/>
              </a:rPr>
              <a:t>; 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// initialize A as the empty set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while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does not form a MST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   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= FindSafeEdge(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w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); 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// find a safe edge for 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   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=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U {(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)}; 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// expand 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 with this safe edge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}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>
            <a:extLst>
              <a:ext uri="{FF2B5EF4-FFF2-40B4-BE49-F238E27FC236}">
                <a16:creationId xmlns:a16="http://schemas.microsoft.com/office/drawing/2014/main" id="{E9FC3B5F-A6DC-F5C2-56C4-9451FEE3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176816-BA23-411A-B256-27F1B4DAA01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B881148-4D59-9649-18E5-3E8395F55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Safe edges for </a:t>
            </a:r>
            <a:r>
              <a:rPr lang="en-US" altLang="en-US" sz="3600" i="1"/>
              <a:t>A</a:t>
            </a:r>
          </a:p>
        </p:txBody>
      </p:sp>
      <p:sp>
        <p:nvSpPr>
          <p:cNvPr id="56324" name="Oval 4">
            <a:extLst>
              <a:ext uri="{FF2B5EF4-FFF2-40B4-BE49-F238E27FC236}">
                <a16:creationId xmlns:a16="http://schemas.microsoft.com/office/drawing/2014/main" id="{083DCE1A-4ABE-1F34-5BD6-8E4F34C01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13731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6325" name="Oval 5">
            <a:extLst>
              <a:ext uri="{FF2B5EF4-FFF2-40B4-BE49-F238E27FC236}">
                <a16:creationId xmlns:a16="http://schemas.microsoft.com/office/drawing/2014/main" id="{47EC63D6-5646-A39C-06EC-A97138513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3731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6326" name="Oval 6">
            <a:extLst>
              <a:ext uri="{FF2B5EF4-FFF2-40B4-BE49-F238E27FC236}">
                <a16:creationId xmlns:a16="http://schemas.microsoft.com/office/drawing/2014/main" id="{059BC5BB-E806-0AAA-1CB8-C31312DB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2113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27" name="Oval 7">
            <a:extLst>
              <a:ext uri="{FF2B5EF4-FFF2-40B4-BE49-F238E27FC236}">
                <a16:creationId xmlns:a16="http://schemas.microsoft.com/office/drawing/2014/main" id="{B8A5E917-0227-B93F-0BA2-8B5392A09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22113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4</a:t>
            </a:r>
          </a:p>
        </p:txBody>
      </p:sp>
      <p:cxnSp>
        <p:nvCxnSpPr>
          <p:cNvPr id="56328" name="AutoShape 8">
            <a:extLst>
              <a:ext uri="{FF2B5EF4-FFF2-40B4-BE49-F238E27FC236}">
                <a16:creationId xmlns:a16="http://schemas.microsoft.com/office/drawing/2014/main" id="{A7778967-5581-35BD-AD30-94FC214170B0}"/>
              </a:ext>
            </a:extLst>
          </p:cNvPr>
          <p:cNvCxnSpPr>
            <a:cxnSpLocks noChangeShapeType="1"/>
            <a:stCxn id="56324" idx="2"/>
            <a:endCxn id="56326" idx="2"/>
          </p:cNvCxnSpPr>
          <p:nvPr/>
        </p:nvCxnSpPr>
        <p:spPr bwMode="auto">
          <a:xfrm rot="10800000" flipH="1" flipV="1">
            <a:off x="4232275" y="1654175"/>
            <a:ext cx="30163" cy="838200"/>
          </a:xfrm>
          <a:prstGeom prst="curvedConnector3">
            <a:avLst>
              <a:gd name="adj1" fmla="val -757884"/>
            </a:avLst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9">
            <a:extLst>
              <a:ext uri="{FF2B5EF4-FFF2-40B4-BE49-F238E27FC236}">
                <a16:creationId xmlns:a16="http://schemas.microsoft.com/office/drawing/2014/main" id="{461FA7E5-2CFA-4584-9061-D53F8CB83910}"/>
              </a:ext>
            </a:extLst>
          </p:cNvPr>
          <p:cNvCxnSpPr>
            <a:cxnSpLocks noChangeShapeType="1"/>
            <a:stCxn id="56324" idx="6"/>
            <a:endCxn id="56325" idx="2"/>
          </p:cNvCxnSpPr>
          <p:nvPr/>
        </p:nvCxnSpPr>
        <p:spPr bwMode="auto">
          <a:xfrm>
            <a:off x="4805363" y="1654175"/>
            <a:ext cx="661987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0">
            <a:extLst>
              <a:ext uri="{FF2B5EF4-FFF2-40B4-BE49-F238E27FC236}">
                <a16:creationId xmlns:a16="http://schemas.microsoft.com/office/drawing/2014/main" id="{BD43E004-7706-240D-F180-FA6D0566C543}"/>
              </a:ext>
            </a:extLst>
          </p:cNvPr>
          <p:cNvCxnSpPr>
            <a:cxnSpLocks noChangeShapeType="1"/>
            <a:stCxn id="56325" idx="4"/>
            <a:endCxn id="56327" idx="0"/>
          </p:cNvCxnSpPr>
          <p:nvPr/>
        </p:nvCxnSpPr>
        <p:spPr bwMode="auto">
          <a:xfrm rot="16200000" flipH="1">
            <a:off x="5623719" y="2066132"/>
            <a:ext cx="276225" cy="14287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1" name="Oval 11">
            <a:extLst>
              <a:ext uri="{FF2B5EF4-FFF2-40B4-BE49-F238E27FC236}">
                <a16:creationId xmlns:a16="http://schemas.microsoft.com/office/drawing/2014/main" id="{928D5B25-C980-E526-1580-6DDEA479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4024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6332" name="Oval 12">
            <a:extLst>
              <a:ext uri="{FF2B5EF4-FFF2-40B4-BE49-F238E27FC236}">
                <a16:creationId xmlns:a16="http://schemas.microsoft.com/office/drawing/2014/main" id="{9DCC1C15-877A-77E6-521A-45B29E1F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4024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6333" name="Oval 13">
            <a:extLst>
              <a:ext uri="{FF2B5EF4-FFF2-40B4-BE49-F238E27FC236}">
                <a16:creationId xmlns:a16="http://schemas.microsoft.com/office/drawing/2014/main" id="{E2007887-0981-6108-1EC6-1821E189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6334" name="Oval 14">
            <a:extLst>
              <a:ext uri="{FF2B5EF4-FFF2-40B4-BE49-F238E27FC236}">
                <a16:creationId xmlns:a16="http://schemas.microsoft.com/office/drawing/2014/main" id="{F2A84AAB-E9A7-5796-8AA6-47E77B57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AF7CC4CD-9255-92FD-2A02-47505A7A0D5D}"/>
              </a:ext>
            </a:extLst>
          </p:cNvPr>
          <p:cNvCxnSpPr>
            <a:cxnSpLocks noChangeShapeType="1"/>
            <a:stCxn id="56331" idx="6"/>
            <a:endCxn id="56332" idx="2"/>
          </p:cNvCxnSpPr>
          <p:nvPr/>
        </p:nvCxnSpPr>
        <p:spPr bwMode="auto">
          <a:xfrm>
            <a:off x="4805363" y="43053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>
            <a:extLst>
              <a:ext uri="{FF2B5EF4-FFF2-40B4-BE49-F238E27FC236}">
                <a16:creationId xmlns:a16="http://schemas.microsoft.com/office/drawing/2014/main" id="{70E449A7-2F7B-AD6F-DEB5-4B98B1A177BD}"/>
              </a:ext>
            </a:extLst>
          </p:cNvPr>
          <p:cNvCxnSpPr>
            <a:cxnSpLocks noChangeShapeType="1"/>
            <a:stCxn id="56333" idx="6"/>
            <a:endCxn id="56334" idx="2"/>
          </p:cNvCxnSpPr>
          <p:nvPr/>
        </p:nvCxnSpPr>
        <p:spPr bwMode="auto">
          <a:xfrm>
            <a:off x="4835525" y="51435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>
            <a:extLst>
              <a:ext uri="{FF2B5EF4-FFF2-40B4-BE49-F238E27FC236}">
                <a16:creationId xmlns:a16="http://schemas.microsoft.com/office/drawing/2014/main" id="{994112E6-F781-CDCA-0B06-2344FE8156BC}"/>
              </a:ext>
            </a:extLst>
          </p:cNvPr>
          <p:cNvCxnSpPr>
            <a:cxnSpLocks noChangeShapeType="1"/>
            <a:stCxn id="56332" idx="4"/>
            <a:endCxn id="56334" idx="0"/>
          </p:cNvCxnSpPr>
          <p:nvPr/>
        </p:nvCxnSpPr>
        <p:spPr bwMode="auto">
          <a:xfrm rot="16200000" flipH="1">
            <a:off x="5623719" y="47172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8" name="Oval 18">
            <a:extLst>
              <a:ext uri="{FF2B5EF4-FFF2-40B4-BE49-F238E27FC236}">
                <a16:creationId xmlns:a16="http://schemas.microsoft.com/office/drawing/2014/main" id="{53B9B1DA-6132-D93D-3F1B-7016B76A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6240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6339" name="Oval 19">
            <a:extLst>
              <a:ext uri="{FF2B5EF4-FFF2-40B4-BE49-F238E27FC236}">
                <a16:creationId xmlns:a16="http://schemas.microsoft.com/office/drawing/2014/main" id="{13AF6CA9-D05C-3209-57F2-17FFDAC8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16240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6340" name="Oval 20">
            <a:extLst>
              <a:ext uri="{FF2B5EF4-FFF2-40B4-BE49-F238E27FC236}">
                <a16:creationId xmlns:a16="http://schemas.microsoft.com/office/drawing/2014/main" id="{18FE757E-9EB9-3397-77FC-81B5171B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576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56341" name="AutoShape 21">
            <a:extLst>
              <a:ext uri="{FF2B5EF4-FFF2-40B4-BE49-F238E27FC236}">
                <a16:creationId xmlns:a16="http://schemas.microsoft.com/office/drawing/2014/main" id="{10441F8F-101F-96D4-BEFB-C0BEA7980ECC}"/>
              </a:ext>
            </a:extLst>
          </p:cNvPr>
          <p:cNvCxnSpPr>
            <a:cxnSpLocks noChangeShapeType="1"/>
            <a:stCxn id="56339" idx="7"/>
            <a:endCxn id="56339" idx="5"/>
          </p:cNvCxnSpPr>
          <p:nvPr/>
        </p:nvCxnSpPr>
        <p:spPr bwMode="auto">
          <a:xfrm rot="16200000" flipH="1">
            <a:off x="2212976" y="1905000"/>
            <a:ext cx="398462" cy="1587"/>
          </a:xfrm>
          <a:prstGeom prst="curvedConnector5">
            <a:avLst>
              <a:gd name="adj1" fmla="val -57458"/>
              <a:gd name="adj2" fmla="val 39168338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2" name="Oval 22">
            <a:extLst>
              <a:ext uri="{FF2B5EF4-FFF2-40B4-BE49-F238E27FC236}">
                <a16:creationId xmlns:a16="http://schemas.microsoft.com/office/drawing/2014/main" id="{80EFCD1E-CE45-5FCD-6172-E23A51B2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2576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6343" name="AutoShape 23">
            <a:extLst>
              <a:ext uri="{FF2B5EF4-FFF2-40B4-BE49-F238E27FC236}">
                <a16:creationId xmlns:a16="http://schemas.microsoft.com/office/drawing/2014/main" id="{DA915B86-7E4C-D0CC-283E-DB0C34EEAE4D}"/>
              </a:ext>
            </a:extLst>
          </p:cNvPr>
          <p:cNvCxnSpPr>
            <a:cxnSpLocks noChangeShapeType="1"/>
            <a:stCxn id="56338" idx="2"/>
            <a:endCxn id="56340" idx="2"/>
          </p:cNvCxnSpPr>
          <p:nvPr/>
        </p:nvCxnSpPr>
        <p:spPr bwMode="auto">
          <a:xfrm rot="10800000" flipH="1" flipV="1">
            <a:off x="687388" y="19050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AutoShape 24">
            <a:extLst>
              <a:ext uri="{FF2B5EF4-FFF2-40B4-BE49-F238E27FC236}">
                <a16:creationId xmlns:a16="http://schemas.microsoft.com/office/drawing/2014/main" id="{78FD16AE-D388-5E6E-F217-CD4514741341}"/>
              </a:ext>
            </a:extLst>
          </p:cNvPr>
          <p:cNvCxnSpPr>
            <a:cxnSpLocks noChangeShapeType="1"/>
            <a:stCxn id="56338" idx="6"/>
            <a:endCxn id="56339" idx="2"/>
          </p:cNvCxnSpPr>
          <p:nvPr/>
        </p:nvCxnSpPr>
        <p:spPr bwMode="auto">
          <a:xfrm>
            <a:off x="1260475" y="1905000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5" name="AutoShape 25">
            <a:extLst>
              <a:ext uri="{FF2B5EF4-FFF2-40B4-BE49-F238E27FC236}">
                <a16:creationId xmlns:a16="http://schemas.microsoft.com/office/drawing/2014/main" id="{B629E440-8922-7A8C-29E5-1D20E5F2DE71}"/>
              </a:ext>
            </a:extLst>
          </p:cNvPr>
          <p:cNvCxnSpPr>
            <a:cxnSpLocks noChangeShapeType="1"/>
            <a:stCxn id="56340" idx="6"/>
            <a:endCxn id="56342" idx="2"/>
          </p:cNvCxnSpPr>
          <p:nvPr/>
        </p:nvCxnSpPr>
        <p:spPr bwMode="auto">
          <a:xfrm>
            <a:off x="1290638" y="2857500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6" name="AutoShape 26">
            <a:extLst>
              <a:ext uri="{FF2B5EF4-FFF2-40B4-BE49-F238E27FC236}">
                <a16:creationId xmlns:a16="http://schemas.microsoft.com/office/drawing/2014/main" id="{004D1C73-8F14-D7F0-C397-EB4B87FB9707}"/>
              </a:ext>
            </a:extLst>
          </p:cNvPr>
          <p:cNvCxnSpPr>
            <a:cxnSpLocks noChangeShapeType="1"/>
            <a:stCxn id="56339" idx="4"/>
            <a:endCxn id="56342" idx="0"/>
          </p:cNvCxnSpPr>
          <p:nvPr/>
        </p:nvCxnSpPr>
        <p:spPr bwMode="auto">
          <a:xfrm rot="16200000" flipH="1">
            <a:off x="2020094" y="2374107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7" name="Text Box 27">
            <a:extLst>
              <a:ext uri="{FF2B5EF4-FFF2-40B4-BE49-F238E27FC236}">
                <a16:creationId xmlns:a16="http://schemas.microsoft.com/office/drawing/2014/main" id="{157BDED8-F10C-973B-D47D-DC665C120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9272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6348" name="Text Box 28">
            <a:extLst>
              <a:ext uri="{FF2B5EF4-FFF2-40B4-BE49-F238E27FC236}">
                <a16:creationId xmlns:a16="http://schemas.microsoft.com/office/drawing/2014/main" id="{BBFE4312-E1BB-0CDF-30EA-2A539D9C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562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6349" name="Text Box 29">
            <a:extLst>
              <a:ext uri="{FF2B5EF4-FFF2-40B4-BE49-F238E27FC236}">
                <a16:creationId xmlns:a16="http://schemas.microsoft.com/office/drawing/2014/main" id="{D2E78AD0-03C2-13EA-3916-50EEF8DB0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17145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56350" name="Text Box 30">
            <a:extLst>
              <a:ext uri="{FF2B5EF4-FFF2-40B4-BE49-F238E27FC236}">
                <a16:creationId xmlns:a16="http://schemas.microsoft.com/office/drawing/2014/main" id="{77DE8F1F-4D4A-C18E-3712-865002186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21717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6351" name="Text Box 31">
            <a:extLst>
              <a:ext uri="{FF2B5EF4-FFF2-40B4-BE49-F238E27FC236}">
                <a16:creationId xmlns:a16="http://schemas.microsoft.com/office/drawing/2014/main" id="{63352DC7-5718-D00A-7FC1-BDB5D4D37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498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6352" name="Text Box 32">
            <a:extLst>
              <a:ext uri="{FF2B5EF4-FFF2-40B4-BE49-F238E27FC236}">
                <a16:creationId xmlns:a16="http://schemas.microsoft.com/office/drawing/2014/main" id="{01520886-1B06-CEFF-6843-67DCC7BF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60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53" name="Text Box 33">
            <a:extLst>
              <a:ext uri="{FF2B5EF4-FFF2-40B4-BE49-F238E27FC236}">
                <a16:creationId xmlns:a16="http://schemas.microsoft.com/office/drawing/2014/main" id="{2C7B8635-8B7B-0B4C-D097-49D585C87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295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6354" name="Text Box 34">
            <a:extLst>
              <a:ext uri="{FF2B5EF4-FFF2-40B4-BE49-F238E27FC236}">
                <a16:creationId xmlns:a16="http://schemas.microsoft.com/office/drawing/2014/main" id="{396B5EE6-883A-4948-05CA-31EFFC463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1905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6355" name="Text Box 35">
            <a:extLst>
              <a:ext uri="{FF2B5EF4-FFF2-40B4-BE49-F238E27FC236}">
                <a16:creationId xmlns:a16="http://schemas.microsoft.com/office/drawing/2014/main" id="{DA92141C-54DC-008A-BD20-3FF942BA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6356" name="Text Box 36">
            <a:extLst>
              <a:ext uri="{FF2B5EF4-FFF2-40B4-BE49-F238E27FC236}">
                <a16:creationId xmlns:a16="http://schemas.microsoft.com/office/drawing/2014/main" id="{66FF83A7-A571-E770-6126-7C6E979D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495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6357" name="Text Box 37">
            <a:extLst>
              <a:ext uri="{FF2B5EF4-FFF2-40B4-BE49-F238E27FC236}">
                <a16:creationId xmlns:a16="http://schemas.microsoft.com/office/drawing/2014/main" id="{297D52BB-AC3C-5B9E-1B69-565E57222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228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6358" name="Oval 38">
            <a:extLst>
              <a:ext uri="{FF2B5EF4-FFF2-40B4-BE49-F238E27FC236}">
                <a16:creationId xmlns:a16="http://schemas.microsoft.com/office/drawing/2014/main" id="{9966DC94-0FBE-34EC-679A-625D847CD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3350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6359" name="Oval 39">
            <a:extLst>
              <a:ext uri="{FF2B5EF4-FFF2-40B4-BE49-F238E27FC236}">
                <a16:creationId xmlns:a16="http://schemas.microsoft.com/office/drawing/2014/main" id="{B5DE003F-C2C4-D5B8-AA70-5A2C52C34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13350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6360" name="Oval 40">
            <a:extLst>
              <a:ext uri="{FF2B5EF4-FFF2-40B4-BE49-F238E27FC236}">
                <a16:creationId xmlns:a16="http://schemas.microsoft.com/office/drawing/2014/main" id="{C546972E-FFB3-0DC6-19B3-9634ECE4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22875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6361" name="Oval 41">
            <a:extLst>
              <a:ext uri="{FF2B5EF4-FFF2-40B4-BE49-F238E27FC236}">
                <a16:creationId xmlns:a16="http://schemas.microsoft.com/office/drawing/2014/main" id="{63C2B813-4CF8-BD1C-874A-236A6A850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2875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6362" name="AutoShape 42">
            <a:extLst>
              <a:ext uri="{FF2B5EF4-FFF2-40B4-BE49-F238E27FC236}">
                <a16:creationId xmlns:a16="http://schemas.microsoft.com/office/drawing/2014/main" id="{A6C6D5E3-6DC5-B957-AA7A-6D75FD62E51F}"/>
              </a:ext>
            </a:extLst>
          </p:cNvPr>
          <p:cNvCxnSpPr>
            <a:cxnSpLocks noChangeShapeType="1"/>
            <a:stCxn id="56358" idx="2"/>
            <a:endCxn id="56360" idx="2"/>
          </p:cNvCxnSpPr>
          <p:nvPr/>
        </p:nvCxnSpPr>
        <p:spPr bwMode="auto">
          <a:xfrm rot="10800000" flipH="1" flipV="1">
            <a:off x="6707188" y="1616075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3" name="AutoShape 43">
            <a:extLst>
              <a:ext uri="{FF2B5EF4-FFF2-40B4-BE49-F238E27FC236}">
                <a16:creationId xmlns:a16="http://schemas.microsoft.com/office/drawing/2014/main" id="{CBEAC97F-4484-C90A-415D-CEDCB4F04B38}"/>
              </a:ext>
            </a:extLst>
          </p:cNvPr>
          <p:cNvCxnSpPr>
            <a:cxnSpLocks noChangeShapeType="1"/>
            <a:stCxn id="56360" idx="6"/>
            <a:endCxn id="56361" idx="2"/>
          </p:cNvCxnSpPr>
          <p:nvPr/>
        </p:nvCxnSpPr>
        <p:spPr bwMode="auto">
          <a:xfrm>
            <a:off x="7310438" y="2568575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4" name="AutoShape 44">
            <a:extLst>
              <a:ext uri="{FF2B5EF4-FFF2-40B4-BE49-F238E27FC236}">
                <a16:creationId xmlns:a16="http://schemas.microsoft.com/office/drawing/2014/main" id="{25AE1E5D-57BA-6FFD-AC8C-53B9B03755E8}"/>
              </a:ext>
            </a:extLst>
          </p:cNvPr>
          <p:cNvCxnSpPr>
            <a:cxnSpLocks noChangeShapeType="1"/>
            <a:stCxn id="56359" idx="4"/>
            <a:endCxn id="56361" idx="0"/>
          </p:cNvCxnSpPr>
          <p:nvPr/>
        </p:nvCxnSpPr>
        <p:spPr bwMode="auto">
          <a:xfrm rot="16200000" flipH="1">
            <a:off x="8039894" y="2085182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5" name="Text Box 45">
            <a:extLst>
              <a:ext uri="{FF2B5EF4-FFF2-40B4-BE49-F238E27FC236}">
                <a16:creationId xmlns:a16="http://schemas.microsoft.com/office/drawing/2014/main" id="{E78B7246-E0FD-7BBA-B991-2CC5C05A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16383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6366" name="Text Box 46">
            <a:extLst>
              <a:ext uri="{FF2B5EF4-FFF2-40B4-BE49-F238E27FC236}">
                <a16:creationId xmlns:a16="http://schemas.microsoft.com/office/drawing/2014/main" id="{5A25ED03-A7C3-CDD7-6E93-6C00DEDDA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18827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6367" name="Text Box 47">
            <a:extLst>
              <a:ext uri="{FF2B5EF4-FFF2-40B4-BE49-F238E27FC236}">
                <a16:creationId xmlns:a16="http://schemas.microsoft.com/office/drawing/2014/main" id="{3B83B2A1-2391-81C3-A893-13BA7CA84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2209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6368" name="Oval 48">
            <a:extLst>
              <a:ext uri="{FF2B5EF4-FFF2-40B4-BE49-F238E27FC236}">
                <a16:creationId xmlns:a16="http://schemas.microsoft.com/office/drawing/2014/main" id="{D3862D0B-0BB4-6466-17C8-D9365170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3910013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6369" name="Oval 49">
            <a:extLst>
              <a:ext uri="{FF2B5EF4-FFF2-40B4-BE49-F238E27FC236}">
                <a16:creationId xmlns:a16="http://schemas.microsoft.com/office/drawing/2014/main" id="{8C72B6AB-DA16-A5D3-1075-F33F8B8E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3910013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6370" name="Oval 50">
            <a:extLst>
              <a:ext uri="{FF2B5EF4-FFF2-40B4-BE49-F238E27FC236}">
                <a16:creationId xmlns:a16="http://schemas.microsoft.com/office/drawing/2014/main" id="{1DE2E4BA-287E-08B5-5FC5-82117C06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862513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71" name="Oval 51">
            <a:extLst>
              <a:ext uri="{FF2B5EF4-FFF2-40B4-BE49-F238E27FC236}">
                <a16:creationId xmlns:a16="http://schemas.microsoft.com/office/drawing/2014/main" id="{27D81D49-A34B-9466-F6D2-21C19DF3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862513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4</a:t>
            </a:r>
          </a:p>
        </p:txBody>
      </p:sp>
      <p:cxnSp>
        <p:nvCxnSpPr>
          <p:cNvPr id="56372" name="AutoShape 52">
            <a:extLst>
              <a:ext uri="{FF2B5EF4-FFF2-40B4-BE49-F238E27FC236}">
                <a16:creationId xmlns:a16="http://schemas.microsoft.com/office/drawing/2014/main" id="{C0AA6531-1260-3171-5490-D69EA8EF2669}"/>
              </a:ext>
            </a:extLst>
          </p:cNvPr>
          <p:cNvCxnSpPr>
            <a:cxnSpLocks noChangeShapeType="1"/>
            <a:stCxn id="56368" idx="2"/>
            <a:endCxn id="56370" idx="2"/>
          </p:cNvCxnSpPr>
          <p:nvPr/>
        </p:nvCxnSpPr>
        <p:spPr bwMode="auto">
          <a:xfrm rot="10800000" flipH="1" flipV="1">
            <a:off x="6707188" y="41910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3" name="AutoShape 53">
            <a:extLst>
              <a:ext uri="{FF2B5EF4-FFF2-40B4-BE49-F238E27FC236}">
                <a16:creationId xmlns:a16="http://schemas.microsoft.com/office/drawing/2014/main" id="{49B076FD-B6D4-B7A1-F971-B4EE8F853F9B}"/>
              </a:ext>
            </a:extLst>
          </p:cNvPr>
          <p:cNvCxnSpPr>
            <a:cxnSpLocks noChangeShapeType="1"/>
            <a:stCxn id="56368" idx="6"/>
            <a:endCxn id="56369" idx="2"/>
          </p:cNvCxnSpPr>
          <p:nvPr/>
        </p:nvCxnSpPr>
        <p:spPr bwMode="auto">
          <a:xfrm>
            <a:off x="7280275" y="4191000"/>
            <a:ext cx="661988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74" name="AutoShape 54">
            <a:extLst>
              <a:ext uri="{FF2B5EF4-FFF2-40B4-BE49-F238E27FC236}">
                <a16:creationId xmlns:a16="http://schemas.microsoft.com/office/drawing/2014/main" id="{744A5FF4-C0AF-55FE-6274-4791BE906917}"/>
              </a:ext>
            </a:extLst>
          </p:cNvPr>
          <p:cNvCxnSpPr>
            <a:cxnSpLocks noChangeShapeType="1"/>
            <a:stCxn id="56370" idx="6"/>
            <a:endCxn id="56371" idx="2"/>
          </p:cNvCxnSpPr>
          <p:nvPr/>
        </p:nvCxnSpPr>
        <p:spPr bwMode="auto">
          <a:xfrm>
            <a:off x="7310438" y="5143500"/>
            <a:ext cx="646112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75" name="Text Box 55">
            <a:extLst>
              <a:ext uri="{FF2B5EF4-FFF2-40B4-BE49-F238E27FC236}">
                <a16:creationId xmlns:a16="http://schemas.microsoft.com/office/drawing/2014/main" id="{BBDC367E-835D-896D-2BE5-D0C830870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2132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6376" name="Text Box 56">
            <a:extLst>
              <a:ext uri="{FF2B5EF4-FFF2-40B4-BE49-F238E27FC236}">
                <a16:creationId xmlns:a16="http://schemas.microsoft.com/office/drawing/2014/main" id="{7159E8B6-F3EF-65A8-9127-730C69AC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3848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6377" name="Text Box 57">
            <a:extLst>
              <a:ext uri="{FF2B5EF4-FFF2-40B4-BE49-F238E27FC236}">
                <a16:creationId xmlns:a16="http://schemas.microsoft.com/office/drawing/2014/main" id="{9175082F-2292-4F14-2DB3-C10E17D8F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4784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6378" name="Line 58">
            <a:extLst>
              <a:ext uri="{FF2B5EF4-FFF2-40B4-BE49-F238E27FC236}">
                <a16:creationId xmlns:a16="http://schemas.microsoft.com/office/drawing/2014/main" id="{F76F93D9-FFA9-52D4-0634-715F39A88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79" name="Line 59">
            <a:extLst>
              <a:ext uri="{FF2B5EF4-FFF2-40B4-BE49-F238E27FC236}">
                <a16:creationId xmlns:a16="http://schemas.microsoft.com/office/drawing/2014/main" id="{2B454211-8C18-2AB0-C758-0E5511D91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2954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380" name="Text Box 60">
            <a:extLst>
              <a:ext uri="{FF2B5EF4-FFF2-40B4-BE49-F238E27FC236}">
                <a16:creationId xmlns:a16="http://schemas.microsoft.com/office/drawing/2014/main" id="{22994F7D-1B24-150A-3DD5-C8B48499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2971800"/>
            <a:ext cx="1757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total weight=9</a:t>
            </a:r>
          </a:p>
        </p:txBody>
      </p:sp>
      <p:sp>
        <p:nvSpPr>
          <p:cNvPr id="56381" name="Text Box 61">
            <a:extLst>
              <a:ext uri="{FF2B5EF4-FFF2-40B4-BE49-F238E27FC236}">
                <a16:creationId xmlns:a16="http://schemas.microsoft.com/office/drawing/2014/main" id="{053DE0CF-0EAC-2379-5797-0A66EA79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9718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weight=13</a:t>
            </a:r>
          </a:p>
        </p:txBody>
      </p:sp>
      <p:sp>
        <p:nvSpPr>
          <p:cNvPr id="56382" name="Text Box 62">
            <a:extLst>
              <a:ext uri="{FF2B5EF4-FFF2-40B4-BE49-F238E27FC236}">
                <a16:creationId xmlns:a16="http://schemas.microsoft.com/office/drawing/2014/main" id="{0E9CCC9B-0FF9-11C7-DCB5-69E6B479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13125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total weight=9</a:t>
            </a:r>
          </a:p>
        </p:txBody>
      </p:sp>
      <p:sp>
        <p:nvSpPr>
          <p:cNvPr id="56383" name="Text Box 63">
            <a:extLst>
              <a:ext uri="{FF2B5EF4-FFF2-40B4-BE49-F238E27FC236}">
                <a16:creationId xmlns:a16="http://schemas.microsoft.com/office/drawing/2014/main" id="{445B5877-FBA3-C2EC-4756-AF2180512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4290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weight=11</a:t>
            </a:r>
          </a:p>
        </p:txBody>
      </p:sp>
      <p:sp>
        <p:nvSpPr>
          <p:cNvPr id="56384" name="Line 64">
            <a:extLst>
              <a:ext uri="{FF2B5EF4-FFF2-40B4-BE49-F238E27FC236}">
                <a16:creationId xmlns:a16="http://schemas.microsoft.com/office/drawing/2014/main" id="{2209CC4D-ECEE-177F-ABC1-82F33C31C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914400"/>
            <a:ext cx="0" cy="457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6385" name="Text Box 65">
            <a:extLst>
              <a:ext uri="{FF2B5EF4-FFF2-40B4-BE49-F238E27FC236}">
                <a16:creationId xmlns:a16="http://schemas.microsoft.com/office/drawing/2014/main" id="{7CC26DFD-C374-18F4-7415-2F4EBE65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668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:</a:t>
            </a:r>
          </a:p>
        </p:txBody>
      </p:sp>
      <p:sp>
        <p:nvSpPr>
          <p:cNvPr id="56386" name="Oval 66">
            <a:extLst>
              <a:ext uri="{FF2B5EF4-FFF2-40B4-BE49-F238E27FC236}">
                <a16:creationId xmlns:a16="http://schemas.microsoft.com/office/drawing/2014/main" id="{DA183416-C82A-BA17-1F0A-5EF54C27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39100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6387" name="Oval 67">
            <a:extLst>
              <a:ext uri="{FF2B5EF4-FFF2-40B4-BE49-F238E27FC236}">
                <a16:creationId xmlns:a16="http://schemas.microsoft.com/office/drawing/2014/main" id="{45E9B1AD-A00F-B778-EBC0-A067C073A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39100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6388" name="Oval 68">
            <a:extLst>
              <a:ext uri="{FF2B5EF4-FFF2-40B4-BE49-F238E27FC236}">
                <a16:creationId xmlns:a16="http://schemas.microsoft.com/office/drawing/2014/main" id="{275E5965-3B9E-CA16-1CD6-70A6F296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6389" name="Oval 70">
            <a:extLst>
              <a:ext uri="{FF2B5EF4-FFF2-40B4-BE49-F238E27FC236}">
                <a16:creationId xmlns:a16="http://schemas.microsoft.com/office/drawing/2014/main" id="{DDCF77EF-77FA-2BB1-8156-C510696F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56392" name="Text Box 79">
            <a:extLst>
              <a:ext uri="{FF2B5EF4-FFF2-40B4-BE49-F238E27FC236}">
                <a16:creationId xmlns:a16="http://schemas.microsoft.com/office/drawing/2014/main" id="{239AC9FB-90AB-D305-29D1-E2EE91BE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3413125"/>
            <a:ext cx="136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A</a:t>
            </a:r>
            <a:r>
              <a:rPr lang="en-US" altLang="en-US" sz="2000"/>
              <a:t>={(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)}</a:t>
            </a:r>
          </a:p>
        </p:txBody>
      </p:sp>
      <p:sp>
        <p:nvSpPr>
          <p:cNvPr id="56393" name="Text Box 80">
            <a:extLst>
              <a:ext uri="{FF2B5EF4-FFF2-40B4-BE49-F238E27FC236}">
                <a16:creationId xmlns:a16="http://schemas.microsoft.com/office/drawing/2014/main" id="{43222A14-1F5B-6845-E194-23DC8853D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5699125"/>
            <a:ext cx="532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Safe edges for </a:t>
            </a:r>
            <a:r>
              <a:rPr lang="en-US" altLang="en-US" sz="2000" i="1"/>
              <a:t>A</a:t>
            </a:r>
            <a:r>
              <a:rPr lang="en-US" altLang="en-US" sz="2000"/>
              <a:t> are { (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 }</a:t>
            </a:r>
          </a:p>
        </p:txBody>
      </p:sp>
      <p:cxnSp>
        <p:nvCxnSpPr>
          <p:cNvPr id="76" name="AutoShape 8">
            <a:extLst>
              <a:ext uri="{FF2B5EF4-FFF2-40B4-BE49-F238E27FC236}">
                <a16:creationId xmlns:a16="http://schemas.microsoft.com/office/drawing/2014/main" id="{E7588811-0DE8-3040-B06D-501DBD1EFC95}"/>
              </a:ext>
            </a:extLst>
          </p:cNvPr>
          <p:cNvCxnSpPr>
            <a:cxnSpLocks noChangeShapeType="1"/>
            <a:stCxn id="56386" idx="2"/>
            <a:endCxn id="56388" idx="2"/>
          </p:cNvCxnSpPr>
          <p:nvPr/>
        </p:nvCxnSpPr>
        <p:spPr bwMode="auto">
          <a:xfrm rot="10800000" flipH="1" flipV="1">
            <a:off x="727075" y="4191000"/>
            <a:ext cx="30163" cy="952500"/>
          </a:xfrm>
          <a:prstGeom prst="curvedConnector3">
            <a:avLst>
              <a:gd name="adj1" fmla="val -757884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Text Box 32">
            <a:extLst>
              <a:ext uri="{FF2B5EF4-FFF2-40B4-BE49-F238E27FC236}">
                <a16:creationId xmlns:a16="http://schemas.microsoft.com/office/drawing/2014/main" id="{0526BC8B-E427-58E6-65E8-9F313565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735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CEAA58F-F35D-39B3-B36A-12040A2E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742950"/>
            <a:ext cx="261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Spanning Trees for </a:t>
            </a:r>
            <a:r>
              <a:rPr lang="en-US" altLang="en-US" sz="2000" i="1"/>
              <a:t>G</a:t>
            </a:r>
            <a:endParaRPr lang="tr-TR" altLang="en-US" sz="2000" i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0378BA-8C3D-8FD4-1E04-85A64E265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74295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Minimum</a:t>
            </a:r>
            <a:endParaRPr lang="tr-T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/>
                                        <p:tgtEl>
                                          <p:spTgt spid="56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25" grpId="0" animBg="1"/>
      <p:bldP spid="56326" grpId="0" animBg="1"/>
      <p:bldP spid="56327" grpId="0" animBg="1"/>
      <p:bldP spid="56331" grpId="0" animBg="1"/>
      <p:bldP spid="56331" grpId="1" animBg="1"/>
      <p:bldP spid="56332" grpId="0" animBg="1"/>
      <p:bldP spid="56332" grpId="1" animBg="1"/>
      <p:bldP spid="56333" grpId="0" animBg="1"/>
      <p:bldP spid="56333" grpId="1" animBg="1"/>
      <p:bldP spid="56334" grpId="0" animBg="1"/>
      <p:bldP spid="56334" grpId="1" animBg="1"/>
      <p:bldP spid="56352" grpId="0"/>
      <p:bldP spid="56353" grpId="0"/>
      <p:bldP spid="56354" grpId="0"/>
      <p:bldP spid="56355" grpId="0"/>
      <p:bldP spid="56355" grpId="1"/>
      <p:bldP spid="56356" grpId="0"/>
      <p:bldP spid="56356" grpId="1"/>
      <p:bldP spid="56357" grpId="0"/>
      <p:bldP spid="56357" grpId="1"/>
      <p:bldP spid="56358" grpId="0" animBg="1"/>
      <p:bldP spid="56358" grpId="1" animBg="1"/>
      <p:bldP spid="56359" grpId="0" animBg="1"/>
      <p:bldP spid="56359" grpId="1" animBg="1"/>
      <p:bldP spid="56360" grpId="0" animBg="1"/>
      <p:bldP spid="56360" grpId="1" animBg="1"/>
      <p:bldP spid="56361" grpId="0" animBg="1"/>
      <p:bldP spid="56361" grpId="1" animBg="1"/>
      <p:bldP spid="56365" grpId="0"/>
      <p:bldP spid="56365" grpId="1"/>
      <p:bldP spid="56366" grpId="0"/>
      <p:bldP spid="56366" grpId="1"/>
      <p:bldP spid="56367" grpId="0"/>
      <p:bldP spid="56367" grpId="1"/>
      <p:bldP spid="56368" grpId="0" animBg="1"/>
      <p:bldP spid="56369" grpId="0" animBg="1"/>
      <p:bldP spid="56370" grpId="0" animBg="1"/>
      <p:bldP spid="56371" grpId="0" animBg="1"/>
      <p:bldP spid="56375" grpId="0"/>
      <p:bldP spid="56376" grpId="0"/>
      <p:bldP spid="56377" grpId="0"/>
      <p:bldP spid="56380" grpId="0"/>
      <p:bldP spid="56381" grpId="0"/>
      <p:bldP spid="56381" grpId="1"/>
      <p:bldP spid="56382" grpId="0"/>
      <p:bldP spid="56383" grpId="0"/>
      <p:bldP spid="56383" grpId="1"/>
      <p:bldP spid="56386" grpId="0" animBg="1"/>
      <p:bldP spid="56387" grpId="0" animBg="1"/>
      <p:bldP spid="56388" grpId="0" animBg="1"/>
      <p:bldP spid="56389" grpId="0" animBg="1"/>
      <p:bldP spid="56392" grpId="0"/>
      <p:bldP spid="56393" grpId="0"/>
      <p:bldP spid="77" grpId="0"/>
      <p:bldP spid="80" grpId="0"/>
      <p:bldP spid="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BBC0B009-F226-15D3-FD10-7E529B1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65BF4B-219D-4F8C-8F1D-B49104DCF52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E1F2BD3-A632-AB18-4C17-7226E4D3E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Safe edges for </a:t>
            </a:r>
            <a:r>
              <a:rPr lang="en-US" altLang="en-US" sz="3600" i="1"/>
              <a:t>A</a:t>
            </a:r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CEBFB423-ACB3-6F27-604F-34C917F4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13731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13B0B85F-968C-4F60-2D4B-4F482580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3731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39155F55-F4F3-D023-76C4-401EF144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2113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72C8D29E-AB17-D324-9547-3CCD76FE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22113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4</a:t>
            </a:r>
          </a:p>
        </p:txBody>
      </p: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667B403-FB7B-AA2F-8A86-18EDC80B8153}"/>
              </a:ext>
            </a:extLst>
          </p:cNvPr>
          <p:cNvCxnSpPr>
            <a:cxnSpLocks noChangeShapeType="1"/>
            <a:stCxn id="57348" idx="2"/>
            <a:endCxn id="57350" idx="2"/>
          </p:cNvCxnSpPr>
          <p:nvPr/>
        </p:nvCxnSpPr>
        <p:spPr bwMode="auto">
          <a:xfrm rot="10800000" flipH="1" flipV="1">
            <a:off x="4232275" y="1654175"/>
            <a:ext cx="30163" cy="838200"/>
          </a:xfrm>
          <a:prstGeom prst="curvedConnector3">
            <a:avLst>
              <a:gd name="adj1" fmla="val -51113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F6D27CA0-54FF-1678-04CD-855CACF36846}"/>
              </a:ext>
            </a:extLst>
          </p:cNvPr>
          <p:cNvCxnSpPr>
            <a:cxnSpLocks noChangeShapeType="1"/>
            <a:stCxn id="57348" idx="6"/>
            <a:endCxn id="57349" idx="2"/>
          </p:cNvCxnSpPr>
          <p:nvPr/>
        </p:nvCxnSpPr>
        <p:spPr bwMode="auto">
          <a:xfrm>
            <a:off x="4805363" y="1654175"/>
            <a:ext cx="661987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E57E34A5-09FA-6EF8-5601-49AC41C017C0}"/>
              </a:ext>
            </a:extLst>
          </p:cNvPr>
          <p:cNvCxnSpPr>
            <a:cxnSpLocks noChangeShapeType="1"/>
            <a:stCxn id="57349" idx="4"/>
            <a:endCxn id="57351" idx="0"/>
          </p:cNvCxnSpPr>
          <p:nvPr/>
        </p:nvCxnSpPr>
        <p:spPr bwMode="auto">
          <a:xfrm rot="16200000" flipH="1">
            <a:off x="5623719" y="2066132"/>
            <a:ext cx="276225" cy="14287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5" name="Oval 11">
            <a:extLst>
              <a:ext uri="{FF2B5EF4-FFF2-40B4-BE49-F238E27FC236}">
                <a16:creationId xmlns:a16="http://schemas.microsoft.com/office/drawing/2014/main" id="{2F90FFB0-1291-CF08-6740-285E9F5F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4024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7356" name="Oval 12">
            <a:extLst>
              <a:ext uri="{FF2B5EF4-FFF2-40B4-BE49-F238E27FC236}">
                <a16:creationId xmlns:a16="http://schemas.microsoft.com/office/drawing/2014/main" id="{7B7F1E19-BA10-40C2-C695-81722BC69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4024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7357" name="Oval 13">
            <a:extLst>
              <a:ext uri="{FF2B5EF4-FFF2-40B4-BE49-F238E27FC236}">
                <a16:creationId xmlns:a16="http://schemas.microsoft.com/office/drawing/2014/main" id="{D09B2CBB-EC10-3B56-D613-493B2BB7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7358" name="Oval 14">
            <a:extLst>
              <a:ext uri="{FF2B5EF4-FFF2-40B4-BE49-F238E27FC236}">
                <a16:creationId xmlns:a16="http://schemas.microsoft.com/office/drawing/2014/main" id="{19E8EF80-9165-C71C-DC38-26C4DB5A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7359" name="AutoShape 15">
            <a:extLst>
              <a:ext uri="{FF2B5EF4-FFF2-40B4-BE49-F238E27FC236}">
                <a16:creationId xmlns:a16="http://schemas.microsoft.com/office/drawing/2014/main" id="{3ECDB3FB-52F9-7750-80F9-ECC6E2805752}"/>
              </a:ext>
            </a:extLst>
          </p:cNvPr>
          <p:cNvCxnSpPr>
            <a:cxnSpLocks noChangeShapeType="1"/>
            <a:stCxn id="57355" idx="6"/>
            <a:endCxn id="57356" idx="2"/>
          </p:cNvCxnSpPr>
          <p:nvPr/>
        </p:nvCxnSpPr>
        <p:spPr bwMode="auto">
          <a:xfrm>
            <a:off x="4805363" y="4305300"/>
            <a:ext cx="6619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6">
            <a:extLst>
              <a:ext uri="{FF2B5EF4-FFF2-40B4-BE49-F238E27FC236}">
                <a16:creationId xmlns:a16="http://schemas.microsoft.com/office/drawing/2014/main" id="{EA069722-AE9B-D9D3-7DDC-092651B05C50}"/>
              </a:ext>
            </a:extLst>
          </p:cNvPr>
          <p:cNvCxnSpPr>
            <a:cxnSpLocks noChangeShapeType="1"/>
            <a:stCxn id="57357" idx="6"/>
            <a:endCxn id="57358" idx="2"/>
          </p:cNvCxnSpPr>
          <p:nvPr/>
        </p:nvCxnSpPr>
        <p:spPr bwMode="auto">
          <a:xfrm>
            <a:off x="4835525" y="51435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7">
            <a:extLst>
              <a:ext uri="{FF2B5EF4-FFF2-40B4-BE49-F238E27FC236}">
                <a16:creationId xmlns:a16="http://schemas.microsoft.com/office/drawing/2014/main" id="{C25B939B-89E5-48DE-EF9A-C3CB6EA8721C}"/>
              </a:ext>
            </a:extLst>
          </p:cNvPr>
          <p:cNvCxnSpPr>
            <a:cxnSpLocks noChangeShapeType="1"/>
            <a:stCxn id="57356" idx="4"/>
            <a:endCxn id="57358" idx="0"/>
          </p:cNvCxnSpPr>
          <p:nvPr/>
        </p:nvCxnSpPr>
        <p:spPr bwMode="auto">
          <a:xfrm rot="16200000" flipH="1">
            <a:off x="5623719" y="4717257"/>
            <a:ext cx="2762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6" name="Oval 18">
            <a:extLst>
              <a:ext uri="{FF2B5EF4-FFF2-40B4-BE49-F238E27FC236}">
                <a16:creationId xmlns:a16="http://schemas.microsoft.com/office/drawing/2014/main" id="{E0CD97F6-9E16-90CB-A6FB-8831DFBB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6240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8387" name="Oval 19">
            <a:extLst>
              <a:ext uri="{FF2B5EF4-FFF2-40B4-BE49-F238E27FC236}">
                <a16:creationId xmlns:a16="http://schemas.microsoft.com/office/drawing/2014/main" id="{812ECBF8-AF71-DBD8-4E38-B3A2A371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16240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8388" name="Oval 20">
            <a:extLst>
              <a:ext uri="{FF2B5EF4-FFF2-40B4-BE49-F238E27FC236}">
                <a16:creationId xmlns:a16="http://schemas.microsoft.com/office/drawing/2014/main" id="{3EF006BA-E9C3-D100-0C63-D69D3055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576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58389" name="AutoShape 21">
            <a:extLst>
              <a:ext uri="{FF2B5EF4-FFF2-40B4-BE49-F238E27FC236}">
                <a16:creationId xmlns:a16="http://schemas.microsoft.com/office/drawing/2014/main" id="{8FFDC903-80EE-C2DD-28DB-391DD5D712D3}"/>
              </a:ext>
            </a:extLst>
          </p:cNvPr>
          <p:cNvCxnSpPr>
            <a:cxnSpLocks noChangeShapeType="1"/>
            <a:stCxn id="58387" idx="7"/>
            <a:endCxn id="58387" idx="5"/>
          </p:cNvCxnSpPr>
          <p:nvPr/>
        </p:nvCxnSpPr>
        <p:spPr bwMode="auto">
          <a:xfrm rot="16200000" flipH="1">
            <a:off x="2212976" y="1905000"/>
            <a:ext cx="398462" cy="1587"/>
          </a:xfrm>
          <a:prstGeom prst="curvedConnector5">
            <a:avLst>
              <a:gd name="adj1" fmla="val -57458"/>
              <a:gd name="adj2" fmla="val 37829231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0" name="Oval 22">
            <a:extLst>
              <a:ext uri="{FF2B5EF4-FFF2-40B4-BE49-F238E27FC236}">
                <a16:creationId xmlns:a16="http://schemas.microsoft.com/office/drawing/2014/main" id="{F27B7317-43A7-F809-A424-D911E7BD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2576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8391" name="AutoShape 23">
            <a:extLst>
              <a:ext uri="{FF2B5EF4-FFF2-40B4-BE49-F238E27FC236}">
                <a16:creationId xmlns:a16="http://schemas.microsoft.com/office/drawing/2014/main" id="{A710AA13-4AC3-44E9-89EF-C79EB252D636}"/>
              </a:ext>
            </a:extLst>
          </p:cNvPr>
          <p:cNvCxnSpPr>
            <a:cxnSpLocks noChangeShapeType="1"/>
            <a:stCxn id="58386" idx="2"/>
            <a:endCxn id="58388" idx="2"/>
          </p:cNvCxnSpPr>
          <p:nvPr/>
        </p:nvCxnSpPr>
        <p:spPr bwMode="auto">
          <a:xfrm rot="10800000" flipH="1" flipV="1">
            <a:off x="687388" y="19050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4">
            <a:extLst>
              <a:ext uri="{FF2B5EF4-FFF2-40B4-BE49-F238E27FC236}">
                <a16:creationId xmlns:a16="http://schemas.microsoft.com/office/drawing/2014/main" id="{E94F9948-65EC-BC63-541A-7219F06002FD}"/>
              </a:ext>
            </a:extLst>
          </p:cNvPr>
          <p:cNvCxnSpPr>
            <a:cxnSpLocks noChangeShapeType="1"/>
            <a:stCxn id="58386" idx="6"/>
            <a:endCxn id="58387" idx="2"/>
          </p:cNvCxnSpPr>
          <p:nvPr/>
        </p:nvCxnSpPr>
        <p:spPr bwMode="auto">
          <a:xfrm>
            <a:off x="1260475" y="1905000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25">
            <a:extLst>
              <a:ext uri="{FF2B5EF4-FFF2-40B4-BE49-F238E27FC236}">
                <a16:creationId xmlns:a16="http://schemas.microsoft.com/office/drawing/2014/main" id="{10F0B5E4-CA9C-4937-7F82-C2CA12460EEA}"/>
              </a:ext>
            </a:extLst>
          </p:cNvPr>
          <p:cNvCxnSpPr>
            <a:cxnSpLocks noChangeShapeType="1"/>
            <a:stCxn id="58388" idx="6"/>
            <a:endCxn id="58390" idx="2"/>
          </p:cNvCxnSpPr>
          <p:nvPr/>
        </p:nvCxnSpPr>
        <p:spPr bwMode="auto">
          <a:xfrm>
            <a:off x="1290638" y="2857500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26">
            <a:extLst>
              <a:ext uri="{FF2B5EF4-FFF2-40B4-BE49-F238E27FC236}">
                <a16:creationId xmlns:a16="http://schemas.microsoft.com/office/drawing/2014/main" id="{1BD2FCD1-7C36-FCEF-E56E-3B893B4C348C}"/>
              </a:ext>
            </a:extLst>
          </p:cNvPr>
          <p:cNvCxnSpPr>
            <a:cxnSpLocks noChangeShapeType="1"/>
            <a:stCxn id="58387" idx="4"/>
            <a:endCxn id="58390" idx="0"/>
          </p:cNvCxnSpPr>
          <p:nvPr/>
        </p:nvCxnSpPr>
        <p:spPr bwMode="auto">
          <a:xfrm rot="16200000" flipH="1">
            <a:off x="2020094" y="2374107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5" name="Text Box 27">
            <a:extLst>
              <a:ext uri="{FF2B5EF4-FFF2-40B4-BE49-F238E27FC236}">
                <a16:creationId xmlns:a16="http://schemas.microsoft.com/office/drawing/2014/main" id="{0C1E2D81-7E38-7C39-3D0B-BB01879A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9272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8396" name="Text Box 28">
            <a:extLst>
              <a:ext uri="{FF2B5EF4-FFF2-40B4-BE49-F238E27FC236}">
                <a16:creationId xmlns:a16="http://schemas.microsoft.com/office/drawing/2014/main" id="{19DC01B9-BF67-4112-E91A-56FCBC12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562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8397" name="Text Box 29">
            <a:extLst>
              <a:ext uri="{FF2B5EF4-FFF2-40B4-BE49-F238E27FC236}">
                <a16:creationId xmlns:a16="http://schemas.microsoft.com/office/drawing/2014/main" id="{028E5261-6348-9869-96C5-C1BAFCDD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17145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58398" name="Text Box 30">
            <a:extLst>
              <a:ext uri="{FF2B5EF4-FFF2-40B4-BE49-F238E27FC236}">
                <a16:creationId xmlns:a16="http://schemas.microsoft.com/office/drawing/2014/main" id="{0780CB9A-7E47-C3D2-D625-61E1447BF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21717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E551AFFB-324B-D05D-971F-32828E67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498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76" name="Text Box 32">
            <a:extLst>
              <a:ext uri="{FF2B5EF4-FFF2-40B4-BE49-F238E27FC236}">
                <a16:creationId xmlns:a16="http://schemas.microsoft.com/office/drawing/2014/main" id="{44B793B9-F17D-5D2C-B02E-2903978B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60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77" name="Text Box 33">
            <a:extLst>
              <a:ext uri="{FF2B5EF4-FFF2-40B4-BE49-F238E27FC236}">
                <a16:creationId xmlns:a16="http://schemas.microsoft.com/office/drawing/2014/main" id="{95E02398-A8EF-DD7F-C539-E0296208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295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03104367-EF14-A68E-BAE9-2C93C191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1905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7379" name="Text Box 35">
            <a:extLst>
              <a:ext uri="{FF2B5EF4-FFF2-40B4-BE49-F238E27FC236}">
                <a16:creationId xmlns:a16="http://schemas.microsoft.com/office/drawing/2014/main" id="{C4790EFC-D02D-C747-02E0-AEA2C78F4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7380" name="Text Box 36">
            <a:extLst>
              <a:ext uri="{FF2B5EF4-FFF2-40B4-BE49-F238E27FC236}">
                <a16:creationId xmlns:a16="http://schemas.microsoft.com/office/drawing/2014/main" id="{62F76867-1ACC-55BA-A65E-0A513B0E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4495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81" name="Text Box 37">
            <a:extLst>
              <a:ext uri="{FF2B5EF4-FFF2-40B4-BE49-F238E27FC236}">
                <a16:creationId xmlns:a16="http://schemas.microsoft.com/office/drawing/2014/main" id="{00563470-6E88-6958-DE0B-E6E3DBC8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48228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0D5C27ED-536C-4336-CC4B-FD592FB1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3350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7383" name="Oval 39">
            <a:extLst>
              <a:ext uri="{FF2B5EF4-FFF2-40B4-BE49-F238E27FC236}">
                <a16:creationId xmlns:a16="http://schemas.microsoft.com/office/drawing/2014/main" id="{E953AD19-F817-0DB7-CB19-FCAEC31C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13350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7384" name="Oval 40">
            <a:extLst>
              <a:ext uri="{FF2B5EF4-FFF2-40B4-BE49-F238E27FC236}">
                <a16:creationId xmlns:a16="http://schemas.microsoft.com/office/drawing/2014/main" id="{B43A118C-D7F9-D6C9-D8EF-EFB1FF87D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22875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7385" name="Oval 41">
            <a:extLst>
              <a:ext uri="{FF2B5EF4-FFF2-40B4-BE49-F238E27FC236}">
                <a16:creationId xmlns:a16="http://schemas.microsoft.com/office/drawing/2014/main" id="{E0751D64-0954-C093-B8AD-A661898E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2875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7386" name="AutoShape 42">
            <a:extLst>
              <a:ext uri="{FF2B5EF4-FFF2-40B4-BE49-F238E27FC236}">
                <a16:creationId xmlns:a16="http://schemas.microsoft.com/office/drawing/2014/main" id="{C3D0AD15-7662-0A36-C90A-9F902234AF68}"/>
              </a:ext>
            </a:extLst>
          </p:cNvPr>
          <p:cNvCxnSpPr>
            <a:cxnSpLocks noChangeShapeType="1"/>
            <a:stCxn id="57382" idx="2"/>
            <a:endCxn id="57384" idx="2"/>
          </p:cNvCxnSpPr>
          <p:nvPr/>
        </p:nvCxnSpPr>
        <p:spPr bwMode="auto">
          <a:xfrm rot="10800000" flipH="1" flipV="1">
            <a:off x="6707188" y="1616075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7" name="AutoShape 43">
            <a:extLst>
              <a:ext uri="{FF2B5EF4-FFF2-40B4-BE49-F238E27FC236}">
                <a16:creationId xmlns:a16="http://schemas.microsoft.com/office/drawing/2014/main" id="{0A843420-F8C2-3346-28F0-B97B88387DC4}"/>
              </a:ext>
            </a:extLst>
          </p:cNvPr>
          <p:cNvCxnSpPr>
            <a:cxnSpLocks noChangeShapeType="1"/>
            <a:stCxn id="57384" idx="6"/>
            <a:endCxn id="57385" idx="2"/>
          </p:cNvCxnSpPr>
          <p:nvPr/>
        </p:nvCxnSpPr>
        <p:spPr bwMode="auto">
          <a:xfrm>
            <a:off x="7310438" y="2568575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88" name="AutoShape 44">
            <a:extLst>
              <a:ext uri="{FF2B5EF4-FFF2-40B4-BE49-F238E27FC236}">
                <a16:creationId xmlns:a16="http://schemas.microsoft.com/office/drawing/2014/main" id="{9AB4EBBC-48FC-B453-775C-1F317E227214}"/>
              </a:ext>
            </a:extLst>
          </p:cNvPr>
          <p:cNvCxnSpPr>
            <a:cxnSpLocks noChangeShapeType="1"/>
            <a:stCxn id="57383" idx="4"/>
            <a:endCxn id="57385" idx="0"/>
          </p:cNvCxnSpPr>
          <p:nvPr/>
        </p:nvCxnSpPr>
        <p:spPr bwMode="auto">
          <a:xfrm rot="16200000" flipH="1">
            <a:off x="8039894" y="2085182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89" name="Text Box 45">
            <a:extLst>
              <a:ext uri="{FF2B5EF4-FFF2-40B4-BE49-F238E27FC236}">
                <a16:creationId xmlns:a16="http://schemas.microsoft.com/office/drawing/2014/main" id="{6FC56D0E-0119-33D4-3493-63084A3CD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16383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7390" name="Text Box 46">
            <a:extLst>
              <a:ext uri="{FF2B5EF4-FFF2-40B4-BE49-F238E27FC236}">
                <a16:creationId xmlns:a16="http://schemas.microsoft.com/office/drawing/2014/main" id="{8478D0DB-0511-DCA7-8107-8F39BD3B4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18827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91" name="Text Box 47">
            <a:extLst>
              <a:ext uri="{FF2B5EF4-FFF2-40B4-BE49-F238E27FC236}">
                <a16:creationId xmlns:a16="http://schemas.microsoft.com/office/drawing/2014/main" id="{553B5385-BDA6-D9CD-7A41-694CE6B0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2209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92" name="Oval 48">
            <a:extLst>
              <a:ext uri="{FF2B5EF4-FFF2-40B4-BE49-F238E27FC236}">
                <a16:creationId xmlns:a16="http://schemas.microsoft.com/office/drawing/2014/main" id="{F535E6DC-7125-4698-4244-34726FF1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3910013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393" name="Oval 49">
            <a:extLst>
              <a:ext uri="{FF2B5EF4-FFF2-40B4-BE49-F238E27FC236}">
                <a16:creationId xmlns:a16="http://schemas.microsoft.com/office/drawing/2014/main" id="{733FD1BF-7AB7-5BAB-DFF2-1183A57DB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3910013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7394" name="Oval 50">
            <a:extLst>
              <a:ext uri="{FF2B5EF4-FFF2-40B4-BE49-F238E27FC236}">
                <a16:creationId xmlns:a16="http://schemas.microsoft.com/office/drawing/2014/main" id="{5F93EDB1-36CF-B89A-FF9B-29B2409E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862513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95" name="Oval 51">
            <a:extLst>
              <a:ext uri="{FF2B5EF4-FFF2-40B4-BE49-F238E27FC236}">
                <a16:creationId xmlns:a16="http://schemas.microsoft.com/office/drawing/2014/main" id="{C023E65B-8A57-55DD-A39A-9C44E7F1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4862513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4</a:t>
            </a:r>
          </a:p>
        </p:txBody>
      </p:sp>
      <p:cxnSp>
        <p:nvCxnSpPr>
          <p:cNvPr id="57396" name="AutoShape 52">
            <a:extLst>
              <a:ext uri="{FF2B5EF4-FFF2-40B4-BE49-F238E27FC236}">
                <a16:creationId xmlns:a16="http://schemas.microsoft.com/office/drawing/2014/main" id="{482CD348-342D-6C71-BAD4-5A2AD02D767E}"/>
              </a:ext>
            </a:extLst>
          </p:cNvPr>
          <p:cNvCxnSpPr>
            <a:cxnSpLocks noChangeShapeType="1"/>
            <a:stCxn id="57392" idx="2"/>
            <a:endCxn id="57394" idx="2"/>
          </p:cNvCxnSpPr>
          <p:nvPr/>
        </p:nvCxnSpPr>
        <p:spPr bwMode="auto">
          <a:xfrm rot="10800000" flipH="1" flipV="1">
            <a:off x="6707188" y="41910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7" name="AutoShape 53">
            <a:extLst>
              <a:ext uri="{FF2B5EF4-FFF2-40B4-BE49-F238E27FC236}">
                <a16:creationId xmlns:a16="http://schemas.microsoft.com/office/drawing/2014/main" id="{5114DBA8-B7DE-7306-0729-78F5402FEA5E}"/>
              </a:ext>
            </a:extLst>
          </p:cNvPr>
          <p:cNvCxnSpPr>
            <a:cxnSpLocks noChangeShapeType="1"/>
            <a:stCxn id="57392" idx="6"/>
            <a:endCxn id="57393" idx="2"/>
          </p:cNvCxnSpPr>
          <p:nvPr/>
        </p:nvCxnSpPr>
        <p:spPr bwMode="auto">
          <a:xfrm>
            <a:off x="7280275" y="4191000"/>
            <a:ext cx="661988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8" name="AutoShape 54">
            <a:extLst>
              <a:ext uri="{FF2B5EF4-FFF2-40B4-BE49-F238E27FC236}">
                <a16:creationId xmlns:a16="http://schemas.microsoft.com/office/drawing/2014/main" id="{BC9FD4F2-5A58-92D2-E444-6E348A4E81FE}"/>
              </a:ext>
            </a:extLst>
          </p:cNvPr>
          <p:cNvCxnSpPr>
            <a:cxnSpLocks noChangeShapeType="1"/>
            <a:stCxn id="57394" idx="6"/>
            <a:endCxn id="57395" idx="2"/>
          </p:cNvCxnSpPr>
          <p:nvPr/>
        </p:nvCxnSpPr>
        <p:spPr bwMode="auto">
          <a:xfrm>
            <a:off x="7310438" y="5143500"/>
            <a:ext cx="646112" cy="1588"/>
          </a:xfrm>
          <a:prstGeom prst="straightConnector1">
            <a:avLst/>
          </a:prstGeom>
          <a:noFill/>
          <a:ln w="25400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9" name="Text Box 55">
            <a:extLst>
              <a:ext uri="{FF2B5EF4-FFF2-40B4-BE49-F238E27FC236}">
                <a16:creationId xmlns:a16="http://schemas.microsoft.com/office/drawing/2014/main" id="{D5C2301D-C382-D424-B94C-AF76F624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2132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400" name="Text Box 56">
            <a:extLst>
              <a:ext uri="{FF2B5EF4-FFF2-40B4-BE49-F238E27FC236}">
                <a16:creationId xmlns:a16="http://schemas.microsoft.com/office/drawing/2014/main" id="{3275FB06-C4D5-982A-3542-3519DBEB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3848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401" name="Text Box 57">
            <a:extLst>
              <a:ext uri="{FF2B5EF4-FFF2-40B4-BE49-F238E27FC236}">
                <a16:creationId xmlns:a16="http://schemas.microsoft.com/office/drawing/2014/main" id="{7A437487-7C3C-F2F9-7FBC-FA211A72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4784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8426" name="Line 58">
            <a:extLst>
              <a:ext uri="{FF2B5EF4-FFF2-40B4-BE49-F238E27FC236}">
                <a16:creationId xmlns:a16="http://schemas.microsoft.com/office/drawing/2014/main" id="{D4D415A3-1465-AD64-B052-AB16C915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403" name="Line 59">
            <a:extLst>
              <a:ext uri="{FF2B5EF4-FFF2-40B4-BE49-F238E27FC236}">
                <a16:creationId xmlns:a16="http://schemas.microsoft.com/office/drawing/2014/main" id="{21E8631D-BF44-1053-2D6C-C26AEA0C5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2192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404" name="Text Box 60">
            <a:extLst>
              <a:ext uri="{FF2B5EF4-FFF2-40B4-BE49-F238E27FC236}">
                <a16:creationId xmlns:a16="http://schemas.microsoft.com/office/drawing/2014/main" id="{9C55CD60-5514-784A-7B45-EC251F42A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2971800"/>
            <a:ext cx="1757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total weight=9</a:t>
            </a:r>
          </a:p>
        </p:txBody>
      </p:sp>
      <p:sp>
        <p:nvSpPr>
          <p:cNvPr id="57405" name="Text Box 61">
            <a:extLst>
              <a:ext uri="{FF2B5EF4-FFF2-40B4-BE49-F238E27FC236}">
                <a16:creationId xmlns:a16="http://schemas.microsoft.com/office/drawing/2014/main" id="{5815608B-8324-B09F-7C31-4F6657948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788" y="29718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weight=13</a:t>
            </a:r>
          </a:p>
        </p:txBody>
      </p:sp>
      <p:sp>
        <p:nvSpPr>
          <p:cNvPr id="57406" name="Text Box 62">
            <a:extLst>
              <a:ext uri="{FF2B5EF4-FFF2-40B4-BE49-F238E27FC236}">
                <a16:creationId xmlns:a16="http://schemas.microsoft.com/office/drawing/2014/main" id="{C042DA3C-B418-4F2A-F3CF-502206639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13125"/>
            <a:ext cx="1757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total weight=9</a:t>
            </a:r>
          </a:p>
        </p:txBody>
      </p:sp>
      <p:sp>
        <p:nvSpPr>
          <p:cNvPr id="57407" name="Text Box 63">
            <a:extLst>
              <a:ext uri="{FF2B5EF4-FFF2-40B4-BE49-F238E27FC236}">
                <a16:creationId xmlns:a16="http://schemas.microsoft.com/office/drawing/2014/main" id="{B007CB6B-13CE-6AD5-9B6A-F48E87A2D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3429000"/>
            <a:ext cx="1898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total weight=11</a:t>
            </a:r>
          </a:p>
        </p:txBody>
      </p:sp>
      <p:sp>
        <p:nvSpPr>
          <p:cNvPr id="58432" name="Line 64">
            <a:extLst>
              <a:ext uri="{FF2B5EF4-FFF2-40B4-BE49-F238E27FC236}">
                <a16:creationId xmlns:a16="http://schemas.microsoft.com/office/drawing/2014/main" id="{F477E6EF-A750-FCFB-655E-C33D2AA89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9144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433" name="Text Box 65">
            <a:extLst>
              <a:ext uri="{FF2B5EF4-FFF2-40B4-BE49-F238E27FC236}">
                <a16:creationId xmlns:a16="http://schemas.microsoft.com/office/drawing/2014/main" id="{380D0902-3077-0F4F-E41C-8005EF43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668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:</a:t>
            </a:r>
          </a:p>
        </p:txBody>
      </p:sp>
      <p:sp>
        <p:nvSpPr>
          <p:cNvPr id="57410" name="Oval 66">
            <a:extLst>
              <a:ext uri="{FF2B5EF4-FFF2-40B4-BE49-F238E27FC236}">
                <a16:creationId xmlns:a16="http://schemas.microsoft.com/office/drawing/2014/main" id="{41BC8B89-FA91-5E70-60B7-0C42DF22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39100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7411" name="Oval 67">
            <a:extLst>
              <a:ext uri="{FF2B5EF4-FFF2-40B4-BE49-F238E27FC236}">
                <a16:creationId xmlns:a16="http://schemas.microsoft.com/office/drawing/2014/main" id="{3904B983-6946-051F-4319-D91C1B72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39100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7412" name="Oval 68">
            <a:extLst>
              <a:ext uri="{FF2B5EF4-FFF2-40B4-BE49-F238E27FC236}">
                <a16:creationId xmlns:a16="http://schemas.microsoft.com/office/drawing/2014/main" id="{04EC7B10-603F-CD84-DF8A-63CF0F1BC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57413" name="Oval 70">
            <a:extLst>
              <a:ext uri="{FF2B5EF4-FFF2-40B4-BE49-F238E27FC236}">
                <a16:creationId xmlns:a16="http://schemas.microsoft.com/office/drawing/2014/main" id="{DA245C5B-2A64-4494-AC25-4B7259B38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38" y="4862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57415" name="Text Box 79">
            <a:extLst>
              <a:ext uri="{FF2B5EF4-FFF2-40B4-BE49-F238E27FC236}">
                <a16:creationId xmlns:a16="http://schemas.microsoft.com/office/drawing/2014/main" id="{27F7991E-FAF7-E8EC-9A96-2E47CE206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413125"/>
            <a:ext cx="1360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A={(v</a:t>
            </a:r>
            <a:r>
              <a:rPr lang="en-US" altLang="en-US" sz="2000" baseline="-25000"/>
              <a:t>3</a:t>
            </a:r>
            <a:r>
              <a:rPr lang="en-US" altLang="en-US" sz="2000"/>
              <a:t>,v</a:t>
            </a:r>
            <a:r>
              <a:rPr lang="en-US" altLang="en-US" sz="2000" baseline="-25000"/>
              <a:t>4</a:t>
            </a:r>
            <a:r>
              <a:rPr lang="en-US" altLang="en-US" sz="2000"/>
              <a:t>)}</a:t>
            </a:r>
          </a:p>
        </p:txBody>
      </p:sp>
      <p:sp>
        <p:nvSpPr>
          <p:cNvPr id="57416" name="Text Box 80">
            <a:extLst>
              <a:ext uri="{FF2B5EF4-FFF2-40B4-BE49-F238E27FC236}">
                <a16:creationId xmlns:a16="http://schemas.microsoft.com/office/drawing/2014/main" id="{081619D6-B34F-EDA0-EE12-D1667A3DA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5699125"/>
            <a:ext cx="4498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Safe edges for </a:t>
            </a:r>
            <a:r>
              <a:rPr lang="en-US" altLang="en-US" sz="2000" i="1"/>
              <a:t>A</a:t>
            </a:r>
            <a:r>
              <a:rPr lang="en-US" altLang="en-US" sz="2000"/>
              <a:t> are { (v</a:t>
            </a:r>
            <a:r>
              <a:rPr lang="en-US" altLang="en-US" sz="2000" baseline="-25000"/>
              <a:t>1</a:t>
            </a:r>
            <a:r>
              <a:rPr lang="en-US" altLang="en-US" sz="2000"/>
              <a:t>,v</a:t>
            </a:r>
            <a:r>
              <a:rPr lang="en-US" altLang="en-US" sz="2000" baseline="-25000"/>
              <a:t>2</a:t>
            </a:r>
            <a:r>
              <a:rPr lang="en-US" altLang="en-US" sz="2000"/>
              <a:t>) , (v</a:t>
            </a:r>
            <a:r>
              <a:rPr lang="en-US" altLang="en-US" sz="2000" baseline="-25000"/>
              <a:t>1</a:t>
            </a:r>
            <a:r>
              <a:rPr lang="en-US" altLang="en-US" sz="2000"/>
              <a:t>,v</a:t>
            </a:r>
            <a:r>
              <a:rPr lang="en-US" altLang="en-US" sz="2000" baseline="-25000"/>
              <a:t>3</a:t>
            </a:r>
            <a:r>
              <a:rPr lang="en-US" altLang="en-US" sz="2000"/>
              <a:t>) 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A0A432-B94B-90C4-8828-9900FDD2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742950"/>
            <a:ext cx="261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Spanning Trees for </a:t>
            </a:r>
            <a:r>
              <a:rPr lang="en-US" altLang="en-US" sz="2000" i="1"/>
              <a:t>G</a:t>
            </a:r>
            <a:endParaRPr lang="tr-TR" altLang="en-US" sz="2000" i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16579B-C353-7114-6E88-4FB715B5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74295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Minimum</a:t>
            </a:r>
            <a:endParaRPr lang="tr-TR" altLang="en-US" sz="2000"/>
          </a:p>
        </p:txBody>
      </p:sp>
      <p:cxnSp>
        <p:nvCxnSpPr>
          <p:cNvPr id="79" name="AutoShape 16">
            <a:extLst>
              <a:ext uri="{FF2B5EF4-FFF2-40B4-BE49-F238E27FC236}">
                <a16:creationId xmlns:a16="http://schemas.microsoft.com/office/drawing/2014/main" id="{0B377308-6537-1316-1CA7-E7E4E4FE9FD9}"/>
              </a:ext>
            </a:extLst>
          </p:cNvPr>
          <p:cNvCxnSpPr>
            <a:cxnSpLocks noChangeShapeType="1"/>
            <a:stCxn id="57412" idx="6"/>
            <a:endCxn id="57413" idx="2"/>
          </p:cNvCxnSpPr>
          <p:nvPr/>
        </p:nvCxnSpPr>
        <p:spPr bwMode="auto">
          <a:xfrm>
            <a:off x="1330325" y="5143500"/>
            <a:ext cx="6461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Text Box 37">
            <a:extLst>
              <a:ext uri="{FF2B5EF4-FFF2-40B4-BE49-F238E27FC236}">
                <a16:creationId xmlns:a16="http://schemas.microsoft.com/office/drawing/2014/main" id="{22C433E0-FC75-FAD8-42CF-B06E83E7D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4800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0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000"/>
                                        <p:tgtEl>
                                          <p:spTgt spid="57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0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0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20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20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20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20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20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20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20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57349" grpId="0" animBg="1"/>
      <p:bldP spid="57350" grpId="0" animBg="1"/>
      <p:bldP spid="57351" grpId="0" animBg="1"/>
      <p:bldP spid="57355" grpId="0" animBg="1"/>
      <p:bldP spid="57355" grpId="1" animBg="1"/>
      <p:bldP spid="57356" grpId="0" animBg="1"/>
      <p:bldP spid="57356" grpId="1" animBg="1"/>
      <p:bldP spid="57357" grpId="0" animBg="1"/>
      <p:bldP spid="57357" grpId="1" animBg="1"/>
      <p:bldP spid="57358" grpId="0" animBg="1"/>
      <p:bldP spid="57358" grpId="1" animBg="1"/>
      <p:bldP spid="57376" grpId="0"/>
      <p:bldP spid="57377" grpId="0"/>
      <p:bldP spid="57378" grpId="0"/>
      <p:bldP spid="57379" grpId="0"/>
      <p:bldP spid="57379" grpId="1"/>
      <p:bldP spid="57380" grpId="0"/>
      <p:bldP spid="57380" grpId="1"/>
      <p:bldP spid="57381" grpId="0"/>
      <p:bldP spid="57381" grpId="1"/>
      <p:bldP spid="57382" grpId="0" animBg="1"/>
      <p:bldP spid="57382" grpId="1" animBg="1"/>
      <p:bldP spid="57383" grpId="0" animBg="1"/>
      <p:bldP spid="57383" grpId="1" animBg="1"/>
      <p:bldP spid="57384" grpId="0" animBg="1"/>
      <p:bldP spid="57384" grpId="1" animBg="1"/>
      <p:bldP spid="57385" grpId="0" animBg="1"/>
      <p:bldP spid="57385" grpId="1" animBg="1"/>
      <p:bldP spid="57389" grpId="0"/>
      <p:bldP spid="57389" grpId="1"/>
      <p:bldP spid="57390" grpId="0"/>
      <p:bldP spid="57390" grpId="1"/>
      <p:bldP spid="57391" grpId="0"/>
      <p:bldP spid="57391" grpId="1"/>
      <p:bldP spid="57392" grpId="0" animBg="1"/>
      <p:bldP spid="57393" grpId="0" animBg="1"/>
      <p:bldP spid="57394" grpId="0" animBg="1"/>
      <p:bldP spid="57395" grpId="0" animBg="1"/>
      <p:bldP spid="57399" grpId="0"/>
      <p:bldP spid="57400" grpId="0"/>
      <p:bldP spid="57401" grpId="0"/>
      <p:bldP spid="57404" grpId="0"/>
      <p:bldP spid="57405" grpId="0"/>
      <p:bldP spid="57405" grpId="1"/>
      <p:bldP spid="57406" grpId="0"/>
      <p:bldP spid="57407" grpId="0"/>
      <p:bldP spid="57407" grpId="1"/>
      <p:bldP spid="57410" grpId="0" animBg="1"/>
      <p:bldP spid="57411" grpId="0" animBg="1"/>
      <p:bldP spid="57412" grpId="0" animBg="1"/>
      <p:bldP spid="57413" grpId="0" animBg="1"/>
      <p:bldP spid="57415" grpId="0"/>
      <p:bldP spid="57416" grpId="0"/>
      <p:bldP spid="74" grpId="0"/>
      <p:bldP spid="76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BBC0B009-F226-15D3-FD10-7E529B1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65BF4B-219D-4F8C-8F1D-B49104DCF52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E1F2BD3-A632-AB18-4C17-7226E4D3E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Safe edges for </a:t>
            </a:r>
            <a:r>
              <a:rPr lang="en-US" altLang="en-US" sz="3600" i="1"/>
              <a:t>A</a:t>
            </a:r>
          </a:p>
        </p:txBody>
      </p:sp>
      <p:sp>
        <p:nvSpPr>
          <p:cNvPr id="57348" name="Oval 4">
            <a:extLst>
              <a:ext uri="{FF2B5EF4-FFF2-40B4-BE49-F238E27FC236}">
                <a16:creationId xmlns:a16="http://schemas.microsoft.com/office/drawing/2014/main" id="{CEBFB423-ACB3-6F27-604F-34C917F48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75" y="13731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349" name="Oval 5">
            <a:extLst>
              <a:ext uri="{FF2B5EF4-FFF2-40B4-BE49-F238E27FC236}">
                <a16:creationId xmlns:a16="http://schemas.microsoft.com/office/drawing/2014/main" id="{13B0B85F-968C-4F60-2D4B-4F482580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50" y="13731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7350" name="Oval 6">
            <a:extLst>
              <a:ext uri="{FF2B5EF4-FFF2-40B4-BE49-F238E27FC236}">
                <a16:creationId xmlns:a16="http://schemas.microsoft.com/office/drawing/2014/main" id="{39155F55-F4F3-D023-76C4-401EF1444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22113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51" name="Oval 7">
            <a:extLst>
              <a:ext uri="{FF2B5EF4-FFF2-40B4-BE49-F238E27FC236}">
                <a16:creationId xmlns:a16="http://schemas.microsoft.com/office/drawing/2014/main" id="{72C8D29E-AB17-D324-9547-3CCD76FE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638" y="22113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4</a:t>
            </a:r>
          </a:p>
        </p:txBody>
      </p:sp>
      <p:cxnSp>
        <p:nvCxnSpPr>
          <p:cNvPr id="57352" name="AutoShape 8">
            <a:extLst>
              <a:ext uri="{FF2B5EF4-FFF2-40B4-BE49-F238E27FC236}">
                <a16:creationId xmlns:a16="http://schemas.microsoft.com/office/drawing/2014/main" id="{4667B403-FB7B-AA2F-8A86-18EDC80B8153}"/>
              </a:ext>
            </a:extLst>
          </p:cNvPr>
          <p:cNvCxnSpPr>
            <a:cxnSpLocks noChangeShapeType="1"/>
            <a:stCxn id="57348" idx="2"/>
            <a:endCxn id="57350" idx="2"/>
          </p:cNvCxnSpPr>
          <p:nvPr/>
        </p:nvCxnSpPr>
        <p:spPr bwMode="auto">
          <a:xfrm rot="10800000" flipH="1" flipV="1">
            <a:off x="4232275" y="1654175"/>
            <a:ext cx="30163" cy="838200"/>
          </a:xfrm>
          <a:prstGeom prst="curvedConnector3">
            <a:avLst>
              <a:gd name="adj1" fmla="val -51113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9">
            <a:extLst>
              <a:ext uri="{FF2B5EF4-FFF2-40B4-BE49-F238E27FC236}">
                <a16:creationId xmlns:a16="http://schemas.microsoft.com/office/drawing/2014/main" id="{F6D27CA0-54FF-1678-04CD-855CACF36846}"/>
              </a:ext>
            </a:extLst>
          </p:cNvPr>
          <p:cNvCxnSpPr>
            <a:cxnSpLocks noChangeShapeType="1"/>
            <a:stCxn id="57348" idx="6"/>
            <a:endCxn id="57349" idx="2"/>
          </p:cNvCxnSpPr>
          <p:nvPr/>
        </p:nvCxnSpPr>
        <p:spPr bwMode="auto">
          <a:xfrm>
            <a:off x="4805363" y="1654175"/>
            <a:ext cx="661987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0">
            <a:extLst>
              <a:ext uri="{FF2B5EF4-FFF2-40B4-BE49-F238E27FC236}">
                <a16:creationId xmlns:a16="http://schemas.microsoft.com/office/drawing/2014/main" id="{E57E34A5-09FA-6EF8-5601-49AC41C017C0}"/>
              </a:ext>
            </a:extLst>
          </p:cNvPr>
          <p:cNvCxnSpPr>
            <a:cxnSpLocks noChangeShapeType="1"/>
            <a:stCxn id="57349" idx="4"/>
            <a:endCxn id="57351" idx="0"/>
          </p:cNvCxnSpPr>
          <p:nvPr/>
        </p:nvCxnSpPr>
        <p:spPr bwMode="auto">
          <a:xfrm rot="16200000" flipH="1">
            <a:off x="5623719" y="2066132"/>
            <a:ext cx="276225" cy="14287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6" name="Oval 18">
            <a:extLst>
              <a:ext uri="{FF2B5EF4-FFF2-40B4-BE49-F238E27FC236}">
                <a16:creationId xmlns:a16="http://schemas.microsoft.com/office/drawing/2014/main" id="{E0CD97F6-9E16-90CB-A6FB-8831DFBB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16240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58387" name="Oval 19">
            <a:extLst>
              <a:ext uri="{FF2B5EF4-FFF2-40B4-BE49-F238E27FC236}">
                <a16:creationId xmlns:a16="http://schemas.microsoft.com/office/drawing/2014/main" id="{812ECBF8-AF71-DBD8-4E38-B3A2A3710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16240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58388" name="Oval 20">
            <a:extLst>
              <a:ext uri="{FF2B5EF4-FFF2-40B4-BE49-F238E27FC236}">
                <a16:creationId xmlns:a16="http://schemas.microsoft.com/office/drawing/2014/main" id="{3EF006BA-E9C3-D100-0C63-D69D3055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2576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58389" name="AutoShape 21">
            <a:extLst>
              <a:ext uri="{FF2B5EF4-FFF2-40B4-BE49-F238E27FC236}">
                <a16:creationId xmlns:a16="http://schemas.microsoft.com/office/drawing/2014/main" id="{8FFDC903-80EE-C2DD-28DB-391DD5D712D3}"/>
              </a:ext>
            </a:extLst>
          </p:cNvPr>
          <p:cNvCxnSpPr>
            <a:cxnSpLocks noChangeShapeType="1"/>
            <a:stCxn id="58387" idx="7"/>
            <a:endCxn id="58387" idx="5"/>
          </p:cNvCxnSpPr>
          <p:nvPr/>
        </p:nvCxnSpPr>
        <p:spPr bwMode="auto">
          <a:xfrm rot="16200000" flipH="1">
            <a:off x="2212976" y="1905000"/>
            <a:ext cx="398462" cy="1587"/>
          </a:xfrm>
          <a:prstGeom prst="curvedConnector5">
            <a:avLst>
              <a:gd name="adj1" fmla="val -57458"/>
              <a:gd name="adj2" fmla="val 37829231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0" name="Oval 22">
            <a:extLst>
              <a:ext uri="{FF2B5EF4-FFF2-40B4-BE49-F238E27FC236}">
                <a16:creationId xmlns:a16="http://schemas.microsoft.com/office/drawing/2014/main" id="{F27B7317-43A7-F809-A424-D911E7BDB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25765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58391" name="AutoShape 23">
            <a:extLst>
              <a:ext uri="{FF2B5EF4-FFF2-40B4-BE49-F238E27FC236}">
                <a16:creationId xmlns:a16="http://schemas.microsoft.com/office/drawing/2014/main" id="{A710AA13-4AC3-44E9-89EF-C79EB252D636}"/>
              </a:ext>
            </a:extLst>
          </p:cNvPr>
          <p:cNvCxnSpPr>
            <a:cxnSpLocks noChangeShapeType="1"/>
            <a:stCxn id="58386" idx="2"/>
            <a:endCxn id="58388" idx="2"/>
          </p:cNvCxnSpPr>
          <p:nvPr/>
        </p:nvCxnSpPr>
        <p:spPr bwMode="auto">
          <a:xfrm rot="10800000" flipH="1" flipV="1">
            <a:off x="687388" y="19050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2" name="AutoShape 24">
            <a:extLst>
              <a:ext uri="{FF2B5EF4-FFF2-40B4-BE49-F238E27FC236}">
                <a16:creationId xmlns:a16="http://schemas.microsoft.com/office/drawing/2014/main" id="{E94F9948-65EC-BC63-541A-7219F06002FD}"/>
              </a:ext>
            </a:extLst>
          </p:cNvPr>
          <p:cNvCxnSpPr>
            <a:cxnSpLocks noChangeShapeType="1"/>
            <a:stCxn id="58386" idx="6"/>
            <a:endCxn id="58387" idx="2"/>
          </p:cNvCxnSpPr>
          <p:nvPr/>
        </p:nvCxnSpPr>
        <p:spPr bwMode="auto">
          <a:xfrm>
            <a:off x="1260475" y="1905000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3" name="AutoShape 25">
            <a:extLst>
              <a:ext uri="{FF2B5EF4-FFF2-40B4-BE49-F238E27FC236}">
                <a16:creationId xmlns:a16="http://schemas.microsoft.com/office/drawing/2014/main" id="{10F0B5E4-CA9C-4937-7F82-C2CA12460EEA}"/>
              </a:ext>
            </a:extLst>
          </p:cNvPr>
          <p:cNvCxnSpPr>
            <a:cxnSpLocks noChangeShapeType="1"/>
            <a:stCxn id="58388" idx="6"/>
            <a:endCxn id="58390" idx="2"/>
          </p:cNvCxnSpPr>
          <p:nvPr/>
        </p:nvCxnSpPr>
        <p:spPr bwMode="auto">
          <a:xfrm>
            <a:off x="1290638" y="2857500"/>
            <a:ext cx="6461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94" name="AutoShape 26">
            <a:extLst>
              <a:ext uri="{FF2B5EF4-FFF2-40B4-BE49-F238E27FC236}">
                <a16:creationId xmlns:a16="http://schemas.microsoft.com/office/drawing/2014/main" id="{1BD2FCD1-7C36-FCEF-E56E-3B893B4C348C}"/>
              </a:ext>
            </a:extLst>
          </p:cNvPr>
          <p:cNvCxnSpPr>
            <a:cxnSpLocks noChangeShapeType="1"/>
            <a:stCxn id="58387" idx="4"/>
            <a:endCxn id="58390" idx="0"/>
          </p:cNvCxnSpPr>
          <p:nvPr/>
        </p:nvCxnSpPr>
        <p:spPr bwMode="auto">
          <a:xfrm rot="16200000" flipH="1">
            <a:off x="2020094" y="2374107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95" name="Text Box 27">
            <a:extLst>
              <a:ext uri="{FF2B5EF4-FFF2-40B4-BE49-F238E27FC236}">
                <a16:creationId xmlns:a16="http://schemas.microsoft.com/office/drawing/2014/main" id="{0C1E2D81-7E38-7C39-3D0B-BB01879A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9272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8396" name="Text Box 28">
            <a:extLst>
              <a:ext uri="{FF2B5EF4-FFF2-40B4-BE49-F238E27FC236}">
                <a16:creationId xmlns:a16="http://schemas.microsoft.com/office/drawing/2014/main" id="{19DC01B9-BF67-4112-E91A-56FCBC12E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5621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8397" name="Text Box 29">
            <a:extLst>
              <a:ext uri="{FF2B5EF4-FFF2-40B4-BE49-F238E27FC236}">
                <a16:creationId xmlns:a16="http://schemas.microsoft.com/office/drawing/2014/main" id="{028E5261-6348-9869-96C5-C1BAFCDD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17145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58398" name="Text Box 30">
            <a:extLst>
              <a:ext uri="{FF2B5EF4-FFF2-40B4-BE49-F238E27FC236}">
                <a16:creationId xmlns:a16="http://schemas.microsoft.com/office/drawing/2014/main" id="{0780CB9A-7E47-C3D2-D625-61E1447BF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3" y="21717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8399" name="Text Box 31">
            <a:extLst>
              <a:ext uri="{FF2B5EF4-FFF2-40B4-BE49-F238E27FC236}">
                <a16:creationId xmlns:a16="http://schemas.microsoft.com/office/drawing/2014/main" id="{E551AFFB-324B-D05D-971F-32828E67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498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76" name="Text Box 32">
            <a:extLst>
              <a:ext uri="{FF2B5EF4-FFF2-40B4-BE49-F238E27FC236}">
                <a16:creationId xmlns:a16="http://schemas.microsoft.com/office/drawing/2014/main" id="{44B793B9-F17D-5D2C-B02E-2903978B5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60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77" name="Text Box 33">
            <a:extLst>
              <a:ext uri="{FF2B5EF4-FFF2-40B4-BE49-F238E27FC236}">
                <a16:creationId xmlns:a16="http://schemas.microsoft.com/office/drawing/2014/main" id="{95E02398-A8EF-DD7F-C539-E02962089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1295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378" name="Text Box 34">
            <a:extLst>
              <a:ext uri="{FF2B5EF4-FFF2-40B4-BE49-F238E27FC236}">
                <a16:creationId xmlns:a16="http://schemas.microsoft.com/office/drawing/2014/main" id="{03104367-EF14-A68E-BAE9-2C93C191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1905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7392" name="Oval 48">
            <a:extLst>
              <a:ext uri="{FF2B5EF4-FFF2-40B4-BE49-F238E27FC236}">
                <a16:creationId xmlns:a16="http://schemas.microsoft.com/office/drawing/2014/main" id="{F535E6DC-7125-4698-4244-34726FF1C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14874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393" name="Oval 49">
            <a:extLst>
              <a:ext uri="{FF2B5EF4-FFF2-40B4-BE49-F238E27FC236}">
                <a16:creationId xmlns:a16="http://schemas.microsoft.com/office/drawing/2014/main" id="{733FD1BF-7AB7-5BAB-DFF2-1183A57DB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263" y="1487488"/>
            <a:ext cx="573087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2</a:t>
            </a:r>
          </a:p>
        </p:txBody>
      </p:sp>
      <p:sp>
        <p:nvSpPr>
          <p:cNvPr id="57394" name="Oval 50">
            <a:extLst>
              <a:ext uri="{FF2B5EF4-FFF2-40B4-BE49-F238E27FC236}">
                <a16:creationId xmlns:a16="http://schemas.microsoft.com/office/drawing/2014/main" id="{5F93EDB1-36CF-B89A-FF9B-29B2409E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24399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395" name="Oval 51">
            <a:extLst>
              <a:ext uri="{FF2B5EF4-FFF2-40B4-BE49-F238E27FC236}">
                <a16:creationId xmlns:a16="http://schemas.microsoft.com/office/drawing/2014/main" id="{C023E65B-8A57-55DD-A39A-9C44E7F17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439988"/>
            <a:ext cx="573088" cy="561975"/>
          </a:xfrm>
          <a:prstGeom prst="ellips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66FF"/>
                </a:solidFill>
              </a:rPr>
              <a:t>v</a:t>
            </a:r>
            <a:r>
              <a:rPr lang="en-US" altLang="en-US" sz="2000" baseline="-25000">
                <a:solidFill>
                  <a:srgbClr val="0066FF"/>
                </a:solidFill>
              </a:rPr>
              <a:t>4</a:t>
            </a:r>
          </a:p>
        </p:txBody>
      </p:sp>
      <p:cxnSp>
        <p:nvCxnSpPr>
          <p:cNvPr id="57396" name="AutoShape 52">
            <a:extLst>
              <a:ext uri="{FF2B5EF4-FFF2-40B4-BE49-F238E27FC236}">
                <a16:creationId xmlns:a16="http://schemas.microsoft.com/office/drawing/2014/main" id="{482CD348-342D-6C71-BAD4-5A2AD02D767E}"/>
              </a:ext>
            </a:extLst>
          </p:cNvPr>
          <p:cNvCxnSpPr>
            <a:cxnSpLocks noChangeShapeType="1"/>
            <a:stCxn id="57392" idx="2"/>
            <a:endCxn id="57394" idx="2"/>
          </p:cNvCxnSpPr>
          <p:nvPr/>
        </p:nvCxnSpPr>
        <p:spPr bwMode="auto">
          <a:xfrm rot="10800000" flipH="1" flipV="1">
            <a:off x="6707188" y="1768475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7" name="AutoShape 53">
            <a:extLst>
              <a:ext uri="{FF2B5EF4-FFF2-40B4-BE49-F238E27FC236}">
                <a16:creationId xmlns:a16="http://schemas.microsoft.com/office/drawing/2014/main" id="{5114DBA8-B7DE-7306-0729-78F5402FEA5E}"/>
              </a:ext>
            </a:extLst>
          </p:cNvPr>
          <p:cNvCxnSpPr>
            <a:cxnSpLocks noChangeShapeType="1"/>
            <a:stCxn id="57392" idx="6"/>
            <a:endCxn id="57393" idx="2"/>
          </p:cNvCxnSpPr>
          <p:nvPr/>
        </p:nvCxnSpPr>
        <p:spPr bwMode="auto">
          <a:xfrm>
            <a:off x="7280275" y="1768475"/>
            <a:ext cx="661988" cy="1588"/>
          </a:xfrm>
          <a:prstGeom prst="straightConnector1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98" name="AutoShape 54">
            <a:extLst>
              <a:ext uri="{FF2B5EF4-FFF2-40B4-BE49-F238E27FC236}">
                <a16:creationId xmlns:a16="http://schemas.microsoft.com/office/drawing/2014/main" id="{BC9FD4F2-5A58-92D2-E444-6E348A4E81FE}"/>
              </a:ext>
            </a:extLst>
          </p:cNvPr>
          <p:cNvCxnSpPr>
            <a:cxnSpLocks noChangeShapeType="1"/>
            <a:stCxn id="57394" idx="6"/>
            <a:endCxn id="57395" idx="2"/>
          </p:cNvCxnSpPr>
          <p:nvPr/>
        </p:nvCxnSpPr>
        <p:spPr bwMode="auto">
          <a:xfrm>
            <a:off x="7310438" y="2720975"/>
            <a:ext cx="646112" cy="1588"/>
          </a:xfrm>
          <a:prstGeom prst="straightConnector1">
            <a:avLst/>
          </a:prstGeom>
          <a:noFill/>
          <a:ln w="127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99" name="Text Box 55">
            <a:extLst>
              <a:ext uri="{FF2B5EF4-FFF2-40B4-BE49-F238E27FC236}">
                <a16:creationId xmlns:a16="http://schemas.microsoft.com/office/drawing/2014/main" id="{D5C2301D-C382-D424-B94C-AF76F624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17907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57400" name="Text Box 56">
            <a:extLst>
              <a:ext uri="{FF2B5EF4-FFF2-40B4-BE49-F238E27FC236}">
                <a16:creationId xmlns:a16="http://schemas.microsoft.com/office/drawing/2014/main" id="{3275FB06-C4D5-982A-3542-3519DBEB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525" y="14255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57401" name="Text Box 57">
            <a:extLst>
              <a:ext uri="{FF2B5EF4-FFF2-40B4-BE49-F238E27FC236}">
                <a16:creationId xmlns:a16="http://schemas.microsoft.com/office/drawing/2014/main" id="{7A437487-7C3C-F2F9-7FBC-FA211A72C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2362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58426" name="Line 58">
            <a:extLst>
              <a:ext uri="{FF2B5EF4-FFF2-40B4-BE49-F238E27FC236}">
                <a16:creationId xmlns:a16="http://schemas.microsoft.com/office/drawing/2014/main" id="{D4D415A3-1465-AD64-B052-AB16C915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200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403" name="Line 59">
            <a:extLst>
              <a:ext uri="{FF2B5EF4-FFF2-40B4-BE49-F238E27FC236}">
                <a16:creationId xmlns:a16="http://schemas.microsoft.com/office/drawing/2014/main" id="{21E8631D-BF44-1053-2D6C-C26AEA0C50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42038" y="1219200"/>
            <a:ext cx="30162" cy="1981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8432" name="Line 64">
            <a:extLst>
              <a:ext uri="{FF2B5EF4-FFF2-40B4-BE49-F238E27FC236}">
                <a16:creationId xmlns:a16="http://schemas.microsoft.com/office/drawing/2014/main" id="{F477E6EF-A750-FCFB-655E-C33D2AA89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1391" y="914400"/>
            <a:ext cx="23809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8433" name="Text Box 65">
            <a:extLst>
              <a:ext uri="{FF2B5EF4-FFF2-40B4-BE49-F238E27FC236}">
                <a16:creationId xmlns:a16="http://schemas.microsoft.com/office/drawing/2014/main" id="{380D0902-3077-0F4F-E41C-8005EF43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668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:</a:t>
            </a:r>
          </a:p>
        </p:txBody>
      </p:sp>
      <p:sp>
        <p:nvSpPr>
          <p:cNvPr id="57416" name="Text Box 80">
            <a:extLst>
              <a:ext uri="{FF2B5EF4-FFF2-40B4-BE49-F238E27FC236}">
                <a16:creationId xmlns:a16="http://schemas.microsoft.com/office/drawing/2014/main" id="{081619D6-B34F-EDA0-EE12-D1667A3DA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5280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A0A432-B94B-90C4-8828-9900FDD2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950" y="742950"/>
            <a:ext cx="2619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Spanning Trees for </a:t>
            </a:r>
            <a:r>
              <a:rPr lang="en-US" altLang="en-US" sz="2000" i="1" dirty="0"/>
              <a:t>G</a:t>
            </a:r>
            <a:endParaRPr lang="tr-TR" altLang="en-US" sz="2000" i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16579B-C353-7114-6E88-4FB715B5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742950"/>
            <a:ext cx="1225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Minimum</a:t>
            </a:r>
            <a:endParaRPr lang="tr-TR" altLang="en-US" sz="2000"/>
          </a:p>
        </p:txBody>
      </p:sp>
      <p:sp>
        <p:nvSpPr>
          <p:cNvPr id="2" name="Text Box 80">
            <a:extLst>
              <a:ext uri="{FF2B5EF4-FFF2-40B4-BE49-F238E27FC236}">
                <a16:creationId xmlns:a16="http://schemas.microsoft.com/office/drawing/2014/main" id="{E302918C-950C-2A4A-D16B-F6E204D27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370" y="3957622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}</a:t>
            </a:r>
          </a:p>
        </p:txBody>
      </p:sp>
      <p:sp>
        <p:nvSpPr>
          <p:cNvPr id="3" name="Text Box 80">
            <a:extLst>
              <a:ext uri="{FF2B5EF4-FFF2-40B4-BE49-F238E27FC236}">
                <a16:creationId xmlns:a16="http://schemas.microsoft.com/office/drawing/2014/main" id="{D844AD8F-6467-5D0F-2E81-0351060B9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370" y="3352800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) }</a:t>
            </a:r>
          </a:p>
        </p:txBody>
      </p:sp>
      <p:sp>
        <p:nvSpPr>
          <p:cNvPr id="4" name="Text Box 80">
            <a:extLst>
              <a:ext uri="{FF2B5EF4-FFF2-40B4-BE49-F238E27FC236}">
                <a16:creationId xmlns:a16="http://schemas.microsoft.com/office/drawing/2014/main" id="{32802932-D7DC-74BC-F5EB-696E4D2B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370" y="4562444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2BCAD-6154-60DB-E66C-A4849566EE63}"/>
              </a:ext>
            </a:extLst>
          </p:cNvPr>
          <p:cNvSpPr txBox="1"/>
          <p:nvPr/>
        </p:nvSpPr>
        <p:spPr>
          <a:xfrm>
            <a:off x="76200" y="4476690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rotesque" panose="020F0502020204030204" pitchFamily="34" charset="0"/>
                <a:sym typeface="Symbol" panose="05050102010706020507" pitchFamily="18" charset="2"/>
              </a:rPr>
              <a:t></a:t>
            </a:r>
            <a:endParaRPr lang="tr-TR" dirty="0"/>
          </a:p>
        </p:txBody>
      </p:sp>
      <p:sp>
        <p:nvSpPr>
          <p:cNvPr id="6" name="Text Box 80">
            <a:extLst>
              <a:ext uri="{FF2B5EF4-FFF2-40B4-BE49-F238E27FC236}">
                <a16:creationId xmlns:a16="http://schemas.microsoft.com/office/drawing/2014/main" id="{3D10C3E5-393E-A2A3-0A4E-B511ED1C9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223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) }</a:t>
            </a:r>
          </a:p>
        </p:txBody>
      </p:sp>
      <p:sp>
        <p:nvSpPr>
          <p:cNvPr id="7" name="Text Box 80">
            <a:extLst>
              <a:ext uri="{FF2B5EF4-FFF2-40B4-BE49-F238E27FC236}">
                <a16:creationId xmlns:a16="http://schemas.microsoft.com/office/drawing/2014/main" id="{D81E8092-66DD-4F6F-A478-814DB07D8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1166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}</a:t>
            </a:r>
          </a:p>
        </p:txBody>
      </p:sp>
      <p:sp>
        <p:nvSpPr>
          <p:cNvPr id="8" name="Text Box 80">
            <a:extLst>
              <a:ext uri="{FF2B5EF4-FFF2-40B4-BE49-F238E27FC236}">
                <a16:creationId xmlns:a16="http://schemas.microsoft.com/office/drawing/2014/main" id="{45B881E7-B9DD-51D2-4919-DD8F7079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391090"/>
            <a:ext cx="11817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}</a:t>
            </a:r>
          </a:p>
        </p:txBody>
      </p:sp>
      <p:sp>
        <p:nvSpPr>
          <p:cNvPr id="9" name="Text Box 80">
            <a:extLst>
              <a:ext uri="{FF2B5EF4-FFF2-40B4-BE49-F238E27FC236}">
                <a16:creationId xmlns:a16="http://schemas.microsoft.com/office/drawing/2014/main" id="{DB842C01-FDF2-1384-6D2A-6961302C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370" y="5167266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}</a:t>
            </a:r>
          </a:p>
        </p:txBody>
      </p:sp>
      <p:sp>
        <p:nvSpPr>
          <p:cNvPr id="10" name="Text Box 80">
            <a:extLst>
              <a:ext uri="{FF2B5EF4-FFF2-40B4-BE49-F238E27FC236}">
                <a16:creationId xmlns:a16="http://schemas.microsoft.com/office/drawing/2014/main" id="{3BF2029E-60E5-12FD-506A-AED99918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220" y="3638490"/>
            <a:ext cx="29065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)}</a:t>
            </a:r>
          </a:p>
        </p:txBody>
      </p:sp>
      <p:sp>
        <p:nvSpPr>
          <p:cNvPr id="11" name="Text Box 80">
            <a:extLst>
              <a:ext uri="{FF2B5EF4-FFF2-40B4-BE49-F238E27FC236}">
                <a16:creationId xmlns:a16="http://schemas.microsoft.com/office/drawing/2014/main" id="{1BEA6A36-C051-E1AA-90DE-9FF114596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235" y="5010090"/>
            <a:ext cx="29065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B3064-70EB-A983-DEE9-D08B237A8E06}"/>
              </a:ext>
            </a:extLst>
          </p:cNvPr>
          <p:cNvCxnSpPr>
            <a:stCxn id="5" idx="3"/>
            <a:endCxn id="57416" idx="1"/>
          </p:cNvCxnSpPr>
          <p:nvPr/>
        </p:nvCxnSpPr>
        <p:spPr bwMode="auto">
          <a:xfrm flipV="1">
            <a:off x="472462" y="3552855"/>
            <a:ext cx="365738" cy="11238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7FF4A3-17F3-4CF7-CC12-05CE200643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 flipV="1">
            <a:off x="472462" y="4232285"/>
            <a:ext cx="365738" cy="44446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08911D-76EA-9341-F887-9604986E7A47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 bwMode="auto">
          <a:xfrm>
            <a:off x="472462" y="4676745"/>
            <a:ext cx="365738" cy="23497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BC646A-D9C4-AB4C-4A56-55ECAC7D950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 bwMode="auto">
          <a:xfrm>
            <a:off x="472462" y="4676745"/>
            <a:ext cx="365738" cy="914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7E9107-2D13-F539-ACD1-BE7EF3FDD82F}"/>
              </a:ext>
            </a:extLst>
          </p:cNvPr>
          <p:cNvCxnSpPr>
            <a:cxnSpLocks/>
            <a:stCxn id="57416" idx="3"/>
            <a:endCxn id="3" idx="1"/>
          </p:cNvCxnSpPr>
          <p:nvPr/>
        </p:nvCxnSpPr>
        <p:spPr bwMode="auto">
          <a:xfrm>
            <a:off x="2019934" y="3552855"/>
            <a:ext cx="11364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7978A4-D8C9-7901-66F5-56B8EDBF83A4}"/>
              </a:ext>
            </a:extLst>
          </p:cNvPr>
          <p:cNvCxnSpPr>
            <a:cxnSpLocks/>
            <a:stCxn id="57416" idx="3"/>
            <a:endCxn id="2" idx="1"/>
          </p:cNvCxnSpPr>
          <p:nvPr/>
        </p:nvCxnSpPr>
        <p:spPr bwMode="auto">
          <a:xfrm>
            <a:off x="2019934" y="3552855"/>
            <a:ext cx="1136436" cy="60482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5947F4-392A-F2C9-D214-C6A65923EF94}"/>
              </a:ext>
            </a:extLst>
          </p:cNvPr>
          <p:cNvCxnSpPr>
            <a:cxnSpLocks/>
            <a:stCxn id="57416" idx="3"/>
            <a:endCxn id="4" idx="1"/>
          </p:cNvCxnSpPr>
          <p:nvPr/>
        </p:nvCxnSpPr>
        <p:spPr bwMode="auto">
          <a:xfrm>
            <a:off x="2019934" y="3552855"/>
            <a:ext cx="1136436" cy="120964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B6A2827-EDC5-6E65-E2E1-33BC4A8CD35A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 bwMode="auto">
          <a:xfrm flipV="1">
            <a:off x="2019934" y="3552855"/>
            <a:ext cx="1136436" cy="679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E95A27-7C27-741C-2C78-E89203BC9D2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>
            <a:off x="2019934" y="4232285"/>
            <a:ext cx="1136436" cy="11350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5E199-AD8F-B9A2-4DCB-1D62BC28A2BF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 bwMode="auto">
          <a:xfrm flipV="1">
            <a:off x="2019934" y="4157677"/>
            <a:ext cx="1136436" cy="75403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C9DFC3-A7B5-69A5-1145-93E0CD1AE220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 bwMode="auto">
          <a:xfrm>
            <a:off x="2019934" y="4911715"/>
            <a:ext cx="1158451" cy="106043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 Box 80">
            <a:extLst>
              <a:ext uri="{FF2B5EF4-FFF2-40B4-BE49-F238E27FC236}">
                <a16:creationId xmlns:a16="http://schemas.microsoft.com/office/drawing/2014/main" id="{5A881795-B598-4D1A-7116-E3DFC0449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385" y="5772090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{ (v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) , (v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,v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) }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1A0359-6DEB-99CE-A462-80392298C2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19934" y="5367321"/>
            <a:ext cx="1136436" cy="22382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E5A173-6259-38F1-FA8E-5B4405FA49A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 bwMode="auto">
          <a:xfrm flipV="1">
            <a:off x="2019934" y="4762499"/>
            <a:ext cx="1136436" cy="8286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A90A26-CF3B-3F58-6355-2DA03FAAB48B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 bwMode="auto">
          <a:xfrm>
            <a:off x="5235785" y="3552855"/>
            <a:ext cx="903435" cy="2856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584A9-7D50-52C3-8BA7-7CD900C787E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 bwMode="auto">
          <a:xfrm flipV="1">
            <a:off x="5235785" y="3838545"/>
            <a:ext cx="903435" cy="3191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A01A0-06B6-7118-A6E1-FC2341EE1216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 bwMode="auto">
          <a:xfrm>
            <a:off x="5235785" y="3552855"/>
            <a:ext cx="925450" cy="165729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345" name="Straight Arrow Connector 57344">
            <a:extLst>
              <a:ext uri="{FF2B5EF4-FFF2-40B4-BE49-F238E27FC236}">
                <a16:creationId xmlns:a16="http://schemas.microsoft.com/office/drawing/2014/main" id="{FF5F9C50-C717-358F-EA20-CA4D608D8C18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 bwMode="auto">
          <a:xfrm>
            <a:off x="5235785" y="4762499"/>
            <a:ext cx="925450" cy="4476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362" name="Straight Arrow Connector 57361">
            <a:extLst>
              <a:ext uri="{FF2B5EF4-FFF2-40B4-BE49-F238E27FC236}">
                <a16:creationId xmlns:a16="http://schemas.microsoft.com/office/drawing/2014/main" id="{6A2B2068-D7ED-8A0A-E63C-F3BA9802572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 bwMode="auto">
          <a:xfrm flipV="1">
            <a:off x="5235785" y="5210145"/>
            <a:ext cx="925450" cy="15717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365" name="Straight Arrow Connector 57364">
            <a:extLst>
              <a:ext uri="{FF2B5EF4-FFF2-40B4-BE49-F238E27FC236}">
                <a16:creationId xmlns:a16="http://schemas.microsoft.com/office/drawing/2014/main" id="{2FB81536-5D8A-91C8-4F18-EEF43C938814}"/>
              </a:ext>
            </a:extLst>
          </p:cNvPr>
          <p:cNvCxnSpPr>
            <a:cxnSpLocks/>
            <a:stCxn id="48" idx="3"/>
            <a:endCxn id="10" idx="1"/>
          </p:cNvCxnSpPr>
          <p:nvPr/>
        </p:nvCxnSpPr>
        <p:spPr bwMode="auto">
          <a:xfrm flipV="1">
            <a:off x="5257800" y="3838545"/>
            <a:ext cx="881420" cy="2133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894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  <p:bldP spid="57349" grpId="0" animBg="1"/>
      <p:bldP spid="57350" grpId="0" animBg="1"/>
      <p:bldP spid="57351" grpId="0" animBg="1"/>
      <p:bldP spid="57376" grpId="0"/>
      <p:bldP spid="57377" grpId="0"/>
      <p:bldP spid="57378" grpId="0"/>
      <p:bldP spid="57392" grpId="0" animBg="1"/>
      <p:bldP spid="57393" grpId="0" animBg="1"/>
      <p:bldP spid="57394" grpId="0" animBg="1"/>
      <p:bldP spid="57395" grpId="0" animBg="1"/>
      <p:bldP spid="57399" grpId="0"/>
      <p:bldP spid="57400" grpId="0"/>
      <p:bldP spid="57401" grpId="0"/>
      <p:bldP spid="57416" grpId="0"/>
      <p:bldP spid="74" grpId="0"/>
      <p:bldP spid="76" grpId="0"/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58C5A9F6-6155-2C52-E1DC-5CA2453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5AFFA1-36C9-45F8-A0EE-A09D20EB888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7FEE23D-97F5-02CE-CBD2-B8B1C02BA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Finding MST based on finding safe edges</a:t>
            </a:r>
          </a:p>
        </p:txBody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5582DDD-E47E-E670-432A-E8A82E4BA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 the algorithm GenericMST.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Based on this algorithm, if we can find a safe edge for </a:t>
            </a:r>
            <a:r>
              <a:rPr lang="en-US" altLang="en-US" sz="2400" i="1"/>
              <a:t>A</a:t>
            </a:r>
            <a:r>
              <a:rPr lang="en-US" altLang="en-US" sz="2400"/>
              <a:t> at each step, then at the end, </a:t>
            </a:r>
            <a:r>
              <a:rPr lang="en-US" altLang="en-US" sz="2400" i="1"/>
              <a:t>A</a:t>
            </a:r>
            <a:r>
              <a:rPr lang="en-US" altLang="en-US" sz="2400"/>
              <a:t> will give us a MST.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Hence our problem is now reduced to: Given an undirected, connected and weighted graph </a:t>
            </a:r>
            <a:r>
              <a:rPr lang="en-US" altLang="en-US" sz="2400" i="1"/>
              <a:t>G</a:t>
            </a:r>
            <a:r>
              <a:rPr lang="en-US" altLang="en-US" sz="2400"/>
              <a:t>, and a subset of edges </a:t>
            </a:r>
            <a:r>
              <a:rPr lang="en-US" altLang="en-US" sz="2400" i="1"/>
              <a:t>A</a:t>
            </a:r>
            <a:r>
              <a:rPr lang="en-US" altLang="en-US" sz="2400"/>
              <a:t> such that </a:t>
            </a:r>
            <a:r>
              <a:rPr lang="en-US" altLang="en-US" sz="2400" i="1"/>
              <a:t>A</a:t>
            </a:r>
            <a:r>
              <a:rPr lang="en-US" altLang="en-US" sz="2400"/>
              <a:t> is </a:t>
            </a:r>
            <a:r>
              <a:rPr lang="tr-TR" altLang="en-US" sz="2400"/>
              <a:t>a </a:t>
            </a:r>
            <a:r>
              <a:rPr lang="en-US" altLang="en-US" sz="2400"/>
              <a:t>subset of the edges of a MST of </a:t>
            </a:r>
            <a:r>
              <a:rPr lang="en-US" altLang="en-US" sz="2400" i="1"/>
              <a:t>G</a:t>
            </a:r>
            <a:r>
              <a:rPr lang="en-US" altLang="en-US" sz="2400"/>
              <a:t>, find a safe edge for </a:t>
            </a:r>
            <a:r>
              <a:rPr lang="en-US" altLang="en-US" sz="2400" i="1"/>
              <a:t>A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 following theorem tells us how to find such a safe edge: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2884A28-6A57-7F7B-93BA-C95461F0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4BED1-EF4A-4665-9969-E34CF2C060F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3A7BED0-CE73-6D00-7EBD-9207629CD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Definition of a graph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FCAB339-789B-2294-2870-E4D88594D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graph  is defined by a set of vertices (a.k.a nodes), and a set edges.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Formally, a graph is a tuple: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), where</a:t>
            </a:r>
          </a:p>
          <a:p>
            <a:pPr lvl="1" eaLnBrk="1" hangingPunct="1"/>
            <a:r>
              <a:rPr lang="en-US" altLang="en-US" sz="2000" i="1"/>
              <a:t>V</a:t>
            </a:r>
            <a:r>
              <a:rPr lang="en-US" altLang="en-US" sz="2000"/>
              <a:t> = { 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, 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, …, </a:t>
            </a:r>
            <a:r>
              <a:rPr lang="en-US" altLang="en-US" sz="2000" i="1"/>
              <a:t>v</a:t>
            </a:r>
            <a:r>
              <a:rPr lang="en-US" altLang="en-US" sz="2000" baseline="-25000"/>
              <a:t>n</a:t>
            </a:r>
            <a:r>
              <a:rPr lang="en-US" altLang="en-US" sz="2000"/>
              <a:t> } is the set of vertices, and</a:t>
            </a:r>
          </a:p>
          <a:p>
            <a:pPr lvl="1" eaLnBrk="1" hangingPunct="1"/>
            <a:r>
              <a:rPr lang="en-US" altLang="en-US" sz="2000" i="1"/>
              <a:t>E</a:t>
            </a:r>
            <a:r>
              <a:rPr lang="en-US" altLang="en-US" sz="2000"/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⊆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x 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is the set of edges between the vertices.</a:t>
            </a:r>
          </a:p>
          <a:p>
            <a:pPr lvl="1"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/>
              <a:t>A graph may be directed or undirected.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A graph is depicted as: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pSp>
        <p:nvGrpSpPr>
          <p:cNvPr id="60421" name="Group 24">
            <a:extLst>
              <a:ext uri="{FF2B5EF4-FFF2-40B4-BE49-F238E27FC236}">
                <a16:creationId xmlns:a16="http://schemas.microsoft.com/office/drawing/2014/main" id="{62933EE3-8D6D-3B2F-92F8-4A7199793CC4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4710113"/>
            <a:ext cx="1808163" cy="1400175"/>
            <a:chOff x="410" y="2967"/>
            <a:chExt cx="1139" cy="882"/>
          </a:xfrm>
        </p:grpSpPr>
        <p:sp>
          <p:nvSpPr>
            <p:cNvPr id="9233" name="Oval 4">
              <a:extLst>
                <a:ext uri="{FF2B5EF4-FFF2-40B4-BE49-F238E27FC236}">
                  <a16:creationId xmlns:a16="http://schemas.microsoft.com/office/drawing/2014/main" id="{0AE9CC51-D74B-7247-B306-45735AFD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9234" name="Oval 5">
              <a:extLst>
                <a:ext uri="{FF2B5EF4-FFF2-40B4-BE49-F238E27FC236}">
                  <a16:creationId xmlns:a16="http://schemas.microsoft.com/office/drawing/2014/main" id="{8445FB92-9575-5373-5627-D59F4064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9235" name="Oval 6">
              <a:extLst>
                <a:ext uri="{FF2B5EF4-FFF2-40B4-BE49-F238E27FC236}">
                  <a16:creationId xmlns:a16="http://schemas.microsoft.com/office/drawing/2014/main" id="{1577C425-981F-E6B1-D89A-4A0EE32B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9236" name="AutoShape 11">
              <a:extLst>
                <a:ext uri="{FF2B5EF4-FFF2-40B4-BE49-F238E27FC236}">
                  <a16:creationId xmlns:a16="http://schemas.microsoft.com/office/drawing/2014/main" id="{0C8D782F-9CE4-607C-8361-1BA15B404EDB}"/>
                </a:ext>
              </a:extLst>
            </p:cNvPr>
            <p:cNvCxnSpPr>
              <a:cxnSpLocks noChangeShapeType="1"/>
              <a:stCxn id="9234" idx="4"/>
              <a:endCxn id="9235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12">
              <a:extLst>
                <a:ext uri="{FF2B5EF4-FFF2-40B4-BE49-F238E27FC236}">
                  <a16:creationId xmlns:a16="http://schemas.microsoft.com/office/drawing/2014/main" id="{43EB26B4-1D84-C86A-DCF4-DAFBB2A6B674}"/>
                </a:ext>
              </a:extLst>
            </p:cNvPr>
            <p:cNvCxnSpPr>
              <a:cxnSpLocks noChangeShapeType="1"/>
              <a:stCxn id="9235" idx="0"/>
              <a:endCxn id="9234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13">
              <a:extLst>
                <a:ext uri="{FF2B5EF4-FFF2-40B4-BE49-F238E27FC236}">
                  <a16:creationId xmlns:a16="http://schemas.microsoft.com/office/drawing/2014/main" id="{CE7BEC94-D4BF-61FB-4CB5-6037F4CB2089}"/>
                </a:ext>
              </a:extLst>
            </p:cNvPr>
            <p:cNvCxnSpPr>
              <a:cxnSpLocks noChangeShapeType="1"/>
              <a:stCxn id="9233" idx="7"/>
              <a:endCxn id="9234" idx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793444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14">
              <a:extLst>
                <a:ext uri="{FF2B5EF4-FFF2-40B4-BE49-F238E27FC236}">
                  <a16:creationId xmlns:a16="http://schemas.microsoft.com/office/drawing/2014/main" id="{261637F1-13B3-FBCC-2DA5-CDA2F8DCA2A4}"/>
                </a:ext>
              </a:extLst>
            </p:cNvPr>
            <p:cNvCxnSpPr>
              <a:cxnSpLocks noChangeShapeType="1"/>
              <a:stCxn id="9235" idx="2"/>
              <a:endCxn id="9233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0" name="AutoShape 19">
              <a:extLst>
                <a:ext uri="{FF2B5EF4-FFF2-40B4-BE49-F238E27FC236}">
                  <a16:creationId xmlns:a16="http://schemas.microsoft.com/office/drawing/2014/main" id="{716544EE-44FC-7B02-551A-54D81519ACE1}"/>
                </a:ext>
              </a:extLst>
            </p:cNvPr>
            <p:cNvCxnSpPr>
              <a:cxnSpLocks noChangeShapeType="1"/>
              <a:stCxn id="9234" idx="7"/>
              <a:endCxn id="9234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36204"/>
                <a:gd name="adj2" fmla="val 36207569"/>
                <a:gd name="adj3" fmla="val 1202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422" name="Oval 7">
            <a:extLst>
              <a:ext uri="{FF2B5EF4-FFF2-40B4-BE49-F238E27FC236}">
                <a16:creationId xmlns:a16="http://schemas.microsoft.com/office/drawing/2014/main" id="{BA490926-420A-B51B-CB4A-05AE9AF30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4710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60423" name="Oval 8">
            <a:extLst>
              <a:ext uri="{FF2B5EF4-FFF2-40B4-BE49-F238E27FC236}">
                <a16:creationId xmlns:a16="http://schemas.microsoft.com/office/drawing/2014/main" id="{D0EE7CB4-DADE-6D45-4C99-65C39D012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4710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60424" name="Oval 9">
            <a:extLst>
              <a:ext uri="{FF2B5EF4-FFF2-40B4-BE49-F238E27FC236}">
                <a16:creationId xmlns:a16="http://schemas.microsoft.com/office/drawing/2014/main" id="{64A2E9E3-DDAA-450D-972D-7907DFEFF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55483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60425" name="AutoShape 15">
            <a:extLst>
              <a:ext uri="{FF2B5EF4-FFF2-40B4-BE49-F238E27FC236}">
                <a16:creationId xmlns:a16="http://schemas.microsoft.com/office/drawing/2014/main" id="{C042C49E-17F5-F273-F5F1-83DA981E4A45}"/>
              </a:ext>
            </a:extLst>
          </p:cNvPr>
          <p:cNvCxnSpPr>
            <a:cxnSpLocks noChangeShapeType="1"/>
            <a:stCxn id="60422" idx="7"/>
            <a:endCxn id="60423" idx="1"/>
          </p:cNvCxnSpPr>
          <p:nvPr/>
        </p:nvCxnSpPr>
        <p:spPr bwMode="auto">
          <a:xfrm rot="5400000" flipH="1" flipV="1">
            <a:off x="7208044" y="437753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6" name="AutoShape 18">
            <a:extLst>
              <a:ext uri="{FF2B5EF4-FFF2-40B4-BE49-F238E27FC236}">
                <a16:creationId xmlns:a16="http://schemas.microsoft.com/office/drawing/2014/main" id="{1937DC1D-7FC1-9A64-C7E7-E42310A5BD95}"/>
              </a:ext>
            </a:extLst>
          </p:cNvPr>
          <p:cNvCxnSpPr>
            <a:cxnSpLocks noChangeShapeType="1"/>
            <a:stCxn id="60424" idx="2"/>
            <a:endCxn id="60422" idx="4"/>
          </p:cNvCxnSpPr>
          <p:nvPr/>
        </p:nvCxnSpPr>
        <p:spPr bwMode="auto">
          <a:xfrm rot="10800000">
            <a:off x="6591300" y="52720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27" name="AutoShape 20">
            <a:extLst>
              <a:ext uri="{FF2B5EF4-FFF2-40B4-BE49-F238E27FC236}">
                <a16:creationId xmlns:a16="http://schemas.microsoft.com/office/drawing/2014/main" id="{4F83F1E5-AEAB-AFDC-5540-065B4642AEEE}"/>
              </a:ext>
            </a:extLst>
          </p:cNvPr>
          <p:cNvCxnSpPr>
            <a:cxnSpLocks noChangeShapeType="1"/>
            <a:stCxn id="60423" idx="7"/>
            <a:endCxn id="60423" idx="5"/>
          </p:cNvCxnSpPr>
          <p:nvPr/>
        </p:nvCxnSpPr>
        <p:spPr bwMode="auto">
          <a:xfrm rot="16200000" flipH="1">
            <a:off x="7829551" y="4991100"/>
            <a:ext cx="398462" cy="1587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Text Box 21">
            <a:extLst>
              <a:ext uri="{FF2B5EF4-FFF2-40B4-BE49-F238E27FC236}">
                <a16:creationId xmlns:a16="http://schemas.microsoft.com/office/drawing/2014/main" id="{865E6D5C-849C-5460-6379-319B1FFDE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580548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directed graph (digraph)</a:t>
            </a:r>
          </a:p>
        </p:txBody>
      </p:sp>
      <p:sp>
        <p:nvSpPr>
          <p:cNvPr id="60429" name="Text Box 22">
            <a:extLst>
              <a:ext uri="{FF2B5EF4-FFF2-40B4-BE49-F238E27FC236}">
                <a16:creationId xmlns:a16="http://schemas.microsoft.com/office/drawing/2014/main" id="{FE536A80-5428-36EA-C79B-BE1078A2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196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An undirected graph</a:t>
            </a:r>
          </a:p>
        </p:txBody>
      </p:sp>
      <p:sp>
        <p:nvSpPr>
          <p:cNvPr id="60430" name="Line 27">
            <a:extLst>
              <a:ext uri="{FF2B5EF4-FFF2-40B4-BE49-F238E27FC236}">
                <a16:creationId xmlns:a16="http://schemas.microsoft.com/office/drawing/2014/main" id="{10BFFDEA-DEBB-982B-B792-1323CD8AB9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14600" y="55626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431" name="Line 28">
            <a:extLst>
              <a:ext uri="{FF2B5EF4-FFF2-40B4-BE49-F238E27FC236}">
                <a16:creationId xmlns:a16="http://schemas.microsoft.com/office/drawing/2014/main" id="{37D56117-238B-87EC-B5A9-D36C4A90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60432" name="AutoShape 29">
            <a:extLst>
              <a:ext uri="{FF2B5EF4-FFF2-40B4-BE49-F238E27FC236}">
                <a16:creationId xmlns:a16="http://schemas.microsoft.com/office/drawing/2014/main" id="{3D4211EB-9528-AB2D-15EC-1B1D2C8E1F06}"/>
              </a:ext>
            </a:extLst>
          </p:cNvPr>
          <p:cNvCxnSpPr>
            <a:cxnSpLocks noChangeShapeType="1"/>
            <a:stCxn id="60424" idx="7"/>
            <a:endCxn id="60423" idx="3"/>
          </p:cNvCxnSpPr>
          <p:nvPr/>
        </p:nvCxnSpPr>
        <p:spPr bwMode="auto">
          <a:xfrm rot="5400000" flipH="1" flipV="1">
            <a:off x="7285037" y="52927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  <p:bldP spid="60423" grpId="0" animBg="1"/>
      <p:bldP spid="60424" grpId="0" animBg="1"/>
      <p:bldP spid="60428" grpId="0"/>
      <p:bldP spid="604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id="{FE797FFD-72BB-F1CF-3A88-227C179B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CB275-DCAB-4061-BF00-24C801E6E37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7A28C0A-79DD-E431-0768-B750A5830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theorem for safe edges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6DE27749-3F7F-CC28-9A19-DAC1D595A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Theorem:</a:t>
            </a:r>
            <a:r>
              <a:rPr lang="en-US" altLang="en-US" sz="2400"/>
              <a:t> Let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 </a:t>
            </a:r>
            <a:r>
              <a:rPr lang="en-US" altLang="en-US" sz="2400"/>
              <a:t>) be an undirected, connected and weighted graph, i.e. w:</a:t>
            </a:r>
            <a:r>
              <a:rPr lang="en-US" altLang="en-US" sz="2400" i="1"/>
              <a:t>E</a:t>
            </a:r>
            <a:r>
              <a:rPr lang="en-US" altLang="en-US" sz="2400">
                <a:sym typeface="Wingdings" panose="05000000000000000000" pitchFamily="2" charset="2"/>
              </a:rPr>
              <a:t></a:t>
            </a:r>
            <a:r>
              <a:rPr lang="en-US" altLang="en-US" sz="2400" i="1">
                <a:sym typeface="Wingdings" panose="05000000000000000000" pitchFamily="2" charset="2"/>
              </a:rPr>
              <a:t>R</a:t>
            </a:r>
            <a:r>
              <a:rPr lang="en-US" altLang="en-US" sz="2400">
                <a:sym typeface="Wingdings" panose="05000000000000000000" pitchFamily="2" charset="2"/>
              </a:rPr>
              <a:t>. Let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be a subset of the edges in a MST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=(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of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G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(i.e.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), and let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be a cut of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G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such that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respects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	In such a case, if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u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∈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is a light edge of the cut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	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), then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u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is a safe edge for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.</a:t>
            </a: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13669" name="Oval 4">
            <a:extLst>
              <a:ext uri="{FF2B5EF4-FFF2-40B4-BE49-F238E27FC236}">
                <a16:creationId xmlns:a16="http://schemas.microsoft.com/office/drawing/2014/main" id="{284C707E-D5FE-E0CF-AC50-AC91DEEA4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44434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3670" name="Oval 5">
            <a:extLst>
              <a:ext uri="{FF2B5EF4-FFF2-40B4-BE49-F238E27FC236}">
                <a16:creationId xmlns:a16="http://schemas.microsoft.com/office/drawing/2014/main" id="{F6CF06C5-AD70-7910-E77A-71086369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44434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3671" name="Oval 6">
            <a:extLst>
              <a:ext uri="{FF2B5EF4-FFF2-40B4-BE49-F238E27FC236}">
                <a16:creationId xmlns:a16="http://schemas.microsoft.com/office/drawing/2014/main" id="{FC2C59AC-F1D1-CE29-BAF8-B005CC8BD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5395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113672" name="AutoShape 7">
            <a:extLst>
              <a:ext uri="{FF2B5EF4-FFF2-40B4-BE49-F238E27FC236}">
                <a16:creationId xmlns:a16="http://schemas.microsoft.com/office/drawing/2014/main" id="{13367435-573A-19A5-A5A7-BE4884FADB72}"/>
              </a:ext>
            </a:extLst>
          </p:cNvPr>
          <p:cNvCxnSpPr>
            <a:cxnSpLocks noChangeShapeType="1"/>
            <a:stCxn id="113670" idx="7"/>
            <a:endCxn id="113670" idx="5"/>
          </p:cNvCxnSpPr>
          <p:nvPr/>
        </p:nvCxnSpPr>
        <p:spPr bwMode="auto">
          <a:xfrm rot="16200000" flipH="1">
            <a:off x="5108576" y="4724400"/>
            <a:ext cx="398462" cy="1587"/>
          </a:xfrm>
          <a:prstGeom prst="curvedConnector5">
            <a:avLst>
              <a:gd name="adj1" fmla="val -20046"/>
              <a:gd name="adj2" fmla="val 29794537"/>
              <a:gd name="adj3" fmla="val 10133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3" name="Oval 8">
            <a:extLst>
              <a:ext uri="{FF2B5EF4-FFF2-40B4-BE49-F238E27FC236}">
                <a16:creationId xmlns:a16="http://schemas.microsoft.com/office/drawing/2014/main" id="{B2BF98DF-155F-DFC8-7E66-58B9E8A5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350" y="5395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113674" name="AutoShape 9">
            <a:extLst>
              <a:ext uri="{FF2B5EF4-FFF2-40B4-BE49-F238E27FC236}">
                <a16:creationId xmlns:a16="http://schemas.microsoft.com/office/drawing/2014/main" id="{1B19903A-BAF6-237E-6206-9398EA02B37D}"/>
              </a:ext>
            </a:extLst>
          </p:cNvPr>
          <p:cNvCxnSpPr>
            <a:cxnSpLocks noChangeShapeType="1"/>
            <a:stCxn id="113669" idx="2"/>
            <a:endCxn id="113671" idx="2"/>
          </p:cNvCxnSpPr>
          <p:nvPr/>
        </p:nvCxnSpPr>
        <p:spPr bwMode="auto">
          <a:xfrm rot="10800000" flipH="1" flipV="1">
            <a:off x="3582988" y="4724400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5" name="AutoShape 10">
            <a:extLst>
              <a:ext uri="{FF2B5EF4-FFF2-40B4-BE49-F238E27FC236}">
                <a16:creationId xmlns:a16="http://schemas.microsoft.com/office/drawing/2014/main" id="{A40D7A58-40A6-974A-C373-6AF4323D1906}"/>
              </a:ext>
            </a:extLst>
          </p:cNvPr>
          <p:cNvCxnSpPr>
            <a:cxnSpLocks noChangeShapeType="1"/>
            <a:stCxn id="113669" idx="6"/>
            <a:endCxn id="113670" idx="2"/>
          </p:cNvCxnSpPr>
          <p:nvPr/>
        </p:nvCxnSpPr>
        <p:spPr bwMode="auto">
          <a:xfrm>
            <a:off x="4156075" y="4724400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6" name="AutoShape 11">
            <a:extLst>
              <a:ext uri="{FF2B5EF4-FFF2-40B4-BE49-F238E27FC236}">
                <a16:creationId xmlns:a16="http://schemas.microsoft.com/office/drawing/2014/main" id="{F2AED161-E561-070F-3226-29EFD13FCDA5}"/>
              </a:ext>
            </a:extLst>
          </p:cNvPr>
          <p:cNvCxnSpPr>
            <a:cxnSpLocks noChangeShapeType="1"/>
            <a:stCxn id="113671" idx="6"/>
            <a:endCxn id="113673" idx="2"/>
          </p:cNvCxnSpPr>
          <p:nvPr/>
        </p:nvCxnSpPr>
        <p:spPr bwMode="auto">
          <a:xfrm>
            <a:off x="4186238" y="5676900"/>
            <a:ext cx="646112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7" name="AutoShape 12">
            <a:extLst>
              <a:ext uri="{FF2B5EF4-FFF2-40B4-BE49-F238E27FC236}">
                <a16:creationId xmlns:a16="http://schemas.microsoft.com/office/drawing/2014/main" id="{72EEDD37-D3E4-A00A-8110-BBC4CC06C1C2}"/>
              </a:ext>
            </a:extLst>
          </p:cNvPr>
          <p:cNvCxnSpPr>
            <a:cxnSpLocks noChangeShapeType="1"/>
            <a:stCxn id="113670" idx="4"/>
            <a:endCxn id="113673" idx="0"/>
          </p:cNvCxnSpPr>
          <p:nvPr/>
        </p:nvCxnSpPr>
        <p:spPr bwMode="auto">
          <a:xfrm rot="16200000" flipH="1">
            <a:off x="4915694" y="5193507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8" name="Text Box 13">
            <a:extLst>
              <a:ext uri="{FF2B5EF4-FFF2-40B4-BE49-F238E27FC236}">
                <a16:creationId xmlns:a16="http://schemas.microsoft.com/office/drawing/2014/main" id="{5F369457-0F5B-0D33-56F0-523CC216D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7466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13679" name="Text Box 14">
            <a:extLst>
              <a:ext uri="{FF2B5EF4-FFF2-40B4-BE49-F238E27FC236}">
                <a16:creationId xmlns:a16="http://schemas.microsoft.com/office/drawing/2014/main" id="{EA7FEA36-F83A-EC42-3848-3946DA9DA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3815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13680" name="Text Box 15">
            <a:extLst>
              <a:ext uri="{FF2B5EF4-FFF2-40B4-BE49-F238E27FC236}">
                <a16:creationId xmlns:a16="http://schemas.microsoft.com/office/drawing/2014/main" id="{979332FE-E15C-3FFD-49F8-AEC29356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4114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113681" name="Text Box 16">
            <a:extLst>
              <a:ext uri="{FF2B5EF4-FFF2-40B4-BE49-F238E27FC236}">
                <a16:creationId xmlns:a16="http://schemas.microsoft.com/office/drawing/2014/main" id="{8E973BC6-E84D-2E39-0CE8-01B7871AD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49911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3682" name="Text Box 17">
            <a:extLst>
              <a:ext uri="{FF2B5EF4-FFF2-40B4-BE49-F238E27FC236}">
                <a16:creationId xmlns:a16="http://schemas.microsoft.com/office/drawing/2014/main" id="{16D1F207-1B00-FF1C-CAD5-4C70304F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5318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3683" name="Text Box 18">
            <a:extLst>
              <a:ext uri="{FF2B5EF4-FFF2-40B4-BE49-F238E27FC236}">
                <a16:creationId xmlns:a16="http://schemas.microsoft.com/office/drawing/2014/main" id="{3C6D5848-04B5-49F8-69CC-A0F9683E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3946525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:</a:t>
            </a:r>
          </a:p>
        </p:txBody>
      </p:sp>
      <p:sp>
        <p:nvSpPr>
          <p:cNvPr id="113684" name="Oval 19">
            <a:extLst>
              <a:ext uri="{FF2B5EF4-FFF2-40B4-BE49-F238E27FC236}">
                <a16:creationId xmlns:a16="http://schemas.microsoft.com/office/drawing/2014/main" id="{87C13082-0BD2-72FB-FB11-C0650EDF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4434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3685" name="Oval 20">
            <a:extLst>
              <a:ext uri="{FF2B5EF4-FFF2-40B4-BE49-F238E27FC236}">
                <a16:creationId xmlns:a16="http://schemas.microsoft.com/office/drawing/2014/main" id="{66A319D8-31CC-FD85-5F02-7B8371BB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44434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3686" name="Oval 21">
            <a:extLst>
              <a:ext uri="{FF2B5EF4-FFF2-40B4-BE49-F238E27FC236}">
                <a16:creationId xmlns:a16="http://schemas.microsoft.com/office/drawing/2014/main" id="{AC181413-A9EB-0010-7909-CFC9CB90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8" y="5395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13687" name="Oval 22">
            <a:extLst>
              <a:ext uri="{FF2B5EF4-FFF2-40B4-BE49-F238E27FC236}">
                <a16:creationId xmlns:a16="http://schemas.microsoft.com/office/drawing/2014/main" id="{A92A0430-52E4-5020-7F20-DB83A7C6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3959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113688" name="AutoShape 23">
            <a:extLst>
              <a:ext uri="{FF2B5EF4-FFF2-40B4-BE49-F238E27FC236}">
                <a16:creationId xmlns:a16="http://schemas.microsoft.com/office/drawing/2014/main" id="{303EA80A-1B56-D0A7-9C23-051F60F38F13}"/>
              </a:ext>
            </a:extLst>
          </p:cNvPr>
          <p:cNvCxnSpPr>
            <a:cxnSpLocks noChangeShapeType="1"/>
            <a:stCxn id="113686" idx="6"/>
            <a:endCxn id="113687" idx="2"/>
          </p:cNvCxnSpPr>
          <p:nvPr/>
        </p:nvCxnSpPr>
        <p:spPr bwMode="auto">
          <a:xfrm>
            <a:off x="1177925" y="5676900"/>
            <a:ext cx="646113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9" name="Text Box 24">
            <a:extLst>
              <a:ext uri="{FF2B5EF4-FFF2-40B4-BE49-F238E27FC236}">
                <a16:creationId xmlns:a16="http://schemas.microsoft.com/office/drawing/2014/main" id="{71D9158E-2451-87F4-A473-3E975740F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5318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3690" name="Text Box 25">
            <a:extLst>
              <a:ext uri="{FF2B5EF4-FFF2-40B4-BE49-F238E27FC236}">
                <a16:creationId xmlns:a16="http://schemas.microsoft.com/office/drawing/2014/main" id="{E89194EE-32B8-03A6-A00D-19CE707A3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946525"/>
            <a:ext cx="1362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A</a:t>
            </a:r>
            <a:r>
              <a:rPr lang="en-US" altLang="en-US" sz="2000"/>
              <a:t>={(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)}</a:t>
            </a:r>
          </a:p>
        </p:txBody>
      </p:sp>
      <p:sp>
        <p:nvSpPr>
          <p:cNvPr id="113691" name="Freeform 27">
            <a:extLst>
              <a:ext uri="{FF2B5EF4-FFF2-40B4-BE49-F238E27FC236}">
                <a16:creationId xmlns:a16="http://schemas.microsoft.com/office/drawing/2014/main" id="{27F6764D-6148-3928-FFC6-FE86A68F0B20}"/>
              </a:ext>
            </a:extLst>
          </p:cNvPr>
          <p:cNvSpPr>
            <a:spLocks/>
          </p:cNvSpPr>
          <p:nvPr/>
        </p:nvSpPr>
        <p:spPr bwMode="auto">
          <a:xfrm>
            <a:off x="3048000" y="5156200"/>
            <a:ext cx="2971800" cy="482600"/>
          </a:xfrm>
          <a:custGeom>
            <a:avLst/>
            <a:gdLst>
              <a:gd name="T0" fmla="*/ 0 w 1872"/>
              <a:gd name="T1" fmla="*/ 2147483646 h 304"/>
              <a:gd name="T2" fmla="*/ 2147483646 w 1872"/>
              <a:gd name="T3" fmla="*/ 2147483646 h 304"/>
              <a:gd name="T4" fmla="*/ 2147483646 w 1872"/>
              <a:gd name="T5" fmla="*/ 2147483646 h 304"/>
              <a:gd name="T6" fmla="*/ 0 60000 65536"/>
              <a:gd name="T7" fmla="*/ 0 60000 65536"/>
              <a:gd name="T8" fmla="*/ 0 60000 65536"/>
              <a:gd name="T9" fmla="*/ 0 w 1872"/>
              <a:gd name="T10" fmla="*/ 0 h 304"/>
              <a:gd name="T11" fmla="*/ 1872 w 1872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304">
                <a:moveTo>
                  <a:pt x="0" y="304"/>
                </a:moveTo>
                <a:cubicBezTo>
                  <a:pt x="252" y="168"/>
                  <a:pt x="504" y="32"/>
                  <a:pt x="816" y="16"/>
                </a:cubicBezTo>
                <a:cubicBezTo>
                  <a:pt x="1128" y="0"/>
                  <a:pt x="1500" y="104"/>
                  <a:pt x="1872" y="20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692" name="Oval 29">
            <a:extLst>
              <a:ext uri="{FF2B5EF4-FFF2-40B4-BE49-F238E27FC236}">
                <a16:creationId xmlns:a16="http://schemas.microsoft.com/office/drawing/2014/main" id="{A661A2BE-C91D-407D-F736-5932ABAC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788" y="44592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3693" name="Oval 30">
            <a:extLst>
              <a:ext uri="{FF2B5EF4-FFF2-40B4-BE49-F238E27FC236}">
                <a16:creationId xmlns:a16="http://schemas.microsoft.com/office/drawing/2014/main" id="{24BAA5C8-ED06-192A-7E0C-DCAFCDAA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4459288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3694" name="Oval 31">
            <a:extLst>
              <a:ext uri="{FF2B5EF4-FFF2-40B4-BE49-F238E27FC236}">
                <a16:creationId xmlns:a16="http://schemas.microsoft.com/office/drawing/2014/main" id="{92E50A96-C61E-6600-F4E1-C03B00995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0" y="54117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113695" name="AutoShape 32">
            <a:extLst>
              <a:ext uri="{FF2B5EF4-FFF2-40B4-BE49-F238E27FC236}">
                <a16:creationId xmlns:a16="http://schemas.microsoft.com/office/drawing/2014/main" id="{F2A07D73-AEF7-9F7C-1131-E7F94BD3AA64}"/>
              </a:ext>
            </a:extLst>
          </p:cNvPr>
          <p:cNvCxnSpPr>
            <a:cxnSpLocks noChangeShapeType="1"/>
            <a:stCxn id="113693" idx="7"/>
            <a:endCxn id="113693" idx="5"/>
          </p:cNvCxnSpPr>
          <p:nvPr/>
        </p:nvCxnSpPr>
        <p:spPr bwMode="auto">
          <a:xfrm rot="16200000" flipH="1">
            <a:off x="8080376" y="4740275"/>
            <a:ext cx="398462" cy="1587"/>
          </a:xfrm>
          <a:prstGeom prst="curvedConnector5">
            <a:avLst>
              <a:gd name="adj1" fmla="val -22718"/>
              <a:gd name="adj2" fmla="val 33811856"/>
              <a:gd name="adj3" fmla="val 109352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96" name="Oval 33">
            <a:extLst>
              <a:ext uri="{FF2B5EF4-FFF2-40B4-BE49-F238E27FC236}">
                <a16:creationId xmlns:a16="http://schemas.microsoft.com/office/drawing/2014/main" id="{04F3060F-B806-1C75-18B3-A8F6F446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4150" y="5411788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113697" name="AutoShape 34">
            <a:extLst>
              <a:ext uri="{FF2B5EF4-FFF2-40B4-BE49-F238E27FC236}">
                <a16:creationId xmlns:a16="http://schemas.microsoft.com/office/drawing/2014/main" id="{368B58E4-76E7-086C-310A-86F111C227BD}"/>
              </a:ext>
            </a:extLst>
          </p:cNvPr>
          <p:cNvCxnSpPr>
            <a:cxnSpLocks noChangeShapeType="1"/>
            <a:stCxn id="113692" idx="2"/>
            <a:endCxn id="113694" idx="2"/>
          </p:cNvCxnSpPr>
          <p:nvPr/>
        </p:nvCxnSpPr>
        <p:spPr bwMode="auto">
          <a:xfrm rot="10800000" flipH="1" flipV="1">
            <a:off x="6554788" y="4740275"/>
            <a:ext cx="30162" cy="952500"/>
          </a:xfrm>
          <a:prstGeom prst="curvedConnector3">
            <a:avLst>
              <a:gd name="adj1" fmla="val -7579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8" name="AutoShape 35">
            <a:extLst>
              <a:ext uri="{FF2B5EF4-FFF2-40B4-BE49-F238E27FC236}">
                <a16:creationId xmlns:a16="http://schemas.microsoft.com/office/drawing/2014/main" id="{A92F42F2-CDC8-B557-041F-51E7B6639D90}"/>
              </a:ext>
            </a:extLst>
          </p:cNvPr>
          <p:cNvCxnSpPr>
            <a:cxnSpLocks noChangeShapeType="1"/>
            <a:stCxn id="113692" idx="6"/>
            <a:endCxn id="113693" idx="2"/>
          </p:cNvCxnSpPr>
          <p:nvPr/>
        </p:nvCxnSpPr>
        <p:spPr bwMode="auto">
          <a:xfrm>
            <a:off x="7127875" y="4740275"/>
            <a:ext cx="6619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99" name="AutoShape 36">
            <a:extLst>
              <a:ext uri="{FF2B5EF4-FFF2-40B4-BE49-F238E27FC236}">
                <a16:creationId xmlns:a16="http://schemas.microsoft.com/office/drawing/2014/main" id="{F080C451-3C17-30CF-8E3E-AEE7B913A796}"/>
              </a:ext>
            </a:extLst>
          </p:cNvPr>
          <p:cNvCxnSpPr>
            <a:cxnSpLocks noChangeShapeType="1"/>
            <a:stCxn id="113694" idx="6"/>
            <a:endCxn id="113696" idx="2"/>
          </p:cNvCxnSpPr>
          <p:nvPr/>
        </p:nvCxnSpPr>
        <p:spPr bwMode="auto">
          <a:xfrm>
            <a:off x="7158038" y="5692775"/>
            <a:ext cx="646112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700" name="AutoShape 37">
            <a:extLst>
              <a:ext uri="{FF2B5EF4-FFF2-40B4-BE49-F238E27FC236}">
                <a16:creationId xmlns:a16="http://schemas.microsoft.com/office/drawing/2014/main" id="{94F6C32B-269E-37A0-A4AA-88F0208F0CBA}"/>
              </a:ext>
            </a:extLst>
          </p:cNvPr>
          <p:cNvCxnSpPr>
            <a:cxnSpLocks noChangeShapeType="1"/>
            <a:stCxn id="113693" idx="4"/>
            <a:endCxn id="113696" idx="0"/>
          </p:cNvCxnSpPr>
          <p:nvPr/>
        </p:nvCxnSpPr>
        <p:spPr bwMode="auto">
          <a:xfrm rot="16200000" flipH="1">
            <a:off x="7887494" y="5209382"/>
            <a:ext cx="39052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701" name="Text Box 38">
            <a:extLst>
              <a:ext uri="{FF2B5EF4-FFF2-40B4-BE49-F238E27FC236}">
                <a16:creationId xmlns:a16="http://schemas.microsoft.com/office/drawing/2014/main" id="{A563B586-AD40-991A-5367-310E2C57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47625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13702" name="Text Box 39">
            <a:extLst>
              <a:ext uri="{FF2B5EF4-FFF2-40B4-BE49-F238E27FC236}">
                <a16:creationId xmlns:a16="http://schemas.microsoft.com/office/drawing/2014/main" id="{83830948-365F-0AFA-EDAE-69709F82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25" y="43973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13703" name="Text Box 40">
            <a:extLst>
              <a:ext uri="{FF2B5EF4-FFF2-40B4-BE49-F238E27FC236}">
                <a16:creationId xmlns:a16="http://schemas.microsoft.com/office/drawing/2014/main" id="{BAC4D2B7-8CF9-8DCD-30F9-7CC76367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3" y="500697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3704" name="Text Box 41">
            <a:extLst>
              <a:ext uri="{FF2B5EF4-FFF2-40B4-BE49-F238E27FC236}">
                <a16:creationId xmlns:a16="http://schemas.microsoft.com/office/drawing/2014/main" id="{06164682-45A6-C513-FE95-B1C04906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33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3705" name="Text Box 42">
            <a:extLst>
              <a:ext uri="{FF2B5EF4-FFF2-40B4-BE49-F238E27FC236}">
                <a16:creationId xmlns:a16="http://schemas.microsoft.com/office/drawing/2014/main" id="{809DFF8D-B27F-0E4B-B8C0-EA93F989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39624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:</a:t>
            </a:r>
          </a:p>
        </p:txBody>
      </p:sp>
      <p:sp>
        <p:nvSpPr>
          <p:cNvPr id="113706" name="Freeform 44">
            <a:extLst>
              <a:ext uri="{FF2B5EF4-FFF2-40B4-BE49-F238E27FC236}">
                <a16:creationId xmlns:a16="http://schemas.microsoft.com/office/drawing/2014/main" id="{AF2F1C99-D6D8-BA20-7E7E-97B6093FAA6D}"/>
              </a:ext>
            </a:extLst>
          </p:cNvPr>
          <p:cNvSpPr>
            <a:spLocks/>
          </p:cNvSpPr>
          <p:nvPr/>
        </p:nvSpPr>
        <p:spPr bwMode="auto">
          <a:xfrm>
            <a:off x="6019800" y="4206875"/>
            <a:ext cx="1600200" cy="1143000"/>
          </a:xfrm>
          <a:custGeom>
            <a:avLst/>
            <a:gdLst>
              <a:gd name="T0" fmla="*/ 0 w 1008"/>
              <a:gd name="T1" fmla="*/ 2147483646 h 720"/>
              <a:gd name="T2" fmla="*/ 2147483646 w 1008"/>
              <a:gd name="T3" fmla="*/ 2147483646 h 720"/>
              <a:gd name="T4" fmla="*/ 2147483646 w 1008"/>
              <a:gd name="T5" fmla="*/ 0 h 720"/>
              <a:gd name="T6" fmla="*/ 0 60000 65536"/>
              <a:gd name="T7" fmla="*/ 0 60000 65536"/>
              <a:gd name="T8" fmla="*/ 0 60000 65536"/>
              <a:gd name="T9" fmla="*/ 0 w 1008"/>
              <a:gd name="T10" fmla="*/ 0 h 720"/>
              <a:gd name="T11" fmla="*/ 1008 w 1008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720">
                <a:moveTo>
                  <a:pt x="0" y="720"/>
                </a:moveTo>
                <a:cubicBezTo>
                  <a:pt x="252" y="684"/>
                  <a:pt x="504" y="648"/>
                  <a:pt x="672" y="528"/>
                </a:cubicBezTo>
                <a:cubicBezTo>
                  <a:pt x="840" y="408"/>
                  <a:pt x="924" y="204"/>
                  <a:pt x="1008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707" name="Text Box 45">
            <a:extLst>
              <a:ext uri="{FF2B5EF4-FFF2-40B4-BE49-F238E27FC236}">
                <a16:creationId xmlns:a16="http://schemas.microsoft.com/office/drawing/2014/main" id="{5C07DD91-72BD-6FE1-3450-401159696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1148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13</a:t>
            </a:r>
          </a:p>
        </p:txBody>
      </p:sp>
      <p:sp>
        <p:nvSpPr>
          <p:cNvPr id="113708" name="Line 46">
            <a:extLst>
              <a:ext uri="{FF2B5EF4-FFF2-40B4-BE49-F238E27FC236}">
                <a16:creationId xmlns:a16="http://schemas.microsoft.com/office/drawing/2014/main" id="{127286FE-CFC3-86E5-0E22-90BBD8673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8862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3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1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  <p:bldP spid="113670" grpId="0" animBg="1"/>
      <p:bldP spid="113671" grpId="0" animBg="1"/>
      <p:bldP spid="113673" grpId="0" animBg="1"/>
      <p:bldP spid="113678" grpId="0"/>
      <p:bldP spid="113679" grpId="0"/>
      <p:bldP spid="113680" grpId="0"/>
      <p:bldP spid="113681" grpId="0"/>
      <p:bldP spid="113682" grpId="0"/>
      <p:bldP spid="113683" grpId="0"/>
      <p:bldP spid="113684" grpId="0" animBg="1"/>
      <p:bldP spid="113685" grpId="0" animBg="1"/>
      <p:bldP spid="113686" grpId="0" animBg="1"/>
      <p:bldP spid="113687" grpId="0" animBg="1"/>
      <p:bldP spid="113689" grpId="0"/>
      <p:bldP spid="113690" grpId="0"/>
      <p:bldP spid="113692" grpId="0" animBg="1"/>
      <p:bldP spid="113693" grpId="0" animBg="1"/>
      <p:bldP spid="113694" grpId="0" animBg="1"/>
      <p:bldP spid="113696" grpId="0" animBg="1"/>
      <p:bldP spid="113701" grpId="0"/>
      <p:bldP spid="113702" grpId="0"/>
      <p:bldP spid="113703" grpId="0"/>
      <p:bldP spid="113704" grpId="0"/>
      <p:bldP spid="113705" grpId="0"/>
      <p:bldP spid="11370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41F247EA-FBE2-3619-7CDB-025AE066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9597D9-8315-4513-86ED-189231A9E0A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FAE661EC-5BD2-CB65-3D11-B6A1CD240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theorem for safe edges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7768777F-115C-3EB1-E771-CDE71715D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u="sng"/>
              <a:t>Proof:</a:t>
            </a:r>
            <a:r>
              <a:rPr lang="en-US" altLang="en-US" sz="2400"/>
              <a:t> In order to show that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is a safe edge, we need to show that there exists a MST </a:t>
            </a:r>
            <a:r>
              <a:rPr lang="en-US" altLang="en-US" sz="2400" i="1"/>
              <a:t>G</a:t>
            </a:r>
            <a:r>
              <a:rPr lang="en-US" altLang="en-US" sz="2400" baseline="-25000"/>
              <a:t>T’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 baseline="-25000"/>
              <a:t>T’</a:t>
            </a:r>
            <a:r>
              <a:rPr lang="en-US" altLang="en-US" sz="2400"/>
              <a:t>) such that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 i="1"/>
              <a:t>A</a:t>
            </a:r>
            <a:r>
              <a:rPr lang="en-US" altLang="en-US" sz="2400"/>
              <a:t> U {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}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 baseline="-25000">
                <a:ea typeface="Arial Unicode MS" pitchFamily="34" charset="-128"/>
              </a:rPr>
              <a:t>T’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</a:t>
            </a:r>
          </a:p>
          <a:p>
            <a:pPr lvl="1"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case 1: (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u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∈ 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(In this case, we are done. Just take 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G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T’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= 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G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case 2: (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u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∉ </a:t>
            </a:r>
            <a:r>
              <a:rPr lang="en-US" altLang="en-US" sz="20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T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>
            <a:extLst>
              <a:ext uri="{FF2B5EF4-FFF2-40B4-BE49-F238E27FC236}">
                <a16:creationId xmlns:a16="http://schemas.microsoft.com/office/drawing/2014/main" id="{74814906-FEB6-E655-3768-2A92ADC7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CC8B79-624D-4A11-98D9-1F297E01D8E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77A9137B-9575-0E45-F89D-294F1EAE3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theorem for safe edges</a:t>
            </a:r>
          </a:p>
        </p:txBody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26F8458D-CED9-A42D-7799-0F1B2E9CA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Proof:</a:t>
            </a:r>
            <a:r>
              <a:rPr lang="en-US" altLang="en-US" sz="2400"/>
              <a:t> (case 2 cont’d, i.e.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∉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</a:rPr>
              <a:t>E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T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Note that </a:t>
            </a:r>
            <a:r>
              <a:rPr lang="en-US" altLang="en-US" sz="2400" i="1"/>
              <a:t>G</a:t>
            </a:r>
            <a:r>
              <a:rPr lang="en-US" altLang="en-US" sz="2400" baseline="-25000"/>
              <a:t>T</a:t>
            </a:r>
            <a:r>
              <a:rPr lang="en-US" altLang="en-US" sz="2400"/>
              <a:t> is a tree, hence there exists a unique path from </a:t>
            </a:r>
            <a:r>
              <a:rPr lang="en-US" altLang="en-US" sz="2400" i="1"/>
              <a:t>u</a:t>
            </a:r>
            <a:r>
              <a:rPr lang="en-US" altLang="en-US" sz="2400"/>
              <a:t> to </a:t>
            </a:r>
            <a:r>
              <a:rPr lang="en-US" altLang="en-US" sz="2400" i="1"/>
              <a:t>v</a:t>
            </a:r>
            <a:r>
              <a:rPr lang="en-US" altLang="en-US" sz="2400"/>
              <a:t>, say </a:t>
            </a:r>
            <a:r>
              <a:rPr lang="en-US" altLang="en-US" sz="2400" i="1"/>
              <a:t>u</a:t>
            </a:r>
            <a:r>
              <a:rPr lang="en-US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1</a:t>
            </a:r>
            <a:r>
              <a:rPr lang="en-US" altLang="en-US" sz="2400">
                <a:sym typeface="Wingdings" panose="05000000000000000000" pitchFamily="2" charset="2"/>
              </a:rPr>
              <a:t> 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  … 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k</a:t>
            </a:r>
            <a:r>
              <a:rPr lang="en-US" altLang="en-US" sz="2400">
                <a:sym typeface="Wingdings" panose="05000000000000000000" pitchFamily="2" charset="2"/>
              </a:rPr>
              <a:t> 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Since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is a light edge for the cut (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-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),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crosses this cut, hence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 and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 are on different sides.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Therefore, along the path from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 to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, there exists an edge 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sym typeface="Wingdings" panose="05000000000000000000" pitchFamily="2" charset="2"/>
              </a:rPr>
              <a:t>+1</a:t>
            </a:r>
            <a:r>
              <a:rPr lang="en-US" altLang="en-US" sz="2400">
                <a:sym typeface="Wingdings" panose="05000000000000000000" pitchFamily="2" charset="2"/>
              </a:rPr>
              <a:t>) that crosses (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-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).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Suppose that we remove this edge 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sym typeface="Wingdings" panose="05000000000000000000" pitchFamily="2" charset="2"/>
              </a:rPr>
              <a:t>+1</a:t>
            </a:r>
            <a:r>
              <a:rPr lang="en-US" altLang="en-US" sz="2400">
                <a:sym typeface="Wingdings" panose="05000000000000000000" pitchFamily="2" charset="2"/>
              </a:rPr>
              <a:t>) from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</a:t>
            </a:r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Since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</a:t>
            </a:r>
            <a:r>
              <a:rPr lang="en-US" altLang="en-US" sz="2400">
                <a:sym typeface="Wingdings" panose="05000000000000000000" pitchFamily="2" charset="2"/>
              </a:rPr>
              <a:t> is a tree, after removing 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sym typeface="Wingdings" panose="05000000000000000000" pitchFamily="2" charset="2"/>
              </a:rPr>
              <a:t>+1</a:t>
            </a:r>
            <a:r>
              <a:rPr lang="en-US" altLang="en-US" sz="2400">
                <a:sym typeface="Wingdings" panose="05000000000000000000" pitchFamily="2" charset="2"/>
              </a:rPr>
              <a:t>), we will have two trees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T1</a:t>
            </a:r>
            <a:r>
              <a:rPr lang="en-US" altLang="en-US" sz="2400">
                <a:sym typeface="Wingdings" panose="05000000000000000000" pitchFamily="2" charset="2"/>
              </a:rPr>
              <a:t> and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T2</a:t>
            </a:r>
            <a:r>
              <a:rPr lang="en-US" altLang="en-US" sz="2400">
                <a:sym typeface="Wingdings" panose="05000000000000000000" pitchFamily="2" charset="2"/>
              </a:rPr>
              <a:t> where 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 is in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T1</a:t>
            </a:r>
            <a:r>
              <a:rPr lang="en-US" altLang="en-US" sz="2400">
                <a:sym typeface="Wingdings" panose="05000000000000000000" pitchFamily="2" charset="2"/>
              </a:rPr>
              <a:t> and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 is in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T2</a:t>
            </a:r>
            <a:r>
              <a:rPr lang="en-US" altLang="en-US" sz="2400">
                <a:sym typeface="Wingdings" panose="05000000000000000000" pitchFamily="2" charset="2"/>
              </a:rPr>
              <a:t>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Suppose we connect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T1</a:t>
            </a:r>
            <a:r>
              <a:rPr lang="en-US" altLang="en-US" sz="2400">
                <a:sym typeface="Wingdings" panose="05000000000000000000" pitchFamily="2" charset="2"/>
              </a:rPr>
              <a:t> and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T2</a:t>
            </a:r>
            <a:r>
              <a:rPr lang="en-US" altLang="en-US" sz="2400">
                <a:sym typeface="Wingdings" panose="05000000000000000000" pitchFamily="2" charset="2"/>
              </a:rPr>
              <a:t> using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edge and from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 (note that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 becomes a spanning tree).</a:t>
            </a: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058DCF3B-184F-4F81-1DDB-DC3D2208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DDFC4-FF64-4011-8039-F2B6CCD9D32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8611" name="Rectangle 5">
            <a:extLst>
              <a:ext uri="{FF2B5EF4-FFF2-40B4-BE49-F238E27FC236}">
                <a16:creationId xmlns:a16="http://schemas.microsoft.com/office/drawing/2014/main" id="{7F70E4ED-E940-8A62-00B6-95FA4F8E0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 theorem for safe edges</a:t>
            </a: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F2B2C189-3A2E-000B-692E-B9D7E0C59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Proof:</a:t>
            </a:r>
            <a:r>
              <a:rPr lang="en-US" altLang="en-US" sz="2400"/>
              <a:t> (case 2 cont’d, i.e.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∉ </a:t>
            </a:r>
            <a:r>
              <a:rPr lang="en-US" altLang="en-US" sz="2400" i="1"/>
              <a:t>E</a:t>
            </a:r>
            <a:r>
              <a:rPr lang="en-US" altLang="en-US" sz="2400" baseline="-25000"/>
              <a:t>T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Note that from </a:t>
            </a:r>
            <a:r>
              <a:rPr lang="en-US" altLang="en-US" sz="2400" i="1"/>
              <a:t>G</a:t>
            </a:r>
            <a:r>
              <a:rPr lang="en-US" altLang="en-US" sz="2400" baseline="-25000"/>
              <a:t>T</a:t>
            </a:r>
            <a:r>
              <a:rPr lang="en-US" altLang="en-US" sz="2400"/>
              <a:t> we removed an edge (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i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i="1" baseline="-25000"/>
              <a:t>i</a:t>
            </a:r>
            <a:r>
              <a:rPr lang="en-US" altLang="en-US" sz="2400" baseline="-25000"/>
              <a:t>+1</a:t>
            </a:r>
            <a:r>
              <a:rPr lang="en-US" altLang="en-US" sz="2400"/>
              <a:t>) and inserted another edge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to form </a:t>
            </a:r>
            <a:r>
              <a:rPr lang="en-US" altLang="en-US" sz="2400" i="1"/>
              <a:t>G</a:t>
            </a:r>
            <a:r>
              <a:rPr lang="en-US" altLang="en-US" sz="2400" baseline="-25000"/>
              <a:t>T’</a:t>
            </a:r>
            <a:r>
              <a:rPr lang="en-US" altLang="en-US" sz="2400"/>
              <a:t>. Therefore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Since both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and 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sym typeface="Wingdings" panose="05000000000000000000" pitchFamily="2" charset="2"/>
              </a:rPr>
              <a:t>+1</a:t>
            </a:r>
            <a:r>
              <a:rPr lang="en-US" altLang="en-US" sz="2400">
                <a:sym typeface="Wingdings" panose="05000000000000000000" pitchFamily="2" charset="2"/>
              </a:rPr>
              <a:t>) crosses the cut (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-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), and since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is a light edge for the cut (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-</a:t>
            </a:r>
            <a:r>
              <a:rPr lang="en-US" altLang="en-US" sz="2400" i="1">
                <a:sym typeface="Wingdings" panose="05000000000000000000" pitchFamily="2" charset="2"/>
              </a:rPr>
              <a:t>S</a:t>
            </a:r>
            <a:r>
              <a:rPr lang="en-US" altLang="en-US" sz="2400">
                <a:sym typeface="Wingdings" panose="05000000000000000000" pitchFamily="2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And hence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However, since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</a:t>
            </a:r>
            <a:r>
              <a:rPr lang="en-US" altLang="en-US" sz="2400">
                <a:sym typeface="Wingdings" panose="05000000000000000000" pitchFamily="2" charset="2"/>
              </a:rPr>
              <a:t> is a MST,</a:t>
            </a:r>
          </a:p>
        </p:txBody>
      </p:sp>
      <p:graphicFrame>
        <p:nvGraphicFramePr>
          <p:cNvPr id="68613" name="Object 7">
            <a:extLst>
              <a:ext uri="{FF2B5EF4-FFF2-40B4-BE49-F238E27FC236}">
                <a16:creationId xmlns:a16="http://schemas.microsoft.com/office/drawing/2014/main" id="{22966158-A71C-E061-6B80-05881F869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62213"/>
          <a:ext cx="4445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228600" progId="Equation.3">
                  <p:embed/>
                </p:oleObj>
              </mc:Choice>
              <mc:Fallback>
                <p:oleObj name="Equation" r:id="rId3" imgW="22479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62213"/>
                        <a:ext cx="4445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8">
            <a:extLst>
              <a:ext uri="{FF2B5EF4-FFF2-40B4-BE49-F238E27FC236}">
                <a16:creationId xmlns:a16="http://schemas.microsoft.com/office/drawing/2014/main" id="{401F910E-E841-909F-1FDA-AB7AC33803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733800"/>
          <a:ext cx="23352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1100" imgH="228600" progId="Equation.3">
                  <p:embed/>
                </p:oleObj>
              </mc:Choice>
              <mc:Fallback>
                <p:oleObj name="Equation" r:id="rId5" imgW="1181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733800"/>
                        <a:ext cx="23352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9">
            <a:extLst>
              <a:ext uri="{FF2B5EF4-FFF2-40B4-BE49-F238E27FC236}">
                <a16:creationId xmlns:a16="http://schemas.microsoft.com/office/drawing/2014/main" id="{F3F10B89-AADA-CC1C-D2C4-E856578F9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4572000"/>
          <a:ext cx="1957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170" imgH="215806" progId="Equation.3">
                  <p:embed/>
                </p:oleObj>
              </mc:Choice>
              <mc:Fallback>
                <p:oleObj name="Equation" r:id="rId7" imgW="99017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572000"/>
                        <a:ext cx="19573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0">
            <a:extLst>
              <a:ext uri="{FF2B5EF4-FFF2-40B4-BE49-F238E27FC236}">
                <a16:creationId xmlns:a16="http://schemas.microsoft.com/office/drawing/2014/main" id="{49B481D3-6D1F-C91A-6CAD-E701903BD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9013" y="5438775"/>
          <a:ext cx="1957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170" imgH="215806" progId="Equation.3">
                  <p:embed/>
                </p:oleObj>
              </mc:Choice>
              <mc:Fallback>
                <p:oleObj name="Equation" r:id="rId9" imgW="990170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438775"/>
                        <a:ext cx="19573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9D4BC0EB-A5D3-6D7D-F82D-8D43918C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632241-625D-4DD2-BEDD-6BA6CB86B3E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0659" name="Rectangle 10">
            <a:extLst>
              <a:ext uri="{FF2B5EF4-FFF2-40B4-BE49-F238E27FC236}">
                <a16:creationId xmlns:a16="http://schemas.microsoft.com/office/drawing/2014/main" id="{37C72460-181D-EF5F-C045-B7F494DBD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theorem for saf</a:t>
            </a:r>
            <a:r>
              <a:rPr lang="en-US" altLang="en-US" sz="3600"/>
              <a:t>e</a:t>
            </a:r>
            <a:r>
              <a:rPr lang="en-US" altLang="en-US"/>
              <a:t> edges</a:t>
            </a:r>
          </a:p>
        </p:txBody>
      </p:sp>
      <p:sp>
        <p:nvSpPr>
          <p:cNvPr id="70660" name="Rectangle 11">
            <a:extLst>
              <a:ext uri="{FF2B5EF4-FFF2-40B4-BE49-F238E27FC236}">
                <a16:creationId xmlns:a16="http://schemas.microsoft.com/office/drawing/2014/main" id="{68DB6D3B-1CD0-4E2D-5A5B-6E9ACC3CC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u="sng"/>
              <a:t>Proof:</a:t>
            </a:r>
            <a:r>
              <a:rPr lang="en-US" altLang="en-US" sz="2400"/>
              <a:t> (case 2 cont’d, i.e.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∉ E</a:t>
            </a:r>
            <a:r>
              <a:rPr lang="en-US" altLang="en-US" sz="2400" baseline="-25000"/>
              <a:t>T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Therefore</a:t>
            </a: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Which proves that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 is also a MST.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Note that, for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=(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) we have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∊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ea typeface="Arial Unicode MS" pitchFamily="34" charset="-128"/>
                <a:sym typeface="Wingdings" panose="05000000000000000000" pitchFamily="2" charset="2"/>
              </a:rPr>
              <a:t>T’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.</a:t>
            </a: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However, we wanted to show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⊆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ea typeface="Arial Unicode MS" pitchFamily="34" charset="-128"/>
                <a:sym typeface="Wingdings" panose="05000000000000000000" pitchFamily="2" charset="2"/>
              </a:rPr>
              <a:t>T’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as well.</a:t>
            </a: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We removed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ea typeface="Arial Unicode MS" pitchFamily="34" charset="-128"/>
                <a:sym typeface="Wingdings" panose="05000000000000000000" pitchFamily="2" charset="2"/>
              </a:rPr>
              <a:t>+1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). What if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ea typeface="Arial Unicode MS" pitchFamily="34" charset="-128"/>
                <a:sym typeface="Wingdings" panose="05000000000000000000" pitchFamily="2" charset="2"/>
              </a:rPr>
              <a:t>+1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∊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?</a:t>
            </a: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ea typeface="Arial Unicode MS" pitchFamily="34" charset="-128"/>
                <a:sym typeface="Wingdings" panose="05000000000000000000" pitchFamily="2" charset="2"/>
              </a:rPr>
              <a:t>+1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∉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 because 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respects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). We picked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 i="1" baseline="-25000">
                <a:ea typeface="Arial Unicode MS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aseline="-25000">
                <a:ea typeface="Arial Unicode MS" pitchFamily="34" charset="-128"/>
                <a:sym typeface="Wingdings" panose="05000000000000000000" pitchFamily="2" charset="2"/>
              </a:rPr>
              <a:t>+1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 to be an edge that crosses (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,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-</a:t>
            </a:r>
            <a:r>
              <a:rPr lang="en-US" altLang="en-US" sz="2400" i="1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S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).</a:t>
            </a: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Hence for the MST 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=(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  <a:r>
              <a:rPr lang="en-US" altLang="en-US" sz="2400">
                <a:sym typeface="Wingdings" panose="05000000000000000000" pitchFamily="2" charset="2"/>
              </a:rPr>
              <a:t>) we have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U {(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)}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⊆</a:t>
            </a:r>
            <a:r>
              <a:rPr lang="en-US" altLang="en-US" sz="2400">
                <a:sym typeface="Wingdings" panose="05000000000000000000" pitchFamily="2" charset="2"/>
              </a:rPr>
              <a:t> </a:t>
            </a:r>
            <a:r>
              <a:rPr lang="en-US" altLang="en-US" sz="2400" i="1">
                <a:sym typeface="Wingdings" panose="05000000000000000000" pitchFamily="2" charset="2"/>
              </a:rPr>
              <a:t>E</a:t>
            </a:r>
            <a:r>
              <a:rPr lang="en-US" altLang="en-US" sz="2400" baseline="-25000">
                <a:sym typeface="Wingdings" panose="05000000000000000000" pitchFamily="2" charset="2"/>
              </a:rPr>
              <a:t>T’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Therefore,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is a safe edge for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70661" name="Object 12">
            <a:extLst>
              <a:ext uri="{FF2B5EF4-FFF2-40B4-BE49-F238E27FC236}">
                <a16:creationId xmlns:a16="http://schemas.microsoft.com/office/drawing/2014/main" id="{C4391CD3-A657-DF31-65A9-073503B77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858963"/>
          <a:ext cx="19589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215806" progId="Equation.3">
                  <p:embed/>
                </p:oleObj>
              </mc:Choice>
              <mc:Fallback>
                <p:oleObj name="Equation" r:id="rId3" imgW="99017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58963"/>
                        <a:ext cx="19589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AutoShape 16">
            <a:extLst>
              <a:ext uri="{FF2B5EF4-FFF2-40B4-BE49-F238E27FC236}">
                <a16:creationId xmlns:a16="http://schemas.microsoft.com/office/drawing/2014/main" id="{38D795CE-F605-FBCD-4DCB-A48551A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912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CE06D29D-7861-BFDD-6432-903E59C5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FC5CD0-E6B5-43E9-88B6-79D27AD06BD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D9C3674E-4839-DAD2-1539-C6F98217D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Concrete algorithms for MST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7791DA6-B8D7-E88F-8074-2D9E51EC5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Let us recall the generic MST algorithm: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We will see two different concrete algorithms based on this generic algorithm.</a:t>
            </a:r>
          </a:p>
          <a:p>
            <a:pPr eaLnBrk="1" hangingPunct="1"/>
            <a:r>
              <a:rPr lang="en-US" altLang="en-US" sz="2400"/>
              <a:t>The algorithms differ in the way they find the safe edge.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CDA55DCD-D9E0-9C5F-B661-88E33BD60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8382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GenericMST (</a:t>
            </a:r>
            <a:r>
              <a:rPr lang="en-US" altLang="en-US" sz="2400" i="1"/>
              <a:t>G</a:t>
            </a:r>
            <a:r>
              <a:rPr lang="en-US" altLang="en-US" sz="2400"/>
              <a:t>, </a:t>
            </a:r>
            <a:r>
              <a:rPr lang="en-US" altLang="en-US" sz="2400" i="1"/>
              <a:t>w</a:t>
            </a:r>
            <a:r>
              <a:rPr lang="en-US" altLang="en-US" sz="2400"/>
              <a:t>) { </a:t>
            </a:r>
            <a:r>
              <a:rPr lang="en-US" altLang="en-US" sz="2400">
                <a:solidFill>
                  <a:srgbClr val="0066FF"/>
                </a:solidFill>
              </a:rPr>
              <a:t>// </a:t>
            </a:r>
            <a:r>
              <a:rPr lang="en-US" altLang="en-US" sz="2400" i="1">
                <a:solidFill>
                  <a:srgbClr val="0066FF"/>
                </a:solidFill>
              </a:rPr>
              <a:t>G</a:t>
            </a:r>
            <a:r>
              <a:rPr lang="en-US" altLang="en-US" sz="2400">
                <a:solidFill>
                  <a:srgbClr val="0066FF"/>
                </a:solidFill>
              </a:rPr>
              <a:t>=(</a:t>
            </a:r>
            <a:r>
              <a:rPr lang="en-US" altLang="en-US" sz="2400" i="1">
                <a:solidFill>
                  <a:srgbClr val="0066FF"/>
                </a:solidFill>
              </a:rPr>
              <a:t>V</a:t>
            </a:r>
            <a:r>
              <a:rPr lang="en-US" altLang="en-US" sz="2400">
                <a:solidFill>
                  <a:srgbClr val="0066FF"/>
                </a:solidFill>
              </a:rPr>
              <a:t>,</a:t>
            </a:r>
            <a:r>
              <a:rPr lang="en-US" altLang="en-US" sz="2400" i="1">
                <a:solidFill>
                  <a:srgbClr val="0066FF"/>
                </a:solidFill>
              </a:rPr>
              <a:t>E</a:t>
            </a:r>
            <a:r>
              <a:rPr lang="en-US" altLang="en-US" sz="2400">
                <a:solidFill>
                  <a:srgbClr val="0066FF"/>
                </a:solidFill>
              </a:rPr>
              <a:t>), </a:t>
            </a:r>
            <a:r>
              <a:rPr lang="en-US" altLang="en-US" sz="2400" i="1">
                <a:solidFill>
                  <a:srgbClr val="0066FF"/>
                </a:solidFill>
              </a:rPr>
              <a:t>w</a:t>
            </a:r>
            <a:r>
              <a:rPr lang="en-US" altLang="en-US" sz="2400">
                <a:solidFill>
                  <a:srgbClr val="0066FF"/>
                </a:solidFill>
              </a:rPr>
              <a:t>:</a:t>
            </a:r>
            <a:r>
              <a:rPr lang="en-US" altLang="en-US" sz="2400" i="1">
                <a:solidFill>
                  <a:srgbClr val="0066FF"/>
                </a:solidFill>
              </a:rPr>
              <a:t>E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=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∅</a:t>
            </a:r>
            <a:r>
              <a:rPr lang="en-US" altLang="en-US" sz="2400">
                <a:sym typeface="Wingdings" panose="05000000000000000000" pitchFamily="2" charset="2"/>
              </a:rPr>
              <a:t>; 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// initialize 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 as the empty set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while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does not form a MST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    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 = FindSafeEdge(</a:t>
            </a:r>
            <a:r>
              <a:rPr lang="en-US" altLang="en-US" sz="2400" i="1">
                <a:sym typeface="Wingdings" panose="05000000000000000000" pitchFamily="2" charset="2"/>
              </a:rPr>
              <a:t>G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w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); 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// find a safe edge for 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   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= </a:t>
            </a:r>
            <a:r>
              <a:rPr lang="en-US" altLang="en-US" sz="2400" i="1">
                <a:sym typeface="Wingdings" panose="05000000000000000000" pitchFamily="2" charset="2"/>
              </a:rPr>
              <a:t>A</a:t>
            </a:r>
            <a:r>
              <a:rPr lang="en-US" altLang="en-US" sz="2400">
                <a:sym typeface="Wingdings" panose="05000000000000000000" pitchFamily="2" charset="2"/>
              </a:rPr>
              <a:t> U {(</a:t>
            </a:r>
            <a:r>
              <a:rPr lang="en-US" altLang="en-US" sz="2400" i="1">
                <a:sym typeface="Wingdings" panose="05000000000000000000" pitchFamily="2" charset="2"/>
              </a:rPr>
              <a:t>u</a:t>
            </a:r>
            <a:r>
              <a:rPr lang="en-US" altLang="en-US" sz="2400">
                <a:sym typeface="Wingdings" panose="05000000000000000000" pitchFamily="2" charset="2"/>
              </a:rPr>
              <a:t>,</a:t>
            </a:r>
            <a:r>
              <a:rPr lang="en-US" altLang="en-US" sz="2400" i="1">
                <a:sym typeface="Wingdings" panose="05000000000000000000" pitchFamily="2" charset="2"/>
              </a:rPr>
              <a:t>v</a:t>
            </a:r>
            <a:r>
              <a:rPr lang="en-US" altLang="en-US" sz="2400">
                <a:sym typeface="Wingdings" panose="05000000000000000000" pitchFamily="2" charset="2"/>
              </a:rPr>
              <a:t>)}; 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// enlarge </a:t>
            </a:r>
            <a:r>
              <a:rPr lang="en-US" altLang="en-US" sz="2400" i="1">
                <a:solidFill>
                  <a:srgbClr val="0066FF"/>
                </a:solidFill>
                <a:sym typeface="Wingdings" panose="05000000000000000000" pitchFamily="2" charset="2"/>
              </a:rPr>
              <a:t>A</a:t>
            </a:r>
            <a:r>
              <a:rPr lang="en-US" altLang="en-US" sz="2400">
                <a:solidFill>
                  <a:srgbClr val="0066FF"/>
                </a:solidFill>
                <a:sym typeface="Wingdings" panose="05000000000000000000" pitchFamily="2" charset="2"/>
              </a:rPr>
              <a:t> with this safe edge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}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E20AE6D7-BF06-44F9-F01F-A5C768B0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BC0FDE-5401-4070-B1AA-B2E4ABFC9D6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D75F5CB-BA64-A2BD-65A2-7B52AD126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3E32AF0-1AF1-EBF2-BE85-E9FD7601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Start with some node, which is picked randomly.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Initially only this node is said to be covered.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At each step, consider a cut that is formed by the set of covered nodes (say </a:t>
            </a:r>
            <a:r>
              <a:rPr lang="en-US" altLang="en-US" sz="2400" i="1"/>
              <a:t>C</a:t>
            </a:r>
            <a:r>
              <a:rPr lang="en-US" altLang="en-US" sz="2400"/>
              <a:t>), and the set of uncovered nodes (</a:t>
            </a:r>
            <a:r>
              <a:rPr lang="en-US" altLang="en-US" sz="2400" i="1"/>
              <a:t>V</a:t>
            </a:r>
            <a:r>
              <a:rPr lang="en-US" altLang="en-US" sz="2400"/>
              <a:t>-</a:t>
            </a:r>
            <a:r>
              <a:rPr lang="en-US" altLang="en-US" sz="2400" i="1"/>
              <a:t>C</a:t>
            </a:r>
            <a:r>
              <a:rPr lang="en-US" altLang="en-US" sz="2400"/>
              <a:t>).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 this cut, find a light edge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where </a:t>
            </a:r>
            <a:r>
              <a:rPr lang="en-US" altLang="en-US" sz="2400" i="1"/>
              <a:t>u</a:t>
            </a:r>
            <a:r>
              <a:rPr lang="en-US" altLang="en-US" sz="2400"/>
              <a:t> is in </a:t>
            </a:r>
            <a:r>
              <a:rPr lang="en-US" altLang="en-US" sz="2400" i="1"/>
              <a:t>C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Then enlarge </a:t>
            </a:r>
            <a:r>
              <a:rPr lang="en-US" altLang="en-US" sz="2400" i="1"/>
              <a:t>C</a:t>
            </a:r>
            <a:r>
              <a:rPr lang="en-US" altLang="en-US" sz="2400"/>
              <a:t> by including </a:t>
            </a:r>
            <a:r>
              <a:rPr lang="en-US" altLang="en-US" sz="2400" i="1"/>
              <a:t>v</a:t>
            </a:r>
            <a:r>
              <a:rPr lang="en-US" altLang="en-US" sz="2400"/>
              <a:t> and add (</a:t>
            </a:r>
            <a:r>
              <a:rPr lang="en-US" altLang="en-US" sz="2400" i="1"/>
              <a:t>u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/>
              <a:t>) into </a:t>
            </a:r>
            <a:r>
              <a:rPr lang="en-US" altLang="en-US" sz="2400" i="1"/>
              <a:t>A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Repeat this until </a:t>
            </a:r>
            <a:r>
              <a:rPr lang="en-US" altLang="en-US" sz="2400" i="1"/>
              <a:t>C</a:t>
            </a:r>
            <a:r>
              <a:rPr lang="en-US" altLang="en-US" sz="2400"/>
              <a:t>=</a:t>
            </a:r>
            <a:r>
              <a:rPr lang="en-US" altLang="en-US" sz="2400" i="1"/>
              <a:t>V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D461F322-3810-53AA-D2AB-E7922067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F6F5F2-5A31-420B-AAFF-BA588BBFB4E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11B12149-9F67-D4C4-B050-F9591E229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76804" name="Oval 6">
            <a:extLst>
              <a:ext uri="{FF2B5EF4-FFF2-40B4-BE49-F238E27FC236}">
                <a16:creationId xmlns:a16="http://schemas.microsoft.com/office/drawing/2014/main" id="{9CD7130B-EDA0-5A9D-DC65-615FB60D2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76805" name="Oval 7">
            <a:extLst>
              <a:ext uri="{FF2B5EF4-FFF2-40B4-BE49-F238E27FC236}">
                <a16:creationId xmlns:a16="http://schemas.microsoft.com/office/drawing/2014/main" id="{792D5371-2FD4-C3BD-81E2-30FE329D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76806" name="Oval 8">
            <a:extLst>
              <a:ext uri="{FF2B5EF4-FFF2-40B4-BE49-F238E27FC236}">
                <a16:creationId xmlns:a16="http://schemas.microsoft.com/office/drawing/2014/main" id="{BED177AD-5135-8C8C-0736-6DE7A940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76807" name="Oval 9">
            <a:extLst>
              <a:ext uri="{FF2B5EF4-FFF2-40B4-BE49-F238E27FC236}">
                <a16:creationId xmlns:a16="http://schemas.microsoft.com/office/drawing/2014/main" id="{6EDD9F80-9DCC-7404-AAAE-421B4D085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76808" name="Oval 10">
            <a:extLst>
              <a:ext uri="{FF2B5EF4-FFF2-40B4-BE49-F238E27FC236}">
                <a16:creationId xmlns:a16="http://schemas.microsoft.com/office/drawing/2014/main" id="{E64BF82E-AB01-E445-1349-68D0D09D5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76809" name="Oval 11">
            <a:extLst>
              <a:ext uri="{FF2B5EF4-FFF2-40B4-BE49-F238E27FC236}">
                <a16:creationId xmlns:a16="http://schemas.microsoft.com/office/drawing/2014/main" id="{F011820A-11FF-EF7D-B21E-53B42089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76810" name="Oval 12">
            <a:extLst>
              <a:ext uri="{FF2B5EF4-FFF2-40B4-BE49-F238E27FC236}">
                <a16:creationId xmlns:a16="http://schemas.microsoft.com/office/drawing/2014/main" id="{24CDCC22-94F8-18D3-03E3-5B9D8FD6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76811" name="Oval 13">
            <a:extLst>
              <a:ext uri="{FF2B5EF4-FFF2-40B4-BE49-F238E27FC236}">
                <a16:creationId xmlns:a16="http://schemas.microsoft.com/office/drawing/2014/main" id="{BBC393F5-BEB8-DB78-D212-5B7201FC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76812" name="AutoShape 14">
            <a:extLst>
              <a:ext uri="{FF2B5EF4-FFF2-40B4-BE49-F238E27FC236}">
                <a16:creationId xmlns:a16="http://schemas.microsoft.com/office/drawing/2014/main" id="{48819BC3-320B-0407-6E63-1C3ED686C4FF}"/>
              </a:ext>
            </a:extLst>
          </p:cNvPr>
          <p:cNvCxnSpPr>
            <a:cxnSpLocks noChangeShapeType="1"/>
            <a:stCxn id="76804" idx="0"/>
            <a:endCxn id="76805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3" name="AutoShape 15">
            <a:extLst>
              <a:ext uri="{FF2B5EF4-FFF2-40B4-BE49-F238E27FC236}">
                <a16:creationId xmlns:a16="http://schemas.microsoft.com/office/drawing/2014/main" id="{77D521D7-193D-CCFB-328D-61F5D965CEAB}"/>
              </a:ext>
            </a:extLst>
          </p:cNvPr>
          <p:cNvCxnSpPr>
            <a:cxnSpLocks noChangeShapeType="1"/>
            <a:stCxn id="76804" idx="4"/>
            <a:endCxn id="76806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4" name="AutoShape 16">
            <a:extLst>
              <a:ext uri="{FF2B5EF4-FFF2-40B4-BE49-F238E27FC236}">
                <a16:creationId xmlns:a16="http://schemas.microsoft.com/office/drawing/2014/main" id="{8AC846B9-85DE-7EAB-04A4-A0C93ADE4924}"/>
              </a:ext>
            </a:extLst>
          </p:cNvPr>
          <p:cNvCxnSpPr>
            <a:cxnSpLocks noChangeShapeType="1"/>
            <a:stCxn id="76805" idx="4"/>
            <a:endCxn id="76806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AutoShape 17">
            <a:extLst>
              <a:ext uri="{FF2B5EF4-FFF2-40B4-BE49-F238E27FC236}">
                <a16:creationId xmlns:a16="http://schemas.microsoft.com/office/drawing/2014/main" id="{70A1E080-0D3A-782E-E7A8-1FD3F3451953}"/>
              </a:ext>
            </a:extLst>
          </p:cNvPr>
          <p:cNvCxnSpPr>
            <a:cxnSpLocks noChangeShapeType="1"/>
            <a:stCxn id="76805" idx="6"/>
            <a:endCxn id="76807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6" name="AutoShape 19">
            <a:extLst>
              <a:ext uri="{FF2B5EF4-FFF2-40B4-BE49-F238E27FC236}">
                <a16:creationId xmlns:a16="http://schemas.microsoft.com/office/drawing/2014/main" id="{14093AE5-36FA-9118-A773-E6A6B6C4CC63}"/>
              </a:ext>
            </a:extLst>
          </p:cNvPr>
          <p:cNvCxnSpPr>
            <a:cxnSpLocks noChangeShapeType="1"/>
            <a:stCxn id="76807" idx="6"/>
            <a:endCxn id="76808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7" name="AutoShape 20">
            <a:extLst>
              <a:ext uri="{FF2B5EF4-FFF2-40B4-BE49-F238E27FC236}">
                <a16:creationId xmlns:a16="http://schemas.microsoft.com/office/drawing/2014/main" id="{D17EDF18-4803-8586-B329-6DCA8BFB0FCC}"/>
              </a:ext>
            </a:extLst>
          </p:cNvPr>
          <p:cNvCxnSpPr>
            <a:cxnSpLocks noChangeShapeType="1"/>
            <a:stCxn id="76808" idx="6"/>
            <a:endCxn id="76811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8" name="AutoShape 21">
            <a:extLst>
              <a:ext uri="{FF2B5EF4-FFF2-40B4-BE49-F238E27FC236}">
                <a16:creationId xmlns:a16="http://schemas.microsoft.com/office/drawing/2014/main" id="{248F1A7E-AAF2-120D-2987-91BEC352FB33}"/>
              </a:ext>
            </a:extLst>
          </p:cNvPr>
          <p:cNvCxnSpPr>
            <a:cxnSpLocks noChangeShapeType="1"/>
            <a:stCxn id="76811" idx="4"/>
            <a:endCxn id="76809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9" name="AutoShape 22">
            <a:extLst>
              <a:ext uri="{FF2B5EF4-FFF2-40B4-BE49-F238E27FC236}">
                <a16:creationId xmlns:a16="http://schemas.microsoft.com/office/drawing/2014/main" id="{15FF1067-D2D1-68FC-906C-5BE8722249D2}"/>
              </a:ext>
            </a:extLst>
          </p:cNvPr>
          <p:cNvCxnSpPr>
            <a:cxnSpLocks noChangeShapeType="1"/>
            <a:stCxn id="76809" idx="2"/>
            <a:endCxn id="76810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0" name="AutoShape 23">
            <a:extLst>
              <a:ext uri="{FF2B5EF4-FFF2-40B4-BE49-F238E27FC236}">
                <a16:creationId xmlns:a16="http://schemas.microsoft.com/office/drawing/2014/main" id="{94327EF0-FA09-CF79-A343-9F687090F6EB}"/>
              </a:ext>
            </a:extLst>
          </p:cNvPr>
          <p:cNvCxnSpPr>
            <a:cxnSpLocks noChangeShapeType="1"/>
            <a:stCxn id="76810" idx="2"/>
            <a:endCxn id="76806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AutoShape 24">
            <a:extLst>
              <a:ext uri="{FF2B5EF4-FFF2-40B4-BE49-F238E27FC236}">
                <a16:creationId xmlns:a16="http://schemas.microsoft.com/office/drawing/2014/main" id="{C869D5A0-933B-6BF1-B97D-91B1F109557F}"/>
              </a:ext>
            </a:extLst>
          </p:cNvPr>
          <p:cNvCxnSpPr>
            <a:cxnSpLocks noChangeShapeType="1"/>
            <a:stCxn id="76810" idx="7"/>
            <a:endCxn id="76811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2" name="AutoShape 25">
            <a:extLst>
              <a:ext uri="{FF2B5EF4-FFF2-40B4-BE49-F238E27FC236}">
                <a16:creationId xmlns:a16="http://schemas.microsoft.com/office/drawing/2014/main" id="{6C737470-1532-0CFB-57A3-B841A73A0E36}"/>
              </a:ext>
            </a:extLst>
          </p:cNvPr>
          <p:cNvCxnSpPr>
            <a:cxnSpLocks noChangeShapeType="1"/>
            <a:stCxn id="76806" idx="7"/>
            <a:endCxn id="76807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3" name="AutoShape 26">
            <a:extLst>
              <a:ext uri="{FF2B5EF4-FFF2-40B4-BE49-F238E27FC236}">
                <a16:creationId xmlns:a16="http://schemas.microsoft.com/office/drawing/2014/main" id="{198D2AF8-11DF-BF84-B62A-00A2DE1F39C2}"/>
              </a:ext>
            </a:extLst>
          </p:cNvPr>
          <p:cNvCxnSpPr>
            <a:cxnSpLocks noChangeShapeType="1"/>
            <a:stCxn id="76806" idx="7"/>
            <a:endCxn id="76808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24" name="Text Box 27">
            <a:extLst>
              <a:ext uri="{FF2B5EF4-FFF2-40B4-BE49-F238E27FC236}">
                <a16:creationId xmlns:a16="http://schemas.microsoft.com/office/drawing/2014/main" id="{E4FDFA56-78DD-CA35-F0EE-99563620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76825" name="Text Box 28">
            <a:extLst>
              <a:ext uri="{FF2B5EF4-FFF2-40B4-BE49-F238E27FC236}">
                <a16:creationId xmlns:a16="http://schemas.microsoft.com/office/drawing/2014/main" id="{4D4E657E-97F8-B76E-3007-9A04C24E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49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76826" name="Text Box 29">
            <a:extLst>
              <a:ext uri="{FF2B5EF4-FFF2-40B4-BE49-F238E27FC236}">
                <a16:creationId xmlns:a16="http://schemas.microsoft.com/office/drawing/2014/main" id="{C6FB2E43-298B-A4F7-60A8-418A8F4E5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76827" name="Text Box 30">
            <a:extLst>
              <a:ext uri="{FF2B5EF4-FFF2-40B4-BE49-F238E27FC236}">
                <a16:creationId xmlns:a16="http://schemas.microsoft.com/office/drawing/2014/main" id="{0AE0CB1F-C556-7573-D98A-5AC75A254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76828" name="Text Box 31">
            <a:extLst>
              <a:ext uri="{FF2B5EF4-FFF2-40B4-BE49-F238E27FC236}">
                <a16:creationId xmlns:a16="http://schemas.microsoft.com/office/drawing/2014/main" id="{AD244544-3E76-AE0D-1A1F-E1DA8C66F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20447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76829" name="Text Box 32">
            <a:extLst>
              <a:ext uri="{FF2B5EF4-FFF2-40B4-BE49-F238E27FC236}">
                <a16:creationId xmlns:a16="http://schemas.microsoft.com/office/drawing/2014/main" id="{C079C03F-2CA6-34CF-29C3-14655766C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76830" name="Text Box 33">
            <a:extLst>
              <a:ext uri="{FF2B5EF4-FFF2-40B4-BE49-F238E27FC236}">
                <a16:creationId xmlns:a16="http://schemas.microsoft.com/office/drawing/2014/main" id="{0D409EAD-7721-2A40-520C-5AA909A0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76831" name="Text Box 34">
            <a:extLst>
              <a:ext uri="{FF2B5EF4-FFF2-40B4-BE49-F238E27FC236}">
                <a16:creationId xmlns:a16="http://schemas.microsoft.com/office/drawing/2014/main" id="{A3D63474-0AF9-13AD-582F-4B7BA9E0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76832" name="Text Box 35">
            <a:extLst>
              <a:ext uri="{FF2B5EF4-FFF2-40B4-BE49-F238E27FC236}">
                <a16:creationId xmlns:a16="http://schemas.microsoft.com/office/drawing/2014/main" id="{55C75E40-E535-5C2B-233C-80FBBC53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76833" name="Text Box 36">
            <a:extLst>
              <a:ext uri="{FF2B5EF4-FFF2-40B4-BE49-F238E27FC236}">
                <a16:creationId xmlns:a16="http://schemas.microsoft.com/office/drawing/2014/main" id="{B4891FE2-9919-9A7C-F5E2-61B03242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76834" name="Text Box 37">
            <a:extLst>
              <a:ext uri="{FF2B5EF4-FFF2-40B4-BE49-F238E27FC236}">
                <a16:creationId xmlns:a16="http://schemas.microsoft.com/office/drawing/2014/main" id="{CDBA7A38-02FA-1100-26D8-A44B4D73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340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76835" name="Text Box 38">
            <a:extLst>
              <a:ext uri="{FF2B5EF4-FFF2-40B4-BE49-F238E27FC236}">
                <a16:creationId xmlns:a16="http://schemas.microsoft.com/office/drawing/2014/main" id="{CD6976ED-1C97-6F32-0A9A-5296E157B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76836" name="Text Box 39">
            <a:extLst>
              <a:ext uri="{FF2B5EF4-FFF2-40B4-BE49-F238E27FC236}">
                <a16:creationId xmlns:a16="http://schemas.microsoft.com/office/drawing/2014/main" id="{7D0E2868-BD85-7334-2554-152520E91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3857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Initial pick a node: Let’s pick 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So, </a:t>
            </a:r>
            <a:r>
              <a:rPr lang="en-US" altLang="en-US" sz="2000" i="1"/>
              <a:t>C</a:t>
            </a:r>
            <a:r>
              <a:rPr lang="en-US" altLang="en-US" sz="2000"/>
              <a:t>={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</a:t>
            </a:r>
            <a:r>
              <a:rPr lang="en-US" altLang="en-US" sz="2000" i="1"/>
              <a:t>A</a:t>
            </a:r>
            <a:r>
              <a:rPr lang="en-US" altLang="en-US" sz="2000"/>
              <a:t> is initially the empty set.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0F4CA139-BCAB-7615-464B-4BF09913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500831-8251-4695-925B-C5C4537695F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8851" name="Rectangle 4">
            <a:extLst>
              <a:ext uri="{FF2B5EF4-FFF2-40B4-BE49-F238E27FC236}">
                <a16:creationId xmlns:a16="http://schemas.microsoft.com/office/drawing/2014/main" id="{8DCAF8FD-DAB3-8B58-407B-B8F3FBEDA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78852" name="Oval 5">
            <a:extLst>
              <a:ext uri="{FF2B5EF4-FFF2-40B4-BE49-F238E27FC236}">
                <a16:creationId xmlns:a16="http://schemas.microsoft.com/office/drawing/2014/main" id="{3BC66B7E-1ED7-EF10-06F2-0AB9B70B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78853" name="Oval 6">
            <a:extLst>
              <a:ext uri="{FF2B5EF4-FFF2-40B4-BE49-F238E27FC236}">
                <a16:creationId xmlns:a16="http://schemas.microsoft.com/office/drawing/2014/main" id="{865DB5FF-2089-14BD-88E4-322E93CB6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78854" name="Oval 7">
            <a:extLst>
              <a:ext uri="{FF2B5EF4-FFF2-40B4-BE49-F238E27FC236}">
                <a16:creationId xmlns:a16="http://schemas.microsoft.com/office/drawing/2014/main" id="{2347077F-CC7C-3FC0-6501-3E3720E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78855" name="Oval 8">
            <a:extLst>
              <a:ext uri="{FF2B5EF4-FFF2-40B4-BE49-F238E27FC236}">
                <a16:creationId xmlns:a16="http://schemas.microsoft.com/office/drawing/2014/main" id="{4D78FD43-697D-4630-3916-75168F281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78856" name="Oval 9">
            <a:extLst>
              <a:ext uri="{FF2B5EF4-FFF2-40B4-BE49-F238E27FC236}">
                <a16:creationId xmlns:a16="http://schemas.microsoft.com/office/drawing/2014/main" id="{48180C07-0187-827C-359F-D94D805D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78857" name="Oval 10">
            <a:extLst>
              <a:ext uri="{FF2B5EF4-FFF2-40B4-BE49-F238E27FC236}">
                <a16:creationId xmlns:a16="http://schemas.microsoft.com/office/drawing/2014/main" id="{2B0BA3CE-7569-417C-1FCA-B629458AC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78858" name="Oval 11">
            <a:extLst>
              <a:ext uri="{FF2B5EF4-FFF2-40B4-BE49-F238E27FC236}">
                <a16:creationId xmlns:a16="http://schemas.microsoft.com/office/drawing/2014/main" id="{DC1EE6A0-DB1A-679E-A9DD-45B8498F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78859" name="Oval 12">
            <a:extLst>
              <a:ext uri="{FF2B5EF4-FFF2-40B4-BE49-F238E27FC236}">
                <a16:creationId xmlns:a16="http://schemas.microsoft.com/office/drawing/2014/main" id="{3FA543D6-5690-A8F6-0D9B-1A5BFB3E5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78860" name="AutoShape 13">
            <a:extLst>
              <a:ext uri="{FF2B5EF4-FFF2-40B4-BE49-F238E27FC236}">
                <a16:creationId xmlns:a16="http://schemas.microsoft.com/office/drawing/2014/main" id="{0EF2FE7E-B6A2-B03A-D8BA-837D8EE12FC5}"/>
              </a:ext>
            </a:extLst>
          </p:cNvPr>
          <p:cNvCxnSpPr>
            <a:cxnSpLocks noChangeShapeType="1"/>
            <a:stCxn id="78852" idx="0"/>
            <a:endCxn id="78853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1" name="AutoShape 14">
            <a:extLst>
              <a:ext uri="{FF2B5EF4-FFF2-40B4-BE49-F238E27FC236}">
                <a16:creationId xmlns:a16="http://schemas.microsoft.com/office/drawing/2014/main" id="{A3AE91CC-7801-093A-22CB-3B6FEC6F6A0C}"/>
              </a:ext>
            </a:extLst>
          </p:cNvPr>
          <p:cNvCxnSpPr>
            <a:cxnSpLocks noChangeShapeType="1"/>
            <a:stCxn id="78852" idx="4"/>
            <a:endCxn id="78854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2" name="AutoShape 15">
            <a:extLst>
              <a:ext uri="{FF2B5EF4-FFF2-40B4-BE49-F238E27FC236}">
                <a16:creationId xmlns:a16="http://schemas.microsoft.com/office/drawing/2014/main" id="{86380C4B-5937-EFD2-9D6A-2A2189F6D9B0}"/>
              </a:ext>
            </a:extLst>
          </p:cNvPr>
          <p:cNvCxnSpPr>
            <a:cxnSpLocks noChangeShapeType="1"/>
            <a:stCxn id="78853" idx="4"/>
            <a:endCxn id="78854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3" name="AutoShape 16">
            <a:extLst>
              <a:ext uri="{FF2B5EF4-FFF2-40B4-BE49-F238E27FC236}">
                <a16:creationId xmlns:a16="http://schemas.microsoft.com/office/drawing/2014/main" id="{0E475352-9C8F-BE03-0AA8-15FDB12103B8}"/>
              </a:ext>
            </a:extLst>
          </p:cNvPr>
          <p:cNvCxnSpPr>
            <a:cxnSpLocks noChangeShapeType="1"/>
            <a:stCxn id="78853" idx="6"/>
            <a:endCxn id="78855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4" name="AutoShape 17">
            <a:extLst>
              <a:ext uri="{FF2B5EF4-FFF2-40B4-BE49-F238E27FC236}">
                <a16:creationId xmlns:a16="http://schemas.microsoft.com/office/drawing/2014/main" id="{25752880-72A0-AD26-1CB9-52F17AB1B074}"/>
              </a:ext>
            </a:extLst>
          </p:cNvPr>
          <p:cNvCxnSpPr>
            <a:cxnSpLocks noChangeShapeType="1"/>
            <a:stCxn id="78855" idx="6"/>
            <a:endCxn id="78856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5" name="AutoShape 18">
            <a:extLst>
              <a:ext uri="{FF2B5EF4-FFF2-40B4-BE49-F238E27FC236}">
                <a16:creationId xmlns:a16="http://schemas.microsoft.com/office/drawing/2014/main" id="{A2CE97FB-2693-F292-D97E-44CC63569F50}"/>
              </a:ext>
            </a:extLst>
          </p:cNvPr>
          <p:cNvCxnSpPr>
            <a:cxnSpLocks noChangeShapeType="1"/>
            <a:stCxn id="78856" idx="6"/>
            <a:endCxn id="78859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6" name="AutoShape 19">
            <a:extLst>
              <a:ext uri="{FF2B5EF4-FFF2-40B4-BE49-F238E27FC236}">
                <a16:creationId xmlns:a16="http://schemas.microsoft.com/office/drawing/2014/main" id="{7DC9213A-E211-61A3-2D7D-EA9527628868}"/>
              </a:ext>
            </a:extLst>
          </p:cNvPr>
          <p:cNvCxnSpPr>
            <a:cxnSpLocks noChangeShapeType="1"/>
            <a:stCxn id="78859" idx="4"/>
            <a:endCxn id="78857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7" name="AutoShape 20">
            <a:extLst>
              <a:ext uri="{FF2B5EF4-FFF2-40B4-BE49-F238E27FC236}">
                <a16:creationId xmlns:a16="http://schemas.microsoft.com/office/drawing/2014/main" id="{AC5C9F0C-85C6-4B68-408E-0651BFF6DE3D}"/>
              </a:ext>
            </a:extLst>
          </p:cNvPr>
          <p:cNvCxnSpPr>
            <a:cxnSpLocks noChangeShapeType="1"/>
            <a:stCxn id="78857" idx="2"/>
            <a:endCxn id="78858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8" name="AutoShape 21">
            <a:extLst>
              <a:ext uri="{FF2B5EF4-FFF2-40B4-BE49-F238E27FC236}">
                <a16:creationId xmlns:a16="http://schemas.microsoft.com/office/drawing/2014/main" id="{41F05BA3-8C44-B92C-7762-120D44111859}"/>
              </a:ext>
            </a:extLst>
          </p:cNvPr>
          <p:cNvCxnSpPr>
            <a:cxnSpLocks noChangeShapeType="1"/>
            <a:stCxn id="78858" idx="2"/>
            <a:endCxn id="78854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9" name="AutoShape 22">
            <a:extLst>
              <a:ext uri="{FF2B5EF4-FFF2-40B4-BE49-F238E27FC236}">
                <a16:creationId xmlns:a16="http://schemas.microsoft.com/office/drawing/2014/main" id="{96BD7DCA-960F-3E41-D28C-D810C3770073}"/>
              </a:ext>
            </a:extLst>
          </p:cNvPr>
          <p:cNvCxnSpPr>
            <a:cxnSpLocks noChangeShapeType="1"/>
            <a:stCxn id="78858" idx="7"/>
            <a:endCxn id="78859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0" name="AutoShape 23">
            <a:extLst>
              <a:ext uri="{FF2B5EF4-FFF2-40B4-BE49-F238E27FC236}">
                <a16:creationId xmlns:a16="http://schemas.microsoft.com/office/drawing/2014/main" id="{47EF371A-8C06-044F-EB72-57B57BCD8AAF}"/>
              </a:ext>
            </a:extLst>
          </p:cNvPr>
          <p:cNvCxnSpPr>
            <a:cxnSpLocks noChangeShapeType="1"/>
            <a:stCxn id="78854" idx="7"/>
            <a:endCxn id="78855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71" name="AutoShape 24">
            <a:extLst>
              <a:ext uri="{FF2B5EF4-FFF2-40B4-BE49-F238E27FC236}">
                <a16:creationId xmlns:a16="http://schemas.microsoft.com/office/drawing/2014/main" id="{04B3BF06-17B7-A350-75AB-5EF52F47B152}"/>
              </a:ext>
            </a:extLst>
          </p:cNvPr>
          <p:cNvCxnSpPr>
            <a:cxnSpLocks noChangeShapeType="1"/>
            <a:stCxn id="78854" idx="7"/>
            <a:endCxn id="78856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72" name="Text Box 25">
            <a:extLst>
              <a:ext uri="{FF2B5EF4-FFF2-40B4-BE49-F238E27FC236}">
                <a16:creationId xmlns:a16="http://schemas.microsoft.com/office/drawing/2014/main" id="{03B2D402-68D5-65F0-7258-5DCBC469D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78873" name="Text Box 26">
            <a:extLst>
              <a:ext uri="{FF2B5EF4-FFF2-40B4-BE49-F238E27FC236}">
                <a16:creationId xmlns:a16="http://schemas.microsoft.com/office/drawing/2014/main" id="{37C7DD44-EDAE-8E52-D425-A2C1561CF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78874" name="Text Box 27">
            <a:extLst>
              <a:ext uri="{FF2B5EF4-FFF2-40B4-BE49-F238E27FC236}">
                <a16:creationId xmlns:a16="http://schemas.microsoft.com/office/drawing/2014/main" id="{6457F250-F949-814D-4BBB-77C317069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78875" name="Text Box 28">
            <a:extLst>
              <a:ext uri="{FF2B5EF4-FFF2-40B4-BE49-F238E27FC236}">
                <a16:creationId xmlns:a16="http://schemas.microsoft.com/office/drawing/2014/main" id="{360F511B-691D-456B-C4AC-D6CAE30EF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78876" name="Text Box 29">
            <a:extLst>
              <a:ext uri="{FF2B5EF4-FFF2-40B4-BE49-F238E27FC236}">
                <a16:creationId xmlns:a16="http://schemas.microsoft.com/office/drawing/2014/main" id="{0CA92B46-2AED-5CF2-2BC0-8F3C9E0BA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78877" name="Text Box 30">
            <a:extLst>
              <a:ext uri="{FF2B5EF4-FFF2-40B4-BE49-F238E27FC236}">
                <a16:creationId xmlns:a16="http://schemas.microsoft.com/office/drawing/2014/main" id="{CB426899-5136-8CD8-99E5-FBCDF5751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78878" name="Text Box 31">
            <a:extLst>
              <a:ext uri="{FF2B5EF4-FFF2-40B4-BE49-F238E27FC236}">
                <a16:creationId xmlns:a16="http://schemas.microsoft.com/office/drawing/2014/main" id="{F50CA424-55DD-CFBC-2E34-49C9BDF6E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78879" name="Text Box 32">
            <a:extLst>
              <a:ext uri="{FF2B5EF4-FFF2-40B4-BE49-F238E27FC236}">
                <a16:creationId xmlns:a16="http://schemas.microsoft.com/office/drawing/2014/main" id="{969BA073-18CC-8266-980E-9F9B464F8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78880" name="Text Box 33">
            <a:extLst>
              <a:ext uri="{FF2B5EF4-FFF2-40B4-BE49-F238E27FC236}">
                <a16:creationId xmlns:a16="http://schemas.microsoft.com/office/drawing/2014/main" id="{729B2878-B85E-CE5F-99A2-D73ACED8F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78881" name="Text Box 34">
            <a:extLst>
              <a:ext uri="{FF2B5EF4-FFF2-40B4-BE49-F238E27FC236}">
                <a16:creationId xmlns:a16="http://schemas.microsoft.com/office/drawing/2014/main" id="{E43A56A3-FC79-843C-CABF-41DEC94CE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78882" name="Text Box 35">
            <a:extLst>
              <a:ext uri="{FF2B5EF4-FFF2-40B4-BE49-F238E27FC236}">
                <a16:creationId xmlns:a16="http://schemas.microsoft.com/office/drawing/2014/main" id="{4E147003-772F-EF2D-6CE7-674DA6465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78883" name="Text Box 36">
            <a:extLst>
              <a:ext uri="{FF2B5EF4-FFF2-40B4-BE49-F238E27FC236}">
                <a16:creationId xmlns:a16="http://schemas.microsoft.com/office/drawing/2014/main" id="{F400B9E4-B38C-570D-B8E2-36CEE9AA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78884" name="Text Box 37">
            <a:extLst>
              <a:ext uri="{FF2B5EF4-FFF2-40B4-BE49-F238E27FC236}">
                <a16:creationId xmlns:a16="http://schemas.microsoft.com/office/drawing/2014/main" id="{B6FB8575-4808-82DC-CC43-4FAFE04E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57102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 into </a:t>
            </a:r>
            <a:r>
              <a:rPr lang="en-US" altLang="en-US" sz="2000" i="1"/>
              <a:t>C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78885" name="Freeform 38">
            <a:extLst>
              <a:ext uri="{FF2B5EF4-FFF2-40B4-BE49-F238E27FC236}">
                <a16:creationId xmlns:a16="http://schemas.microsoft.com/office/drawing/2014/main" id="{1D8AC23D-92C3-6EC7-F937-D58FA88953CA}"/>
              </a:ext>
            </a:extLst>
          </p:cNvPr>
          <p:cNvSpPr>
            <a:spLocks/>
          </p:cNvSpPr>
          <p:nvPr/>
        </p:nvSpPr>
        <p:spPr bwMode="auto">
          <a:xfrm>
            <a:off x="3581400" y="3009900"/>
            <a:ext cx="1828800" cy="1333500"/>
          </a:xfrm>
          <a:custGeom>
            <a:avLst/>
            <a:gdLst>
              <a:gd name="T0" fmla="*/ 0 w 1152"/>
              <a:gd name="T1" fmla="*/ 2147483646 h 840"/>
              <a:gd name="T2" fmla="*/ 2147483646 w 1152"/>
              <a:gd name="T3" fmla="*/ 2147483646 h 840"/>
              <a:gd name="T4" fmla="*/ 2147483646 w 1152"/>
              <a:gd name="T5" fmla="*/ 2147483646 h 840"/>
              <a:gd name="T6" fmla="*/ 0 60000 65536"/>
              <a:gd name="T7" fmla="*/ 0 60000 65536"/>
              <a:gd name="T8" fmla="*/ 0 60000 65536"/>
              <a:gd name="T9" fmla="*/ 0 w 1152"/>
              <a:gd name="T10" fmla="*/ 0 h 840"/>
              <a:gd name="T11" fmla="*/ 1152 w 1152"/>
              <a:gd name="T12" fmla="*/ 840 h 8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840">
                <a:moveTo>
                  <a:pt x="0" y="840"/>
                </a:moveTo>
                <a:cubicBezTo>
                  <a:pt x="96" y="444"/>
                  <a:pt x="192" y="48"/>
                  <a:pt x="384" y="24"/>
                </a:cubicBezTo>
                <a:cubicBezTo>
                  <a:pt x="576" y="0"/>
                  <a:pt x="1024" y="584"/>
                  <a:pt x="1152" y="69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20A4D551-FC8D-0F6E-591F-1CA6C79C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FA2D2-1B92-4A0C-BF2E-4B113094049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5920DCE0-6A3B-AAF0-8695-CD12AE812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80900" name="Oval 5">
            <a:extLst>
              <a:ext uri="{FF2B5EF4-FFF2-40B4-BE49-F238E27FC236}">
                <a16:creationId xmlns:a16="http://schemas.microsoft.com/office/drawing/2014/main" id="{F2192084-80DF-23BB-2AC2-2B8C25F0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0901" name="Oval 6">
            <a:extLst>
              <a:ext uri="{FF2B5EF4-FFF2-40B4-BE49-F238E27FC236}">
                <a16:creationId xmlns:a16="http://schemas.microsoft.com/office/drawing/2014/main" id="{6E3058DF-768C-E61B-6D52-35B0F07D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0902" name="Oval 7">
            <a:extLst>
              <a:ext uri="{FF2B5EF4-FFF2-40B4-BE49-F238E27FC236}">
                <a16:creationId xmlns:a16="http://schemas.microsoft.com/office/drawing/2014/main" id="{5C4F782C-01B3-4289-FF42-29BC24C62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80903" name="Oval 8">
            <a:extLst>
              <a:ext uri="{FF2B5EF4-FFF2-40B4-BE49-F238E27FC236}">
                <a16:creationId xmlns:a16="http://schemas.microsoft.com/office/drawing/2014/main" id="{BF56F633-D157-4A41-1212-0D57F7EE3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80904" name="Oval 9">
            <a:extLst>
              <a:ext uri="{FF2B5EF4-FFF2-40B4-BE49-F238E27FC236}">
                <a16:creationId xmlns:a16="http://schemas.microsoft.com/office/drawing/2014/main" id="{AAA7F80B-DCED-0A4F-C7EA-7AA618ADB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80905" name="Oval 10">
            <a:extLst>
              <a:ext uri="{FF2B5EF4-FFF2-40B4-BE49-F238E27FC236}">
                <a16:creationId xmlns:a16="http://schemas.microsoft.com/office/drawing/2014/main" id="{90AD4CFF-8F38-D994-A8FC-153588705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80906" name="Oval 11">
            <a:extLst>
              <a:ext uri="{FF2B5EF4-FFF2-40B4-BE49-F238E27FC236}">
                <a16:creationId xmlns:a16="http://schemas.microsoft.com/office/drawing/2014/main" id="{FC032E76-2E0E-2208-37AB-3345CE118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80907" name="Oval 12">
            <a:extLst>
              <a:ext uri="{FF2B5EF4-FFF2-40B4-BE49-F238E27FC236}">
                <a16:creationId xmlns:a16="http://schemas.microsoft.com/office/drawing/2014/main" id="{9DC1C62E-76A0-E52C-D1CE-D813270A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80908" name="AutoShape 13">
            <a:extLst>
              <a:ext uri="{FF2B5EF4-FFF2-40B4-BE49-F238E27FC236}">
                <a16:creationId xmlns:a16="http://schemas.microsoft.com/office/drawing/2014/main" id="{2A4E3C5B-EEC4-2BE7-75A8-00BF8DD5BD6D}"/>
              </a:ext>
            </a:extLst>
          </p:cNvPr>
          <p:cNvCxnSpPr>
            <a:cxnSpLocks noChangeShapeType="1"/>
            <a:stCxn id="80900" idx="0"/>
            <a:endCxn id="80901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9" name="AutoShape 14">
            <a:extLst>
              <a:ext uri="{FF2B5EF4-FFF2-40B4-BE49-F238E27FC236}">
                <a16:creationId xmlns:a16="http://schemas.microsoft.com/office/drawing/2014/main" id="{DE1E9478-F19E-1E8E-3C97-CD53E5D33249}"/>
              </a:ext>
            </a:extLst>
          </p:cNvPr>
          <p:cNvCxnSpPr>
            <a:cxnSpLocks noChangeShapeType="1"/>
            <a:stCxn id="80900" idx="4"/>
            <a:endCxn id="80902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0" name="AutoShape 15">
            <a:extLst>
              <a:ext uri="{FF2B5EF4-FFF2-40B4-BE49-F238E27FC236}">
                <a16:creationId xmlns:a16="http://schemas.microsoft.com/office/drawing/2014/main" id="{77ED040E-5C31-D94F-9CFC-DAAE49CA77B9}"/>
              </a:ext>
            </a:extLst>
          </p:cNvPr>
          <p:cNvCxnSpPr>
            <a:cxnSpLocks noChangeShapeType="1"/>
            <a:stCxn id="80901" idx="4"/>
            <a:endCxn id="80902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1" name="AutoShape 16">
            <a:extLst>
              <a:ext uri="{FF2B5EF4-FFF2-40B4-BE49-F238E27FC236}">
                <a16:creationId xmlns:a16="http://schemas.microsoft.com/office/drawing/2014/main" id="{EDBE7BCF-E8C5-098A-97E0-CC940E7D75C1}"/>
              </a:ext>
            </a:extLst>
          </p:cNvPr>
          <p:cNvCxnSpPr>
            <a:cxnSpLocks noChangeShapeType="1"/>
            <a:stCxn id="80901" idx="6"/>
            <a:endCxn id="80903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2" name="AutoShape 17">
            <a:extLst>
              <a:ext uri="{FF2B5EF4-FFF2-40B4-BE49-F238E27FC236}">
                <a16:creationId xmlns:a16="http://schemas.microsoft.com/office/drawing/2014/main" id="{28359379-CC0E-7A57-6E33-0F1B3EA2A2A5}"/>
              </a:ext>
            </a:extLst>
          </p:cNvPr>
          <p:cNvCxnSpPr>
            <a:cxnSpLocks noChangeShapeType="1"/>
            <a:stCxn id="80903" idx="6"/>
            <a:endCxn id="80904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3" name="AutoShape 18">
            <a:extLst>
              <a:ext uri="{FF2B5EF4-FFF2-40B4-BE49-F238E27FC236}">
                <a16:creationId xmlns:a16="http://schemas.microsoft.com/office/drawing/2014/main" id="{FDA11670-7632-2861-A72B-3AD60D92DE0A}"/>
              </a:ext>
            </a:extLst>
          </p:cNvPr>
          <p:cNvCxnSpPr>
            <a:cxnSpLocks noChangeShapeType="1"/>
            <a:stCxn id="80904" idx="6"/>
            <a:endCxn id="80907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4" name="AutoShape 19">
            <a:extLst>
              <a:ext uri="{FF2B5EF4-FFF2-40B4-BE49-F238E27FC236}">
                <a16:creationId xmlns:a16="http://schemas.microsoft.com/office/drawing/2014/main" id="{36AF0E30-5201-54B3-8D7D-9B04E8CEE2FB}"/>
              </a:ext>
            </a:extLst>
          </p:cNvPr>
          <p:cNvCxnSpPr>
            <a:cxnSpLocks noChangeShapeType="1"/>
            <a:stCxn id="80907" idx="4"/>
            <a:endCxn id="80905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5" name="AutoShape 20">
            <a:extLst>
              <a:ext uri="{FF2B5EF4-FFF2-40B4-BE49-F238E27FC236}">
                <a16:creationId xmlns:a16="http://schemas.microsoft.com/office/drawing/2014/main" id="{63D74723-68BF-B68D-5B37-218DF4868EBB}"/>
              </a:ext>
            </a:extLst>
          </p:cNvPr>
          <p:cNvCxnSpPr>
            <a:cxnSpLocks noChangeShapeType="1"/>
            <a:stCxn id="80905" idx="2"/>
            <a:endCxn id="80906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6" name="AutoShape 21">
            <a:extLst>
              <a:ext uri="{FF2B5EF4-FFF2-40B4-BE49-F238E27FC236}">
                <a16:creationId xmlns:a16="http://schemas.microsoft.com/office/drawing/2014/main" id="{3A23629F-D326-A16D-9794-B3B876C0B89D}"/>
              </a:ext>
            </a:extLst>
          </p:cNvPr>
          <p:cNvCxnSpPr>
            <a:cxnSpLocks noChangeShapeType="1"/>
            <a:stCxn id="80906" idx="2"/>
            <a:endCxn id="80902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7" name="AutoShape 22">
            <a:extLst>
              <a:ext uri="{FF2B5EF4-FFF2-40B4-BE49-F238E27FC236}">
                <a16:creationId xmlns:a16="http://schemas.microsoft.com/office/drawing/2014/main" id="{DA6196A9-32D7-B524-3F41-84E9A236067B}"/>
              </a:ext>
            </a:extLst>
          </p:cNvPr>
          <p:cNvCxnSpPr>
            <a:cxnSpLocks noChangeShapeType="1"/>
            <a:stCxn id="80906" idx="7"/>
            <a:endCxn id="80907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8" name="AutoShape 23">
            <a:extLst>
              <a:ext uri="{FF2B5EF4-FFF2-40B4-BE49-F238E27FC236}">
                <a16:creationId xmlns:a16="http://schemas.microsoft.com/office/drawing/2014/main" id="{D77AC450-91A1-501B-C1A9-080437559B41}"/>
              </a:ext>
            </a:extLst>
          </p:cNvPr>
          <p:cNvCxnSpPr>
            <a:cxnSpLocks noChangeShapeType="1"/>
            <a:stCxn id="80902" idx="7"/>
            <a:endCxn id="80903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19" name="AutoShape 24">
            <a:extLst>
              <a:ext uri="{FF2B5EF4-FFF2-40B4-BE49-F238E27FC236}">
                <a16:creationId xmlns:a16="http://schemas.microsoft.com/office/drawing/2014/main" id="{49AECFD4-E413-5B7D-3B4C-C60A5A7F3A41}"/>
              </a:ext>
            </a:extLst>
          </p:cNvPr>
          <p:cNvCxnSpPr>
            <a:cxnSpLocks noChangeShapeType="1"/>
            <a:stCxn id="80902" idx="7"/>
            <a:endCxn id="80904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0" name="Text Box 25">
            <a:extLst>
              <a:ext uri="{FF2B5EF4-FFF2-40B4-BE49-F238E27FC236}">
                <a16:creationId xmlns:a16="http://schemas.microsoft.com/office/drawing/2014/main" id="{9EE13F67-08D3-DA61-D71F-F40A88F93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0921" name="Text Box 26">
            <a:extLst>
              <a:ext uri="{FF2B5EF4-FFF2-40B4-BE49-F238E27FC236}">
                <a16:creationId xmlns:a16="http://schemas.microsoft.com/office/drawing/2014/main" id="{B03FC6DB-D3DA-CCF5-CB98-8B183E8C0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0922" name="Text Box 27">
            <a:extLst>
              <a:ext uri="{FF2B5EF4-FFF2-40B4-BE49-F238E27FC236}">
                <a16:creationId xmlns:a16="http://schemas.microsoft.com/office/drawing/2014/main" id="{66CAD32B-C40C-0C2F-5EB7-D8E42A28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0923" name="Text Box 28">
            <a:extLst>
              <a:ext uri="{FF2B5EF4-FFF2-40B4-BE49-F238E27FC236}">
                <a16:creationId xmlns:a16="http://schemas.microsoft.com/office/drawing/2014/main" id="{33302A6C-4ADB-F4A8-FEC7-800D18FA8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80924" name="Text Box 29">
            <a:extLst>
              <a:ext uri="{FF2B5EF4-FFF2-40B4-BE49-F238E27FC236}">
                <a16:creationId xmlns:a16="http://schemas.microsoft.com/office/drawing/2014/main" id="{5E50DEAF-8C10-B332-B6A4-AB3FF3D6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0925" name="Text Box 30">
            <a:extLst>
              <a:ext uri="{FF2B5EF4-FFF2-40B4-BE49-F238E27FC236}">
                <a16:creationId xmlns:a16="http://schemas.microsoft.com/office/drawing/2014/main" id="{48ACE468-D3F4-10EF-1E0B-0D75920FF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0926" name="Text Box 31">
            <a:extLst>
              <a:ext uri="{FF2B5EF4-FFF2-40B4-BE49-F238E27FC236}">
                <a16:creationId xmlns:a16="http://schemas.microsoft.com/office/drawing/2014/main" id="{05A26AF4-964A-9C08-41D3-C6557331B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0927" name="Text Box 32">
            <a:extLst>
              <a:ext uri="{FF2B5EF4-FFF2-40B4-BE49-F238E27FC236}">
                <a16:creationId xmlns:a16="http://schemas.microsoft.com/office/drawing/2014/main" id="{9FD3B498-4A07-055D-776A-7409F3B95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0928" name="Text Box 33">
            <a:extLst>
              <a:ext uri="{FF2B5EF4-FFF2-40B4-BE49-F238E27FC236}">
                <a16:creationId xmlns:a16="http://schemas.microsoft.com/office/drawing/2014/main" id="{2DE0C8FA-8712-A42D-ED75-20371A3D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0929" name="Text Box 34">
            <a:extLst>
              <a:ext uri="{FF2B5EF4-FFF2-40B4-BE49-F238E27FC236}">
                <a16:creationId xmlns:a16="http://schemas.microsoft.com/office/drawing/2014/main" id="{28C3F735-6784-EC9D-4A3E-59130318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80930" name="Text Box 35">
            <a:extLst>
              <a:ext uri="{FF2B5EF4-FFF2-40B4-BE49-F238E27FC236}">
                <a16:creationId xmlns:a16="http://schemas.microsoft.com/office/drawing/2014/main" id="{7858885C-0DA4-457C-9E8B-BC00ADCD9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0931" name="Text Box 36">
            <a:extLst>
              <a:ext uri="{FF2B5EF4-FFF2-40B4-BE49-F238E27FC236}">
                <a16:creationId xmlns:a16="http://schemas.microsoft.com/office/drawing/2014/main" id="{C7989BD1-41BF-F6F4-B2A8-56571DA65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80932" name="Text Box 37">
            <a:extLst>
              <a:ext uri="{FF2B5EF4-FFF2-40B4-BE49-F238E27FC236}">
                <a16:creationId xmlns:a16="http://schemas.microsoft.com/office/drawing/2014/main" id="{6F5BC616-94A7-F33D-AC99-C7A3410B1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65373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i="1" baseline="-25000"/>
              <a:t>8</a:t>
            </a:r>
            <a:r>
              <a:rPr lang="en-US" altLang="en-US" sz="2000" i="1"/>
              <a:t>,v</a:t>
            </a:r>
            <a:r>
              <a:rPr lang="en-US" altLang="en-US" sz="2000" i="1" baseline="-25000"/>
              <a:t>6</a:t>
            </a:r>
            <a:r>
              <a:rPr lang="en-US" altLang="en-US" sz="2000"/>
              <a:t>)}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 into C.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80933" name="Freeform 40">
            <a:extLst>
              <a:ext uri="{FF2B5EF4-FFF2-40B4-BE49-F238E27FC236}">
                <a16:creationId xmlns:a16="http://schemas.microsoft.com/office/drawing/2014/main" id="{AD78DA34-9130-EF5C-A025-327E0062DC9D}"/>
              </a:ext>
            </a:extLst>
          </p:cNvPr>
          <p:cNvSpPr>
            <a:spLocks/>
          </p:cNvSpPr>
          <p:nvPr/>
        </p:nvSpPr>
        <p:spPr bwMode="auto">
          <a:xfrm>
            <a:off x="3657600" y="2017713"/>
            <a:ext cx="4852988" cy="2074862"/>
          </a:xfrm>
          <a:custGeom>
            <a:avLst/>
            <a:gdLst>
              <a:gd name="T0" fmla="*/ 2147483646 w 3057"/>
              <a:gd name="T1" fmla="*/ 2147483646 h 1307"/>
              <a:gd name="T2" fmla="*/ 2147483646 w 3057"/>
              <a:gd name="T3" fmla="*/ 2147483646 h 1307"/>
              <a:gd name="T4" fmla="*/ 2147483646 w 3057"/>
              <a:gd name="T5" fmla="*/ 2147483646 h 1307"/>
              <a:gd name="T6" fmla="*/ 2147483646 w 3057"/>
              <a:gd name="T7" fmla="*/ 2147483646 h 1307"/>
              <a:gd name="T8" fmla="*/ 2147483646 w 3057"/>
              <a:gd name="T9" fmla="*/ 2147483646 h 1307"/>
              <a:gd name="T10" fmla="*/ 2147483646 w 3057"/>
              <a:gd name="T11" fmla="*/ 2147483646 h 1307"/>
              <a:gd name="T12" fmla="*/ 2147483646 w 3057"/>
              <a:gd name="T13" fmla="*/ 2147483646 h 1307"/>
              <a:gd name="T14" fmla="*/ 2147483646 w 3057"/>
              <a:gd name="T15" fmla="*/ 2147483646 h 1307"/>
              <a:gd name="T16" fmla="*/ 2147483646 w 3057"/>
              <a:gd name="T17" fmla="*/ 2147483646 h 1307"/>
              <a:gd name="T18" fmla="*/ 2147483646 w 3057"/>
              <a:gd name="T19" fmla="*/ 2147483646 h 1307"/>
              <a:gd name="T20" fmla="*/ 2147483646 w 3057"/>
              <a:gd name="T21" fmla="*/ 2147483646 h 1307"/>
              <a:gd name="T22" fmla="*/ 2147483646 w 3057"/>
              <a:gd name="T23" fmla="*/ 2147483646 h 1307"/>
              <a:gd name="T24" fmla="*/ 2147483646 w 3057"/>
              <a:gd name="T25" fmla="*/ 2147483646 h 1307"/>
              <a:gd name="T26" fmla="*/ 2147483646 w 3057"/>
              <a:gd name="T27" fmla="*/ 2147483646 h 1307"/>
              <a:gd name="T28" fmla="*/ 2147483646 w 3057"/>
              <a:gd name="T29" fmla="*/ 2147483646 h 1307"/>
              <a:gd name="T30" fmla="*/ 2147483646 w 3057"/>
              <a:gd name="T31" fmla="*/ 2147483646 h 1307"/>
              <a:gd name="T32" fmla="*/ 2147483646 w 3057"/>
              <a:gd name="T33" fmla="*/ 2147483646 h 1307"/>
              <a:gd name="T34" fmla="*/ 2147483646 w 3057"/>
              <a:gd name="T35" fmla="*/ 2147483646 h 1307"/>
              <a:gd name="T36" fmla="*/ 2147483646 w 3057"/>
              <a:gd name="T37" fmla="*/ 2147483646 h 1307"/>
              <a:gd name="T38" fmla="*/ 2147483646 w 3057"/>
              <a:gd name="T39" fmla="*/ 2147483646 h 1307"/>
              <a:gd name="T40" fmla="*/ 2147483646 w 3057"/>
              <a:gd name="T41" fmla="*/ 2147483646 h 1307"/>
              <a:gd name="T42" fmla="*/ 2147483646 w 3057"/>
              <a:gd name="T43" fmla="*/ 2147483646 h 1307"/>
              <a:gd name="T44" fmla="*/ 2147483646 w 3057"/>
              <a:gd name="T45" fmla="*/ 2147483646 h 1307"/>
              <a:gd name="T46" fmla="*/ 2147483646 w 3057"/>
              <a:gd name="T47" fmla="*/ 2147483646 h 1307"/>
              <a:gd name="T48" fmla="*/ 2147483646 w 3057"/>
              <a:gd name="T49" fmla="*/ 2147483646 h 1307"/>
              <a:gd name="T50" fmla="*/ 2147483646 w 3057"/>
              <a:gd name="T51" fmla="*/ 2147483646 h 1307"/>
              <a:gd name="T52" fmla="*/ 2147483646 w 3057"/>
              <a:gd name="T53" fmla="*/ 2147483646 h 1307"/>
              <a:gd name="T54" fmla="*/ 2147483646 w 3057"/>
              <a:gd name="T55" fmla="*/ 2147483646 h 1307"/>
              <a:gd name="T56" fmla="*/ 2147483646 w 3057"/>
              <a:gd name="T57" fmla="*/ 2147483646 h 1307"/>
              <a:gd name="T58" fmla="*/ 2147483646 w 3057"/>
              <a:gd name="T59" fmla="*/ 2147483646 h 1307"/>
              <a:gd name="T60" fmla="*/ 2147483646 w 3057"/>
              <a:gd name="T61" fmla="*/ 2147483646 h 1307"/>
              <a:gd name="T62" fmla="*/ 2147483646 w 3057"/>
              <a:gd name="T63" fmla="*/ 2147483646 h 1307"/>
              <a:gd name="T64" fmla="*/ 2147483646 w 3057"/>
              <a:gd name="T65" fmla="*/ 2147483646 h 1307"/>
              <a:gd name="T66" fmla="*/ 2147483646 w 3057"/>
              <a:gd name="T67" fmla="*/ 2147483646 h 1307"/>
              <a:gd name="T68" fmla="*/ 2147483646 w 3057"/>
              <a:gd name="T69" fmla="*/ 2147483646 h 1307"/>
              <a:gd name="T70" fmla="*/ 0 w 3057"/>
              <a:gd name="T71" fmla="*/ 2147483646 h 1307"/>
              <a:gd name="T72" fmla="*/ 2147483646 w 3057"/>
              <a:gd name="T73" fmla="*/ 2147483646 h 1307"/>
              <a:gd name="T74" fmla="*/ 2147483646 w 3057"/>
              <a:gd name="T75" fmla="*/ 2147483646 h 1307"/>
              <a:gd name="T76" fmla="*/ 2147483646 w 3057"/>
              <a:gd name="T77" fmla="*/ 2147483646 h 1307"/>
              <a:gd name="T78" fmla="*/ 2147483646 w 3057"/>
              <a:gd name="T79" fmla="*/ 2147483646 h 1307"/>
              <a:gd name="T80" fmla="*/ 2147483646 w 3057"/>
              <a:gd name="T81" fmla="*/ 2147483646 h 13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057"/>
              <a:gd name="T124" fmla="*/ 0 h 1307"/>
              <a:gd name="T125" fmla="*/ 3057 w 3057"/>
              <a:gd name="T126" fmla="*/ 1307 h 1307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057" h="1307">
                <a:moveTo>
                  <a:pt x="695" y="640"/>
                </a:moveTo>
                <a:cubicBezTo>
                  <a:pt x="727" y="628"/>
                  <a:pt x="754" y="606"/>
                  <a:pt x="786" y="594"/>
                </a:cubicBezTo>
                <a:cubicBezTo>
                  <a:pt x="828" y="579"/>
                  <a:pt x="914" y="558"/>
                  <a:pt x="914" y="558"/>
                </a:cubicBezTo>
                <a:cubicBezTo>
                  <a:pt x="1014" y="497"/>
                  <a:pt x="1126" y="458"/>
                  <a:pt x="1234" y="411"/>
                </a:cubicBezTo>
                <a:cubicBezTo>
                  <a:pt x="1267" y="397"/>
                  <a:pt x="1310" y="385"/>
                  <a:pt x="1344" y="375"/>
                </a:cubicBezTo>
                <a:cubicBezTo>
                  <a:pt x="1371" y="367"/>
                  <a:pt x="1426" y="356"/>
                  <a:pt x="1426" y="356"/>
                </a:cubicBezTo>
                <a:cubicBezTo>
                  <a:pt x="1471" y="334"/>
                  <a:pt x="1514" y="321"/>
                  <a:pt x="1563" y="311"/>
                </a:cubicBezTo>
                <a:cubicBezTo>
                  <a:pt x="1638" y="280"/>
                  <a:pt x="1721" y="258"/>
                  <a:pt x="1792" y="219"/>
                </a:cubicBezTo>
                <a:cubicBezTo>
                  <a:pt x="1867" y="178"/>
                  <a:pt x="1937" y="139"/>
                  <a:pt x="2021" y="119"/>
                </a:cubicBezTo>
                <a:cubicBezTo>
                  <a:pt x="2136" y="48"/>
                  <a:pt x="2234" y="27"/>
                  <a:pt x="2368" y="18"/>
                </a:cubicBezTo>
                <a:cubicBezTo>
                  <a:pt x="2460" y="0"/>
                  <a:pt x="2454" y="1"/>
                  <a:pt x="2578" y="9"/>
                </a:cubicBezTo>
                <a:cubicBezTo>
                  <a:pt x="2644" y="21"/>
                  <a:pt x="2715" y="31"/>
                  <a:pt x="2779" y="55"/>
                </a:cubicBezTo>
                <a:cubicBezTo>
                  <a:pt x="2818" y="69"/>
                  <a:pt x="2839" y="99"/>
                  <a:pt x="2871" y="119"/>
                </a:cubicBezTo>
                <a:cubicBezTo>
                  <a:pt x="2879" y="124"/>
                  <a:pt x="2890" y="123"/>
                  <a:pt x="2898" y="128"/>
                </a:cubicBezTo>
                <a:cubicBezTo>
                  <a:pt x="2926" y="143"/>
                  <a:pt x="2960" y="165"/>
                  <a:pt x="2981" y="192"/>
                </a:cubicBezTo>
                <a:cubicBezTo>
                  <a:pt x="2994" y="209"/>
                  <a:pt x="3017" y="247"/>
                  <a:pt x="3017" y="247"/>
                </a:cubicBezTo>
                <a:cubicBezTo>
                  <a:pt x="3057" y="409"/>
                  <a:pt x="2962" y="513"/>
                  <a:pt x="2834" y="585"/>
                </a:cubicBezTo>
                <a:cubicBezTo>
                  <a:pt x="2778" y="616"/>
                  <a:pt x="2686" y="622"/>
                  <a:pt x="2624" y="631"/>
                </a:cubicBezTo>
                <a:cubicBezTo>
                  <a:pt x="2523" y="615"/>
                  <a:pt x="2428" y="590"/>
                  <a:pt x="2331" y="558"/>
                </a:cubicBezTo>
                <a:cubicBezTo>
                  <a:pt x="2272" y="539"/>
                  <a:pt x="2199" y="537"/>
                  <a:pt x="2139" y="530"/>
                </a:cubicBezTo>
                <a:cubicBezTo>
                  <a:pt x="2081" y="533"/>
                  <a:pt x="2024" y="534"/>
                  <a:pt x="1966" y="539"/>
                </a:cubicBezTo>
                <a:cubicBezTo>
                  <a:pt x="1911" y="544"/>
                  <a:pt x="1856" y="567"/>
                  <a:pt x="1801" y="576"/>
                </a:cubicBezTo>
                <a:cubicBezTo>
                  <a:pt x="1758" y="605"/>
                  <a:pt x="1784" y="591"/>
                  <a:pt x="1719" y="612"/>
                </a:cubicBezTo>
                <a:cubicBezTo>
                  <a:pt x="1586" y="655"/>
                  <a:pt x="1748" y="608"/>
                  <a:pt x="1637" y="649"/>
                </a:cubicBezTo>
                <a:cubicBezTo>
                  <a:pt x="1579" y="670"/>
                  <a:pt x="1520" y="688"/>
                  <a:pt x="1463" y="713"/>
                </a:cubicBezTo>
                <a:cubicBezTo>
                  <a:pt x="1417" y="733"/>
                  <a:pt x="1371" y="755"/>
                  <a:pt x="1326" y="777"/>
                </a:cubicBezTo>
                <a:cubicBezTo>
                  <a:pt x="1287" y="796"/>
                  <a:pt x="1256" y="828"/>
                  <a:pt x="1216" y="841"/>
                </a:cubicBezTo>
                <a:cubicBezTo>
                  <a:pt x="1183" y="866"/>
                  <a:pt x="1068" y="934"/>
                  <a:pt x="1042" y="960"/>
                </a:cubicBezTo>
                <a:cubicBezTo>
                  <a:pt x="1006" y="996"/>
                  <a:pt x="981" y="1035"/>
                  <a:pt x="933" y="1051"/>
                </a:cubicBezTo>
                <a:cubicBezTo>
                  <a:pt x="889" y="1095"/>
                  <a:pt x="833" y="1114"/>
                  <a:pt x="786" y="1152"/>
                </a:cubicBezTo>
                <a:cubicBezTo>
                  <a:pt x="688" y="1232"/>
                  <a:pt x="566" y="1291"/>
                  <a:pt x="439" y="1307"/>
                </a:cubicBezTo>
                <a:cubicBezTo>
                  <a:pt x="320" y="1302"/>
                  <a:pt x="244" y="1298"/>
                  <a:pt x="137" y="1280"/>
                </a:cubicBezTo>
                <a:cubicBezTo>
                  <a:pt x="100" y="1261"/>
                  <a:pt x="78" y="1251"/>
                  <a:pt x="55" y="1216"/>
                </a:cubicBezTo>
                <a:cubicBezTo>
                  <a:pt x="45" y="1177"/>
                  <a:pt x="28" y="1145"/>
                  <a:pt x="18" y="1106"/>
                </a:cubicBezTo>
                <a:cubicBezTo>
                  <a:pt x="15" y="1048"/>
                  <a:pt x="14" y="990"/>
                  <a:pt x="9" y="932"/>
                </a:cubicBezTo>
                <a:cubicBezTo>
                  <a:pt x="8" y="917"/>
                  <a:pt x="0" y="902"/>
                  <a:pt x="0" y="887"/>
                </a:cubicBezTo>
                <a:cubicBezTo>
                  <a:pt x="0" y="813"/>
                  <a:pt x="42" y="683"/>
                  <a:pt x="119" y="658"/>
                </a:cubicBezTo>
                <a:cubicBezTo>
                  <a:pt x="241" y="578"/>
                  <a:pt x="378" y="562"/>
                  <a:pt x="521" y="548"/>
                </a:cubicBezTo>
                <a:cubicBezTo>
                  <a:pt x="572" y="574"/>
                  <a:pt x="623" y="601"/>
                  <a:pt x="677" y="622"/>
                </a:cubicBezTo>
                <a:cubicBezTo>
                  <a:pt x="689" y="626"/>
                  <a:pt x="704" y="622"/>
                  <a:pt x="713" y="631"/>
                </a:cubicBezTo>
                <a:cubicBezTo>
                  <a:pt x="718" y="636"/>
                  <a:pt x="701" y="637"/>
                  <a:pt x="695" y="64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21B87ED-D79A-836F-700D-0D31FF74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3603DD-E22C-4F51-9463-F72D5068E34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F3299-86B1-892A-DC18-29CDEA26D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a graph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008D4F0-530A-5F7B-CD8F-F2035DB44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directed graph depicted as</a:t>
            </a:r>
          </a:p>
          <a:p>
            <a:pPr eaLnBrk="1" hangingPunct="1"/>
            <a:endParaRPr lang="en-US" altLang="en-US" sz="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corresponds to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), where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 - </a:t>
            </a:r>
            <a:r>
              <a:rPr lang="en-US" altLang="en-US" sz="2400" i="1"/>
              <a:t>V</a:t>
            </a:r>
            <a:r>
              <a:rPr lang="en-US" altLang="en-US" sz="2400"/>
              <a:t> = { 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 , 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 - </a:t>
            </a:r>
            <a:r>
              <a:rPr lang="en-US" altLang="en-US" sz="2400" i="1"/>
              <a:t>E</a:t>
            </a:r>
            <a:r>
              <a:rPr lang="en-US" altLang="en-US" sz="2400"/>
              <a:t> = { (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) }</a:t>
            </a:r>
          </a:p>
          <a:p>
            <a:pPr eaLnBrk="1" hangingPunct="1"/>
            <a:endParaRPr lang="en-US" altLang="en-US" sz="8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An undirected graph depicted as</a:t>
            </a:r>
          </a:p>
          <a:p>
            <a:pPr eaLnBrk="1" hangingPunct="1"/>
            <a:endParaRPr lang="en-US" altLang="en-US" sz="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corresponds to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), where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 - </a:t>
            </a:r>
            <a:r>
              <a:rPr lang="en-US" altLang="en-US" sz="2400" i="1"/>
              <a:t>V</a:t>
            </a:r>
            <a:r>
              <a:rPr lang="en-US" altLang="en-US" sz="2400"/>
              <a:t> = { 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 , 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 - </a:t>
            </a:r>
            <a:r>
              <a:rPr lang="en-US" altLang="en-US" sz="2400" i="1"/>
              <a:t>E</a:t>
            </a:r>
            <a:r>
              <a:rPr lang="en-US" altLang="en-US" sz="2400"/>
              <a:t> = { (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,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), 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) ,                      	      (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, 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) }</a:t>
            </a:r>
          </a:p>
          <a:p>
            <a:pPr eaLnBrk="1" hangingPunct="1"/>
            <a:endParaRPr lang="en-US" altLang="en-US"/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5B7D0D7B-061C-3AA7-A8B9-2BBE5043F9E5}"/>
              </a:ext>
            </a:extLst>
          </p:cNvPr>
          <p:cNvGrpSpPr>
            <a:grpSpLocks/>
          </p:cNvGrpSpPr>
          <p:nvPr/>
        </p:nvGrpSpPr>
        <p:grpSpPr bwMode="auto">
          <a:xfrm>
            <a:off x="6151563" y="1204913"/>
            <a:ext cx="1808162" cy="1400175"/>
            <a:chOff x="410" y="2967"/>
            <a:chExt cx="1139" cy="882"/>
          </a:xfrm>
        </p:grpSpPr>
        <p:sp>
          <p:nvSpPr>
            <p:cNvPr id="11280" name="Oval 5">
              <a:extLst>
                <a:ext uri="{FF2B5EF4-FFF2-40B4-BE49-F238E27FC236}">
                  <a16:creationId xmlns:a16="http://schemas.microsoft.com/office/drawing/2014/main" id="{702C30D2-543C-4741-C5A5-F50E9A261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11281" name="Oval 6">
              <a:extLst>
                <a:ext uri="{FF2B5EF4-FFF2-40B4-BE49-F238E27FC236}">
                  <a16:creationId xmlns:a16="http://schemas.microsoft.com/office/drawing/2014/main" id="{2A2C9D60-1AD0-97C6-338A-8853D4311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11282" name="Oval 7">
              <a:extLst>
                <a:ext uri="{FF2B5EF4-FFF2-40B4-BE49-F238E27FC236}">
                  <a16:creationId xmlns:a16="http://schemas.microsoft.com/office/drawing/2014/main" id="{3DA357F6-2AFD-6F55-7D68-4EE20CC68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11283" name="AutoShape 8">
              <a:extLst>
                <a:ext uri="{FF2B5EF4-FFF2-40B4-BE49-F238E27FC236}">
                  <a16:creationId xmlns:a16="http://schemas.microsoft.com/office/drawing/2014/main" id="{F3FF388D-2CD9-5562-39B9-4CBE29BF7D96}"/>
                </a:ext>
              </a:extLst>
            </p:cNvPr>
            <p:cNvCxnSpPr>
              <a:cxnSpLocks noChangeShapeType="1"/>
              <a:stCxn id="11281" idx="4"/>
              <a:endCxn id="11282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AutoShape 9">
              <a:extLst>
                <a:ext uri="{FF2B5EF4-FFF2-40B4-BE49-F238E27FC236}">
                  <a16:creationId xmlns:a16="http://schemas.microsoft.com/office/drawing/2014/main" id="{7E6BCE02-2CEC-2F32-7BB9-3FE6FDD3249E}"/>
                </a:ext>
              </a:extLst>
            </p:cNvPr>
            <p:cNvCxnSpPr>
              <a:cxnSpLocks noChangeShapeType="1"/>
              <a:stCxn id="11282" idx="0"/>
              <a:endCxn id="11281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AutoShape 10">
              <a:extLst>
                <a:ext uri="{FF2B5EF4-FFF2-40B4-BE49-F238E27FC236}">
                  <a16:creationId xmlns:a16="http://schemas.microsoft.com/office/drawing/2014/main" id="{28DF6476-898E-7970-A52D-77B583CE6BA1}"/>
                </a:ext>
              </a:extLst>
            </p:cNvPr>
            <p:cNvCxnSpPr>
              <a:cxnSpLocks noChangeShapeType="1"/>
              <a:stCxn id="11280" idx="7"/>
              <a:endCxn id="11281" idx="1"/>
            </p:cNvCxnSpPr>
            <p:nvPr/>
          </p:nvCxnSpPr>
          <p:spPr bwMode="auto">
            <a:xfrm rot="5400000" flipH="1" flipV="1">
              <a:off x="980" y="2757"/>
              <a:ext cx="1" cy="523"/>
            </a:xfrm>
            <a:prstGeom prst="curvedConnector3">
              <a:avLst>
                <a:gd name="adj1" fmla="val 195840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6" name="AutoShape 11">
              <a:extLst>
                <a:ext uri="{FF2B5EF4-FFF2-40B4-BE49-F238E27FC236}">
                  <a16:creationId xmlns:a16="http://schemas.microsoft.com/office/drawing/2014/main" id="{9D7339F7-6EE4-9DDE-D26E-238DAA577525}"/>
                </a:ext>
              </a:extLst>
            </p:cNvPr>
            <p:cNvCxnSpPr>
              <a:cxnSpLocks noChangeShapeType="1"/>
              <a:stCxn id="11282" idx="2"/>
              <a:endCxn id="11280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7" name="AutoShape 12">
              <a:extLst>
                <a:ext uri="{FF2B5EF4-FFF2-40B4-BE49-F238E27FC236}">
                  <a16:creationId xmlns:a16="http://schemas.microsoft.com/office/drawing/2014/main" id="{A73AD2B1-259C-0282-BD2D-6770F9FF1474}"/>
                </a:ext>
              </a:extLst>
            </p:cNvPr>
            <p:cNvCxnSpPr>
              <a:cxnSpLocks noChangeShapeType="1"/>
              <a:stCxn id="11281" idx="7"/>
              <a:endCxn id="11281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2470" name="Oval 14">
            <a:extLst>
              <a:ext uri="{FF2B5EF4-FFF2-40B4-BE49-F238E27FC236}">
                <a16:creationId xmlns:a16="http://schemas.microsoft.com/office/drawing/2014/main" id="{4287337A-F36D-D6D6-C090-28F23CBA5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3" y="3795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62471" name="Oval 15">
            <a:extLst>
              <a:ext uri="{FF2B5EF4-FFF2-40B4-BE49-F238E27FC236}">
                <a16:creationId xmlns:a16="http://schemas.microsoft.com/office/drawing/2014/main" id="{57EB734F-0AA9-A546-BE06-B348DFC5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795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62472" name="Oval 16">
            <a:extLst>
              <a:ext uri="{FF2B5EF4-FFF2-40B4-BE49-F238E27FC236}">
                <a16:creationId xmlns:a16="http://schemas.microsoft.com/office/drawing/2014/main" id="{3E6D92B5-0036-7F1D-4B04-2F3655A5B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275" y="4633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62473" name="AutoShape 17">
            <a:extLst>
              <a:ext uri="{FF2B5EF4-FFF2-40B4-BE49-F238E27FC236}">
                <a16:creationId xmlns:a16="http://schemas.microsoft.com/office/drawing/2014/main" id="{85F96E64-18B6-9FB4-3DB7-1B32128395BE}"/>
              </a:ext>
            </a:extLst>
          </p:cNvPr>
          <p:cNvCxnSpPr>
            <a:cxnSpLocks noChangeShapeType="1"/>
            <a:stCxn id="62470" idx="7"/>
            <a:endCxn id="62471" idx="1"/>
          </p:cNvCxnSpPr>
          <p:nvPr/>
        </p:nvCxnSpPr>
        <p:spPr bwMode="auto">
          <a:xfrm rot="5400000" flipH="1" flipV="1">
            <a:off x="7208044" y="346313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4" name="AutoShape 20">
            <a:extLst>
              <a:ext uri="{FF2B5EF4-FFF2-40B4-BE49-F238E27FC236}">
                <a16:creationId xmlns:a16="http://schemas.microsoft.com/office/drawing/2014/main" id="{7CD5C859-9217-0216-5721-6B5741617A10}"/>
              </a:ext>
            </a:extLst>
          </p:cNvPr>
          <p:cNvCxnSpPr>
            <a:cxnSpLocks noChangeShapeType="1"/>
            <a:stCxn id="62472" idx="2"/>
            <a:endCxn id="62470" idx="4"/>
          </p:cNvCxnSpPr>
          <p:nvPr/>
        </p:nvCxnSpPr>
        <p:spPr bwMode="auto">
          <a:xfrm rot="10800000">
            <a:off x="6591300" y="43576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5" name="AutoShape 21">
            <a:extLst>
              <a:ext uri="{FF2B5EF4-FFF2-40B4-BE49-F238E27FC236}">
                <a16:creationId xmlns:a16="http://schemas.microsoft.com/office/drawing/2014/main" id="{2C3D0A40-1898-953D-5098-62CDA69BD548}"/>
              </a:ext>
            </a:extLst>
          </p:cNvPr>
          <p:cNvCxnSpPr>
            <a:cxnSpLocks noChangeShapeType="1"/>
            <a:stCxn id="62471" idx="7"/>
            <a:endCxn id="62471" idx="5"/>
          </p:cNvCxnSpPr>
          <p:nvPr/>
        </p:nvCxnSpPr>
        <p:spPr bwMode="auto">
          <a:xfrm rot="16200000" flipH="1">
            <a:off x="7829551" y="4076700"/>
            <a:ext cx="398462" cy="1587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6" name="Line 22">
            <a:extLst>
              <a:ext uri="{FF2B5EF4-FFF2-40B4-BE49-F238E27FC236}">
                <a16:creationId xmlns:a16="http://schemas.microsoft.com/office/drawing/2014/main" id="{5502D1C6-E91E-1500-C303-59CF624E2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524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2477" name="Line 23">
            <a:extLst>
              <a:ext uri="{FF2B5EF4-FFF2-40B4-BE49-F238E27FC236}">
                <a16:creationId xmlns:a16="http://schemas.microsoft.com/office/drawing/2014/main" id="{5305CD32-D6D7-AE34-A0C0-97EA2FFA9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62478" name="AutoShape 24">
            <a:extLst>
              <a:ext uri="{FF2B5EF4-FFF2-40B4-BE49-F238E27FC236}">
                <a16:creationId xmlns:a16="http://schemas.microsoft.com/office/drawing/2014/main" id="{2F7AA5E0-F3FA-6DF6-940C-2D160097E468}"/>
              </a:ext>
            </a:extLst>
          </p:cNvPr>
          <p:cNvCxnSpPr>
            <a:cxnSpLocks noChangeShapeType="1"/>
            <a:stCxn id="62472" idx="7"/>
            <a:endCxn id="62471" idx="3"/>
          </p:cNvCxnSpPr>
          <p:nvPr/>
        </p:nvCxnSpPr>
        <p:spPr bwMode="auto">
          <a:xfrm rot="5400000" flipH="1" flipV="1">
            <a:off x="7285037" y="43783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Straight Connector 24">
            <a:extLst>
              <a:ext uri="{FF2B5EF4-FFF2-40B4-BE49-F238E27FC236}">
                <a16:creationId xmlns:a16="http://schemas.microsoft.com/office/drawing/2014/main" id="{6C868B77-636C-1C04-EAC4-1B6A6301A2C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1000" y="3352800"/>
            <a:ext cx="8382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71" grpId="0" animBg="1"/>
      <p:bldP spid="624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2E52C62E-317A-D2E0-460C-B770D5A8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7E79FF-179A-4524-8381-F6CB28DB56A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2947" name="Rectangle 4">
            <a:extLst>
              <a:ext uri="{FF2B5EF4-FFF2-40B4-BE49-F238E27FC236}">
                <a16:creationId xmlns:a16="http://schemas.microsoft.com/office/drawing/2014/main" id="{6A5C1AC9-A2EF-332F-9912-5E26B3F2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82948" name="Oval 5">
            <a:extLst>
              <a:ext uri="{FF2B5EF4-FFF2-40B4-BE49-F238E27FC236}">
                <a16:creationId xmlns:a16="http://schemas.microsoft.com/office/drawing/2014/main" id="{9C71D6CC-A35D-1243-E197-7322FC3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2949" name="Oval 6">
            <a:extLst>
              <a:ext uri="{FF2B5EF4-FFF2-40B4-BE49-F238E27FC236}">
                <a16:creationId xmlns:a16="http://schemas.microsoft.com/office/drawing/2014/main" id="{868EEFC5-4F05-ECFC-C86E-8347BE4B0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2950" name="Oval 7">
            <a:extLst>
              <a:ext uri="{FF2B5EF4-FFF2-40B4-BE49-F238E27FC236}">
                <a16:creationId xmlns:a16="http://schemas.microsoft.com/office/drawing/2014/main" id="{E8A668B6-4201-5736-FDF8-9C38DB1A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82951" name="Oval 8">
            <a:extLst>
              <a:ext uri="{FF2B5EF4-FFF2-40B4-BE49-F238E27FC236}">
                <a16:creationId xmlns:a16="http://schemas.microsoft.com/office/drawing/2014/main" id="{AEB8EA07-8CFA-05A3-FFEC-15E4A3C56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82952" name="Oval 9">
            <a:extLst>
              <a:ext uri="{FF2B5EF4-FFF2-40B4-BE49-F238E27FC236}">
                <a16:creationId xmlns:a16="http://schemas.microsoft.com/office/drawing/2014/main" id="{1F148803-09A2-2711-FD6E-08612D61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82953" name="Oval 10">
            <a:extLst>
              <a:ext uri="{FF2B5EF4-FFF2-40B4-BE49-F238E27FC236}">
                <a16:creationId xmlns:a16="http://schemas.microsoft.com/office/drawing/2014/main" id="{3199DE2C-7283-50E2-D2E9-9603B52F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82954" name="Oval 11">
            <a:extLst>
              <a:ext uri="{FF2B5EF4-FFF2-40B4-BE49-F238E27FC236}">
                <a16:creationId xmlns:a16="http://schemas.microsoft.com/office/drawing/2014/main" id="{EE46435C-A651-F9BD-11B0-639959AED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82955" name="Oval 12">
            <a:extLst>
              <a:ext uri="{FF2B5EF4-FFF2-40B4-BE49-F238E27FC236}">
                <a16:creationId xmlns:a16="http://schemas.microsoft.com/office/drawing/2014/main" id="{5079CD07-63E3-D6BF-0807-76DA272A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82956" name="AutoShape 13">
            <a:extLst>
              <a:ext uri="{FF2B5EF4-FFF2-40B4-BE49-F238E27FC236}">
                <a16:creationId xmlns:a16="http://schemas.microsoft.com/office/drawing/2014/main" id="{506AD992-FC1B-3481-AAF7-B75CBD69B062}"/>
              </a:ext>
            </a:extLst>
          </p:cNvPr>
          <p:cNvCxnSpPr>
            <a:cxnSpLocks noChangeShapeType="1"/>
            <a:stCxn id="82948" idx="0"/>
            <a:endCxn id="82949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7" name="AutoShape 14">
            <a:extLst>
              <a:ext uri="{FF2B5EF4-FFF2-40B4-BE49-F238E27FC236}">
                <a16:creationId xmlns:a16="http://schemas.microsoft.com/office/drawing/2014/main" id="{E8583655-DBF9-8F49-4AA4-6FE481BB3FC5}"/>
              </a:ext>
            </a:extLst>
          </p:cNvPr>
          <p:cNvCxnSpPr>
            <a:cxnSpLocks noChangeShapeType="1"/>
            <a:stCxn id="82948" idx="4"/>
            <a:endCxn id="82950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8" name="AutoShape 15">
            <a:extLst>
              <a:ext uri="{FF2B5EF4-FFF2-40B4-BE49-F238E27FC236}">
                <a16:creationId xmlns:a16="http://schemas.microsoft.com/office/drawing/2014/main" id="{5DB605C1-AD1E-67C4-F4D5-10516202C6CD}"/>
              </a:ext>
            </a:extLst>
          </p:cNvPr>
          <p:cNvCxnSpPr>
            <a:cxnSpLocks noChangeShapeType="1"/>
            <a:stCxn id="82949" idx="4"/>
            <a:endCxn id="82950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6">
            <a:extLst>
              <a:ext uri="{FF2B5EF4-FFF2-40B4-BE49-F238E27FC236}">
                <a16:creationId xmlns:a16="http://schemas.microsoft.com/office/drawing/2014/main" id="{555A870C-1C5F-FA42-C100-FF3B044DA795}"/>
              </a:ext>
            </a:extLst>
          </p:cNvPr>
          <p:cNvCxnSpPr>
            <a:cxnSpLocks noChangeShapeType="1"/>
            <a:stCxn id="82949" idx="6"/>
            <a:endCxn id="82951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0" name="AutoShape 17">
            <a:extLst>
              <a:ext uri="{FF2B5EF4-FFF2-40B4-BE49-F238E27FC236}">
                <a16:creationId xmlns:a16="http://schemas.microsoft.com/office/drawing/2014/main" id="{3E0D5CEC-9011-397C-D17F-B443CB07C7CF}"/>
              </a:ext>
            </a:extLst>
          </p:cNvPr>
          <p:cNvCxnSpPr>
            <a:cxnSpLocks noChangeShapeType="1"/>
            <a:stCxn id="82951" idx="6"/>
            <a:endCxn id="82952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1" name="AutoShape 18">
            <a:extLst>
              <a:ext uri="{FF2B5EF4-FFF2-40B4-BE49-F238E27FC236}">
                <a16:creationId xmlns:a16="http://schemas.microsoft.com/office/drawing/2014/main" id="{8FA3D3AA-9590-89AF-9157-458A33742D39}"/>
              </a:ext>
            </a:extLst>
          </p:cNvPr>
          <p:cNvCxnSpPr>
            <a:cxnSpLocks noChangeShapeType="1"/>
            <a:stCxn id="82952" idx="6"/>
            <a:endCxn id="82955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2" name="AutoShape 19">
            <a:extLst>
              <a:ext uri="{FF2B5EF4-FFF2-40B4-BE49-F238E27FC236}">
                <a16:creationId xmlns:a16="http://schemas.microsoft.com/office/drawing/2014/main" id="{937EF129-0FA7-B0C9-CB29-3843C9873AD9}"/>
              </a:ext>
            </a:extLst>
          </p:cNvPr>
          <p:cNvCxnSpPr>
            <a:cxnSpLocks noChangeShapeType="1"/>
            <a:stCxn id="82955" idx="4"/>
            <a:endCxn id="82953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3" name="AutoShape 20">
            <a:extLst>
              <a:ext uri="{FF2B5EF4-FFF2-40B4-BE49-F238E27FC236}">
                <a16:creationId xmlns:a16="http://schemas.microsoft.com/office/drawing/2014/main" id="{A1E5FB5C-224D-9A3C-96C2-F41187144033}"/>
              </a:ext>
            </a:extLst>
          </p:cNvPr>
          <p:cNvCxnSpPr>
            <a:cxnSpLocks noChangeShapeType="1"/>
            <a:stCxn id="82953" idx="2"/>
            <a:endCxn id="82954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4" name="AutoShape 21">
            <a:extLst>
              <a:ext uri="{FF2B5EF4-FFF2-40B4-BE49-F238E27FC236}">
                <a16:creationId xmlns:a16="http://schemas.microsoft.com/office/drawing/2014/main" id="{6E8C173E-003F-9C03-E9F9-B05AE252D8C4}"/>
              </a:ext>
            </a:extLst>
          </p:cNvPr>
          <p:cNvCxnSpPr>
            <a:cxnSpLocks noChangeShapeType="1"/>
            <a:stCxn id="82954" idx="2"/>
            <a:endCxn id="82950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5" name="AutoShape 22">
            <a:extLst>
              <a:ext uri="{FF2B5EF4-FFF2-40B4-BE49-F238E27FC236}">
                <a16:creationId xmlns:a16="http://schemas.microsoft.com/office/drawing/2014/main" id="{F8604936-AC95-7D12-8060-3FB21EFAB880}"/>
              </a:ext>
            </a:extLst>
          </p:cNvPr>
          <p:cNvCxnSpPr>
            <a:cxnSpLocks noChangeShapeType="1"/>
            <a:stCxn id="82954" idx="7"/>
            <a:endCxn id="82955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6" name="AutoShape 23">
            <a:extLst>
              <a:ext uri="{FF2B5EF4-FFF2-40B4-BE49-F238E27FC236}">
                <a16:creationId xmlns:a16="http://schemas.microsoft.com/office/drawing/2014/main" id="{6827541B-AB55-6C0E-AF7D-79D475B10A34}"/>
              </a:ext>
            </a:extLst>
          </p:cNvPr>
          <p:cNvCxnSpPr>
            <a:cxnSpLocks noChangeShapeType="1"/>
            <a:stCxn id="82950" idx="7"/>
            <a:endCxn id="82951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67" name="AutoShape 24">
            <a:extLst>
              <a:ext uri="{FF2B5EF4-FFF2-40B4-BE49-F238E27FC236}">
                <a16:creationId xmlns:a16="http://schemas.microsoft.com/office/drawing/2014/main" id="{5B6A7436-5C60-A033-8DC0-7155F774B3E7}"/>
              </a:ext>
            </a:extLst>
          </p:cNvPr>
          <p:cNvCxnSpPr>
            <a:cxnSpLocks noChangeShapeType="1"/>
            <a:stCxn id="82950" idx="7"/>
            <a:endCxn id="82952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8" name="Text Box 25">
            <a:extLst>
              <a:ext uri="{FF2B5EF4-FFF2-40B4-BE49-F238E27FC236}">
                <a16:creationId xmlns:a16="http://schemas.microsoft.com/office/drawing/2014/main" id="{1F07CA09-39B3-0F7F-8210-DCF66E2A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2969" name="Text Box 26">
            <a:extLst>
              <a:ext uri="{FF2B5EF4-FFF2-40B4-BE49-F238E27FC236}">
                <a16:creationId xmlns:a16="http://schemas.microsoft.com/office/drawing/2014/main" id="{3E52976B-24BE-0D28-773F-C6B8B125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2970" name="Text Box 27">
            <a:extLst>
              <a:ext uri="{FF2B5EF4-FFF2-40B4-BE49-F238E27FC236}">
                <a16:creationId xmlns:a16="http://schemas.microsoft.com/office/drawing/2014/main" id="{4D955580-1DFD-41B0-A705-A5010A39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2971" name="Text Box 28">
            <a:extLst>
              <a:ext uri="{FF2B5EF4-FFF2-40B4-BE49-F238E27FC236}">
                <a16:creationId xmlns:a16="http://schemas.microsoft.com/office/drawing/2014/main" id="{CED083C4-D46A-3F8D-0BC1-BBE4BA2BE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82972" name="Text Box 29">
            <a:extLst>
              <a:ext uri="{FF2B5EF4-FFF2-40B4-BE49-F238E27FC236}">
                <a16:creationId xmlns:a16="http://schemas.microsoft.com/office/drawing/2014/main" id="{A48CA6CE-2B9C-49D1-0CCE-36F944791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2973" name="Text Box 30">
            <a:extLst>
              <a:ext uri="{FF2B5EF4-FFF2-40B4-BE49-F238E27FC236}">
                <a16:creationId xmlns:a16="http://schemas.microsoft.com/office/drawing/2014/main" id="{ED3EF047-3A1B-F673-90F4-0454B0DC2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2974" name="Text Box 31">
            <a:extLst>
              <a:ext uri="{FF2B5EF4-FFF2-40B4-BE49-F238E27FC236}">
                <a16:creationId xmlns:a16="http://schemas.microsoft.com/office/drawing/2014/main" id="{41D75985-0C8B-F1A9-AAAD-D4746C9A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2975" name="Text Box 32">
            <a:extLst>
              <a:ext uri="{FF2B5EF4-FFF2-40B4-BE49-F238E27FC236}">
                <a16:creationId xmlns:a16="http://schemas.microsoft.com/office/drawing/2014/main" id="{44C90B1B-AB0C-005D-26C8-56FDE86E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2976" name="Text Box 33">
            <a:extLst>
              <a:ext uri="{FF2B5EF4-FFF2-40B4-BE49-F238E27FC236}">
                <a16:creationId xmlns:a16="http://schemas.microsoft.com/office/drawing/2014/main" id="{3885FAB1-D5EF-275B-AD44-DFE07752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2977" name="Text Box 34">
            <a:extLst>
              <a:ext uri="{FF2B5EF4-FFF2-40B4-BE49-F238E27FC236}">
                <a16:creationId xmlns:a16="http://schemas.microsoft.com/office/drawing/2014/main" id="{990A2710-6CAD-29CF-472B-79709B8C7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82978" name="Text Box 35">
            <a:extLst>
              <a:ext uri="{FF2B5EF4-FFF2-40B4-BE49-F238E27FC236}">
                <a16:creationId xmlns:a16="http://schemas.microsoft.com/office/drawing/2014/main" id="{ABA81A56-BA34-9761-7A53-44F522F5C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2979" name="Text Box 36">
            <a:extLst>
              <a:ext uri="{FF2B5EF4-FFF2-40B4-BE49-F238E27FC236}">
                <a16:creationId xmlns:a16="http://schemas.microsoft.com/office/drawing/2014/main" id="{DD638925-CC52-A66B-037C-C222C7AD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82980" name="Text Box 37">
            <a:extLst>
              <a:ext uri="{FF2B5EF4-FFF2-40B4-BE49-F238E27FC236}">
                <a16:creationId xmlns:a16="http://schemas.microsoft.com/office/drawing/2014/main" id="{DB11095C-E71F-EF5D-1F93-18660B56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72945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 into </a:t>
            </a:r>
            <a:r>
              <a:rPr lang="en-US" altLang="en-US" sz="2000" i="1"/>
              <a:t>C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82981" name="Freeform 40">
            <a:extLst>
              <a:ext uri="{FF2B5EF4-FFF2-40B4-BE49-F238E27FC236}">
                <a16:creationId xmlns:a16="http://schemas.microsoft.com/office/drawing/2014/main" id="{13208B33-381D-7C84-01DC-F6168C24D83B}"/>
              </a:ext>
            </a:extLst>
          </p:cNvPr>
          <p:cNvSpPr>
            <a:spLocks/>
          </p:cNvSpPr>
          <p:nvPr/>
        </p:nvSpPr>
        <p:spPr bwMode="auto">
          <a:xfrm>
            <a:off x="3508375" y="798513"/>
            <a:ext cx="5026025" cy="3468687"/>
          </a:xfrm>
          <a:custGeom>
            <a:avLst/>
            <a:gdLst>
              <a:gd name="T0" fmla="*/ 2147483646 w 3166"/>
              <a:gd name="T1" fmla="*/ 2147483646 h 2185"/>
              <a:gd name="T2" fmla="*/ 2147483646 w 3166"/>
              <a:gd name="T3" fmla="*/ 2147483646 h 2185"/>
              <a:gd name="T4" fmla="*/ 2147483646 w 3166"/>
              <a:gd name="T5" fmla="*/ 2147483646 h 2185"/>
              <a:gd name="T6" fmla="*/ 2147483646 w 3166"/>
              <a:gd name="T7" fmla="*/ 2147483646 h 2185"/>
              <a:gd name="T8" fmla="*/ 2147483646 w 3166"/>
              <a:gd name="T9" fmla="*/ 2147483646 h 2185"/>
              <a:gd name="T10" fmla="*/ 2147483646 w 3166"/>
              <a:gd name="T11" fmla="*/ 2147483646 h 2185"/>
              <a:gd name="T12" fmla="*/ 2147483646 w 3166"/>
              <a:gd name="T13" fmla="*/ 2147483646 h 2185"/>
              <a:gd name="T14" fmla="*/ 2147483646 w 3166"/>
              <a:gd name="T15" fmla="*/ 2147483646 h 2185"/>
              <a:gd name="T16" fmla="*/ 2147483646 w 3166"/>
              <a:gd name="T17" fmla="*/ 2147483646 h 2185"/>
              <a:gd name="T18" fmla="*/ 2147483646 w 3166"/>
              <a:gd name="T19" fmla="*/ 2147483646 h 2185"/>
              <a:gd name="T20" fmla="*/ 2147483646 w 3166"/>
              <a:gd name="T21" fmla="*/ 2147483646 h 2185"/>
              <a:gd name="T22" fmla="*/ 2147483646 w 3166"/>
              <a:gd name="T23" fmla="*/ 2147483646 h 2185"/>
              <a:gd name="T24" fmla="*/ 2147483646 w 3166"/>
              <a:gd name="T25" fmla="*/ 2147483646 h 2185"/>
              <a:gd name="T26" fmla="*/ 2147483646 w 3166"/>
              <a:gd name="T27" fmla="*/ 2147483646 h 2185"/>
              <a:gd name="T28" fmla="*/ 2147483646 w 3166"/>
              <a:gd name="T29" fmla="*/ 2147483646 h 2185"/>
              <a:gd name="T30" fmla="*/ 2147483646 w 3166"/>
              <a:gd name="T31" fmla="*/ 2147483646 h 2185"/>
              <a:gd name="T32" fmla="*/ 2147483646 w 3166"/>
              <a:gd name="T33" fmla="*/ 2147483646 h 2185"/>
              <a:gd name="T34" fmla="*/ 2147483646 w 3166"/>
              <a:gd name="T35" fmla="*/ 2147483646 h 2185"/>
              <a:gd name="T36" fmla="*/ 2147483646 w 3166"/>
              <a:gd name="T37" fmla="*/ 2147483646 h 2185"/>
              <a:gd name="T38" fmla="*/ 2147483646 w 3166"/>
              <a:gd name="T39" fmla="*/ 2147483646 h 2185"/>
              <a:gd name="T40" fmla="*/ 2147483646 w 3166"/>
              <a:gd name="T41" fmla="*/ 2147483646 h 2185"/>
              <a:gd name="T42" fmla="*/ 2147483646 w 3166"/>
              <a:gd name="T43" fmla="*/ 2147483646 h 2185"/>
              <a:gd name="T44" fmla="*/ 2147483646 w 3166"/>
              <a:gd name="T45" fmla="*/ 2147483646 h 2185"/>
              <a:gd name="T46" fmla="*/ 2147483646 w 3166"/>
              <a:gd name="T47" fmla="*/ 2147483646 h 2185"/>
              <a:gd name="T48" fmla="*/ 2147483646 w 3166"/>
              <a:gd name="T49" fmla="*/ 2147483646 h 2185"/>
              <a:gd name="T50" fmla="*/ 2147483646 w 3166"/>
              <a:gd name="T51" fmla="*/ 2147483646 h 2185"/>
              <a:gd name="T52" fmla="*/ 2147483646 w 3166"/>
              <a:gd name="T53" fmla="*/ 2147483646 h 2185"/>
              <a:gd name="T54" fmla="*/ 2147483646 w 3166"/>
              <a:gd name="T55" fmla="*/ 0 h 2185"/>
              <a:gd name="T56" fmla="*/ 2147483646 w 3166"/>
              <a:gd name="T57" fmla="*/ 2147483646 h 2185"/>
              <a:gd name="T58" fmla="*/ 2147483646 w 3166"/>
              <a:gd name="T59" fmla="*/ 2147483646 h 2185"/>
              <a:gd name="T60" fmla="*/ 2147483646 w 3166"/>
              <a:gd name="T61" fmla="*/ 2147483646 h 2185"/>
              <a:gd name="T62" fmla="*/ 2147483646 w 3166"/>
              <a:gd name="T63" fmla="*/ 2147483646 h 2185"/>
              <a:gd name="T64" fmla="*/ 2147483646 w 3166"/>
              <a:gd name="T65" fmla="*/ 2147483646 h 2185"/>
              <a:gd name="T66" fmla="*/ 2147483646 w 3166"/>
              <a:gd name="T67" fmla="*/ 2147483646 h 2185"/>
              <a:gd name="T68" fmla="*/ 2147483646 w 3166"/>
              <a:gd name="T69" fmla="*/ 2147483646 h 2185"/>
              <a:gd name="T70" fmla="*/ 2147483646 w 3166"/>
              <a:gd name="T71" fmla="*/ 2147483646 h 2185"/>
              <a:gd name="T72" fmla="*/ 2147483646 w 3166"/>
              <a:gd name="T73" fmla="*/ 2147483646 h 2185"/>
              <a:gd name="T74" fmla="*/ 2147483646 w 3166"/>
              <a:gd name="T75" fmla="*/ 2147483646 h 2185"/>
              <a:gd name="T76" fmla="*/ 2147483646 w 3166"/>
              <a:gd name="T77" fmla="*/ 2147483646 h 2185"/>
              <a:gd name="T78" fmla="*/ 2147483646 w 3166"/>
              <a:gd name="T79" fmla="*/ 2147483646 h 2185"/>
              <a:gd name="T80" fmla="*/ 2147483646 w 3166"/>
              <a:gd name="T81" fmla="*/ 2147483646 h 2185"/>
              <a:gd name="T82" fmla="*/ 2147483646 w 3166"/>
              <a:gd name="T83" fmla="*/ 2147483646 h 2185"/>
              <a:gd name="T84" fmla="*/ 2147483646 w 3166"/>
              <a:gd name="T85" fmla="*/ 2147483646 h 2185"/>
              <a:gd name="T86" fmla="*/ 2147483646 w 3166"/>
              <a:gd name="T87" fmla="*/ 2147483646 h 2185"/>
              <a:gd name="T88" fmla="*/ 2147483646 w 3166"/>
              <a:gd name="T89" fmla="*/ 2147483646 h 2185"/>
              <a:gd name="T90" fmla="*/ 2147483646 w 3166"/>
              <a:gd name="T91" fmla="*/ 2147483646 h 2185"/>
              <a:gd name="T92" fmla="*/ 2147483646 w 3166"/>
              <a:gd name="T93" fmla="*/ 2147483646 h 2185"/>
              <a:gd name="T94" fmla="*/ 2147483646 w 3166"/>
              <a:gd name="T95" fmla="*/ 2147483646 h 2185"/>
              <a:gd name="T96" fmla="*/ 2147483646 w 3166"/>
              <a:gd name="T97" fmla="*/ 2147483646 h 2185"/>
              <a:gd name="T98" fmla="*/ 2147483646 w 3166"/>
              <a:gd name="T99" fmla="*/ 2147483646 h 2185"/>
              <a:gd name="T100" fmla="*/ 2147483646 w 3166"/>
              <a:gd name="T101" fmla="*/ 2147483646 h 2185"/>
              <a:gd name="T102" fmla="*/ 2147483646 w 3166"/>
              <a:gd name="T103" fmla="*/ 2147483646 h 2185"/>
              <a:gd name="T104" fmla="*/ 2147483646 w 3166"/>
              <a:gd name="T105" fmla="*/ 2147483646 h 2185"/>
              <a:gd name="T106" fmla="*/ 2147483646 w 3166"/>
              <a:gd name="T107" fmla="*/ 2147483646 h 218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3166"/>
              <a:gd name="T163" fmla="*/ 0 h 2185"/>
              <a:gd name="T164" fmla="*/ 3166 w 3166"/>
              <a:gd name="T165" fmla="*/ 2185 h 2185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3166" h="2185">
                <a:moveTo>
                  <a:pt x="460" y="2167"/>
                </a:moveTo>
                <a:cubicBezTo>
                  <a:pt x="500" y="2170"/>
                  <a:pt x="539" y="2178"/>
                  <a:pt x="579" y="2176"/>
                </a:cubicBezTo>
                <a:cubicBezTo>
                  <a:pt x="639" y="2173"/>
                  <a:pt x="686" y="2132"/>
                  <a:pt x="743" y="2121"/>
                </a:cubicBezTo>
                <a:cubicBezTo>
                  <a:pt x="804" y="2091"/>
                  <a:pt x="866" y="2063"/>
                  <a:pt x="926" y="2030"/>
                </a:cubicBezTo>
                <a:cubicBezTo>
                  <a:pt x="989" y="1995"/>
                  <a:pt x="1049" y="1952"/>
                  <a:pt x="1118" y="1929"/>
                </a:cubicBezTo>
                <a:cubicBezTo>
                  <a:pt x="1225" y="1851"/>
                  <a:pt x="1080" y="1952"/>
                  <a:pt x="1200" y="1883"/>
                </a:cubicBezTo>
                <a:cubicBezTo>
                  <a:pt x="1254" y="1852"/>
                  <a:pt x="1306" y="1815"/>
                  <a:pt x="1365" y="1792"/>
                </a:cubicBezTo>
                <a:cubicBezTo>
                  <a:pt x="1398" y="1758"/>
                  <a:pt x="1440" y="1716"/>
                  <a:pt x="1484" y="1700"/>
                </a:cubicBezTo>
                <a:cubicBezTo>
                  <a:pt x="1555" y="1630"/>
                  <a:pt x="1579" y="1601"/>
                  <a:pt x="1676" y="1572"/>
                </a:cubicBezTo>
                <a:cubicBezTo>
                  <a:pt x="1722" y="1541"/>
                  <a:pt x="1761" y="1533"/>
                  <a:pt x="1813" y="1518"/>
                </a:cubicBezTo>
                <a:cubicBezTo>
                  <a:pt x="1888" y="1496"/>
                  <a:pt x="1967" y="1471"/>
                  <a:pt x="2041" y="1444"/>
                </a:cubicBezTo>
                <a:cubicBezTo>
                  <a:pt x="2328" y="1452"/>
                  <a:pt x="2288" y="1434"/>
                  <a:pt x="2444" y="1472"/>
                </a:cubicBezTo>
                <a:cubicBezTo>
                  <a:pt x="2500" y="1509"/>
                  <a:pt x="2580" y="1509"/>
                  <a:pt x="2645" y="1518"/>
                </a:cubicBezTo>
                <a:cubicBezTo>
                  <a:pt x="2682" y="1515"/>
                  <a:pt x="2719" y="1514"/>
                  <a:pt x="2755" y="1508"/>
                </a:cubicBezTo>
                <a:cubicBezTo>
                  <a:pt x="2780" y="1504"/>
                  <a:pt x="2828" y="1490"/>
                  <a:pt x="2828" y="1490"/>
                </a:cubicBezTo>
                <a:cubicBezTo>
                  <a:pt x="2856" y="1472"/>
                  <a:pt x="2883" y="1463"/>
                  <a:pt x="2910" y="1444"/>
                </a:cubicBezTo>
                <a:cubicBezTo>
                  <a:pt x="2916" y="1435"/>
                  <a:pt x="2920" y="1425"/>
                  <a:pt x="2928" y="1417"/>
                </a:cubicBezTo>
                <a:cubicBezTo>
                  <a:pt x="2936" y="1409"/>
                  <a:pt x="2949" y="1408"/>
                  <a:pt x="2956" y="1399"/>
                </a:cubicBezTo>
                <a:cubicBezTo>
                  <a:pt x="3018" y="1317"/>
                  <a:pt x="2999" y="1329"/>
                  <a:pt x="3029" y="1262"/>
                </a:cubicBezTo>
                <a:cubicBezTo>
                  <a:pt x="3050" y="1215"/>
                  <a:pt x="3082" y="1171"/>
                  <a:pt x="3102" y="1124"/>
                </a:cubicBezTo>
                <a:cubicBezTo>
                  <a:pt x="3116" y="1091"/>
                  <a:pt x="3125" y="1057"/>
                  <a:pt x="3139" y="1024"/>
                </a:cubicBezTo>
                <a:cubicBezTo>
                  <a:pt x="3166" y="884"/>
                  <a:pt x="3112" y="796"/>
                  <a:pt x="3029" y="695"/>
                </a:cubicBezTo>
                <a:cubicBezTo>
                  <a:pt x="2988" y="645"/>
                  <a:pt x="2954" y="598"/>
                  <a:pt x="2901" y="558"/>
                </a:cubicBezTo>
                <a:cubicBezTo>
                  <a:pt x="2864" y="501"/>
                  <a:pt x="2891" y="539"/>
                  <a:pt x="2809" y="457"/>
                </a:cubicBezTo>
                <a:cubicBezTo>
                  <a:pt x="2742" y="390"/>
                  <a:pt x="2686" y="306"/>
                  <a:pt x="2590" y="283"/>
                </a:cubicBezTo>
                <a:cubicBezTo>
                  <a:pt x="2537" y="230"/>
                  <a:pt x="2424" y="155"/>
                  <a:pt x="2352" y="137"/>
                </a:cubicBezTo>
                <a:cubicBezTo>
                  <a:pt x="2316" y="113"/>
                  <a:pt x="2274" y="95"/>
                  <a:pt x="2233" y="82"/>
                </a:cubicBezTo>
                <a:cubicBezTo>
                  <a:pt x="2136" y="17"/>
                  <a:pt x="1942" y="10"/>
                  <a:pt x="1831" y="0"/>
                </a:cubicBezTo>
                <a:cubicBezTo>
                  <a:pt x="1776" y="3"/>
                  <a:pt x="1722" y="4"/>
                  <a:pt x="1667" y="9"/>
                </a:cubicBezTo>
                <a:cubicBezTo>
                  <a:pt x="1568" y="18"/>
                  <a:pt x="1524" y="145"/>
                  <a:pt x="1465" y="201"/>
                </a:cubicBezTo>
                <a:cubicBezTo>
                  <a:pt x="1462" y="210"/>
                  <a:pt x="1461" y="220"/>
                  <a:pt x="1456" y="228"/>
                </a:cubicBezTo>
                <a:cubicBezTo>
                  <a:pt x="1452" y="236"/>
                  <a:pt x="1442" y="239"/>
                  <a:pt x="1438" y="247"/>
                </a:cubicBezTo>
                <a:cubicBezTo>
                  <a:pt x="1433" y="258"/>
                  <a:pt x="1434" y="272"/>
                  <a:pt x="1429" y="283"/>
                </a:cubicBezTo>
                <a:cubicBezTo>
                  <a:pt x="1416" y="314"/>
                  <a:pt x="1392" y="346"/>
                  <a:pt x="1374" y="375"/>
                </a:cubicBezTo>
                <a:cubicBezTo>
                  <a:pt x="1365" y="411"/>
                  <a:pt x="1349" y="440"/>
                  <a:pt x="1337" y="475"/>
                </a:cubicBezTo>
                <a:cubicBezTo>
                  <a:pt x="1319" y="529"/>
                  <a:pt x="1305" y="590"/>
                  <a:pt x="1264" y="631"/>
                </a:cubicBezTo>
                <a:cubicBezTo>
                  <a:pt x="1247" y="683"/>
                  <a:pt x="1234" y="715"/>
                  <a:pt x="1200" y="759"/>
                </a:cubicBezTo>
                <a:cubicBezTo>
                  <a:pt x="1177" y="828"/>
                  <a:pt x="1132" y="860"/>
                  <a:pt x="1091" y="914"/>
                </a:cubicBezTo>
                <a:cubicBezTo>
                  <a:pt x="1058" y="958"/>
                  <a:pt x="1042" y="987"/>
                  <a:pt x="990" y="1006"/>
                </a:cubicBezTo>
                <a:cubicBezTo>
                  <a:pt x="951" y="1045"/>
                  <a:pt x="892" y="1070"/>
                  <a:pt x="844" y="1097"/>
                </a:cubicBezTo>
                <a:cubicBezTo>
                  <a:pt x="761" y="1143"/>
                  <a:pt x="678" y="1195"/>
                  <a:pt x="588" y="1225"/>
                </a:cubicBezTo>
                <a:cubicBezTo>
                  <a:pt x="564" y="1248"/>
                  <a:pt x="543" y="1248"/>
                  <a:pt x="515" y="1262"/>
                </a:cubicBezTo>
                <a:cubicBezTo>
                  <a:pt x="472" y="1284"/>
                  <a:pt x="432" y="1307"/>
                  <a:pt x="387" y="1326"/>
                </a:cubicBezTo>
                <a:cubicBezTo>
                  <a:pt x="359" y="1353"/>
                  <a:pt x="319" y="1367"/>
                  <a:pt x="286" y="1390"/>
                </a:cubicBezTo>
                <a:cubicBezTo>
                  <a:pt x="250" y="1415"/>
                  <a:pt x="208" y="1459"/>
                  <a:pt x="167" y="1472"/>
                </a:cubicBezTo>
                <a:cubicBezTo>
                  <a:pt x="152" y="1516"/>
                  <a:pt x="103" y="1585"/>
                  <a:pt x="67" y="1609"/>
                </a:cubicBezTo>
                <a:cubicBezTo>
                  <a:pt x="44" y="1671"/>
                  <a:pt x="16" y="1726"/>
                  <a:pt x="3" y="1792"/>
                </a:cubicBezTo>
                <a:cubicBezTo>
                  <a:pt x="10" y="1924"/>
                  <a:pt x="0" y="2064"/>
                  <a:pt x="149" y="2112"/>
                </a:cubicBezTo>
                <a:cubicBezTo>
                  <a:pt x="158" y="2106"/>
                  <a:pt x="166" y="2098"/>
                  <a:pt x="176" y="2094"/>
                </a:cubicBezTo>
                <a:cubicBezTo>
                  <a:pt x="200" y="2085"/>
                  <a:pt x="249" y="2075"/>
                  <a:pt x="249" y="2075"/>
                </a:cubicBezTo>
                <a:cubicBezTo>
                  <a:pt x="283" y="2109"/>
                  <a:pt x="335" y="2107"/>
                  <a:pt x="377" y="2130"/>
                </a:cubicBezTo>
                <a:cubicBezTo>
                  <a:pt x="396" y="2141"/>
                  <a:pt x="414" y="2155"/>
                  <a:pt x="432" y="2167"/>
                </a:cubicBezTo>
                <a:cubicBezTo>
                  <a:pt x="448" y="2178"/>
                  <a:pt x="487" y="2185"/>
                  <a:pt x="487" y="2185"/>
                </a:cubicBezTo>
                <a:cubicBezTo>
                  <a:pt x="521" y="2174"/>
                  <a:pt x="506" y="2180"/>
                  <a:pt x="533" y="2167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C096C1E7-EA2E-E27C-38B8-48B33A0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6462DD-D656-4665-ACD9-67FE6F20BC0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93EDECA7-A3D1-429B-E2C1-927C91F3F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84996" name="Oval 5">
            <a:extLst>
              <a:ext uri="{FF2B5EF4-FFF2-40B4-BE49-F238E27FC236}">
                <a16:creationId xmlns:a16="http://schemas.microsoft.com/office/drawing/2014/main" id="{ED464CD9-CE75-3FAF-9C33-B5CD06163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4997" name="Oval 6">
            <a:extLst>
              <a:ext uri="{FF2B5EF4-FFF2-40B4-BE49-F238E27FC236}">
                <a16:creationId xmlns:a16="http://schemas.microsoft.com/office/drawing/2014/main" id="{CD4F99A4-87F9-A8A0-3713-F83D6CC3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4998" name="Oval 7">
            <a:extLst>
              <a:ext uri="{FF2B5EF4-FFF2-40B4-BE49-F238E27FC236}">
                <a16:creationId xmlns:a16="http://schemas.microsoft.com/office/drawing/2014/main" id="{03ECE5DF-CE08-C869-4617-C4C2C9A16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84999" name="Oval 8">
            <a:extLst>
              <a:ext uri="{FF2B5EF4-FFF2-40B4-BE49-F238E27FC236}">
                <a16:creationId xmlns:a16="http://schemas.microsoft.com/office/drawing/2014/main" id="{039822B3-E616-9404-1CDB-8A72DD043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85000" name="Oval 9">
            <a:extLst>
              <a:ext uri="{FF2B5EF4-FFF2-40B4-BE49-F238E27FC236}">
                <a16:creationId xmlns:a16="http://schemas.microsoft.com/office/drawing/2014/main" id="{0E17368C-D7E0-66EC-9D67-C1DAB2BD3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85001" name="Oval 10">
            <a:extLst>
              <a:ext uri="{FF2B5EF4-FFF2-40B4-BE49-F238E27FC236}">
                <a16:creationId xmlns:a16="http://schemas.microsoft.com/office/drawing/2014/main" id="{14206F8D-DE0E-5932-6FCB-5B2001AA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85002" name="Oval 11">
            <a:extLst>
              <a:ext uri="{FF2B5EF4-FFF2-40B4-BE49-F238E27FC236}">
                <a16:creationId xmlns:a16="http://schemas.microsoft.com/office/drawing/2014/main" id="{E7219E80-B049-A046-1FBF-A7610344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85003" name="Oval 12">
            <a:extLst>
              <a:ext uri="{FF2B5EF4-FFF2-40B4-BE49-F238E27FC236}">
                <a16:creationId xmlns:a16="http://schemas.microsoft.com/office/drawing/2014/main" id="{BC9D1917-13C1-309C-E760-32C69836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85004" name="AutoShape 13">
            <a:extLst>
              <a:ext uri="{FF2B5EF4-FFF2-40B4-BE49-F238E27FC236}">
                <a16:creationId xmlns:a16="http://schemas.microsoft.com/office/drawing/2014/main" id="{2468C4B2-C71B-FB1E-0FB4-D0FF8710CC4B}"/>
              </a:ext>
            </a:extLst>
          </p:cNvPr>
          <p:cNvCxnSpPr>
            <a:cxnSpLocks noChangeShapeType="1"/>
            <a:stCxn id="84996" idx="0"/>
            <a:endCxn id="84997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5" name="AutoShape 14">
            <a:extLst>
              <a:ext uri="{FF2B5EF4-FFF2-40B4-BE49-F238E27FC236}">
                <a16:creationId xmlns:a16="http://schemas.microsoft.com/office/drawing/2014/main" id="{90DE186B-F106-B034-E127-945B1345054A}"/>
              </a:ext>
            </a:extLst>
          </p:cNvPr>
          <p:cNvCxnSpPr>
            <a:cxnSpLocks noChangeShapeType="1"/>
            <a:stCxn id="84996" idx="4"/>
            <a:endCxn id="84998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6" name="AutoShape 15">
            <a:extLst>
              <a:ext uri="{FF2B5EF4-FFF2-40B4-BE49-F238E27FC236}">
                <a16:creationId xmlns:a16="http://schemas.microsoft.com/office/drawing/2014/main" id="{2C16595F-FAEA-7046-0DC2-7517D03DD2F6}"/>
              </a:ext>
            </a:extLst>
          </p:cNvPr>
          <p:cNvCxnSpPr>
            <a:cxnSpLocks noChangeShapeType="1"/>
            <a:stCxn id="84997" idx="4"/>
            <a:endCxn id="84998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7" name="AutoShape 16">
            <a:extLst>
              <a:ext uri="{FF2B5EF4-FFF2-40B4-BE49-F238E27FC236}">
                <a16:creationId xmlns:a16="http://schemas.microsoft.com/office/drawing/2014/main" id="{D397FBA9-297B-85DE-4B6C-E395461EF38C}"/>
              </a:ext>
            </a:extLst>
          </p:cNvPr>
          <p:cNvCxnSpPr>
            <a:cxnSpLocks noChangeShapeType="1"/>
            <a:stCxn id="84997" idx="6"/>
            <a:endCxn id="84999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8" name="AutoShape 17">
            <a:extLst>
              <a:ext uri="{FF2B5EF4-FFF2-40B4-BE49-F238E27FC236}">
                <a16:creationId xmlns:a16="http://schemas.microsoft.com/office/drawing/2014/main" id="{6B2C9210-C952-9582-38A3-25CC3E635A3D}"/>
              </a:ext>
            </a:extLst>
          </p:cNvPr>
          <p:cNvCxnSpPr>
            <a:cxnSpLocks noChangeShapeType="1"/>
            <a:stCxn id="84999" idx="6"/>
            <a:endCxn id="85000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09" name="AutoShape 18">
            <a:extLst>
              <a:ext uri="{FF2B5EF4-FFF2-40B4-BE49-F238E27FC236}">
                <a16:creationId xmlns:a16="http://schemas.microsoft.com/office/drawing/2014/main" id="{E5C71D47-982A-B707-4482-C0D68DD49D1B}"/>
              </a:ext>
            </a:extLst>
          </p:cNvPr>
          <p:cNvCxnSpPr>
            <a:cxnSpLocks noChangeShapeType="1"/>
            <a:stCxn id="85000" idx="6"/>
            <a:endCxn id="85003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0" name="AutoShape 19">
            <a:extLst>
              <a:ext uri="{FF2B5EF4-FFF2-40B4-BE49-F238E27FC236}">
                <a16:creationId xmlns:a16="http://schemas.microsoft.com/office/drawing/2014/main" id="{91FF28FA-75D7-6005-8D3D-285EE61BE94D}"/>
              </a:ext>
            </a:extLst>
          </p:cNvPr>
          <p:cNvCxnSpPr>
            <a:cxnSpLocks noChangeShapeType="1"/>
            <a:stCxn id="85003" idx="4"/>
            <a:endCxn id="85001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1" name="AutoShape 20">
            <a:extLst>
              <a:ext uri="{FF2B5EF4-FFF2-40B4-BE49-F238E27FC236}">
                <a16:creationId xmlns:a16="http://schemas.microsoft.com/office/drawing/2014/main" id="{909C340E-A771-1F02-7AC6-98FFE1A49180}"/>
              </a:ext>
            </a:extLst>
          </p:cNvPr>
          <p:cNvCxnSpPr>
            <a:cxnSpLocks noChangeShapeType="1"/>
            <a:stCxn id="85001" idx="2"/>
            <a:endCxn id="85002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2" name="AutoShape 21">
            <a:extLst>
              <a:ext uri="{FF2B5EF4-FFF2-40B4-BE49-F238E27FC236}">
                <a16:creationId xmlns:a16="http://schemas.microsoft.com/office/drawing/2014/main" id="{283134D5-736F-23A4-935E-4E611CA2E2FB}"/>
              </a:ext>
            </a:extLst>
          </p:cNvPr>
          <p:cNvCxnSpPr>
            <a:cxnSpLocks noChangeShapeType="1"/>
            <a:stCxn id="85002" idx="2"/>
            <a:endCxn id="84998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3" name="AutoShape 22">
            <a:extLst>
              <a:ext uri="{FF2B5EF4-FFF2-40B4-BE49-F238E27FC236}">
                <a16:creationId xmlns:a16="http://schemas.microsoft.com/office/drawing/2014/main" id="{B3B92843-C7FB-203E-B145-304A8731F6D9}"/>
              </a:ext>
            </a:extLst>
          </p:cNvPr>
          <p:cNvCxnSpPr>
            <a:cxnSpLocks noChangeShapeType="1"/>
            <a:stCxn id="85002" idx="7"/>
            <a:endCxn id="85003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4" name="AutoShape 23">
            <a:extLst>
              <a:ext uri="{FF2B5EF4-FFF2-40B4-BE49-F238E27FC236}">
                <a16:creationId xmlns:a16="http://schemas.microsoft.com/office/drawing/2014/main" id="{9CF2328F-5BD6-A8CC-C6C1-D8DAA6F42302}"/>
              </a:ext>
            </a:extLst>
          </p:cNvPr>
          <p:cNvCxnSpPr>
            <a:cxnSpLocks noChangeShapeType="1"/>
            <a:stCxn id="84998" idx="7"/>
            <a:endCxn id="84999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015" name="AutoShape 24">
            <a:extLst>
              <a:ext uri="{FF2B5EF4-FFF2-40B4-BE49-F238E27FC236}">
                <a16:creationId xmlns:a16="http://schemas.microsoft.com/office/drawing/2014/main" id="{23059AC3-3F72-1B88-28FC-377113FFD25B}"/>
              </a:ext>
            </a:extLst>
          </p:cNvPr>
          <p:cNvCxnSpPr>
            <a:cxnSpLocks noChangeShapeType="1"/>
            <a:stCxn id="84998" idx="7"/>
            <a:endCxn id="85000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16" name="Text Box 25">
            <a:extLst>
              <a:ext uri="{FF2B5EF4-FFF2-40B4-BE49-F238E27FC236}">
                <a16:creationId xmlns:a16="http://schemas.microsoft.com/office/drawing/2014/main" id="{32E59A1B-302F-718C-4658-857C591F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5017" name="Text Box 26">
            <a:extLst>
              <a:ext uri="{FF2B5EF4-FFF2-40B4-BE49-F238E27FC236}">
                <a16:creationId xmlns:a16="http://schemas.microsoft.com/office/drawing/2014/main" id="{D5597818-7317-8F3A-BB8B-E52D94EBA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5018" name="Text Box 27">
            <a:extLst>
              <a:ext uri="{FF2B5EF4-FFF2-40B4-BE49-F238E27FC236}">
                <a16:creationId xmlns:a16="http://schemas.microsoft.com/office/drawing/2014/main" id="{00A54687-3E55-B25B-F91D-EFFCAE532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5019" name="Text Box 28">
            <a:extLst>
              <a:ext uri="{FF2B5EF4-FFF2-40B4-BE49-F238E27FC236}">
                <a16:creationId xmlns:a16="http://schemas.microsoft.com/office/drawing/2014/main" id="{AD1AB761-DFAC-FCF5-B98C-7A9A7C907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85020" name="Text Box 29">
            <a:extLst>
              <a:ext uri="{FF2B5EF4-FFF2-40B4-BE49-F238E27FC236}">
                <a16:creationId xmlns:a16="http://schemas.microsoft.com/office/drawing/2014/main" id="{A394424D-F381-0BF0-EC5A-E654C2C3F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5021" name="Text Box 30">
            <a:extLst>
              <a:ext uri="{FF2B5EF4-FFF2-40B4-BE49-F238E27FC236}">
                <a16:creationId xmlns:a16="http://schemas.microsoft.com/office/drawing/2014/main" id="{1C6E34D2-267E-D45C-BC0B-9BF509BB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5022" name="Text Box 31">
            <a:extLst>
              <a:ext uri="{FF2B5EF4-FFF2-40B4-BE49-F238E27FC236}">
                <a16:creationId xmlns:a16="http://schemas.microsoft.com/office/drawing/2014/main" id="{CADB10D3-94AC-D1AA-46E8-3A3F5363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5023" name="Text Box 32">
            <a:extLst>
              <a:ext uri="{FF2B5EF4-FFF2-40B4-BE49-F238E27FC236}">
                <a16:creationId xmlns:a16="http://schemas.microsoft.com/office/drawing/2014/main" id="{4C05A73F-F5DC-C38B-A7BB-D94ADC52B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5024" name="Text Box 33">
            <a:extLst>
              <a:ext uri="{FF2B5EF4-FFF2-40B4-BE49-F238E27FC236}">
                <a16:creationId xmlns:a16="http://schemas.microsoft.com/office/drawing/2014/main" id="{FE1E7689-DD62-A18A-2704-69D7ED436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5025" name="Text Box 34">
            <a:extLst>
              <a:ext uri="{FF2B5EF4-FFF2-40B4-BE49-F238E27FC236}">
                <a16:creationId xmlns:a16="http://schemas.microsoft.com/office/drawing/2014/main" id="{4BA21C5E-F5CA-B82B-F9B0-A1FE1DEB0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85026" name="Text Box 35">
            <a:extLst>
              <a:ext uri="{FF2B5EF4-FFF2-40B4-BE49-F238E27FC236}">
                <a16:creationId xmlns:a16="http://schemas.microsoft.com/office/drawing/2014/main" id="{D57FE325-BA79-6287-3D70-1D6E321F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5027" name="Text Box 36">
            <a:extLst>
              <a:ext uri="{FF2B5EF4-FFF2-40B4-BE49-F238E27FC236}">
                <a16:creationId xmlns:a16="http://schemas.microsoft.com/office/drawing/2014/main" id="{F90F82FB-C2E2-378A-4AFE-6483EDC9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85028" name="Text Box 37">
            <a:extLst>
              <a:ext uri="{FF2B5EF4-FFF2-40B4-BE49-F238E27FC236}">
                <a16:creationId xmlns:a16="http://schemas.microsoft.com/office/drawing/2014/main" id="{AC56033C-C045-7D4C-5670-E5828A795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121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 into </a:t>
            </a:r>
            <a:r>
              <a:rPr lang="en-US" altLang="en-US" sz="2000" i="1"/>
              <a:t>C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85029" name="Freeform 39">
            <a:extLst>
              <a:ext uri="{FF2B5EF4-FFF2-40B4-BE49-F238E27FC236}">
                <a16:creationId xmlns:a16="http://schemas.microsoft.com/office/drawing/2014/main" id="{F67DAA9E-947D-6FF2-2D40-4385F8CEEB4A}"/>
              </a:ext>
            </a:extLst>
          </p:cNvPr>
          <p:cNvSpPr>
            <a:spLocks/>
          </p:cNvSpPr>
          <p:nvPr/>
        </p:nvSpPr>
        <p:spPr bwMode="auto">
          <a:xfrm>
            <a:off x="1146175" y="914400"/>
            <a:ext cx="7180263" cy="3433763"/>
          </a:xfrm>
          <a:custGeom>
            <a:avLst/>
            <a:gdLst>
              <a:gd name="T0" fmla="*/ 2147483646 w 4523"/>
              <a:gd name="T1" fmla="*/ 2147483646 h 2163"/>
              <a:gd name="T2" fmla="*/ 2147483646 w 4523"/>
              <a:gd name="T3" fmla="*/ 2147483646 h 2163"/>
              <a:gd name="T4" fmla="*/ 2147483646 w 4523"/>
              <a:gd name="T5" fmla="*/ 2147483646 h 2163"/>
              <a:gd name="T6" fmla="*/ 2147483646 w 4523"/>
              <a:gd name="T7" fmla="*/ 2147483646 h 2163"/>
              <a:gd name="T8" fmla="*/ 2147483646 w 4523"/>
              <a:gd name="T9" fmla="*/ 2147483646 h 2163"/>
              <a:gd name="T10" fmla="*/ 2147483646 w 4523"/>
              <a:gd name="T11" fmla="*/ 2147483646 h 2163"/>
              <a:gd name="T12" fmla="*/ 2147483646 w 4523"/>
              <a:gd name="T13" fmla="*/ 2147483646 h 2163"/>
              <a:gd name="T14" fmla="*/ 2147483646 w 4523"/>
              <a:gd name="T15" fmla="*/ 2147483646 h 2163"/>
              <a:gd name="T16" fmla="*/ 2147483646 w 4523"/>
              <a:gd name="T17" fmla="*/ 2147483646 h 2163"/>
              <a:gd name="T18" fmla="*/ 2147483646 w 4523"/>
              <a:gd name="T19" fmla="*/ 2147483646 h 2163"/>
              <a:gd name="T20" fmla="*/ 2147483646 w 4523"/>
              <a:gd name="T21" fmla="*/ 2147483646 h 2163"/>
              <a:gd name="T22" fmla="*/ 2147483646 w 4523"/>
              <a:gd name="T23" fmla="*/ 2147483646 h 2163"/>
              <a:gd name="T24" fmla="*/ 2147483646 w 4523"/>
              <a:gd name="T25" fmla="*/ 2147483646 h 2163"/>
              <a:gd name="T26" fmla="*/ 2147483646 w 4523"/>
              <a:gd name="T27" fmla="*/ 2147483646 h 2163"/>
              <a:gd name="T28" fmla="*/ 2147483646 w 4523"/>
              <a:gd name="T29" fmla="*/ 2147483646 h 2163"/>
              <a:gd name="T30" fmla="*/ 2147483646 w 4523"/>
              <a:gd name="T31" fmla="*/ 0 h 2163"/>
              <a:gd name="T32" fmla="*/ 2147483646 w 4523"/>
              <a:gd name="T33" fmla="*/ 2147483646 h 2163"/>
              <a:gd name="T34" fmla="*/ 2147483646 w 4523"/>
              <a:gd name="T35" fmla="*/ 2147483646 h 2163"/>
              <a:gd name="T36" fmla="*/ 2147483646 w 4523"/>
              <a:gd name="T37" fmla="*/ 2147483646 h 2163"/>
              <a:gd name="T38" fmla="*/ 2147483646 w 4523"/>
              <a:gd name="T39" fmla="*/ 2147483646 h 2163"/>
              <a:gd name="T40" fmla="*/ 2147483646 w 4523"/>
              <a:gd name="T41" fmla="*/ 2147483646 h 2163"/>
              <a:gd name="T42" fmla="*/ 2147483646 w 4523"/>
              <a:gd name="T43" fmla="*/ 2147483646 h 2163"/>
              <a:gd name="T44" fmla="*/ 2147483646 w 4523"/>
              <a:gd name="T45" fmla="*/ 2147483646 h 2163"/>
              <a:gd name="T46" fmla="*/ 2147483646 w 4523"/>
              <a:gd name="T47" fmla="*/ 2147483646 h 2163"/>
              <a:gd name="T48" fmla="*/ 2147483646 w 4523"/>
              <a:gd name="T49" fmla="*/ 2147483646 h 2163"/>
              <a:gd name="T50" fmla="*/ 2147483646 w 4523"/>
              <a:gd name="T51" fmla="*/ 2147483646 h 2163"/>
              <a:gd name="T52" fmla="*/ 2147483646 w 4523"/>
              <a:gd name="T53" fmla="*/ 2147483646 h 2163"/>
              <a:gd name="T54" fmla="*/ 2147483646 w 4523"/>
              <a:gd name="T55" fmla="*/ 2147483646 h 2163"/>
              <a:gd name="T56" fmla="*/ 2147483646 w 4523"/>
              <a:gd name="T57" fmla="*/ 2147483646 h 2163"/>
              <a:gd name="T58" fmla="*/ 0 w 4523"/>
              <a:gd name="T59" fmla="*/ 2147483646 h 2163"/>
              <a:gd name="T60" fmla="*/ 2147483646 w 4523"/>
              <a:gd name="T61" fmla="*/ 2147483646 h 2163"/>
              <a:gd name="T62" fmla="*/ 2147483646 w 4523"/>
              <a:gd name="T63" fmla="*/ 2147483646 h 216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4523"/>
              <a:gd name="T97" fmla="*/ 0 h 2163"/>
              <a:gd name="T98" fmla="*/ 4523 w 4523"/>
              <a:gd name="T99" fmla="*/ 2163 h 216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4523" h="2163">
                <a:moveTo>
                  <a:pt x="613" y="2103"/>
                </a:moveTo>
                <a:cubicBezTo>
                  <a:pt x="919" y="2163"/>
                  <a:pt x="1766" y="2103"/>
                  <a:pt x="1811" y="2103"/>
                </a:cubicBezTo>
                <a:cubicBezTo>
                  <a:pt x="1840" y="2096"/>
                  <a:pt x="1875" y="2089"/>
                  <a:pt x="1902" y="2075"/>
                </a:cubicBezTo>
                <a:cubicBezTo>
                  <a:pt x="1964" y="2043"/>
                  <a:pt x="1895" y="2068"/>
                  <a:pt x="1957" y="2048"/>
                </a:cubicBezTo>
                <a:cubicBezTo>
                  <a:pt x="1981" y="2032"/>
                  <a:pt x="2013" y="2013"/>
                  <a:pt x="2039" y="2002"/>
                </a:cubicBezTo>
                <a:cubicBezTo>
                  <a:pt x="2066" y="1991"/>
                  <a:pt x="2121" y="1975"/>
                  <a:pt x="2121" y="1975"/>
                </a:cubicBezTo>
                <a:cubicBezTo>
                  <a:pt x="2188" y="1911"/>
                  <a:pt x="2306" y="1924"/>
                  <a:pt x="2387" y="1883"/>
                </a:cubicBezTo>
                <a:cubicBezTo>
                  <a:pt x="2453" y="1849"/>
                  <a:pt x="2520" y="1816"/>
                  <a:pt x="2588" y="1783"/>
                </a:cubicBezTo>
                <a:cubicBezTo>
                  <a:pt x="2638" y="1758"/>
                  <a:pt x="2679" y="1732"/>
                  <a:pt x="2734" y="1719"/>
                </a:cubicBezTo>
                <a:cubicBezTo>
                  <a:pt x="2767" y="1697"/>
                  <a:pt x="2796" y="1683"/>
                  <a:pt x="2835" y="1673"/>
                </a:cubicBezTo>
                <a:cubicBezTo>
                  <a:pt x="2882" y="1650"/>
                  <a:pt x="2921" y="1621"/>
                  <a:pt x="2972" y="1609"/>
                </a:cubicBezTo>
                <a:cubicBezTo>
                  <a:pt x="3108" y="1541"/>
                  <a:pt x="3261" y="1510"/>
                  <a:pt x="3411" y="1499"/>
                </a:cubicBezTo>
                <a:cubicBezTo>
                  <a:pt x="3518" y="1481"/>
                  <a:pt x="3625" y="1501"/>
                  <a:pt x="3731" y="1518"/>
                </a:cubicBezTo>
                <a:cubicBezTo>
                  <a:pt x="3825" y="1515"/>
                  <a:pt x="3920" y="1515"/>
                  <a:pt x="4014" y="1509"/>
                </a:cubicBezTo>
                <a:cubicBezTo>
                  <a:pt x="4027" y="1508"/>
                  <a:pt x="4038" y="1502"/>
                  <a:pt x="4051" y="1499"/>
                </a:cubicBezTo>
                <a:cubicBezTo>
                  <a:pt x="4082" y="1493"/>
                  <a:pt x="4105" y="1493"/>
                  <a:pt x="4133" y="1481"/>
                </a:cubicBezTo>
                <a:cubicBezTo>
                  <a:pt x="4158" y="1470"/>
                  <a:pt x="4206" y="1445"/>
                  <a:pt x="4206" y="1445"/>
                </a:cubicBezTo>
                <a:cubicBezTo>
                  <a:pt x="4227" y="1423"/>
                  <a:pt x="4258" y="1412"/>
                  <a:pt x="4279" y="1390"/>
                </a:cubicBezTo>
                <a:cubicBezTo>
                  <a:pt x="4315" y="1352"/>
                  <a:pt x="4291" y="1377"/>
                  <a:pt x="4352" y="1317"/>
                </a:cubicBezTo>
                <a:cubicBezTo>
                  <a:pt x="4370" y="1299"/>
                  <a:pt x="4380" y="1242"/>
                  <a:pt x="4389" y="1225"/>
                </a:cubicBezTo>
                <a:cubicBezTo>
                  <a:pt x="4446" y="1110"/>
                  <a:pt x="4469" y="981"/>
                  <a:pt x="4508" y="859"/>
                </a:cubicBezTo>
                <a:cubicBezTo>
                  <a:pt x="4492" y="696"/>
                  <a:pt x="4523" y="807"/>
                  <a:pt x="4480" y="750"/>
                </a:cubicBezTo>
                <a:cubicBezTo>
                  <a:pt x="4467" y="732"/>
                  <a:pt x="4444" y="695"/>
                  <a:pt x="4444" y="695"/>
                </a:cubicBezTo>
                <a:cubicBezTo>
                  <a:pt x="4428" y="646"/>
                  <a:pt x="4399" y="618"/>
                  <a:pt x="4361" y="585"/>
                </a:cubicBezTo>
                <a:cubicBezTo>
                  <a:pt x="4345" y="571"/>
                  <a:pt x="4334" y="551"/>
                  <a:pt x="4316" y="539"/>
                </a:cubicBezTo>
                <a:cubicBezTo>
                  <a:pt x="4307" y="533"/>
                  <a:pt x="4296" y="529"/>
                  <a:pt x="4288" y="521"/>
                </a:cubicBezTo>
                <a:cubicBezTo>
                  <a:pt x="4242" y="475"/>
                  <a:pt x="4233" y="451"/>
                  <a:pt x="4169" y="430"/>
                </a:cubicBezTo>
                <a:cubicBezTo>
                  <a:pt x="4117" y="377"/>
                  <a:pt x="4144" y="391"/>
                  <a:pt x="4096" y="375"/>
                </a:cubicBezTo>
                <a:cubicBezTo>
                  <a:pt x="4043" y="320"/>
                  <a:pt x="4098" y="371"/>
                  <a:pt x="4032" y="329"/>
                </a:cubicBezTo>
                <a:cubicBezTo>
                  <a:pt x="3994" y="305"/>
                  <a:pt x="3956" y="261"/>
                  <a:pt x="3913" y="247"/>
                </a:cubicBezTo>
                <a:cubicBezTo>
                  <a:pt x="3879" y="225"/>
                  <a:pt x="3871" y="211"/>
                  <a:pt x="3831" y="201"/>
                </a:cubicBezTo>
                <a:cubicBezTo>
                  <a:pt x="3672" y="95"/>
                  <a:pt x="3484" y="46"/>
                  <a:pt x="3301" y="0"/>
                </a:cubicBezTo>
                <a:cubicBezTo>
                  <a:pt x="3162" y="17"/>
                  <a:pt x="3068" y="51"/>
                  <a:pt x="2953" y="137"/>
                </a:cubicBezTo>
                <a:cubicBezTo>
                  <a:pt x="2929" y="155"/>
                  <a:pt x="2902" y="170"/>
                  <a:pt x="2880" y="192"/>
                </a:cubicBezTo>
                <a:cubicBezTo>
                  <a:pt x="2871" y="201"/>
                  <a:pt x="2863" y="211"/>
                  <a:pt x="2853" y="219"/>
                </a:cubicBezTo>
                <a:cubicBezTo>
                  <a:pt x="2836" y="233"/>
                  <a:pt x="2816" y="244"/>
                  <a:pt x="2798" y="256"/>
                </a:cubicBezTo>
                <a:cubicBezTo>
                  <a:pt x="2789" y="262"/>
                  <a:pt x="2771" y="274"/>
                  <a:pt x="2771" y="274"/>
                </a:cubicBezTo>
                <a:cubicBezTo>
                  <a:pt x="2744" y="314"/>
                  <a:pt x="2701" y="331"/>
                  <a:pt x="2661" y="357"/>
                </a:cubicBezTo>
                <a:cubicBezTo>
                  <a:pt x="2632" y="376"/>
                  <a:pt x="2609" y="403"/>
                  <a:pt x="2579" y="421"/>
                </a:cubicBezTo>
                <a:cubicBezTo>
                  <a:pt x="2530" y="451"/>
                  <a:pt x="2468" y="471"/>
                  <a:pt x="2414" y="494"/>
                </a:cubicBezTo>
                <a:cubicBezTo>
                  <a:pt x="2343" y="524"/>
                  <a:pt x="2277" y="570"/>
                  <a:pt x="2204" y="594"/>
                </a:cubicBezTo>
                <a:cubicBezTo>
                  <a:pt x="2164" y="625"/>
                  <a:pt x="2119" y="640"/>
                  <a:pt x="2076" y="667"/>
                </a:cubicBezTo>
                <a:cubicBezTo>
                  <a:pt x="2040" y="689"/>
                  <a:pt x="2016" y="709"/>
                  <a:pt x="1975" y="722"/>
                </a:cubicBezTo>
                <a:cubicBezTo>
                  <a:pt x="1935" y="765"/>
                  <a:pt x="1855" y="770"/>
                  <a:pt x="1801" y="795"/>
                </a:cubicBezTo>
                <a:cubicBezTo>
                  <a:pt x="1759" y="814"/>
                  <a:pt x="1716" y="834"/>
                  <a:pt x="1673" y="850"/>
                </a:cubicBezTo>
                <a:cubicBezTo>
                  <a:pt x="1642" y="861"/>
                  <a:pt x="1637" y="855"/>
                  <a:pt x="1609" y="869"/>
                </a:cubicBezTo>
                <a:cubicBezTo>
                  <a:pt x="1548" y="900"/>
                  <a:pt x="1484" y="935"/>
                  <a:pt x="1417" y="951"/>
                </a:cubicBezTo>
                <a:cubicBezTo>
                  <a:pt x="1250" y="1062"/>
                  <a:pt x="1094" y="1071"/>
                  <a:pt x="896" y="1079"/>
                </a:cubicBezTo>
                <a:cubicBezTo>
                  <a:pt x="849" y="1095"/>
                  <a:pt x="799" y="1105"/>
                  <a:pt x="750" y="1115"/>
                </a:cubicBezTo>
                <a:cubicBezTo>
                  <a:pt x="697" y="1142"/>
                  <a:pt x="725" y="1130"/>
                  <a:pt x="659" y="1152"/>
                </a:cubicBezTo>
                <a:cubicBezTo>
                  <a:pt x="650" y="1155"/>
                  <a:pt x="631" y="1161"/>
                  <a:pt x="631" y="1161"/>
                </a:cubicBezTo>
                <a:cubicBezTo>
                  <a:pt x="586" y="1191"/>
                  <a:pt x="535" y="1212"/>
                  <a:pt x="485" y="1234"/>
                </a:cubicBezTo>
                <a:cubicBezTo>
                  <a:pt x="452" y="1248"/>
                  <a:pt x="427" y="1269"/>
                  <a:pt x="393" y="1280"/>
                </a:cubicBezTo>
                <a:cubicBezTo>
                  <a:pt x="384" y="1286"/>
                  <a:pt x="376" y="1294"/>
                  <a:pt x="366" y="1298"/>
                </a:cubicBezTo>
                <a:cubicBezTo>
                  <a:pt x="354" y="1303"/>
                  <a:pt x="340" y="1301"/>
                  <a:pt x="329" y="1307"/>
                </a:cubicBezTo>
                <a:cubicBezTo>
                  <a:pt x="206" y="1369"/>
                  <a:pt x="323" y="1329"/>
                  <a:pt x="247" y="1353"/>
                </a:cubicBezTo>
                <a:cubicBezTo>
                  <a:pt x="192" y="1390"/>
                  <a:pt x="121" y="1434"/>
                  <a:pt x="83" y="1490"/>
                </a:cubicBezTo>
                <a:cubicBezTo>
                  <a:pt x="71" y="1508"/>
                  <a:pt x="46" y="1545"/>
                  <a:pt x="46" y="1545"/>
                </a:cubicBezTo>
                <a:cubicBezTo>
                  <a:pt x="36" y="1575"/>
                  <a:pt x="27" y="1606"/>
                  <a:pt x="19" y="1637"/>
                </a:cubicBezTo>
                <a:cubicBezTo>
                  <a:pt x="12" y="1664"/>
                  <a:pt x="0" y="1719"/>
                  <a:pt x="0" y="1719"/>
                </a:cubicBezTo>
                <a:cubicBezTo>
                  <a:pt x="7" y="1809"/>
                  <a:pt x="7" y="1862"/>
                  <a:pt x="83" y="1911"/>
                </a:cubicBezTo>
                <a:cubicBezTo>
                  <a:pt x="116" y="1956"/>
                  <a:pt x="123" y="1979"/>
                  <a:pt x="165" y="2021"/>
                </a:cubicBezTo>
                <a:cubicBezTo>
                  <a:pt x="205" y="2061"/>
                  <a:pt x="259" y="2060"/>
                  <a:pt x="311" y="2066"/>
                </a:cubicBezTo>
                <a:cubicBezTo>
                  <a:pt x="419" y="2079"/>
                  <a:pt x="507" y="2089"/>
                  <a:pt x="622" y="2094"/>
                </a:cubicBezTo>
                <a:cubicBezTo>
                  <a:pt x="707" y="2103"/>
                  <a:pt x="731" y="2103"/>
                  <a:pt x="695" y="2103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81DF48C7-96FC-E2F9-7640-36BE54EE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21CD21-AC76-49DD-81DA-D57AA5AAFC6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7043" name="Rectangle 39">
            <a:extLst>
              <a:ext uri="{FF2B5EF4-FFF2-40B4-BE49-F238E27FC236}">
                <a16:creationId xmlns:a16="http://schemas.microsoft.com/office/drawing/2014/main" id="{99F19AFA-5DA4-DB28-20AC-634B680DA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87044" name="Oval 40">
            <a:extLst>
              <a:ext uri="{FF2B5EF4-FFF2-40B4-BE49-F238E27FC236}">
                <a16:creationId xmlns:a16="http://schemas.microsoft.com/office/drawing/2014/main" id="{D8608BF1-FA92-B720-A3FE-46B53A5F8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7045" name="Oval 41">
            <a:extLst>
              <a:ext uri="{FF2B5EF4-FFF2-40B4-BE49-F238E27FC236}">
                <a16:creationId xmlns:a16="http://schemas.microsoft.com/office/drawing/2014/main" id="{E9303534-C48F-C3FD-E63D-4A7BA877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7046" name="Oval 42">
            <a:extLst>
              <a:ext uri="{FF2B5EF4-FFF2-40B4-BE49-F238E27FC236}">
                <a16:creationId xmlns:a16="http://schemas.microsoft.com/office/drawing/2014/main" id="{CAAF370F-F0F6-CD0C-78BE-6EF9F8AD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87047" name="Oval 43">
            <a:extLst>
              <a:ext uri="{FF2B5EF4-FFF2-40B4-BE49-F238E27FC236}">
                <a16:creationId xmlns:a16="http://schemas.microsoft.com/office/drawing/2014/main" id="{D1C6BB85-05BC-6588-4F32-E179A240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87048" name="Oval 44">
            <a:extLst>
              <a:ext uri="{FF2B5EF4-FFF2-40B4-BE49-F238E27FC236}">
                <a16:creationId xmlns:a16="http://schemas.microsoft.com/office/drawing/2014/main" id="{7497800D-5CD7-D18D-55A6-E43A2503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87049" name="Oval 45">
            <a:extLst>
              <a:ext uri="{FF2B5EF4-FFF2-40B4-BE49-F238E27FC236}">
                <a16:creationId xmlns:a16="http://schemas.microsoft.com/office/drawing/2014/main" id="{1E208BD1-386B-B32C-5015-CA0A7EDBE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87050" name="Oval 46">
            <a:extLst>
              <a:ext uri="{FF2B5EF4-FFF2-40B4-BE49-F238E27FC236}">
                <a16:creationId xmlns:a16="http://schemas.microsoft.com/office/drawing/2014/main" id="{647B5BA0-2C72-3ACE-34A8-85B9BE5C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87051" name="Oval 47">
            <a:extLst>
              <a:ext uri="{FF2B5EF4-FFF2-40B4-BE49-F238E27FC236}">
                <a16:creationId xmlns:a16="http://schemas.microsoft.com/office/drawing/2014/main" id="{49F11858-6E54-537A-0D24-A0213E65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87052" name="AutoShape 48">
            <a:extLst>
              <a:ext uri="{FF2B5EF4-FFF2-40B4-BE49-F238E27FC236}">
                <a16:creationId xmlns:a16="http://schemas.microsoft.com/office/drawing/2014/main" id="{EA5166D5-0B0B-B571-3F6B-DB4EBB2D250F}"/>
              </a:ext>
            </a:extLst>
          </p:cNvPr>
          <p:cNvCxnSpPr>
            <a:cxnSpLocks noChangeShapeType="1"/>
            <a:stCxn id="87044" idx="0"/>
            <a:endCxn id="87045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AutoShape 49">
            <a:extLst>
              <a:ext uri="{FF2B5EF4-FFF2-40B4-BE49-F238E27FC236}">
                <a16:creationId xmlns:a16="http://schemas.microsoft.com/office/drawing/2014/main" id="{C359553A-BB6D-73B4-5A70-642A5E91C40D}"/>
              </a:ext>
            </a:extLst>
          </p:cNvPr>
          <p:cNvCxnSpPr>
            <a:cxnSpLocks noChangeShapeType="1"/>
            <a:stCxn id="87044" idx="4"/>
            <a:endCxn id="87046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AutoShape 50">
            <a:extLst>
              <a:ext uri="{FF2B5EF4-FFF2-40B4-BE49-F238E27FC236}">
                <a16:creationId xmlns:a16="http://schemas.microsoft.com/office/drawing/2014/main" id="{6548B3ED-574C-8124-C31B-68E7D27B345B}"/>
              </a:ext>
            </a:extLst>
          </p:cNvPr>
          <p:cNvCxnSpPr>
            <a:cxnSpLocks noChangeShapeType="1"/>
            <a:stCxn id="87045" idx="4"/>
            <a:endCxn id="87046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5" name="AutoShape 51">
            <a:extLst>
              <a:ext uri="{FF2B5EF4-FFF2-40B4-BE49-F238E27FC236}">
                <a16:creationId xmlns:a16="http://schemas.microsoft.com/office/drawing/2014/main" id="{5E9E5285-1B46-A9DF-5A45-99D1A3E61F89}"/>
              </a:ext>
            </a:extLst>
          </p:cNvPr>
          <p:cNvCxnSpPr>
            <a:cxnSpLocks noChangeShapeType="1"/>
            <a:stCxn id="87045" idx="6"/>
            <a:endCxn id="87047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6" name="AutoShape 52">
            <a:extLst>
              <a:ext uri="{FF2B5EF4-FFF2-40B4-BE49-F238E27FC236}">
                <a16:creationId xmlns:a16="http://schemas.microsoft.com/office/drawing/2014/main" id="{BB0709AC-95D0-5069-EE53-74AD820EE4B4}"/>
              </a:ext>
            </a:extLst>
          </p:cNvPr>
          <p:cNvCxnSpPr>
            <a:cxnSpLocks noChangeShapeType="1"/>
            <a:stCxn id="87047" idx="6"/>
            <a:endCxn id="87048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7" name="AutoShape 53">
            <a:extLst>
              <a:ext uri="{FF2B5EF4-FFF2-40B4-BE49-F238E27FC236}">
                <a16:creationId xmlns:a16="http://schemas.microsoft.com/office/drawing/2014/main" id="{F7AB59F1-8BCC-2717-635C-6AF46C7AD7AF}"/>
              </a:ext>
            </a:extLst>
          </p:cNvPr>
          <p:cNvCxnSpPr>
            <a:cxnSpLocks noChangeShapeType="1"/>
            <a:stCxn id="87048" idx="6"/>
            <a:endCxn id="87051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8" name="AutoShape 54">
            <a:extLst>
              <a:ext uri="{FF2B5EF4-FFF2-40B4-BE49-F238E27FC236}">
                <a16:creationId xmlns:a16="http://schemas.microsoft.com/office/drawing/2014/main" id="{F69F1559-CA7D-F383-78D1-CD2554119BF1}"/>
              </a:ext>
            </a:extLst>
          </p:cNvPr>
          <p:cNvCxnSpPr>
            <a:cxnSpLocks noChangeShapeType="1"/>
            <a:stCxn id="87051" idx="4"/>
            <a:endCxn id="87049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9" name="AutoShape 55">
            <a:extLst>
              <a:ext uri="{FF2B5EF4-FFF2-40B4-BE49-F238E27FC236}">
                <a16:creationId xmlns:a16="http://schemas.microsoft.com/office/drawing/2014/main" id="{45AA95AB-3CB3-B350-B1A6-2823B28E3C51}"/>
              </a:ext>
            </a:extLst>
          </p:cNvPr>
          <p:cNvCxnSpPr>
            <a:cxnSpLocks noChangeShapeType="1"/>
            <a:stCxn id="87049" idx="2"/>
            <a:endCxn id="87050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0" name="AutoShape 56">
            <a:extLst>
              <a:ext uri="{FF2B5EF4-FFF2-40B4-BE49-F238E27FC236}">
                <a16:creationId xmlns:a16="http://schemas.microsoft.com/office/drawing/2014/main" id="{9E7A9431-E450-4AB1-E894-7776936996B2}"/>
              </a:ext>
            </a:extLst>
          </p:cNvPr>
          <p:cNvCxnSpPr>
            <a:cxnSpLocks noChangeShapeType="1"/>
            <a:stCxn id="87050" idx="2"/>
            <a:endCxn id="87046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1" name="AutoShape 57">
            <a:extLst>
              <a:ext uri="{FF2B5EF4-FFF2-40B4-BE49-F238E27FC236}">
                <a16:creationId xmlns:a16="http://schemas.microsoft.com/office/drawing/2014/main" id="{1DB57EB8-D78C-0F97-2A95-583ECF0F8DDF}"/>
              </a:ext>
            </a:extLst>
          </p:cNvPr>
          <p:cNvCxnSpPr>
            <a:cxnSpLocks noChangeShapeType="1"/>
            <a:stCxn id="87050" idx="7"/>
            <a:endCxn id="87051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2" name="AutoShape 58">
            <a:extLst>
              <a:ext uri="{FF2B5EF4-FFF2-40B4-BE49-F238E27FC236}">
                <a16:creationId xmlns:a16="http://schemas.microsoft.com/office/drawing/2014/main" id="{A321C624-0A66-BB50-7A83-54B7521C48C2}"/>
              </a:ext>
            </a:extLst>
          </p:cNvPr>
          <p:cNvCxnSpPr>
            <a:cxnSpLocks noChangeShapeType="1"/>
            <a:stCxn id="87046" idx="7"/>
            <a:endCxn id="87047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63" name="AutoShape 59">
            <a:extLst>
              <a:ext uri="{FF2B5EF4-FFF2-40B4-BE49-F238E27FC236}">
                <a16:creationId xmlns:a16="http://schemas.microsoft.com/office/drawing/2014/main" id="{32D2ADCB-92E3-3854-FE2A-CA4D61CD3FEF}"/>
              </a:ext>
            </a:extLst>
          </p:cNvPr>
          <p:cNvCxnSpPr>
            <a:cxnSpLocks noChangeShapeType="1"/>
            <a:stCxn id="87046" idx="7"/>
            <a:endCxn id="87048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 Box 60">
            <a:extLst>
              <a:ext uri="{FF2B5EF4-FFF2-40B4-BE49-F238E27FC236}">
                <a16:creationId xmlns:a16="http://schemas.microsoft.com/office/drawing/2014/main" id="{B263F0E3-4CDD-534E-6199-00BDAD8F7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7065" name="Text Box 61">
            <a:extLst>
              <a:ext uri="{FF2B5EF4-FFF2-40B4-BE49-F238E27FC236}">
                <a16:creationId xmlns:a16="http://schemas.microsoft.com/office/drawing/2014/main" id="{06E5B89B-B788-9194-9155-EF5C64C8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7066" name="Text Box 62">
            <a:extLst>
              <a:ext uri="{FF2B5EF4-FFF2-40B4-BE49-F238E27FC236}">
                <a16:creationId xmlns:a16="http://schemas.microsoft.com/office/drawing/2014/main" id="{704FF201-1D24-2B16-A879-9E7451B8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7067" name="Text Box 63">
            <a:extLst>
              <a:ext uri="{FF2B5EF4-FFF2-40B4-BE49-F238E27FC236}">
                <a16:creationId xmlns:a16="http://schemas.microsoft.com/office/drawing/2014/main" id="{B820763E-3D9C-7717-EB81-AE5846D7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87068" name="Text Box 64">
            <a:extLst>
              <a:ext uri="{FF2B5EF4-FFF2-40B4-BE49-F238E27FC236}">
                <a16:creationId xmlns:a16="http://schemas.microsoft.com/office/drawing/2014/main" id="{21DE5466-9471-6E2E-8824-F112C9DEE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7069" name="Text Box 65">
            <a:extLst>
              <a:ext uri="{FF2B5EF4-FFF2-40B4-BE49-F238E27FC236}">
                <a16:creationId xmlns:a16="http://schemas.microsoft.com/office/drawing/2014/main" id="{528FB057-BA88-A449-8C81-000B26B7B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7070" name="Text Box 66">
            <a:extLst>
              <a:ext uri="{FF2B5EF4-FFF2-40B4-BE49-F238E27FC236}">
                <a16:creationId xmlns:a16="http://schemas.microsoft.com/office/drawing/2014/main" id="{E9F4E667-7A08-9628-85BE-B2462FCDE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7071" name="Text Box 67">
            <a:extLst>
              <a:ext uri="{FF2B5EF4-FFF2-40B4-BE49-F238E27FC236}">
                <a16:creationId xmlns:a16="http://schemas.microsoft.com/office/drawing/2014/main" id="{58F39EDB-AFB0-40CA-90BC-26EAF96F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7072" name="Text Box 68">
            <a:extLst>
              <a:ext uri="{FF2B5EF4-FFF2-40B4-BE49-F238E27FC236}">
                <a16:creationId xmlns:a16="http://schemas.microsoft.com/office/drawing/2014/main" id="{FE0394DA-60C7-5520-3AA6-216663EC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7073" name="Text Box 69">
            <a:extLst>
              <a:ext uri="{FF2B5EF4-FFF2-40B4-BE49-F238E27FC236}">
                <a16:creationId xmlns:a16="http://schemas.microsoft.com/office/drawing/2014/main" id="{E0C9F6F4-AEBB-D551-E305-28DBA590A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87074" name="Text Box 70">
            <a:extLst>
              <a:ext uri="{FF2B5EF4-FFF2-40B4-BE49-F238E27FC236}">
                <a16:creationId xmlns:a16="http://schemas.microsoft.com/office/drawing/2014/main" id="{8C4C9474-A471-33DC-82A1-ACE97647D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7075" name="Text Box 71">
            <a:extLst>
              <a:ext uri="{FF2B5EF4-FFF2-40B4-BE49-F238E27FC236}">
                <a16:creationId xmlns:a16="http://schemas.microsoft.com/office/drawing/2014/main" id="{BA90DC3D-A564-C026-3403-F629F7994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87076" name="Text Box 72">
            <a:extLst>
              <a:ext uri="{FF2B5EF4-FFF2-40B4-BE49-F238E27FC236}">
                <a16:creationId xmlns:a16="http://schemas.microsoft.com/office/drawing/2014/main" id="{49317C4F-7AB6-E315-0B38-C9DCB51A5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52720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  <a:r>
              <a:rPr lang="en-US" altLang="en-US" sz="2000"/>
              <a:t>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  <a:r>
              <a:rPr lang="en-US" altLang="en-US" sz="2000"/>
              <a:t> into </a:t>
            </a:r>
            <a:r>
              <a:rPr lang="en-US" altLang="en-US" sz="2000" i="1"/>
              <a:t>C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87077" name="Freeform 74">
            <a:extLst>
              <a:ext uri="{FF2B5EF4-FFF2-40B4-BE49-F238E27FC236}">
                <a16:creationId xmlns:a16="http://schemas.microsoft.com/office/drawing/2014/main" id="{3FC52066-F2F8-B5C2-F64E-FF7C097BA840}"/>
              </a:ext>
            </a:extLst>
          </p:cNvPr>
          <p:cNvSpPr>
            <a:spLocks/>
          </p:cNvSpPr>
          <p:nvPr/>
        </p:nvSpPr>
        <p:spPr bwMode="auto">
          <a:xfrm>
            <a:off x="1131888" y="858838"/>
            <a:ext cx="7300912" cy="3321050"/>
          </a:xfrm>
          <a:custGeom>
            <a:avLst/>
            <a:gdLst>
              <a:gd name="T0" fmla="*/ 2147483646 w 4599"/>
              <a:gd name="T1" fmla="*/ 2147483646 h 2092"/>
              <a:gd name="T2" fmla="*/ 2147483646 w 4599"/>
              <a:gd name="T3" fmla="*/ 2147483646 h 2092"/>
              <a:gd name="T4" fmla="*/ 2147483646 w 4599"/>
              <a:gd name="T5" fmla="*/ 2147483646 h 2092"/>
              <a:gd name="T6" fmla="*/ 2147483646 w 4599"/>
              <a:gd name="T7" fmla="*/ 2147483646 h 2092"/>
              <a:gd name="T8" fmla="*/ 2147483646 w 4599"/>
              <a:gd name="T9" fmla="*/ 2147483646 h 2092"/>
              <a:gd name="T10" fmla="*/ 2147483646 w 4599"/>
              <a:gd name="T11" fmla="*/ 2147483646 h 2092"/>
              <a:gd name="T12" fmla="*/ 2147483646 w 4599"/>
              <a:gd name="T13" fmla="*/ 2147483646 h 2092"/>
              <a:gd name="T14" fmla="*/ 2147483646 w 4599"/>
              <a:gd name="T15" fmla="*/ 2147483646 h 2092"/>
              <a:gd name="T16" fmla="*/ 2147483646 w 4599"/>
              <a:gd name="T17" fmla="*/ 2147483646 h 2092"/>
              <a:gd name="T18" fmla="*/ 2147483646 w 4599"/>
              <a:gd name="T19" fmla="*/ 2147483646 h 2092"/>
              <a:gd name="T20" fmla="*/ 2147483646 w 4599"/>
              <a:gd name="T21" fmla="*/ 2147483646 h 2092"/>
              <a:gd name="T22" fmla="*/ 2147483646 w 4599"/>
              <a:gd name="T23" fmla="*/ 2147483646 h 2092"/>
              <a:gd name="T24" fmla="*/ 2147483646 w 4599"/>
              <a:gd name="T25" fmla="*/ 2147483646 h 2092"/>
              <a:gd name="T26" fmla="*/ 2147483646 w 4599"/>
              <a:gd name="T27" fmla="*/ 2147483646 h 2092"/>
              <a:gd name="T28" fmla="*/ 2147483646 w 4599"/>
              <a:gd name="T29" fmla="*/ 2147483646 h 2092"/>
              <a:gd name="T30" fmla="*/ 2147483646 w 4599"/>
              <a:gd name="T31" fmla="*/ 2147483646 h 2092"/>
              <a:gd name="T32" fmla="*/ 2147483646 w 4599"/>
              <a:gd name="T33" fmla="*/ 2147483646 h 2092"/>
              <a:gd name="T34" fmla="*/ 2147483646 w 4599"/>
              <a:gd name="T35" fmla="*/ 2147483646 h 2092"/>
              <a:gd name="T36" fmla="*/ 2147483646 w 4599"/>
              <a:gd name="T37" fmla="*/ 2147483646 h 2092"/>
              <a:gd name="T38" fmla="*/ 2147483646 w 4599"/>
              <a:gd name="T39" fmla="*/ 2147483646 h 2092"/>
              <a:gd name="T40" fmla="*/ 2147483646 w 4599"/>
              <a:gd name="T41" fmla="*/ 2147483646 h 2092"/>
              <a:gd name="T42" fmla="*/ 2147483646 w 4599"/>
              <a:gd name="T43" fmla="*/ 2147483646 h 2092"/>
              <a:gd name="T44" fmla="*/ 2147483646 w 4599"/>
              <a:gd name="T45" fmla="*/ 2147483646 h 2092"/>
              <a:gd name="T46" fmla="*/ 2147483646 w 4599"/>
              <a:gd name="T47" fmla="*/ 2147483646 h 2092"/>
              <a:gd name="T48" fmla="*/ 2147483646 w 4599"/>
              <a:gd name="T49" fmla="*/ 2147483646 h 2092"/>
              <a:gd name="T50" fmla="*/ 2147483646 w 4599"/>
              <a:gd name="T51" fmla="*/ 2147483646 h 2092"/>
              <a:gd name="T52" fmla="*/ 2147483646 w 4599"/>
              <a:gd name="T53" fmla="*/ 2147483646 h 2092"/>
              <a:gd name="T54" fmla="*/ 2147483646 w 4599"/>
              <a:gd name="T55" fmla="*/ 2147483646 h 2092"/>
              <a:gd name="T56" fmla="*/ 2147483646 w 4599"/>
              <a:gd name="T57" fmla="*/ 2147483646 h 2092"/>
              <a:gd name="T58" fmla="*/ 2147483646 w 4599"/>
              <a:gd name="T59" fmla="*/ 2147483646 h 2092"/>
              <a:gd name="T60" fmla="*/ 2147483646 w 4599"/>
              <a:gd name="T61" fmla="*/ 2147483646 h 2092"/>
              <a:gd name="T62" fmla="*/ 2147483646 w 4599"/>
              <a:gd name="T63" fmla="*/ 2147483646 h 2092"/>
              <a:gd name="T64" fmla="*/ 2147483646 w 4599"/>
              <a:gd name="T65" fmla="*/ 2147483646 h 2092"/>
              <a:gd name="T66" fmla="*/ 2147483646 w 4599"/>
              <a:gd name="T67" fmla="*/ 2147483646 h 2092"/>
              <a:gd name="T68" fmla="*/ 2147483646 w 4599"/>
              <a:gd name="T69" fmla="*/ 2147483646 h 2092"/>
              <a:gd name="T70" fmla="*/ 2147483646 w 4599"/>
              <a:gd name="T71" fmla="*/ 2147483646 h 2092"/>
              <a:gd name="T72" fmla="*/ 2147483646 w 4599"/>
              <a:gd name="T73" fmla="*/ 2147483646 h 2092"/>
              <a:gd name="T74" fmla="*/ 2147483646 w 4599"/>
              <a:gd name="T75" fmla="*/ 2147483646 h 2092"/>
              <a:gd name="T76" fmla="*/ 2147483646 w 4599"/>
              <a:gd name="T77" fmla="*/ 2147483646 h 2092"/>
              <a:gd name="T78" fmla="*/ 2147483646 w 4599"/>
              <a:gd name="T79" fmla="*/ 2147483646 h 2092"/>
              <a:gd name="T80" fmla="*/ 2147483646 w 4599"/>
              <a:gd name="T81" fmla="*/ 2147483646 h 2092"/>
              <a:gd name="T82" fmla="*/ 2147483646 w 4599"/>
              <a:gd name="T83" fmla="*/ 2147483646 h 2092"/>
              <a:gd name="T84" fmla="*/ 2147483646 w 4599"/>
              <a:gd name="T85" fmla="*/ 2147483646 h 2092"/>
              <a:gd name="T86" fmla="*/ 2147483646 w 4599"/>
              <a:gd name="T87" fmla="*/ 2147483646 h 2092"/>
              <a:gd name="T88" fmla="*/ 2147483646 w 4599"/>
              <a:gd name="T89" fmla="*/ 2147483646 h 2092"/>
              <a:gd name="T90" fmla="*/ 2147483646 w 4599"/>
              <a:gd name="T91" fmla="*/ 2147483646 h 2092"/>
              <a:gd name="T92" fmla="*/ 2147483646 w 4599"/>
              <a:gd name="T93" fmla="*/ 2147483646 h 2092"/>
              <a:gd name="T94" fmla="*/ 2147483646 w 4599"/>
              <a:gd name="T95" fmla="*/ 2147483646 h 2092"/>
              <a:gd name="T96" fmla="*/ 2147483646 w 4599"/>
              <a:gd name="T97" fmla="*/ 2147483646 h 2092"/>
              <a:gd name="T98" fmla="*/ 2147483646 w 4599"/>
              <a:gd name="T99" fmla="*/ 2147483646 h 2092"/>
              <a:gd name="T100" fmla="*/ 2147483646 w 4599"/>
              <a:gd name="T101" fmla="*/ 2147483646 h 2092"/>
              <a:gd name="T102" fmla="*/ 2147483646 w 4599"/>
              <a:gd name="T103" fmla="*/ 2147483646 h 2092"/>
              <a:gd name="T104" fmla="*/ 2147483646 w 4599"/>
              <a:gd name="T105" fmla="*/ 2147483646 h 2092"/>
              <a:gd name="T106" fmla="*/ 2147483646 w 4599"/>
              <a:gd name="T107" fmla="*/ 2147483646 h 2092"/>
              <a:gd name="T108" fmla="*/ 0 w 4599"/>
              <a:gd name="T109" fmla="*/ 2147483646 h 2092"/>
              <a:gd name="T110" fmla="*/ 2147483646 w 4599"/>
              <a:gd name="T111" fmla="*/ 2147483646 h 2092"/>
              <a:gd name="T112" fmla="*/ 2147483646 w 4599"/>
              <a:gd name="T113" fmla="*/ 2147483646 h 2092"/>
              <a:gd name="T114" fmla="*/ 2147483646 w 4599"/>
              <a:gd name="T115" fmla="*/ 2147483646 h 2092"/>
              <a:gd name="T116" fmla="*/ 2147483646 w 4599"/>
              <a:gd name="T117" fmla="*/ 2147483646 h 209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4599"/>
              <a:gd name="T178" fmla="*/ 0 h 2092"/>
              <a:gd name="T179" fmla="*/ 4599 w 4599"/>
              <a:gd name="T180" fmla="*/ 2092 h 2092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4599" h="2092">
                <a:moveTo>
                  <a:pt x="741" y="2046"/>
                </a:moveTo>
                <a:cubicBezTo>
                  <a:pt x="975" y="2058"/>
                  <a:pt x="1199" y="2069"/>
                  <a:pt x="1436" y="2074"/>
                </a:cubicBezTo>
                <a:cubicBezTo>
                  <a:pt x="1719" y="2071"/>
                  <a:pt x="2003" y="2071"/>
                  <a:pt x="2286" y="2065"/>
                </a:cubicBezTo>
                <a:cubicBezTo>
                  <a:pt x="2329" y="2064"/>
                  <a:pt x="2372" y="2055"/>
                  <a:pt x="2414" y="2046"/>
                </a:cubicBezTo>
                <a:cubicBezTo>
                  <a:pt x="2451" y="2039"/>
                  <a:pt x="2524" y="2019"/>
                  <a:pt x="2524" y="2019"/>
                </a:cubicBezTo>
                <a:cubicBezTo>
                  <a:pt x="2563" y="1992"/>
                  <a:pt x="2597" y="1967"/>
                  <a:pt x="2633" y="1937"/>
                </a:cubicBezTo>
                <a:cubicBezTo>
                  <a:pt x="2665" y="1910"/>
                  <a:pt x="2684" y="1873"/>
                  <a:pt x="2716" y="1845"/>
                </a:cubicBezTo>
                <a:cubicBezTo>
                  <a:pt x="2766" y="1801"/>
                  <a:pt x="2818" y="1775"/>
                  <a:pt x="2880" y="1754"/>
                </a:cubicBezTo>
                <a:cubicBezTo>
                  <a:pt x="2930" y="1704"/>
                  <a:pt x="3004" y="1665"/>
                  <a:pt x="3063" y="1626"/>
                </a:cubicBezTo>
                <a:cubicBezTo>
                  <a:pt x="3088" y="1609"/>
                  <a:pt x="3118" y="1595"/>
                  <a:pt x="3136" y="1571"/>
                </a:cubicBezTo>
                <a:cubicBezTo>
                  <a:pt x="3145" y="1559"/>
                  <a:pt x="3152" y="1544"/>
                  <a:pt x="3164" y="1534"/>
                </a:cubicBezTo>
                <a:cubicBezTo>
                  <a:pt x="3171" y="1528"/>
                  <a:pt x="3182" y="1528"/>
                  <a:pt x="3191" y="1525"/>
                </a:cubicBezTo>
                <a:cubicBezTo>
                  <a:pt x="3236" y="1492"/>
                  <a:pt x="3275" y="1485"/>
                  <a:pt x="3328" y="1470"/>
                </a:cubicBezTo>
                <a:cubicBezTo>
                  <a:pt x="3431" y="1481"/>
                  <a:pt x="3521" y="1515"/>
                  <a:pt x="3621" y="1534"/>
                </a:cubicBezTo>
                <a:cubicBezTo>
                  <a:pt x="3648" y="1539"/>
                  <a:pt x="3676" y="1539"/>
                  <a:pt x="3703" y="1544"/>
                </a:cubicBezTo>
                <a:cubicBezTo>
                  <a:pt x="3728" y="1548"/>
                  <a:pt x="3776" y="1562"/>
                  <a:pt x="3776" y="1562"/>
                </a:cubicBezTo>
                <a:cubicBezTo>
                  <a:pt x="3880" y="1559"/>
                  <a:pt x="3984" y="1562"/>
                  <a:pt x="4087" y="1553"/>
                </a:cubicBezTo>
                <a:cubicBezTo>
                  <a:pt x="4098" y="1552"/>
                  <a:pt x="4104" y="1539"/>
                  <a:pt x="4114" y="1534"/>
                </a:cubicBezTo>
                <a:cubicBezTo>
                  <a:pt x="4152" y="1517"/>
                  <a:pt x="4202" y="1499"/>
                  <a:pt x="4242" y="1489"/>
                </a:cubicBezTo>
                <a:cubicBezTo>
                  <a:pt x="4290" y="1459"/>
                  <a:pt x="4352" y="1424"/>
                  <a:pt x="4389" y="1379"/>
                </a:cubicBezTo>
                <a:cubicBezTo>
                  <a:pt x="4433" y="1326"/>
                  <a:pt x="4460" y="1262"/>
                  <a:pt x="4508" y="1214"/>
                </a:cubicBezTo>
                <a:cubicBezTo>
                  <a:pt x="4526" y="1170"/>
                  <a:pt x="4536" y="1126"/>
                  <a:pt x="4562" y="1086"/>
                </a:cubicBezTo>
                <a:cubicBezTo>
                  <a:pt x="4577" y="1032"/>
                  <a:pt x="4585" y="976"/>
                  <a:pt x="4599" y="922"/>
                </a:cubicBezTo>
                <a:cubicBezTo>
                  <a:pt x="4591" y="879"/>
                  <a:pt x="4586" y="848"/>
                  <a:pt x="4562" y="812"/>
                </a:cubicBezTo>
                <a:cubicBezTo>
                  <a:pt x="4538" y="715"/>
                  <a:pt x="4471" y="632"/>
                  <a:pt x="4389" y="574"/>
                </a:cubicBezTo>
                <a:cubicBezTo>
                  <a:pt x="4357" y="552"/>
                  <a:pt x="4307" y="529"/>
                  <a:pt x="4279" y="501"/>
                </a:cubicBezTo>
                <a:cubicBezTo>
                  <a:pt x="4230" y="452"/>
                  <a:pt x="4207" y="423"/>
                  <a:pt x="4142" y="401"/>
                </a:cubicBezTo>
                <a:cubicBezTo>
                  <a:pt x="4136" y="395"/>
                  <a:pt x="4132" y="385"/>
                  <a:pt x="4124" y="382"/>
                </a:cubicBezTo>
                <a:cubicBezTo>
                  <a:pt x="4100" y="373"/>
                  <a:pt x="4050" y="364"/>
                  <a:pt x="4050" y="364"/>
                </a:cubicBezTo>
                <a:cubicBezTo>
                  <a:pt x="4016" y="347"/>
                  <a:pt x="3987" y="337"/>
                  <a:pt x="3950" y="328"/>
                </a:cubicBezTo>
                <a:cubicBezTo>
                  <a:pt x="3912" y="299"/>
                  <a:pt x="3880" y="296"/>
                  <a:pt x="3840" y="273"/>
                </a:cubicBezTo>
                <a:cubicBezTo>
                  <a:pt x="3771" y="233"/>
                  <a:pt x="3664" y="200"/>
                  <a:pt x="3584" y="181"/>
                </a:cubicBezTo>
                <a:cubicBezTo>
                  <a:pt x="3486" y="133"/>
                  <a:pt x="3389" y="102"/>
                  <a:pt x="3282" y="81"/>
                </a:cubicBezTo>
                <a:cubicBezTo>
                  <a:pt x="3090" y="0"/>
                  <a:pt x="2787" y="29"/>
                  <a:pt x="2615" y="26"/>
                </a:cubicBezTo>
                <a:cubicBezTo>
                  <a:pt x="2501" y="15"/>
                  <a:pt x="2391" y="21"/>
                  <a:pt x="2277" y="35"/>
                </a:cubicBezTo>
                <a:cubicBezTo>
                  <a:pt x="2170" y="70"/>
                  <a:pt x="2060" y="87"/>
                  <a:pt x="1948" y="99"/>
                </a:cubicBezTo>
                <a:cubicBezTo>
                  <a:pt x="1890" y="118"/>
                  <a:pt x="1950" y="100"/>
                  <a:pt x="1856" y="117"/>
                </a:cubicBezTo>
                <a:cubicBezTo>
                  <a:pt x="1812" y="125"/>
                  <a:pt x="1771" y="143"/>
                  <a:pt x="1728" y="154"/>
                </a:cubicBezTo>
                <a:cubicBezTo>
                  <a:pt x="1670" y="192"/>
                  <a:pt x="1583" y="228"/>
                  <a:pt x="1518" y="254"/>
                </a:cubicBezTo>
                <a:cubicBezTo>
                  <a:pt x="1473" y="302"/>
                  <a:pt x="1361" y="351"/>
                  <a:pt x="1298" y="382"/>
                </a:cubicBezTo>
                <a:cubicBezTo>
                  <a:pt x="1264" y="418"/>
                  <a:pt x="1215" y="422"/>
                  <a:pt x="1180" y="456"/>
                </a:cubicBezTo>
                <a:cubicBezTo>
                  <a:pt x="1147" y="488"/>
                  <a:pt x="1113" y="515"/>
                  <a:pt x="1070" y="529"/>
                </a:cubicBezTo>
                <a:cubicBezTo>
                  <a:pt x="1034" y="564"/>
                  <a:pt x="993" y="601"/>
                  <a:pt x="951" y="629"/>
                </a:cubicBezTo>
                <a:cubicBezTo>
                  <a:pt x="919" y="673"/>
                  <a:pt x="880" y="710"/>
                  <a:pt x="841" y="748"/>
                </a:cubicBezTo>
                <a:cubicBezTo>
                  <a:pt x="772" y="815"/>
                  <a:pt x="876" y="740"/>
                  <a:pt x="796" y="794"/>
                </a:cubicBezTo>
                <a:cubicBezTo>
                  <a:pt x="780" y="838"/>
                  <a:pt x="737" y="857"/>
                  <a:pt x="713" y="894"/>
                </a:cubicBezTo>
                <a:cubicBezTo>
                  <a:pt x="679" y="947"/>
                  <a:pt x="602" y="1020"/>
                  <a:pt x="540" y="1041"/>
                </a:cubicBezTo>
                <a:cubicBezTo>
                  <a:pt x="493" y="1087"/>
                  <a:pt x="433" y="1125"/>
                  <a:pt x="393" y="1178"/>
                </a:cubicBezTo>
                <a:cubicBezTo>
                  <a:pt x="331" y="1261"/>
                  <a:pt x="381" y="1210"/>
                  <a:pt x="338" y="1251"/>
                </a:cubicBezTo>
                <a:cubicBezTo>
                  <a:pt x="319" y="1307"/>
                  <a:pt x="274" y="1351"/>
                  <a:pt x="238" y="1397"/>
                </a:cubicBezTo>
                <a:cubicBezTo>
                  <a:pt x="218" y="1423"/>
                  <a:pt x="206" y="1457"/>
                  <a:pt x="183" y="1480"/>
                </a:cubicBezTo>
                <a:cubicBezTo>
                  <a:pt x="141" y="1522"/>
                  <a:pt x="163" y="1497"/>
                  <a:pt x="119" y="1562"/>
                </a:cubicBezTo>
                <a:cubicBezTo>
                  <a:pt x="113" y="1571"/>
                  <a:pt x="101" y="1589"/>
                  <a:pt x="101" y="1589"/>
                </a:cubicBezTo>
                <a:cubicBezTo>
                  <a:pt x="90" y="1622"/>
                  <a:pt x="72" y="1632"/>
                  <a:pt x="55" y="1662"/>
                </a:cubicBezTo>
                <a:cubicBezTo>
                  <a:pt x="32" y="1703"/>
                  <a:pt x="21" y="1748"/>
                  <a:pt x="0" y="1790"/>
                </a:cubicBezTo>
                <a:cubicBezTo>
                  <a:pt x="24" y="1913"/>
                  <a:pt x="37" y="1988"/>
                  <a:pt x="156" y="2046"/>
                </a:cubicBezTo>
                <a:cubicBezTo>
                  <a:pt x="186" y="2077"/>
                  <a:pt x="242" y="2082"/>
                  <a:pt x="284" y="2092"/>
                </a:cubicBezTo>
                <a:cubicBezTo>
                  <a:pt x="415" y="2089"/>
                  <a:pt x="546" y="2088"/>
                  <a:pt x="677" y="2083"/>
                </a:cubicBezTo>
                <a:cubicBezTo>
                  <a:pt x="730" y="2081"/>
                  <a:pt x="777" y="2056"/>
                  <a:pt x="832" y="2056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968BBCF2-F125-3F0C-6186-8F926955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8CAD2A-1239-4757-87E6-A76F5D26E39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9091" name="Rectangle 4">
            <a:extLst>
              <a:ext uri="{FF2B5EF4-FFF2-40B4-BE49-F238E27FC236}">
                <a16:creationId xmlns:a16="http://schemas.microsoft.com/office/drawing/2014/main" id="{75455A62-67FD-BB30-CF1A-9B56472F9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89092" name="Oval 5">
            <a:extLst>
              <a:ext uri="{FF2B5EF4-FFF2-40B4-BE49-F238E27FC236}">
                <a16:creationId xmlns:a16="http://schemas.microsoft.com/office/drawing/2014/main" id="{A14BB503-87F6-CDE9-A878-EB7060E7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89093" name="Oval 6">
            <a:extLst>
              <a:ext uri="{FF2B5EF4-FFF2-40B4-BE49-F238E27FC236}">
                <a16:creationId xmlns:a16="http://schemas.microsoft.com/office/drawing/2014/main" id="{A46A1E80-8748-F2C6-EE65-D7960CF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89094" name="Oval 7">
            <a:extLst>
              <a:ext uri="{FF2B5EF4-FFF2-40B4-BE49-F238E27FC236}">
                <a16:creationId xmlns:a16="http://schemas.microsoft.com/office/drawing/2014/main" id="{7E8094EC-4068-95E6-12B3-0CB245ADC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89095" name="Oval 8">
            <a:extLst>
              <a:ext uri="{FF2B5EF4-FFF2-40B4-BE49-F238E27FC236}">
                <a16:creationId xmlns:a16="http://schemas.microsoft.com/office/drawing/2014/main" id="{BC2DD5A5-E47A-87A7-2F67-BCC2322F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89096" name="Oval 9">
            <a:extLst>
              <a:ext uri="{FF2B5EF4-FFF2-40B4-BE49-F238E27FC236}">
                <a16:creationId xmlns:a16="http://schemas.microsoft.com/office/drawing/2014/main" id="{A80259FA-E8C4-2B70-5C1D-F327F07C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89097" name="Oval 10">
            <a:extLst>
              <a:ext uri="{FF2B5EF4-FFF2-40B4-BE49-F238E27FC236}">
                <a16:creationId xmlns:a16="http://schemas.microsoft.com/office/drawing/2014/main" id="{4EBB00E8-7973-AD7C-F967-90C5232E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89098" name="Oval 11">
            <a:extLst>
              <a:ext uri="{FF2B5EF4-FFF2-40B4-BE49-F238E27FC236}">
                <a16:creationId xmlns:a16="http://schemas.microsoft.com/office/drawing/2014/main" id="{67EE212B-49E4-7AEF-FF67-423C19A5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89099" name="Oval 12">
            <a:extLst>
              <a:ext uri="{FF2B5EF4-FFF2-40B4-BE49-F238E27FC236}">
                <a16:creationId xmlns:a16="http://schemas.microsoft.com/office/drawing/2014/main" id="{FBA48831-EF27-3AEF-5487-DDEFBC0C3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89100" name="AutoShape 13">
            <a:extLst>
              <a:ext uri="{FF2B5EF4-FFF2-40B4-BE49-F238E27FC236}">
                <a16:creationId xmlns:a16="http://schemas.microsoft.com/office/drawing/2014/main" id="{23E700B4-0F5E-1164-A9B7-A77C596E96C9}"/>
              </a:ext>
            </a:extLst>
          </p:cNvPr>
          <p:cNvCxnSpPr>
            <a:cxnSpLocks noChangeShapeType="1"/>
            <a:stCxn id="89092" idx="0"/>
            <a:endCxn id="89093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1" name="AutoShape 14">
            <a:extLst>
              <a:ext uri="{FF2B5EF4-FFF2-40B4-BE49-F238E27FC236}">
                <a16:creationId xmlns:a16="http://schemas.microsoft.com/office/drawing/2014/main" id="{4E7E0373-3998-4018-2FF8-D980C10BDD13}"/>
              </a:ext>
            </a:extLst>
          </p:cNvPr>
          <p:cNvCxnSpPr>
            <a:cxnSpLocks noChangeShapeType="1"/>
            <a:stCxn id="89092" idx="4"/>
            <a:endCxn id="89094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2" name="AutoShape 15">
            <a:extLst>
              <a:ext uri="{FF2B5EF4-FFF2-40B4-BE49-F238E27FC236}">
                <a16:creationId xmlns:a16="http://schemas.microsoft.com/office/drawing/2014/main" id="{E7F543A4-57A8-40A8-7879-7C3D699A5A90}"/>
              </a:ext>
            </a:extLst>
          </p:cNvPr>
          <p:cNvCxnSpPr>
            <a:cxnSpLocks noChangeShapeType="1"/>
            <a:stCxn id="89093" idx="4"/>
            <a:endCxn id="89094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3" name="AutoShape 16">
            <a:extLst>
              <a:ext uri="{FF2B5EF4-FFF2-40B4-BE49-F238E27FC236}">
                <a16:creationId xmlns:a16="http://schemas.microsoft.com/office/drawing/2014/main" id="{DAC5801C-DEC4-A62B-28CF-938FC8AD6BD8}"/>
              </a:ext>
            </a:extLst>
          </p:cNvPr>
          <p:cNvCxnSpPr>
            <a:cxnSpLocks noChangeShapeType="1"/>
            <a:stCxn id="89093" idx="6"/>
            <a:endCxn id="89095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4" name="AutoShape 17">
            <a:extLst>
              <a:ext uri="{FF2B5EF4-FFF2-40B4-BE49-F238E27FC236}">
                <a16:creationId xmlns:a16="http://schemas.microsoft.com/office/drawing/2014/main" id="{E81B18B2-3391-54AE-9A36-3926BF6D1B2F}"/>
              </a:ext>
            </a:extLst>
          </p:cNvPr>
          <p:cNvCxnSpPr>
            <a:cxnSpLocks noChangeShapeType="1"/>
            <a:stCxn id="89095" idx="6"/>
            <a:endCxn id="89096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5" name="AutoShape 18">
            <a:extLst>
              <a:ext uri="{FF2B5EF4-FFF2-40B4-BE49-F238E27FC236}">
                <a16:creationId xmlns:a16="http://schemas.microsoft.com/office/drawing/2014/main" id="{2EB7C3F9-EC99-98F4-ADF4-FA3D76763FC9}"/>
              </a:ext>
            </a:extLst>
          </p:cNvPr>
          <p:cNvCxnSpPr>
            <a:cxnSpLocks noChangeShapeType="1"/>
            <a:stCxn id="89096" idx="6"/>
            <a:endCxn id="89099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6" name="AutoShape 19">
            <a:extLst>
              <a:ext uri="{FF2B5EF4-FFF2-40B4-BE49-F238E27FC236}">
                <a16:creationId xmlns:a16="http://schemas.microsoft.com/office/drawing/2014/main" id="{468574AF-0099-45B6-DF26-DC309A1D1DAA}"/>
              </a:ext>
            </a:extLst>
          </p:cNvPr>
          <p:cNvCxnSpPr>
            <a:cxnSpLocks noChangeShapeType="1"/>
            <a:stCxn id="89099" idx="4"/>
            <a:endCxn id="89097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7" name="AutoShape 20">
            <a:extLst>
              <a:ext uri="{FF2B5EF4-FFF2-40B4-BE49-F238E27FC236}">
                <a16:creationId xmlns:a16="http://schemas.microsoft.com/office/drawing/2014/main" id="{4B4502EA-7D3C-73E3-9CF8-C82AAC56A0F5}"/>
              </a:ext>
            </a:extLst>
          </p:cNvPr>
          <p:cNvCxnSpPr>
            <a:cxnSpLocks noChangeShapeType="1"/>
            <a:stCxn id="89097" idx="2"/>
            <a:endCxn id="89098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8" name="AutoShape 21">
            <a:extLst>
              <a:ext uri="{FF2B5EF4-FFF2-40B4-BE49-F238E27FC236}">
                <a16:creationId xmlns:a16="http://schemas.microsoft.com/office/drawing/2014/main" id="{D6161A03-7DA7-6BB2-E385-445BD0D5BFC0}"/>
              </a:ext>
            </a:extLst>
          </p:cNvPr>
          <p:cNvCxnSpPr>
            <a:cxnSpLocks noChangeShapeType="1"/>
            <a:stCxn id="89098" idx="2"/>
            <a:endCxn id="89094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09" name="AutoShape 22">
            <a:extLst>
              <a:ext uri="{FF2B5EF4-FFF2-40B4-BE49-F238E27FC236}">
                <a16:creationId xmlns:a16="http://schemas.microsoft.com/office/drawing/2014/main" id="{3386CD41-3DFA-E5DF-3BA5-20E4036CA3B4}"/>
              </a:ext>
            </a:extLst>
          </p:cNvPr>
          <p:cNvCxnSpPr>
            <a:cxnSpLocks noChangeShapeType="1"/>
            <a:stCxn id="89098" idx="7"/>
            <a:endCxn id="89099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0" name="AutoShape 23">
            <a:extLst>
              <a:ext uri="{FF2B5EF4-FFF2-40B4-BE49-F238E27FC236}">
                <a16:creationId xmlns:a16="http://schemas.microsoft.com/office/drawing/2014/main" id="{C6EE2A26-AB6E-042C-97F3-EE1062697A0B}"/>
              </a:ext>
            </a:extLst>
          </p:cNvPr>
          <p:cNvCxnSpPr>
            <a:cxnSpLocks noChangeShapeType="1"/>
            <a:stCxn id="89094" idx="7"/>
            <a:endCxn id="89095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111" name="AutoShape 24">
            <a:extLst>
              <a:ext uri="{FF2B5EF4-FFF2-40B4-BE49-F238E27FC236}">
                <a16:creationId xmlns:a16="http://schemas.microsoft.com/office/drawing/2014/main" id="{15D11358-4FA8-E6DA-BBCA-6EB009337158}"/>
              </a:ext>
            </a:extLst>
          </p:cNvPr>
          <p:cNvCxnSpPr>
            <a:cxnSpLocks noChangeShapeType="1"/>
            <a:stCxn id="89094" idx="7"/>
            <a:endCxn id="89096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12" name="Text Box 25">
            <a:extLst>
              <a:ext uri="{FF2B5EF4-FFF2-40B4-BE49-F238E27FC236}">
                <a16:creationId xmlns:a16="http://schemas.microsoft.com/office/drawing/2014/main" id="{BA04879B-4AF2-3C04-55D7-47D316A8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89113" name="Text Box 26">
            <a:extLst>
              <a:ext uri="{FF2B5EF4-FFF2-40B4-BE49-F238E27FC236}">
                <a16:creationId xmlns:a16="http://schemas.microsoft.com/office/drawing/2014/main" id="{E93A4CE7-E06D-7869-A65D-E2A4DECF1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9114" name="Text Box 27">
            <a:extLst>
              <a:ext uri="{FF2B5EF4-FFF2-40B4-BE49-F238E27FC236}">
                <a16:creationId xmlns:a16="http://schemas.microsoft.com/office/drawing/2014/main" id="{1BD6999C-6004-E5DB-9C36-1960A69BD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9115" name="Text Box 28">
            <a:extLst>
              <a:ext uri="{FF2B5EF4-FFF2-40B4-BE49-F238E27FC236}">
                <a16:creationId xmlns:a16="http://schemas.microsoft.com/office/drawing/2014/main" id="{89B8B16F-9B20-B18D-5BD2-A72C00D3E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89116" name="Text Box 29">
            <a:extLst>
              <a:ext uri="{FF2B5EF4-FFF2-40B4-BE49-F238E27FC236}">
                <a16:creationId xmlns:a16="http://schemas.microsoft.com/office/drawing/2014/main" id="{BB0917DB-AB3F-1EFB-5CAB-2C385648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89117" name="Text Box 30">
            <a:extLst>
              <a:ext uri="{FF2B5EF4-FFF2-40B4-BE49-F238E27FC236}">
                <a16:creationId xmlns:a16="http://schemas.microsoft.com/office/drawing/2014/main" id="{0067CA93-6B84-2E74-A12F-82EEAF0F0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89118" name="Text Box 31">
            <a:extLst>
              <a:ext uri="{FF2B5EF4-FFF2-40B4-BE49-F238E27FC236}">
                <a16:creationId xmlns:a16="http://schemas.microsoft.com/office/drawing/2014/main" id="{188E989E-66E0-FDFE-9B6C-E4439AB09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89119" name="Text Box 32">
            <a:extLst>
              <a:ext uri="{FF2B5EF4-FFF2-40B4-BE49-F238E27FC236}">
                <a16:creationId xmlns:a16="http://schemas.microsoft.com/office/drawing/2014/main" id="{E283825E-983A-234C-9C48-A1C074464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9120" name="Text Box 33">
            <a:extLst>
              <a:ext uri="{FF2B5EF4-FFF2-40B4-BE49-F238E27FC236}">
                <a16:creationId xmlns:a16="http://schemas.microsoft.com/office/drawing/2014/main" id="{6F0C2A4C-E2DB-70D5-639C-9C7AF6FB8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9121" name="Text Box 34">
            <a:extLst>
              <a:ext uri="{FF2B5EF4-FFF2-40B4-BE49-F238E27FC236}">
                <a16:creationId xmlns:a16="http://schemas.microsoft.com/office/drawing/2014/main" id="{7C4BC329-1664-E34A-37F9-542E704D1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89122" name="Text Box 35">
            <a:extLst>
              <a:ext uri="{FF2B5EF4-FFF2-40B4-BE49-F238E27FC236}">
                <a16:creationId xmlns:a16="http://schemas.microsoft.com/office/drawing/2014/main" id="{64803A0D-2ED5-3AAC-97F2-56ADFB8FF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89123" name="Text Box 36">
            <a:extLst>
              <a:ext uri="{FF2B5EF4-FFF2-40B4-BE49-F238E27FC236}">
                <a16:creationId xmlns:a16="http://schemas.microsoft.com/office/drawing/2014/main" id="{A6D0FD9A-C146-B99E-C81B-DFC60F11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89124" name="Text Box 37">
            <a:extLst>
              <a:ext uri="{FF2B5EF4-FFF2-40B4-BE49-F238E27FC236}">
                <a16:creationId xmlns:a16="http://schemas.microsoft.com/office/drawing/2014/main" id="{E7610763-EB39-6198-D08E-8CEB87F4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60991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 into </a:t>
            </a:r>
            <a:r>
              <a:rPr lang="en-US" altLang="en-US" sz="2000" i="1"/>
              <a:t>C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89125" name="Freeform 39">
            <a:extLst>
              <a:ext uri="{FF2B5EF4-FFF2-40B4-BE49-F238E27FC236}">
                <a16:creationId xmlns:a16="http://schemas.microsoft.com/office/drawing/2014/main" id="{F6E003D7-FE16-4E0E-FF01-2F437884D1C5}"/>
              </a:ext>
            </a:extLst>
          </p:cNvPr>
          <p:cNvSpPr>
            <a:spLocks/>
          </p:cNvSpPr>
          <p:nvPr/>
        </p:nvSpPr>
        <p:spPr bwMode="auto">
          <a:xfrm>
            <a:off x="1066800" y="914400"/>
            <a:ext cx="3352800" cy="3200400"/>
          </a:xfrm>
          <a:custGeom>
            <a:avLst/>
            <a:gdLst>
              <a:gd name="T0" fmla="*/ 0 w 2456"/>
              <a:gd name="T1" fmla="*/ 2147483646 h 2192"/>
              <a:gd name="T2" fmla="*/ 2147483646 w 2456"/>
              <a:gd name="T3" fmla="*/ 2147483646 h 2192"/>
              <a:gd name="T4" fmla="*/ 2147483646 w 2456"/>
              <a:gd name="T5" fmla="*/ 2147483646 h 2192"/>
              <a:gd name="T6" fmla="*/ 2147483646 w 2456"/>
              <a:gd name="T7" fmla="*/ 2147483646 h 2192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2192"/>
              <a:gd name="T14" fmla="*/ 2456 w 2456"/>
              <a:gd name="T15" fmla="*/ 2192 h 2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2192">
                <a:moveTo>
                  <a:pt x="0" y="2192"/>
                </a:moveTo>
                <a:cubicBezTo>
                  <a:pt x="296" y="1668"/>
                  <a:pt x="592" y="1144"/>
                  <a:pt x="960" y="800"/>
                </a:cubicBezTo>
                <a:cubicBezTo>
                  <a:pt x="1328" y="456"/>
                  <a:pt x="1960" y="256"/>
                  <a:pt x="2208" y="128"/>
                </a:cubicBezTo>
                <a:cubicBezTo>
                  <a:pt x="2456" y="0"/>
                  <a:pt x="2452" y="16"/>
                  <a:pt x="2448" y="3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6EEA03CC-0E0B-1DFE-A893-ACB80CA2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8ECAA-6F01-47CA-A842-655A234369B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1139" name="Rectangle 4">
            <a:extLst>
              <a:ext uri="{FF2B5EF4-FFF2-40B4-BE49-F238E27FC236}">
                <a16:creationId xmlns:a16="http://schemas.microsoft.com/office/drawing/2014/main" id="{EFFF96D9-77F8-91C8-9535-BA0BB1A0F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91140" name="Oval 5">
            <a:extLst>
              <a:ext uri="{FF2B5EF4-FFF2-40B4-BE49-F238E27FC236}">
                <a16:creationId xmlns:a16="http://schemas.microsoft.com/office/drawing/2014/main" id="{EE2F2F00-2927-860B-1492-B22BCDB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91141" name="Oval 6">
            <a:extLst>
              <a:ext uri="{FF2B5EF4-FFF2-40B4-BE49-F238E27FC236}">
                <a16:creationId xmlns:a16="http://schemas.microsoft.com/office/drawing/2014/main" id="{D6AA0E78-3DF3-BB8A-8CA7-1E3FFC36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91142" name="Oval 7">
            <a:extLst>
              <a:ext uri="{FF2B5EF4-FFF2-40B4-BE49-F238E27FC236}">
                <a16:creationId xmlns:a16="http://schemas.microsoft.com/office/drawing/2014/main" id="{12CD56F0-121E-20D2-29EF-325FF74B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91143" name="Oval 8">
            <a:extLst>
              <a:ext uri="{FF2B5EF4-FFF2-40B4-BE49-F238E27FC236}">
                <a16:creationId xmlns:a16="http://schemas.microsoft.com/office/drawing/2014/main" id="{A18A6B3E-F44F-631B-74C6-4C8D2BAA2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91144" name="Oval 9">
            <a:extLst>
              <a:ext uri="{FF2B5EF4-FFF2-40B4-BE49-F238E27FC236}">
                <a16:creationId xmlns:a16="http://schemas.microsoft.com/office/drawing/2014/main" id="{C2D3A875-08A0-A495-9A53-2B94A70E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91145" name="Oval 10">
            <a:extLst>
              <a:ext uri="{FF2B5EF4-FFF2-40B4-BE49-F238E27FC236}">
                <a16:creationId xmlns:a16="http://schemas.microsoft.com/office/drawing/2014/main" id="{2275B8C9-97E3-1FA8-E7C8-3A039CF1E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91146" name="Oval 11">
            <a:extLst>
              <a:ext uri="{FF2B5EF4-FFF2-40B4-BE49-F238E27FC236}">
                <a16:creationId xmlns:a16="http://schemas.microsoft.com/office/drawing/2014/main" id="{6B953BE3-9D94-BE65-D967-2DD597EE1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91147" name="Oval 12">
            <a:extLst>
              <a:ext uri="{FF2B5EF4-FFF2-40B4-BE49-F238E27FC236}">
                <a16:creationId xmlns:a16="http://schemas.microsoft.com/office/drawing/2014/main" id="{FE6B3853-652B-1ED7-EF87-63EE1216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91148" name="AutoShape 13">
            <a:extLst>
              <a:ext uri="{FF2B5EF4-FFF2-40B4-BE49-F238E27FC236}">
                <a16:creationId xmlns:a16="http://schemas.microsoft.com/office/drawing/2014/main" id="{29B6EEEC-83A4-2F25-817D-9AC213EC35B4}"/>
              </a:ext>
            </a:extLst>
          </p:cNvPr>
          <p:cNvCxnSpPr>
            <a:cxnSpLocks noChangeShapeType="1"/>
            <a:stCxn id="91140" idx="0"/>
            <a:endCxn id="91141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9" name="AutoShape 14">
            <a:extLst>
              <a:ext uri="{FF2B5EF4-FFF2-40B4-BE49-F238E27FC236}">
                <a16:creationId xmlns:a16="http://schemas.microsoft.com/office/drawing/2014/main" id="{8989B0CA-3A9C-E96D-7D8F-33B993506485}"/>
              </a:ext>
            </a:extLst>
          </p:cNvPr>
          <p:cNvCxnSpPr>
            <a:cxnSpLocks noChangeShapeType="1"/>
            <a:stCxn id="91140" idx="4"/>
            <a:endCxn id="91142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0" name="AutoShape 15">
            <a:extLst>
              <a:ext uri="{FF2B5EF4-FFF2-40B4-BE49-F238E27FC236}">
                <a16:creationId xmlns:a16="http://schemas.microsoft.com/office/drawing/2014/main" id="{15A85BAA-1F56-AA03-4D79-C24F03BA8F79}"/>
              </a:ext>
            </a:extLst>
          </p:cNvPr>
          <p:cNvCxnSpPr>
            <a:cxnSpLocks noChangeShapeType="1"/>
            <a:stCxn id="91141" idx="4"/>
            <a:endCxn id="91142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1" name="AutoShape 16">
            <a:extLst>
              <a:ext uri="{FF2B5EF4-FFF2-40B4-BE49-F238E27FC236}">
                <a16:creationId xmlns:a16="http://schemas.microsoft.com/office/drawing/2014/main" id="{F0BFC190-8894-736B-DE96-A7187A64FF7B}"/>
              </a:ext>
            </a:extLst>
          </p:cNvPr>
          <p:cNvCxnSpPr>
            <a:cxnSpLocks noChangeShapeType="1"/>
            <a:stCxn id="91141" idx="6"/>
            <a:endCxn id="91143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2" name="AutoShape 17">
            <a:extLst>
              <a:ext uri="{FF2B5EF4-FFF2-40B4-BE49-F238E27FC236}">
                <a16:creationId xmlns:a16="http://schemas.microsoft.com/office/drawing/2014/main" id="{F8C16B93-FA28-F70F-2156-7D3F89E7DA46}"/>
              </a:ext>
            </a:extLst>
          </p:cNvPr>
          <p:cNvCxnSpPr>
            <a:cxnSpLocks noChangeShapeType="1"/>
            <a:stCxn id="91143" idx="6"/>
            <a:endCxn id="91144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3" name="AutoShape 18">
            <a:extLst>
              <a:ext uri="{FF2B5EF4-FFF2-40B4-BE49-F238E27FC236}">
                <a16:creationId xmlns:a16="http://schemas.microsoft.com/office/drawing/2014/main" id="{83B026F8-B119-6F3A-64D2-20FAA4333143}"/>
              </a:ext>
            </a:extLst>
          </p:cNvPr>
          <p:cNvCxnSpPr>
            <a:cxnSpLocks noChangeShapeType="1"/>
            <a:stCxn id="91144" idx="6"/>
            <a:endCxn id="91147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4" name="AutoShape 19">
            <a:extLst>
              <a:ext uri="{FF2B5EF4-FFF2-40B4-BE49-F238E27FC236}">
                <a16:creationId xmlns:a16="http://schemas.microsoft.com/office/drawing/2014/main" id="{D9CB62F0-F244-DD83-8FE3-94C7F7F408D3}"/>
              </a:ext>
            </a:extLst>
          </p:cNvPr>
          <p:cNvCxnSpPr>
            <a:cxnSpLocks noChangeShapeType="1"/>
            <a:stCxn id="91147" idx="4"/>
            <a:endCxn id="91145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5" name="AutoShape 20">
            <a:extLst>
              <a:ext uri="{FF2B5EF4-FFF2-40B4-BE49-F238E27FC236}">
                <a16:creationId xmlns:a16="http://schemas.microsoft.com/office/drawing/2014/main" id="{F5071729-072D-D6D3-1B7D-A10A165E0B25}"/>
              </a:ext>
            </a:extLst>
          </p:cNvPr>
          <p:cNvCxnSpPr>
            <a:cxnSpLocks noChangeShapeType="1"/>
            <a:stCxn id="91145" idx="2"/>
            <a:endCxn id="91146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6" name="AutoShape 21">
            <a:extLst>
              <a:ext uri="{FF2B5EF4-FFF2-40B4-BE49-F238E27FC236}">
                <a16:creationId xmlns:a16="http://schemas.microsoft.com/office/drawing/2014/main" id="{749C9586-9792-79DB-C725-AFA7829FB83B}"/>
              </a:ext>
            </a:extLst>
          </p:cNvPr>
          <p:cNvCxnSpPr>
            <a:cxnSpLocks noChangeShapeType="1"/>
            <a:stCxn id="91146" idx="2"/>
            <a:endCxn id="91142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7" name="AutoShape 22">
            <a:extLst>
              <a:ext uri="{FF2B5EF4-FFF2-40B4-BE49-F238E27FC236}">
                <a16:creationId xmlns:a16="http://schemas.microsoft.com/office/drawing/2014/main" id="{DF065DB3-699D-46AD-2949-C20C77B119CA}"/>
              </a:ext>
            </a:extLst>
          </p:cNvPr>
          <p:cNvCxnSpPr>
            <a:cxnSpLocks noChangeShapeType="1"/>
            <a:stCxn id="91146" idx="7"/>
            <a:endCxn id="91147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8" name="AutoShape 23">
            <a:extLst>
              <a:ext uri="{FF2B5EF4-FFF2-40B4-BE49-F238E27FC236}">
                <a16:creationId xmlns:a16="http://schemas.microsoft.com/office/drawing/2014/main" id="{27506BED-AEBE-712D-E95A-F13CDA52BC06}"/>
              </a:ext>
            </a:extLst>
          </p:cNvPr>
          <p:cNvCxnSpPr>
            <a:cxnSpLocks noChangeShapeType="1"/>
            <a:stCxn id="91142" idx="7"/>
            <a:endCxn id="91143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59" name="AutoShape 24">
            <a:extLst>
              <a:ext uri="{FF2B5EF4-FFF2-40B4-BE49-F238E27FC236}">
                <a16:creationId xmlns:a16="http://schemas.microsoft.com/office/drawing/2014/main" id="{856A7B99-2CAF-363F-35AD-8E9AC28081F1}"/>
              </a:ext>
            </a:extLst>
          </p:cNvPr>
          <p:cNvCxnSpPr>
            <a:cxnSpLocks noChangeShapeType="1"/>
            <a:stCxn id="91142" idx="7"/>
            <a:endCxn id="91144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222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60" name="Text Box 25">
            <a:extLst>
              <a:ext uri="{FF2B5EF4-FFF2-40B4-BE49-F238E27FC236}">
                <a16:creationId xmlns:a16="http://schemas.microsoft.com/office/drawing/2014/main" id="{A1155645-3B9C-517C-FB70-0C70B2876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91161" name="Text Box 26">
            <a:extLst>
              <a:ext uri="{FF2B5EF4-FFF2-40B4-BE49-F238E27FC236}">
                <a16:creationId xmlns:a16="http://schemas.microsoft.com/office/drawing/2014/main" id="{689F7F2C-E035-E871-8C80-FF34421D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1162" name="Text Box 27">
            <a:extLst>
              <a:ext uri="{FF2B5EF4-FFF2-40B4-BE49-F238E27FC236}">
                <a16:creationId xmlns:a16="http://schemas.microsoft.com/office/drawing/2014/main" id="{8CA8C842-F2B3-A01D-925C-5FDC129A2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1163" name="Text Box 28">
            <a:extLst>
              <a:ext uri="{FF2B5EF4-FFF2-40B4-BE49-F238E27FC236}">
                <a16:creationId xmlns:a16="http://schemas.microsoft.com/office/drawing/2014/main" id="{F56D3B4D-C522-C9A4-3D8A-4E23657B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91164" name="Text Box 29">
            <a:extLst>
              <a:ext uri="{FF2B5EF4-FFF2-40B4-BE49-F238E27FC236}">
                <a16:creationId xmlns:a16="http://schemas.microsoft.com/office/drawing/2014/main" id="{728BA304-CDD4-772D-7D6B-A0BCEFE68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91165" name="Text Box 30">
            <a:extLst>
              <a:ext uri="{FF2B5EF4-FFF2-40B4-BE49-F238E27FC236}">
                <a16:creationId xmlns:a16="http://schemas.microsoft.com/office/drawing/2014/main" id="{9AE77F20-7ACF-CC0E-509E-6CE374E93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1166" name="Text Box 31">
            <a:extLst>
              <a:ext uri="{FF2B5EF4-FFF2-40B4-BE49-F238E27FC236}">
                <a16:creationId xmlns:a16="http://schemas.microsoft.com/office/drawing/2014/main" id="{8CC2D1F9-7668-82C0-F71E-CB9B1D259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91167" name="Text Box 32">
            <a:extLst>
              <a:ext uri="{FF2B5EF4-FFF2-40B4-BE49-F238E27FC236}">
                <a16:creationId xmlns:a16="http://schemas.microsoft.com/office/drawing/2014/main" id="{0BDB21D6-B78B-FCB7-0A58-CB1259AA8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1168" name="Text Box 33">
            <a:extLst>
              <a:ext uri="{FF2B5EF4-FFF2-40B4-BE49-F238E27FC236}">
                <a16:creationId xmlns:a16="http://schemas.microsoft.com/office/drawing/2014/main" id="{D5E06A32-BBFF-97A9-65E5-8F5FE9B1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91169" name="Text Box 34">
            <a:extLst>
              <a:ext uri="{FF2B5EF4-FFF2-40B4-BE49-F238E27FC236}">
                <a16:creationId xmlns:a16="http://schemas.microsoft.com/office/drawing/2014/main" id="{EB0AE8B2-13C0-B97E-841C-7C7EF7D1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91170" name="Text Box 35">
            <a:extLst>
              <a:ext uri="{FF2B5EF4-FFF2-40B4-BE49-F238E27FC236}">
                <a16:creationId xmlns:a16="http://schemas.microsoft.com/office/drawing/2014/main" id="{CA686927-E084-7AE4-AC00-D345EF1E5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1171" name="Text Box 36">
            <a:extLst>
              <a:ext uri="{FF2B5EF4-FFF2-40B4-BE49-F238E27FC236}">
                <a16:creationId xmlns:a16="http://schemas.microsoft.com/office/drawing/2014/main" id="{46530B01-5D33-AEC6-3D16-2C5975D5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91172" name="Text Box 37">
            <a:extLst>
              <a:ext uri="{FF2B5EF4-FFF2-40B4-BE49-F238E27FC236}">
                <a16:creationId xmlns:a16="http://schemas.microsoft.com/office/drawing/2014/main" id="{0787EC4F-285F-15DC-CEC0-52B1FD4C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69262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 light edge for this cut is (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Include this edge in </a:t>
            </a:r>
            <a:r>
              <a:rPr lang="en-US" altLang="en-US" sz="2000" i="1"/>
              <a:t>A</a:t>
            </a:r>
            <a:r>
              <a:rPr lang="en-US" altLang="en-US" sz="2000"/>
              <a:t>, and </a:t>
            </a:r>
            <a:r>
              <a:rPr lang="en-US" altLang="en-US" sz="2000" i="1"/>
              <a:t>A</a:t>
            </a:r>
            <a:r>
              <a:rPr lang="en-US" altLang="en-US" sz="2000"/>
              <a:t> becomes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	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And we include 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 into </a:t>
            </a:r>
            <a:r>
              <a:rPr lang="en-US" altLang="en-US" sz="2000" i="1"/>
              <a:t>C</a:t>
            </a:r>
            <a:r>
              <a:rPr lang="en-US" altLang="en-US" sz="2000"/>
              <a:t>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endParaRPr lang="en-US" altLang="en-US" sz="2000"/>
          </a:p>
        </p:txBody>
      </p:sp>
      <p:sp>
        <p:nvSpPr>
          <p:cNvPr id="91173" name="Freeform 39">
            <a:extLst>
              <a:ext uri="{FF2B5EF4-FFF2-40B4-BE49-F238E27FC236}">
                <a16:creationId xmlns:a16="http://schemas.microsoft.com/office/drawing/2014/main" id="{1D5F072E-04CB-40B3-74D2-3EE4EA17CDD6}"/>
              </a:ext>
            </a:extLst>
          </p:cNvPr>
          <p:cNvSpPr>
            <a:spLocks/>
          </p:cNvSpPr>
          <p:nvPr/>
        </p:nvSpPr>
        <p:spPr bwMode="auto">
          <a:xfrm>
            <a:off x="838200" y="1371600"/>
            <a:ext cx="546100" cy="2514600"/>
          </a:xfrm>
          <a:custGeom>
            <a:avLst/>
            <a:gdLst>
              <a:gd name="T0" fmla="*/ 2147483646 w 344"/>
              <a:gd name="T1" fmla="*/ 0 h 1584"/>
              <a:gd name="T2" fmla="*/ 2147483646 w 344"/>
              <a:gd name="T3" fmla="*/ 2147483646 h 1584"/>
              <a:gd name="T4" fmla="*/ 0 w 344"/>
              <a:gd name="T5" fmla="*/ 2147483646 h 1584"/>
              <a:gd name="T6" fmla="*/ 0 60000 65536"/>
              <a:gd name="T7" fmla="*/ 0 60000 65536"/>
              <a:gd name="T8" fmla="*/ 0 60000 65536"/>
              <a:gd name="T9" fmla="*/ 0 w 344"/>
              <a:gd name="T10" fmla="*/ 0 h 1584"/>
              <a:gd name="T11" fmla="*/ 344 w 344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1584">
                <a:moveTo>
                  <a:pt x="48" y="0"/>
                </a:moveTo>
                <a:cubicBezTo>
                  <a:pt x="196" y="228"/>
                  <a:pt x="344" y="456"/>
                  <a:pt x="336" y="720"/>
                </a:cubicBezTo>
                <a:cubicBezTo>
                  <a:pt x="328" y="984"/>
                  <a:pt x="56" y="1440"/>
                  <a:pt x="0" y="158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>
            <a:extLst>
              <a:ext uri="{FF2B5EF4-FFF2-40B4-BE49-F238E27FC236}">
                <a16:creationId xmlns:a16="http://schemas.microsoft.com/office/drawing/2014/main" id="{8F77FDF2-7B61-B096-29B7-48D5751F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502729-92D8-42DA-9141-27C7C1F2A61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3187" name="Rectangle 4">
            <a:extLst>
              <a:ext uri="{FF2B5EF4-FFF2-40B4-BE49-F238E27FC236}">
                <a16:creationId xmlns:a16="http://schemas.microsoft.com/office/drawing/2014/main" id="{65BC309B-9A16-13AD-CC63-237026E93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Prim’s algorithm for MST</a:t>
            </a:r>
          </a:p>
        </p:txBody>
      </p:sp>
      <p:sp>
        <p:nvSpPr>
          <p:cNvPr id="93188" name="Oval 5">
            <a:extLst>
              <a:ext uri="{FF2B5EF4-FFF2-40B4-BE49-F238E27FC236}">
                <a16:creationId xmlns:a16="http://schemas.microsoft.com/office/drawing/2014/main" id="{EB8559E5-B514-FD61-002A-04048ECA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271713"/>
            <a:ext cx="573088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93189" name="Oval 6">
            <a:extLst>
              <a:ext uri="{FF2B5EF4-FFF2-40B4-BE49-F238E27FC236}">
                <a16:creationId xmlns:a16="http://schemas.microsoft.com/office/drawing/2014/main" id="{84A47542-2D4B-DBA1-DC0D-FF9C0B177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93190" name="Oval 7">
            <a:extLst>
              <a:ext uri="{FF2B5EF4-FFF2-40B4-BE49-F238E27FC236}">
                <a16:creationId xmlns:a16="http://schemas.microsoft.com/office/drawing/2014/main" id="{AD4CC961-480E-8468-42A7-411E57A60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93191" name="Oval 8">
            <a:extLst>
              <a:ext uri="{FF2B5EF4-FFF2-40B4-BE49-F238E27FC236}">
                <a16:creationId xmlns:a16="http://schemas.microsoft.com/office/drawing/2014/main" id="{7495C20C-F76C-54FD-7976-6D8493AA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93192" name="Oval 9">
            <a:extLst>
              <a:ext uri="{FF2B5EF4-FFF2-40B4-BE49-F238E27FC236}">
                <a16:creationId xmlns:a16="http://schemas.microsoft.com/office/drawing/2014/main" id="{BA95E9A6-704B-BD0F-C283-548BCF66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287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93193" name="Oval 10">
            <a:extLst>
              <a:ext uri="{FF2B5EF4-FFF2-40B4-BE49-F238E27FC236}">
                <a16:creationId xmlns:a16="http://schemas.microsoft.com/office/drawing/2014/main" id="{407D93B8-C42D-BE91-2FC4-001B2747B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93194" name="Oval 11">
            <a:extLst>
              <a:ext uri="{FF2B5EF4-FFF2-40B4-BE49-F238E27FC236}">
                <a16:creationId xmlns:a16="http://schemas.microsoft.com/office/drawing/2014/main" id="{A3B4D832-4DA7-2727-260C-1A9CEF7C5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38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93195" name="Oval 12">
            <a:extLst>
              <a:ext uri="{FF2B5EF4-FFF2-40B4-BE49-F238E27FC236}">
                <a16:creationId xmlns:a16="http://schemas.microsoft.com/office/drawing/2014/main" id="{E96AE999-2B0E-CC3A-4149-1D028972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195513"/>
            <a:ext cx="573087" cy="561975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93196" name="AutoShape 13">
            <a:extLst>
              <a:ext uri="{FF2B5EF4-FFF2-40B4-BE49-F238E27FC236}">
                <a16:creationId xmlns:a16="http://schemas.microsoft.com/office/drawing/2014/main" id="{D3DD52C5-9CD0-2A34-B24A-595AA895111E}"/>
              </a:ext>
            </a:extLst>
          </p:cNvPr>
          <p:cNvCxnSpPr>
            <a:cxnSpLocks noChangeShapeType="1"/>
            <a:stCxn id="93188" idx="0"/>
            <a:endCxn id="93189" idx="2"/>
          </p:cNvCxnSpPr>
          <p:nvPr/>
        </p:nvCxnSpPr>
        <p:spPr bwMode="auto">
          <a:xfrm rot="5400000" flipH="1" flipV="1">
            <a:off x="759619" y="1512094"/>
            <a:ext cx="862013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7" name="AutoShape 14">
            <a:extLst>
              <a:ext uri="{FF2B5EF4-FFF2-40B4-BE49-F238E27FC236}">
                <a16:creationId xmlns:a16="http://schemas.microsoft.com/office/drawing/2014/main" id="{D8D4DDE0-391C-5664-005E-05BE04F8659C}"/>
              </a:ext>
            </a:extLst>
          </p:cNvPr>
          <p:cNvCxnSpPr>
            <a:cxnSpLocks noChangeShapeType="1"/>
            <a:stCxn id="93188" idx="4"/>
            <a:endCxn id="93190" idx="2"/>
          </p:cNvCxnSpPr>
          <p:nvPr/>
        </p:nvCxnSpPr>
        <p:spPr bwMode="auto">
          <a:xfrm rot="16200000" flipH="1">
            <a:off x="797720" y="2897981"/>
            <a:ext cx="7858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8" name="AutoShape 15">
            <a:extLst>
              <a:ext uri="{FF2B5EF4-FFF2-40B4-BE49-F238E27FC236}">
                <a16:creationId xmlns:a16="http://schemas.microsoft.com/office/drawing/2014/main" id="{510FACFD-6759-7DD6-9996-6A42347ED4A6}"/>
              </a:ext>
            </a:extLst>
          </p:cNvPr>
          <p:cNvCxnSpPr>
            <a:cxnSpLocks noChangeShapeType="1"/>
            <a:stCxn id="93189" idx="4"/>
            <a:endCxn id="93190" idx="0"/>
          </p:cNvCxnSpPr>
          <p:nvPr/>
        </p:nvCxnSpPr>
        <p:spPr bwMode="auto">
          <a:xfrm rot="5400000">
            <a:off x="982663" y="2514600"/>
            <a:ext cx="1646238" cy="1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9" name="AutoShape 16">
            <a:extLst>
              <a:ext uri="{FF2B5EF4-FFF2-40B4-BE49-F238E27FC236}">
                <a16:creationId xmlns:a16="http://schemas.microsoft.com/office/drawing/2014/main" id="{B691A082-329B-4EE8-47D1-883FEA778C1F}"/>
              </a:ext>
            </a:extLst>
          </p:cNvPr>
          <p:cNvCxnSpPr>
            <a:cxnSpLocks noChangeShapeType="1"/>
            <a:stCxn id="93189" idx="6"/>
            <a:endCxn id="93191" idx="2"/>
          </p:cNvCxnSpPr>
          <p:nvPr/>
        </p:nvCxnSpPr>
        <p:spPr bwMode="auto">
          <a:xfrm>
            <a:off x="2092325" y="1409700"/>
            <a:ext cx="18653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0" name="AutoShape 17">
            <a:extLst>
              <a:ext uri="{FF2B5EF4-FFF2-40B4-BE49-F238E27FC236}">
                <a16:creationId xmlns:a16="http://schemas.microsoft.com/office/drawing/2014/main" id="{3FF08330-71E1-D5A7-1BCF-8A70BAC5B4B7}"/>
              </a:ext>
            </a:extLst>
          </p:cNvPr>
          <p:cNvCxnSpPr>
            <a:cxnSpLocks noChangeShapeType="1"/>
            <a:stCxn id="93191" idx="6"/>
            <a:endCxn id="93192" idx="2"/>
          </p:cNvCxnSpPr>
          <p:nvPr/>
        </p:nvCxnSpPr>
        <p:spPr bwMode="auto">
          <a:xfrm>
            <a:off x="4530725" y="1409700"/>
            <a:ext cx="16367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1" name="AutoShape 18">
            <a:extLst>
              <a:ext uri="{FF2B5EF4-FFF2-40B4-BE49-F238E27FC236}">
                <a16:creationId xmlns:a16="http://schemas.microsoft.com/office/drawing/2014/main" id="{40C20ECC-D78E-A4E5-0883-2ED8382DAFBC}"/>
              </a:ext>
            </a:extLst>
          </p:cNvPr>
          <p:cNvCxnSpPr>
            <a:cxnSpLocks noChangeShapeType="1"/>
            <a:stCxn id="93192" idx="6"/>
            <a:endCxn id="93195" idx="0"/>
          </p:cNvCxnSpPr>
          <p:nvPr/>
        </p:nvCxnSpPr>
        <p:spPr bwMode="auto">
          <a:xfrm>
            <a:off x="6740525" y="1409700"/>
            <a:ext cx="1162050" cy="785813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2" name="AutoShape 19">
            <a:extLst>
              <a:ext uri="{FF2B5EF4-FFF2-40B4-BE49-F238E27FC236}">
                <a16:creationId xmlns:a16="http://schemas.microsoft.com/office/drawing/2014/main" id="{8C7A5C02-C042-89CE-F270-BB7F8155C107}"/>
              </a:ext>
            </a:extLst>
          </p:cNvPr>
          <p:cNvCxnSpPr>
            <a:cxnSpLocks noChangeShapeType="1"/>
            <a:stCxn id="93195" idx="4"/>
            <a:endCxn id="93193" idx="6"/>
          </p:cNvCxnSpPr>
          <p:nvPr/>
        </p:nvCxnSpPr>
        <p:spPr bwMode="auto">
          <a:xfrm rot="5400000">
            <a:off x="6890544" y="2607469"/>
            <a:ext cx="862012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3" name="AutoShape 20">
            <a:extLst>
              <a:ext uri="{FF2B5EF4-FFF2-40B4-BE49-F238E27FC236}">
                <a16:creationId xmlns:a16="http://schemas.microsoft.com/office/drawing/2014/main" id="{9B311A57-3E6C-BF28-E443-D66444DB1DB3}"/>
              </a:ext>
            </a:extLst>
          </p:cNvPr>
          <p:cNvCxnSpPr>
            <a:cxnSpLocks noChangeShapeType="1"/>
            <a:stCxn id="93193" idx="2"/>
            <a:endCxn id="93194" idx="6"/>
          </p:cNvCxnSpPr>
          <p:nvPr/>
        </p:nvCxnSpPr>
        <p:spPr bwMode="auto">
          <a:xfrm rot="10800000">
            <a:off x="4606925" y="3619500"/>
            <a:ext cx="1560513" cy="1588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4" name="AutoShape 21">
            <a:extLst>
              <a:ext uri="{FF2B5EF4-FFF2-40B4-BE49-F238E27FC236}">
                <a16:creationId xmlns:a16="http://schemas.microsoft.com/office/drawing/2014/main" id="{08160562-D82D-2880-FD45-614075C22A03}"/>
              </a:ext>
            </a:extLst>
          </p:cNvPr>
          <p:cNvCxnSpPr>
            <a:cxnSpLocks noChangeShapeType="1"/>
            <a:stCxn id="93194" idx="2"/>
            <a:endCxn id="93190" idx="6"/>
          </p:cNvCxnSpPr>
          <p:nvPr/>
        </p:nvCxnSpPr>
        <p:spPr bwMode="auto">
          <a:xfrm rot="10800000">
            <a:off x="2092325" y="3619500"/>
            <a:ext cx="19415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5" name="AutoShape 22">
            <a:extLst>
              <a:ext uri="{FF2B5EF4-FFF2-40B4-BE49-F238E27FC236}">
                <a16:creationId xmlns:a16="http://schemas.microsoft.com/office/drawing/2014/main" id="{F149D6F1-27C9-DB9D-FBDB-BFD306250AE7}"/>
              </a:ext>
            </a:extLst>
          </p:cNvPr>
          <p:cNvCxnSpPr>
            <a:cxnSpLocks noChangeShapeType="1"/>
            <a:stCxn id="93194" idx="7"/>
            <a:endCxn id="93195" idx="2"/>
          </p:cNvCxnSpPr>
          <p:nvPr/>
        </p:nvCxnSpPr>
        <p:spPr bwMode="auto">
          <a:xfrm rot="5400000" flipH="1" flipV="1">
            <a:off x="5596731" y="1402557"/>
            <a:ext cx="944563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6" name="AutoShape 23">
            <a:extLst>
              <a:ext uri="{FF2B5EF4-FFF2-40B4-BE49-F238E27FC236}">
                <a16:creationId xmlns:a16="http://schemas.microsoft.com/office/drawing/2014/main" id="{DFDF529D-1932-4915-A4F5-73357004433D}"/>
              </a:ext>
            </a:extLst>
          </p:cNvPr>
          <p:cNvCxnSpPr>
            <a:cxnSpLocks noChangeShapeType="1"/>
            <a:stCxn id="93190" idx="7"/>
            <a:endCxn id="93191" idx="3"/>
          </p:cNvCxnSpPr>
          <p:nvPr/>
        </p:nvCxnSpPr>
        <p:spPr bwMode="auto">
          <a:xfrm rot="5400000" flipH="1" flipV="1">
            <a:off x="2118519" y="1497807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207" name="AutoShape 24">
            <a:extLst>
              <a:ext uri="{FF2B5EF4-FFF2-40B4-BE49-F238E27FC236}">
                <a16:creationId xmlns:a16="http://schemas.microsoft.com/office/drawing/2014/main" id="{6F62EF90-336E-0692-B02D-41FC25C1FAFF}"/>
              </a:ext>
            </a:extLst>
          </p:cNvPr>
          <p:cNvCxnSpPr>
            <a:cxnSpLocks noChangeShapeType="1"/>
            <a:stCxn id="93190" idx="7"/>
            <a:endCxn id="93192" idx="3"/>
          </p:cNvCxnSpPr>
          <p:nvPr/>
        </p:nvCxnSpPr>
        <p:spPr bwMode="auto">
          <a:xfrm rot="5400000" flipH="1" flipV="1">
            <a:off x="3223419" y="392907"/>
            <a:ext cx="1812925" cy="42433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208" name="Text Box 25">
            <a:extLst>
              <a:ext uri="{FF2B5EF4-FFF2-40B4-BE49-F238E27FC236}">
                <a16:creationId xmlns:a16="http://schemas.microsoft.com/office/drawing/2014/main" id="{72CBC2FC-568B-1236-C4FC-3252E21B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242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93209" name="Text Box 26">
            <a:extLst>
              <a:ext uri="{FF2B5EF4-FFF2-40B4-BE49-F238E27FC236}">
                <a16:creationId xmlns:a16="http://schemas.microsoft.com/office/drawing/2014/main" id="{76D32D2C-CDD6-D34A-781A-D20A3685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6002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3210" name="Text Box 27">
            <a:extLst>
              <a:ext uri="{FF2B5EF4-FFF2-40B4-BE49-F238E27FC236}">
                <a16:creationId xmlns:a16="http://schemas.microsoft.com/office/drawing/2014/main" id="{77FDADF0-FD54-4C6D-2198-D2BC64B96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3211" name="Text Box 28">
            <a:extLst>
              <a:ext uri="{FF2B5EF4-FFF2-40B4-BE49-F238E27FC236}">
                <a16:creationId xmlns:a16="http://schemas.microsoft.com/office/drawing/2014/main" id="{F5246EC0-8525-9184-C926-59D3B2FA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93212" name="Text Box 29">
            <a:extLst>
              <a:ext uri="{FF2B5EF4-FFF2-40B4-BE49-F238E27FC236}">
                <a16:creationId xmlns:a16="http://schemas.microsoft.com/office/drawing/2014/main" id="{ACAA4061-6F8B-B46B-4625-4795726F8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9954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93213" name="Text Box 30">
            <a:extLst>
              <a:ext uri="{FF2B5EF4-FFF2-40B4-BE49-F238E27FC236}">
                <a16:creationId xmlns:a16="http://schemas.microsoft.com/office/drawing/2014/main" id="{2EB47C22-4B8C-C094-5387-9DA454B5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0574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3214" name="Text Box 31">
            <a:extLst>
              <a:ext uri="{FF2B5EF4-FFF2-40B4-BE49-F238E27FC236}">
                <a16:creationId xmlns:a16="http://schemas.microsoft.com/office/drawing/2014/main" id="{E761AB38-02B8-39E9-110E-5F736362E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0668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7</a:t>
            </a:r>
          </a:p>
        </p:txBody>
      </p:sp>
      <p:sp>
        <p:nvSpPr>
          <p:cNvPr id="93215" name="Text Box 32">
            <a:extLst>
              <a:ext uri="{FF2B5EF4-FFF2-40B4-BE49-F238E27FC236}">
                <a16:creationId xmlns:a16="http://schemas.microsoft.com/office/drawing/2014/main" id="{1331F1E7-E9A2-9DA6-AAE3-5D0AFA254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7526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3216" name="Text Box 33">
            <a:extLst>
              <a:ext uri="{FF2B5EF4-FFF2-40B4-BE49-F238E27FC236}">
                <a16:creationId xmlns:a16="http://schemas.microsoft.com/office/drawing/2014/main" id="{5706171A-BFF8-521D-0F20-ACBF8AC7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2528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93217" name="Text Box 34">
            <a:extLst>
              <a:ext uri="{FF2B5EF4-FFF2-40B4-BE49-F238E27FC236}">
                <a16:creationId xmlns:a16="http://schemas.microsoft.com/office/drawing/2014/main" id="{536D5EAC-D951-4C1F-AFC0-F4A33CCB3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09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93218" name="Text Box 35">
            <a:extLst>
              <a:ext uri="{FF2B5EF4-FFF2-40B4-BE49-F238E27FC236}">
                <a16:creationId xmlns:a16="http://schemas.microsoft.com/office/drawing/2014/main" id="{B6EA40EF-2ABE-603B-495C-871A3EFB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32908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3219" name="Text Box 36">
            <a:extLst>
              <a:ext uri="{FF2B5EF4-FFF2-40B4-BE49-F238E27FC236}">
                <a16:creationId xmlns:a16="http://schemas.microsoft.com/office/drawing/2014/main" id="{7692EA9B-77FF-B422-ABDF-D135B5B33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2908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93220" name="Text Box 37">
            <a:extLst>
              <a:ext uri="{FF2B5EF4-FFF2-40B4-BE49-F238E27FC236}">
                <a16:creationId xmlns:a16="http://schemas.microsoft.com/office/drawing/2014/main" id="{06B279C2-C0E9-F7FA-60FF-AC4546460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114800"/>
            <a:ext cx="66214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Since </a:t>
            </a:r>
            <a:r>
              <a:rPr lang="en-US" altLang="en-US" sz="2000" i="1"/>
              <a:t>C</a:t>
            </a:r>
            <a:r>
              <a:rPr lang="en-US" altLang="en-US" sz="2000"/>
              <a:t>=</a:t>
            </a:r>
            <a:r>
              <a:rPr lang="en-US" altLang="en-US" sz="2000" i="1"/>
              <a:t>V</a:t>
            </a:r>
            <a:r>
              <a:rPr lang="en-US" altLang="en-US" sz="2000"/>
              <a:t>, the algorithm terminates.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</a:t>
            </a:r>
            <a:r>
              <a:rPr lang="en-US" altLang="en-US" sz="2000" i="1"/>
              <a:t>A</a:t>
            </a:r>
            <a:r>
              <a:rPr lang="en-US" altLang="en-US" sz="2000"/>
              <a:t> = {(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), (</a:t>
            </a: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  <a:r>
              <a:rPr lang="en-US" altLang="en-US" sz="2000"/>
              <a:t>,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/>
              <a:t>)}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</a:t>
            </a:r>
            <a:r>
              <a:rPr lang="en-US" altLang="en-US" sz="2000" i="1"/>
              <a:t>A</a:t>
            </a:r>
            <a:r>
              <a:rPr lang="en-US" altLang="en-US" sz="2000"/>
              <a:t> gives the edges of a MST for </a:t>
            </a:r>
            <a:r>
              <a:rPr lang="en-US" altLang="en-US" sz="2000" i="1"/>
              <a:t>G</a:t>
            </a:r>
            <a:r>
              <a:rPr lang="en-US" altLang="en-US" sz="2000"/>
              <a:t>.</a:t>
            </a:r>
          </a:p>
        </p:txBody>
      </p:sp>
      <p:sp>
        <p:nvSpPr>
          <p:cNvPr id="93221" name="TextBox 1">
            <a:extLst>
              <a:ext uri="{FF2B5EF4-FFF2-40B4-BE49-F238E27FC236}">
                <a16:creationId xmlns:a16="http://schemas.microsoft.com/office/drawing/2014/main" id="{B3431021-79FD-D7CC-EAD3-BED10B73F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94288"/>
            <a:ext cx="6240811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dirty="0"/>
              <a:t>Can be implemented in time:</a:t>
            </a:r>
          </a:p>
          <a:p>
            <a:r>
              <a:rPr lang="en-US" altLang="en-US" sz="1600" dirty="0"/>
              <a:t>- O(V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             	[ if adjacency matrix and linear search is used]</a:t>
            </a:r>
          </a:p>
          <a:p>
            <a:r>
              <a:rPr lang="en-US" altLang="en-US" sz="1600" dirty="0"/>
              <a:t>- O(E lg V)        	[ if </a:t>
            </a:r>
            <a:r>
              <a:rPr lang="en-US" altLang="en-US" sz="1600" dirty="0" err="1"/>
              <a:t>adjancency</a:t>
            </a:r>
            <a:r>
              <a:rPr lang="en-US" altLang="en-US" sz="1600" dirty="0"/>
              <a:t> list and binary heap is used]</a:t>
            </a:r>
          </a:p>
          <a:p>
            <a:r>
              <a:rPr lang="en-US" altLang="en-US" sz="1600" dirty="0"/>
              <a:t>- O(E + V lg V) 	[ if adjacency list and Fibonacci heap is used]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>
            <a:extLst>
              <a:ext uri="{FF2B5EF4-FFF2-40B4-BE49-F238E27FC236}">
                <a16:creationId xmlns:a16="http://schemas.microsoft.com/office/drawing/2014/main" id="{DDCA3ED7-880E-7287-90AC-6EA311DA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07CDB7-369F-4CC6-B537-440DF2B2456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5235" name="Rectangle 4">
            <a:extLst>
              <a:ext uri="{FF2B5EF4-FFF2-40B4-BE49-F238E27FC236}">
                <a16:creationId xmlns:a16="http://schemas.microsoft.com/office/drawing/2014/main" id="{AD96E8E2-9710-8304-5161-1EC1DB850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95236" name="Rectangle 5">
            <a:extLst>
              <a:ext uri="{FF2B5EF4-FFF2-40B4-BE49-F238E27FC236}">
                <a16:creationId xmlns:a16="http://schemas.microsoft.com/office/drawing/2014/main" id="{301C8EE4-0342-F043-2F5E-C01C1252F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Sort the edges in increasing order.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At each step, take the smallest edge which is not considered yet.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If this edge forms a cycle w</a:t>
            </a:r>
            <a:r>
              <a:rPr lang="tr-TR" altLang="en-US" sz="2400"/>
              <a:t>ith edges already in A</a:t>
            </a:r>
            <a:br>
              <a:rPr lang="tr-TR" altLang="en-US" sz="2400"/>
            </a:br>
            <a:r>
              <a:rPr lang="tr-TR" altLang="en-US" sz="2400"/>
              <a:t>then skip this edge;</a:t>
            </a:r>
            <a:br>
              <a:rPr lang="tr-TR" altLang="en-US" sz="2400"/>
            </a:br>
            <a:r>
              <a:rPr lang="tr-TR" altLang="en-US" sz="2400"/>
              <a:t>else </a:t>
            </a:r>
            <a:r>
              <a:rPr lang="en-US" altLang="en-US" sz="2400"/>
              <a:t>include </a:t>
            </a:r>
            <a:r>
              <a:rPr lang="tr-TR" altLang="en-US" sz="2400"/>
              <a:t>this edge </a:t>
            </a:r>
            <a:r>
              <a:rPr lang="en-US" altLang="en-US" sz="2400"/>
              <a:t>in A</a:t>
            </a:r>
            <a:endParaRPr lang="tr-TR" altLang="en-US" sz="24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Continue until a ST is formed. The ST formed will be a MST.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>
            <a:extLst>
              <a:ext uri="{FF2B5EF4-FFF2-40B4-BE49-F238E27FC236}">
                <a16:creationId xmlns:a16="http://schemas.microsoft.com/office/drawing/2014/main" id="{644656C0-82AD-0446-4955-D1AE861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C72673-C3CE-485A-8625-9943A856306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7283" name="Rectangle 4">
            <a:extLst>
              <a:ext uri="{FF2B5EF4-FFF2-40B4-BE49-F238E27FC236}">
                <a16:creationId xmlns:a16="http://schemas.microsoft.com/office/drawing/2014/main" id="{4C58E74A-80E9-AFAE-4E97-8B9E1FE72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97284" name="Oval 5">
            <a:extLst>
              <a:ext uri="{FF2B5EF4-FFF2-40B4-BE49-F238E27FC236}">
                <a16:creationId xmlns:a16="http://schemas.microsoft.com/office/drawing/2014/main" id="{D40008F7-8D52-2E16-31D3-F9E387B5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97285" name="Oval 6">
            <a:extLst>
              <a:ext uri="{FF2B5EF4-FFF2-40B4-BE49-F238E27FC236}">
                <a16:creationId xmlns:a16="http://schemas.microsoft.com/office/drawing/2014/main" id="{CED70F40-C09A-D00B-6F48-B40BF818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97286" name="Oval 7">
            <a:extLst>
              <a:ext uri="{FF2B5EF4-FFF2-40B4-BE49-F238E27FC236}">
                <a16:creationId xmlns:a16="http://schemas.microsoft.com/office/drawing/2014/main" id="{0BE145F4-16BE-42B5-6645-0C37B61E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97287" name="Oval 8">
            <a:extLst>
              <a:ext uri="{FF2B5EF4-FFF2-40B4-BE49-F238E27FC236}">
                <a16:creationId xmlns:a16="http://schemas.microsoft.com/office/drawing/2014/main" id="{E6092BD8-4582-AA8F-CD64-59220351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97288" name="Oval 9">
            <a:extLst>
              <a:ext uri="{FF2B5EF4-FFF2-40B4-BE49-F238E27FC236}">
                <a16:creationId xmlns:a16="http://schemas.microsoft.com/office/drawing/2014/main" id="{1D6C2F36-C3D9-FC27-C08E-1A81D8909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97289" name="Oval 10">
            <a:extLst>
              <a:ext uri="{FF2B5EF4-FFF2-40B4-BE49-F238E27FC236}">
                <a16:creationId xmlns:a16="http://schemas.microsoft.com/office/drawing/2014/main" id="{94612444-757F-E7CE-50B2-5A0BA0F89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97290" name="Oval 11">
            <a:extLst>
              <a:ext uri="{FF2B5EF4-FFF2-40B4-BE49-F238E27FC236}">
                <a16:creationId xmlns:a16="http://schemas.microsoft.com/office/drawing/2014/main" id="{2B622D64-5A3B-1507-2DAD-55DA661D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97291" name="Oval 12">
            <a:extLst>
              <a:ext uri="{FF2B5EF4-FFF2-40B4-BE49-F238E27FC236}">
                <a16:creationId xmlns:a16="http://schemas.microsoft.com/office/drawing/2014/main" id="{674F3A07-D9C9-6502-FA53-70DB6724A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97292" name="AutoShape 13">
            <a:extLst>
              <a:ext uri="{FF2B5EF4-FFF2-40B4-BE49-F238E27FC236}">
                <a16:creationId xmlns:a16="http://schemas.microsoft.com/office/drawing/2014/main" id="{3D7C5EDC-2483-9712-7B29-76CCB1660F30}"/>
              </a:ext>
            </a:extLst>
          </p:cNvPr>
          <p:cNvCxnSpPr>
            <a:cxnSpLocks noChangeShapeType="1"/>
            <a:stCxn id="97284" idx="0"/>
            <a:endCxn id="97285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3" name="AutoShape 14">
            <a:extLst>
              <a:ext uri="{FF2B5EF4-FFF2-40B4-BE49-F238E27FC236}">
                <a16:creationId xmlns:a16="http://schemas.microsoft.com/office/drawing/2014/main" id="{C2E94502-0BBF-47E3-1260-8CFA761B3AB1}"/>
              </a:ext>
            </a:extLst>
          </p:cNvPr>
          <p:cNvCxnSpPr>
            <a:cxnSpLocks noChangeShapeType="1"/>
            <a:stCxn id="97284" idx="4"/>
            <a:endCxn id="97286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4" name="AutoShape 15">
            <a:extLst>
              <a:ext uri="{FF2B5EF4-FFF2-40B4-BE49-F238E27FC236}">
                <a16:creationId xmlns:a16="http://schemas.microsoft.com/office/drawing/2014/main" id="{1F23B5EB-1042-4100-12E9-3D479FA90190}"/>
              </a:ext>
            </a:extLst>
          </p:cNvPr>
          <p:cNvCxnSpPr>
            <a:cxnSpLocks noChangeShapeType="1"/>
            <a:stCxn id="97285" idx="4"/>
            <a:endCxn id="97286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5" name="AutoShape 16">
            <a:extLst>
              <a:ext uri="{FF2B5EF4-FFF2-40B4-BE49-F238E27FC236}">
                <a16:creationId xmlns:a16="http://schemas.microsoft.com/office/drawing/2014/main" id="{6831B9B5-469A-0C5C-98A9-BDA61E7FCC7D}"/>
              </a:ext>
            </a:extLst>
          </p:cNvPr>
          <p:cNvCxnSpPr>
            <a:cxnSpLocks noChangeShapeType="1"/>
            <a:stCxn id="97285" idx="6"/>
            <a:endCxn id="97287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6" name="AutoShape 17">
            <a:extLst>
              <a:ext uri="{FF2B5EF4-FFF2-40B4-BE49-F238E27FC236}">
                <a16:creationId xmlns:a16="http://schemas.microsoft.com/office/drawing/2014/main" id="{19E99327-5E94-BE90-4F49-4563365C401B}"/>
              </a:ext>
            </a:extLst>
          </p:cNvPr>
          <p:cNvCxnSpPr>
            <a:cxnSpLocks noChangeShapeType="1"/>
            <a:stCxn id="97287" idx="6"/>
            <a:endCxn id="97288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7" name="AutoShape 18">
            <a:extLst>
              <a:ext uri="{FF2B5EF4-FFF2-40B4-BE49-F238E27FC236}">
                <a16:creationId xmlns:a16="http://schemas.microsoft.com/office/drawing/2014/main" id="{09C4F60A-EADE-F104-3634-442DC842A629}"/>
              </a:ext>
            </a:extLst>
          </p:cNvPr>
          <p:cNvCxnSpPr>
            <a:cxnSpLocks noChangeShapeType="1"/>
            <a:stCxn id="97288" idx="6"/>
            <a:endCxn id="97291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8" name="AutoShape 19">
            <a:extLst>
              <a:ext uri="{FF2B5EF4-FFF2-40B4-BE49-F238E27FC236}">
                <a16:creationId xmlns:a16="http://schemas.microsoft.com/office/drawing/2014/main" id="{7830E61C-8774-2E37-C5EC-5FC72A10E926}"/>
              </a:ext>
            </a:extLst>
          </p:cNvPr>
          <p:cNvCxnSpPr>
            <a:cxnSpLocks noChangeShapeType="1"/>
            <a:stCxn id="97291" idx="4"/>
            <a:endCxn id="97289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299" name="AutoShape 20">
            <a:extLst>
              <a:ext uri="{FF2B5EF4-FFF2-40B4-BE49-F238E27FC236}">
                <a16:creationId xmlns:a16="http://schemas.microsoft.com/office/drawing/2014/main" id="{8CF0644E-CFC5-7A02-8E8B-9247798CF853}"/>
              </a:ext>
            </a:extLst>
          </p:cNvPr>
          <p:cNvCxnSpPr>
            <a:cxnSpLocks noChangeShapeType="1"/>
            <a:stCxn id="97289" idx="2"/>
            <a:endCxn id="97290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0" name="AutoShape 21">
            <a:extLst>
              <a:ext uri="{FF2B5EF4-FFF2-40B4-BE49-F238E27FC236}">
                <a16:creationId xmlns:a16="http://schemas.microsoft.com/office/drawing/2014/main" id="{5C192310-5B1E-AAA4-8A33-AC38D0B75F89}"/>
              </a:ext>
            </a:extLst>
          </p:cNvPr>
          <p:cNvCxnSpPr>
            <a:cxnSpLocks noChangeShapeType="1"/>
            <a:stCxn id="97290" idx="2"/>
            <a:endCxn id="97286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1" name="AutoShape 22">
            <a:extLst>
              <a:ext uri="{FF2B5EF4-FFF2-40B4-BE49-F238E27FC236}">
                <a16:creationId xmlns:a16="http://schemas.microsoft.com/office/drawing/2014/main" id="{8FEEC75A-3427-B7FF-EBBE-E711EB8450D5}"/>
              </a:ext>
            </a:extLst>
          </p:cNvPr>
          <p:cNvCxnSpPr>
            <a:cxnSpLocks noChangeShapeType="1"/>
            <a:stCxn id="97290" idx="7"/>
            <a:endCxn id="97291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2" name="AutoShape 23">
            <a:extLst>
              <a:ext uri="{FF2B5EF4-FFF2-40B4-BE49-F238E27FC236}">
                <a16:creationId xmlns:a16="http://schemas.microsoft.com/office/drawing/2014/main" id="{2A687CC8-ADE1-D241-6F7A-2FFE0984C719}"/>
              </a:ext>
            </a:extLst>
          </p:cNvPr>
          <p:cNvCxnSpPr>
            <a:cxnSpLocks noChangeShapeType="1"/>
            <a:stCxn id="97286" idx="7"/>
            <a:endCxn id="97287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303" name="AutoShape 24">
            <a:extLst>
              <a:ext uri="{FF2B5EF4-FFF2-40B4-BE49-F238E27FC236}">
                <a16:creationId xmlns:a16="http://schemas.microsoft.com/office/drawing/2014/main" id="{F326169F-8A6E-EA8F-18E0-167B151C1DA3}"/>
              </a:ext>
            </a:extLst>
          </p:cNvPr>
          <p:cNvCxnSpPr>
            <a:cxnSpLocks noChangeShapeType="1"/>
            <a:stCxn id="97286" idx="7"/>
            <a:endCxn id="97288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304" name="Text Box 25">
            <a:extLst>
              <a:ext uri="{FF2B5EF4-FFF2-40B4-BE49-F238E27FC236}">
                <a16:creationId xmlns:a16="http://schemas.microsoft.com/office/drawing/2014/main" id="{BA8E6328-4174-8C86-2C97-5F85EE3A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97305" name="Text Box 26">
            <a:extLst>
              <a:ext uri="{FF2B5EF4-FFF2-40B4-BE49-F238E27FC236}">
                <a16:creationId xmlns:a16="http://schemas.microsoft.com/office/drawing/2014/main" id="{5981F35C-4704-AAC9-5615-11EBEA86E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7306" name="Text Box 27">
            <a:extLst>
              <a:ext uri="{FF2B5EF4-FFF2-40B4-BE49-F238E27FC236}">
                <a16:creationId xmlns:a16="http://schemas.microsoft.com/office/drawing/2014/main" id="{4159BE50-C3EA-0137-E634-F5B4B889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7307" name="Text Box 28">
            <a:extLst>
              <a:ext uri="{FF2B5EF4-FFF2-40B4-BE49-F238E27FC236}">
                <a16:creationId xmlns:a16="http://schemas.microsoft.com/office/drawing/2014/main" id="{0A9BB9C7-08E0-897C-C2AF-31AD9E5E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97308" name="Text Box 29">
            <a:extLst>
              <a:ext uri="{FF2B5EF4-FFF2-40B4-BE49-F238E27FC236}">
                <a16:creationId xmlns:a16="http://schemas.microsoft.com/office/drawing/2014/main" id="{62472F31-4942-5D9D-C6FF-84833ACCA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97309" name="Text Box 30">
            <a:extLst>
              <a:ext uri="{FF2B5EF4-FFF2-40B4-BE49-F238E27FC236}">
                <a16:creationId xmlns:a16="http://schemas.microsoft.com/office/drawing/2014/main" id="{91E34CEA-0CDE-FEFC-4BF0-D5B40066E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7310" name="Text Box 31">
            <a:extLst>
              <a:ext uri="{FF2B5EF4-FFF2-40B4-BE49-F238E27FC236}">
                <a16:creationId xmlns:a16="http://schemas.microsoft.com/office/drawing/2014/main" id="{A71C9457-E047-8F8F-B5F4-0EBD0A4B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7311" name="Text Box 32">
            <a:extLst>
              <a:ext uri="{FF2B5EF4-FFF2-40B4-BE49-F238E27FC236}">
                <a16:creationId xmlns:a16="http://schemas.microsoft.com/office/drawing/2014/main" id="{A025A334-4A98-C8A5-D2B6-F9D2262C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7312" name="Text Box 33">
            <a:extLst>
              <a:ext uri="{FF2B5EF4-FFF2-40B4-BE49-F238E27FC236}">
                <a16:creationId xmlns:a16="http://schemas.microsoft.com/office/drawing/2014/main" id="{6855C555-D2A8-0573-D048-96A400D27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97313" name="Text Box 34">
            <a:extLst>
              <a:ext uri="{FF2B5EF4-FFF2-40B4-BE49-F238E27FC236}">
                <a16:creationId xmlns:a16="http://schemas.microsoft.com/office/drawing/2014/main" id="{D19CDB86-7B39-0AF9-C91E-BDA1B6096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97314" name="Text Box 35">
            <a:extLst>
              <a:ext uri="{FF2B5EF4-FFF2-40B4-BE49-F238E27FC236}">
                <a16:creationId xmlns:a16="http://schemas.microsoft.com/office/drawing/2014/main" id="{652364A5-0878-57D9-8DD4-F8EE6595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7315" name="Text Box 36">
            <a:extLst>
              <a:ext uri="{FF2B5EF4-FFF2-40B4-BE49-F238E27FC236}">
                <a16:creationId xmlns:a16="http://schemas.microsoft.com/office/drawing/2014/main" id="{B6124C21-7084-1280-ACC9-305B0C3A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74788" name="Text Box 37">
            <a:extLst>
              <a:ext uri="{FF2B5EF4-FFF2-40B4-BE49-F238E27FC236}">
                <a16:creationId xmlns:a16="http://schemas.microsoft.com/office/drawing/2014/main" id="{CE83C15F-13E3-951E-F2A3-3D9CD6A8F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5051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The edges will be considered in the order: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a,b,c,d,e,f,g,h,i,j,k,l</a:t>
            </a:r>
          </a:p>
        </p:txBody>
      </p:sp>
      <p:sp>
        <p:nvSpPr>
          <p:cNvPr id="74789" name="Text Box 38">
            <a:extLst>
              <a:ext uri="{FF2B5EF4-FFF2-40B4-BE49-F238E27FC236}">
                <a16:creationId xmlns:a16="http://schemas.microsoft.com/office/drawing/2014/main" id="{313C7D19-C2F3-F27F-298B-0437109F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74790" name="Text Box 39">
            <a:extLst>
              <a:ext uri="{FF2B5EF4-FFF2-40B4-BE49-F238E27FC236}">
                <a16:creationId xmlns:a16="http://schemas.microsoft.com/office/drawing/2014/main" id="{93A0B6B0-E212-BE4B-A1C7-8F9B1E3D7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74791" name="Text Box 40">
            <a:extLst>
              <a:ext uri="{FF2B5EF4-FFF2-40B4-BE49-F238E27FC236}">
                <a16:creationId xmlns:a16="http://schemas.microsoft.com/office/drawing/2014/main" id="{F4B2BF5A-4A0A-A1CD-A519-5F25EB6B7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74792" name="Text Box 41">
            <a:extLst>
              <a:ext uri="{FF2B5EF4-FFF2-40B4-BE49-F238E27FC236}">
                <a16:creationId xmlns:a16="http://schemas.microsoft.com/office/drawing/2014/main" id="{942D1AEC-067F-279F-DFE7-CC8A5AF9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74793" name="Text Box 42">
            <a:extLst>
              <a:ext uri="{FF2B5EF4-FFF2-40B4-BE49-F238E27FC236}">
                <a16:creationId xmlns:a16="http://schemas.microsoft.com/office/drawing/2014/main" id="{D3E77B18-192D-AD46-6E87-1FA568AD3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74794" name="Text Box 43">
            <a:extLst>
              <a:ext uri="{FF2B5EF4-FFF2-40B4-BE49-F238E27FC236}">
                <a16:creationId xmlns:a16="http://schemas.microsoft.com/office/drawing/2014/main" id="{417C3E4B-C8EE-2D8D-856B-B0627C0D8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74795" name="Text Box 44">
            <a:extLst>
              <a:ext uri="{FF2B5EF4-FFF2-40B4-BE49-F238E27FC236}">
                <a16:creationId xmlns:a16="http://schemas.microsoft.com/office/drawing/2014/main" id="{D4E406FA-DC60-103F-CC50-0379CF24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74796" name="Text Box 45">
            <a:extLst>
              <a:ext uri="{FF2B5EF4-FFF2-40B4-BE49-F238E27FC236}">
                <a16:creationId xmlns:a16="http://schemas.microsoft.com/office/drawing/2014/main" id="{4F56A211-FA6E-13BF-CF21-38F87A917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74797" name="Text Box 46">
            <a:extLst>
              <a:ext uri="{FF2B5EF4-FFF2-40B4-BE49-F238E27FC236}">
                <a16:creationId xmlns:a16="http://schemas.microsoft.com/office/drawing/2014/main" id="{5014E8F9-9819-9374-0C1A-57E6017F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74798" name="Text Box 47">
            <a:extLst>
              <a:ext uri="{FF2B5EF4-FFF2-40B4-BE49-F238E27FC236}">
                <a16:creationId xmlns:a16="http://schemas.microsoft.com/office/drawing/2014/main" id="{4AA66873-7DDB-252E-ED40-6F604E22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74799" name="Text Box 48">
            <a:extLst>
              <a:ext uri="{FF2B5EF4-FFF2-40B4-BE49-F238E27FC236}">
                <a16:creationId xmlns:a16="http://schemas.microsoft.com/office/drawing/2014/main" id="{B952CB9E-1288-3BB8-5891-D0A5A22F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74800" name="Text Box 49">
            <a:extLst>
              <a:ext uri="{FF2B5EF4-FFF2-40B4-BE49-F238E27FC236}">
                <a16:creationId xmlns:a16="http://schemas.microsoft.com/office/drawing/2014/main" id="{98E4037D-01C7-6193-6B07-4995E5C5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89" grpId="0"/>
      <p:bldP spid="74790" grpId="0"/>
      <p:bldP spid="74791" grpId="0"/>
      <p:bldP spid="74792" grpId="0"/>
      <p:bldP spid="74793" grpId="0"/>
      <p:bldP spid="74794" grpId="0"/>
      <p:bldP spid="74795" grpId="0"/>
      <p:bldP spid="74796" grpId="0"/>
      <p:bldP spid="74797" grpId="0"/>
      <p:bldP spid="74798" grpId="0"/>
      <p:bldP spid="74799" grpId="0"/>
      <p:bldP spid="7480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>
            <a:extLst>
              <a:ext uri="{FF2B5EF4-FFF2-40B4-BE49-F238E27FC236}">
                <a16:creationId xmlns:a16="http://schemas.microsoft.com/office/drawing/2014/main" id="{9F17F07C-3497-3B05-E6F6-0E1CE43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B812C-0A34-4CDF-BF79-691AD56A788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9331" name="Rectangle 4">
            <a:extLst>
              <a:ext uri="{FF2B5EF4-FFF2-40B4-BE49-F238E27FC236}">
                <a16:creationId xmlns:a16="http://schemas.microsoft.com/office/drawing/2014/main" id="{F57EDD00-376C-18D0-493F-73299E370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99332" name="Oval 5">
            <a:extLst>
              <a:ext uri="{FF2B5EF4-FFF2-40B4-BE49-F238E27FC236}">
                <a16:creationId xmlns:a16="http://schemas.microsoft.com/office/drawing/2014/main" id="{A0032021-F3D8-0307-C651-87936FBA1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99333" name="Oval 6">
            <a:extLst>
              <a:ext uri="{FF2B5EF4-FFF2-40B4-BE49-F238E27FC236}">
                <a16:creationId xmlns:a16="http://schemas.microsoft.com/office/drawing/2014/main" id="{0EFD4320-DD12-5916-617F-375156A2B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99334" name="Oval 7">
            <a:extLst>
              <a:ext uri="{FF2B5EF4-FFF2-40B4-BE49-F238E27FC236}">
                <a16:creationId xmlns:a16="http://schemas.microsoft.com/office/drawing/2014/main" id="{F09AED88-7CC9-3995-54C5-E3AFA9284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99335" name="Oval 8">
            <a:extLst>
              <a:ext uri="{FF2B5EF4-FFF2-40B4-BE49-F238E27FC236}">
                <a16:creationId xmlns:a16="http://schemas.microsoft.com/office/drawing/2014/main" id="{0B5B8093-2607-8DAF-BE63-B46ECEFDC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99336" name="Oval 9">
            <a:extLst>
              <a:ext uri="{FF2B5EF4-FFF2-40B4-BE49-F238E27FC236}">
                <a16:creationId xmlns:a16="http://schemas.microsoft.com/office/drawing/2014/main" id="{6ADC0CB0-8C48-9852-3D10-4103FC1BD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99337" name="Oval 10">
            <a:extLst>
              <a:ext uri="{FF2B5EF4-FFF2-40B4-BE49-F238E27FC236}">
                <a16:creationId xmlns:a16="http://schemas.microsoft.com/office/drawing/2014/main" id="{94FAA369-7976-18C6-2E3F-38AC1B5F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99338" name="Oval 11">
            <a:extLst>
              <a:ext uri="{FF2B5EF4-FFF2-40B4-BE49-F238E27FC236}">
                <a16:creationId xmlns:a16="http://schemas.microsoft.com/office/drawing/2014/main" id="{48F00261-0610-F196-CD50-4115433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99339" name="Oval 12">
            <a:extLst>
              <a:ext uri="{FF2B5EF4-FFF2-40B4-BE49-F238E27FC236}">
                <a16:creationId xmlns:a16="http://schemas.microsoft.com/office/drawing/2014/main" id="{1957D433-2360-6611-D73D-130792EB5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99340" name="AutoShape 13">
            <a:extLst>
              <a:ext uri="{FF2B5EF4-FFF2-40B4-BE49-F238E27FC236}">
                <a16:creationId xmlns:a16="http://schemas.microsoft.com/office/drawing/2014/main" id="{0ECE94C3-406A-AC4B-7C3F-5F1B54A73CCA}"/>
              </a:ext>
            </a:extLst>
          </p:cNvPr>
          <p:cNvCxnSpPr>
            <a:cxnSpLocks noChangeShapeType="1"/>
            <a:stCxn id="99332" idx="0"/>
            <a:endCxn id="99333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1" name="AutoShape 14">
            <a:extLst>
              <a:ext uri="{FF2B5EF4-FFF2-40B4-BE49-F238E27FC236}">
                <a16:creationId xmlns:a16="http://schemas.microsoft.com/office/drawing/2014/main" id="{A17AEE20-5B5C-3D33-8260-4A21F64C0788}"/>
              </a:ext>
            </a:extLst>
          </p:cNvPr>
          <p:cNvCxnSpPr>
            <a:cxnSpLocks noChangeShapeType="1"/>
            <a:stCxn id="99332" idx="4"/>
            <a:endCxn id="99334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2" name="AutoShape 15">
            <a:extLst>
              <a:ext uri="{FF2B5EF4-FFF2-40B4-BE49-F238E27FC236}">
                <a16:creationId xmlns:a16="http://schemas.microsoft.com/office/drawing/2014/main" id="{532DDE51-ED1E-1A86-FAFC-3BC534CEEBAC}"/>
              </a:ext>
            </a:extLst>
          </p:cNvPr>
          <p:cNvCxnSpPr>
            <a:cxnSpLocks noChangeShapeType="1"/>
            <a:stCxn id="99333" idx="4"/>
            <a:endCxn id="99334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3" name="AutoShape 16">
            <a:extLst>
              <a:ext uri="{FF2B5EF4-FFF2-40B4-BE49-F238E27FC236}">
                <a16:creationId xmlns:a16="http://schemas.microsoft.com/office/drawing/2014/main" id="{91A5250E-1B46-EF6E-F080-4589EFC79456}"/>
              </a:ext>
            </a:extLst>
          </p:cNvPr>
          <p:cNvCxnSpPr>
            <a:cxnSpLocks noChangeShapeType="1"/>
            <a:stCxn id="99333" idx="6"/>
            <a:endCxn id="99335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4" name="AutoShape 17">
            <a:extLst>
              <a:ext uri="{FF2B5EF4-FFF2-40B4-BE49-F238E27FC236}">
                <a16:creationId xmlns:a16="http://schemas.microsoft.com/office/drawing/2014/main" id="{C59B4A97-A796-CB9A-E893-AE471656EFA2}"/>
              </a:ext>
            </a:extLst>
          </p:cNvPr>
          <p:cNvCxnSpPr>
            <a:cxnSpLocks noChangeShapeType="1"/>
            <a:stCxn id="99335" idx="6"/>
            <a:endCxn id="99336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5" name="AutoShape 18">
            <a:extLst>
              <a:ext uri="{FF2B5EF4-FFF2-40B4-BE49-F238E27FC236}">
                <a16:creationId xmlns:a16="http://schemas.microsoft.com/office/drawing/2014/main" id="{BFE5A172-0867-BA10-EE77-7C26DA792412}"/>
              </a:ext>
            </a:extLst>
          </p:cNvPr>
          <p:cNvCxnSpPr>
            <a:cxnSpLocks noChangeShapeType="1"/>
            <a:stCxn id="99336" idx="6"/>
            <a:endCxn id="99339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6" name="AutoShape 19">
            <a:extLst>
              <a:ext uri="{FF2B5EF4-FFF2-40B4-BE49-F238E27FC236}">
                <a16:creationId xmlns:a16="http://schemas.microsoft.com/office/drawing/2014/main" id="{7EB14665-87F1-33A8-F120-1665CBAA14D5}"/>
              </a:ext>
            </a:extLst>
          </p:cNvPr>
          <p:cNvCxnSpPr>
            <a:cxnSpLocks noChangeShapeType="1"/>
            <a:stCxn id="99339" idx="4"/>
            <a:endCxn id="99337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7" name="AutoShape 20">
            <a:extLst>
              <a:ext uri="{FF2B5EF4-FFF2-40B4-BE49-F238E27FC236}">
                <a16:creationId xmlns:a16="http://schemas.microsoft.com/office/drawing/2014/main" id="{567A4460-81C6-0E91-370F-B6B5EF4BB548}"/>
              </a:ext>
            </a:extLst>
          </p:cNvPr>
          <p:cNvCxnSpPr>
            <a:cxnSpLocks noChangeShapeType="1"/>
            <a:stCxn id="99337" idx="2"/>
            <a:endCxn id="99338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8" name="AutoShape 21">
            <a:extLst>
              <a:ext uri="{FF2B5EF4-FFF2-40B4-BE49-F238E27FC236}">
                <a16:creationId xmlns:a16="http://schemas.microsoft.com/office/drawing/2014/main" id="{681111BB-5540-8321-C024-63C1FAD5BD3C}"/>
              </a:ext>
            </a:extLst>
          </p:cNvPr>
          <p:cNvCxnSpPr>
            <a:cxnSpLocks noChangeShapeType="1"/>
            <a:stCxn id="99338" idx="2"/>
            <a:endCxn id="99334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49" name="AutoShape 22">
            <a:extLst>
              <a:ext uri="{FF2B5EF4-FFF2-40B4-BE49-F238E27FC236}">
                <a16:creationId xmlns:a16="http://schemas.microsoft.com/office/drawing/2014/main" id="{EB8E31F4-6310-F0EC-5D52-D2E7AD16CBB0}"/>
              </a:ext>
            </a:extLst>
          </p:cNvPr>
          <p:cNvCxnSpPr>
            <a:cxnSpLocks noChangeShapeType="1"/>
            <a:stCxn id="99338" idx="7"/>
            <a:endCxn id="99339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0" name="AutoShape 23">
            <a:extLst>
              <a:ext uri="{FF2B5EF4-FFF2-40B4-BE49-F238E27FC236}">
                <a16:creationId xmlns:a16="http://schemas.microsoft.com/office/drawing/2014/main" id="{83900FF4-A938-2ADD-C837-8AAA211E704C}"/>
              </a:ext>
            </a:extLst>
          </p:cNvPr>
          <p:cNvCxnSpPr>
            <a:cxnSpLocks noChangeShapeType="1"/>
            <a:stCxn id="99334" idx="7"/>
            <a:endCxn id="99335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51" name="AutoShape 24">
            <a:extLst>
              <a:ext uri="{FF2B5EF4-FFF2-40B4-BE49-F238E27FC236}">
                <a16:creationId xmlns:a16="http://schemas.microsoft.com/office/drawing/2014/main" id="{3E020766-8DD6-617D-C6AB-683175AE20CC}"/>
              </a:ext>
            </a:extLst>
          </p:cNvPr>
          <p:cNvCxnSpPr>
            <a:cxnSpLocks noChangeShapeType="1"/>
            <a:stCxn id="99334" idx="7"/>
            <a:endCxn id="99336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52" name="Text Box 25">
            <a:extLst>
              <a:ext uri="{FF2B5EF4-FFF2-40B4-BE49-F238E27FC236}">
                <a16:creationId xmlns:a16="http://schemas.microsoft.com/office/drawing/2014/main" id="{4A6304D4-3F8D-B448-775F-7C0959C44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99353" name="Text Box 26">
            <a:extLst>
              <a:ext uri="{FF2B5EF4-FFF2-40B4-BE49-F238E27FC236}">
                <a16:creationId xmlns:a16="http://schemas.microsoft.com/office/drawing/2014/main" id="{B2D2FF8E-B17A-3224-D9A3-C987EE7E4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9354" name="Text Box 27">
            <a:extLst>
              <a:ext uri="{FF2B5EF4-FFF2-40B4-BE49-F238E27FC236}">
                <a16:creationId xmlns:a16="http://schemas.microsoft.com/office/drawing/2014/main" id="{F038D9AE-F6B9-5C9A-B2D9-9A88EFEFC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9355" name="Text Box 28">
            <a:extLst>
              <a:ext uri="{FF2B5EF4-FFF2-40B4-BE49-F238E27FC236}">
                <a16:creationId xmlns:a16="http://schemas.microsoft.com/office/drawing/2014/main" id="{AF7EC5F7-92FF-3842-6E6B-C3E89767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99356" name="Text Box 29">
            <a:extLst>
              <a:ext uri="{FF2B5EF4-FFF2-40B4-BE49-F238E27FC236}">
                <a16:creationId xmlns:a16="http://schemas.microsoft.com/office/drawing/2014/main" id="{35FFD26E-7D24-45BD-C7C0-4834B50A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99357" name="Text Box 30">
            <a:extLst>
              <a:ext uri="{FF2B5EF4-FFF2-40B4-BE49-F238E27FC236}">
                <a16:creationId xmlns:a16="http://schemas.microsoft.com/office/drawing/2014/main" id="{BC325F20-34CE-4498-E9E2-D50433CF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9358" name="Text Box 31">
            <a:extLst>
              <a:ext uri="{FF2B5EF4-FFF2-40B4-BE49-F238E27FC236}">
                <a16:creationId xmlns:a16="http://schemas.microsoft.com/office/drawing/2014/main" id="{DACB4D5B-E31D-6A49-9F92-B19859C77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99359" name="Text Box 32">
            <a:extLst>
              <a:ext uri="{FF2B5EF4-FFF2-40B4-BE49-F238E27FC236}">
                <a16:creationId xmlns:a16="http://schemas.microsoft.com/office/drawing/2014/main" id="{F4092231-9600-7D0E-6C89-4EE219FC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9360" name="Text Box 33">
            <a:extLst>
              <a:ext uri="{FF2B5EF4-FFF2-40B4-BE49-F238E27FC236}">
                <a16:creationId xmlns:a16="http://schemas.microsoft.com/office/drawing/2014/main" id="{1BC23CF6-493D-CEBF-8A35-13D01EF8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99361" name="Text Box 34">
            <a:extLst>
              <a:ext uri="{FF2B5EF4-FFF2-40B4-BE49-F238E27FC236}">
                <a16:creationId xmlns:a16="http://schemas.microsoft.com/office/drawing/2014/main" id="{2CE763CD-2602-B89A-7CA2-3F0609DF0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99362" name="Text Box 35">
            <a:extLst>
              <a:ext uri="{FF2B5EF4-FFF2-40B4-BE49-F238E27FC236}">
                <a16:creationId xmlns:a16="http://schemas.microsoft.com/office/drawing/2014/main" id="{192EC05A-EC28-4B37-A999-AD05C9ED8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99363" name="Text Box 36">
            <a:extLst>
              <a:ext uri="{FF2B5EF4-FFF2-40B4-BE49-F238E27FC236}">
                <a16:creationId xmlns:a16="http://schemas.microsoft.com/office/drawing/2014/main" id="{ECBEBFE0-9F3D-3A51-9AE7-FDF4EC6E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99364" name="Text Box 37">
            <a:extLst>
              <a:ext uri="{FF2B5EF4-FFF2-40B4-BE49-F238E27FC236}">
                <a16:creationId xmlns:a16="http://schemas.microsoft.com/office/drawing/2014/main" id="{849482F3-4C9B-CA8F-5175-753E8F86C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“a”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</p:txBody>
      </p:sp>
      <p:sp>
        <p:nvSpPr>
          <p:cNvPr id="99365" name="Text Box 38">
            <a:extLst>
              <a:ext uri="{FF2B5EF4-FFF2-40B4-BE49-F238E27FC236}">
                <a16:creationId xmlns:a16="http://schemas.microsoft.com/office/drawing/2014/main" id="{C4710DE8-CDBB-CC5D-EEFC-AEB08A550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99366" name="Text Box 39">
            <a:extLst>
              <a:ext uri="{FF2B5EF4-FFF2-40B4-BE49-F238E27FC236}">
                <a16:creationId xmlns:a16="http://schemas.microsoft.com/office/drawing/2014/main" id="{E80DDEBB-DBF1-FB94-BC0C-41656E0A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99367" name="Text Box 40">
            <a:extLst>
              <a:ext uri="{FF2B5EF4-FFF2-40B4-BE49-F238E27FC236}">
                <a16:creationId xmlns:a16="http://schemas.microsoft.com/office/drawing/2014/main" id="{8A1ACE89-0C73-1A3B-B092-E970CF14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99368" name="Text Box 41">
            <a:extLst>
              <a:ext uri="{FF2B5EF4-FFF2-40B4-BE49-F238E27FC236}">
                <a16:creationId xmlns:a16="http://schemas.microsoft.com/office/drawing/2014/main" id="{C7A88165-1827-5117-6DEC-F2C36331D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99369" name="Text Box 42">
            <a:extLst>
              <a:ext uri="{FF2B5EF4-FFF2-40B4-BE49-F238E27FC236}">
                <a16:creationId xmlns:a16="http://schemas.microsoft.com/office/drawing/2014/main" id="{2CD32635-2C36-248A-F847-EAB17B15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99370" name="Text Box 43">
            <a:extLst>
              <a:ext uri="{FF2B5EF4-FFF2-40B4-BE49-F238E27FC236}">
                <a16:creationId xmlns:a16="http://schemas.microsoft.com/office/drawing/2014/main" id="{B201A4DB-3552-7FBD-7AB8-D52A10438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99371" name="Text Box 44">
            <a:extLst>
              <a:ext uri="{FF2B5EF4-FFF2-40B4-BE49-F238E27FC236}">
                <a16:creationId xmlns:a16="http://schemas.microsoft.com/office/drawing/2014/main" id="{CEDAA4C3-9260-AB47-A6D5-0408EEC3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99372" name="Text Box 45">
            <a:extLst>
              <a:ext uri="{FF2B5EF4-FFF2-40B4-BE49-F238E27FC236}">
                <a16:creationId xmlns:a16="http://schemas.microsoft.com/office/drawing/2014/main" id="{C7364A05-61AC-6AA5-376F-0F59424E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99373" name="Text Box 46">
            <a:extLst>
              <a:ext uri="{FF2B5EF4-FFF2-40B4-BE49-F238E27FC236}">
                <a16:creationId xmlns:a16="http://schemas.microsoft.com/office/drawing/2014/main" id="{03B69035-CD40-E6E6-F774-B9EEB165F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99374" name="Text Box 47">
            <a:extLst>
              <a:ext uri="{FF2B5EF4-FFF2-40B4-BE49-F238E27FC236}">
                <a16:creationId xmlns:a16="http://schemas.microsoft.com/office/drawing/2014/main" id="{3D5FEFEA-BD21-AA06-BC5C-F2B03FE7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99375" name="Text Box 48">
            <a:extLst>
              <a:ext uri="{FF2B5EF4-FFF2-40B4-BE49-F238E27FC236}">
                <a16:creationId xmlns:a16="http://schemas.microsoft.com/office/drawing/2014/main" id="{49E099FE-D4C6-6B7B-7FCC-07AF84D8A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99376" name="Text Box 49">
            <a:extLst>
              <a:ext uri="{FF2B5EF4-FFF2-40B4-BE49-F238E27FC236}">
                <a16:creationId xmlns:a16="http://schemas.microsoft.com/office/drawing/2014/main" id="{244249F6-FB9D-81C0-BE84-55F6D76A5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>
            <a:extLst>
              <a:ext uri="{FF2B5EF4-FFF2-40B4-BE49-F238E27FC236}">
                <a16:creationId xmlns:a16="http://schemas.microsoft.com/office/drawing/2014/main" id="{1209996A-50E1-B850-83F2-E0D12E5F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B792D4-2D19-41DD-B312-D7EC296C724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189">
            <a:extLst>
              <a:ext uri="{FF2B5EF4-FFF2-40B4-BE49-F238E27FC236}">
                <a16:creationId xmlns:a16="http://schemas.microsoft.com/office/drawing/2014/main" id="{E9BAA2E8-E47B-C50B-09FE-540F108E6B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01380" name="Oval 190">
            <a:extLst>
              <a:ext uri="{FF2B5EF4-FFF2-40B4-BE49-F238E27FC236}">
                <a16:creationId xmlns:a16="http://schemas.microsoft.com/office/drawing/2014/main" id="{E3241EF2-5E71-53F7-658A-EF40CEB4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01381" name="Oval 191">
            <a:extLst>
              <a:ext uri="{FF2B5EF4-FFF2-40B4-BE49-F238E27FC236}">
                <a16:creationId xmlns:a16="http://schemas.microsoft.com/office/drawing/2014/main" id="{0E7E739E-2E68-1491-1AFE-2994780E6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01382" name="Oval 192">
            <a:extLst>
              <a:ext uri="{FF2B5EF4-FFF2-40B4-BE49-F238E27FC236}">
                <a16:creationId xmlns:a16="http://schemas.microsoft.com/office/drawing/2014/main" id="{B742A6BA-6908-FD75-1BEE-5A86F8BC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01383" name="Oval 193">
            <a:extLst>
              <a:ext uri="{FF2B5EF4-FFF2-40B4-BE49-F238E27FC236}">
                <a16:creationId xmlns:a16="http://schemas.microsoft.com/office/drawing/2014/main" id="{79FB5B8A-D16E-933A-E64E-6954DB684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01384" name="Oval 194">
            <a:extLst>
              <a:ext uri="{FF2B5EF4-FFF2-40B4-BE49-F238E27FC236}">
                <a16:creationId xmlns:a16="http://schemas.microsoft.com/office/drawing/2014/main" id="{06374AFC-4AA5-7D4D-C0B7-9C452BD5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01385" name="Oval 195">
            <a:extLst>
              <a:ext uri="{FF2B5EF4-FFF2-40B4-BE49-F238E27FC236}">
                <a16:creationId xmlns:a16="http://schemas.microsoft.com/office/drawing/2014/main" id="{8B68427C-9A15-25DA-A1A1-ABE07C3AD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01386" name="Oval 196">
            <a:extLst>
              <a:ext uri="{FF2B5EF4-FFF2-40B4-BE49-F238E27FC236}">
                <a16:creationId xmlns:a16="http://schemas.microsoft.com/office/drawing/2014/main" id="{B9154B15-4C79-8236-F21C-090CB5A7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01387" name="Oval 197">
            <a:extLst>
              <a:ext uri="{FF2B5EF4-FFF2-40B4-BE49-F238E27FC236}">
                <a16:creationId xmlns:a16="http://schemas.microsoft.com/office/drawing/2014/main" id="{524F00E3-A4D4-DAE6-28D1-C86EDEAE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01388" name="AutoShape 198">
            <a:extLst>
              <a:ext uri="{FF2B5EF4-FFF2-40B4-BE49-F238E27FC236}">
                <a16:creationId xmlns:a16="http://schemas.microsoft.com/office/drawing/2014/main" id="{324643CD-DFA6-2656-F28D-7AC41DE3D297}"/>
              </a:ext>
            </a:extLst>
          </p:cNvPr>
          <p:cNvCxnSpPr>
            <a:cxnSpLocks noChangeShapeType="1"/>
            <a:stCxn id="101380" idx="0"/>
            <a:endCxn id="101381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89" name="AutoShape 199">
            <a:extLst>
              <a:ext uri="{FF2B5EF4-FFF2-40B4-BE49-F238E27FC236}">
                <a16:creationId xmlns:a16="http://schemas.microsoft.com/office/drawing/2014/main" id="{1A57582D-FE1C-D1C2-1226-F90C77171D3F}"/>
              </a:ext>
            </a:extLst>
          </p:cNvPr>
          <p:cNvCxnSpPr>
            <a:cxnSpLocks noChangeShapeType="1"/>
            <a:stCxn id="101380" idx="4"/>
            <a:endCxn id="101382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0" name="AutoShape 200">
            <a:extLst>
              <a:ext uri="{FF2B5EF4-FFF2-40B4-BE49-F238E27FC236}">
                <a16:creationId xmlns:a16="http://schemas.microsoft.com/office/drawing/2014/main" id="{E02F8B9E-7C96-969F-4AA7-1C6ED4C240F8}"/>
              </a:ext>
            </a:extLst>
          </p:cNvPr>
          <p:cNvCxnSpPr>
            <a:cxnSpLocks noChangeShapeType="1"/>
            <a:stCxn id="101381" idx="4"/>
            <a:endCxn id="101382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1" name="AutoShape 201">
            <a:extLst>
              <a:ext uri="{FF2B5EF4-FFF2-40B4-BE49-F238E27FC236}">
                <a16:creationId xmlns:a16="http://schemas.microsoft.com/office/drawing/2014/main" id="{726BEB7F-2498-1A0A-0D86-22550AD58937}"/>
              </a:ext>
            </a:extLst>
          </p:cNvPr>
          <p:cNvCxnSpPr>
            <a:cxnSpLocks noChangeShapeType="1"/>
            <a:stCxn id="101381" idx="6"/>
            <a:endCxn id="101383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2" name="AutoShape 202">
            <a:extLst>
              <a:ext uri="{FF2B5EF4-FFF2-40B4-BE49-F238E27FC236}">
                <a16:creationId xmlns:a16="http://schemas.microsoft.com/office/drawing/2014/main" id="{69CF9D68-347B-0387-10E2-F83C75C5CF5A}"/>
              </a:ext>
            </a:extLst>
          </p:cNvPr>
          <p:cNvCxnSpPr>
            <a:cxnSpLocks noChangeShapeType="1"/>
            <a:stCxn id="101383" idx="6"/>
            <a:endCxn id="101384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3" name="AutoShape 203">
            <a:extLst>
              <a:ext uri="{FF2B5EF4-FFF2-40B4-BE49-F238E27FC236}">
                <a16:creationId xmlns:a16="http://schemas.microsoft.com/office/drawing/2014/main" id="{6C008C21-E299-8C24-F033-45897DEE0871}"/>
              </a:ext>
            </a:extLst>
          </p:cNvPr>
          <p:cNvCxnSpPr>
            <a:cxnSpLocks noChangeShapeType="1"/>
            <a:stCxn id="101384" idx="6"/>
            <a:endCxn id="101387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4" name="AutoShape 204">
            <a:extLst>
              <a:ext uri="{FF2B5EF4-FFF2-40B4-BE49-F238E27FC236}">
                <a16:creationId xmlns:a16="http://schemas.microsoft.com/office/drawing/2014/main" id="{25D6FE9C-29DB-A19B-03A4-1E43A83F9F12}"/>
              </a:ext>
            </a:extLst>
          </p:cNvPr>
          <p:cNvCxnSpPr>
            <a:cxnSpLocks noChangeShapeType="1"/>
            <a:stCxn id="101387" idx="4"/>
            <a:endCxn id="101385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5" name="AutoShape 205">
            <a:extLst>
              <a:ext uri="{FF2B5EF4-FFF2-40B4-BE49-F238E27FC236}">
                <a16:creationId xmlns:a16="http://schemas.microsoft.com/office/drawing/2014/main" id="{1F666DC3-F6C9-7220-AF35-2F969898B106}"/>
              </a:ext>
            </a:extLst>
          </p:cNvPr>
          <p:cNvCxnSpPr>
            <a:cxnSpLocks noChangeShapeType="1"/>
            <a:stCxn id="101385" idx="2"/>
            <a:endCxn id="101386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6" name="AutoShape 206">
            <a:extLst>
              <a:ext uri="{FF2B5EF4-FFF2-40B4-BE49-F238E27FC236}">
                <a16:creationId xmlns:a16="http://schemas.microsoft.com/office/drawing/2014/main" id="{0CF5EB31-4716-A3EF-9F92-DF9BF210A4F9}"/>
              </a:ext>
            </a:extLst>
          </p:cNvPr>
          <p:cNvCxnSpPr>
            <a:cxnSpLocks noChangeShapeType="1"/>
            <a:stCxn id="101386" idx="2"/>
            <a:endCxn id="101382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7" name="AutoShape 207">
            <a:extLst>
              <a:ext uri="{FF2B5EF4-FFF2-40B4-BE49-F238E27FC236}">
                <a16:creationId xmlns:a16="http://schemas.microsoft.com/office/drawing/2014/main" id="{13B270E2-DD85-8591-9B07-E1F07AE18E87}"/>
              </a:ext>
            </a:extLst>
          </p:cNvPr>
          <p:cNvCxnSpPr>
            <a:cxnSpLocks noChangeShapeType="1"/>
            <a:stCxn id="101386" idx="7"/>
            <a:endCxn id="101387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8" name="AutoShape 208">
            <a:extLst>
              <a:ext uri="{FF2B5EF4-FFF2-40B4-BE49-F238E27FC236}">
                <a16:creationId xmlns:a16="http://schemas.microsoft.com/office/drawing/2014/main" id="{D12B7B6D-3102-DC4C-978E-054A505F8F58}"/>
              </a:ext>
            </a:extLst>
          </p:cNvPr>
          <p:cNvCxnSpPr>
            <a:cxnSpLocks noChangeShapeType="1"/>
            <a:stCxn id="101382" idx="7"/>
            <a:endCxn id="101383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399" name="AutoShape 209">
            <a:extLst>
              <a:ext uri="{FF2B5EF4-FFF2-40B4-BE49-F238E27FC236}">
                <a16:creationId xmlns:a16="http://schemas.microsoft.com/office/drawing/2014/main" id="{04094A6A-0587-C5F1-985C-6D7A0A9FFAF9}"/>
              </a:ext>
            </a:extLst>
          </p:cNvPr>
          <p:cNvCxnSpPr>
            <a:cxnSpLocks noChangeShapeType="1"/>
            <a:stCxn id="101382" idx="7"/>
            <a:endCxn id="101384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400" name="Text Box 210">
            <a:extLst>
              <a:ext uri="{FF2B5EF4-FFF2-40B4-BE49-F238E27FC236}">
                <a16:creationId xmlns:a16="http://schemas.microsoft.com/office/drawing/2014/main" id="{361BD4E7-03CD-D985-38AA-A7382B27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01401" name="Text Box 211">
            <a:extLst>
              <a:ext uri="{FF2B5EF4-FFF2-40B4-BE49-F238E27FC236}">
                <a16:creationId xmlns:a16="http://schemas.microsoft.com/office/drawing/2014/main" id="{FAF85888-EE05-49CA-ED98-3C1B1686B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1402" name="Text Box 212">
            <a:extLst>
              <a:ext uri="{FF2B5EF4-FFF2-40B4-BE49-F238E27FC236}">
                <a16:creationId xmlns:a16="http://schemas.microsoft.com/office/drawing/2014/main" id="{F847D042-F559-C914-A73B-4B483E027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1403" name="Text Box 213">
            <a:extLst>
              <a:ext uri="{FF2B5EF4-FFF2-40B4-BE49-F238E27FC236}">
                <a16:creationId xmlns:a16="http://schemas.microsoft.com/office/drawing/2014/main" id="{7518A5AA-4A01-C0BA-9AC8-1601FB1C4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01404" name="Text Box 214">
            <a:extLst>
              <a:ext uri="{FF2B5EF4-FFF2-40B4-BE49-F238E27FC236}">
                <a16:creationId xmlns:a16="http://schemas.microsoft.com/office/drawing/2014/main" id="{3C99E4A6-E543-1F13-683D-FC08C666C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01405" name="Text Box 215">
            <a:extLst>
              <a:ext uri="{FF2B5EF4-FFF2-40B4-BE49-F238E27FC236}">
                <a16:creationId xmlns:a16="http://schemas.microsoft.com/office/drawing/2014/main" id="{4ED02992-4692-71EF-3E96-564CF63A5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1406" name="Text Box 216">
            <a:extLst>
              <a:ext uri="{FF2B5EF4-FFF2-40B4-BE49-F238E27FC236}">
                <a16:creationId xmlns:a16="http://schemas.microsoft.com/office/drawing/2014/main" id="{4C56338C-C868-652C-845D-D76EBDFB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1407" name="Text Box 217">
            <a:extLst>
              <a:ext uri="{FF2B5EF4-FFF2-40B4-BE49-F238E27FC236}">
                <a16:creationId xmlns:a16="http://schemas.microsoft.com/office/drawing/2014/main" id="{B3401104-CE1F-4E96-6776-AC475C86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1408" name="Text Box 218">
            <a:extLst>
              <a:ext uri="{FF2B5EF4-FFF2-40B4-BE49-F238E27FC236}">
                <a16:creationId xmlns:a16="http://schemas.microsoft.com/office/drawing/2014/main" id="{0D796121-A3CB-CCA8-A5C3-7C66B445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01409" name="Text Box 219">
            <a:extLst>
              <a:ext uri="{FF2B5EF4-FFF2-40B4-BE49-F238E27FC236}">
                <a16:creationId xmlns:a16="http://schemas.microsoft.com/office/drawing/2014/main" id="{04B06230-F605-1FC3-B427-50075E3D3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01410" name="Text Box 220">
            <a:extLst>
              <a:ext uri="{FF2B5EF4-FFF2-40B4-BE49-F238E27FC236}">
                <a16:creationId xmlns:a16="http://schemas.microsoft.com/office/drawing/2014/main" id="{09FDFAEE-155B-C9AB-42C5-FAD337EEA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1411" name="Text Box 221">
            <a:extLst>
              <a:ext uri="{FF2B5EF4-FFF2-40B4-BE49-F238E27FC236}">
                <a16:creationId xmlns:a16="http://schemas.microsoft.com/office/drawing/2014/main" id="{50D0F3E9-95AB-DFE4-CE5E-5DFB7D9E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01412" name="Text Box 222">
            <a:extLst>
              <a:ext uri="{FF2B5EF4-FFF2-40B4-BE49-F238E27FC236}">
                <a16:creationId xmlns:a16="http://schemas.microsoft.com/office/drawing/2014/main" id="{84904395-6BD3-A2F3-50BC-D123B61A4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“b”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</p:txBody>
      </p:sp>
      <p:sp>
        <p:nvSpPr>
          <p:cNvPr id="101413" name="Text Box 223">
            <a:extLst>
              <a:ext uri="{FF2B5EF4-FFF2-40B4-BE49-F238E27FC236}">
                <a16:creationId xmlns:a16="http://schemas.microsoft.com/office/drawing/2014/main" id="{CD68324C-B0E3-0247-F497-9514BD6A6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01414" name="Text Box 224">
            <a:extLst>
              <a:ext uri="{FF2B5EF4-FFF2-40B4-BE49-F238E27FC236}">
                <a16:creationId xmlns:a16="http://schemas.microsoft.com/office/drawing/2014/main" id="{5BAD7B4B-99B9-D85B-F451-47333447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01415" name="Text Box 225">
            <a:extLst>
              <a:ext uri="{FF2B5EF4-FFF2-40B4-BE49-F238E27FC236}">
                <a16:creationId xmlns:a16="http://schemas.microsoft.com/office/drawing/2014/main" id="{B6885C0D-5C3E-5896-C7EB-BEFBDF6E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01416" name="Text Box 226">
            <a:extLst>
              <a:ext uri="{FF2B5EF4-FFF2-40B4-BE49-F238E27FC236}">
                <a16:creationId xmlns:a16="http://schemas.microsoft.com/office/drawing/2014/main" id="{E22283EF-D303-DF54-A940-97BB283C4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01417" name="Text Box 227">
            <a:extLst>
              <a:ext uri="{FF2B5EF4-FFF2-40B4-BE49-F238E27FC236}">
                <a16:creationId xmlns:a16="http://schemas.microsoft.com/office/drawing/2014/main" id="{E2D29F58-3334-B976-D56A-934BF9E9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01418" name="Text Box 228">
            <a:extLst>
              <a:ext uri="{FF2B5EF4-FFF2-40B4-BE49-F238E27FC236}">
                <a16:creationId xmlns:a16="http://schemas.microsoft.com/office/drawing/2014/main" id="{C8108726-7651-F40D-1998-30DB08531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01419" name="Text Box 229">
            <a:extLst>
              <a:ext uri="{FF2B5EF4-FFF2-40B4-BE49-F238E27FC236}">
                <a16:creationId xmlns:a16="http://schemas.microsoft.com/office/drawing/2014/main" id="{E17DC640-CCF4-7B28-B49D-BFD6DE0F0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01420" name="Text Box 230">
            <a:extLst>
              <a:ext uri="{FF2B5EF4-FFF2-40B4-BE49-F238E27FC236}">
                <a16:creationId xmlns:a16="http://schemas.microsoft.com/office/drawing/2014/main" id="{4DF8B642-5FBB-CC7F-27DB-38E3B3CA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01421" name="Text Box 231">
            <a:extLst>
              <a:ext uri="{FF2B5EF4-FFF2-40B4-BE49-F238E27FC236}">
                <a16:creationId xmlns:a16="http://schemas.microsoft.com/office/drawing/2014/main" id="{B0384FFF-1FCE-4195-2869-ACD81457F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01422" name="Text Box 232">
            <a:extLst>
              <a:ext uri="{FF2B5EF4-FFF2-40B4-BE49-F238E27FC236}">
                <a16:creationId xmlns:a16="http://schemas.microsoft.com/office/drawing/2014/main" id="{9ACF32EB-D626-D9FF-3165-CECC12530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01423" name="Text Box 233">
            <a:extLst>
              <a:ext uri="{FF2B5EF4-FFF2-40B4-BE49-F238E27FC236}">
                <a16:creationId xmlns:a16="http://schemas.microsoft.com/office/drawing/2014/main" id="{6BB75C75-2F35-6756-5A27-B4575A660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01424" name="Text Box 234">
            <a:extLst>
              <a:ext uri="{FF2B5EF4-FFF2-40B4-BE49-F238E27FC236}">
                <a16:creationId xmlns:a16="http://schemas.microsoft.com/office/drawing/2014/main" id="{BFCDF0F9-3956-1228-D495-9F8FC89A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E8309D2-DD1D-6124-2184-8B43FDE3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25B08A-C290-4618-B307-1D4E9C6DDDE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80E816E-C5B7-F0F0-032B-F0524440A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 on the number of edges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91817C6-0152-5B97-D33A-BA1AE06AB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5344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Consider a digraph G=(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).</a:t>
            </a:r>
          </a:p>
          <a:p>
            <a:pPr eaLnBrk="1" hangingPunct="1"/>
            <a:r>
              <a:rPr lang="en-US" altLang="en-US" sz="2400" b="1">
                <a:solidFill>
                  <a:srgbClr val="0066FF"/>
                </a:solidFill>
              </a:rPr>
              <a:t>Outdegree</a:t>
            </a:r>
            <a:r>
              <a:rPr lang="en-US" altLang="en-US" sz="2400"/>
              <a:t> of a node </a:t>
            </a:r>
            <a:r>
              <a:rPr lang="en-US" altLang="en-US" sz="2400" i="1"/>
              <a:t>v</a:t>
            </a:r>
            <a:r>
              <a:rPr lang="en-US" altLang="en-US" sz="2400"/>
              <a:t> is the number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of outgoing edges of </a:t>
            </a:r>
            <a:r>
              <a:rPr lang="en-US" altLang="en-US" sz="2400" i="1"/>
              <a:t>v</a:t>
            </a:r>
            <a:r>
              <a:rPr lang="en-US" altLang="en-US" sz="2400"/>
              <a:t> </a:t>
            </a:r>
            <a:endParaRPr lang="en-US" altLang="en-US" sz="8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outdegree(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)=1, outdegree(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)=2, outdegree(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)=2</a:t>
            </a:r>
          </a:p>
          <a:p>
            <a:pPr eaLnBrk="1" hangingPunct="1"/>
            <a:r>
              <a:rPr lang="en-US" altLang="en-US" sz="2400" b="1">
                <a:solidFill>
                  <a:srgbClr val="0066FF"/>
                </a:solidFill>
              </a:rPr>
              <a:t>Indegree</a:t>
            </a:r>
            <a:r>
              <a:rPr lang="en-US" altLang="en-US" sz="2400"/>
              <a:t> of a node </a:t>
            </a:r>
            <a:r>
              <a:rPr lang="en-US" altLang="en-US" sz="2400" i="1"/>
              <a:t>v</a:t>
            </a:r>
            <a:r>
              <a:rPr lang="en-US" altLang="en-US" sz="2400"/>
              <a:t> is the number of in</a:t>
            </a:r>
            <a:r>
              <a:rPr lang="tr-TR" altLang="en-US" sz="2400"/>
              <a:t>com</a:t>
            </a:r>
            <a:r>
              <a:rPr lang="en-US" altLang="en-US" sz="2400"/>
              <a:t>ing edges of </a:t>
            </a:r>
            <a:r>
              <a:rPr lang="en-US" altLang="en-US" sz="2400" i="1"/>
              <a:t>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    indegree(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)=1, indegree(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)=3, indegree(</a:t>
            </a:r>
            <a:r>
              <a:rPr lang="en-US" altLang="en-US" sz="2400" i="1"/>
              <a:t>v</a:t>
            </a:r>
            <a:r>
              <a:rPr lang="en-US" altLang="en-US" sz="2400" baseline="-25000"/>
              <a:t>3</a:t>
            </a:r>
            <a:r>
              <a:rPr lang="en-US" altLang="en-US" sz="2400"/>
              <a:t>)=1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/>
          </a:p>
          <a:p>
            <a:pPr eaLnBrk="1" hangingPunct="1"/>
            <a:r>
              <a:rPr lang="en-US" altLang="en-US" sz="2400"/>
              <a:t>A vertex </a:t>
            </a:r>
            <a:r>
              <a:rPr lang="en-US" altLang="en-US" sz="2400" i="1"/>
              <a:t>v</a:t>
            </a:r>
            <a:r>
              <a:rPr lang="en-US" altLang="en-US" sz="2400"/>
              <a:t> in </a:t>
            </a:r>
            <a:r>
              <a:rPr lang="en-US" altLang="en-US" sz="2400" i="1"/>
              <a:t>V</a:t>
            </a:r>
            <a:r>
              <a:rPr lang="en-US" altLang="en-US" sz="2400"/>
              <a:t>, may have outgoing edges to all the vertices in </a:t>
            </a:r>
            <a:r>
              <a:rPr lang="en-US" altLang="en-US" sz="2400" i="1"/>
              <a:t>V</a:t>
            </a:r>
            <a:r>
              <a:rPr lang="en-US" altLang="en-US" sz="2400"/>
              <a:t> </a:t>
            </a:r>
            <a:endParaRPr lang="en-US" altLang="en-US" sz="800"/>
          </a:p>
          <a:p>
            <a:pPr eaLnBrk="1" hangingPunct="1"/>
            <a:r>
              <a:rPr lang="en-US" altLang="en-US" sz="2400"/>
              <a:t>In other words, we may have at most |</a:t>
            </a:r>
            <a:r>
              <a:rPr lang="en-US" altLang="en-US" sz="2400" i="1"/>
              <a:t>V</a:t>
            </a:r>
            <a:r>
              <a:rPr lang="en-US" altLang="en-US" sz="2400"/>
              <a:t>| edges leaving a vertex </a:t>
            </a:r>
            <a:r>
              <a:rPr lang="en-US" altLang="en-US" sz="2400" i="1"/>
              <a:t>v</a:t>
            </a:r>
            <a:r>
              <a:rPr lang="en-US" altLang="en-US" sz="2400"/>
              <a:t> in </a:t>
            </a:r>
            <a:r>
              <a:rPr lang="en-US" altLang="en-US" sz="2400" i="1"/>
              <a:t>V</a:t>
            </a:r>
            <a:r>
              <a:rPr lang="en-US" altLang="en-US" sz="2400"/>
              <a:t>.</a:t>
            </a:r>
            <a:endParaRPr lang="en-US" altLang="en-US" sz="800"/>
          </a:p>
          <a:p>
            <a:pPr eaLnBrk="1" hangingPunct="1"/>
            <a:r>
              <a:rPr lang="en-US" altLang="en-US" sz="2400"/>
              <a:t>Therefore |</a:t>
            </a:r>
            <a:r>
              <a:rPr lang="en-US" altLang="en-US" sz="2400" i="1"/>
              <a:t>E</a:t>
            </a:r>
            <a:r>
              <a:rPr lang="en-US" altLang="en-US" sz="2400"/>
              <a:t>| = O(</a:t>
            </a:r>
            <a:r>
              <a:rPr lang="en-US" altLang="en-US" sz="2400" i="1"/>
              <a:t>|V|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  <a:endParaRPr lang="en-US" altLang="en-US" sz="800"/>
          </a:p>
        </p:txBody>
      </p:sp>
      <p:grpSp>
        <p:nvGrpSpPr>
          <p:cNvPr id="13317" name="Group 4">
            <a:extLst>
              <a:ext uri="{FF2B5EF4-FFF2-40B4-BE49-F238E27FC236}">
                <a16:creationId xmlns:a16="http://schemas.microsoft.com/office/drawing/2014/main" id="{6CFF5A75-C0B2-C6F3-B7F4-A078D92296A9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1204913"/>
            <a:ext cx="1808163" cy="1400175"/>
            <a:chOff x="410" y="2967"/>
            <a:chExt cx="1139" cy="882"/>
          </a:xfrm>
        </p:grpSpPr>
        <p:sp>
          <p:nvSpPr>
            <p:cNvPr id="13318" name="Oval 5">
              <a:extLst>
                <a:ext uri="{FF2B5EF4-FFF2-40B4-BE49-F238E27FC236}">
                  <a16:creationId xmlns:a16="http://schemas.microsoft.com/office/drawing/2014/main" id="{E169BC22-42C0-8B83-8187-2C5D01D8B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13319" name="Oval 6">
              <a:extLst>
                <a:ext uri="{FF2B5EF4-FFF2-40B4-BE49-F238E27FC236}">
                  <a16:creationId xmlns:a16="http://schemas.microsoft.com/office/drawing/2014/main" id="{678B9D13-42C6-4869-9F87-F4CC983E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13320" name="Oval 7">
              <a:extLst>
                <a:ext uri="{FF2B5EF4-FFF2-40B4-BE49-F238E27FC236}">
                  <a16:creationId xmlns:a16="http://schemas.microsoft.com/office/drawing/2014/main" id="{4E9457C7-49B8-27B7-2252-78E595F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13321" name="AutoShape 8">
              <a:extLst>
                <a:ext uri="{FF2B5EF4-FFF2-40B4-BE49-F238E27FC236}">
                  <a16:creationId xmlns:a16="http://schemas.microsoft.com/office/drawing/2014/main" id="{C05387CB-19B1-89CD-5FD6-40A79030FFBA}"/>
                </a:ext>
              </a:extLst>
            </p:cNvPr>
            <p:cNvCxnSpPr>
              <a:cxnSpLocks noChangeShapeType="1"/>
              <a:stCxn id="13319" idx="4"/>
              <a:endCxn id="13320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2" name="AutoShape 9">
              <a:extLst>
                <a:ext uri="{FF2B5EF4-FFF2-40B4-BE49-F238E27FC236}">
                  <a16:creationId xmlns:a16="http://schemas.microsoft.com/office/drawing/2014/main" id="{2C319987-2994-29AD-6272-1626691B32FA}"/>
                </a:ext>
              </a:extLst>
            </p:cNvPr>
            <p:cNvCxnSpPr>
              <a:cxnSpLocks noChangeShapeType="1"/>
              <a:stCxn id="13320" idx="0"/>
              <a:endCxn id="13319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AutoShape 10">
              <a:extLst>
                <a:ext uri="{FF2B5EF4-FFF2-40B4-BE49-F238E27FC236}">
                  <a16:creationId xmlns:a16="http://schemas.microsoft.com/office/drawing/2014/main" id="{C84569A1-3AC5-466F-BB7B-791039DB2AB6}"/>
                </a:ext>
              </a:extLst>
            </p:cNvPr>
            <p:cNvCxnSpPr>
              <a:cxnSpLocks noChangeShapeType="1"/>
              <a:stCxn id="13318" idx="7"/>
              <a:endCxn id="13319" idx="1"/>
            </p:cNvCxnSpPr>
            <p:nvPr/>
          </p:nvCxnSpPr>
          <p:spPr bwMode="auto">
            <a:xfrm rot="5400000" flipH="1" flipV="1">
              <a:off x="980" y="2757"/>
              <a:ext cx="1" cy="523"/>
            </a:xfrm>
            <a:prstGeom prst="curvedConnector3">
              <a:avLst>
                <a:gd name="adj1" fmla="val 195840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AutoShape 11">
              <a:extLst>
                <a:ext uri="{FF2B5EF4-FFF2-40B4-BE49-F238E27FC236}">
                  <a16:creationId xmlns:a16="http://schemas.microsoft.com/office/drawing/2014/main" id="{37C85C02-89E8-A221-BEBC-2A8331BB6946}"/>
                </a:ext>
              </a:extLst>
            </p:cNvPr>
            <p:cNvCxnSpPr>
              <a:cxnSpLocks noChangeShapeType="1"/>
              <a:stCxn id="13320" idx="2"/>
              <a:endCxn id="13318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AutoShape 12">
              <a:extLst>
                <a:ext uri="{FF2B5EF4-FFF2-40B4-BE49-F238E27FC236}">
                  <a16:creationId xmlns:a16="http://schemas.microsoft.com/office/drawing/2014/main" id="{115BA616-DBB8-886D-12D3-FDAF07344F3F}"/>
                </a:ext>
              </a:extLst>
            </p:cNvPr>
            <p:cNvCxnSpPr>
              <a:cxnSpLocks noChangeShapeType="1"/>
              <a:stCxn id="13319" idx="7"/>
              <a:endCxn id="13319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9EBB3C1B-A902-74ED-0545-3BAD0B53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60CC25-D4E5-4CE2-AC40-2D9018A1458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3427" name="Rectangle 4">
            <a:extLst>
              <a:ext uri="{FF2B5EF4-FFF2-40B4-BE49-F238E27FC236}">
                <a16:creationId xmlns:a16="http://schemas.microsoft.com/office/drawing/2014/main" id="{D94FEBC1-AE10-F04A-A503-C969E91FC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03428" name="Oval 5">
            <a:extLst>
              <a:ext uri="{FF2B5EF4-FFF2-40B4-BE49-F238E27FC236}">
                <a16:creationId xmlns:a16="http://schemas.microsoft.com/office/drawing/2014/main" id="{03ADC12A-3C1C-50A2-AA26-5FEAE0BF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03429" name="Oval 6">
            <a:extLst>
              <a:ext uri="{FF2B5EF4-FFF2-40B4-BE49-F238E27FC236}">
                <a16:creationId xmlns:a16="http://schemas.microsoft.com/office/drawing/2014/main" id="{7AAADD4C-C18E-EE19-AF44-F3082217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03430" name="Oval 7">
            <a:extLst>
              <a:ext uri="{FF2B5EF4-FFF2-40B4-BE49-F238E27FC236}">
                <a16:creationId xmlns:a16="http://schemas.microsoft.com/office/drawing/2014/main" id="{4E020DD4-83D1-F852-8F2E-55CE0D67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03431" name="Oval 8">
            <a:extLst>
              <a:ext uri="{FF2B5EF4-FFF2-40B4-BE49-F238E27FC236}">
                <a16:creationId xmlns:a16="http://schemas.microsoft.com/office/drawing/2014/main" id="{35991E34-C5F2-0CE8-A69C-85460B37B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03432" name="Oval 9">
            <a:extLst>
              <a:ext uri="{FF2B5EF4-FFF2-40B4-BE49-F238E27FC236}">
                <a16:creationId xmlns:a16="http://schemas.microsoft.com/office/drawing/2014/main" id="{464F9ADF-3405-2A0B-6912-0F5CB75D0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03433" name="Oval 10">
            <a:extLst>
              <a:ext uri="{FF2B5EF4-FFF2-40B4-BE49-F238E27FC236}">
                <a16:creationId xmlns:a16="http://schemas.microsoft.com/office/drawing/2014/main" id="{F392D965-0810-24EE-75B0-0E3B86E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03434" name="Oval 11">
            <a:extLst>
              <a:ext uri="{FF2B5EF4-FFF2-40B4-BE49-F238E27FC236}">
                <a16:creationId xmlns:a16="http://schemas.microsoft.com/office/drawing/2014/main" id="{2315127A-4B91-8E61-978E-F83513D2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03435" name="Oval 12">
            <a:extLst>
              <a:ext uri="{FF2B5EF4-FFF2-40B4-BE49-F238E27FC236}">
                <a16:creationId xmlns:a16="http://schemas.microsoft.com/office/drawing/2014/main" id="{5915E009-AE09-125D-EBFF-25FF99272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03436" name="AutoShape 13">
            <a:extLst>
              <a:ext uri="{FF2B5EF4-FFF2-40B4-BE49-F238E27FC236}">
                <a16:creationId xmlns:a16="http://schemas.microsoft.com/office/drawing/2014/main" id="{F17523E9-74D6-016A-51AB-A7951A3264D5}"/>
              </a:ext>
            </a:extLst>
          </p:cNvPr>
          <p:cNvCxnSpPr>
            <a:cxnSpLocks noChangeShapeType="1"/>
            <a:stCxn id="103428" idx="0"/>
            <a:endCxn id="103429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7" name="AutoShape 14">
            <a:extLst>
              <a:ext uri="{FF2B5EF4-FFF2-40B4-BE49-F238E27FC236}">
                <a16:creationId xmlns:a16="http://schemas.microsoft.com/office/drawing/2014/main" id="{E6877E40-6AD9-ADC3-DAFD-B83B1F63853E}"/>
              </a:ext>
            </a:extLst>
          </p:cNvPr>
          <p:cNvCxnSpPr>
            <a:cxnSpLocks noChangeShapeType="1"/>
            <a:stCxn id="103428" idx="4"/>
            <a:endCxn id="103430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8" name="AutoShape 15">
            <a:extLst>
              <a:ext uri="{FF2B5EF4-FFF2-40B4-BE49-F238E27FC236}">
                <a16:creationId xmlns:a16="http://schemas.microsoft.com/office/drawing/2014/main" id="{EB7EB08E-48E0-8901-B303-5885355D93E0}"/>
              </a:ext>
            </a:extLst>
          </p:cNvPr>
          <p:cNvCxnSpPr>
            <a:cxnSpLocks noChangeShapeType="1"/>
            <a:stCxn id="103429" idx="4"/>
            <a:endCxn id="103430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9" name="AutoShape 16">
            <a:extLst>
              <a:ext uri="{FF2B5EF4-FFF2-40B4-BE49-F238E27FC236}">
                <a16:creationId xmlns:a16="http://schemas.microsoft.com/office/drawing/2014/main" id="{79747613-57A8-789F-6EF9-4FDD849C39D9}"/>
              </a:ext>
            </a:extLst>
          </p:cNvPr>
          <p:cNvCxnSpPr>
            <a:cxnSpLocks noChangeShapeType="1"/>
            <a:stCxn id="103429" idx="6"/>
            <a:endCxn id="103431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0" name="AutoShape 17">
            <a:extLst>
              <a:ext uri="{FF2B5EF4-FFF2-40B4-BE49-F238E27FC236}">
                <a16:creationId xmlns:a16="http://schemas.microsoft.com/office/drawing/2014/main" id="{34F8D3E0-5DD6-5040-3940-ED60B2D4BB06}"/>
              </a:ext>
            </a:extLst>
          </p:cNvPr>
          <p:cNvCxnSpPr>
            <a:cxnSpLocks noChangeShapeType="1"/>
            <a:stCxn id="103431" idx="6"/>
            <a:endCxn id="103432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1" name="AutoShape 18">
            <a:extLst>
              <a:ext uri="{FF2B5EF4-FFF2-40B4-BE49-F238E27FC236}">
                <a16:creationId xmlns:a16="http://schemas.microsoft.com/office/drawing/2014/main" id="{E6929CB3-64BF-243B-4FA4-3B02DA099BD8}"/>
              </a:ext>
            </a:extLst>
          </p:cNvPr>
          <p:cNvCxnSpPr>
            <a:cxnSpLocks noChangeShapeType="1"/>
            <a:stCxn id="103432" idx="6"/>
            <a:endCxn id="103435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2" name="AutoShape 19">
            <a:extLst>
              <a:ext uri="{FF2B5EF4-FFF2-40B4-BE49-F238E27FC236}">
                <a16:creationId xmlns:a16="http://schemas.microsoft.com/office/drawing/2014/main" id="{5A265955-3292-FEEA-49AD-87F928E53E62}"/>
              </a:ext>
            </a:extLst>
          </p:cNvPr>
          <p:cNvCxnSpPr>
            <a:cxnSpLocks noChangeShapeType="1"/>
            <a:stCxn id="103435" idx="4"/>
            <a:endCxn id="103433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3" name="AutoShape 20">
            <a:extLst>
              <a:ext uri="{FF2B5EF4-FFF2-40B4-BE49-F238E27FC236}">
                <a16:creationId xmlns:a16="http://schemas.microsoft.com/office/drawing/2014/main" id="{91430908-B97B-4265-B4A6-9878E15EA8FC}"/>
              </a:ext>
            </a:extLst>
          </p:cNvPr>
          <p:cNvCxnSpPr>
            <a:cxnSpLocks noChangeShapeType="1"/>
            <a:stCxn id="103433" idx="2"/>
            <a:endCxn id="103434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4" name="AutoShape 21">
            <a:extLst>
              <a:ext uri="{FF2B5EF4-FFF2-40B4-BE49-F238E27FC236}">
                <a16:creationId xmlns:a16="http://schemas.microsoft.com/office/drawing/2014/main" id="{25D776B1-CC98-2D49-5C17-C6FF23345C75}"/>
              </a:ext>
            </a:extLst>
          </p:cNvPr>
          <p:cNvCxnSpPr>
            <a:cxnSpLocks noChangeShapeType="1"/>
            <a:stCxn id="103434" idx="2"/>
            <a:endCxn id="103430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5" name="AutoShape 22">
            <a:extLst>
              <a:ext uri="{FF2B5EF4-FFF2-40B4-BE49-F238E27FC236}">
                <a16:creationId xmlns:a16="http://schemas.microsoft.com/office/drawing/2014/main" id="{6FDC83B1-E4B9-CBD5-A663-3D70D2B86282}"/>
              </a:ext>
            </a:extLst>
          </p:cNvPr>
          <p:cNvCxnSpPr>
            <a:cxnSpLocks noChangeShapeType="1"/>
            <a:stCxn id="103434" idx="7"/>
            <a:endCxn id="103435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6" name="AutoShape 23">
            <a:extLst>
              <a:ext uri="{FF2B5EF4-FFF2-40B4-BE49-F238E27FC236}">
                <a16:creationId xmlns:a16="http://schemas.microsoft.com/office/drawing/2014/main" id="{87BA2D34-8CC7-2B55-4A14-F2FAB1565DC1}"/>
              </a:ext>
            </a:extLst>
          </p:cNvPr>
          <p:cNvCxnSpPr>
            <a:cxnSpLocks noChangeShapeType="1"/>
            <a:stCxn id="103430" idx="7"/>
            <a:endCxn id="103431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47" name="AutoShape 24">
            <a:extLst>
              <a:ext uri="{FF2B5EF4-FFF2-40B4-BE49-F238E27FC236}">
                <a16:creationId xmlns:a16="http://schemas.microsoft.com/office/drawing/2014/main" id="{B9FA0AC9-3FEA-E76A-3DE5-88086A8891C9}"/>
              </a:ext>
            </a:extLst>
          </p:cNvPr>
          <p:cNvCxnSpPr>
            <a:cxnSpLocks noChangeShapeType="1"/>
            <a:stCxn id="103430" idx="7"/>
            <a:endCxn id="103432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448" name="Text Box 25">
            <a:extLst>
              <a:ext uri="{FF2B5EF4-FFF2-40B4-BE49-F238E27FC236}">
                <a16:creationId xmlns:a16="http://schemas.microsoft.com/office/drawing/2014/main" id="{9CF93964-C433-A518-82DC-292F5FA1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03449" name="Text Box 26">
            <a:extLst>
              <a:ext uri="{FF2B5EF4-FFF2-40B4-BE49-F238E27FC236}">
                <a16:creationId xmlns:a16="http://schemas.microsoft.com/office/drawing/2014/main" id="{508C3AB0-92FE-568F-46FD-D9D6BE590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3450" name="Text Box 27">
            <a:extLst>
              <a:ext uri="{FF2B5EF4-FFF2-40B4-BE49-F238E27FC236}">
                <a16:creationId xmlns:a16="http://schemas.microsoft.com/office/drawing/2014/main" id="{3D7150B8-FD99-5F36-20E0-E8CB62F2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3451" name="Text Box 28">
            <a:extLst>
              <a:ext uri="{FF2B5EF4-FFF2-40B4-BE49-F238E27FC236}">
                <a16:creationId xmlns:a16="http://schemas.microsoft.com/office/drawing/2014/main" id="{172E757F-E449-D1E8-D248-C61A7EA3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03452" name="Text Box 29">
            <a:extLst>
              <a:ext uri="{FF2B5EF4-FFF2-40B4-BE49-F238E27FC236}">
                <a16:creationId xmlns:a16="http://schemas.microsoft.com/office/drawing/2014/main" id="{0FC194AF-78C7-0402-B09B-AC93B1EC4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03453" name="Text Box 30">
            <a:extLst>
              <a:ext uri="{FF2B5EF4-FFF2-40B4-BE49-F238E27FC236}">
                <a16:creationId xmlns:a16="http://schemas.microsoft.com/office/drawing/2014/main" id="{AFAD3C0D-4973-1A9A-D62C-23E4E94C1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3454" name="Text Box 31">
            <a:extLst>
              <a:ext uri="{FF2B5EF4-FFF2-40B4-BE49-F238E27FC236}">
                <a16:creationId xmlns:a16="http://schemas.microsoft.com/office/drawing/2014/main" id="{B2562FBF-6619-C03D-8BF7-AD0B573D6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3455" name="Text Box 32">
            <a:extLst>
              <a:ext uri="{FF2B5EF4-FFF2-40B4-BE49-F238E27FC236}">
                <a16:creationId xmlns:a16="http://schemas.microsoft.com/office/drawing/2014/main" id="{C0DE35CB-57F2-C7F5-3367-8FACB4CE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3456" name="Text Box 33">
            <a:extLst>
              <a:ext uri="{FF2B5EF4-FFF2-40B4-BE49-F238E27FC236}">
                <a16:creationId xmlns:a16="http://schemas.microsoft.com/office/drawing/2014/main" id="{CE7AD0ED-7174-0653-9A88-0ACEF42A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03457" name="Text Box 34">
            <a:extLst>
              <a:ext uri="{FF2B5EF4-FFF2-40B4-BE49-F238E27FC236}">
                <a16:creationId xmlns:a16="http://schemas.microsoft.com/office/drawing/2014/main" id="{FAC9E5B4-B372-05B7-18E4-2F570F443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03458" name="Text Box 35">
            <a:extLst>
              <a:ext uri="{FF2B5EF4-FFF2-40B4-BE49-F238E27FC236}">
                <a16:creationId xmlns:a16="http://schemas.microsoft.com/office/drawing/2014/main" id="{48CCD2FD-BF37-035D-4774-A96B13B5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3459" name="Text Box 36">
            <a:extLst>
              <a:ext uri="{FF2B5EF4-FFF2-40B4-BE49-F238E27FC236}">
                <a16:creationId xmlns:a16="http://schemas.microsoft.com/office/drawing/2014/main" id="{17D61AE3-052E-BE72-7D8E-FCA348F38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03460" name="Text Box 37">
            <a:extLst>
              <a:ext uri="{FF2B5EF4-FFF2-40B4-BE49-F238E27FC236}">
                <a16:creationId xmlns:a16="http://schemas.microsoft.com/office/drawing/2014/main" id="{9D2AA83F-5F1E-0EEA-02BB-696DC079B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“c”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</p:txBody>
      </p:sp>
      <p:sp>
        <p:nvSpPr>
          <p:cNvPr id="103461" name="Text Box 38">
            <a:extLst>
              <a:ext uri="{FF2B5EF4-FFF2-40B4-BE49-F238E27FC236}">
                <a16:creationId xmlns:a16="http://schemas.microsoft.com/office/drawing/2014/main" id="{3A52C889-58AC-784F-2914-8A5D6A3E9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03462" name="Text Box 39">
            <a:extLst>
              <a:ext uri="{FF2B5EF4-FFF2-40B4-BE49-F238E27FC236}">
                <a16:creationId xmlns:a16="http://schemas.microsoft.com/office/drawing/2014/main" id="{DA5217D2-DDFB-972D-244D-2EFAA4BE2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03463" name="Text Box 40">
            <a:extLst>
              <a:ext uri="{FF2B5EF4-FFF2-40B4-BE49-F238E27FC236}">
                <a16:creationId xmlns:a16="http://schemas.microsoft.com/office/drawing/2014/main" id="{2FACFF57-D225-ABFF-D85C-8BF6A7ED2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03464" name="Text Box 41">
            <a:extLst>
              <a:ext uri="{FF2B5EF4-FFF2-40B4-BE49-F238E27FC236}">
                <a16:creationId xmlns:a16="http://schemas.microsoft.com/office/drawing/2014/main" id="{4D709A6C-A3B5-0C7C-86E3-044DACDEF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03465" name="Text Box 42">
            <a:extLst>
              <a:ext uri="{FF2B5EF4-FFF2-40B4-BE49-F238E27FC236}">
                <a16:creationId xmlns:a16="http://schemas.microsoft.com/office/drawing/2014/main" id="{3001ED81-37C6-5153-0957-FC8605FAC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03466" name="Text Box 43">
            <a:extLst>
              <a:ext uri="{FF2B5EF4-FFF2-40B4-BE49-F238E27FC236}">
                <a16:creationId xmlns:a16="http://schemas.microsoft.com/office/drawing/2014/main" id="{5AA6A0CA-C89E-AAC7-A9F2-60F205C5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03467" name="Text Box 44">
            <a:extLst>
              <a:ext uri="{FF2B5EF4-FFF2-40B4-BE49-F238E27FC236}">
                <a16:creationId xmlns:a16="http://schemas.microsoft.com/office/drawing/2014/main" id="{41E95C7A-8500-B99F-F4FE-545169D29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03468" name="Text Box 45">
            <a:extLst>
              <a:ext uri="{FF2B5EF4-FFF2-40B4-BE49-F238E27FC236}">
                <a16:creationId xmlns:a16="http://schemas.microsoft.com/office/drawing/2014/main" id="{957231CA-DD7B-F8A0-F371-BB0883B40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03469" name="Text Box 46">
            <a:extLst>
              <a:ext uri="{FF2B5EF4-FFF2-40B4-BE49-F238E27FC236}">
                <a16:creationId xmlns:a16="http://schemas.microsoft.com/office/drawing/2014/main" id="{E31095F9-986F-CB7F-84C0-1CBA529C1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03470" name="Text Box 47">
            <a:extLst>
              <a:ext uri="{FF2B5EF4-FFF2-40B4-BE49-F238E27FC236}">
                <a16:creationId xmlns:a16="http://schemas.microsoft.com/office/drawing/2014/main" id="{468B8DC9-2126-9E60-9817-5869F3E6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03471" name="Text Box 48">
            <a:extLst>
              <a:ext uri="{FF2B5EF4-FFF2-40B4-BE49-F238E27FC236}">
                <a16:creationId xmlns:a16="http://schemas.microsoft.com/office/drawing/2014/main" id="{6C929D00-456B-0C56-F08C-5CA19D80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03472" name="Text Box 49">
            <a:extLst>
              <a:ext uri="{FF2B5EF4-FFF2-40B4-BE49-F238E27FC236}">
                <a16:creationId xmlns:a16="http://schemas.microsoft.com/office/drawing/2014/main" id="{F69C53D5-BD56-1484-21A1-52FCE9FC8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>
            <a:extLst>
              <a:ext uri="{FF2B5EF4-FFF2-40B4-BE49-F238E27FC236}">
                <a16:creationId xmlns:a16="http://schemas.microsoft.com/office/drawing/2014/main" id="{2E10561A-3857-44FE-4AC9-F6F863BC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058A4-84CA-4036-93A5-D5EA71EB9B0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5475" name="Rectangle 4">
            <a:extLst>
              <a:ext uri="{FF2B5EF4-FFF2-40B4-BE49-F238E27FC236}">
                <a16:creationId xmlns:a16="http://schemas.microsoft.com/office/drawing/2014/main" id="{CB1FFCEC-C345-6F70-3D24-9A1300ECF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05476" name="Oval 5">
            <a:extLst>
              <a:ext uri="{FF2B5EF4-FFF2-40B4-BE49-F238E27FC236}">
                <a16:creationId xmlns:a16="http://schemas.microsoft.com/office/drawing/2014/main" id="{0EFC2215-0537-2E1B-3966-C3DE3846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05477" name="Oval 6">
            <a:extLst>
              <a:ext uri="{FF2B5EF4-FFF2-40B4-BE49-F238E27FC236}">
                <a16:creationId xmlns:a16="http://schemas.microsoft.com/office/drawing/2014/main" id="{6D7CAF84-7F96-6806-CA64-40A8A908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05478" name="Oval 7">
            <a:extLst>
              <a:ext uri="{FF2B5EF4-FFF2-40B4-BE49-F238E27FC236}">
                <a16:creationId xmlns:a16="http://schemas.microsoft.com/office/drawing/2014/main" id="{87A3F6F1-F0BB-E646-B480-A9623E59C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05479" name="Oval 8">
            <a:extLst>
              <a:ext uri="{FF2B5EF4-FFF2-40B4-BE49-F238E27FC236}">
                <a16:creationId xmlns:a16="http://schemas.microsoft.com/office/drawing/2014/main" id="{F8677F34-C41C-F79E-1E4A-CCCFA5557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05480" name="Oval 9">
            <a:extLst>
              <a:ext uri="{FF2B5EF4-FFF2-40B4-BE49-F238E27FC236}">
                <a16:creationId xmlns:a16="http://schemas.microsoft.com/office/drawing/2014/main" id="{1BA7B46F-739F-2956-9FDC-A0CD790B7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05481" name="Oval 10">
            <a:extLst>
              <a:ext uri="{FF2B5EF4-FFF2-40B4-BE49-F238E27FC236}">
                <a16:creationId xmlns:a16="http://schemas.microsoft.com/office/drawing/2014/main" id="{1AA47D83-334A-218A-75AB-880B06C5E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05482" name="Oval 11">
            <a:extLst>
              <a:ext uri="{FF2B5EF4-FFF2-40B4-BE49-F238E27FC236}">
                <a16:creationId xmlns:a16="http://schemas.microsoft.com/office/drawing/2014/main" id="{F9CB9F05-7652-B4F6-DF51-438CC5725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05483" name="Oval 12">
            <a:extLst>
              <a:ext uri="{FF2B5EF4-FFF2-40B4-BE49-F238E27FC236}">
                <a16:creationId xmlns:a16="http://schemas.microsoft.com/office/drawing/2014/main" id="{ED26ABAC-C390-8A6E-C69A-7749EC67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05484" name="AutoShape 13">
            <a:extLst>
              <a:ext uri="{FF2B5EF4-FFF2-40B4-BE49-F238E27FC236}">
                <a16:creationId xmlns:a16="http://schemas.microsoft.com/office/drawing/2014/main" id="{3AC42414-C2D6-E5C9-C1CD-4FF6D3C86421}"/>
              </a:ext>
            </a:extLst>
          </p:cNvPr>
          <p:cNvCxnSpPr>
            <a:cxnSpLocks noChangeShapeType="1"/>
            <a:stCxn id="105476" idx="0"/>
            <a:endCxn id="105477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4">
            <a:extLst>
              <a:ext uri="{FF2B5EF4-FFF2-40B4-BE49-F238E27FC236}">
                <a16:creationId xmlns:a16="http://schemas.microsoft.com/office/drawing/2014/main" id="{B7F9EE53-ECD8-5FF3-4176-E6C61A677ECD}"/>
              </a:ext>
            </a:extLst>
          </p:cNvPr>
          <p:cNvCxnSpPr>
            <a:cxnSpLocks noChangeShapeType="1"/>
            <a:stCxn id="105476" idx="4"/>
            <a:endCxn id="105478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5">
            <a:extLst>
              <a:ext uri="{FF2B5EF4-FFF2-40B4-BE49-F238E27FC236}">
                <a16:creationId xmlns:a16="http://schemas.microsoft.com/office/drawing/2014/main" id="{F14B1718-C6D3-9EA4-8AA7-4BC46217C879}"/>
              </a:ext>
            </a:extLst>
          </p:cNvPr>
          <p:cNvCxnSpPr>
            <a:cxnSpLocks noChangeShapeType="1"/>
            <a:stCxn id="105477" idx="4"/>
            <a:endCxn id="105478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6">
            <a:extLst>
              <a:ext uri="{FF2B5EF4-FFF2-40B4-BE49-F238E27FC236}">
                <a16:creationId xmlns:a16="http://schemas.microsoft.com/office/drawing/2014/main" id="{61FF35F4-A205-437B-C6C1-9A193ABCD319}"/>
              </a:ext>
            </a:extLst>
          </p:cNvPr>
          <p:cNvCxnSpPr>
            <a:cxnSpLocks noChangeShapeType="1"/>
            <a:stCxn id="105477" idx="6"/>
            <a:endCxn id="105479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7">
            <a:extLst>
              <a:ext uri="{FF2B5EF4-FFF2-40B4-BE49-F238E27FC236}">
                <a16:creationId xmlns:a16="http://schemas.microsoft.com/office/drawing/2014/main" id="{3F16C460-B55E-5CD2-94DB-E845AF9297EF}"/>
              </a:ext>
            </a:extLst>
          </p:cNvPr>
          <p:cNvCxnSpPr>
            <a:cxnSpLocks noChangeShapeType="1"/>
            <a:stCxn id="105479" idx="6"/>
            <a:endCxn id="105480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8">
            <a:extLst>
              <a:ext uri="{FF2B5EF4-FFF2-40B4-BE49-F238E27FC236}">
                <a16:creationId xmlns:a16="http://schemas.microsoft.com/office/drawing/2014/main" id="{CE67096D-5B99-0A6D-9C33-BEFA2AD28DB7}"/>
              </a:ext>
            </a:extLst>
          </p:cNvPr>
          <p:cNvCxnSpPr>
            <a:cxnSpLocks noChangeShapeType="1"/>
            <a:stCxn id="105480" idx="6"/>
            <a:endCxn id="105483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9">
            <a:extLst>
              <a:ext uri="{FF2B5EF4-FFF2-40B4-BE49-F238E27FC236}">
                <a16:creationId xmlns:a16="http://schemas.microsoft.com/office/drawing/2014/main" id="{434836F5-0983-11ED-D2A8-0562D3629351}"/>
              </a:ext>
            </a:extLst>
          </p:cNvPr>
          <p:cNvCxnSpPr>
            <a:cxnSpLocks noChangeShapeType="1"/>
            <a:stCxn id="105483" idx="4"/>
            <a:endCxn id="105481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1" name="AutoShape 20">
            <a:extLst>
              <a:ext uri="{FF2B5EF4-FFF2-40B4-BE49-F238E27FC236}">
                <a16:creationId xmlns:a16="http://schemas.microsoft.com/office/drawing/2014/main" id="{5D223F61-4DF4-7D11-5806-A9112B14E998}"/>
              </a:ext>
            </a:extLst>
          </p:cNvPr>
          <p:cNvCxnSpPr>
            <a:cxnSpLocks noChangeShapeType="1"/>
            <a:stCxn id="105481" idx="2"/>
            <a:endCxn id="105482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2" name="AutoShape 21">
            <a:extLst>
              <a:ext uri="{FF2B5EF4-FFF2-40B4-BE49-F238E27FC236}">
                <a16:creationId xmlns:a16="http://schemas.microsoft.com/office/drawing/2014/main" id="{725F9F52-642F-ECAA-76A9-7002DFCA16C0}"/>
              </a:ext>
            </a:extLst>
          </p:cNvPr>
          <p:cNvCxnSpPr>
            <a:cxnSpLocks noChangeShapeType="1"/>
            <a:stCxn id="105482" idx="2"/>
            <a:endCxn id="105478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3" name="AutoShape 22">
            <a:extLst>
              <a:ext uri="{FF2B5EF4-FFF2-40B4-BE49-F238E27FC236}">
                <a16:creationId xmlns:a16="http://schemas.microsoft.com/office/drawing/2014/main" id="{95CCD285-6035-08DB-C251-AA3C59128C43}"/>
              </a:ext>
            </a:extLst>
          </p:cNvPr>
          <p:cNvCxnSpPr>
            <a:cxnSpLocks noChangeShapeType="1"/>
            <a:stCxn id="105482" idx="7"/>
            <a:endCxn id="105483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4" name="AutoShape 23">
            <a:extLst>
              <a:ext uri="{FF2B5EF4-FFF2-40B4-BE49-F238E27FC236}">
                <a16:creationId xmlns:a16="http://schemas.microsoft.com/office/drawing/2014/main" id="{871CF78D-D6ED-9293-3A7C-520352940565}"/>
              </a:ext>
            </a:extLst>
          </p:cNvPr>
          <p:cNvCxnSpPr>
            <a:cxnSpLocks noChangeShapeType="1"/>
            <a:stCxn id="105478" idx="7"/>
            <a:endCxn id="105479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5" name="AutoShape 24">
            <a:extLst>
              <a:ext uri="{FF2B5EF4-FFF2-40B4-BE49-F238E27FC236}">
                <a16:creationId xmlns:a16="http://schemas.microsoft.com/office/drawing/2014/main" id="{811EE894-ABDC-034A-6E59-2756B9212498}"/>
              </a:ext>
            </a:extLst>
          </p:cNvPr>
          <p:cNvCxnSpPr>
            <a:cxnSpLocks noChangeShapeType="1"/>
            <a:stCxn id="105478" idx="7"/>
            <a:endCxn id="105480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96" name="Text Box 25">
            <a:extLst>
              <a:ext uri="{FF2B5EF4-FFF2-40B4-BE49-F238E27FC236}">
                <a16:creationId xmlns:a16="http://schemas.microsoft.com/office/drawing/2014/main" id="{0D95DF79-CA05-9C53-D94B-04BF22CA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05497" name="Text Box 26">
            <a:extLst>
              <a:ext uri="{FF2B5EF4-FFF2-40B4-BE49-F238E27FC236}">
                <a16:creationId xmlns:a16="http://schemas.microsoft.com/office/drawing/2014/main" id="{3C577F2B-DF2A-F5EA-139A-88462C844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5498" name="Text Box 27">
            <a:extLst>
              <a:ext uri="{FF2B5EF4-FFF2-40B4-BE49-F238E27FC236}">
                <a16:creationId xmlns:a16="http://schemas.microsoft.com/office/drawing/2014/main" id="{634CC347-9D8A-13DB-17E0-DCA2A02ED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5499" name="Text Box 28">
            <a:extLst>
              <a:ext uri="{FF2B5EF4-FFF2-40B4-BE49-F238E27FC236}">
                <a16:creationId xmlns:a16="http://schemas.microsoft.com/office/drawing/2014/main" id="{BF6D400D-2736-06F4-E018-69F9A1C2C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05500" name="Text Box 29">
            <a:extLst>
              <a:ext uri="{FF2B5EF4-FFF2-40B4-BE49-F238E27FC236}">
                <a16:creationId xmlns:a16="http://schemas.microsoft.com/office/drawing/2014/main" id="{091D41E8-BB78-D7CE-05D6-C19113531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05501" name="Text Box 30">
            <a:extLst>
              <a:ext uri="{FF2B5EF4-FFF2-40B4-BE49-F238E27FC236}">
                <a16:creationId xmlns:a16="http://schemas.microsoft.com/office/drawing/2014/main" id="{C07C556D-30BB-8F03-FBA8-04439734A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5502" name="Text Box 31">
            <a:extLst>
              <a:ext uri="{FF2B5EF4-FFF2-40B4-BE49-F238E27FC236}">
                <a16:creationId xmlns:a16="http://schemas.microsoft.com/office/drawing/2014/main" id="{F1A1F1CE-ADD7-52BB-3A5A-C680815C5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5503" name="Text Box 32">
            <a:extLst>
              <a:ext uri="{FF2B5EF4-FFF2-40B4-BE49-F238E27FC236}">
                <a16:creationId xmlns:a16="http://schemas.microsoft.com/office/drawing/2014/main" id="{191FDF98-7376-6FC4-5EBD-27F0A266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5504" name="Text Box 33">
            <a:extLst>
              <a:ext uri="{FF2B5EF4-FFF2-40B4-BE49-F238E27FC236}">
                <a16:creationId xmlns:a16="http://schemas.microsoft.com/office/drawing/2014/main" id="{F5A4FBC0-46BC-F196-A697-0B918B427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05505" name="Text Box 34">
            <a:extLst>
              <a:ext uri="{FF2B5EF4-FFF2-40B4-BE49-F238E27FC236}">
                <a16:creationId xmlns:a16="http://schemas.microsoft.com/office/drawing/2014/main" id="{011029AB-91FD-265E-2559-A9352270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05506" name="Text Box 35">
            <a:extLst>
              <a:ext uri="{FF2B5EF4-FFF2-40B4-BE49-F238E27FC236}">
                <a16:creationId xmlns:a16="http://schemas.microsoft.com/office/drawing/2014/main" id="{37605AFC-456E-D02A-F6B0-E2AF37634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5507" name="Text Box 36">
            <a:extLst>
              <a:ext uri="{FF2B5EF4-FFF2-40B4-BE49-F238E27FC236}">
                <a16:creationId xmlns:a16="http://schemas.microsoft.com/office/drawing/2014/main" id="{5371606E-A9AC-3C03-D2A1-0287CAE22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05508" name="Text Box 37">
            <a:extLst>
              <a:ext uri="{FF2B5EF4-FFF2-40B4-BE49-F238E27FC236}">
                <a16:creationId xmlns:a16="http://schemas.microsoft.com/office/drawing/2014/main" id="{C6FFD5A2-FA06-79FC-D82C-02591920C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“d”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</p:txBody>
      </p:sp>
      <p:sp>
        <p:nvSpPr>
          <p:cNvPr id="105509" name="Text Box 38">
            <a:extLst>
              <a:ext uri="{FF2B5EF4-FFF2-40B4-BE49-F238E27FC236}">
                <a16:creationId xmlns:a16="http://schemas.microsoft.com/office/drawing/2014/main" id="{18ADA21E-3FD5-3708-7160-030DB9A7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05510" name="Text Box 39">
            <a:extLst>
              <a:ext uri="{FF2B5EF4-FFF2-40B4-BE49-F238E27FC236}">
                <a16:creationId xmlns:a16="http://schemas.microsoft.com/office/drawing/2014/main" id="{19FF21F3-0C65-3E82-3497-2B3E78E8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05511" name="Text Box 40">
            <a:extLst>
              <a:ext uri="{FF2B5EF4-FFF2-40B4-BE49-F238E27FC236}">
                <a16:creationId xmlns:a16="http://schemas.microsoft.com/office/drawing/2014/main" id="{8AE57454-DADA-66B0-DE07-72B0CCA10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05512" name="Text Box 41">
            <a:extLst>
              <a:ext uri="{FF2B5EF4-FFF2-40B4-BE49-F238E27FC236}">
                <a16:creationId xmlns:a16="http://schemas.microsoft.com/office/drawing/2014/main" id="{EDBA15F8-1F25-FF6F-2F84-6F04B32B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05513" name="Text Box 42">
            <a:extLst>
              <a:ext uri="{FF2B5EF4-FFF2-40B4-BE49-F238E27FC236}">
                <a16:creationId xmlns:a16="http://schemas.microsoft.com/office/drawing/2014/main" id="{E851DF84-0015-4AC2-BD80-ED640527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05514" name="Text Box 43">
            <a:extLst>
              <a:ext uri="{FF2B5EF4-FFF2-40B4-BE49-F238E27FC236}">
                <a16:creationId xmlns:a16="http://schemas.microsoft.com/office/drawing/2014/main" id="{777E4FD7-2974-0D7F-F915-69C40D65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05515" name="Text Box 44">
            <a:extLst>
              <a:ext uri="{FF2B5EF4-FFF2-40B4-BE49-F238E27FC236}">
                <a16:creationId xmlns:a16="http://schemas.microsoft.com/office/drawing/2014/main" id="{3FF359E0-1421-58DF-6A6B-FF09F595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05516" name="Text Box 45">
            <a:extLst>
              <a:ext uri="{FF2B5EF4-FFF2-40B4-BE49-F238E27FC236}">
                <a16:creationId xmlns:a16="http://schemas.microsoft.com/office/drawing/2014/main" id="{6003083E-F961-47B9-12B4-37213FF3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05517" name="Text Box 46">
            <a:extLst>
              <a:ext uri="{FF2B5EF4-FFF2-40B4-BE49-F238E27FC236}">
                <a16:creationId xmlns:a16="http://schemas.microsoft.com/office/drawing/2014/main" id="{C3958320-0B13-D49A-EA69-7D32AB5D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05518" name="Text Box 47">
            <a:extLst>
              <a:ext uri="{FF2B5EF4-FFF2-40B4-BE49-F238E27FC236}">
                <a16:creationId xmlns:a16="http://schemas.microsoft.com/office/drawing/2014/main" id="{FD988C54-6C35-0996-5CCD-F9FAB8C6D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05519" name="Text Box 48">
            <a:extLst>
              <a:ext uri="{FF2B5EF4-FFF2-40B4-BE49-F238E27FC236}">
                <a16:creationId xmlns:a16="http://schemas.microsoft.com/office/drawing/2014/main" id="{FA85CFC4-C5D2-02C1-EF6D-4B2C7868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05520" name="Text Box 49">
            <a:extLst>
              <a:ext uri="{FF2B5EF4-FFF2-40B4-BE49-F238E27FC236}">
                <a16:creationId xmlns:a16="http://schemas.microsoft.com/office/drawing/2014/main" id="{5413385C-F470-68EF-C79D-B12756CA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>
            <a:extLst>
              <a:ext uri="{FF2B5EF4-FFF2-40B4-BE49-F238E27FC236}">
                <a16:creationId xmlns:a16="http://schemas.microsoft.com/office/drawing/2014/main" id="{1E8FB27E-74DE-3A6A-D1BA-A6C20289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701F54-28F3-4E24-A271-8BE82A667BE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7523" name="Rectangle 4">
            <a:extLst>
              <a:ext uri="{FF2B5EF4-FFF2-40B4-BE49-F238E27FC236}">
                <a16:creationId xmlns:a16="http://schemas.microsoft.com/office/drawing/2014/main" id="{3CDA33BF-278B-41C2-491F-DFE6CD082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07524" name="Oval 5">
            <a:extLst>
              <a:ext uri="{FF2B5EF4-FFF2-40B4-BE49-F238E27FC236}">
                <a16:creationId xmlns:a16="http://schemas.microsoft.com/office/drawing/2014/main" id="{8483FCD5-60FF-69FE-DA63-FC2DA6EF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07525" name="Oval 6">
            <a:extLst>
              <a:ext uri="{FF2B5EF4-FFF2-40B4-BE49-F238E27FC236}">
                <a16:creationId xmlns:a16="http://schemas.microsoft.com/office/drawing/2014/main" id="{B3853198-0BE1-1C25-1758-51D9F26BC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07526" name="Oval 7">
            <a:extLst>
              <a:ext uri="{FF2B5EF4-FFF2-40B4-BE49-F238E27FC236}">
                <a16:creationId xmlns:a16="http://schemas.microsoft.com/office/drawing/2014/main" id="{A6EBA5CB-443E-4F3A-0591-7A5DF6D55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07527" name="Oval 8">
            <a:extLst>
              <a:ext uri="{FF2B5EF4-FFF2-40B4-BE49-F238E27FC236}">
                <a16:creationId xmlns:a16="http://schemas.microsoft.com/office/drawing/2014/main" id="{74D650E8-9C77-0C22-A613-21A8F19E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07528" name="Oval 9">
            <a:extLst>
              <a:ext uri="{FF2B5EF4-FFF2-40B4-BE49-F238E27FC236}">
                <a16:creationId xmlns:a16="http://schemas.microsoft.com/office/drawing/2014/main" id="{C914179B-73A0-A1C7-9148-4099EE6F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07529" name="Oval 10">
            <a:extLst>
              <a:ext uri="{FF2B5EF4-FFF2-40B4-BE49-F238E27FC236}">
                <a16:creationId xmlns:a16="http://schemas.microsoft.com/office/drawing/2014/main" id="{F1C04569-F8D8-EB6D-3097-93D34E5E1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07530" name="Oval 11">
            <a:extLst>
              <a:ext uri="{FF2B5EF4-FFF2-40B4-BE49-F238E27FC236}">
                <a16:creationId xmlns:a16="http://schemas.microsoft.com/office/drawing/2014/main" id="{12B68994-2390-42D1-CAF2-715218DC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07531" name="Oval 12">
            <a:extLst>
              <a:ext uri="{FF2B5EF4-FFF2-40B4-BE49-F238E27FC236}">
                <a16:creationId xmlns:a16="http://schemas.microsoft.com/office/drawing/2014/main" id="{60EC9500-C60A-BD6B-786A-3721DF2F9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07532" name="AutoShape 13">
            <a:extLst>
              <a:ext uri="{FF2B5EF4-FFF2-40B4-BE49-F238E27FC236}">
                <a16:creationId xmlns:a16="http://schemas.microsoft.com/office/drawing/2014/main" id="{6CEF1927-1F3B-76A4-5AC5-60316D0198D8}"/>
              </a:ext>
            </a:extLst>
          </p:cNvPr>
          <p:cNvCxnSpPr>
            <a:cxnSpLocks noChangeShapeType="1"/>
            <a:stCxn id="107524" idx="0"/>
            <a:endCxn id="107525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AutoShape 14">
            <a:extLst>
              <a:ext uri="{FF2B5EF4-FFF2-40B4-BE49-F238E27FC236}">
                <a16:creationId xmlns:a16="http://schemas.microsoft.com/office/drawing/2014/main" id="{7D8CC2F2-FEB7-AA29-17C8-00209275BFDE}"/>
              </a:ext>
            </a:extLst>
          </p:cNvPr>
          <p:cNvCxnSpPr>
            <a:cxnSpLocks noChangeShapeType="1"/>
            <a:stCxn id="107524" idx="4"/>
            <a:endCxn id="107526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AutoShape 15">
            <a:extLst>
              <a:ext uri="{FF2B5EF4-FFF2-40B4-BE49-F238E27FC236}">
                <a16:creationId xmlns:a16="http://schemas.microsoft.com/office/drawing/2014/main" id="{98CDBDED-F641-4119-144C-F5432C3EA952}"/>
              </a:ext>
            </a:extLst>
          </p:cNvPr>
          <p:cNvCxnSpPr>
            <a:cxnSpLocks noChangeShapeType="1"/>
            <a:stCxn id="107525" idx="4"/>
            <a:endCxn id="107526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5" name="AutoShape 16">
            <a:extLst>
              <a:ext uri="{FF2B5EF4-FFF2-40B4-BE49-F238E27FC236}">
                <a16:creationId xmlns:a16="http://schemas.microsoft.com/office/drawing/2014/main" id="{8AC7A657-E8F8-E46C-117A-4AC6AB34273E}"/>
              </a:ext>
            </a:extLst>
          </p:cNvPr>
          <p:cNvCxnSpPr>
            <a:cxnSpLocks noChangeShapeType="1"/>
            <a:stCxn id="107525" idx="6"/>
            <a:endCxn id="107527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6" name="AutoShape 17">
            <a:extLst>
              <a:ext uri="{FF2B5EF4-FFF2-40B4-BE49-F238E27FC236}">
                <a16:creationId xmlns:a16="http://schemas.microsoft.com/office/drawing/2014/main" id="{89464F05-CF31-E2A5-1983-EEB6AD344012}"/>
              </a:ext>
            </a:extLst>
          </p:cNvPr>
          <p:cNvCxnSpPr>
            <a:cxnSpLocks noChangeShapeType="1"/>
            <a:stCxn id="107527" idx="6"/>
            <a:endCxn id="107528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7" name="AutoShape 18">
            <a:extLst>
              <a:ext uri="{FF2B5EF4-FFF2-40B4-BE49-F238E27FC236}">
                <a16:creationId xmlns:a16="http://schemas.microsoft.com/office/drawing/2014/main" id="{C9B2C72E-A06E-A020-D6C6-383F15EAE311}"/>
              </a:ext>
            </a:extLst>
          </p:cNvPr>
          <p:cNvCxnSpPr>
            <a:cxnSpLocks noChangeShapeType="1"/>
            <a:stCxn id="107528" idx="6"/>
            <a:endCxn id="107531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9">
            <a:extLst>
              <a:ext uri="{FF2B5EF4-FFF2-40B4-BE49-F238E27FC236}">
                <a16:creationId xmlns:a16="http://schemas.microsoft.com/office/drawing/2014/main" id="{918379DE-D070-2E01-5F6C-9E9463C60CD4}"/>
              </a:ext>
            </a:extLst>
          </p:cNvPr>
          <p:cNvCxnSpPr>
            <a:cxnSpLocks noChangeShapeType="1"/>
            <a:stCxn id="107531" idx="4"/>
            <a:endCxn id="107529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9" name="AutoShape 20">
            <a:extLst>
              <a:ext uri="{FF2B5EF4-FFF2-40B4-BE49-F238E27FC236}">
                <a16:creationId xmlns:a16="http://schemas.microsoft.com/office/drawing/2014/main" id="{0F9F90B2-FB3F-9339-4EF9-4040370A6E82}"/>
              </a:ext>
            </a:extLst>
          </p:cNvPr>
          <p:cNvCxnSpPr>
            <a:cxnSpLocks noChangeShapeType="1"/>
            <a:stCxn id="107529" idx="2"/>
            <a:endCxn id="107530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0" name="AutoShape 21">
            <a:extLst>
              <a:ext uri="{FF2B5EF4-FFF2-40B4-BE49-F238E27FC236}">
                <a16:creationId xmlns:a16="http://schemas.microsoft.com/office/drawing/2014/main" id="{8C742040-B0FC-2CF2-B74F-CEB9EC415A99}"/>
              </a:ext>
            </a:extLst>
          </p:cNvPr>
          <p:cNvCxnSpPr>
            <a:cxnSpLocks noChangeShapeType="1"/>
            <a:stCxn id="107530" idx="2"/>
            <a:endCxn id="107526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1" name="AutoShape 22">
            <a:extLst>
              <a:ext uri="{FF2B5EF4-FFF2-40B4-BE49-F238E27FC236}">
                <a16:creationId xmlns:a16="http://schemas.microsoft.com/office/drawing/2014/main" id="{2056FCDE-0A3F-2D2E-3398-0B18EA24E040}"/>
              </a:ext>
            </a:extLst>
          </p:cNvPr>
          <p:cNvCxnSpPr>
            <a:cxnSpLocks noChangeShapeType="1"/>
            <a:stCxn id="107530" idx="7"/>
            <a:endCxn id="107531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2" name="AutoShape 23">
            <a:extLst>
              <a:ext uri="{FF2B5EF4-FFF2-40B4-BE49-F238E27FC236}">
                <a16:creationId xmlns:a16="http://schemas.microsoft.com/office/drawing/2014/main" id="{85FE600B-D8F1-9A25-2EB8-3F0B6CB6DC39}"/>
              </a:ext>
            </a:extLst>
          </p:cNvPr>
          <p:cNvCxnSpPr>
            <a:cxnSpLocks noChangeShapeType="1"/>
            <a:stCxn id="107526" idx="7"/>
            <a:endCxn id="107527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43" name="AutoShape 24">
            <a:extLst>
              <a:ext uri="{FF2B5EF4-FFF2-40B4-BE49-F238E27FC236}">
                <a16:creationId xmlns:a16="http://schemas.microsoft.com/office/drawing/2014/main" id="{32C4AF61-4808-6E57-4A1A-5238DD128D39}"/>
              </a:ext>
            </a:extLst>
          </p:cNvPr>
          <p:cNvCxnSpPr>
            <a:cxnSpLocks noChangeShapeType="1"/>
            <a:stCxn id="107526" idx="7"/>
            <a:endCxn id="107528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544" name="Text Box 25">
            <a:extLst>
              <a:ext uri="{FF2B5EF4-FFF2-40B4-BE49-F238E27FC236}">
                <a16:creationId xmlns:a16="http://schemas.microsoft.com/office/drawing/2014/main" id="{3B05CCC9-04E0-D069-31CE-AB94A93A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07545" name="Text Box 26">
            <a:extLst>
              <a:ext uri="{FF2B5EF4-FFF2-40B4-BE49-F238E27FC236}">
                <a16:creationId xmlns:a16="http://schemas.microsoft.com/office/drawing/2014/main" id="{72F3661D-D51B-BCE4-D622-CAC4DC90E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7546" name="Text Box 27">
            <a:extLst>
              <a:ext uri="{FF2B5EF4-FFF2-40B4-BE49-F238E27FC236}">
                <a16:creationId xmlns:a16="http://schemas.microsoft.com/office/drawing/2014/main" id="{5D0D9AA7-10FF-F532-75D7-0957BA35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7547" name="Text Box 28">
            <a:extLst>
              <a:ext uri="{FF2B5EF4-FFF2-40B4-BE49-F238E27FC236}">
                <a16:creationId xmlns:a16="http://schemas.microsoft.com/office/drawing/2014/main" id="{4FC4B68C-F9EB-C41D-4C5B-6224C497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07548" name="Text Box 29">
            <a:extLst>
              <a:ext uri="{FF2B5EF4-FFF2-40B4-BE49-F238E27FC236}">
                <a16:creationId xmlns:a16="http://schemas.microsoft.com/office/drawing/2014/main" id="{AF6CF755-A444-896B-7C75-13D4FCB84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07549" name="Text Box 30">
            <a:extLst>
              <a:ext uri="{FF2B5EF4-FFF2-40B4-BE49-F238E27FC236}">
                <a16:creationId xmlns:a16="http://schemas.microsoft.com/office/drawing/2014/main" id="{513FA3DD-3D3E-3A9A-1066-889FD871F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7550" name="Text Box 31">
            <a:extLst>
              <a:ext uri="{FF2B5EF4-FFF2-40B4-BE49-F238E27FC236}">
                <a16:creationId xmlns:a16="http://schemas.microsoft.com/office/drawing/2014/main" id="{46D41779-66C6-8BD6-830A-37445479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7551" name="Text Box 32">
            <a:extLst>
              <a:ext uri="{FF2B5EF4-FFF2-40B4-BE49-F238E27FC236}">
                <a16:creationId xmlns:a16="http://schemas.microsoft.com/office/drawing/2014/main" id="{8F66FCDC-57CD-44C2-7701-AAB6F7F61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7552" name="Text Box 33">
            <a:extLst>
              <a:ext uri="{FF2B5EF4-FFF2-40B4-BE49-F238E27FC236}">
                <a16:creationId xmlns:a16="http://schemas.microsoft.com/office/drawing/2014/main" id="{C6B7F0A4-376E-127D-5C12-CAD11A105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07553" name="Text Box 34">
            <a:extLst>
              <a:ext uri="{FF2B5EF4-FFF2-40B4-BE49-F238E27FC236}">
                <a16:creationId xmlns:a16="http://schemas.microsoft.com/office/drawing/2014/main" id="{905A7316-2A32-774D-F9DA-41BF6254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07554" name="Text Box 35">
            <a:extLst>
              <a:ext uri="{FF2B5EF4-FFF2-40B4-BE49-F238E27FC236}">
                <a16:creationId xmlns:a16="http://schemas.microsoft.com/office/drawing/2014/main" id="{A83384AD-A15A-0213-15D2-EC7FBFE8F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7555" name="Text Box 36">
            <a:extLst>
              <a:ext uri="{FF2B5EF4-FFF2-40B4-BE49-F238E27FC236}">
                <a16:creationId xmlns:a16="http://schemas.microsoft.com/office/drawing/2014/main" id="{8161F8B5-BD06-371A-0BD5-3FD69208B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07556" name="Text Box 37">
            <a:extLst>
              <a:ext uri="{FF2B5EF4-FFF2-40B4-BE49-F238E27FC236}">
                <a16:creationId xmlns:a16="http://schemas.microsoft.com/office/drawing/2014/main" id="{E7C0484C-0495-61CA-1537-D1A04739A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720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“e”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forms a cycle by using the edges included so far. So skip it.</a:t>
            </a:r>
          </a:p>
        </p:txBody>
      </p:sp>
      <p:sp>
        <p:nvSpPr>
          <p:cNvPr id="107557" name="Text Box 38">
            <a:extLst>
              <a:ext uri="{FF2B5EF4-FFF2-40B4-BE49-F238E27FC236}">
                <a16:creationId xmlns:a16="http://schemas.microsoft.com/office/drawing/2014/main" id="{F41D2462-D519-58BC-DBE6-A07FF1E3E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07558" name="Text Box 39">
            <a:extLst>
              <a:ext uri="{FF2B5EF4-FFF2-40B4-BE49-F238E27FC236}">
                <a16:creationId xmlns:a16="http://schemas.microsoft.com/office/drawing/2014/main" id="{4917F9A8-3AC9-0D06-C465-4AA5BBE87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07559" name="Text Box 40">
            <a:extLst>
              <a:ext uri="{FF2B5EF4-FFF2-40B4-BE49-F238E27FC236}">
                <a16:creationId xmlns:a16="http://schemas.microsoft.com/office/drawing/2014/main" id="{013FD527-BD60-6067-D0BA-2A8B45725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07560" name="Text Box 41">
            <a:extLst>
              <a:ext uri="{FF2B5EF4-FFF2-40B4-BE49-F238E27FC236}">
                <a16:creationId xmlns:a16="http://schemas.microsoft.com/office/drawing/2014/main" id="{805369D9-333F-1A71-321C-806220F0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07561" name="Text Box 42">
            <a:extLst>
              <a:ext uri="{FF2B5EF4-FFF2-40B4-BE49-F238E27FC236}">
                <a16:creationId xmlns:a16="http://schemas.microsoft.com/office/drawing/2014/main" id="{06F67E1D-CB3D-373A-CA99-470FA233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07562" name="Text Box 43">
            <a:extLst>
              <a:ext uri="{FF2B5EF4-FFF2-40B4-BE49-F238E27FC236}">
                <a16:creationId xmlns:a16="http://schemas.microsoft.com/office/drawing/2014/main" id="{8479DFF4-6A98-CE53-2797-BAFF6EC0E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07563" name="Text Box 44">
            <a:extLst>
              <a:ext uri="{FF2B5EF4-FFF2-40B4-BE49-F238E27FC236}">
                <a16:creationId xmlns:a16="http://schemas.microsoft.com/office/drawing/2014/main" id="{721C9CC4-48D3-EF44-1D03-11320543A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07564" name="Text Box 45">
            <a:extLst>
              <a:ext uri="{FF2B5EF4-FFF2-40B4-BE49-F238E27FC236}">
                <a16:creationId xmlns:a16="http://schemas.microsoft.com/office/drawing/2014/main" id="{BFFBD774-CDBA-F013-F2FA-E610D658D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07565" name="Text Box 46">
            <a:extLst>
              <a:ext uri="{FF2B5EF4-FFF2-40B4-BE49-F238E27FC236}">
                <a16:creationId xmlns:a16="http://schemas.microsoft.com/office/drawing/2014/main" id="{F521669D-B550-1FDE-8355-DCEDA4FD9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07566" name="Text Box 47">
            <a:extLst>
              <a:ext uri="{FF2B5EF4-FFF2-40B4-BE49-F238E27FC236}">
                <a16:creationId xmlns:a16="http://schemas.microsoft.com/office/drawing/2014/main" id="{7728F799-54F3-A7A7-5B79-0DEADE9BF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07567" name="Text Box 48">
            <a:extLst>
              <a:ext uri="{FF2B5EF4-FFF2-40B4-BE49-F238E27FC236}">
                <a16:creationId xmlns:a16="http://schemas.microsoft.com/office/drawing/2014/main" id="{04D09434-6572-672A-F854-A98F11F7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07568" name="Text Box 49">
            <a:extLst>
              <a:ext uri="{FF2B5EF4-FFF2-40B4-BE49-F238E27FC236}">
                <a16:creationId xmlns:a16="http://schemas.microsoft.com/office/drawing/2014/main" id="{0575EEF7-A171-0997-80DF-3EBBF4E46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>
            <a:extLst>
              <a:ext uri="{FF2B5EF4-FFF2-40B4-BE49-F238E27FC236}">
                <a16:creationId xmlns:a16="http://schemas.microsoft.com/office/drawing/2014/main" id="{0DAF7FD7-078E-5691-741C-E4EF4AD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56A265-CB21-44B0-93B7-F2BF827D312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9571" name="Rectangle 4">
            <a:extLst>
              <a:ext uri="{FF2B5EF4-FFF2-40B4-BE49-F238E27FC236}">
                <a16:creationId xmlns:a16="http://schemas.microsoft.com/office/drawing/2014/main" id="{26BE8C96-F323-3707-758E-2C36178E1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09572" name="Oval 5">
            <a:extLst>
              <a:ext uri="{FF2B5EF4-FFF2-40B4-BE49-F238E27FC236}">
                <a16:creationId xmlns:a16="http://schemas.microsoft.com/office/drawing/2014/main" id="{DFB32613-762E-E319-BF90-DB6D7024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09573" name="Oval 6">
            <a:extLst>
              <a:ext uri="{FF2B5EF4-FFF2-40B4-BE49-F238E27FC236}">
                <a16:creationId xmlns:a16="http://schemas.microsoft.com/office/drawing/2014/main" id="{8D79D6F1-B09F-5E4D-0E6F-64E3B53A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09574" name="Oval 7">
            <a:extLst>
              <a:ext uri="{FF2B5EF4-FFF2-40B4-BE49-F238E27FC236}">
                <a16:creationId xmlns:a16="http://schemas.microsoft.com/office/drawing/2014/main" id="{94306D5C-B19B-0942-F937-64AC1D07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09575" name="Oval 8">
            <a:extLst>
              <a:ext uri="{FF2B5EF4-FFF2-40B4-BE49-F238E27FC236}">
                <a16:creationId xmlns:a16="http://schemas.microsoft.com/office/drawing/2014/main" id="{80BC1A60-6F53-44E3-01DB-49BBCFC41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09576" name="Oval 9">
            <a:extLst>
              <a:ext uri="{FF2B5EF4-FFF2-40B4-BE49-F238E27FC236}">
                <a16:creationId xmlns:a16="http://schemas.microsoft.com/office/drawing/2014/main" id="{5EFE72C8-60D8-3385-44C2-C05484B47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09577" name="Oval 10">
            <a:extLst>
              <a:ext uri="{FF2B5EF4-FFF2-40B4-BE49-F238E27FC236}">
                <a16:creationId xmlns:a16="http://schemas.microsoft.com/office/drawing/2014/main" id="{7DB6217A-1972-C6CC-6FD5-C7B82BE3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09578" name="Oval 11">
            <a:extLst>
              <a:ext uri="{FF2B5EF4-FFF2-40B4-BE49-F238E27FC236}">
                <a16:creationId xmlns:a16="http://schemas.microsoft.com/office/drawing/2014/main" id="{60FF3415-5741-0C6C-F8A1-3A7F0B188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09579" name="Oval 12">
            <a:extLst>
              <a:ext uri="{FF2B5EF4-FFF2-40B4-BE49-F238E27FC236}">
                <a16:creationId xmlns:a16="http://schemas.microsoft.com/office/drawing/2014/main" id="{C34FCF73-B544-D6FB-4A57-8AB80132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09580" name="AutoShape 13">
            <a:extLst>
              <a:ext uri="{FF2B5EF4-FFF2-40B4-BE49-F238E27FC236}">
                <a16:creationId xmlns:a16="http://schemas.microsoft.com/office/drawing/2014/main" id="{D3D17520-A5B1-F83D-1CCD-7E141C2BB224}"/>
              </a:ext>
            </a:extLst>
          </p:cNvPr>
          <p:cNvCxnSpPr>
            <a:cxnSpLocks noChangeShapeType="1"/>
            <a:stCxn id="109572" idx="0"/>
            <a:endCxn id="109573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1" name="AutoShape 14">
            <a:extLst>
              <a:ext uri="{FF2B5EF4-FFF2-40B4-BE49-F238E27FC236}">
                <a16:creationId xmlns:a16="http://schemas.microsoft.com/office/drawing/2014/main" id="{6D9C2A71-5C03-4C93-FF97-C5DF6CAEAC9B}"/>
              </a:ext>
            </a:extLst>
          </p:cNvPr>
          <p:cNvCxnSpPr>
            <a:cxnSpLocks noChangeShapeType="1"/>
            <a:stCxn id="109572" idx="4"/>
            <a:endCxn id="109574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AutoShape 15">
            <a:extLst>
              <a:ext uri="{FF2B5EF4-FFF2-40B4-BE49-F238E27FC236}">
                <a16:creationId xmlns:a16="http://schemas.microsoft.com/office/drawing/2014/main" id="{B439E532-DAF7-35F9-0203-9932B892885E}"/>
              </a:ext>
            </a:extLst>
          </p:cNvPr>
          <p:cNvCxnSpPr>
            <a:cxnSpLocks noChangeShapeType="1"/>
            <a:stCxn id="109573" idx="4"/>
            <a:endCxn id="109574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3" name="AutoShape 16">
            <a:extLst>
              <a:ext uri="{FF2B5EF4-FFF2-40B4-BE49-F238E27FC236}">
                <a16:creationId xmlns:a16="http://schemas.microsoft.com/office/drawing/2014/main" id="{8C2563CD-815C-E5F1-4236-A399AD7AE4D9}"/>
              </a:ext>
            </a:extLst>
          </p:cNvPr>
          <p:cNvCxnSpPr>
            <a:cxnSpLocks noChangeShapeType="1"/>
            <a:stCxn id="109573" idx="6"/>
            <a:endCxn id="109575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4" name="AutoShape 17">
            <a:extLst>
              <a:ext uri="{FF2B5EF4-FFF2-40B4-BE49-F238E27FC236}">
                <a16:creationId xmlns:a16="http://schemas.microsoft.com/office/drawing/2014/main" id="{A4D56CFC-91C5-596C-B162-8A2125087B99}"/>
              </a:ext>
            </a:extLst>
          </p:cNvPr>
          <p:cNvCxnSpPr>
            <a:cxnSpLocks noChangeShapeType="1"/>
            <a:stCxn id="109575" idx="6"/>
            <a:endCxn id="109576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8">
            <a:extLst>
              <a:ext uri="{FF2B5EF4-FFF2-40B4-BE49-F238E27FC236}">
                <a16:creationId xmlns:a16="http://schemas.microsoft.com/office/drawing/2014/main" id="{8F110661-B16D-60F2-F8EC-4E57C2ECF729}"/>
              </a:ext>
            </a:extLst>
          </p:cNvPr>
          <p:cNvCxnSpPr>
            <a:cxnSpLocks noChangeShapeType="1"/>
            <a:stCxn id="109576" idx="6"/>
            <a:endCxn id="109579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6" name="AutoShape 19">
            <a:extLst>
              <a:ext uri="{FF2B5EF4-FFF2-40B4-BE49-F238E27FC236}">
                <a16:creationId xmlns:a16="http://schemas.microsoft.com/office/drawing/2014/main" id="{E3D48B6D-8478-6985-72AD-8C45E3312009}"/>
              </a:ext>
            </a:extLst>
          </p:cNvPr>
          <p:cNvCxnSpPr>
            <a:cxnSpLocks noChangeShapeType="1"/>
            <a:stCxn id="109579" idx="4"/>
            <a:endCxn id="109577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7" name="AutoShape 20">
            <a:extLst>
              <a:ext uri="{FF2B5EF4-FFF2-40B4-BE49-F238E27FC236}">
                <a16:creationId xmlns:a16="http://schemas.microsoft.com/office/drawing/2014/main" id="{C1DBB4E8-8198-AD2B-A1C0-99AF77DF3547}"/>
              </a:ext>
            </a:extLst>
          </p:cNvPr>
          <p:cNvCxnSpPr>
            <a:cxnSpLocks noChangeShapeType="1"/>
            <a:stCxn id="109577" idx="2"/>
            <a:endCxn id="109578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8" name="AutoShape 21">
            <a:extLst>
              <a:ext uri="{FF2B5EF4-FFF2-40B4-BE49-F238E27FC236}">
                <a16:creationId xmlns:a16="http://schemas.microsoft.com/office/drawing/2014/main" id="{07208223-5E7A-F642-E27B-9A755048441F}"/>
              </a:ext>
            </a:extLst>
          </p:cNvPr>
          <p:cNvCxnSpPr>
            <a:cxnSpLocks noChangeShapeType="1"/>
            <a:stCxn id="109578" idx="2"/>
            <a:endCxn id="109574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9" name="AutoShape 22">
            <a:extLst>
              <a:ext uri="{FF2B5EF4-FFF2-40B4-BE49-F238E27FC236}">
                <a16:creationId xmlns:a16="http://schemas.microsoft.com/office/drawing/2014/main" id="{ED1A6937-3DA4-6E49-4AC7-55B9D9ACEB25}"/>
              </a:ext>
            </a:extLst>
          </p:cNvPr>
          <p:cNvCxnSpPr>
            <a:cxnSpLocks noChangeShapeType="1"/>
            <a:stCxn id="109578" idx="7"/>
            <a:endCxn id="109579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0" name="AutoShape 23">
            <a:extLst>
              <a:ext uri="{FF2B5EF4-FFF2-40B4-BE49-F238E27FC236}">
                <a16:creationId xmlns:a16="http://schemas.microsoft.com/office/drawing/2014/main" id="{B0FEEE38-915F-1DF1-9DFD-F0A234A4D97D}"/>
              </a:ext>
            </a:extLst>
          </p:cNvPr>
          <p:cNvCxnSpPr>
            <a:cxnSpLocks noChangeShapeType="1"/>
            <a:stCxn id="109574" idx="7"/>
            <a:endCxn id="109575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1" name="AutoShape 24">
            <a:extLst>
              <a:ext uri="{FF2B5EF4-FFF2-40B4-BE49-F238E27FC236}">
                <a16:creationId xmlns:a16="http://schemas.microsoft.com/office/drawing/2014/main" id="{DB78CA8E-33F7-64D6-EE34-48D20F15FC1A}"/>
              </a:ext>
            </a:extLst>
          </p:cNvPr>
          <p:cNvCxnSpPr>
            <a:cxnSpLocks noChangeShapeType="1"/>
            <a:stCxn id="109574" idx="7"/>
            <a:endCxn id="109576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92" name="Text Box 25">
            <a:extLst>
              <a:ext uri="{FF2B5EF4-FFF2-40B4-BE49-F238E27FC236}">
                <a16:creationId xmlns:a16="http://schemas.microsoft.com/office/drawing/2014/main" id="{A58F72DC-212C-7D36-F1EF-46F8F163C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09593" name="Text Box 26">
            <a:extLst>
              <a:ext uri="{FF2B5EF4-FFF2-40B4-BE49-F238E27FC236}">
                <a16:creationId xmlns:a16="http://schemas.microsoft.com/office/drawing/2014/main" id="{1605CDE7-7B08-18EA-80E5-E2ADD49A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9594" name="Text Box 27">
            <a:extLst>
              <a:ext uri="{FF2B5EF4-FFF2-40B4-BE49-F238E27FC236}">
                <a16:creationId xmlns:a16="http://schemas.microsoft.com/office/drawing/2014/main" id="{238FFC45-0209-DB37-03B7-3284AB78E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9595" name="Text Box 28">
            <a:extLst>
              <a:ext uri="{FF2B5EF4-FFF2-40B4-BE49-F238E27FC236}">
                <a16:creationId xmlns:a16="http://schemas.microsoft.com/office/drawing/2014/main" id="{F4AAF050-500E-3DE9-69BF-AE466F79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09596" name="Text Box 29">
            <a:extLst>
              <a:ext uri="{FF2B5EF4-FFF2-40B4-BE49-F238E27FC236}">
                <a16:creationId xmlns:a16="http://schemas.microsoft.com/office/drawing/2014/main" id="{F518AA6B-585A-3E0F-C7CF-19724920F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09597" name="Text Box 30">
            <a:extLst>
              <a:ext uri="{FF2B5EF4-FFF2-40B4-BE49-F238E27FC236}">
                <a16:creationId xmlns:a16="http://schemas.microsoft.com/office/drawing/2014/main" id="{95744FD3-007E-BF50-7216-31D71E40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9598" name="Text Box 31">
            <a:extLst>
              <a:ext uri="{FF2B5EF4-FFF2-40B4-BE49-F238E27FC236}">
                <a16:creationId xmlns:a16="http://schemas.microsoft.com/office/drawing/2014/main" id="{18880CF3-2CBA-1BA8-E875-C6C7EDA54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09599" name="Text Box 32">
            <a:extLst>
              <a:ext uri="{FF2B5EF4-FFF2-40B4-BE49-F238E27FC236}">
                <a16:creationId xmlns:a16="http://schemas.microsoft.com/office/drawing/2014/main" id="{4CF7E684-CA91-8514-38EB-B58D9D25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9600" name="Text Box 33">
            <a:extLst>
              <a:ext uri="{FF2B5EF4-FFF2-40B4-BE49-F238E27FC236}">
                <a16:creationId xmlns:a16="http://schemas.microsoft.com/office/drawing/2014/main" id="{5E8BF95A-29B5-63B4-C03F-F040E9879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09601" name="Text Box 34">
            <a:extLst>
              <a:ext uri="{FF2B5EF4-FFF2-40B4-BE49-F238E27FC236}">
                <a16:creationId xmlns:a16="http://schemas.microsoft.com/office/drawing/2014/main" id="{E36BBAEF-CF0D-EB74-84B8-B012B4623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09602" name="Text Box 35">
            <a:extLst>
              <a:ext uri="{FF2B5EF4-FFF2-40B4-BE49-F238E27FC236}">
                <a16:creationId xmlns:a16="http://schemas.microsoft.com/office/drawing/2014/main" id="{2DD0EFAF-4F73-8FF9-6276-966DA6B2B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09603" name="Text Box 36">
            <a:extLst>
              <a:ext uri="{FF2B5EF4-FFF2-40B4-BE49-F238E27FC236}">
                <a16:creationId xmlns:a16="http://schemas.microsoft.com/office/drawing/2014/main" id="{B4A49E15-F5C0-F59B-1A13-FC085280F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09604" name="Text Box 37">
            <a:extLst>
              <a:ext uri="{FF2B5EF4-FFF2-40B4-BE49-F238E27FC236}">
                <a16:creationId xmlns:a16="http://schemas.microsoft.com/office/drawing/2014/main" id="{69BF3201-64C8-98C7-9EFA-EF9B76805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“f”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</p:txBody>
      </p:sp>
      <p:sp>
        <p:nvSpPr>
          <p:cNvPr id="109605" name="Text Box 38">
            <a:extLst>
              <a:ext uri="{FF2B5EF4-FFF2-40B4-BE49-F238E27FC236}">
                <a16:creationId xmlns:a16="http://schemas.microsoft.com/office/drawing/2014/main" id="{EF243F07-DE3C-85B9-152D-793517895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09606" name="Text Box 39">
            <a:extLst>
              <a:ext uri="{FF2B5EF4-FFF2-40B4-BE49-F238E27FC236}">
                <a16:creationId xmlns:a16="http://schemas.microsoft.com/office/drawing/2014/main" id="{84143E6E-5AFC-40BB-85CE-2974C687E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09607" name="Text Box 40">
            <a:extLst>
              <a:ext uri="{FF2B5EF4-FFF2-40B4-BE49-F238E27FC236}">
                <a16:creationId xmlns:a16="http://schemas.microsoft.com/office/drawing/2014/main" id="{5310EA8C-880A-4256-0B7F-107C3245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09608" name="Text Box 41">
            <a:extLst>
              <a:ext uri="{FF2B5EF4-FFF2-40B4-BE49-F238E27FC236}">
                <a16:creationId xmlns:a16="http://schemas.microsoft.com/office/drawing/2014/main" id="{67F3DB5A-0247-1143-30A9-EEB4EFD2D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09609" name="Text Box 42">
            <a:extLst>
              <a:ext uri="{FF2B5EF4-FFF2-40B4-BE49-F238E27FC236}">
                <a16:creationId xmlns:a16="http://schemas.microsoft.com/office/drawing/2014/main" id="{9FA1A895-AD53-22FB-2E53-CA5D11CAE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09610" name="Text Box 43">
            <a:extLst>
              <a:ext uri="{FF2B5EF4-FFF2-40B4-BE49-F238E27FC236}">
                <a16:creationId xmlns:a16="http://schemas.microsoft.com/office/drawing/2014/main" id="{A1F8AF40-8BB5-D165-845A-B8BFD5288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09611" name="Text Box 44">
            <a:extLst>
              <a:ext uri="{FF2B5EF4-FFF2-40B4-BE49-F238E27FC236}">
                <a16:creationId xmlns:a16="http://schemas.microsoft.com/office/drawing/2014/main" id="{D471CD5A-A743-232E-AF2A-74C3C3B84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09612" name="Text Box 45">
            <a:extLst>
              <a:ext uri="{FF2B5EF4-FFF2-40B4-BE49-F238E27FC236}">
                <a16:creationId xmlns:a16="http://schemas.microsoft.com/office/drawing/2014/main" id="{0BBDB8D0-A40E-0EC3-5367-383732E5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09613" name="Text Box 46">
            <a:extLst>
              <a:ext uri="{FF2B5EF4-FFF2-40B4-BE49-F238E27FC236}">
                <a16:creationId xmlns:a16="http://schemas.microsoft.com/office/drawing/2014/main" id="{7EE0253E-6159-2B14-8D55-6EC91F68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09614" name="Text Box 47">
            <a:extLst>
              <a:ext uri="{FF2B5EF4-FFF2-40B4-BE49-F238E27FC236}">
                <a16:creationId xmlns:a16="http://schemas.microsoft.com/office/drawing/2014/main" id="{8712DAB6-CC6F-FEE2-FBF5-6F975500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09615" name="Text Box 48">
            <a:extLst>
              <a:ext uri="{FF2B5EF4-FFF2-40B4-BE49-F238E27FC236}">
                <a16:creationId xmlns:a16="http://schemas.microsoft.com/office/drawing/2014/main" id="{C64CF084-624B-0F20-A43E-752B72E2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09616" name="Text Box 49">
            <a:extLst>
              <a:ext uri="{FF2B5EF4-FFF2-40B4-BE49-F238E27FC236}">
                <a16:creationId xmlns:a16="http://schemas.microsoft.com/office/drawing/2014/main" id="{CD4BF407-D22F-1703-A5B9-416F5F350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>
            <a:extLst>
              <a:ext uri="{FF2B5EF4-FFF2-40B4-BE49-F238E27FC236}">
                <a16:creationId xmlns:a16="http://schemas.microsoft.com/office/drawing/2014/main" id="{B0D6228E-931F-5CA2-19E7-71FEF958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D95D5A-5C0C-4320-81EB-650F6FCC99B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1619" name="Rectangle 4">
            <a:extLst>
              <a:ext uri="{FF2B5EF4-FFF2-40B4-BE49-F238E27FC236}">
                <a16:creationId xmlns:a16="http://schemas.microsoft.com/office/drawing/2014/main" id="{92EFF1D3-02D3-1C17-7206-7DEEF9EAD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11620" name="Oval 5">
            <a:extLst>
              <a:ext uri="{FF2B5EF4-FFF2-40B4-BE49-F238E27FC236}">
                <a16:creationId xmlns:a16="http://schemas.microsoft.com/office/drawing/2014/main" id="{BF5BC10B-E7AC-D16D-59E0-92E04B180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1621" name="Oval 6">
            <a:extLst>
              <a:ext uri="{FF2B5EF4-FFF2-40B4-BE49-F238E27FC236}">
                <a16:creationId xmlns:a16="http://schemas.microsoft.com/office/drawing/2014/main" id="{7BCC8EAF-A2E9-98B1-78EF-D5B41A85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1622" name="Oval 7">
            <a:extLst>
              <a:ext uri="{FF2B5EF4-FFF2-40B4-BE49-F238E27FC236}">
                <a16:creationId xmlns:a16="http://schemas.microsoft.com/office/drawing/2014/main" id="{78709C75-B185-DAD9-421A-750B574CD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11623" name="Oval 8">
            <a:extLst>
              <a:ext uri="{FF2B5EF4-FFF2-40B4-BE49-F238E27FC236}">
                <a16:creationId xmlns:a16="http://schemas.microsoft.com/office/drawing/2014/main" id="{3A6D9B00-7F84-B537-9662-A7767C16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11624" name="Oval 9">
            <a:extLst>
              <a:ext uri="{FF2B5EF4-FFF2-40B4-BE49-F238E27FC236}">
                <a16:creationId xmlns:a16="http://schemas.microsoft.com/office/drawing/2014/main" id="{BADC95AD-F36A-4260-B9FF-3C4EDD60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11625" name="Oval 10">
            <a:extLst>
              <a:ext uri="{FF2B5EF4-FFF2-40B4-BE49-F238E27FC236}">
                <a16:creationId xmlns:a16="http://schemas.microsoft.com/office/drawing/2014/main" id="{45274650-B97C-EEE4-293A-9DBEFBE1A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11626" name="Oval 11">
            <a:extLst>
              <a:ext uri="{FF2B5EF4-FFF2-40B4-BE49-F238E27FC236}">
                <a16:creationId xmlns:a16="http://schemas.microsoft.com/office/drawing/2014/main" id="{73710389-4AE9-1A78-61D1-E2A0E82D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11627" name="Oval 12">
            <a:extLst>
              <a:ext uri="{FF2B5EF4-FFF2-40B4-BE49-F238E27FC236}">
                <a16:creationId xmlns:a16="http://schemas.microsoft.com/office/drawing/2014/main" id="{C5379C41-812B-63F1-FEDC-D9A7B005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11628" name="AutoShape 13">
            <a:extLst>
              <a:ext uri="{FF2B5EF4-FFF2-40B4-BE49-F238E27FC236}">
                <a16:creationId xmlns:a16="http://schemas.microsoft.com/office/drawing/2014/main" id="{CDDB97B3-AD60-1024-59EC-27539786E882}"/>
              </a:ext>
            </a:extLst>
          </p:cNvPr>
          <p:cNvCxnSpPr>
            <a:cxnSpLocks noChangeShapeType="1"/>
            <a:stCxn id="111620" idx="0"/>
            <a:endCxn id="111621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9" name="AutoShape 14">
            <a:extLst>
              <a:ext uri="{FF2B5EF4-FFF2-40B4-BE49-F238E27FC236}">
                <a16:creationId xmlns:a16="http://schemas.microsoft.com/office/drawing/2014/main" id="{1483E3CF-3518-355B-9D81-F96286F847A3}"/>
              </a:ext>
            </a:extLst>
          </p:cNvPr>
          <p:cNvCxnSpPr>
            <a:cxnSpLocks noChangeShapeType="1"/>
            <a:stCxn id="111620" idx="4"/>
            <a:endCxn id="111622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0" name="AutoShape 15">
            <a:extLst>
              <a:ext uri="{FF2B5EF4-FFF2-40B4-BE49-F238E27FC236}">
                <a16:creationId xmlns:a16="http://schemas.microsoft.com/office/drawing/2014/main" id="{3434ED94-B6E9-C945-1ECB-73D3EDED4CD5}"/>
              </a:ext>
            </a:extLst>
          </p:cNvPr>
          <p:cNvCxnSpPr>
            <a:cxnSpLocks noChangeShapeType="1"/>
            <a:stCxn id="111621" idx="4"/>
            <a:endCxn id="111622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1" name="AutoShape 16">
            <a:extLst>
              <a:ext uri="{FF2B5EF4-FFF2-40B4-BE49-F238E27FC236}">
                <a16:creationId xmlns:a16="http://schemas.microsoft.com/office/drawing/2014/main" id="{137E7871-0746-6A12-BED7-EA7C8EC3533F}"/>
              </a:ext>
            </a:extLst>
          </p:cNvPr>
          <p:cNvCxnSpPr>
            <a:cxnSpLocks noChangeShapeType="1"/>
            <a:stCxn id="111621" idx="6"/>
            <a:endCxn id="111623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2" name="AutoShape 17">
            <a:extLst>
              <a:ext uri="{FF2B5EF4-FFF2-40B4-BE49-F238E27FC236}">
                <a16:creationId xmlns:a16="http://schemas.microsoft.com/office/drawing/2014/main" id="{A4D42D76-B187-EC93-5ED3-82861D1991D4}"/>
              </a:ext>
            </a:extLst>
          </p:cNvPr>
          <p:cNvCxnSpPr>
            <a:cxnSpLocks noChangeShapeType="1"/>
            <a:stCxn id="111623" idx="6"/>
            <a:endCxn id="111624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3" name="AutoShape 18">
            <a:extLst>
              <a:ext uri="{FF2B5EF4-FFF2-40B4-BE49-F238E27FC236}">
                <a16:creationId xmlns:a16="http://schemas.microsoft.com/office/drawing/2014/main" id="{650B82CB-5ECE-0613-9B81-AB8BE4765023}"/>
              </a:ext>
            </a:extLst>
          </p:cNvPr>
          <p:cNvCxnSpPr>
            <a:cxnSpLocks noChangeShapeType="1"/>
            <a:stCxn id="111624" idx="6"/>
            <a:endCxn id="111627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4" name="AutoShape 19">
            <a:extLst>
              <a:ext uri="{FF2B5EF4-FFF2-40B4-BE49-F238E27FC236}">
                <a16:creationId xmlns:a16="http://schemas.microsoft.com/office/drawing/2014/main" id="{E649544D-3342-A973-0F22-206B2FE896E8}"/>
              </a:ext>
            </a:extLst>
          </p:cNvPr>
          <p:cNvCxnSpPr>
            <a:cxnSpLocks noChangeShapeType="1"/>
            <a:stCxn id="111627" idx="4"/>
            <a:endCxn id="111625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5" name="AutoShape 20">
            <a:extLst>
              <a:ext uri="{FF2B5EF4-FFF2-40B4-BE49-F238E27FC236}">
                <a16:creationId xmlns:a16="http://schemas.microsoft.com/office/drawing/2014/main" id="{69D980EC-1E7A-C8B3-98F7-5BCA36EB713F}"/>
              </a:ext>
            </a:extLst>
          </p:cNvPr>
          <p:cNvCxnSpPr>
            <a:cxnSpLocks noChangeShapeType="1"/>
            <a:stCxn id="111625" idx="2"/>
            <a:endCxn id="111626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6" name="AutoShape 21">
            <a:extLst>
              <a:ext uri="{FF2B5EF4-FFF2-40B4-BE49-F238E27FC236}">
                <a16:creationId xmlns:a16="http://schemas.microsoft.com/office/drawing/2014/main" id="{92FFBE60-6F92-7CEB-CF15-6A97D5259A41}"/>
              </a:ext>
            </a:extLst>
          </p:cNvPr>
          <p:cNvCxnSpPr>
            <a:cxnSpLocks noChangeShapeType="1"/>
            <a:stCxn id="111626" idx="2"/>
            <a:endCxn id="111622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7" name="AutoShape 22">
            <a:extLst>
              <a:ext uri="{FF2B5EF4-FFF2-40B4-BE49-F238E27FC236}">
                <a16:creationId xmlns:a16="http://schemas.microsoft.com/office/drawing/2014/main" id="{37514E78-6CC6-50A0-79E1-B4710B14E9B2}"/>
              </a:ext>
            </a:extLst>
          </p:cNvPr>
          <p:cNvCxnSpPr>
            <a:cxnSpLocks noChangeShapeType="1"/>
            <a:stCxn id="111626" idx="7"/>
            <a:endCxn id="111627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8" name="AutoShape 23">
            <a:extLst>
              <a:ext uri="{FF2B5EF4-FFF2-40B4-BE49-F238E27FC236}">
                <a16:creationId xmlns:a16="http://schemas.microsoft.com/office/drawing/2014/main" id="{218D2DD3-E0BF-3DBE-CAE9-9A4BEE8B983B}"/>
              </a:ext>
            </a:extLst>
          </p:cNvPr>
          <p:cNvCxnSpPr>
            <a:cxnSpLocks noChangeShapeType="1"/>
            <a:stCxn id="111622" idx="7"/>
            <a:endCxn id="111623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39" name="AutoShape 24">
            <a:extLst>
              <a:ext uri="{FF2B5EF4-FFF2-40B4-BE49-F238E27FC236}">
                <a16:creationId xmlns:a16="http://schemas.microsoft.com/office/drawing/2014/main" id="{E844C87F-D16F-78E0-E5CD-3B534FCCF640}"/>
              </a:ext>
            </a:extLst>
          </p:cNvPr>
          <p:cNvCxnSpPr>
            <a:cxnSpLocks noChangeShapeType="1"/>
            <a:stCxn id="111622" idx="7"/>
            <a:endCxn id="111624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40" name="Text Box 25">
            <a:extLst>
              <a:ext uri="{FF2B5EF4-FFF2-40B4-BE49-F238E27FC236}">
                <a16:creationId xmlns:a16="http://schemas.microsoft.com/office/drawing/2014/main" id="{85EAB04B-A100-3576-EE91-291F56A14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11641" name="Text Box 26">
            <a:extLst>
              <a:ext uri="{FF2B5EF4-FFF2-40B4-BE49-F238E27FC236}">
                <a16:creationId xmlns:a16="http://schemas.microsoft.com/office/drawing/2014/main" id="{311C88C6-9E9E-DB46-CDF7-6E1AD93DF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11642" name="Text Box 27">
            <a:extLst>
              <a:ext uri="{FF2B5EF4-FFF2-40B4-BE49-F238E27FC236}">
                <a16:creationId xmlns:a16="http://schemas.microsoft.com/office/drawing/2014/main" id="{75674E88-02E0-B573-2892-E96B4D89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1643" name="Text Box 28">
            <a:extLst>
              <a:ext uri="{FF2B5EF4-FFF2-40B4-BE49-F238E27FC236}">
                <a16:creationId xmlns:a16="http://schemas.microsoft.com/office/drawing/2014/main" id="{C4C0ACDA-C0E1-8CBA-3895-2C9F03F0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11644" name="Text Box 29">
            <a:extLst>
              <a:ext uri="{FF2B5EF4-FFF2-40B4-BE49-F238E27FC236}">
                <a16:creationId xmlns:a16="http://schemas.microsoft.com/office/drawing/2014/main" id="{35D7E913-E628-C0C9-D0D3-430EB9B89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11645" name="Text Box 30">
            <a:extLst>
              <a:ext uri="{FF2B5EF4-FFF2-40B4-BE49-F238E27FC236}">
                <a16:creationId xmlns:a16="http://schemas.microsoft.com/office/drawing/2014/main" id="{8FDE1DD0-E589-BB89-63FD-AA0A57ED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11646" name="Text Box 31">
            <a:extLst>
              <a:ext uri="{FF2B5EF4-FFF2-40B4-BE49-F238E27FC236}">
                <a16:creationId xmlns:a16="http://schemas.microsoft.com/office/drawing/2014/main" id="{E138310D-1BB7-D0A5-BF5C-B88FF410E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11647" name="Text Box 32">
            <a:extLst>
              <a:ext uri="{FF2B5EF4-FFF2-40B4-BE49-F238E27FC236}">
                <a16:creationId xmlns:a16="http://schemas.microsoft.com/office/drawing/2014/main" id="{6AE331FF-3CBF-925B-057D-EB920B6D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1648" name="Text Box 33">
            <a:extLst>
              <a:ext uri="{FF2B5EF4-FFF2-40B4-BE49-F238E27FC236}">
                <a16:creationId xmlns:a16="http://schemas.microsoft.com/office/drawing/2014/main" id="{822D8975-2FA4-9D5B-791D-18E282FA0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11649" name="Text Box 34">
            <a:extLst>
              <a:ext uri="{FF2B5EF4-FFF2-40B4-BE49-F238E27FC236}">
                <a16:creationId xmlns:a16="http://schemas.microsoft.com/office/drawing/2014/main" id="{99D48A85-57EC-B5E9-1333-2824F873C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11650" name="Text Box 35">
            <a:extLst>
              <a:ext uri="{FF2B5EF4-FFF2-40B4-BE49-F238E27FC236}">
                <a16:creationId xmlns:a16="http://schemas.microsoft.com/office/drawing/2014/main" id="{2D24CD80-9F6C-0FAB-0AA8-C9627705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1651" name="Text Box 36">
            <a:extLst>
              <a:ext uri="{FF2B5EF4-FFF2-40B4-BE49-F238E27FC236}">
                <a16:creationId xmlns:a16="http://schemas.microsoft.com/office/drawing/2014/main" id="{932B8D2C-18F3-3752-CA69-DD844A4C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11652" name="Text Box 37">
            <a:extLst>
              <a:ext uri="{FF2B5EF4-FFF2-40B4-BE49-F238E27FC236}">
                <a16:creationId xmlns:a16="http://schemas.microsoft.com/office/drawing/2014/main" id="{5D738857-CD92-D855-FF4C-AB9474DDB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“g”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11653" name="Text Box 38">
            <a:extLst>
              <a:ext uri="{FF2B5EF4-FFF2-40B4-BE49-F238E27FC236}">
                <a16:creationId xmlns:a16="http://schemas.microsoft.com/office/drawing/2014/main" id="{84BB4C3F-EAAF-7984-64F4-6229EF80A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11654" name="Text Box 39">
            <a:extLst>
              <a:ext uri="{FF2B5EF4-FFF2-40B4-BE49-F238E27FC236}">
                <a16:creationId xmlns:a16="http://schemas.microsoft.com/office/drawing/2014/main" id="{B1B7B2E0-DBF3-C34B-4E83-D6986DF32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11655" name="Text Box 40">
            <a:extLst>
              <a:ext uri="{FF2B5EF4-FFF2-40B4-BE49-F238E27FC236}">
                <a16:creationId xmlns:a16="http://schemas.microsoft.com/office/drawing/2014/main" id="{1C7A7160-81B8-AE8D-2994-480F4867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11656" name="Text Box 41">
            <a:extLst>
              <a:ext uri="{FF2B5EF4-FFF2-40B4-BE49-F238E27FC236}">
                <a16:creationId xmlns:a16="http://schemas.microsoft.com/office/drawing/2014/main" id="{FCFB08DE-2682-DAE8-6E7F-82C43DE44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11657" name="Text Box 42">
            <a:extLst>
              <a:ext uri="{FF2B5EF4-FFF2-40B4-BE49-F238E27FC236}">
                <a16:creationId xmlns:a16="http://schemas.microsoft.com/office/drawing/2014/main" id="{BACDF2C6-5048-CC05-7EA9-E9BBD1C49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11658" name="Text Box 43">
            <a:extLst>
              <a:ext uri="{FF2B5EF4-FFF2-40B4-BE49-F238E27FC236}">
                <a16:creationId xmlns:a16="http://schemas.microsoft.com/office/drawing/2014/main" id="{50312EAF-10A8-DB64-C032-DF4BC80F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11659" name="Text Box 44">
            <a:extLst>
              <a:ext uri="{FF2B5EF4-FFF2-40B4-BE49-F238E27FC236}">
                <a16:creationId xmlns:a16="http://schemas.microsoft.com/office/drawing/2014/main" id="{E32CF47D-32B9-C5A9-1D4D-8FDBE057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11660" name="Text Box 45">
            <a:extLst>
              <a:ext uri="{FF2B5EF4-FFF2-40B4-BE49-F238E27FC236}">
                <a16:creationId xmlns:a16="http://schemas.microsoft.com/office/drawing/2014/main" id="{D60CC57A-062D-56CA-4304-97962619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11661" name="Text Box 46">
            <a:extLst>
              <a:ext uri="{FF2B5EF4-FFF2-40B4-BE49-F238E27FC236}">
                <a16:creationId xmlns:a16="http://schemas.microsoft.com/office/drawing/2014/main" id="{BD2A7002-B1DD-93B8-1944-784E8A76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11662" name="Text Box 47">
            <a:extLst>
              <a:ext uri="{FF2B5EF4-FFF2-40B4-BE49-F238E27FC236}">
                <a16:creationId xmlns:a16="http://schemas.microsoft.com/office/drawing/2014/main" id="{87A98349-4498-5186-7368-F4FB1D7B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11663" name="Text Box 48">
            <a:extLst>
              <a:ext uri="{FF2B5EF4-FFF2-40B4-BE49-F238E27FC236}">
                <a16:creationId xmlns:a16="http://schemas.microsoft.com/office/drawing/2014/main" id="{FE52A320-18A0-BD11-FEB6-E8AFA56A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11664" name="Text Box 49">
            <a:extLst>
              <a:ext uri="{FF2B5EF4-FFF2-40B4-BE49-F238E27FC236}">
                <a16:creationId xmlns:a16="http://schemas.microsoft.com/office/drawing/2014/main" id="{1E452EED-37AB-6234-C44F-6BFEACA88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ED3831CC-87E0-A5AC-4774-45E31FCA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8797C3-2339-45D4-8A1C-76061ED19CD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3667" name="Rectangle 4">
            <a:extLst>
              <a:ext uri="{FF2B5EF4-FFF2-40B4-BE49-F238E27FC236}">
                <a16:creationId xmlns:a16="http://schemas.microsoft.com/office/drawing/2014/main" id="{4E55D75B-C586-2C7D-4805-2761DCB7D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7025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Kruskal’s algorithm for MST</a:t>
            </a:r>
          </a:p>
        </p:txBody>
      </p:sp>
      <p:sp>
        <p:nvSpPr>
          <p:cNvPr id="113668" name="Oval 5">
            <a:extLst>
              <a:ext uri="{FF2B5EF4-FFF2-40B4-BE49-F238E27FC236}">
                <a16:creationId xmlns:a16="http://schemas.microsoft.com/office/drawing/2014/main" id="{14205F35-5A03-132B-A227-2138AD8BB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320925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3669" name="Oval 6">
            <a:extLst>
              <a:ext uri="{FF2B5EF4-FFF2-40B4-BE49-F238E27FC236}">
                <a16:creationId xmlns:a16="http://schemas.microsoft.com/office/drawing/2014/main" id="{83A8DABB-3D4E-5D8B-58DD-FE091939F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3670" name="Oval 7">
            <a:extLst>
              <a:ext uri="{FF2B5EF4-FFF2-40B4-BE49-F238E27FC236}">
                <a16:creationId xmlns:a16="http://schemas.microsoft.com/office/drawing/2014/main" id="{888E5832-9781-83E3-3A07-27FA10E1E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13671" name="Oval 8">
            <a:extLst>
              <a:ext uri="{FF2B5EF4-FFF2-40B4-BE49-F238E27FC236}">
                <a16:creationId xmlns:a16="http://schemas.microsoft.com/office/drawing/2014/main" id="{ED214FAD-1B71-B6A5-A394-B5D0B3693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13672" name="Oval 9">
            <a:extLst>
              <a:ext uri="{FF2B5EF4-FFF2-40B4-BE49-F238E27FC236}">
                <a16:creationId xmlns:a16="http://schemas.microsoft.com/office/drawing/2014/main" id="{D0CC35DC-3B23-6118-A1A1-98F604966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11779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6</a:t>
            </a:r>
          </a:p>
        </p:txBody>
      </p:sp>
      <p:sp>
        <p:nvSpPr>
          <p:cNvPr id="113673" name="Oval 10">
            <a:extLst>
              <a:ext uri="{FF2B5EF4-FFF2-40B4-BE49-F238E27FC236}">
                <a16:creationId xmlns:a16="http://schemas.microsoft.com/office/drawing/2014/main" id="{E602FFF2-2976-DBED-031C-A0F6EB1D7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7</a:t>
            </a:r>
          </a:p>
        </p:txBody>
      </p:sp>
      <p:sp>
        <p:nvSpPr>
          <p:cNvPr id="113674" name="Oval 11">
            <a:extLst>
              <a:ext uri="{FF2B5EF4-FFF2-40B4-BE49-F238E27FC236}">
                <a16:creationId xmlns:a16="http://schemas.microsoft.com/office/drawing/2014/main" id="{9B2D6FB8-83F7-FDC6-BECF-1D69CD044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3387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5</a:t>
            </a:r>
          </a:p>
        </p:txBody>
      </p:sp>
      <p:sp>
        <p:nvSpPr>
          <p:cNvPr id="113675" name="Oval 12">
            <a:extLst>
              <a:ext uri="{FF2B5EF4-FFF2-40B4-BE49-F238E27FC236}">
                <a16:creationId xmlns:a16="http://schemas.microsoft.com/office/drawing/2014/main" id="{DA65CD39-081F-A35A-EA06-9DE42E04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5238" y="2244725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8</a:t>
            </a:r>
          </a:p>
        </p:txBody>
      </p:sp>
      <p:cxnSp>
        <p:nvCxnSpPr>
          <p:cNvPr id="113676" name="AutoShape 13">
            <a:extLst>
              <a:ext uri="{FF2B5EF4-FFF2-40B4-BE49-F238E27FC236}">
                <a16:creationId xmlns:a16="http://schemas.microsoft.com/office/drawing/2014/main" id="{B68AA8A1-A824-6F4B-FB57-569E22729675}"/>
              </a:ext>
            </a:extLst>
          </p:cNvPr>
          <p:cNvCxnSpPr>
            <a:cxnSpLocks noChangeShapeType="1"/>
            <a:stCxn id="113668" idx="0"/>
            <a:endCxn id="113669" idx="2"/>
          </p:cNvCxnSpPr>
          <p:nvPr/>
        </p:nvCxnSpPr>
        <p:spPr bwMode="auto">
          <a:xfrm rot="5400000" flipH="1" flipV="1">
            <a:off x="759620" y="1561306"/>
            <a:ext cx="862012" cy="657225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7" name="AutoShape 14">
            <a:extLst>
              <a:ext uri="{FF2B5EF4-FFF2-40B4-BE49-F238E27FC236}">
                <a16:creationId xmlns:a16="http://schemas.microsoft.com/office/drawing/2014/main" id="{3A0B78D5-DF61-371D-C901-4BAF3F9CE41A}"/>
              </a:ext>
            </a:extLst>
          </p:cNvPr>
          <p:cNvCxnSpPr>
            <a:cxnSpLocks noChangeShapeType="1"/>
            <a:stCxn id="113668" idx="4"/>
            <a:endCxn id="113670" idx="2"/>
          </p:cNvCxnSpPr>
          <p:nvPr/>
        </p:nvCxnSpPr>
        <p:spPr bwMode="auto">
          <a:xfrm rot="16200000" flipH="1">
            <a:off x="797719" y="2947194"/>
            <a:ext cx="78581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8" name="AutoShape 15">
            <a:extLst>
              <a:ext uri="{FF2B5EF4-FFF2-40B4-BE49-F238E27FC236}">
                <a16:creationId xmlns:a16="http://schemas.microsoft.com/office/drawing/2014/main" id="{42B87178-6793-E200-1B14-AA0063517D60}"/>
              </a:ext>
            </a:extLst>
          </p:cNvPr>
          <p:cNvCxnSpPr>
            <a:cxnSpLocks noChangeShapeType="1"/>
            <a:stCxn id="113669" idx="4"/>
            <a:endCxn id="113670" idx="0"/>
          </p:cNvCxnSpPr>
          <p:nvPr/>
        </p:nvCxnSpPr>
        <p:spPr bwMode="auto">
          <a:xfrm rot="5400000">
            <a:off x="982663" y="2563813"/>
            <a:ext cx="1646237" cy="1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9" name="AutoShape 16">
            <a:extLst>
              <a:ext uri="{FF2B5EF4-FFF2-40B4-BE49-F238E27FC236}">
                <a16:creationId xmlns:a16="http://schemas.microsoft.com/office/drawing/2014/main" id="{EA747AFC-6C15-175C-4D95-F2712394D960}"/>
              </a:ext>
            </a:extLst>
          </p:cNvPr>
          <p:cNvCxnSpPr>
            <a:cxnSpLocks noChangeShapeType="1"/>
            <a:stCxn id="113669" idx="6"/>
            <a:endCxn id="113671" idx="2"/>
          </p:cNvCxnSpPr>
          <p:nvPr/>
        </p:nvCxnSpPr>
        <p:spPr bwMode="auto">
          <a:xfrm>
            <a:off x="2092325" y="1458913"/>
            <a:ext cx="18653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0" name="AutoShape 17">
            <a:extLst>
              <a:ext uri="{FF2B5EF4-FFF2-40B4-BE49-F238E27FC236}">
                <a16:creationId xmlns:a16="http://schemas.microsoft.com/office/drawing/2014/main" id="{AD9F8797-7C87-C1A9-1C0A-48C3D41531CC}"/>
              </a:ext>
            </a:extLst>
          </p:cNvPr>
          <p:cNvCxnSpPr>
            <a:cxnSpLocks noChangeShapeType="1"/>
            <a:stCxn id="113671" idx="6"/>
            <a:endCxn id="113672" idx="2"/>
          </p:cNvCxnSpPr>
          <p:nvPr/>
        </p:nvCxnSpPr>
        <p:spPr bwMode="auto">
          <a:xfrm>
            <a:off x="4530725" y="1458913"/>
            <a:ext cx="16367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1" name="AutoShape 18">
            <a:extLst>
              <a:ext uri="{FF2B5EF4-FFF2-40B4-BE49-F238E27FC236}">
                <a16:creationId xmlns:a16="http://schemas.microsoft.com/office/drawing/2014/main" id="{FE9CD30C-4F6B-25F4-F47F-BF7CAC17BA01}"/>
              </a:ext>
            </a:extLst>
          </p:cNvPr>
          <p:cNvCxnSpPr>
            <a:cxnSpLocks noChangeShapeType="1"/>
            <a:stCxn id="113672" idx="6"/>
            <a:endCxn id="113675" idx="0"/>
          </p:cNvCxnSpPr>
          <p:nvPr/>
        </p:nvCxnSpPr>
        <p:spPr bwMode="auto">
          <a:xfrm>
            <a:off x="6740525" y="1458913"/>
            <a:ext cx="1162050" cy="785812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2" name="AutoShape 19">
            <a:extLst>
              <a:ext uri="{FF2B5EF4-FFF2-40B4-BE49-F238E27FC236}">
                <a16:creationId xmlns:a16="http://schemas.microsoft.com/office/drawing/2014/main" id="{DBFDEF0A-6C9B-BECE-71A8-65C5A6C34656}"/>
              </a:ext>
            </a:extLst>
          </p:cNvPr>
          <p:cNvCxnSpPr>
            <a:cxnSpLocks noChangeShapeType="1"/>
            <a:stCxn id="113675" idx="4"/>
            <a:endCxn id="113673" idx="6"/>
          </p:cNvCxnSpPr>
          <p:nvPr/>
        </p:nvCxnSpPr>
        <p:spPr bwMode="auto">
          <a:xfrm rot="5400000">
            <a:off x="6890543" y="2656682"/>
            <a:ext cx="862013" cy="1162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3" name="AutoShape 20">
            <a:extLst>
              <a:ext uri="{FF2B5EF4-FFF2-40B4-BE49-F238E27FC236}">
                <a16:creationId xmlns:a16="http://schemas.microsoft.com/office/drawing/2014/main" id="{FB88F6BC-49F4-069D-B06A-2532252E291C}"/>
              </a:ext>
            </a:extLst>
          </p:cNvPr>
          <p:cNvCxnSpPr>
            <a:cxnSpLocks noChangeShapeType="1"/>
            <a:stCxn id="113673" idx="2"/>
            <a:endCxn id="113674" idx="6"/>
          </p:cNvCxnSpPr>
          <p:nvPr/>
        </p:nvCxnSpPr>
        <p:spPr bwMode="auto">
          <a:xfrm rot="10800000">
            <a:off x="4606925" y="3668713"/>
            <a:ext cx="1560513" cy="1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4" name="AutoShape 21">
            <a:extLst>
              <a:ext uri="{FF2B5EF4-FFF2-40B4-BE49-F238E27FC236}">
                <a16:creationId xmlns:a16="http://schemas.microsoft.com/office/drawing/2014/main" id="{68A1340D-D28D-5A2F-ED43-7625A8C48EA3}"/>
              </a:ext>
            </a:extLst>
          </p:cNvPr>
          <p:cNvCxnSpPr>
            <a:cxnSpLocks noChangeShapeType="1"/>
            <a:stCxn id="113674" idx="2"/>
            <a:endCxn id="113670" idx="6"/>
          </p:cNvCxnSpPr>
          <p:nvPr/>
        </p:nvCxnSpPr>
        <p:spPr bwMode="auto">
          <a:xfrm rot="10800000">
            <a:off x="2092325" y="3668713"/>
            <a:ext cx="19415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5" name="AutoShape 22">
            <a:extLst>
              <a:ext uri="{FF2B5EF4-FFF2-40B4-BE49-F238E27FC236}">
                <a16:creationId xmlns:a16="http://schemas.microsoft.com/office/drawing/2014/main" id="{F46B1A2A-04FB-620F-C037-FFE7C51FFD5D}"/>
              </a:ext>
            </a:extLst>
          </p:cNvPr>
          <p:cNvCxnSpPr>
            <a:cxnSpLocks noChangeShapeType="1"/>
            <a:stCxn id="113674" idx="7"/>
            <a:endCxn id="113675" idx="2"/>
          </p:cNvCxnSpPr>
          <p:nvPr/>
        </p:nvCxnSpPr>
        <p:spPr bwMode="auto">
          <a:xfrm rot="5400000" flipH="1" flipV="1">
            <a:off x="5596732" y="1451769"/>
            <a:ext cx="944562" cy="3092450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6" name="AutoShape 23">
            <a:extLst>
              <a:ext uri="{FF2B5EF4-FFF2-40B4-BE49-F238E27FC236}">
                <a16:creationId xmlns:a16="http://schemas.microsoft.com/office/drawing/2014/main" id="{B599E403-68B9-6B39-B88F-79E956C6FC2C}"/>
              </a:ext>
            </a:extLst>
          </p:cNvPr>
          <p:cNvCxnSpPr>
            <a:cxnSpLocks noChangeShapeType="1"/>
            <a:stCxn id="113670" idx="7"/>
            <a:endCxn id="113671" idx="3"/>
          </p:cNvCxnSpPr>
          <p:nvPr/>
        </p:nvCxnSpPr>
        <p:spPr bwMode="auto">
          <a:xfrm rot="5400000" flipH="1" flipV="1">
            <a:off x="2118519" y="1547019"/>
            <a:ext cx="1812925" cy="20335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87" name="AutoShape 24">
            <a:extLst>
              <a:ext uri="{FF2B5EF4-FFF2-40B4-BE49-F238E27FC236}">
                <a16:creationId xmlns:a16="http://schemas.microsoft.com/office/drawing/2014/main" id="{26B2F636-4E15-6797-B4DD-CF84113ECD19}"/>
              </a:ext>
            </a:extLst>
          </p:cNvPr>
          <p:cNvCxnSpPr>
            <a:cxnSpLocks noChangeShapeType="1"/>
            <a:stCxn id="113670" idx="7"/>
            <a:endCxn id="113672" idx="3"/>
          </p:cNvCxnSpPr>
          <p:nvPr/>
        </p:nvCxnSpPr>
        <p:spPr bwMode="auto">
          <a:xfrm rot="5400000" flipH="1" flipV="1">
            <a:off x="3223419" y="442119"/>
            <a:ext cx="1812925" cy="4243387"/>
          </a:xfrm>
          <a:prstGeom prst="straightConnector1">
            <a:avLst/>
          </a:prstGeom>
          <a:noFill/>
          <a:ln w="317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88" name="Text Box 25">
            <a:extLst>
              <a:ext uri="{FF2B5EF4-FFF2-40B4-BE49-F238E27FC236}">
                <a16:creationId xmlns:a16="http://schemas.microsoft.com/office/drawing/2014/main" id="{8E4516F9-2789-FF72-DD16-6648A6837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31734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10</a:t>
            </a:r>
          </a:p>
        </p:txBody>
      </p:sp>
      <p:sp>
        <p:nvSpPr>
          <p:cNvPr id="113689" name="Text Box 26">
            <a:extLst>
              <a:ext uri="{FF2B5EF4-FFF2-40B4-BE49-F238E27FC236}">
                <a16:creationId xmlns:a16="http://schemas.microsoft.com/office/drawing/2014/main" id="{A975048C-4F3C-D062-8059-8CD70D19C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1690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13690" name="Text Box 27">
            <a:extLst>
              <a:ext uri="{FF2B5EF4-FFF2-40B4-BE49-F238E27FC236}">
                <a16:creationId xmlns:a16="http://schemas.microsoft.com/office/drawing/2014/main" id="{CB924124-7CE1-7D21-8EF4-F1740D71E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23495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3691" name="Text Box 28">
            <a:extLst>
              <a:ext uri="{FF2B5EF4-FFF2-40B4-BE49-F238E27FC236}">
                <a16:creationId xmlns:a16="http://schemas.microsoft.com/office/drawing/2014/main" id="{8962CDF0-C55B-7702-23C2-91DDFAD15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6</a:t>
            </a:r>
          </a:p>
        </p:txBody>
      </p:sp>
      <p:sp>
        <p:nvSpPr>
          <p:cNvPr id="113692" name="Text Box 29">
            <a:extLst>
              <a:ext uri="{FF2B5EF4-FFF2-40B4-BE49-F238E27FC236}">
                <a16:creationId xmlns:a16="http://schemas.microsoft.com/office/drawing/2014/main" id="{A7FAEB03-8AF7-0DFE-20C4-D5AF94ED3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450" y="2071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13693" name="Text Box 30">
            <a:extLst>
              <a:ext uri="{FF2B5EF4-FFF2-40B4-BE49-F238E27FC236}">
                <a16:creationId xmlns:a16="http://schemas.microsoft.com/office/drawing/2014/main" id="{2818692C-2FD0-3643-7394-9F020E7C1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2106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13694" name="Text Box 31">
            <a:extLst>
              <a:ext uri="{FF2B5EF4-FFF2-40B4-BE49-F238E27FC236}">
                <a16:creationId xmlns:a16="http://schemas.microsoft.com/office/drawing/2014/main" id="{CA36D7F3-AE12-CD55-6856-6543ED4B4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11160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13695" name="Text Box 32">
            <a:extLst>
              <a:ext uri="{FF2B5EF4-FFF2-40B4-BE49-F238E27FC236}">
                <a16:creationId xmlns:a16="http://schemas.microsoft.com/office/drawing/2014/main" id="{1E5B9612-6D49-A8F4-20B2-D8AB701C2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801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3696" name="Text Box 33">
            <a:extLst>
              <a:ext uri="{FF2B5EF4-FFF2-40B4-BE49-F238E27FC236}">
                <a16:creationId xmlns:a16="http://schemas.microsoft.com/office/drawing/2014/main" id="{D951EAD3-4FCB-600A-CCA8-A09F374C6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57810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13697" name="Text Box 34">
            <a:extLst>
              <a:ext uri="{FF2B5EF4-FFF2-40B4-BE49-F238E27FC236}">
                <a16:creationId xmlns:a16="http://schemas.microsoft.com/office/drawing/2014/main" id="{ACE81B6D-B7C4-6256-977D-EBB2060F2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350" y="2959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14</a:t>
            </a:r>
          </a:p>
        </p:txBody>
      </p:sp>
      <p:sp>
        <p:nvSpPr>
          <p:cNvPr id="113698" name="Text Box 35">
            <a:extLst>
              <a:ext uri="{FF2B5EF4-FFF2-40B4-BE49-F238E27FC236}">
                <a16:creationId xmlns:a16="http://schemas.microsoft.com/office/drawing/2014/main" id="{15F45DDA-F7FC-A24E-3187-76987D92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850" y="3367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13699" name="Text Box 36">
            <a:extLst>
              <a:ext uri="{FF2B5EF4-FFF2-40B4-BE49-F238E27FC236}">
                <a16:creationId xmlns:a16="http://schemas.microsoft.com/office/drawing/2014/main" id="{FE29CE6D-3C0C-5613-6E62-C3AFABF12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33401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11</a:t>
            </a:r>
          </a:p>
        </p:txBody>
      </p:sp>
      <p:sp>
        <p:nvSpPr>
          <p:cNvPr id="113700" name="Text Box 37">
            <a:extLst>
              <a:ext uri="{FF2B5EF4-FFF2-40B4-BE49-F238E27FC236}">
                <a16:creationId xmlns:a16="http://schemas.microsoft.com/office/drawing/2014/main" id="{235263EA-17A8-7E6C-6647-7FA20A69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632325"/>
            <a:ext cx="84724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Consider the edge “h”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It does not form a cycle by using the edges included so far. So include it.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en-US" altLang="en-US" sz="2000"/>
              <a:t> In fact we have formed a MST. We can stop at this point.</a:t>
            </a:r>
          </a:p>
        </p:txBody>
      </p:sp>
      <p:sp>
        <p:nvSpPr>
          <p:cNvPr id="113701" name="Text Box 38">
            <a:extLst>
              <a:ext uri="{FF2B5EF4-FFF2-40B4-BE49-F238E27FC236}">
                <a16:creationId xmlns:a16="http://schemas.microsoft.com/office/drawing/2014/main" id="{7C35E675-A631-380C-A910-8FE7ADF7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03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</a:p>
        </p:txBody>
      </p:sp>
      <p:sp>
        <p:nvSpPr>
          <p:cNvPr id="113702" name="Text Box 39">
            <a:extLst>
              <a:ext uri="{FF2B5EF4-FFF2-40B4-BE49-F238E27FC236}">
                <a16:creationId xmlns:a16="http://schemas.microsoft.com/office/drawing/2014/main" id="{E46C76DE-7646-6542-D416-E80FF45D4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</a:p>
        </p:txBody>
      </p:sp>
      <p:sp>
        <p:nvSpPr>
          <p:cNvPr id="113703" name="Text Box 40">
            <a:extLst>
              <a:ext uri="{FF2B5EF4-FFF2-40B4-BE49-F238E27FC236}">
                <a16:creationId xmlns:a16="http://schemas.microsoft.com/office/drawing/2014/main" id="{D043046A-FE2D-7106-5347-1EE0A880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8129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</a:p>
        </p:txBody>
      </p:sp>
      <p:sp>
        <p:nvSpPr>
          <p:cNvPr id="113704" name="Text Box 41">
            <a:extLst>
              <a:ext uri="{FF2B5EF4-FFF2-40B4-BE49-F238E27FC236}">
                <a16:creationId xmlns:a16="http://schemas.microsoft.com/office/drawing/2014/main" id="{E2C61443-FE9F-0EF4-7112-88D774985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</a:p>
        </p:txBody>
      </p:sp>
      <p:sp>
        <p:nvSpPr>
          <p:cNvPr id="113705" name="Text Box 42">
            <a:extLst>
              <a:ext uri="{FF2B5EF4-FFF2-40B4-BE49-F238E27FC236}">
                <a16:creationId xmlns:a16="http://schemas.microsoft.com/office/drawing/2014/main" id="{EFB3CF85-5D3E-BE67-9319-5AFD8E57D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5655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</a:t>
            </a:r>
          </a:p>
        </p:txBody>
      </p:sp>
      <p:sp>
        <p:nvSpPr>
          <p:cNvPr id="113706" name="Text Box 43">
            <a:extLst>
              <a:ext uri="{FF2B5EF4-FFF2-40B4-BE49-F238E27FC236}">
                <a16:creationId xmlns:a16="http://schemas.microsoft.com/office/drawing/2014/main" id="{D3E74C0B-D506-326F-E71F-F8BB811F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363" y="1524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113707" name="Text Box 44">
            <a:extLst>
              <a:ext uri="{FF2B5EF4-FFF2-40B4-BE49-F238E27FC236}">
                <a16:creationId xmlns:a16="http://schemas.microsoft.com/office/drawing/2014/main" id="{44CF2B67-1A17-649D-B75C-D8F85A8A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2362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h</a:t>
            </a:r>
          </a:p>
        </p:txBody>
      </p:sp>
      <p:sp>
        <p:nvSpPr>
          <p:cNvPr id="113708" name="Text Box 45">
            <a:extLst>
              <a:ext uri="{FF2B5EF4-FFF2-40B4-BE49-F238E27FC236}">
                <a16:creationId xmlns:a16="http://schemas.microsoft.com/office/drawing/2014/main" id="{31839456-A629-3E0C-BF31-F9FF3EE4A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1431925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</a:t>
            </a:r>
          </a:p>
        </p:txBody>
      </p:sp>
      <p:sp>
        <p:nvSpPr>
          <p:cNvPr id="113709" name="Text Box 46">
            <a:extLst>
              <a:ext uri="{FF2B5EF4-FFF2-40B4-BE49-F238E27FC236}">
                <a16:creationId xmlns:a16="http://schemas.microsoft.com/office/drawing/2014/main" id="{85AF3512-20ED-9925-9835-C97FBF25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1431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</a:p>
        </p:txBody>
      </p:sp>
      <p:sp>
        <p:nvSpPr>
          <p:cNvPr id="113710" name="Text Box 47">
            <a:extLst>
              <a:ext uri="{FF2B5EF4-FFF2-40B4-BE49-F238E27FC236}">
                <a16:creationId xmlns:a16="http://schemas.microsoft.com/office/drawing/2014/main" id="{EF90E1D8-A765-0846-2667-7365EDFA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28956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j</a:t>
            </a:r>
          </a:p>
        </p:txBody>
      </p:sp>
      <p:sp>
        <p:nvSpPr>
          <p:cNvPr id="113711" name="Text Box 48">
            <a:extLst>
              <a:ext uri="{FF2B5EF4-FFF2-40B4-BE49-F238E27FC236}">
                <a16:creationId xmlns:a16="http://schemas.microsoft.com/office/drawing/2014/main" id="{1D0D008D-0991-B89D-B146-AE771FABE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36417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k</a:t>
            </a:r>
          </a:p>
        </p:txBody>
      </p:sp>
      <p:sp>
        <p:nvSpPr>
          <p:cNvPr id="113712" name="Text Box 49">
            <a:extLst>
              <a:ext uri="{FF2B5EF4-FFF2-40B4-BE49-F238E27FC236}">
                <a16:creationId xmlns:a16="http://schemas.microsoft.com/office/drawing/2014/main" id="{15D65563-7220-094C-5911-84D43C43A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725" y="3200400"/>
            <a:ext cx="241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l</a:t>
            </a:r>
          </a:p>
        </p:txBody>
      </p:sp>
      <p:sp>
        <p:nvSpPr>
          <p:cNvPr id="113713" name="TextBox 48">
            <a:extLst>
              <a:ext uri="{FF2B5EF4-FFF2-40B4-BE49-F238E27FC236}">
                <a16:creationId xmlns:a16="http://schemas.microsoft.com/office/drawing/2014/main" id="{300DB3A9-CC0E-7DEA-141F-74A6709D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03888"/>
            <a:ext cx="4383088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Can be implemented to run in time O(E lg 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268D43B-5D99-A50E-4640-C264E9E3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5B5AD-D330-43A8-80CF-CC3707B99E4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31A5AFF-E7A3-D7E1-870F-909C932C9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 on the number of edges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CE548A9-4760-1EC2-1F41-C81A368F5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Note that, since with our definition of a graph, there may be at most one edge from a vertex </a:t>
            </a:r>
            <a:r>
              <a:rPr lang="en-US" altLang="en-US" sz="2400" i="1"/>
              <a:t>v</a:t>
            </a:r>
            <a:r>
              <a:rPr lang="en-US" altLang="en-US" sz="2400" baseline="-25000"/>
              <a:t>1</a:t>
            </a:r>
            <a:r>
              <a:rPr lang="en-US" altLang="en-US" sz="2400"/>
              <a:t> to </a:t>
            </a:r>
            <a:r>
              <a:rPr lang="en-US" altLang="en-US" sz="2400" i="1"/>
              <a:t>v</a:t>
            </a:r>
            <a:r>
              <a:rPr lang="en-US" altLang="en-US" sz="2400" baseline="-25000"/>
              <a:t>2</a:t>
            </a:r>
            <a:r>
              <a:rPr lang="en-US" altLang="en-US" sz="2400"/>
              <a:t>, this bound holds.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there exist other types of graphs (e.g. labeled graphs, where we associate a label with each edge), for which this bound does not hold.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We will usually use unlabeled graphs, unless stated otherwise.</a:t>
            </a:r>
          </a:p>
          <a:p>
            <a:pPr eaLnBrk="1" hangingPunct="1"/>
            <a:endParaRPr lang="en-US" altLang="en-US" sz="800"/>
          </a:p>
        </p:txBody>
      </p:sp>
      <p:grpSp>
        <p:nvGrpSpPr>
          <p:cNvPr id="66565" name="Group 4">
            <a:extLst>
              <a:ext uri="{FF2B5EF4-FFF2-40B4-BE49-F238E27FC236}">
                <a16:creationId xmlns:a16="http://schemas.microsoft.com/office/drawing/2014/main" id="{22305F97-703A-F308-3BB4-56F6AA68ED9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71913"/>
            <a:ext cx="1808163" cy="1400175"/>
            <a:chOff x="410" y="2967"/>
            <a:chExt cx="1139" cy="882"/>
          </a:xfrm>
        </p:grpSpPr>
        <p:sp>
          <p:nvSpPr>
            <p:cNvPr id="15375" name="Oval 5">
              <a:extLst>
                <a:ext uri="{FF2B5EF4-FFF2-40B4-BE49-F238E27FC236}">
                  <a16:creationId xmlns:a16="http://schemas.microsoft.com/office/drawing/2014/main" id="{8D2D4BFC-56A0-EB44-5D01-FF1E2D366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15376" name="Oval 6">
              <a:extLst>
                <a:ext uri="{FF2B5EF4-FFF2-40B4-BE49-F238E27FC236}">
                  <a16:creationId xmlns:a16="http://schemas.microsoft.com/office/drawing/2014/main" id="{D917CA23-7B27-8F4E-DC4D-9C560FBC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15377" name="Oval 7">
              <a:extLst>
                <a:ext uri="{FF2B5EF4-FFF2-40B4-BE49-F238E27FC236}">
                  <a16:creationId xmlns:a16="http://schemas.microsoft.com/office/drawing/2014/main" id="{A25AB277-F3EB-E87C-4DD9-593EDD4FD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15378" name="AutoShape 8">
              <a:extLst>
                <a:ext uri="{FF2B5EF4-FFF2-40B4-BE49-F238E27FC236}">
                  <a16:creationId xmlns:a16="http://schemas.microsoft.com/office/drawing/2014/main" id="{ABE79C06-E89D-0662-502D-FB4C308FE4FF}"/>
                </a:ext>
              </a:extLst>
            </p:cNvPr>
            <p:cNvCxnSpPr>
              <a:cxnSpLocks noChangeShapeType="1"/>
              <a:stCxn id="15376" idx="4"/>
              <a:endCxn id="15377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AutoShape 9">
              <a:extLst>
                <a:ext uri="{FF2B5EF4-FFF2-40B4-BE49-F238E27FC236}">
                  <a16:creationId xmlns:a16="http://schemas.microsoft.com/office/drawing/2014/main" id="{2B67D89E-46D8-089B-F1C7-629C515B3782}"/>
                </a:ext>
              </a:extLst>
            </p:cNvPr>
            <p:cNvCxnSpPr>
              <a:cxnSpLocks noChangeShapeType="1"/>
              <a:stCxn id="15377" idx="0"/>
              <a:endCxn id="15376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0" name="AutoShape 10">
              <a:extLst>
                <a:ext uri="{FF2B5EF4-FFF2-40B4-BE49-F238E27FC236}">
                  <a16:creationId xmlns:a16="http://schemas.microsoft.com/office/drawing/2014/main" id="{5F1921F7-EBFD-42C2-56C5-7107C091144A}"/>
                </a:ext>
              </a:extLst>
            </p:cNvPr>
            <p:cNvCxnSpPr>
              <a:cxnSpLocks noChangeShapeType="1"/>
              <a:stCxn id="15375" idx="7"/>
              <a:endCxn id="15376" idx="1"/>
            </p:cNvCxnSpPr>
            <p:nvPr/>
          </p:nvCxnSpPr>
          <p:spPr bwMode="auto">
            <a:xfrm rot="5400000" flipH="1" flipV="1">
              <a:off x="979" y="2757"/>
              <a:ext cx="1" cy="523"/>
            </a:xfrm>
            <a:prstGeom prst="curvedConnector3">
              <a:avLst>
                <a:gd name="adj1" fmla="val 1093004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1" name="AutoShape 11">
              <a:extLst>
                <a:ext uri="{FF2B5EF4-FFF2-40B4-BE49-F238E27FC236}">
                  <a16:creationId xmlns:a16="http://schemas.microsoft.com/office/drawing/2014/main" id="{2218BA6A-2EAA-3A80-3301-29A39665280D}"/>
                </a:ext>
              </a:extLst>
            </p:cNvPr>
            <p:cNvCxnSpPr>
              <a:cxnSpLocks noChangeShapeType="1"/>
              <a:stCxn id="15377" idx="2"/>
              <a:endCxn id="15375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2" name="AutoShape 12">
              <a:extLst>
                <a:ext uri="{FF2B5EF4-FFF2-40B4-BE49-F238E27FC236}">
                  <a16:creationId xmlns:a16="http://schemas.microsoft.com/office/drawing/2014/main" id="{EA75276E-AD3A-8D1F-70A3-B4E10ED708ED}"/>
                </a:ext>
              </a:extLst>
            </p:cNvPr>
            <p:cNvCxnSpPr>
              <a:cxnSpLocks noChangeShapeType="1"/>
              <a:stCxn id="15376" idx="7"/>
              <a:endCxn id="15376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66566" name="AutoShape 13">
            <a:extLst>
              <a:ext uri="{FF2B5EF4-FFF2-40B4-BE49-F238E27FC236}">
                <a16:creationId xmlns:a16="http://schemas.microsoft.com/office/drawing/2014/main" id="{9629CF0E-F408-E1B6-61B2-3DB838F44B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227137" y="4332288"/>
            <a:ext cx="1027113" cy="668338"/>
          </a:xfrm>
          <a:prstGeom prst="curvedConnector4">
            <a:avLst>
              <a:gd name="adj1" fmla="val -6338"/>
              <a:gd name="adj2" fmla="val 1750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67" name="Text Box 14">
            <a:extLst>
              <a:ext uri="{FF2B5EF4-FFF2-40B4-BE49-F238E27FC236}">
                <a16:creationId xmlns:a16="http://schemas.microsoft.com/office/drawing/2014/main" id="{3BF953D8-5068-8119-F9BB-C4AED1573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69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a</a:t>
            </a:r>
          </a:p>
        </p:txBody>
      </p:sp>
      <p:sp>
        <p:nvSpPr>
          <p:cNvPr id="66568" name="Text Box 15">
            <a:extLst>
              <a:ext uri="{FF2B5EF4-FFF2-40B4-BE49-F238E27FC236}">
                <a16:creationId xmlns:a16="http://schemas.microsoft.com/office/drawing/2014/main" id="{44439754-A078-9781-83ED-DA63D29E7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b</a:t>
            </a:r>
          </a:p>
        </p:txBody>
      </p:sp>
      <p:sp>
        <p:nvSpPr>
          <p:cNvPr id="66569" name="Text Box 16">
            <a:extLst>
              <a:ext uri="{FF2B5EF4-FFF2-40B4-BE49-F238E27FC236}">
                <a16:creationId xmlns:a16="http://schemas.microsoft.com/office/drawing/2014/main" id="{A593A4E6-0F0B-3451-357D-E3A625957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b</a:t>
            </a:r>
          </a:p>
        </p:txBody>
      </p:sp>
      <p:sp>
        <p:nvSpPr>
          <p:cNvPr id="66570" name="Text Box 17">
            <a:extLst>
              <a:ext uri="{FF2B5EF4-FFF2-40B4-BE49-F238E27FC236}">
                <a16:creationId xmlns:a16="http://schemas.microsoft.com/office/drawing/2014/main" id="{36CCBCA7-AAE9-AD4E-49A7-93C40718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495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a</a:t>
            </a:r>
          </a:p>
        </p:txBody>
      </p:sp>
      <p:sp>
        <p:nvSpPr>
          <p:cNvPr id="66571" name="Text Box 18">
            <a:extLst>
              <a:ext uri="{FF2B5EF4-FFF2-40B4-BE49-F238E27FC236}">
                <a16:creationId xmlns:a16="http://schemas.microsoft.com/office/drawing/2014/main" id="{42592C0A-61DE-5E13-A992-B8E12EDA5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a</a:t>
            </a:r>
          </a:p>
        </p:txBody>
      </p:sp>
      <p:sp>
        <p:nvSpPr>
          <p:cNvPr id="66572" name="Text Box 19">
            <a:extLst>
              <a:ext uri="{FF2B5EF4-FFF2-40B4-BE49-F238E27FC236}">
                <a16:creationId xmlns:a16="http://schemas.microsoft.com/office/drawing/2014/main" id="{BBFAACF4-0DC5-E74C-4ABD-F5C33200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38" y="3717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D6BC359-7D12-73C4-F612-365FC8EB1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810000"/>
            <a:ext cx="4572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latin typeface="Arial" charset="0"/>
              </a:rPr>
              <a:t>G</a:t>
            </a:r>
            <a:r>
              <a:rPr lang="en-US" dirty="0">
                <a:latin typeface="Arial" charset="0"/>
              </a:rPr>
              <a:t>=(</a:t>
            </a:r>
            <a:r>
              <a:rPr lang="en-US" i="1" dirty="0">
                <a:latin typeface="Arial" charset="0"/>
              </a:rPr>
              <a:t>V</a:t>
            </a:r>
            <a:r>
              <a:rPr lang="en-US" dirty="0">
                <a:latin typeface="Arial" charset="0"/>
              </a:rPr>
              <a:t>,</a:t>
            </a:r>
            <a:r>
              <a:rPr lang="en-US" i="1" dirty="0">
                <a:latin typeface="Arial" charset="0"/>
              </a:rPr>
              <a:t>L</a:t>
            </a:r>
            <a:r>
              <a:rPr lang="en-US" dirty="0">
                <a:latin typeface="Arial" charset="0"/>
              </a:rPr>
              <a:t>,</a:t>
            </a:r>
            <a:r>
              <a:rPr lang="en-US" i="1" dirty="0">
                <a:latin typeface="Arial" charset="0"/>
              </a:rPr>
              <a:t>E</a:t>
            </a:r>
            <a:r>
              <a:rPr lang="en-US" dirty="0">
                <a:latin typeface="Arial" charset="0"/>
              </a:rPr>
              <a:t>) where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latin typeface="Arial" charset="0"/>
              </a:rPr>
              <a:t>V</a:t>
            </a:r>
            <a:r>
              <a:rPr lang="en-US" dirty="0">
                <a:latin typeface="Arial" charset="0"/>
              </a:rPr>
              <a:t> is a set of nodes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latin typeface="Arial" charset="0"/>
              </a:rPr>
              <a:t>L</a:t>
            </a:r>
            <a:r>
              <a:rPr lang="en-US" dirty="0">
                <a:latin typeface="Arial" charset="0"/>
              </a:rPr>
              <a:t> is a set of labels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i="1" dirty="0">
                <a:latin typeface="Arial" charset="0"/>
              </a:rPr>
              <a:t>E</a:t>
            </a:r>
            <a:r>
              <a:rPr lang="en-US" dirty="0">
                <a:latin typeface="Arial" charset="0"/>
              </a:rPr>
              <a:t>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⊆ 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x 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x </a:t>
            </a:r>
            <a:r>
              <a:rPr lang="en-US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V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is a set of edges</a:t>
            </a:r>
            <a:endParaRPr lang="en-US" kern="0" dirty="0">
              <a:latin typeface="+mn-lt"/>
            </a:endParaRPr>
          </a:p>
        </p:txBody>
      </p:sp>
      <p:sp>
        <p:nvSpPr>
          <p:cNvPr id="66574" name="Rounded Rectangle 23">
            <a:extLst>
              <a:ext uri="{FF2B5EF4-FFF2-40B4-BE49-F238E27FC236}">
                <a16:creationId xmlns:a16="http://schemas.microsoft.com/office/drawing/2014/main" id="{629B8734-7E4A-6361-9A58-527A616A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733800"/>
            <a:ext cx="7848600" cy="1752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68" grpId="0"/>
      <p:bldP spid="66569" grpId="0"/>
      <p:bldP spid="66570" grpId="0"/>
      <p:bldP spid="66571" grpId="0"/>
      <p:bldP spid="66572" grpId="0"/>
      <p:bldP spid="23" grpId="0"/>
      <p:bldP spid="665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23D1632D-839E-6F07-7285-E3475D28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D66237-8633-4C7C-88C2-44DA6A3404D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CE3F2CD-92F8-C67E-9723-141D834F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Representations for digraphs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C09B086-D58A-C857-FFE3-C2DA454F9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graph is usually represented by using an</a:t>
            </a:r>
          </a:p>
          <a:p>
            <a:pPr lvl="1" eaLnBrk="1" hangingPunct="1"/>
            <a:r>
              <a:rPr lang="en-US" altLang="en-US" sz="2000"/>
              <a:t>adjacency list; or</a:t>
            </a:r>
          </a:p>
          <a:p>
            <a:pPr lvl="1" eaLnBrk="1" hangingPunct="1"/>
            <a:r>
              <a:rPr lang="en-US" altLang="en-US" sz="2000"/>
              <a:t>adjacency matrix</a:t>
            </a:r>
          </a:p>
          <a:p>
            <a:pPr lvl="1" eaLnBrk="1" hangingPunct="1"/>
            <a:endParaRPr lang="en-US" altLang="en-US" sz="2000"/>
          </a:p>
          <a:p>
            <a:pPr eaLnBrk="1" hangingPunct="1"/>
            <a:r>
              <a:rPr lang="en-US" altLang="en-US" sz="2400"/>
              <a:t>Consider the digraph </a:t>
            </a:r>
            <a:r>
              <a:rPr lang="en-US" altLang="en-US" sz="2400" i="1"/>
              <a:t>G</a:t>
            </a:r>
          </a:p>
        </p:txBody>
      </p:sp>
      <p:grpSp>
        <p:nvGrpSpPr>
          <p:cNvPr id="68613" name="Group 5">
            <a:extLst>
              <a:ext uri="{FF2B5EF4-FFF2-40B4-BE49-F238E27FC236}">
                <a16:creationId xmlns:a16="http://schemas.microsoft.com/office/drawing/2014/main" id="{AB0B6AFC-2AFF-F847-79C6-8724C559B34A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1981200"/>
            <a:ext cx="1808162" cy="1400175"/>
            <a:chOff x="410" y="2967"/>
            <a:chExt cx="1139" cy="882"/>
          </a:xfrm>
        </p:grpSpPr>
        <p:sp>
          <p:nvSpPr>
            <p:cNvPr id="17471" name="Oval 6">
              <a:extLst>
                <a:ext uri="{FF2B5EF4-FFF2-40B4-BE49-F238E27FC236}">
                  <a16:creationId xmlns:a16="http://schemas.microsoft.com/office/drawing/2014/main" id="{2284F3C9-B250-8C91-47ED-6741C6721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17472" name="Oval 7">
              <a:extLst>
                <a:ext uri="{FF2B5EF4-FFF2-40B4-BE49-F238E27FC236}">
                  <a16:creationId xmlns:a16="http://schemas.microsoft.com/office/drawing/2014/main" id="{5C9857B7-6DD6-5A2F-05AC-5D1F404EF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17473" name="Oval 8">
              <a:extLst>
                <a:ext uri="{FF2B5EF4-FFF2-40B4-BE49-F238E27FC236}">
                  <a16:creationId xmlns:a16="http://schemas.microsoft.com/office/drawing/2014/main" id="{8CD2577E-D53D-8FD7-5EF2-9A9D0836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17474" name="AutoShape 9">
              <a:extLst>
                <a:ext uri="{FF2B5EF4-FFF2-40B4-BE49-F238E27FC236}">
                  <a16:creationId xmlns:a16="http://schemas.microsoft.com/office/drawing/2014/main" id="{9180ADC2-BF7B-EF5D-8610-7BA8EC3DAE43}"/>
                </a:ext>
              </a:extLst>
            </p:cNvPr>
            <p:cNvCxnSpPr>
              <a:cxnSpLocks noChangeShapeType="1"/>
              <a:stCxn id="17472" idx="4"/>
              <a:endCxn id="17473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5" name="AutoShape 10">
              <a:extLst>
                <a:ext uri="{FF2B5EF4-FFF2-40B4-BE49-F238E27FC236}">
                  <a16:creationId xmlns:a16="http://schemas.microsoft.com/office/drawing/2014/main" id="{AB8F6991-7FBE-FDAA-8187-3EC0ABC1A2F3}"/>
                </a:ext>
              </a:extLst>
            </p:cNvPr>
            <p:cNvCxnSpPr>
              <a:cxnSpLocks noChangeShapeType="1"/>
              <a:stCxn id="17473" idx="0"/>
              <a:endCxn id="17472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6" name="AutoShape 11">
              <a:extLst>
                <a:ext uri="{FF2B5EF4-FFF2-40B4-BE49-F238E27FC236}">
                  <a16:creationId xmlns:a16="http://schemas.microsoft.com/office/drawing/2014/main" id="{660B4916-9686-7D77-EA92-ACFE67EB4F46}"/>
                </a:ext>
              </a:extLst>
            </p:cNvPr>
            <p:cNvCxnSpPr>
              <a:cxnSpLocks noChangeShapeType="1"/>
              <a:stCxn id="17471" idx="7"/>
              <a:endCxn id="17472" idx="1"/>
            </p:cNvCxnSpPr>
            <p:nvPr/>
          </p:nvCxnSpPr>
          <p:spPr bwMode="auto">
            <a:xfrm rot="5400000" flipH="1" flipV="1">
              <a:off x="980" y="2757"/>
              <a:ext cx="1" cy="523"/>
            </a:xfrm>
            <a:prstGeom prst="curvedConnector3">
              <a:avLst>
                <a:gd name="adj1" fmla="val 1958407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7" name="AutoShape 12">
              <a:extLst>
                <a:ext uri="{FF2B5EF4-FFF2-40B4-BE49-F238E27FC236}">
                  <a16:creationId xmlns:a16="http://schemas.microsoft.com/office/drawing/2014/main" id="{B97B105B-D296-22B3-502B-7F5BEEBC5898}"/>
                </a:ext>
              </a:extLst>
            </p:cNvPr>
            <p:cNvCxnSpPr>
              <a:cxnSpLocks noChangeShapeType="1"/>
              <a:stCxn id="17473" idx="2"/>
              <a:endCxn id="17471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78" name="AutoShape 13">
              <a:extLst>
                <a:ext uri="{FF2B5EF4-FFF2-40B4-BE49-F238E27FC236}">
                  <a16:creationId xmlns:a16="http://schemas.microsoft.com/office/drawing/2014/main" id="{C0046141-3138-6049-765C-652F16F6A63F}"/>
                </a:ext>
              </a:extLst>
            </p:cNvPr>
            <p:cNvCxnSpPr>
              <a:cxnSpLocks noChangeShapeType="1"/>
              <a:stCxn id="17472" idx="7"/>
              <a:endCxn id="17472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8614" name="Rectangle 45">
            <a:extLst>
              <a:ext uri="{FF2B5EF4-FFF2-40B4-BE49-F238E27FC236}">
                <a16:creationId xmlns:a16="http://schemas.microsoft.com/office/drawing/2014/main" id="{26DCEF91-2380-2E0B-1658-7E5E5ED73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3338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      </a:t>
            </a:r>
          </a:p>
        </p:txBody>
      </p:sp>
      <p:sp>
        <p:nvSpPr>
          <p:cNvPr id="68615" name="Line 46">
            <a:extLst>
              <a:ext uri="{FF2B5EF4-FFF2-40B4-BE49-F238E27FC236}">
                <a16:creationId xmlns:a16="http://schemas.microsoft.com/office/drawing/2014/main" id="{2521B48F-2212-CB00-F264-05A4599C8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8" y="4333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6" name="Rectangle 50">
            <a:extLst>
              <a:ext uri="{FF2B5EF4-FFF2-40B4-BE49-F238E27FC236}">
                <a16:creationId xmlns:a16="http://schemas.microsoft.com/office/drawing/2014/main" id="{5E068EB3-21F1-51B2-7F4E-BC5EF30C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164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      </a:t>
            </a:r>
          </a:p>
        </p:txBody>
      </p:sp>
      <p:sp>
        <p:nvSpPr>
          <p:cNvPr id="68617" name="Line 51">
            <a:extLst>
              <a:ext uri="{FF2B5EF4-FFF2-40B4-BE49-F238E27FC236}">
                <a16:creationId xmlns:a16="http://schemas.microsoft.com/office/drawing/2014/main" id="{43E42BC0-ED3E-BCAD-C0B8-AF6C1C362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16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18" name="Oval 52">
            <a:extLst>
              <a:ext uri="{FF2B5EF4-FFF2-40B4-BE49-F238E27FC236}">
                <a16:creationId xmlns:a16="http://schemas.microsoft.com/office/drawing/2014/main" id="{DA3F8BB8-A72A-E731-050A-464F8E5E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688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68619" name="Rectangle 53">
            <a:extLst>
              <a:ext uri="{FF2B5EF4-FFF2-40B4-BE49-F238E27FC236}">
                <a16:creationId xmlns:a16="http://schemas.microsoft.com/office/drawing/2014/main" id="{7112138B-BD1A-4FD7-081B-76F52F98E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164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         </a:t>
            </a:r>
          </a:p>
        </p:txBody>
      </p:sp>
      <p:sp>
        <p:nvSpPr>
          <p:cNvPr id="68620" name="Line 54">
            <a:extLst>
              <a:ext uri="{FF2B5EF4-FFF2-40B4-BE49-F238E27FC236}">
                <a16:creationId xmlns:a16="http://schemas.microsoft.com/office/drawing/2014/main" id="{2EE80AE8-CDF1-6725-A831-80AFBE10B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816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1" name="Rectangle 56">
            <a:extLst>
              <a:ext uri="{FF2B5EF4-FFF2-40B4-BE49-F238E27FC236}">
                <a16:creationId xmlns:a16="http://schemas.microsoft.com/office/drawing/2014/main" id="{33639FDB-91DE-A883-7735-5A50B9E6C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498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      </a:t>
            </a:r>
          </a:p>
        </p:txBody>
      </p:sp>
      <p:sp>
        <p:nvSpPr>
          <p:cNvPr id="68622" name="Line 57">
            <a:extLst>
              <a:ext uri="{FF2B5EF4-FFF2-40B4-BE49-F238E27FC236}">
                <a16:creationId xmlns:a16="http://schemas.microsoft.com/office/drawing/2014/main" id="{E5AA380A-92B3-BC2A-06B9-A41260E10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49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3" name="Oval 58">
            <a:extLst>
              <a:ext uri="{FF2B5EF4-FFF2-40B4-BE49-F238E27FC236}">
                <a16:creationId xmlns:a16="http://schemas.microsoft.com/office/drawing/2014/main" id="{B38F791A-853B-2158-17BA-78768627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022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68624" name="Rectangle 59">
            <a:extLst>
              <a:ext uri="{FF2B5EF4-FFF2-40B4-BE49-F238E27FC236}">
                <a16:creationId xmlns:a16="http://schemas.microsoft.com/office/drawing/2014/main" id="{A1D180A1-D331-0AFD-DFCA-0C9AA5BA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3752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         </a:t>
            </a:r>
          </a:p>
        </p:txBody>
      </p:sp>
      <p:sp>
        <p:nvSpPr>
          <p:cNvPr id="68625" name="Line 60">
            <a:extLst>
              <a:ext uri="{FF2B5EF4-FFF2-40B4-BE49-F238E27FC236}">
                <a16:creationId xmlns:a16="http://schemas.microsoft.com/office/drawing/2014/main" id="{2E33CBFE-C546-7701-3E2F-9F118F3D0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75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68626" name="AutoShape 65">
            <a:extLst>
              <a:ext uri="{FF2B5EF4-FFF2-40B4-BE49-F238E27FC236}">
                <a16:creationId xmlns:a16="http://schemas.microsoft.com/office/drawing/2014/main" id="{4994A573-A2E5-EA85-DEB1-DCC39418118B}"/>
              </a:ext>
            </a:extLst>
          </p:cNvPr>
          <p:cNvCxnSpPr>
            <a:cxnSpLocks noChangeShapeType="1"/>
            <a:stCxn id="68618" idx="6"/>
            <a:endCxn id="68619" idx="1"/>
          </p:cNvCxnSpPr>
          <p:nvPr/>
        </p:nvCxnSpPr>
        <p:spPr bwMode="auto">
          <a:xfrm>
            <a:off x="3200400" y="5006975"/>
            <a:ext cx="533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7" name="AutoShape 67">
            <a:extLst>
              <a:ext uri="{FF2B5EF4-FFF2-40B4-BE49-F238E27FC236}">
                <a16:creationId xmlns:a16="http://schemas.microsoft.com/office/drawing/2014/main" id="{1A9E50A0-B030-271A-C54D-750E067E0458}"/>
              </a:ext>
            </a:extLst>
          </p:cNvPr>
          <p:cNvCxnSpPr>
            <a:cxnSpLocks noChangeShapeType="1"/>
            <a:stCxn id="68660" idx="6"/>
            <a:endCxn id="68621" idx="1"/>
          </p:cNvCxnSpPr>
          <p:nvPr/>
        </p:nvCxnSpPr>
        <p:spPr bwMode="auto">
          <a:xfrm>
            <a:off x="2057400" y="5413375"/>
            <a:ext cx="609600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28" name="AutoShape 68">
            <a:extLst>
              <a:ext uri="{FF2B5EF4-FFF2-40B4-BE49-F238E27FC236}">
                <a16:creationId xmlns:a16="http://schemas.microsoft.com/office/drawing/2014/main" id="{08A038BC-BAF4-5EF2-12D6-DDC2850176FC}"/>
              </a:ext>
            </a:extLst>
          </p:cNvPr>
          <p:cNvCxnSpPr>
            <a:cxnSpLocks noChangeShapeType="1"/>
            <a:stCxn id="68623" idx="6"/>
            <a:endCxn id="68624" idx="1"/>
          </p:cNvCxnSpPr>
          <p:nvPr/>
        </p:nvCxnSpPr>
        <p:spPr bwMode="auto">
          <a:xfrm>
            <a:off x="3200400" y="5540375"/>
            <a:ext cx="533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29" name="Line 69">
            <a:extLst>
              <a:ext uri="{FF2B5EF4-FFF2-40B4-BE49-F238E27FC236}">
                <a16:creationId xmlns:a16="http://schemas.microsoft.com/office/drawing/2014/main" id="{DC749E51-2136-482C-A712-858FBFA1E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44100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30" name="Line 70">
            <a:extLst>
              <a:ext uri="{FF2B5EF4-FFF2-40B4-BE49-F238E27FC236}">
                <a16:creationId xmlns:a16="http://schemas.microsoft.com/office/drawing/2014/main" id="{B86DD2D2-1CFA-4894-FCC7-8289A100C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9180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631" name="Line 71">
            <a:extLst>
              <a:ext uri="{FF2B5EF4-FFF2-40B4-BE49-F238E27FC236}">
                <a16:creationId xmlns:a16="http://schemas.microsoft.com/office/drawing/2014/main" id="{F6589027-045F-1AE3-A224-91E26D89E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4013" y="54514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39771" name="Group 91">
            <a:extLst>
              <a:ext uri="{FF2B5EF4-FFF2-40B4-BE49-F238E27FC236}">
                <a16:creationId xmlns:a16="http://schemas.microsoft.com/office/drawing/2014/main" id="{CFA90F9C-05C3-EA4A-BFBC-BBD8335857E1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4140200"/>
          <a:ext cx="2209800" cy="180340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650" name="Text Box 92">
            <a:extLst>
              <a:ext uri="{FF2B5EF4-FFF2-40B4-BE49-F238E27FC236}">
                <a16:creationId xmlns:a16="http://schemas.microsoft.com/office/drawing/2014/main" id="{3203FCD3-99BA-CE0A-11C1-EDC3A28B4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0" y="3657600"/>
            <a:ext cx="3071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 as an array of pointers:</a:t>
            </a:r>
          </a:p>
        </p:txBody>
      </p:sp>
      <p:sp>
        <p:nvSpPr>
          <p:cNvPr id="68651" name="Text Box 93">
            <a:extLst>
              <a:ext uri="{FF2B5EF4-FFF2-40B4-BE49-F238E27FC236}">
                <a16:creationId xmlns:a16="http://schemas.microsoft.com/office/drawing/2014/main" id="{D858BF7C-EADC-1C2C-CCB0-B3CD2943D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3409950"/>
            <a:ext cx="2062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 as a 2D array:</a:t>
            </a:r>
          </a:p>
        </p:txBody>
      </p:sp>
      <p:cxnSp>
        <p:nvCxnSpPr>
          <p:cNvPr id="68652" name="AutoShape 94">
            <a:extLst>
              <a:ext uri="{FF2B5EF4-FFF2-40B4-BE49-F238E27FC236}">
                <a16:creationId xmlns:a16="http://schemas.microsoft.com/office/drawing/2014/main" id="{6D0AE644-7C4E-BFE1-21F3-1F157DE53B0D}"/>
              </a:ext>
            </a:extLst>
          </p:cNvPr>
          <p:cNvCxnSpPr>
            <a:cxnSpLocks noChangeShapeType="1"/>
            <a:stCxn id="68650" idx="1"/>
          </p:cNvCxnSpPr>
          <p:nvPr/>
        </p:nvCxnSpPr>
        <p:spPr bwMode="auto">
          <a:xfrm rot="10800000" flipV="1">
            <a:off x="1539875" y="3857625"/>
            <a:ext cx="142875" cy="576263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53" name="Text Box 95">
            <a:extLst>
              <a:ext uri="{FF2B5EF4-FFF2-40B4-BE49-F238E27FC236}">
                <a16:creationId xmlns:a16="http://schemas.microsoft.com/office/drawing/2014/main" id="{63968164-9569-A4EF-1D64-0941494E2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717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8654" name="Text Box 96">
            <a:extLst>
              <a:ext uri="{FF2B5EF4-FFF2-40B4-BE49-F238E27FC236}">
                <a16:creationId xmlns:a16="http://schemas.microsoft.com/office/drawing/2014/main" id="{791E5AA5-03F5-30CA-BBAA-97260FDA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3" y="3733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8655" name="Text Box 97">
            <a:extLst>
              <a:ext uri="{FF2B5EF4-FFF2-40B4-BE49-F238E27FC236}">
                <a16:creationId xmlns:a16="http://schemas.microsoft.com/office/drawing/2014/main" id="{E530F3DD-DB84-84C9-22EA-0CDABD97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3733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8656" name="Text Box 98">
            <a:extLst>
              <a:ext uri="{FF2B5EF4-FFF2-40B4-BE49-F238E27FC236}">
                <a16:creationId xmlns:a16="http://schemas.microsoft.com/office/drawing/2014/main" id="{A6C548CD-F94E-3777-9719-70965307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4175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8657" name="Text Box 99">
            <a:extLst>
              <a:ext uri="{FF2B5EF4-FFF2-40B4-BE49-F238E27FC236}">
                <a16:creationId xmlns:a16="http://schemas.microsoft.com/office/drawing/2014/main" id="{C4C5102B-62AE-6881-A512-F1CDE5C7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47847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8658" name="Text Box 100">
            <a:extLst>
              <a:ext uri="{FF2B5EF4-FFF2-40B4-BE49-F238E27FC236}">
                <a16:creationId xmlns:a16="http://schemas.microsoft.com/office/drawing/2014/main" id="{A0B9AD30-7031-9560-3654-DCC3BE70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5410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8659" name="Rectangle 39">
            <a:extLst>
              <a:ext uri="{FF2B5EF4-FFF2-40B4-BE49-F238E27FC236}">
                <a16:creationId xmlns:a16="http://schemas.microsoft.com/office/drawing/2014/main" id="{0286EB11-11EC-C2DD-21B8-D9847A33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5222875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68660" name="Oval 43">
            <a:extLst>
              <a:ext uri="{FF2B5EF4-FFF2-40B4-BE49-F238E27FC236}">
                <a16:creationId xmlns:a16="http://schemas.microsoft.com/office/drawing/2014/main" id="{CCC52B72-F6EE-B875-B0B9-DB5106B76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752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68661" name="Rectangle 109">
            <a:extLst>
              <a:ext uri="{FF2B5EF4-FFF2-40B4-BE49-F238E27FC236}">
                <a16:creationId xmlns:a16="http://schemas.microsoft.com/office/drawing/2014/main" id="{CFD3BFE7-D671-E3B3-4283-74099286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816475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68662" name="Rectangle 110">
            <a:extLst>
              <a:ext uri="{FF2B5EF4-FFF2-40B4-BE49-F238E27FC236}">
                <a16:creationId xmlns:a16="http://schemas.microsoft.com/office/drawing/2014/main" id="{579DC895-E5CB-5A2C-F6D5-5A9BC8F0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075" y="4410075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68663" name="Text Box 112">
            <a:extLst>
              <a:ext uri="{FF2B5EF4-FFF2-40B4-BE49-F238E27FC236}">
                <a16:creationId xmlns:a16="http://schemas.microsoft.com/office/drawing/2014/main" id="{1A436BA0-FE45-91E8-84DC-8EFC43289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343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8664" name="Text Box 113">
            <a:extLst>
              <a:ext uri="{FF2B5EF4-FFF2-40B4-BE49-F238E27FC236}">
                <a16:creationId xmlns:a16="http://schemas.microsoft.com/office/drawing/2014/main" id="{C387F7BD-90E5-A0F3-F1B0-CE1A7D99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00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8665" name="Text Box 114">
            <a:extLst>
              <a:ext uri="{FF2B5EF4-FFF2-40B4-BE49-F238E27FC236}">
                <a16:creationId xmlns:a16="http://schemas.microsoft.com/office/drawing/2014/main" id="{94AEE897-46DD-A4A4-191A-41F977CA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974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8666" name="Oval 115">
            <a:extLst>
              <a:ext uri="{FF2B5EF4-FFF2-40B4-BE49-F238E27FC236}">
                <a16:creationId xmlns:a16="http://schemas.microsoft.com/office/drawing/2014/main" id="{49BAD900-FDF9-6105-19B6-5561609E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688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68667" name="Oval 116">
            <a:extLst>
              <a:ext uri="{FF2B5EF4-FFF2-40B4-BE49-F238E27FC236}">
                <a16:creationId xmlns:a16="http://schemas.microsoft.com/office/drawing/2014/main" id="{2000F5CF-E94C-13C3-23B4-62C4ED317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878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68668" name="AutoShape 117">
            <a:extLst>
              <a:ext uri="{FF2B5EF4-FFF2-40B4-BE49-F238E27FC236}">
                <a16:creationId xmlns:a16="http://schemas.microsoft.com/office/drawing/2014/main" id="{394B1D99-09A2-C3C4-D727-FD95F0995437}"/>
              </a:ext>
            </a:extLst>
          </p:cNvPr>
          <p:cNvCxnSpPr>
            <a:cxnSpLocks noChangeShapeType="1"/>
            <a:stCxn id="68666" idx="6"/>
            <a:endCxn id="68616" idx="1"/>
          </p:cNvCxnSpPr>
          <p:nvPr/>
        </p:nvCxnSpPr>
        <p:spPr bwMode="auto">
          <a:xfrm>
            <a:off x="2057400" y="5006975"/>
            <a:ext cx="6096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69" name="AutoShape 118">
            <a:extLst>
              <a:ext uri="{FF2B5EF4-FFF2-40B4-BE49-F238E27FC236}">
                <a16:creationId xmlns:a16="http://schemas.microsoft.com/office/drawing/2014/main" id="{6EEBE605-B845-F2D5-96C1-42BEA4A5423A}"/>
              </a:ext>
            </a:extLst>
          </p:cNvPr>
          <p:cNvCxnSpPr>
            <a:cxnSpLocks noChangeShapeType="1"/>
            <a:stCxn id="68667" idx="0"/>
            <a:endCxn id="68614" idx="1"/>
          </p:cNvCxnSpPr>
          <p:nvPr/>
        </p:nvCxnSpPr>
        <p:spPr bwMode="auto">
          <a:xfrm flipV="1">
            <a:off x="2019300" y="4537075"/>
            <a:ext cx="647700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70" name="Straight Arrow Connector 53">
            <a:extLst>
              <a:ext uri="{FF2B5EF4-FFF2-40B4-BE49-F238E27FC236}">
                <a16:creationId xmlns:a16="http://schemas.microsoft.com/office/drawing/2014/main" id="{90B34C0E-3759-F429-24BC-B8C0BDD423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91000" y="2590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3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68616" grpId="0" animBg="1"/>
      <p:bldP spid="68618" grpId="0" animBg="1"/>
      <p:bldP spid="68619" grpId="0" animBg="1"/>
      <p:bldP spid="68621" grpId="0" animBg="1"/>
      <p:bldP spid="68623" grpId="0" animBg="1"/>
      <p:bldP spid="68624" grpId="0" animBg="1"/>
      <p:bldP spid="68650" grpId="0"/>
      <p:bldP spid="68651" grpId="0"/>
      <p:bldP spid="68653" grpId="0"/>
      <p:bldP spid="68654" grpId="0"/>
      <p:bldP spid="68655" grpId="0"/>
      <p:bldP spid="68656" grpId="0"/>
      <p:bldP spid="68657" grpId="0"/>
      <p:bldP spid="68658" grpId="0"/>
      <p:bldP spid="68659" grpId="0" animBg="1"/>
      <p:bldP spid="68660" grpId="0" animBg="1"/>
      <p:bldP spid="68661" grpId="0" animBg="1"/>
      <p:bldP spid="68662" grpId="0" animBg="1"/>
      <p:bldP spid="68663" grpId="0"/>
      <p:bldP spid="68664" grpId="0"/>
      <p:bldP spid="68665" grpId="0"/>
      <p:bldP spid="68666" grpId="0" animBg="1"/>
      <p:bldP spid="686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9EBD6D31-BE1C-16F7-6F04-E8BF06EC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E51FD2-1596-4BA9-A87E-7CD7DB5BA5A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7390C6CB-2E53-6B35-E4F5-F34D21E97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Representations for undirected graphs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B953493E-158E-F21E-1425-68E28B28E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graph is usually represented by using a</a:t>
            </a:r>
          </a:p>
          <a:p>
            <a:pPr lvl="1" eaLnBrk="1" hangingPunct="1"/>
            <a:r>
              <a:rPr lang="en-US" altLang="en-US" sz="2400"/>
              <a:t>Adjacency list; or</a:t>
            </a:r>
          </a:p>
          <a:p>
            <a:pPr lvl="1" eaLnBrk="1" hangingPunct="1"/>
            <a:r>
              <a:rPr lang="en-US" altLang="en-US" sz="2400"/>
              <a:t>Adjacency matrix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Consider the undirected graph </a:t>
            </a:r>
            <a:r>
              <a:rPr lang="en-US" altLang="en-US" sz="2400" i="1"/>
              <a:t>G</a:t>
            </a:r>
          </a:p>
        </p:txBody>
      </p:sp>
      <p:sp>
        <p:nvSpPr>
          <p:cNvPr id="19461" name="Rectangle 15">
            <a:extLst>
              <a:ext uri="{FF2B5EF4-FFF2-40B4-BE49-F238E27FC236}">
                <a16:creationId xmlns:a16="http://schemas.microsoft.com/office/drawing/2014/main" id="{EE3DAA63-D5EF-525A-29C4-1DFEC289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862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      </a:t>
            </a:r>
          </a:p>
        </p:txBody>
      </p:sp>
      <p:sp>
        <p:nvSpPr>
          <p:cNvPr id="19462" name="Line 16">
            <a:extLst>
              <a:ext uri="{FF2B5EF4-FFF2-40B4-BE49-F238E27FC236}">
                <a16:creationId xmlns:a16="http://schemas.microsoft.com/office/drawing/2014/main" id="{6A87EDD3-BAF3-9DF2-03FE-E21345928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1588" y="4486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3" name="Rectangle 17">
            <a:extLst>
              <a:ext uri="{FF2B5EF4-FFF2-40B4-BE49-F238E27FC236}">
                <a16:creationId xmlns:a16="http://schemas.microsoft.com/office/drawing/2014/main" id="{1E55DCD1-B22D-C2D0-E7DF-C05E141A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9688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      </a:t>
            </a:r>
          </a:p>
        </p:txBody>
      </p:sp>
      <p:sp>
        <p:nvSpPr>
          <p:cNvPr id="19464" name="Line 18">
            <a:extLst>
              <a:ext uri="{FF2B5EF4-FFF2-40B4-BE49-F238E27FC236}">
                <a16:creationId xmlns:a16="http://schemas.microsoft.com/office/drawing/2014/main" id="{8E9D00FC-8160-D7DC-6184-441275D65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968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5" name="Oval 19">
            <a:extLst>
              <a:ext uri="{FF2B5EF4-FFF2-40B4-BE49-F238E27FC236}">
                <a16:creationId xmlns:a16="http://schemas.microsoft.com/office/drawing/2014/main" id="{524B683C-9574-9A15-711C-06101B8A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212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9466" name="Rectangle 20">
            <a:extLst>
              <a:ext uri="{FF2B5EF4-FFF2-40B4-BE49-F238E27FC236}">
                <a16:creationId xmlns:a16="http://schemas.microsoft.com/office/drawing/2014/main" id="{78C08F3E-9FAE-CB33-D623-285E2BAB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688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         </a:t>
            </a:r>
          </a:p>
        </p:txBody>
      </p:sp>
      <p:sp>
        <p:nvSpPr>
          <p:cNvPr id="19467" name="Line 21">
            <a:extLst>
              <a:ext uri="{FF2B5EF4-FFF2-40B4-BE49-F238E27FC236}">
                <a16:creationId xmlns:a16="http://schemas.microsoft.com/office/drawing/2014/main" id="{A6C648BB-8ADE-D9ED-FF57-02ABE778E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968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68" name="Rectangle 22">
            <a:extLst>
              <a:ext uri="{FF2B5EF4-FFF2-40B4-BE49-F238E27FC236}">
                <a16:creationId xmlns:a16="http://schemas.microsoft.com/office/drawing/2014/main" id="{459102BB-49B7-42DB-8744-303F3468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022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       </a:t>
            </a:r>
          </a:p>
        </p:txBody>
      </p:sp>
      <p:sp>
        <p:nvSpPr>
          <p:cNvPr id="19469" name="Line 23">
            <a:extLst>
              <a:ext uri="{FF2B5EF4-FFF2-40B4-BE49-F238E27FC236}">
                <a16:creationId xmlns:a16="http://schemas.microsoft.com/office/drawing/2014/main" id="{88D90AD7-63C5-C7CC-ADE3-9E05C13E0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502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0" name="Oval 24">
            <a:extLst>
              <a:ext uri="{FF2B5EF4-FFF2-40B4-BE49-F238E27FC236}">
                <a16:creationId xmlns:a16="http://schemas.microsoft.com/office/drawing/2014/main" id="{E6B602B5-E7AE-0CF0-B822-1C73B61F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6546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9471" name="Rectangle 25">
            <a:extLst>
              <a:ext uri="{FF2B5EF4-FFF2-40B4-BE49-F238E27FC236}">
                <a16:creationId xmlns:a16="http://schemas.microsoft.com/office/drawing/2014/main" id="{E4DCAF98-6874-327F-AFC7-FC89634DB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5276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         </a:t>
            </a:r>
          </a:p>
        </p:txBody>
      </p:sp>
      <p:sp>
        <p:nvSpPr>
          <p:cNvPr id="19472" name="Line 26">
            <a:extLst>
              <a:ext uri="{FF2B5EF4-FFF2-40B4-BE49-F238E27FC236}">
                <a16:creationId xmlns:a16="http://schemas.microsoft.com/office/drawing/2014/main" id="{6C8CF793-08DA-18AB-9EF8-875E42225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527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9473" name="AutoShape 27">
            <a:extLst>
              <a:ext uri="{FF2B5EF4-FFF2-40B4-BE49-F238E27FC236}">
                <a16:creationId xmlns:a16="http://schemas.microsoft.com/office/drawing/2014/main" id="{CAE37DF0-CDB3-A4FC-0B3F-95BC47FCAF12}"/>
              </a:ext>
            </a:extLst>
          </p:cNvPr>
          <p:cNvCxnSpPr>
            <a:cxnSpLocks noChangeShapeType="1"/>
            <a:stCxn id="19465" idx="6"/>
            <a:endCxn id="19466" idx="1"/>
          </p:cNvCxnSpPr>
          <p:nvPr/>
        </p:nvCxnSpPr>
        <p:spPr bwMode="auto">
          <a:xfrm>
            <a:off x="2743200" y="5159375"/>
            <a:ext cx="533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28">
            <a:extLst>
              <a:ext uri="{FF2B5EF4-FFF2-40B4-BE49-F238E27FC236}">
                <a16:creationId xmlns:a16="http://schemas.microsoft.com/office/drawing/2014/main" id="{CD2B44A1-773D-3871-AD46-D89F75F7630A}"/>
              </a:ext>
            </a:extLst>
          </p:cNvPr>
          <p:cNvCxnSpPr>
            <a:cxnSpLocks noChangeShapeType="1"/>
            <a:stCxn id="19505" idx="6"/>
            <a:endCxn id="19468" idx="1"/>
          </p:cNvCxnSpPr>
          <p:nvPr/>
        </p:nvCxnSpPr>
        <p:spPr bwMode="auto">
          <a:xfrm>
            <a:off x="1600200" y="5565775"/>
            <a:ext cx="609600" cy="13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29">
            <a:extLst>
              <a:ext uri="{FF2B5EF4-FFF2-40B4-BE49-F238E27FC236}">
                <a16:creationId xmlns:a16="http://schemas.microsoft.com/office/drawing/2014/main" id="{6AB079C7-FB8B-4AF3-931A-C98E27395E1A}"/>
              </a:ext>
            </a:extLst>
          </p:cNvPr>
          <p:cNvCxnSpPr>
            <a:cxnSpLocks noChangeShapeType="1"/>
            <a:stCxn id="19470" idx="6"/>
            <a:endCxn id="19471" idx="1"/>
          </p:cNvCxnSpPr>
          <p:nvPr/>
        </p:nvCxnSpPr>
        <p:spPr bwMode="auto">
          <a:xfrm>
            <a:off x="2743200" y="5692775"/>
            <a:ext cx="533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6" name="Line 32">
            <a:extLst>
              <a:ext uri="{FF2B5EF4-FFF2-40B4-BE49-F238E27FC236}">
                <a16:creationId xmlns:a16="http://schemas.microsoft.com/office/drawing/2014/main" id="{BEA1922D-BBD6-0CD4-F1D1-7381B0A06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6813" y="56038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62241" name="Group 33">
            <a:extLst>
              <a:ext uri="{FF2B5EF4-FFF2-40B4-BE49-F238E27FC236}">
                <a16:creationId xmlns:a16="http://schemas.microsoft.com/office/drawing/2014/main" id="{91B831F9-D28C-8600-630D-2BAFBE347FCE}"/>
              </a:ext>
            </a:extLst>
          </p:cNvPr>
          <p:cNvGraphicFramePr>
            <a:graphicFrameLocks noGrp="1"/>
          </p:cNvGraphicFramePr>
          <p:nvPr/>
        </p:nvGraphicFramePr>
        <p:xfrm>
          <a:off x="5811838" y="4292600"/>
          <a:ext cx="2209800" cy="1803401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495" name="Text Box 51">
            <a:extLst>
              <a:ext uri="{FF2B5EF4-FFF2-40B4-BE49-F238E27FC236}">
                <a16:creationId xmlns:a16="http://schemas.microsoft.com/office/drawing/2014/main" id="{9CB86CE7-C4C6-2EF1-6196-724F5FCB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50" y="3810000"/>
            <a:ext cx="3071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 as an array of pointers:</a:t>
            </a:r>
          </a:p>
        </p:txBody>
      </p:sp>
      <p:sp>
        <p:nvSpPr>
          <p:cNvPr id="19496" name="Text Box 52">
            <a:extLst>
              <a:ext uri="{FF2B5EF4-FFF2-40B4-BE49-F238E27FC236}">
                <a16:creationId xmlns:a16="http://schemas.microsoft.com/office/drawing/2014/main" id="{9D50B02E-F1CC-7455-55D0-50116B984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3581400"/>
            <a:ext cx="2062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G</a:t>
            </a:r>
            <a:r>
              <a:rPr lang="en-US" altLang="en-US" sz="2000"/>
              <a:t> as a 2D array:</a:t>
            </a:r>
          </a:p>
        </p:txBody>
      </p:sp>
      <p:cxnSp>
        <p:nvCxnSpPr>
          <p:cNvPr id="19497" name="AutoShape 53">
            <a:extLst>
              <a:ext uri="{FF2B5EF4-FFF2-40B4-BE49-F238E27FC236}">
                <a16:creationId xmlns:a16="http://schemas.microsoft.com/office/drawing/2014/main" id="{3E4D4F1A-6A31-84F2-96A8-C80EC41D80C5}"/>
              </a:ext>
            </a:extLst>
          </p:cNvPr>
          <p:cNvCxnSpPr>
            <a:cxnSpLocks noChangeShapeType="1"/>
            <a:stCxn id="19495" idx="1"/>
          </p:cNvCxnSpPr>
          <p:nvPr/>
        </p:nvCxnSpPr>
        <p:spPr bwMode="auto">
          <a:xfrm rot="10800000" flipV="1">
            <a:off x="1082675" y="4010025"/>
            <a:ext cx="142875" cy="576263"/>
          </a:xfrm>
          <a:prstGeom prst="curvedConnector2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8" name="Text Box 54">
            <a:extLst>
              <a:ext uri="{FF2B5EF4-FFF2-40B4-BE49-F238E27FC236}">
                <a16:creationId xmlns:a16="http://schemas.microsoft.com/office/drawing/2014/main" id="{8EF62505-F6EE-8F85-31D4-2CC96B489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8" y="3870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9499" name="Text Box 55">
            <a:extLst>
              <a:ext uri="{FF2B5EF4-FFF2-40B4-BE49-F238E27FC236}">
                <a16:creationId xmlns:a16="http://schemas.microsoft.com/office/drawing/2014/main" id="{AB785D04-5857-4217-6948-6C3AA97DF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9500" name="Text Box 56">
            <a:extLst>
              <a:ext uri="{FF2B5EF4-FFF2-40B4-BE49-F238E27FC236}">
                <a16:creationId xmlns:a16="http://schemas.microsoft.com/office/drawing/2014/main" id="{A69C7CF2-9886-2994-3FF2-6E235FF6D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9501" name="Text Box 57">
            <a:extLst>
              <a:ext uri="{FF2B5EF4-FFF2-40B4-BE49-F238E27FC236}">
                <a16:creationId xmlns:a16="http://schemas.microsoft.com/office/drawing/2014/main" id="{D01079B1-5C08-2369-F6AF-3D543A6DA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27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9502" name="Text Box 58">
            <a:extLst>
              <a:ext uri="{FF2B5EF4-FFF2-40B4-BE49-F238E27FC236}">
                <a16:creationId xmlns:a16="http://schemas.microsoft.com/office/drawing/2014/main" id="{5EE0054D-992C-6230-7F8F-F2842660C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37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9503" name="Text Box 59">
            <a:extLst>
              <a:ext uri="{FF2B5EF4-FFF2-40B4-BE49-F238E27FC236}">
                <a16:creationId xmlns:a16="http://schemas.microsoft.com/office/drawing/2014/main" id="{6F7F1ADE-D027-3FAE-0D11-43C7FD448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562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9504" name="Rectangle 60">
            <a:extLst>
              <a:ext uri="{FF2B5EF4-FFF2-40B4-BE49-F238E27FC236}">
                <a16:creationId xmlns:a16="http://schemas.microsoft.com/office/drawing/2014/main" id="{BA8DDE8A-81F0-3D48-614B-AA64196F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5375275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19505" name="Oval 61">
            <a:extLst>
              <a:ext uri="{FF2B5EF4-FFF2-40B4-BE49-F238E27FC236}">
                <a16:creationId xmlns:a16="http://schemas.microsoft.com/office/drawing/2014/main" id="{C0E9B1AD-E009-E9A9-1922-9DDB7627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276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9506" name="Rectangle 62">
            <a:extLst>
              <a:ext uri="{FF2B5EF4-FFF2-40B4-BE49-F238E27FC236}">
                <a16:creationId xmlns:a16="http://schemas.microsoft.com/office/drawing/2014/main" id="{8CFACA0C-9629-C2D2-8B03-3237DFF7C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4968875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19507" name="Rectangle 63">
            <a:extLst>
              <a:ext uri="{FF2B5EF4-FFF2-40B4-BE49-F238E27FC236}">
                <a16:creationId xmlns:a16="http://schemas.microsoft.com/office/drawing/2014/main" id="{D78A69F0-1B8A-CD39-6EAC-3DC01DF3F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4562475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19508" name="Text Box 64">
            <a:extLst>
              <a:ext uri="{FF2B5EF4-FFF2-40B4-BE49-F238E27FC236}">
                <a16:creationId xmlns:a16="http://schemas.microsoft.com/office/drawing/2014/main" id="{617203AB-1C3A-04C8-9DD7-29EB2B99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95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19509" name="Text Box 65">
            <a:extLst>
              <a:ext uri="{FF2B5EF4-FFF2-40B4-BE49-F238E27FC236}">
                <a16:creationId xmlns:a16="http://schemas.microsoft.com/office/drawing/2014/main" id="{703A3D31-D097-8FAB-E7D2-369291DEA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953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19510" name="Text Box 66">
            <a:extLst>
              <a:ext uri="{FF2B5EF4-FFF2-40B4-BE49-F238E27FC236}">
                <a16:creationId xmlns:a16="http://schemas.microsoft.com/office/drawing/2014/main" id="{79754871-C0A1-0092-CE43-D552839A1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3498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9511" name="Oval 67">
            <a:extLst>
              <a:ext uri="{FF2B5EF4-FFF2-40B4-BE49-F238E27FC236}">
                <a16:creationId xmlns:a16="http://schemas.microsoft.com/office/drawing/2014/main" id="{DE505C2B-6796-8F64-ABEF-16260586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12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9512" name="Oval 68">
            <a:extLst>
              <a:ext uri="{FF2B5EF4-FFF2-40B4-BE49-F238E27FC236}">
                <a16:creationId xmlns:a16="http://schemas.microsoft.com/office/drawing/2014/main" id="{85EC0DE7-8400-1484-80FD-F560B00F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402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19513" name="AutoShape 69">
            <a:extLst>
              <a:ext uri="{FF2B5EF4-FFF2-40B4-BE49-F238E27FC236}">
                <a16:creationId xmlns:a16="http://schemas.microsoft.com/office/drawing/2014/main" id="{9E06E6F6-3312-4095-1F4A-5338709AD1D2}"/>
              </a:ext>
            </a:extLst>
          </p:cNvPr>
          <p:cNvCxnSpPr>
            <a:cxnSpLocks noChangeShapeType="1"/>
            <a:stCxn id="19511" idx="6"/>
            <a:endCxn id="19463" idx="1"/>
          </p:cNvCxnSpPr>
          <p:nvPr/>
        </p:nvCxnSpPr>
        <p:spPr bwMode="auto">
          <a:xfrm>
            <a:off x="1600200" y="5159375"/>
            <a:ext cx="6096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AutoShape 70">
            <a:extLst>
              <a:ext uri="{FF2B5EF4-FFF2-40B4-BE49-F238E27FC236}">
                <a16:creationId xmlns:a16="http://schemas.microsoft.com/office/drawing/2014/main" id="{82FA2EE2-FEF2-C430-FCF7-CE08CD5D5242}"/>
              </a:ext>
            </a:extLst>
          </p:cNvPr>
          <p:cNvCxnSpPr>
            <a:cxnSpLocks noChangeShapeType="1"/>
            <a:stCxn id="19512" idx="0"/>
            <a:endCxn id="19461" idx="1"/>
          </p:cNvCxnSpPr>
          <p:nvPr/>
        </p:nvCxnSpPr>
        <p:spPr bwMode="auto">
          <a:xfrm flipV="1">
            <a:off x="1562100" y="4689475"/>
            <a:ext cx="647700" cy="5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5" name="Oval 71">
            <a:extLst>
              <a:ext uri="{FF2B5EF4-FFF2-40B4-BE49-F238E27FC236}">
                <a16:creationId xmlns:a16="http://schemas.microsoft.com/office/drawing/2014/main" id="{FD668976-5BF9-27B0-A864-F2E46CA00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2043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9516" name="Oval 72">
            <a:extLst>
              <a:ext uri="{FF2B5EF4-FFF2-40B4-BE49-F238E27FC236}">
                <a16:creationId xmlns:a16="http://schemas.microsoft.com/office/drawing/2014/main" id="{0E843628-EF0B-B027-AB94-53BB82DF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20431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9517" name="Oval 73">
            <a:extLst>
              <a:ext uri="{FF2B5EF4-FFF2-40B4-BE49-F238E27FC236}">
                <a16:creationId xmlns:a16="http://schemas.microsoft.com/office/drawing/2014/main" id="{47BD8CDC-4B40-EADD-530B-75CF85AF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588" y="28813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19518" name="AutoShape 74">
            <a:extLst>
              <a:ext uri="{FF2B5EF4-FFF2-40B4-BE49-F238E27FC236}">
                <a16:creationId xmlns:a16="http://schemas.microsoft.com/office/drawing/2014/main" id="{C237D38C-B32E-1149-8BAA-0FB88A4D3C92}"/>
              </a:ext>
            </a:extLst>
          </p:cNvPr>
          <p:cNvCxnSpPr>
            <a:cxnSpLocks noChangeShapeType="1"/>
            <a:stCxn id="19515" idx="7"/>
            <a:endCxn id="19516" idx="1"/>
          </p:cNvCxnSpPr>
          <p:nvPr/>
        </p:nvCxnSpPr>
        <p:spPr bwMode="auto">
          <a:xfrm rot="5400000" flipH="1" flipV="1">
            <a:off x="6660357" y="1710531"/>
            <a:ext cx="1588" cy="828675"/>
          </a:xfrm>
          <a:prstGeom prst="curvedConnector3">
            <a:avLst>
              <a:gd name="adj1" fmla="val 195840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9" name="AutoShape 75">
            <a:extLst>
              <a:ext uri="{FF2B5EF4-FFF2-40B4-BE49-F238E27FC236}">
                <a16:creationId xmlns:a16="http://schemas.microsoft.com/office/drawing/2014/main" id="{70BEC5F8-CA84-6FDA-ED64-23C29A5C7A80}"/>
              </a:ext>
            </a:extLst>
          </p:cNvPr>
          <p:cNvCxnSpPr>
            <a:cxnSpLocks noChangeShapeType="1"/>
            <a:stCxn id="19517" idx="2"/>
            <a:endCxn id="19515" idx="4"/>
          </p:cNvCxnSpPr>
          <p:nvPr/>
        </p:nvCxnSpPr>
        <p:spPr bwMode="auto">
          <a:xfrm rot="10800000">
            <a:off x="6043613" y="26050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0" name="AutoShape 76">
            <a:extLst>
              <a:ext uri="{FF2B5EF4-FFF2-40B4-BE49-F238E27FC236}">
                <a16:creationId xmlns:a16="http://schemas.microsoft.com/office/drawing/2014/main" id="{FEA78AE5-5373-D5A6-0AC7-1136AE793D8D}"/>
              </a:ext>
            </a:extLst>
          </p:cNvPr>
          <p:cNvCxnSpPr>
            <a:cxnSpLocks noChangeShapeType="1"/>
            <a:stCxn id="19516" idx="7"/>
            <a:endCxn id="19516" idx="5"/>
          </p:cNvCxnSpPr>
          <p:nvPr/>
        </p:nvCxnSpPr>
        <p:spPr bwMode="auto">
          <a:xfrm rot="16200000" flipH="1">
            <a:off x="7281863" y="2324100"/>
            <a:ext cx="398462" cy="1588"/>
          </a:xfrm>
          <a:prstGeom prst="curvedConnector5">
            <a:avLst>
              <a:gd name="adj1" fmla="val -57458"/>
              <a:gd name="adj2" fmla="val 45194319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21" name="AutoShape 77">
            <a:extLst>
              <a:ext uri="{FF2B5EF4-FFF2-40B4-BE49-F238E27FC236}">
                <a16:creationId xmlns:a16="http://schemas.microsoft.com/office/drawing/2014/main" id="{59CB21E9-2CA1-374B-F302-89D5ECE1D38C}"/>
              </a:ext>
            </a:extLst>
          </p:cNvPr>
          <p:cNvCxnSpPr>
            <a:cxnSpLocks noChangeShapeType="1"/>
            <a:stCxn id="19517" idx="7"/>
            <a:endCxn id="19516" idx="3"/>
          </p:cNvCxnSpPr>
          <p:nvPr/>
        </p:nvCxnSpPr>
        <p:spPr bwMode="auto">
          <a:xfrm rot="5400000" flipH="1" flipV="1">
            <a:off x="6737350" y="26257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2" name="Rectangle 78">
            <a:extLst>
              <a:ext uri="{FF2B5EF4-FFF2-40B4-BE49-F238E27FC236}">
                <a16:creationId xmlns:a16="http://schemas.microsoft.com/office/drawing/2014/main" id="{3660AF4A-417F-275A-C10B-335793A38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862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         </a:t>
            </a:r>
          </a:p>
        </p:txBody>
      </p:sp>
      <p:sp>
        <p:nvSpPr>
          <p:cNvPr id="19523" name="Line 79">
            <a:extLst>
              <a:ext uri="{FF2B5EF4-FFF2-40B4-BE49-F238E27FC236}">
                <a16:creationId xmlns:a16="http://schemas.microsoft.com/office/drawing/2014/main" id="{F3DB46EA-6034-AEE7-A9EC-F064E067B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8388" y="4486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24" name="Line 80">
            <a:extLst>
              <a:ext uri="{FF2B5EF4-FFF2-40B4-BE49-F238E27FC236}">
                <a16:creationId xmlns:a16="http://schemas.microsoft.com/office/drawing/2014/main" id="{504CD5D6-1C25-1EA8-A044-90F0493E3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45624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525" name="Oval 81">
            <a:extLst>
              <a:ext uri="{FF2B5EF4-FFF2-40B4-BE49-F238E27FC236}">
                <a16:creationId xmlns:a16="http://schemas.microsoft.com/office/drawing/2014/main" id="{679FBE5C-8BDE-9222-1C4B-B8FCBCF6C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6640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19526" name="AutoShape 82">
            <a:extLst>
              <a:ext uri="{FF2B5EF4-FFF2-40B4-BE49-F238E27FC236}">
                <a16:creationId xmlns:a16="http://schemas.microsoft.com/office/drawing/2014/main" id="{06E4EC60-8FC5-2270-9485-D4C372DC93D7}"/>
              </a:ext>
            </a:extLst>
          </p:cNvPr>
          <p:cNvCxnSpPr>
            <a:cxnSpLocks noChangeShapeType="1"/>
            <a:stCxn id="19525" idx="6"/>
            <a:endCxn id="19522" idx="1"/>
          </p:cNvCxnSpPr>
          <p:nvPr/>
        </p:nvCxnSpPr>
        <p:spPr bwMode="auto">
          <a:xfrm flipV="1">
            <a:off x="2743200" y="4689475"/>
            <a:ext cx="533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7" name="Rectangle 83">
            <a:extLst>
              <a:ext uri="{FF2B5EF4-FFF2-40B4-BE49-F238E27FC236}">
                <a16:creationId xmlns:a16="http://schemas.microsoft.com/office/drawing/2014/main" id="{D894B77B-C607-650D-0CA7-1E8A6D12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968875"/>
            <a:ext cx="658813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         </a:t>
            </a:r>
          </a:p>
        </p:txBody>
      </p:sp>
      <p:sp>
        <p:nvSpPr>
          <p:cNvPr id="19528" name="Line 84">
            <a:extLst>
              <a:ext uri="{FF2B5EF4-FFF2-40B4-BE49-F238E27FC236}">
                <a16:creationId xmlns:a16="http://schemas.microsoft.com/office/drawing/2014/main" id="{99A2FB91-5918-7544-3B46-FAB458846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968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529" name="Line 85">
            <a:extLst>
              <a:ext uri="{FF2B5EF4-FFF2-40B4-BE49-F238E27FC236}">
                <a16:creationId xmlns:a16="http://schemas.microsoft.com/office/drawing/2014/main" id="{5F94B783-0EF2-EC72-80E2-70ADD22E9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50704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530" name="Oval 86">
            <a:extLst>
              <a:ext uri="{FF2B5EF4-FFF2-40B4-BE49-F238E27FC236}">
                <a16:creationId xmlns:a16="http://schemas.microsoft.com/office/drawing/2014/main" id="{9CF1B437-92F0-9AB3-14E3-F070181A3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121275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19531" name="AutoShape 87">
            <a:extLst>
              <a:ext uri="{FF2B5EF4-FFF2-40B4-BE49-F238E27FC236}">
                <a16:creationId xmlns:a16="http://schemas.microsoft.com/office/drawing/2014/main" id="{ED0BCB03-C77F-F52B-C3C9-8F2F65139D56}"/>
              </a:ext>
            </a:extLst>
          </p:cNvPr>
          <p:cNvCxnSpPr>
            <a:cxnSpLocks noChangeShapeType="1"/>
            <a:stCxn id="19530" idx="6"/>
            <a:endCxn id="19527" idx="1"/>
          </p:cNvCxnSpPr>
          <p:nvPr/>
        </p:nvCxnSpPr>
        <p:spPr bwMode="auto">
          <a:xfrm>
            <a:off x="3810000" y="5159375"/>
            <a:ext cx="5334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32" name="Straight Arrow Connector 59">
            <a:extLst>
              <a:ext uri="{FF2B5EF4-FFF2-40B4-BE49-F238E27FC236}">
                <a16:creationId xmlns:a16="http://schemas.microsoft.com/office/drawing/2014/main" id="{63934A17-75DA-093A-F040-A21DF7C7DA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86400" y="2819400"/>
            <a:ext cx="381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51B301B3-F95E-BD31-2EEB-C2BADF8B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3BEDC8-D831-48A3-A0EE-7A3397C75FC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BCD39C6A-1F12-541B-55B5-3BC662FCA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Weighted graph</a:t>
            </a:r>
            <a:r>
              <a:rPr lang="tr-TR" altLang="en-US" sz="3600"/>
              <a:t>s</a:t>
            </a:r>
            <a:endParaRPr lang="en-US" altLang="en-US" sz="3600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A9258A84-19C4-8C41-C29F-4F01D546F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92263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weighted graph is a graph </a:t>
            </a:r>
            <a:r>
              <a:rPr lang="en-US" altLang="en-US" sz="2400" i="1"/>
              <a:t>G</a:t>
            </a:r>
            <a:r>
              <a:rPr lang="en-US" altLang="en-US" sz="2400"/>
              <a:t>=(</a:t>
            </a:r>
            <a:r>
              <a:rPr lang="en-US" altLang="en-US" sz="2400" i="1"/>
              <a:t>V</a:t>
            </a:r>
            <a:r>
              <a:rPr lang="en-US" altLang="en-US" sz="2400"/>
              <a:t>,</a:t>
            </a:r>
            <a:r>
              <a:rPr lang="en-US" altLang="en-US" sz="2400" i="1"/>
              <a:t>E</a:t>
            </a:r>
            <a:r>
              <a:rPr lang="en-US" altLang="en-US" sz="2400"/>
              <a:t>) with an associated weight function </a:t>
            </a:r>
            <a:r>
              <a:rPr lang="en-US" altLang="en-US" sz="2400" i="1"/>
              <a:t>w</a:t>
            </a:r>
            <a:r>
              <a:rPr lang="en-US" altLang="en-US" sz="2400"/>
              <a:t> : </a:t>
            </a:r>
            <a:r>
              <a:rPr lang="en-US" altLang="en-US" sz="2400" i="1"/>
              <a:t>E</a:t>
            </a:r>
            <a:r>
              <a:rPr lang="en-US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 </a:t>
            </a:r>
            <a:r>
              <a:rPr lang="en-US" altLang="en-US" sz="2400" i="1">
                <a:sym typeface="Wingdings" panose="05000000000000000000" pitchFamily="2" charset="2"/>
              </a:rPr>
              <a:t>R</a:t>
            </a:r>
            <a:r>
              <a:rPr lang="en-US" altLang="en-US" sz="2400">
                <a:sym typeface="Wingdings" panose="05000000000000000000" pitchFamily="2" charset="2"/>
              </a:rPr>
              <a:t> (</a:t>
            </a:r>
            <a:r>
              <a:rPr lang="en-US" altLang="en-US" sz="2400" i="1">
                <a:sym typeface="Wingdings" panose="05000000000000000000" pitchFamily="2" charset="2"/>
              </a:rPr>
              <a:t>w</a:t>
            </a:r>
            <a:r>
              <a:rPr lang="en-US" altLang="en-US" sz="2400">
                <a:sym typeface="Wingdings" panose="05000000000000000000" pitchFamily="2" charset="2"/>
              </a:rPr>
              <a:t> assigns weights to the edges)</a:t>
            </a:r>
            <a:endParaRPr lang="en-US" altLang="en-US" sz="2800"/>
          </a:p>
        </p:txBody>
      </p:sp>
      <p:grpSp>
        <p:nvGrpSpPr>
          <p:cNvPr id="21509" name="Group 6">
            <a:extLst>
              <a:ext uri="{FF2B5EF4-FFF2-40B4-BE49-F238E27FC236}">
                <a16:creationId xmlns:a16="http://schemas.microsoft.com/office/drawing/2014/main" id="{92AF5B2A-417E-9D02-8A24-D0090B60DC75}"/>
              </a:ext>
            </a:extLst>
          </p:cNvPr>
          <p:cNvGrpSpPr>
            <a:grpSpLocks/>
          </p:cNvGrpSpPr>
          <p:nvPr/>
        </p:nvGrpSpPr>
        <p:grpSpPr bwMode="auto">
          <a:xfrm>
            <a:off x="588963" y="3109913"/>
            <a:ext cx="1808162" cy="1400175"/>
            <a:chOff x="410" y="2967"/>
            <a:chExt cx="1139" cy="882"/>
          </a:xfrm>
        </p:grpSpPr>
        <p:sp>
          <p:nvSpPr>
            <p:cNvPr id="21646" name="Oval 7">
              <a:extLst>
                <a:ext uri="{FF2B5EF4-FFF2-40B4-BE49-F238E27FC236}">
                  <a16:creationId xmlns:a16="http://schemas.microsoft.com/office/drawing/2014/main" id="{6AD56B02-D43B-5E81-2712-AA549107C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21647" name="Oval 8">
              <a:extLst>
                <a:ext uri="{FF2B5EF4-FFF2-40B4-BE49-F238E27FC236}">
                  <a16:creationId xmlns:a16="http://schemas.microsoft.com/office/drawing/2014/main" id="{FB8C7A19-326D-4509-9B44-50484205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967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21648" name="Oval 9">
              <a:extLst>
                <a:ext uri="{FF2B5EF4-FFF2-40B4-BE49-F238E27FC236}">
                  <a16:creationId xmlns:a16="http://schemas.microsoft.com/office/drawing/2014/main" id="{E32AC3EB-3F37-2886-C006-384C6F885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" y="3495"/>
              <a:ext cx="361" cy="354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/>
                <a:t>v</a:t>
              </a:r>
              <a:r>
                <a:rPr lang="en-US" altLang="en-US" sz="2000" baseline="-25000"/>
                <a:t>3</a:t>
              </a:r>
            </a:p>
          </p:txBody>
        </p:sp>
        <p:cxnSp>
          <p:nvCxnSpPr>
            <p:cNvPr id="21649" name="AutoShape 10">
              <a:extLst>
                <a:ext uri="{FF2B5EF4-FFF2-40B4-BE49-F238E27FC236}">
                  <a16:creationId xmlns:a16="http://schemas.microsoft.com/office/drawing/2014/main" id="{36B1A8A0-0B1A-AC8E-F366-8ECCC5608B3E}"/>
                </a:ext>
              </a:extLst>
            </p:cNvPr>
            <p:cNvCxnSpPr>
              <a:cxnSpLocks noChangeShapeType="1"/>
              <a:stCxn id="21647" idx="4"/>
              <a:endCxn id="21648" idx="6"/>
            </p:cNvCxnSpPr>
            <p:nvPr/>
          </p:nvCxnSpPr>
          <p:spPr bwMode="auto">
            <a:xfrm rot="5400000">
              <a:off x="1082" y="3385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0" name="AutoShape 11">
              <a:extLst>
                <a:ext uri="{FF2B5EF4-FFF2-40B4-BE49-F238E27FC236}">
                  <a16:creationId xmlns:a16="http://schemas.microsoft.com/office/drawing/2014/main" id="{20F1874C-14CD-FD83-F594-D75F41E753C7}"/>
                </a:ext>
              </a:extLst>
            </p:cNvPr>
            <p:cNvCxnSpPr>
              <a:cxnSpLocks noChangeShapeType="1"/>
              <a:stCxn id="21648" idx="0"/>
              <a:endCxn id="21647" idx="2"/>
            </p:cNvCxnSpPr>
            <p:nvPr/>
          </p:nvCxnSpPr>
          <p:spPr bwMode="auto">
            <a:xfrm rot="5400000" flipH="1" flipV="1">
              <a:off x="901" y="3208"/>
              <a:ext cx="351" cy="2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1" name="AutoShape 12">
              <a:extLst>
                <a:ext uri="{FF2B5EF4-FFF2-40B4-BE49-F238E27FC236}">
                  <a16:creationId xmlns:a16="http://schemas.microsoft.com/office/drawing/2014/main" id="{BCB446DA-C547-96BF-68CE-3C13D39B6F6E}"/>
                </a:ext>
              </a:extLst>
            </p:cNvPr>
            <p:cNvCxnSpPr>
              <a:cxnSpLocks noChangeShapeType="1"/>
              <a:stCxn id="21646" idx="7"/>
              <a:endCxn id="21647" idx="1"/>
            </p:cNvCxnSpPr>
            <p:nvPr/>
          </p:nvCxnSpPr>
          <p:spPr bwMode="auto">
            <a:xfrm rot="5400000" flipH="1" flipV="1">
              <a:off x="980" y="2757"/>
              <a:ext cx="1" cy="523"/>
            </a:xfrm>
            <a:prstGeom prst="curvedConnector3">
              <a:avLst>
                <a:gd name="adj1" fmla="val 998697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2" name="AutoShape 13">
              <a:extLst>
                <a:ext uri="{FF2B5EF4-FFF2-40B4-BE49-F238E27FC236}">
                  <a16:creationId xmlns:a16="http://schemas.microsoft.com/office/drawing/2014/main" id="{F426A2C6-DF40-6D5F-341B-6E2880CEFB59}"/>
                </a:ext>
              </a:extLst>
            </p:cNvPr>
            <p:cNvCxnSpPr>
              <a:cxnSpLocks noChangeShapeType="1"/>
              <a:stCxn id="21648" idx="2"/>
              <a:endCxn id="21646" idx="4"/>
            </p:cNvCxnSpPr>
            <p:nvPr/>
          </p:nvCxnSpPr>
          <p:spPr bwMode="auto">
            <a:xfrm rot="10800000">
              <a:off x="591" y="3321"/>
              <a:ext cx="195" cy="3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653" name="AutoShape 14">
              <a:extLst>
                <a:ext uri="{FF2B5EF4-FFF2-40B4-BE49-F238E27FC236}">
                  <a16:creationId xmlns:a16="http://schemas.microsoft.com/office/drawing/2014/main" id="{A97DEFB9-F7D0-02D1-11F7-FF6151CB2FEB}"/>
                </a:ext>
              </a:extLst>
            </p:cNvPr>
            <p:cNvCxnSpPr>
              <a:cxnSpLocks noChangeShapeType="1"/>
              <a:stCxn id="21647" idx="7"/>
              <a:endCxn id="21647" idx="5"/>
            </p:cNvCxnSpPr>
            <p:nvPr/>
          </p:nvCxnSpPr>
          <p:spPr bwMode="auto">
            <a:xfrm rot="16200000" flipH="1">
              <a:off x="1371" y="3144"/>
              <a:ext cx="251" cy="1"/>
            </a:xfrm>
            <a:prstGeom prst="curvedConnector5">
              <a:avLst>
                <a:gd name="adj1" fmla="val -57458"/>
                <a:gd name="adj2" fmla="val 45194319"/>
                <a:gd name="adj3" fmla="val 15745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840832" name="Group 128">
            <a:extLst>
              <a:ext uri="{FF2B5EF4-FFF2-40B4-BE49-F238E27FC236}">
                <a16:creationId xmlns:a16="http://schemas.microsoft.com/office/drawing/2014/main" id="{AB8CF5F2-8520-D741-8AD8-85B10EA4C7CF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276600"/>
          <a:ext cx="1524000" cy="1463676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8" name="Text Box 75">
            <a:extLst>
              <a:ext uri="{FF2B5EF4-FFF2-40B4-BE49-F238E27FC236}">
                <a16:creationId xmlns:a16="http://schemas.microsoft.com/office/drawing/2014/main" id="{1671B8F7-D3B6-2CE5-D802-DD2B14B5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3698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21529" name="Text Box 76">
            <a:extLst>
              <a:ext uri="{FF2B5EF4-FFF2-40B4-BE49-F238E27FC236}">
                <a16:creationId xmlns:a16="http://schemas.microsoft.com/office/drawing/2014/main" id="{08C97899-AAC1-F779-09A7-BF47828D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7978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30" name="Text Box 77">
            <a:extLst>
              <a:ext uri="{FF2B5EF4-FFF2-40B4-BE49-F238E27FC236}">
                <a16:creationId xmlns:a16="http://schemas.microsoft.com/office/drawing/2014/main" id="{DA2A82AC-3927-8D46-1184-E7AF7D3B1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69398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31" name="Text Box 78">
            <a:extLst>
              <a:ext uri="{FF2B5EF4-FFF2-40B4-BE49-F238E27FC236}">
                <a16:creationId xmlns:a16="http://schemas.microsoft.com/office/drawing/2014/main" id="{09D64E2B-C018-5A41-2626-0A22AF6A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36687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1</a:t>
            </a:r>
          </a:p>
        </p:txBody>
      </p:sp>
      <p:sp>
        <p:nvSpPr>
          <p:cNvPr id="21532" name="Text Box 79">
            <a:extLst>
              <a:ext uri="{FF2B5EF4-FFF2-40B4-BE49-F238E27FC236}">
                <a16:creationId xmlns:a16="http://schemas.microsoft.com/office/drawing/2014/main" id="{E3168838-BCF0-E89E-10C1-07591CAE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307498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1533" name="Rectangle 81">
            <a:extLst>
              <a:ext uri="{FF2B5EF4-FFF2-40B4-BE49-F238E27FC236}">
                <a16:creationId xmlns:a16="http://schemas.microsoft.com/office/drawing/2014/main" id="{B21A81B6-0E4A-55F0-922A-C1943D4E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720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</a:t>
            </a:r>
            <a:r>
              <a:rPr lang="en-US" altLang="en-US" sz="2000">
                <a:solidFill>
                  <a:srgbClr val="0066FF"/>
                </a:solidFill>
              </a:rPr>
              <a:t>3</a:t>
            </a:r>
            <a:r>
              <a:rPr lang="en-US" altLang="en-US" sz="2000"/>
              <a:t>     </a:t>
            </a:r>
          </a:p>
        </p:txBody>
      </p:sp>
      <p:sp>
        <p:nvSpPr>
          <p:cNvPr id="21534" name="Line 82">
            <a:extLst>
              <a:ext uri="{FF2B5EF4-FFF2-40B4-BE49-F238E27FC236}">
                <a16:creationId xmlns:a16="http://schemas.microsoft.com/office/drawing/2014/main" id="{41C485CA-7903-0BEA-854F-C699AAD82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5" name="Line 83">
            <a:extLst>
              <a:ext uri="{FF2B5EF4-FFF2-40B4-BE49-F238E27FC236}">
                <a16:creationId xmlns:a16="http://schemas.microsoft.com/office/drawing/2014/main" id="{25FD7AE3-CCAF-7529-864A-E7ED7F80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6" name="Rectangle 94">
            <a:extLst>
              <a:ext uri="{FF2B5EF4-FFF2-40B4-BE49-F238E27FC236}">
                <a16:creationId xmlns:a16="http://schemas.microsoft.com/office/drawing/2014/main" id="{C7AF5F72-D050-C978-658A-CB43487FE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546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</a:t>
            </a:r>
            <a:r>
              <a:rPr lang="en-US" altLang="en-US" sz="2000">
                <a:solidFill>
                  <a:srgbClr val="0066FF"/>
                </a:solidFill>
              </a:rPr>
              <a:t>4</a:t>
            </a:r>
            <a:r>
              <a:rPr lang="en-US" altLang="en-US" sz="2000"/>
              <a:t>     </a:t>
            </a:r>
          </a:p>
        </p:txBody>
      </p:sp>
      <p:sp>
        <p:nvSpPr>
          <p:cNvPr id="21537" name="Line 95">
            <a:extLst>
              <a:ext uri="{FF2B5EF4-FFF2-40B4-BE49-F238E27FC236}">
                <a16:creationId xmlns:a16="http://schemas.microsoft.com/office/drawing/2014/main" id="{17BBF473-D243-8681-FE96-A3A4B1D40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05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8" name="Line 96">
            <a:extLst>
              <a:ext uri="{FF2B5EF4-FFF2-40B4-BE49-F238E27FC236}">
                <a16:creationId xmlns:a16="http://schemas.microsoft.com/office/drawing/2014/main" id="{BB7503DE-3A67-DC8F-D8EC-40939D6B6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05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39" name="Oval 97">
            <a:extLst>
              <a:ext uri="{FF2B5EF4-FFF2-40B4-BE49-F238E27FC236}">
                <a16:creationId xmlns:a16="http://schemas.microsoft.com/office/drawing/2014/main" id="{AF07CF26-0D83-A171-B604-871E8F35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2070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1540" name="Rectangle 98">
            <a:extLst>
              <a:ext uri="{FF2B5EF4-FFF2-40B4-BE49-F238E27FC236}">
                <a16:creationId xmlns:a16="http://schemas.microsoft.com/office/drawing/2014/main" id="{3E58DF3A-1935-0A78-EE8A-3482B621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0800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  </a:t>
            </a:r>
            <a:r>
              <a:rPr lang="en-US" altLang="en-US" sz="2000">
                <a:solidFill>
                  <a:srgbClr val="0066FF"/>
                </a:solidFill>
              </a:rPr>
              <a:t>1</a:t>
            </a:r>
            <a:r>
              <a:rPr lang="en-US" altLang="en-US" sz="2000"/>
              <a:t>     </a:t>
            </a:r>
          </a:p>
        </p:txBody>
      </p:sp>
      <p:sp>
        <p:nvSpPr>
          <p:cNvPr id="21541" name="Line 99">
            <a:extLst>
              <a:ext uri="{FF2B5EF4-FFF2-40B4-BE49-F238E27FC236}">
                <a16:creationId xmlns:a16="http://schemas.microsoft.com/office/drawing/2014/main" id="{2953F320-EF2B-12CA-9827-ED4C27161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2" name="Line 100">
            <a:extLst>
              <a:ext uri="{FF2B5EF4-FFF2-40B4-BE49-F238E27FC236}">
                <a16:creationId xmlns:a16="http://schemas.microsoft.com/office/drawing/2014/main" id="{F02CCF82-80E7-7AEF-19CD-FFF7FFAA4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3" name="Rectangle 102">
            <a:extLst>
              <a:ext uri="{FF2B5EF4-FFF2-40B4-BE49-F238E27FC236}">
                <a16:creationId xmlns:a16="http://schemas.microsoft.com/office/drawing/2014/main" id="{51EB9483-75A4-AB7F-E689-19096CED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880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  </a:t>
            </a:r>
            <a:r>
              <a:rPr lang="en-US" altLang="en-US" sz="2000">
                <a:solidFill>
                  <a:srgbClr val="0066FF"/>
                </a:solidFill>
              </a:rPr>
              <a:t>3</a:t>
            </a:r>
            <a:r>
              <a:rPr lang="en-US" altLang="en-US" sz="2000"/>
              <a:t>     </a:t>
            </a:r>
          </a:p>
        </p:txBody>
      </p:sp>
      <p:sp>
        <p:nvSpPr>
          <p:cNvPr id="21544" name="Line 103">
            <a:extLst>
              <a:ext uri="{FF2B5EF4-FFF2-40B4-BE49-F238E27FC236}">
                <a16:creationId xmlns:a16="http://schemas.microsoft.com/office/drawing/2014/main" id="{F87A3877-35F5-1BF6-1F5A-C330EE36F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58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5" name="Line 104">
            <a:extLst>
              <a:ext uri="{FF2B5EF4-FFF2-40B4-BE49-F238E27FC236}">
                <a16:creationId xmlns:a16="http://schemas.microsoft.com/office/drawing/2014/main" id="{9A757CC8-2738-687C-CCEB-970D8973C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8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6" name="Oval 105">
            <a:extLst>
              <a:ext uri="{FF2B5EF4-FFF2-40B4-BE49-F238E27FC236}">
                <a16:creationId xmlns:a16="http://schemas.microsoft.com/office/drawing/2014/main" id="{32A62845-D472-2498-C7C7-650F53FD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40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1547" name="Rectangle 106">
            <a:extLst>
              <a:ext uri="{FF2B5EF4-FFF2-40B4-BE49-F238E27FC236}">
                <a16:creationId xmlns:a16="http://schemas.microsoft.com/office/drawing/2014/main" id="{BF536F62-53D9-7497-01E7-A6C170CC5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56134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  </a:t>
            </a:r>
            <a:r>
              <a:rPr lang="en-US" altLang="en-US" sz="2000">
                <a:solidFill>
                  <a:srgbClr val="0066FF"/>
                </a:solidFill>
              </a:rPr>
              <a:t>5</a:t>
            </a:r>
            <a:r>
              <a:rPr lang="en-US" altLang="en-US" sz="2000"/>
              <a:t>     </a:t>
            </a:r>
          </a:p>
        </p:txBody>
      </p:sp>
      <p:sp>
        <p:nvSpPr>
          <p:cNvPr id="21548" name="Line 107">
            <a:extLst>
              <a:ext uri="{FF2B5EF4-FFF2-40B4-BE49-F238E27FC236}">
                <a16:creationId xmlns:a16="http://schemas.microsoft.com/office/drawing/2014/main" id="{7E646A11-E8A4-4D6A-50E4-20E166F67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561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49" name="Line 108">
            <a:extLst>
              <a:ext uri="{FF2B5EF4-FFF2-40B4-BE49-F238E27FC236}">
                <a16:creationId xmlns:a16="http://schemas.microsoft.com/office/drawing/2014/main" id="{999F223C-E618-0F5E-403F-D34E6E5F8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3400" y="561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0" name="Line 110">
            <a:extLst>
              <a:ext uri="{FF2B5EF4-FFF2-40B4-BE49-F238E27FC236}">
                <a16:creationId xmlns:a16="http://schemas.microsoft.com/office/drawing/2014/main" id="{741CDDD8-564E-088F-6CBF-B0C60CD3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232400"/>
            <a:ext cx="5334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1" name="Line 111">
            <a:extLst>
              <a:ext uri="{FF2B5EF4-FFF2-40B4-BE49-F238E27FC236}">
                <a16:creationId xmlns:a16="http://schemas.microsoft.com/office/drawing/2014/main" id="{F26C53AD-BCBE-169D-B625-68BD03966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65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52" name="Line 112">
            <a:extLst>
              <a:ext uri="{FF2B5EF4-FFF2-40B4-BE49-F238E27FC236}">
                <a16:creationId xmlns:a16="http://schemas.microsoft.com/office/drawing/2014/main" id="{7E63E774-A644-BE16-4B5F-117ADD3DD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9588" y="4673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53" name="Line 113">
            <a:extLst>
              <a:ext uri="{FF2B5EF4-FFF2-40B4-BE49-F238E27FC236}">
                <a16:creationId xmlns:a16="http://schemas.microsoft.com/office/drawing/2014/main" id="{BCA9485B-9741-F944-7219-D4B616A906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8800" y="515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54" name="Line 114">
            <a:extLst>
              <a:ext uri="{FF2B5EF4-FFF2-40B4-BE49-F238E27FC236}">
                <a16:creationId xmlns:a16="http://schemas.microsoft.com/office/drawing/2014/main" id="{5B8A0120-586A-03DD-8F9B-CC853FB08E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5689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55" name="Rectangle 116">
            <a:extLst>
              <a:ext uri="{FF2B5EF4-FFF2-40B4-BE49-F238E27FC236}">
                <a16:creationId xmlns:a16="http://schemas.microsoft.com/office/drawing/2014/main" id="{F6B62F16-0BDC-06E1-8B33-67C441C11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410200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1556" name="Oval 117">
            <a:extLst>
              <a:ext uri="{FF2B5EF4-FFF2-40B4-BE49-F238E27FC236}">
                <a16:creationId xmlns:a16="http://schemas.microsoft.com/office/drawing/2014/main" id="{1370869C-5022-5618-3404-FAE3D8F0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62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1557" name="Rectangle 118">
            <a:extLst>
              <a:ext uri="{FF2B5EF4-FFF2-40B4-BE49-F238E27FC236}">
                <a16:creationId xmlns:a16="http://schemas.microsoft.com/office/drawing/2014/main" id="{0CC12A36-5E7F-0200-5D19-877E9830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5003800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1558" name="Rectangle 119">
            <a:extLst>
              <a:ext uri="{FF2B5EF4-FFF2-40B4-BE49-F238E27FC236}">
                <a16:creationId xmlns:a16="http://schemas.microsoft.com/office/drawing/2014/main" id="{1821820F-9DD8-487E-E23A-EC125799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4597400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1559" name="Text Box 120">
            <a:extLst>
              <a:ext uri="{FF2B5EF4-FFF2-40B4-BE49-F238E27FC236}">
                <a16:creationId xmlns:a16="http://schemas.microsoft.com/office/drawing/2014/main" id="{6BC83B23-08B2-3705-F73A-BE2F6337C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30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1560" name="Text Box 121">
            <a:extLst>
              <a:ext uri="{FF2B5EF4-FFF2-40B4-BE49-F238E27FC236}">
                <a16:creationId xmlns:a16="http://schemas.microsoft.com/office/drawing/2014/main" id="{A95A886C-1EEE-28ED-FE0C-08E269A7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87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1561" name="Text Box 122">
            <a:extLst>
              <a:ext uri="{FF2B5EF4-FFF2-40B4-BE49-F238E27FC236}">
                <a16:creationId xmlns:a16="http://schemas.microsoft.com/office/drawing/2014/main" id="{82FAF18F-50EC-35D6-5863-AC4ED851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84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21562" name="Oval 123">
            <a:extLst>
              <a:ext uri="{FF2B5EF4-FFF2-40B4-BE49-F238E27FC236}">
                <a16:creationId xmlns:a16="http://schemas.microsoft.com/office/drawing/2014/main" id="{D903FF0C-8F05-DE31-1D49-CDFA6DBEA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562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1563" name="Oval 124">
            <a:extLst>
              <a:ext uri="{FF2B5EF4-FFF2-40B4-BE49-F238E27FC236}">
                <a16:creationId xmlns:a16="http://schemas.microsoft.com/office/drawing/2014/main" id="{0177671E-799E-B7F6-7705-C438848C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7752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21564" name="AutoShape 125">
            <a:extLst>
              <a:ext uri="{FF2B5EF4-FFF2-40B4-BE49-F238E27FC236}">
                <a16:creationId xmlns:a16="http://schemas.microsoft.com/office/drawing/2014/main" id="{93D15217-A3C0-E4D6-4103-751847295ED9}"/>
              </a:ext>
            </a:extLst>
          </p:cNvPr>
          <p:cNvCxnSpPr>
            <a:cxnSpLocks noChangeShapeType="1"/>
            <a:stCxn id="21563" idx="6"/>
            <a:endCxn id="21533" idx="1"/>
          </p:cNvCxnSpPr>
          <p:nvPr/>
        </p:nvCxnSpPr>
        <p:spPr bwMode="auto">
          <a:xfrm flipV="1">
            <a:off x="762000" y="4775200"/>
            <a:ext cx="3810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5" name="AutoShape 126">
            <a:extLst>
              <a:ext uri="{FF2B5EF4-FFF2-40B4-BE49-F238E27FC236}">
                <a16:creationId xmlns:a16="http://schemas.microsoft.com/office/drawing/2014/main" id="{C1E47CCA-CCA1-0AD0-25E2-5744110161B1}"/>
              </a:ext>
            </a:extLst>
          </p:cNvPr>
          <p:cNvCxnSpPr>
            <a:cxnSpLocks noChangeShapeType="1"/>
            <a:stCxn id="21562" idx="6"/>
            <a:endCxn id="21536" idx="1"/>
          </p:cNvCxnSpPr>
          <p:nvPr/>
        </p:nvCxnSpPr>
        <p:spPr bwMode="auto">
          <a:xfrm>
            <a:off x="762000" y="5194300"/>
            <a:ext cx="3810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66" name="AutoShape 127">
            <a:extLst>
              <a:ext uri="{FF2B5EF4-FFF2-40B4-BE49-F238E27FC236}">
                <a16:creationId xmlns:a16="http://schemas.microsoft.com/office/drawing/2014/main" id="{3EB2D549-79EA-104D-4B6D-C937D6E1C8EB}"/>
              </a:ext>
            </a:extLst>
          </p:cNvPr>
          <p:cNvCxnSpPr>
            <a:cxnSpLocks noChangeShapeType="1"/>
            <a:stCxn id="21556" idx="6"/>
            <a:endCxn id="21543" idx="1"/>
          </p:cNvCxnSpPr>
          <p:nvPr/>
        </p:nvCxnSpPr>
        <p:spPr bwMode="auto">
          <a:xfrm>
            <a:off x="762000" y="5600700"/>
            <a:ext cx="3810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67" name="Line 129">
            <a:extLst>
              <a:ext uri="{FF2B5EF4-FFF2-40B4-BE49-F238E27FC236}">
                <a16:creationId xmlns:a16="http://schemas.microsoft.com/office/drawing/2014/main" id="{4999AE43-F3C7-1CC7-ACC8-D0131B0BE7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68" name="Oval 198">
            <a:extLst>
              <a:ext uri="{FF2B5EF4-FFF2-40B4-BE49-F238E27FC236}">
                <a16:creationId xmlns:a16="http://schemas.microsoft.com/office/drawing/2014/main" id="{D026A8B3-AE6A-A9CE-4EDE-314B73F23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3109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1569" name="Oval 199">
            <a:extLst>
              <a:ext uri="{FF2B5EF4-FFF2-40B4-BE49-F238E27FC236}">
                <a16:creationId xmlns:a16="http://schemas.microsoft.com/office/drawing/2014/main" id="{3E6D8D66-3B3A-7688-635F-A8BE8B2D9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3109913"/>
            <a:ext cx="5730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1570" name="Oval 200">
            <a:extLst>
              <a:ext uri="{FF2B5EF4-FFF2-40B4-BE49-F238E27FC236}">
                <a16:creationId xmlns:a16="http://schemas.microsoft.com/office/drawing/2014/main" id="{069FEE5A-DE5B-4C3A-7925-A65932C7F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948113"/>
            <a:ext cx="5730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1571" name="AutoShape 201">
            <a:extLst>
              <a:ext uri="{FF2B5EF4-FFF2-40B4-BE49-F238E27FC236}">
                <a16:creationId xmlns:a16="http://schemas.microsoft.com/office/drawing/2014/main" id="{1BA7F761-1ACE-1B53-8144-7C1EC570CCF3}"/>
              </a:ext>
            </a:extLst>
          </p:cNvPr>
          <p:cNvCxnSpPr>
            <a:cxnSpLocks noChangeShapeType="1"/>
            <a:stCxn id="21568" idx="7"/>
            <a:endCxn id="21569" idx="1"/>
          </p:cNvCxnSpPr>
          <p:nvPr/>
        </p:nvCxnSpPr>
        <p:spPr bwMode="auto">
          <a:xfrm rot="5400000" flipH="1" flipV="1">
            <a:off x="5974557" y="2777331"/>
            <a:ext cx="1588" cy="828675"/>
          </a:xfrm>
          <a:prstGeom prst="curvedConnector3">
            <a:avLst>
              <a:gd name="adj1" fmla="val 938715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2" name="AutoShape 202">
            <a:extLst>
              <a:ext uri="{FF2B5EF4-FFF2-40B4-BE49-F238E27FC236}">
                <a16:creationId xmlns:a16="http://schemas.microsoft.com/office/drawing/2014/main" id="{EF7F84EF-4063-5A46-95EF-126058841300}"/>
              </a:ext>
            </a:extLst>
          </p:cNvPr>
          <p:cNvCxnSpPr>
            <a:cxnSpLocks noChangeShapeType="1"/>
            <a:stCxn id="21570" idx="2"/>
            <a:endCxn id="21568" idx="4"/>
          </p:cNvCxnSpPr>
          <p:nvPr/>
        </p:nvCxnSpPr>
        <p:spPr bwMode="auto">
          <a:xfrm rot="10800000">
            <a:off x="5357813" y="3671888"/>
            <a:ext cx="307975" cy="55721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3" name="AutoShape 203">
            <a:extLst>
              <a:ext uri="{FF2B5EF4-FFF2-40B4-BE49-F238E27FC236}">
                <a16:creationId xmlns:a16="http://schemas.microsoft.com/office/drawing/2014/main" id="{23E2F2AC-CA6D-1C01-63A9-B6C84284A30B}"/>
              </a:ext>
            </a:extLst>
          </p:cNvPr>
          <p:cNvCxnSpPr>
            <a:cxnSpLocks noChangeShapeType="1"/>
            <a:stCxn id="21569" idx="7"/>
            <a:endCxn id="21569" idx="5"/>
          </p:cNvCxnSpPr>
          <p:nvPr/>
        </p:nvCxnSpPr>
        <p:spPr bwMode="auto">
          <a:xfrm rot="16200000" flipH="1">
            <a:off x="6596063" y="3390900"/>
            <a:ext cx="398462" cy="1588"/>
          </a:xfrm>
          <a:prstGeom prst="curvedConnector5">
            <a:avLst>
              <a:gd name="adj1" fmla="val -57458"/>
              <a:gd name="adj2" fmla="val 42795088"/>
              <a:gd name="adj3" fmla="val 15745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74" name="AutoShape 204">
            <a:extLst>
              <a:ext uri="{FF2B5EF4-FFF2-40B4-BE49-F238E27FC236}">
                <a16:creationId xmlns:a16="http://schemas.microsoft.com/office/drawing/2014/main" id="{381F4BC6-E136-EC7F-33FC-1360B9E3640D}"/>
              </a:ext>
            </a:extLst>
          </p:cNvPr>
          <p:cNvCxnSpPr>
            <a:cxnSpLocks noChangeShapeType="1"/>
            <a:stCxn id="21570" idx="7"/>
            <a:endCxn id="21569" idx="3"/>
          </p:cNvCxnSpPr>
          <p:nvPr/>
        </p:nvCxnSpPr>
        <p:spPr bwMode="auto">
          <a:xfrm rot="5400000" flipH="1" flipV="1">
            <a:off x="6051550" y="3692526"/>
            <a:ext cx="441325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40909" name="Group 205">
            <a:extLst>
              <a:ext uri="{FF2B5EF4-FFF2-40B4-BE49-F238E27FC236}">
                <a16:creationId xmlns:a16="http://schemas.microsoft.com/office/drawing/2014/main" id="{185DC071-DD40-A179-4430-584A3AF3BCE1}"/>
              </a:ext>
            </a:extLst>
          </p:cNvPr>
          <p:cNvGraphicFramePr>
            <a:graphicFrameLocks noGrp="1"/>
          </p:cNvGraphicFramePr>
          <p:nvPr/>
        </p:nvGraphicFramePr>
        <p:xfrm>
          <a:off x="7543800" y="2743200"/>
          <a:ext cx="1524000" cy="1463676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93" name="Text Box 223">
            <a:extLst>
              <a:ext uri="{FF2B5EF4-FFF2-40B4-BE49-F238E27FC236}">
                <a16:creationId xmlns:a16="http://schemas.microsoft.com/office/drawing/2014/main" id="{199CE575-AE2B-F99D-B8C5-A5BB44B4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2955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4</a:t>
            </a:r>
          </a:p>
        </p:txBody>
      </p:sp>
      <p:sp>
        <p:nvSpPr>
          <p:cNvPr id="21594" name="Text Box 224">
            <a:extLst>
              <a:ext uri="{FF2B5EF4-FFF2-40B4-BE49-F238E27FC236}">
                <a16:creationId xmlns:a16="http://schemas.microsoft.com/office/drawing/2014/main" id="{5ABAE8F4-32E3-B1C7-48B4-1D9823958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27432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sp>
        <p:nvSpPr>
          <p:cNvPr id="21595" name="Text Box 225">
            <a:extLst>
              <a:ext uri="{FF2B5EF4-FFF2-40B4-BE49-F238E27FC236}">
                <a16:creationId xmlns:a16="http://schemas.microsoft.com/office/drawing/2014/main" id="{1D24064B-36BD-BDC9-BB9F-14C4F7D0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763" y="3810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5</a:t>
            </a:r>
          </a:p>
        </p:txBody>
      </p:sp>
      <p:sp>
        <p:nvSpPr>
          <p:cNvPr id="21596" name="Text Box 226">
            <a:extLst>
              <a:ext uri="{FF2B5EF4-FFF2-40B4-BE49-F238E27FC236}">
                <a16:creationId xmlns:a16="http://schemas.microsoft.com/office/drawing/2014/main" id="{A1A3081C-44AF-C5AF-044A-3307C97F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3489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66FF"/>
                </a:solidFill>
              </a:rPr>
              <a:t>3</a:t>
            </a:r>
          </a:p>
        </p:txBody>
      </p:sp>
      <p:grpSp>
        <p:nvGrpSpPr>
          <p:cNvPr id="21597" name="Group 277">
            <a:extLst>
              <a:ext uri="{FF2B5EF4-FFF2-40B4-BE49-F238E27FC236}">
                <a16:creationId xmlns:a16="http://schemas.microsoft.com/office/drawing/2014/main" id="{1D7D9D7C-629A-2BD8-F463-8465348EE9D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130800"/>
            <a:ext cx="965200" cy="406400"/>
            <a:chOff x="3648" y="3232"/>
            <a:chExt cx="608" cy="256"/>
          </a:xfrm>
        </p:grpSpPr>
        <p:sp>
          <p:nvSpPr>
            <p:cNvPr id="21642" name="Rectangle 230">
              <a:extLst>
                <a:ext uri="{FF2B5EF4-FFF2-40B4-BE49-F238E27FC236}">
                  <a16:creationId xmlns:a16="http://schemas.microsoft.com/office/drawing/2014/main" id="{C6F5201B-81E1-0680-488C-69186A27C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232"/>
              <a:ext cx="608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  </a:t>
              </a:r>
              <a:r>
                <a:rPr lang="en-US" altLang="en-US" sz="2000">
                  <a:solidFill>
                    <a:srgbClr val="0066FF"/>
                  </a:solidFill>
                </a:rPr>
                <a:t>4</a:t>
              </a:r>
              <a:r>
                <a:rPr lang="en-US" altLang="en-US" sz="2000"/>
                <a:t>     </a:t>
              </a:r>
            </a:p>
          </p:txBody>
        </p:sp>
        <p:sp>
          <p:nvSpPr>
            <p:cNvPr id="21643" name="Line 231">
              <a:extLst>
                <a:ext uri="{FF2B5EF4-FFF2-40B4-BE49-F238E27FC236}">
                  <a16:creationId xmlns:a16="http://schemas.microsoft.com/office/drawing/2014/main" id="{94BBD494-FA3A-5156-4595-9D1A58CE5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2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44" name="Line 232">
              <a:extLst>
                <a:ext uri="{FF2B5EF4-FFF2-40B4-BE49-F238E27FC236}">
                  <a16:creationId xmlns:a16="http://schemas.microsoft.com/office/drawing/2014/main" id="{4F760F9A-3FB0-5508-A684-6B54A25E6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2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45" name="Oval 233">
              <a:extLst>
                <a:ext uri="{FF2B5EF4-FFF2-40B4-BE49-F238E27FC236}">
                  <a16:creationId xmlns:a16="http://schemas.microsoft.com/office/drawing/2014/main" id="{FD806B6D-954E-27F0-E55F-995E385C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328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</p:grpSp>
      <p:grpSp>
        <p:nvGrpSpPr>
          <p:cNvPr id="21598" name="Group 282">
            <a:extLst>
              <a:ext uri="{FF2B5EF4-FFF2-40B4-BE49-F238E27FC236}">
                <a16:creationId xmlns:a16="http://schemas.microsoft.com/office/drawing/2014/main" id="{E647D1E7-4D3B-77D5-454C-50A342E45815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664200"/>
            <a:ext cx="965200" cy="406400"/>
            <a:chOff x="3648" y="3568"/>
            <a:chExt cx="608" cy="256"/>
          </a:xfrm>
        </p:grpSpPr>
        <p:sp>
          <p:nvSpPr>
            <p:cNvPr id="21638" name="Rectangle 237">
              <a:extLst>
                <a:ext uri="{FF2B5EF4-FFF2-40B4-BE49-F238E27FC236}">
                  <a16:creationId xmlns:a16="http://schemas.microsoft.com/office/drawing/2014/main" id="{0080497B-0D6D-792D-41BD-9A9678876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68"/>
              <a:ext cx="608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  </a:t>
              </a:r>
              <a:r>
                <a:rPr lang="en-US" altLang="en-US" sz="2000">
                  <a:solidFill>
                    <a:srgbClr val="0066FF"/>
                  </a:solidFill>
                </a:rPr>
                <a:t>3</a:t>
              </a:r>
              <a:r>
                <a:rPr lang="en-US" altLang="en-US" sz="2000"/>
                <a:t>     </a:t>
              </a:r>
            </a:p>
          </p:txBody>
        </p:sp>
        <p:sp>
          <p:nvSpPr>
            <p:cNvPr id="21639" name="Line 238">
              <a:extLst>
                <a:ext uri="{FF2B5EF4-FFF2-40B4-BE49-F238E27FC236}">
                  <a16:creationId xmlns:a16="http://schemas.microsoft.com/office/drawing/2014/main" id="{8CEDA230-056E-07DF-5816-7CB21EE90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5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40" name="Line 239">
              <a:extLst>
                <a:ext uri="{FF2B5EF4-FFF2-40B4-BE49-F238E27FC236}">
                  <a16:creationId xmlns:a16="http://schemas.microsoft.com/office/drawing/2014/main" id="{A235F833-1472-2F64-4433-83ED112D7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5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41" name="Oval 240">
              <a:extLst>
                <a:ext uri="{FF2B5EF4-FFF2-40B4-BE49-F238E27FC236}">
                  <a16:creationId xmlns:a16="http://schemas.microsoft.com/office/drawing/2014/main" id="{4A04609E-6127-8818-BD40-AFABA3A67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64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</p:grpSp>
      <p:sp>
        <p:nvSpPr>
          <p:cNvPr id="21599" name="Rectangle 234">
            <a:extLst>
              <a:ext uri="{FF2B5EF4-FFF2-40B4-BE49-F238E27FC236}">
                <a16:creationId xmlns:a16="http://schemas.microsoft.com/office/drawing/2014/main" id="{32CB7361-27C8-DBF9-2D4B-F9055A1A8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51562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  </a:t>
            </a:r>
            <a:r>
              <a:rPr lang="en-US" altLang="en-US" sz="2000">
                <a:solidFill>
                  <a:srgbClr val="0066FF"/>
                </a:solidFill>
              </a:rPr>
              <a:t>3</a:t>
            </a:r>
            <a:r>
              <a:rPr lang="en-US" altLang="en-US" sz="2000"/>
              <a:t>     </a:t>
            </a:r>
          </a:p>
        </p:txBody>
      </p:sp>
      <p:sp>
        <p:nvSpPr>
          <p:cNvPr id="21600" name="Line 235">
            <a:extLst>
              <a:ext uri="{FF2B5EF4-FFF2-40B4-BE49-F238E27FC236}">
                <a16:creationId xmlns:a16="http://schemas.microsoft.com/office/drawing/2014/main" id="{AD80C5CC-0AF3-6D2C-9CAB-11C1F79D0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4400" y="515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01" name="Line 236">
            <a:extLst>
              <a:ext uri="{FF2B5EF4-FFF2-40B4-BE49-F238E27FC236}">
                <a16:creationId xmlns:a16="http://schemas.microsoft.com/office/drawing/2014/main" id="{101F562E-96D0-9E9B-A6F7-AB65444CB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200" y="515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02" name="Rectangle 241">
            <a:extLst>
              <a:ext uri="{FF2B5EF4-FFF2-40B4-BE49-F238E27FC236}">
                <a16:creationId xmlns:a16="http://schemas.microsoft.com/office/drawing/2014/main" id="{3935FE5F-5B13-D597-96EC-1713D293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5638800"/>
            <a:ext cx="965200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  </a:t>
            </a:r>
            <a:r>
              <a:rPr lang="en-US" altLang="en-US" sz="2000">
                <a:solidFill>
                  <a:srgbClr val="0066FF"/>
                </a:solidFill>
              </a:rPr>
              <a:t>5</a:t>
            </a:r>
            <a:r>
              <a:rPr lang="en-US" altLang="en-US" sz="2000"/>
              <a:t>     </a:t>
            </a:r>
          </a:p>
        </p:txBody>
      </p:sp>
      <p:sp>
        <p:nvSpPr>
          <p:cNvPr id="21603" name="Line 242">
            <a:extLst>
              <a:ext uri="{FF2B5EF4-FFF2-40B4-BE49-F238E27FC236}">
                <a16:creationId xmlns:a16="http://schemas.microsoft.com/office/drawing/2014/main" id="{248FBD5A-FAF2-C9F7-0BC2-9F2F93541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44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04" name="Line 243">
            <a:extLst>
              <a:ext uri="{FF2B5EF4-FFF2-40B4-BE49-F238E27FC236}">
                <a16:creationId xmlns:a16="http://schemas.microsoft.com/office/drawing/2014/main" id="{86EB5F40-0F44-073E-6E8D-0AB31BF78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92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05" name="Rectangle 249">
            <a:extLst>
              <a:ext uri="{FF2B5EF4-FFF2-40B4-BE49-F238E27FC236}">
                <a16:creationId xmlns:a16="http://schemas.microsoft.com/office/drawing/2014/main" id="{5227F0A0-D5C0-B4A5-964F-57A15EEEB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486400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1606" name="Oval 250">
            <a:extLst>
              <a:ext uri="{FF2B5EF4-FFF2-40B4-BE49-F238E27FC236}">
                <a16:creationId xmlns:a16="http://schemas.microsoft.com/office/drawing/2014/main" id="{A118B125-B450-5707-148B-7C2235CC9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6388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1607" name="Rectangle 251">
            <a:extLst>
              <a:ext uri="{FF2B5EF4-FFF2-40B4-BE49-F238E27FC236}">
                <a16:creationId xmlns:a16="http://schemas.microsoft.com/office/drawing/2014/main" id="{534BD641-2CE8-12AB-182B-6C1199D3A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5080000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1608" name="Rectangle 252">
            <a:extLst>
              <a:ext uri="{FF2B5EF4-FFF2-40B4-BE49-F238E27FC236}">
                <a16:creationId xmlns:a16="http://schemas.microsoft.com/office/drawing/2014/main" id="{ADD060EF-424B-9F33-C24A-45960A93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75" y="4673600"/>
            <a:ext cx="263525" cy="40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</a:p>
        </p:txBody>
      </p:sp>
      <p:sp>
        <p:nvSpPr>
          <p:cNvPr id="21609" name="Text Box 253">
            <a:extLst>
              <a:ext uri="{FF2B5EF4-FFF2-40B4-BE49-F238E27FC236}">
                <a16:creationId xmlns:a16="http://schemas.microsoft.com/office/drawing/2014/main" id="{0DA46345-6664-6308-D785-B5C7F781B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06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1610" name="Text Box 254">
            <a:extLst>
              <a:ext uri="{FF2B5EF4-FFF2-40B4-BE49-F238E27FC236}">
                <a16:creationId xmlns:a16="http://schemas.microsoft.com/office/drawing/2014/main" id="{A783F4A0-77ED-CAC0-00AF-F169512E0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64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1611" name="Text Box 255">
            <a:extLst>
              <a:ext uri="{FF2B5EF4-FFF2-40B4-BE49-F238E27FC236}">
                <a16:creationId xmlns:a16="http://schemas.microsoft.com/office/drawing/2014/main" id="{A962C9CE-9EF8-AEC7-9E71-09BEE80A9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461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21612" name="Oval 256">
            <a:extLst>
              <a:ext uri="{FF2B5EF4-FFF2-40B4-BE49-F238E27FC236}">
                <a16:creationId xmlns:a16="http://schemas.microsoft.com/office/drawing/2014/main" id="{B4D41AEC-BADA-8FAA-7C95-244697287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32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1613" name="Oval 257">
            <a:extLst>
              <a:ext uri="{FF2B5EF4-FFF2-40B4-BE49-F238E27FC236}">
                <a16:creationId xmlns:a16="http://schemas.microsoft.com/office/drawing/2014/main" id="{EE561259-01D2-B893-FACB-7B69D564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514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21614" name="AutoShape 258">
            <a:extLst>
              <a:ext uri="{FF2B5EF4-FFF2-40B4-BE49-F238E27FC236}">
                <a16:creationId xmlns:a16="http://schemas.microsoft.com/office/drawing/2014/main" id="{D9754558-A5A3-5C37-002F-46707F913D00}"/>
              </a:ext>
            </a:extLst>
          </p:cNvPr>
          <p:cNvCxnSpPr>
            <a:cxnSpLocks noChangeShapeType="1"/>
            <a:stCxn id="21613" idx="6"/>
            <a:endCxn id="21626" idx="1"/>
          </p:cNvCxnSpPr>
          <p:nvPr/>
        </p:nvCxnSpPr>
        <p:spPr bwMode="auto">
          <a:xfrm flipV="1">
            <a:off x="5410200" y="4851400"/>
            <a:ext cx="3810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5" name="AutoShape 259">
            <a:extLst>
              <a:ext uri="{FF2B5EF4-FFF2-40B4-BE49-F238E27FC236}">
                <a16:creationId xmlns:a16="http://schemas.microsoft.com/office/drawing/2014/main" id="{319B81F5-58F6-6612-A9B7-10EA18216311}"/>
              </a:ext>
            </a:extLst>
          </p:cNvPr>
          <p:cNvCxnSpPr>
            <a:cxnSpLocks noChangeShapeType="1"/>
            <a:stCxn id="21612" idx="6"/>
            <a:endCxn id="21642" idx="1"/>
          </p:cNvCxnSpPr>
          <p:nvPr/>
        </p:nvCxnSpPr>
        <p:spPr bwMode="auto">
          <a:xfrm>
            <a:off x="5410200" y="5270500"/>
            <a:ext cx="381000" cy="6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16" name="AutoShape 260">
            <a:extLst>
              <a:ext uri="{FF2B5EF4-FFF2-40B4-BE49-F238E27FC236}">
                <a16:creationId xmlns:a16="http://schemas.microsoft.com/office/drawing/2014/main" id="{87B3DBF0-BC82-812E-0CFE-F1C8BD78927E}"/>
              </a:ext>
            </a:extLst>
          </p:cNvPr>
          <p:cNvCxnSpPr>
            <a:cxnSpLocks noChangeShapeType="1"/>
            <a:stCxn id="21606" idx="6"/>
            <a:endCxn id="21638" idx="1"/>
          </p:cNvCxnSpPr>
          <p:nvPr/>
        </p:nvCxnSpPr>
        <p:spPr bwMode="auto">
          <a:xfrm>
            <a:off x="5410200" y="5676900"/>
            <a:ext cx="381000" cy="19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617" name="Group 276">
            <a:extLst>
              <a:ext uri="{FF2B5EF4-FFF2-40B4-BE49-F238E27FC236}">
                <a16:creationId xmlns:a16="http://schemas.microsoft.com/office/drawing/2014/main" id="{5D2F04BF-9AAE-7485-3315-511ABD59B8C2}"/>
              </a:ext>
            </a:extLst>
          </p:cNvPr>
          <p:cNvGrpSpPr>
            <a:grpSpLocks/>
          </p:cNvGrpSpPr>
          <p:nvPr/>
        </p:nvGrpSpPr>
        <p:grpSpPr bwMode="auto">
          <a:xfrm>
            <a:off x="6959600" y="4648200"/>
            <a:ext cx="965200" cy="406400"/>
            <a:chOff x="4384" y="2928"/>
            <a:chExt cx="608" cy="256"/>
          </a:xfrm>
        </p:grpSpPr>
        <p:sp>
          <p:nvSpPr>
            <p:cNvPr id="21634" name="Rectangle 261">
              <a:extLst>
                <a:ext uri="{FF2B5EF4-FFF2-40B4-BE49-F238E27FC236}">
                  <a16:creationId xmlns:a16="http://schemas.microsoft.com/office/drawing/2014/main" id="{66E57B65-CBD9-987F-DC9B-D90CB741E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2928"/>
              <a:ext cx="608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  </a:t>
              </a:r>
              <a:r>
                <a:rPr lang="en-US" altLang="en-US" sz="2000">
                  <a:solidFill>
                    <a:srgbClr val="0066FF"/>
                  </a:solidFill>
                </a:rPr>
                <a:t>5</a:t>
              </a:r>
              <a:r>
                <a:rPr lang="en-US" altLang="en-US" sz="2000"/>
                <a:t>     </a:t>
              </a:r>
            </a:p>
          </p:txBody>
        </p:sp>
        <p:sp>
          <p:nvSpPr>
            <p:cNvPr id="21635" name="Line 262">
              <a:extLst>
                <a:ext uri="{FF2B5EF4-FFF2-40B4-BE49-F238E27FC236}">
                  <a16:creationId xmlns:a16="http://schemas.microsoft.com/office/drawing/2014/main" id="{ED9A4711-0621-B482-A6DE-39E01A322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36" name="Line 263">
              <a:extLst>
                <a:ext uri="{FF2B5EF4-FFF2-40B4-BE49-F238E27FC236}">
                  <a16:creationId xmlns:a16="http://schemas.microsoft.com/office/drawing/2014/main" id="{4EF76446-E3E9-BB3C-CF99-F00A7FADF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37" name="Line 264">
              <a:extLst>
                <a:ext uri="{FF2B5EF4-FFF2-40B4-BE49-F238E27FC236}">
                  <a16:creationId xmlns:a16="http://schemas.microsoft.com/office/drawing/2014/main" id="{1F98547E-DC5A-B3CC-623E-351837C41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299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618" name="Group 279">
            <a:extLst>
              <a:ext uri="{FF2B5EF4-FFF2-40B4-BE49-F238E27FC236}">
                <a16:creationId xmlns:a16="http://schemas.microsoft.com/office/drawing/2014/main" id="{6A6B2726-0E12-6F72-FDDA-99585E616ABD}"/>
              </a:ext>
            </a:extLst>
          </p:cNvPr>
          <p:cNvGrpSpPr>
            <a:grpSpLocks/>
          </p:cNvGrpSpPr>
          <p:nvPr/>
        </p:nvGrpSpPr>
        <p:grpSpPr bwMode="auto">
          <a:xfrm>
            <a:off x="8102600" y="5156200"/>
            <a:ext cx="965200" cy="406400"/>
            <a:chOff x="5104" y="3248"/>
            <a:chExt cx="608" cy="256"/>
          </a:xfrm>
        </p:grpSpPr>
        <p:sp>
          <p:nvSpPr>
            <p:cNvPr id="21630" name="Rectangle 265">
              <a:extLst>
                <a:ext uri="{FF2B5EF4-FFF2-40B4-BE49-F238E27FC236}">
                  <a16:creationId xmlns:a16="http://schemas.microsoft.com/office/drawing/2014/main" id="{901B2C37-DB43-9B27-77C3-0804D0010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" y="3248"/>
              <a:ext cx="608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  </a:t>
              </a:r>
              <a:r>
                <a:rPr lang="en-US" altLang="en-US" sz="2000">
                  <a:solidFill>
                    <a:srgbClr val="0066FF"/>
                  </a:solidFill>
                </a:rPr>
                <a:t>3</a:t>
              </a:r>
              <a:r>
                <a:rPr lang="en-US" altLang="en-US" sz="2000"/>
                <a:t>     </a:t>
              </a:r>
            </a:p>
          </p:txBody>
        </p:sp>
        <p:sp>
          <p:nvSpPr>
            <p:cNvPr id="21631" name="Line 266">
              <a:extLst>
                <a:ext uri="{FF2B5EF4-FFF2-40B4-BE49-F238E27FC236}">
                  <a16:creationId xmlns:a16="http://schemas.microsoft.com/office/drawing/2014/main" id="{0ECBC57B-BBC3-2C8E-1464-628149A6A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6" y="3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32" name="Line 267">
              <a:extLst>
                <a:ext uri="{FF2B5EF4-FFF2-40B4-BE49-F238E27FC236}">
                  <a16:creationId xmlns:a16="http://schemas.microsoft.com/office/drawing/2014/main" id="{4184B64E-7F81-4E52-F143-FBB3CC2A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8" y="324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33" name="Line 268">
              <a:extLst>
                <a:ext uri="{FF2B5EF4-FFF2-40B4-BE49-F238E27FC236}">
                  <a16:creationId xmlns:a16="http://schemas.microsoft.com/office/drawing/2014/main" id="{47FEA60F-B6DB-77BA-807E-B643734BB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20" y="32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619" name="Group 275">
            <a:extLst>
              <a:ext uri="{FF2B5EF4-FFF2-40B4-BE49-F238E27FC236}">
                <a16:creationId xmlns:a16="http://schemas.microsoft.com/office/drawing/2014/main" id="{4FF25B77-C4D4-D4FB-6B7A-BB9BDCAFF95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4648200"/>
            <a:ext cx="965200" cy="406400"/>
            <a:chOff x="3648" y="2928"/>
            <a:chExt cx="608" cy="256"/>
          </a:xfrm>
        </p:grpSpPr>
        <p:sp>
          <p:nvSpPr>
            <p:cNvPr id="21626" name="Rectangle 227">
              <a:extLst>
                <a:ext uri="{FF2B5EF4-FFF2-40B4-BE49-F238E27FC236}">
                  <a16:creationId xmlns:a16="http://schemas.microsoft.com/office/drawing/2014/main" id="{370C7C88-110C-1CA3-5AA4-339A3864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928"/>
              <a:ext cx="608" cy="25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  </a:t>
              </a:r>
              <a:r>
                <a:rPr lang="en-US" altLang="en-US" sz="2000">
                  <a:solidFill>
                    <a:srgbClr val="0066FF"/>
                  </a:solidFill>
                </a:rPr>
                <a:t>3</a:t>
              </a:r>
              <a:r>
                <a:rPr lang="en-US" altLang="en-US" sz="2000"/>
                <a:t>     </a:t>
              </a:r>
            </a:p>
          </p:txBody>
        </p:sp>
        <p:sp>
          <p:nvSpPr>
            <p:cNvPr id="21627" name="Line 228">
              <a:extLst>
                <a:ext uri="{FF2B5EF4-FFF2-40B4-BE49-F238E27FC236}">
                  <a16:creationId xmlns:a16="http://schemas.microsoft.com/office/drawing/2014/main" id="{DC2FD109-51EC-598B-5A5C-0CDB11B7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28" name="Line 229">
              <a:extLst>
                <a:ext uri="{FF2B5EF4-FFF2-40B4-BE49-F238E27FC236}">
                  <a16:creationId xmlns:a16="http://schemas.microsoft.com/office/drawing/2014/main" id="{BF435F47-D113-9D23-BA10-CFDA82AC1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629" name="Oval 273">
              <a:extLst>
                <a:ext uri="{FF2B5EF4-FFF2-40B4-BE49-F238E27FC236}">
                  <a16:creationId xmlns:a16="http://schemas.microsoft.com/office/drawing/2014/main" id="{3E906CB3-5F8E-77F9-0616-127E61424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024"/>
              <a:ext cx="48" cy="4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</p:grpSp>
      <p:cxnSp>
        <p:nvCxnSpPr>
          <p:cNvPr id="21620" name="AutoShape 274">
            <a:extLst>
              <a:ext uri="{FF2B5EF4-FFF2-40B4-BE49-F238E27FC236}">
                <a16:creationId xmlns:a16="http://schemas.microsoft.com/office/drawing/2014/main" id="{5330DF4C-5A63-53A6-6C32-2489C419828C}"/>
              </a:ext>
            </a:extLst>
          </p:cNvPr>
          <p:cNvCxnSpPr>
            <a:cxnSpLocks noChangeShapeType="1"/>
            <a:stCxn id="21629" idx="5"/>
            <a:endCxn id="21634" idx="1"/>
          </p:cNvCxnSpPr>
          <p:nvPr/>
        </p:nvCxnSpPr>
        <p:spPr bwMode="auto">
          <a:xfrm flipV="1">
            <a:off x="6542088" y="4851400"/>
            <a:ext cx="417512" cy="14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1" name="Oval 283">
            <a:extLst>
              <a:ext uri="{FF2B5EF4-FFF2-40B4-BE49-F238E27FC236}">
                <a16:creationId xmlns:a16="http://schemas.microsoft.com/office/drawing/2014/main" id="{7D69643F-D6B1-A2AF-EDE0-18BE05DB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08600"/>
            <a:ext cx="76200" cy="762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cxnSp>
        <p:nvCxnSpPr>
          <p:cNvPr id="21622" name="AutoShape 285">
            <a:extLst>
              <a:ext uri="{FF2B5EF4-FFF2-40B4-BE49-F238E27FC236}">
                <a16:creationId xmlns:a16="http://schemas.microsoft.com/office/drawing/2014/main" id="{8A71222A-845D-E49E-B5D8-CAD2CA49F261}"/>
              </a:ext>
            </a:extLst>
          </p:cNvPr>
          <p:cNvCxnSpPr>
            <a:cxnSpLocks noChangeShapeType="1"/>
            <a:stCxn id="21621" idx="6"/>
            <a:endCxn id="21630" idx="1"/>
          </p:cNvCxnSpPr>
          <p:nvPr/>
        </p:nvCxnSpPr>
        <p:spPr bwMode="auto">
          <a:xfrm>
            <a:off x="7772400" y="5346700"/>
            <a:ext cx="330200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3" name="AutoShape 287">
            <a:extLst>
              <a:ext uri="{FF2B5EF4-FFF2-40B4-BE49-F238E27FC236}">
                <a16:creationId xmlns:a16="http://schemas.microsoft.com/office/drawing/2014/main" id="{1DBEE715-E76C-51E7-E0AE-F3DD34DB28B8}"/>
              </a:ext>
            </a:extLst>
          </p:cNvPr>
          <p:cNvCxnSpPr>
            <a:cxnSpLocks noChangeShapeType="1"/>
            <a:stCxn id="21645" idx="6"/>
            <a:endCxn id="21599" idx="1"/>
          </p:cNvCxnSpPr>
          <p:nvPr/>
        </p:nvCxnSpPr>
        <p:spPr bwMode="auto">
          <a:xfrm>
            <a:off x="6553200" y="5321300"/>
            <a:ext cx="406400" cy="38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624" name="AutoShape 288">
            <a:extLst>
              <a:ext uri="{FF2B5EF4-FFF2-40B4-BE49-F238E27FC236}">
                <a16:creationId xmlns:a16="http://schemas.microsoft.com/office/drawing/2014/main" id="{E2F6F929-05D8-4193-1480-BF1A19AA5EFA}"/>
              </a:ext>
            </a:extLst>
          </p:cNvPr>
          <p:cNvCxnSpPr>
            <a:cxnSpLocks noChangeShapeType="1"/>
            <a:stCxn id="21641" idx="7"/>
            <a:endCxn id="21602" idx="1"/>
          </p:cNvCxnSpPr>
          <p:nvPr/>
        </p:nvCxnSpPr>
        <p:spPr bwMode="auto">
          <a:xfrm>
            <a:off x="6542088" y="5827713"/>
            <a:ext cx="417512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625" name="Line 289">
            <a:extLst>
              <a:ext uri="{FF2B5EF4-FFF2-40B4-BE49-F238E27FC236}">
                <a16:creationId xmlns:a16="http://schemas.microsoft.com/office/drawing/2014/main" id="{800434FE-77E8-376D-F22C-4C3A5D2F0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5715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10244</TotalTime>
  <Words>4891</Words>
  <Application>Microsoft Office PowerPoint</Application>
  <PresentationFormat>On-screen Show (4:3)</PresentationFormat>
  <Paragraphs>1410</Paragraphs>
  <Slides>55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Unicode MS</vt:lpstr>
      <vt:lpstr>Garamond</vt:lpstr>
      <vt:lpstr>Grotesque</vt:lpstr>
      <vt:lpstr>Wingdings</vt:lpstr>
      <vt:lpstr>Edge</vt:lpstr>
      <vt:lpstr>Denklem</vt:lpstr>
      <vt:lpstr>Equation</vt:lpstr>
      <vt:lpstr>CS301 - Algorithms</vt:lpstr>
      <vt:lpstr>PowerPoint Presentation</vt:lpstr>
      <vt:lpstr>Definition of a graph</vt:lpstr>
      <vt:lpstr>Definition of a graph</vt:lpstr>
      <vt:lpstr>Bound on the number of edges</vt:lpstr>
      <vt:lpstr>Bound on the number of edges</vt:lpstr>
      <vt:lpstr>Representations for digraphs</vt:lpstr>
      <vt:lpstr>Representations for undirected graphs</vt:lpstr>
      <vt:lpstr>Weighted graphs</vt:lpstr>
      <vt:lpstr>Subgraphs</vt:lpstr>
      <vt:lpstr>Some notations</vt:lpstr>
      <vt:lpstr>Connected undirected graphs</vt:lpstr>
      <vt:lpstr>Connected components of an undirected graph</vt:lpstr>
      <vt:lpstr>Strongly connected digraphs</vt:lpstr>
      <vt:lpstr>Strongly connected components of a digraph</vt:lpstr>
      <vt:lpstr>Weakly connected digraphs</vt:lpstr>
      <vt:lpstr>Cyclic and acyclic graphs</vt:lpstr>
      <vt:lpstr>A cut of an undirected graph</vt:lpstr>
      <vt:lpstr>Light edge of a cut</vt:lpstr>
      <vt:lpstr>PowerPoint Presentation</vt:lpstr>
      <vt:lpstr>Spanning tree of an undirected graph</vt:lpstr>
      <vt:lpstr>Minimum spanning tree of a weighted undirected graph</vt:lpstr>
      <vt:lpstr>Minimum spanning tree of a weighted undirected graph</vt:lpstr>
      <vt:lpstr>Finding minimum spanning tree</vt:lpstr>
      <vt:lpstr>Finding minimum spanning tree</vt:lpstr>
      <vt:lpstr>Safe edges for A</vt:lpstr>
      <vt:lpstr>Safe edges for A</vt:lpstr>
      <vt:lpstr>Safe edges for A</vt:lpstr>
      <vt:lpstr>Finding MST based on finding safe edges</vt:lpstr>
      <vt:lpstr>A theorem for safe edges</vt:lpstr>
      <vt:lpstr>A theorem for safe edges</vt:lpstr>
      <vt:lpstr>A theorem for safe edges</vt:lpstr>
      <vt:lpstr>A theorem for safe edges</vt:lpstr>
      <vt:lpstr>A theorem for safe edges</vt:lpstr>
      <vt:lpstr>Concrete algorithms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Kruskal’s algorithm for MST</vt:lpstr>
      <vt:lpstr>Kruskal’s algorithm for MST</vt:lpstr>
      <vt:lpstr>Kruskal’s algorithm for MST</vt:lpstr>
      <vt:lpstr>Kruskal’s algorithm for MST</vt:lpstr>
      <vt:lpstr>Kruskal’s algorithm for MST</vt:lpstr>
      <vt:lpstr>Kruskal’s algorithm for MST</vt:lpstr>
      <vt:lpstr>Kruskal’s algorithm for MST</vt:lpstr>
      <vt:lpstr>Kruskal’s algorithm for MST</vt:lpstr>
      <vt:lpstr>Kruskal’s algorithm for MST</vt:lpstr>
      <vt:lpstr>Kruskal’s algorithm for MST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Yenigun,Husnu</cp:lastModifiedBy>
  <cp:revision>333</cp:revision>
  <dcterms:created xsi:type="dcterms:W3CDTF">2004-10-03T22:27:23Z</dcterms:created>
  <dcterms:modified xsi:type="dcterms:W3CDTF">2023-08-10T04:01:59Z</dcterms:modified>
</cp:coreProperties>
</file>