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rimson Pro Medium"/>
      <p:regular r:id="rId23"/>
      <p:bold r:id="rId24"/>
      <p:italic r:id="rId25"/>
      <p:boldItalic r:id="rId26"/>
    </p:embeddedFont>
    <p:embeddedFont>
      <p:font typeface="Crimson Pro"/>
      <p:regular r:id="rId27"/>
      <p:bold r:id="rId28"/>
      <p:italic r:id="rId29"/>
      <p:boldItalic r:id="rId30"/>
    </p:embeddedFont>
    <p:embeddedFont>
      <p:font typeface="Space Grotesk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5E41B5-CAFB-487C-84B4-26EB5C22A7CF}">
  <a:tblStyle styleId="{BC5E41B5-CAFB-487C-84B4-26EB5C22A7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aceGrotesk-regular.fntdata"/><Relationship Id="rId30" Type="http://schemas.openxmlformats.org/officeDocument/2006/relationships/font" Target="fonts/CrimsonPro-boldItalic.fntdata"/><Relationship Id="rId32" Type="http://schemas.openxmlformats.org/officeDocument/2006/relationships/font" Target="fonts/SpaceGrotesk-bold.fntdata"/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rimsonProMedium-bold.fntdata"/><Relationship Id="rId23" Type="http://schemas.openxmlformats.org/officeDocument/2006/relationships/font" Target="fonts/CrimsonProMedium-regular.fntdata"/><Relationship Id="rId26" Type="http://schemas.openxmlformats.org/officeDocument/2006/relationships/font" Target="fonts/CrimsonProMedium-boldItalic.fntdata"/><Relationship Id="rId25" Type="http://schemas.openxmlformats.org/officeDocument/2006/relationships/font" Target="fonts/CrimsonProMedium-italic.fntdata"/><Relationship Id="rId28" Type="http://schemas.openxmlformats.org/officeDocument/2006/relationships/font" Target="fonts/CrimsonPro-bold.fntdata"/><Relationship Id="rId27" Type="http://schemas.openxmlformats.org/officeDocument/2006/relationships/font" Target="fonts/CrimsonPro-regular.fntdata"/><Relationship Id="rId29" Type="http://schemas.openxmlformats.org/officeDocument/2006/relationships/font" Target="fonts/Crimson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2249c7b94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2249c7b94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2249c7b945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2249c7b945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2249c7b94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2249c7b94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2249c7b945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2249c7b945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2249c7b94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2249c7b94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2249c7b945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2249c7b945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2249c7b945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2249c7b945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2249c7b94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2249c7b94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2249c7b94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2249c7b94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230b7d5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230b7d5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2249c7b945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2249c7b945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2249c7b945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2249c7b945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&amp; Key Results">
  <p:cSld name="CUSTOM_8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230900" y="15527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229800" y="2414133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229800" y="3275567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229800" y="41370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" name="Google Shape;104;p11"/>
          <p:cNvSpPr txBox="1"/>
          <p:nvPr>
            <p:ph idx="1" type="subTitle"/>
          </p:nvPr>
        </p:nvSpPr>
        <p:spPr>
          <a:xfrm>
            <a:off x="228600" y="1552700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2" type="subTitle"/>
          </p:nvPr>
        </p:nvSpPr>
        <p:spPr>
          <a:xfrm>
            <a:off x="228600" y="241413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3" type="subTitle"/>
          </p:nvPr>
        </p:nvSpPr>
        <p:spPr>
          <a:xfrm>
            <a:off x="228600" y="3275563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4" type="subTitle"/>
          </p:nvPr>
        </p:nvSpPr>
        <p:spPr>
          <a:xfrm>
            <a:off x="228600" y="413698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5" type="body"/>
          </p:nvPr>
        </p:nvSpPr>
        <p:spPr>
          <a:xfrm>
            <a:off x="3940475" y="1552850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6" type="body"/>
          </p:nvPr>
        </p:nvSpPr>
        <p:spPr>
          <a:xfrm>
            <a:off x="3940475" y="24142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7" type="body"/>
          </p:nvPr>
        </p:nvSpPr>
        <p:spPr>
          <a:xfrm>
            <a:off x="3940475" y="32756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8" type="body"/>
          </p:nvPr>
        </p:nvSpPr>
        <p:spPr>
          <a:xfrm>
            <a:off x="3940475" y="41370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9" type="subTitle"/>
          </p:nvPr>
        </p:nvSpPr>
        <p:spPr>
          <a:xfrm>
            <a:off x="3205625" y="15528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3" type="subTitle"/>
          </p:nvPr>
        </p:nvSpPr>
        <p:spPr>
          <a:xfrm>
            <a:off x="3205625" y="2414292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14" type="subTitle"/>
          </p:nvPr>
        </p:nvSpPr>
        <p:spPr>
          <a:xfrm>
            <a:off x="3205625" y="3275721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5" type="subTitle"/>
          </p:nvPr>
        </p:nvSpPr>
        <p:spPr>
          <a:xfrm>
            <a:off x="3205625" y="41371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">
  <p:cSld name="CUSTOM_9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hannel Activation">
  <p:cSld name="CUSTOM_9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3"/>
          <p:cNvGrpSpPr/>
          <p:nvPr/>
        </p:nvGrpSpPr>
        <p:grpSpPr>
          <a:xfrm>
            <a:off x="4637287" y="1494264"/>
            <a:ext cx="4163582" cy="3311923"/>
            <a:chOff x="376350" y="1494264"/>
            <a:chExt cx="6291300" cy="3311923"/>
          </a:xfrm>
        </p:grpSpPr>
        <p:cxnSp>
          <p:nvCxnSpPr>
            <p:cNvPr id="122" name="Google Shape;122;p13"/>
            <p:cNvCxnSpPr/>
            <p:nvPr/>
          </p:nvCxnSpPr>
          <p:spPr>
            <a:xfrm>
              <a:off x="376350" y="1494264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3"/>
            <p:cNvCxnSpPr/>
            <p:nvPr/>
          </p:nvCxnSpPr>
          <p:spPr>
            <a:xfrm>
              <a:off x="376350" y="23178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3"/>
            <p:cNvCxnSpPr/>
            <p:nvPr/>
          </p:nvCxnSpPr>
          <p:spPr>
            <a:xfrm>
              <a:off x="376350" y="315022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3"/>
            <p:cNvCxnSpPr/>
            <p:nvPr/>
          </p:nvCxnSpPr>
          <p:spPr>
            <a:xfrm>
              <a:off x="376350" y="39825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3"/>
            <p:cNvCxnSpPr/>
            <p:nvPr/>
          </p:nvCxnSpPr>
          <p:spPr>
            <a:xfrm>
              <a:off x="376350" y="4806186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" name="Google Shape;127;p13"/>
          <p:cNvSpPr/>
          <p:nvPr/>
        </p:nvSpPr>
        <p:spPr>
          <a:xfrm rot="10800000">
            <a:off x="342900" y="1485525"/>
            <a:ext cx="6358200" cy="3329400"/>
          </a:xfrm>
          <a:prstGeom prst="trapezoid">
            <a:avLst>
              <a:gd fmla="val 5774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pSp>
        <p:nvGrpSpPr>
          <p:cNvPr id="129" name="Google Shape;129;p13"/>
          <p:cNvGrpSpPr/>
          <p:nvPr/>
        </p:nvGrpSpPr>
        <p:grpSpPr>
          <a:xfrm>
            <a:off x="342887" y="2317875"/>
            <a:ext cx="5878660" cy="1664700"/>
            <a:chOff x="376350" y="2317875"/>
            <a:chExt cx="5817000" cy="16647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6350" y="2317875"/>
              <a:ext cx="5817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3"/>
            <p:cNvCxnSpPr>
              <a:endCxn id="127" idx="1"/>
            </p:cNvCxnSpPr>
            <p:nvPr/>
          </p:nvCxnSpPr>
          <p:spPr>
            <a:xfrm>
              <a:off x="376374" y="3150225"/>
              <a:ext cx="534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3"/>
            <p:cNvCxnSpPr/>
            <p:nvPr/>
          </p:nvCxnSpPr>
          <p:spPr>
            <a:xfrm>
              <a:off x="376350" y="3982575"/>
              <a:ext cx="4865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2630850" y="150300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2" type="subTitle"/>
          </p:nvPr>
        </p:nvSpPr>
        <p:spPr>
          <a:xfrm>
            <a:off x="2630850" y="2359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3" type="subTitle"/>
          </p:nvPr>
        </p:nvSpPr>
        <p:spPr>
          <a:xfrm>
            <a:off x="2630850" y="3142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4" type="subTitle"/>
          </p:nvPr>
        </p:nvSpPr>
        <p:spPr>
          <a:xfrm>
            <a:off x="2630850" y="399875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5" type="title"/>
          </p:nvPr>
        </p:nvSpPr>
        <p:spPr>
          <a:xfrm>
            <a:off x="6658275" y="1539825"/>
            <a:ext cx="2142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13"/>
          <p:cNvSpPr txBox="1"/>
          <p:nvPr>
            <p:ph idx="6" type="title"/>
          </p:nvPr>
        </p:nvSpPr>
        <p:spPr>
          <a:xfrm>
            <a:off x="6156125" y="2372675"/>
            <a:ext cx="2644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13"/>
          <p:cNvSpPr txBox="1"/>
          <p:nvPr>
            <p:ph idx="7" type="title"/>
          </p:nvPr>
        </p:nvSpPr>
        <p:spPr>
          <a:xfrm>
            <a:off x="5724800" y="3197675"/>
            <a:ext cx="3075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3"/>
          <p:cNvSpPr txBox="1"/>
          <p:nvPr>
            <p:ph idx="8" type="title"/>
          </p:nvPr>
        </p:nvSpPr>
        <p:spPr>
          <a:xfrm>
            <a:off x="5229250" y="4051250"/>
            <a:ext cx="3571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4634650" y="0"/>
            <a:ext cx="4280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45" name="Google Shape;145;p14"/>
          <p:cNvSpPr txBox="1"/>
          <p:nvPr>
            <p:ph idx="3" type="title"/>
          </p:nvPr>
        </p:nvSpPr>
        <p:spPr>
          <a:xfrm>
            <a:off x="0" y="3677475"/>
            <a:ext cx="24912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6079775" y="3835075"/>
            <a:ext cx="2835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34915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3" type="subTitle"/>
          </p:nvPr>
        </p:nvSpPr>
        <p:spPr>
          <a:xfrm>
            <a:off x="235575" y="3861200"/>
            <a:ext cx="2857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CUSTOM_4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3090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3" type="subTitle"/>
          </p:nvPr>
        </p:nvSpPr>
        <p:spPr>
          <a:xfrm>
            <a:off x="6063950" y="3083100"/>
            <a:ext cx="2857500" cy="18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17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18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cxnSp>
        <p:nvCxnSpPr>
          <p:cNvPr id="166" name="Google Shape;166;p18"/>
          <p:cNvCxnSpPr/>
          <p:nvPr/>
        </p:nvCxnSpPr>
        <p:spPr>
          <a:xfrm>
            <a:off x="228593" y="2547947"/>
            <a:ext cx="413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228593" y="3141710"/>
            <a:ext cx="413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4787401" y="3156573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4787401" y="4383431"/>
            <a:ext cx="4128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4787401" y="2541925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4787401" y="3789668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4787387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229798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 txBox="1"/>
          <p:nvPr>
            <p:ph idx="1" type="subTitle"/>
          </p:nvPr>
        </p:nvSpPr>
        <p:spPr>
          <a:xfrm>
            <a:off x="2286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3" type="subTitle"/>
          </p:nvPr>
        </p:nvSpPr>
        <p:spPr>
          <a:xfrm>
            <a:off x="47874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4" type="subTitle"/>
          </p:nvPr>
        </p:nvSpPr>
        <p:spPr>
          <a:xfrm>
            <a:off x="228600" y="1971750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18"/>
          <p:cNvSpPr txBox="1"/>
          <p:nvPr>
            <p:ph idx="5" type="subTitle"/>
          </p:nvPr>
        </p:nvSpPr>
        <p:spPr>
          <a:xfrm>
            <a:off x="236041" y="256537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18"/>
          <p:cNvSpPr txBox="1"/>
          <p:nvPr>
            <p:ph idx="6" type="title"/>
          </p:nvPr>
        </p:nvSpPr>
        <p:spPr>
          <a:xfrm>
            <a:off x="2438400" y="1981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7" type="title"/>
          </p:nvPr>
        </p:nvSpPr>
        <p:spPr>
          <a:xfrm>
            <a:off x="2438400" y="256537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8" type="subTitle"/>
          </p:nvPr>
        </p:nvSpPr>
        <p:spPr>
          <a:xfrm>
            <a:off x="243403" y="315912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9" type="title"/>
          </p:nvPr>
        </p:nvSpPr>
        <p:spPr>
          <a:xfrm>
            <a:off x="2445532" y="315912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3" type="subTitle"/>
          </p:nvPr>
        </p:nvSpPr>
        <p:spPr>
          <a:xfrm>
            <a:off x="4781550" y="195840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14" type="title"/>
          </p:nvPr>
        </p:nvSpPr>
        <p:spPr>
          <a:xfrm>
            <a:off x="6991350" y="196783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5" type="subTitle"/>
          </p:nvPr>
        </p:nvSpPr>
        <p:spPr>
          <a:xfrm>
            <a:off x="4781550" y="2552763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6" type="title"/>
          </p:nvPr>
        </p:nvSpPr>
        <p:spPr>
          <a:xfrm>
            <a:off x="6991350" y="2562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7" type="subTitle"/>
          </p:nvPr>
        </p:nvSpPr>
        <p:spPr>
          <a:xfrm>
            <a:off x="4781550" y="318895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8" type="title"/>
          </p:nvPr>
        </p:nvSpPr>
        <p:spPr>
          <a:xfrm>
            <a:off x="6991350" y="319838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9" type="subTitle"/>
          </p:nvPr>
        </p:nvSpPr>
        <p:spPr>
          <a:xfrm>
            <a:off x="4781550" y="38023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20" type="title"/>
          </p:nvPr>
        </p:nvSpPr>
        <p:spPr>
          <a:xfrm>
            <a:off x="6991350" y="38118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21" type="subTitle"/>
          </p:nvPr>
        </p:nvSpPr>
        <p:spPr>
          <a:xfrm>
            <a:off x="4781550" y="44055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91" name="Google Shape;191;p18"/>
          <p:cNvSpPr txBox="1"/>
          <p:nvPr>
            <p:ph idx="22" type="title"/>
          </p:nvPr>
        </p:nvSpPr>
        <p:spPr>
          <a:xfrm>
            <a:off x="6991350" y="44150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19"/>
          <p:cNvCxnSpPr/>
          <p:nvPr/>
        </p:nvCxnSpPr>
        <p:spPr>
          <a:xfrm>
            <a:off x="230900" y="1913425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/>
          <p:nvPr/>
        </p:nvCxnSpPr>
        <p:spPr>
          <a:xfrm>
            <a:off x="230900" y="2646088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230900" y="3378750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230900" y="4111413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/>
          <p:nvPr/>
        </p:nvCxnSpPr>
        <p:spPr>
          <a:xfrm>
            <a:off x="230900" y="4844075"/>
            <a:ext cx="8684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19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2" type="title"/>
          </p:nvPr>
        </p:nvSpPr>
        <p:spPr>
          <a:xfrm>
            <a:off x="4514725" y="457200"/>
            <a:ext cx="4400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230900" y="41115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3" type="subTitle"/>
          </p:nvPr>
        </p:nvSpPr>
        <p:spPr>
          <a:xfrm>
            <a:off x="2532658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3" name="Google Shape;203;p19"/>
          <p:cNvSpPr txBox="1"/>
          <p:nvPr>
            <p:ph idx="4" type="subTitle"/>
          </p:nvPr>
        </p:nvSpPr>
        <p:spPr>
          <a:xfrm>
            <a:off x="7138846" y="41115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idx="5" type="subTitle"/>
          </p:nvPr>
        </p:nvSpPr>
        <p:spPr>
          <a:xfrm>
            <a:off x="4834417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5" name="Google Shape;205;p19"/>
          <p:cNvSpPr txBox="1"/>
          <p:nvPr>
            <p:ph idx="6" type="subTitle"/>
          </p:nvPr>
        </p:nvSpPr>
        <p:spPr>
          <a:xfrm>
            <a:off x="228225" y="337877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idx="7" type="subTitle"/>
          </p:nvPr>
        </p:nvSpPr>
        <p:spPr>
          <a:xfrm>
            <a:off x="2529983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7" name="Google Shape;207;p19"/>
          <p:cNvSpPr txBox="1"/>
          <p:nvPr>
            <p:ph idx="8" type="subTitle"/>
          </p:nvPr>
        </p:nvSpPr>
        <p:spPr>
          <a:xfrm>
            <a:off x="7136175" y="337875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9" type="subTitle"/>
          </p:nvPr>
        </p:nvSpPr>
        <p:spPr>
          <a:xfrm>
            <a:off x="4831742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13" type="subTitle"/>
          </p:nvPr>
        </p:nvSpPr>
        <p:spPr>
          <a:xfrm>
            <a:off x="228225" y="26461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14" type="subTitle"/>
          </p:nvPr>
        </p:nvSpPr>
        <p:spPr>
          <a:xfrm>
            <a:off x="2529983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1" name="Google Shape;211;p19"/>
          <p:cNvSpPr txBox="1"/>
          <p:nvPr>
            <p:ph idx="15" type="subTitle"/>
          </p:nvPr>
        </p:nvSpPr>
        <p:spPr>
          <a:xfrm>
            <a:off x="7136175" y="26461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16" type="subTitle"/>
          </p:nvPr>
        </p:nvSpPr>
        <p:spPr>
          <a:xfrm>
            <a:off x="4831742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idx="17" type="subTitle"/>
          </p:nvPr>
        </p:nvSpPr>
        <p:spPr>
          <a:xfrm>
            <a:off x="228225" y="1913448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4" name="Google Shape;214;p19"/>
          <p:cNvSpPr txBox="1"/>
          <p:nvPr>
            <p:ph idx="18" type="subTitle"/>
          </p:nvPr>
        </p:nvSpPr>
        <p:spPr>
          <a:xfrm>
            <a:off x="2529983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5" name="Google Shape;215;p19"/>
          <p:cNvSpPr txBox="1"/>
          <p:nvPr>
            <p:ph idx="19" type="subTitle"/>
          </p:nvPr>
        </p:nvSpPr>
        <p:spPr>
          <a:xfrm>
            <a:off x="7136175" y="1913425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20" type="subTitle"/>
          </p:nvPr>
        </p:nvSpPr>
        <p:spPr>
          <a:xfrm>
            <a:off x="4831742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5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20"/>
          <p:cNvCxnSpPr/>
          <p:nvPr/>
        </p:nvCxnSpPr>
        <p:spPr>
          <a:xfrm>
            <a:off x="2309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2309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2309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/>
          <p:nvPr/>
        </p:nvCxnSpPr>
        <p:spPr>
          <a:xfrm>
            <a:off x="46373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/>
          <p:nvPr/>
        </p:nvCxnSpPr>
        <p:spPr>
          <a:xfrm>
            <a:off x="46373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/>
          <p:nvPr/>
        </p:nvCxnSpPr>
        <p:spPr>
          <a:xfrm>
            <a:off x="46373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0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20"/>
          <p:cNvSpPr txBox="1"/>
          <p:nvPr>
            <p:ph idx="1" type="subTitle"/>
          </p:nvPr>
        </p:nvSpPr>
        <p:spPr>
          <a:xfrm>
            <a:off x="239450" y="2568800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2" type="subTitle"/>
          </p:nvPr>
        </p:nvSpPr>
        <p:spPr>
          <a:xfrm>
            <a:off x="239450" y="2825198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3" type="subTitle"/>
          </p:nvPr>
        </p:nvSpPr>
        <p:spPr>
          <a:xfrm>
            <a:off x="228600" y="3356450"/>
            <a:ext cx="4294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4" type="subTitle"/>
          </p:nvPr>
        </p:nvSpPr>
        <p:spPr>
          <a:xfrm>
            <a:off x="228600" y="3612828"/>
            <a:ext cx="4294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5" type="subTitle"/>
          </p:nvPr>
        </p:nvSpPr>
        <p:spPr>
          <a:xfrm>
            <a:off x="228600" y="4199325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2" name="Google Shape;232;p20"/>
          <p:cNvSpPr txBox="1"/>
          <p:nvPr>
            <p:ph idx="6" type="subTitle"/>
          </p:nvPr>
        </p:nvSpPr>
        <p:spPr>
          <a:xfrm>
            <a:off x="228600" y="4455723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idx="7" type="subTitle"/>
          </p:nvPr>
        </p:nvSpPr>
        <p:spPr>
          <a:xfrm>
            <a:off x="4637606" y="256880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4" name="Google Shape;234;p20"/>
          <p:cNvSpPr txBox="1"/>
          <p:nvPr>
            <p:ph idx="8" type="subTitle"/>
          </p:nvPr>
        </p:nvSpPr>
        <p:spPr>
          <a:xfrm>
            <a:off x="4637606" y="282519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9" type="subTitle"/>
          </p:nvPr>
        </p:nvSpPr>
        <p:spPr>
          <a:xfrm>
            <a:off x="4634650" y="335644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6" name="Google Shape;236;p20"/>
          <p:cNvSpPr txBox="1"/>
          <p:nvPr>
            <p:ph idx="13" type="subTitle"/>
          </p:nvPr>
        </p:nvSpPr>
        <p:spPr>
          <a:xfrm>
            <a:off x="4634650" y="361283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14" type="subTitle"/>
          </p:nvPr>
        </p:nvSpPr>
        <p:spPr>
          <a:xfrm>
            <a:off x="4634650" y="4199331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5" type="subTitle"/>
          </p:nvPr>
        </p:nvSpPr>
        <p:spPr>
          <a:xfrm>
            <a:off x="4634650" y="4455724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241" name="Google Shape;241;p20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243" name="Google Shape;243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4" name="Google Shape;244;p20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245" name="Google Shape;245;p20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246" name="Google Shape;246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7" name="Google Shape;247;p20"/>
          <p:cNvSpPr txBox="1"/>
          <p:nvPr>
            <p:ph idx="16" type="subTitle"/>
          </p:nvPr>
        </p:nvSpPr>
        <p:spPr>
          <a:xfrm>
            <a:off x="227875" y="223475"/>
            <a:ext cx="883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48" name="Google Shape;248;p20"/>
          <p:cNvSpPr txBox="1"/>
          <p:nvPr>
            <p:ph idx="17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634650" y="223475"/>
            <a:ext cx="4280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p3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18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1"/>
          <p:cNvCxnSpPr/>
          <p:nvPr/>
        </p:nvCxnSpPr>
        <p:spPr>
          <a:xfrm>
            <a:off x="230900" y="3460000"/>
            <a:ext cx="869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1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1062075" y="2551350"/>
            <a:ext cx="78531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4" name="Google Shape;254;p21"/>
          <p:cNvSpPr txBox="1"/>
          <p:nvPr>
            <p:ph idx="2" type="subTitle"/>
          </p:nvPr>
        </p:nvSpPr>
        <p:spPr>
          <a:xfrm>
            <a:off x="1062075" y="3891925"/>
            <a:ext cx="78531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ummaries">
  <p:cSld name="CUSTOM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22"/>
          <p:cNvGraphicFramePr/>
          <p:nvPr/>
        </p:nvGraphicFramePr>
        <p:xfrm>
          <a:off x="226300" y="30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22"/>
          <p:cNvGraphicFramePr/>
          <p:nvPr/>
        </p:nvGraphicFramePr>
        <p:xfrm>
          <a:off x="226300" y="37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22"/>
          <p:cNvGraphicFramePr/>
          <p:nvPr/>
        </p:nvGraphicFramePr>
        <p:xfrm>
          <a:off x="226300" y="44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Google Shape;260;p22"/>
          <p:cNvGraphicFramePr/>
          <p:nvPr/>
        </p:nvGraphicFramePr>
        <p:xfrm>
          <a:off x="226313" y="2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22"/>
          <p:cNvGraphicFramePr/>
          <p:nvPr/>
        </p:nvGraphicFramePr>
        <p:xfrm>
          <a:off x="226288" y="17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22"/>
          <p:cNvSpPr txBox="1"/>
          <p:nvPr>
            <p:ph idx="1" type="subTitle"/>
          </p:nvPr>
        </p:nvSpPr>
        <p:spPr>
          <a:xfrm>
            <a:off x="228600" y="17153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3" name="Google Shape;263;p22"/>
          <p:cNvSpPr txBox="1"/>
          <p:nvPr>
            <p:ph type="title"/>
          </p:nvPr>
        </p:nvSpPr>
        <p:spPr>
          <a:xfrm>
            <a:off x="3921508" y="17153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22"/>
          <p:cNvSpPr txBox="1"/>
          <p:nvPr>
            <p:ph idx="2" type="subTitle"/>
          </p:nvPr>
        </p:nvSpPr>
        <p:spPr>
          <a:xfrm>
            <a:off x="227388" y="23916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idx="3" type="title"/>
          </p:nvPr>
        </p:nvSpPr>
        <p:spPr>
          <a:xfrm>
            <a:off x="3920125" y="23916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6" name="Google Shape;266;p22"/>
          <p:cNvSpPr txBox="1"/>
          <p:nvPr>
            <p:ph idx="4" type="subTitle"/>
          </p:nvPr>
        </p:nvSpPr>
        <p:spPr>
          <a:xfrm>
            <a:off x="227388" y="306790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5" type="title"/>
          </p:nvPr>
        </p:nvSpPr>
        <p:spPr>
          <a:xfrm>
            <a:off x="3920125" y="306790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8" name="Google Shape;268;p22"/>
          <p:cNvSpPr txBox="1"/>
          <p:nvPr>
            <p:ph idx="6" type="subTitle"/>
          </p:nvPr>
        </p:nvSpPr>
        <p:spPr>
          <a:xfrm>
            <a:off x="227388" y="37442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9" name="Google Shape;269;p22"/>
          <p:cNvSpPr txBox="1"/>
          <p:nvPr>
            <p:ph idx="7" type="title"/>
          </p:nvPr>
        </p:nvSpPr>
        <p:spPr>
          <a:xfrm>
            <a:off x="3920125" y="37442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70" name="Google Shape;270;p22"/>
          <p:cNvSpPr txBox="1"/>
          <p:nvPr>
            <p:ph idx="8" type="subTitle"/>
          </p:nvPr>
        </p:nvSpPr>
        <p:spPr>
          <a:xfrm>
            <a:off x="227413" y="44204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9" type="title"/>
          </p:nvPr>
        </p:nvSpPr>
        <p:spPr>
          <a:xfrm>
            <a:off x="3920154" y="44204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22"/>
          <p:cNvSpPr txBox="1"/>
          <p:nvPr>
            <p:ph idx="13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73" name="Google Shape;27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ampaign">
  <p:cSld name="CUSTOM_1"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23"/>
          <p:cNvSpPr/>
          <p:nvPr/>
        </p:nvSpPr>
        <p:spPr>
          <a:xfrm>
            <a:off x="230900" y="2574574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229800" y="3174585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29800" y="3774596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229800" y="4374607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0" name="Google Shape;280;p23"/>
          <p:cNvSpPr txBox="1"/>
          <p:nvPr>
            <p:ph idx="1" type="subTitle"/>
          </p:nvPr>
        </p:nvSpPr>
        <p:spPr>
          <a:xfrm>
            <a:off x="228600" y="2574574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2" type="subTitle"/>
          </p:nvPr>
        </p:nvSpPr>
        <p:spPr>
          <a:xfrm>
            <a:off x="228600" y="317458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3" type="subTitle"/>
          </p:nvPr>
        </p:nvSpPr>
        <p:spPr>
          <a:xfrm>
            <a:off x="228600" y="377459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4" type="subTitle"/>
          </p:nvPr>
        </p:nvSpPr>
        <p:spPr>
          <a:xfrm>
            <a:off x="228600" y="437459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5" type="body"/>
          </p:nvPr>
        </p:nvSpPr>
        <p:spPr>
          <a:xfrm>
            <a:off x="4514725" y="257468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6" type="body"/>
          </p:nvPr>
        </p:nvSpPr>
        <p:spPr>
          <a:xfrm>
            <a:off x="4514725" y="317464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23"/>
          <p:cNvSpPr txBox="1"/>
          <p:nvPr>
            <p:ph idx="7" type="body"/>
          </p:nvPr>
        </p:nvSpPr>
        <p:spPr>
          <a:xfrm>
            <a:off x="4514725" y="377463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8" type="body"/>
          </p:nvPr>
        </p:nvSpPr>
        <p:spPr>
          <a:xfrm>
            <a:off x="4514725" y="4374625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23"/>
          <p:cNvSpPr/>
          <p:nvPr/>
        </p:nvSpPr>
        <p:spPr>
          <a:xfrm>
            <a:off x="232050" y="1374499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230950" y="1974510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90" name="Google Shape;290;p23"/>
          <p:cNvSpPr txBox="1"/>
          <p:nvPr>
            <p:ph idx="9" type="subTitle"/>
          </p:nvPr>
        </p:nvSpPr>
        <p:spPr>
          <a:xfrm>
            <a:off x="229750" y="1374499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91" name="Google Shape;291;p23"/>
          <p:cNvSpPr txBox="1"/>
          <p:nvPr>
            <p:ph idx="13" type="subTitle"/>
          </p:nvPr>
        </p:nvSpPr>
        <p:spPr>
          <a:xfrm>
            <a:off x="229750" y="197451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14" type="body"/>
          </p:nvPr>
        </p:nvSpPr>
        <p:spPr>
          <a:xfrm>
            <a:off x="4515742" y="137460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3" name="Google Shape;293;p23"/>
          <p:cNvSpPr txBox="1"/>
          <p:nvPr>
            <p:ph idx="15" type="body"/>
          </p:nvPr>
        </p:nvSpPr>
        <p:spPr>
          <a:xfrm>
            <a:off x="4515742" y="197456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4" name="Google Shape;29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s">
  <p:cSld name="CUSTOM_14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8" name="Google Shape;298;p24"/>
          <p:cNvGrpSpPr/>
          <p:nvPr/>
        </p:nvGrpSpPr>
        <p:grpSpPr>
          <a:xfrm>
            <a:off x="228600" y="223475"/>
            <a:ext cx="1214500" cy="170400"/>
            <a:chOff x="304025" y="203375"/>
            <a:chExt cx="1214500" cy="170400"/>
          </a:xfrm>
        </p:grpSpPr>
        <p:sp>
          <p:nvSpPr>
            <p:cNvPr id="299" name="Google Shape;299;p24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00" name="Google Shape;300;p24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301" name="Google Shape;301;p24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24"/>
          <p:cNvSpPr/>
          <p:nvPr/>
        </p:nvSpPr>
        <p:spPr>
          <a:xfrm>
            <a:off x="228600" y="223750"/>
            <a:ext cx="1214400" cy="169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03" name="Google Shape;303;p24"/>
          <p:cNvCxnSpPr/>
          <p:nvPr/>
        </p:nvCxnSpPr>
        <p:spPr>
          <a:xfrm>
            <a:off x="1105800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4"/>
          <p:cNvSpPr txBox="1"/>
          <p:nvPr>
            <p:ph idx="1" type="subTitle"/>
          </p:nvPr>
        </p:nvSpPr>
        <p:spPr>
          <a:xfrm>
            <a:off x="228600" y="223475"/>
            <a:ext cx="877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05" name="Google Shape;305;p24"/>
          <p:cNvSpPr txBox="1"/>
          <p:nvPr>
            <p:ph idx="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">
  <p:cSld name="CUSTOM_2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/>
          <p:nvPr/>
        </p:nvSpPr>
        <p:spPr>
          <a:xfrm>
            <a:off x="228601" y="2289551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228601" y="3368687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228601" y="4447824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 txBox="1"/>
          <p:nvPr>
            <p:ph idx="1" type="subTitle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idx="2" type="body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2" name="Google Shape;312;p25"/>
          <p:cNvSpPr txBox="1"/>
          <p:nvPr>
            <p:ph idx="3" type="subTitle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3" name="Google Shape;313;p25"/>
          <p:cNvSpPr txBox="1"/>
          <p:nvPr>
            <p:ph idx="4" type="body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4" name="Google Shape;314;p25"/>
          <p:cNvSpPr txBox="1"/>
          <p:nvPr>
            <p:ph idx="5" type="subTitle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5" name="Google Shape;315;p25"/>
          <p:cNvSpPr txBox="1"/>
          <p:nvPr>
            <p:ph idx="6" type="body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6" name="Google Shape;316;p25"/>
          <p:cNvSpPr/>
          <p:nvPr/>
        </p:nvSpPr>
        <p:spPr>
          <a:xfrm>
            <a:off x="4514726" y="2289626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4514726" y="3368762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4514726" y="4447899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 txBox="1"/>
          <p:nvPr>
            <p:ph idx="7" type="subTitle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idx="8" type="body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1" name="Google Shape;321;p25"/>
          <p:cNvSpPr txBox="1"/>
          <p:nvPr>
            <p:ph idx="9" type="subTitle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2" name="Google Shape;322;p25"/>
          <p:cNvSpPr txBox="1"/>
          <p:nvPr>
            <p:ph idx="13" type="body"/>
          </p:nvPr>
        </p:nvSpPr>
        <p:spPr>
          <a:xfrm>
            <a:off x="4759575" y="36029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3" name="Google Shape;323;p25"/>
          <p:cNvSpPr txBox="1"/>
          <p:nvPr>
            <p:ph idx="14" type="subTitle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4" name="Google Shape;324;p25"/>
          <p:cNvSpPr txBox="1"/>
          <p:nvPr>
            <p:ph idx="15" type="body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5" name="Google Shape;325;p25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26" name="Google Shape;32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12"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29" name="Google Shape;32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Key Takeaways">
  <p:cSld name="CUSTOM_12_1"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27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p27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3" name="Google Shape;333;p27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27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27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7" name="Google Shape;337;p27"/>
          <p:cNvSpPr txBox="1"/>
          <p:nvPr>
            <p:ph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38" name="Google Shape;338;p27"/>
          <p:cNvSpPr txBox="1"/>
          <p:nvPr>
            <p:ph idx="4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39" name="Google Shape;339;p27"/>
          <p:cNvSpPr txBox="1"/>
          <p:nvPr>
            <p:ph idx="5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40" name="Google Shape;340;p27"/>
          <p:cNvSpPr txBox="1"/>
          <p:nvPr>
            <p:ph idx="6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1" name="Google Shape;341;p27"/>
          <p:cNvSpPr txBox="1"/>
          <p:nvPr>
            <p:ph idx="7" type="title"/>
          </p:nvPr>
        </p:nvSpPr>
        <p:spPr>
          <a:xfrm>
            <a:off x="31630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2" name="Google Shape;342;p27"/>
          <p:cNvSpPr txBox="1"/>
          <p:nvPr>
            <p:ph idx="8" type="title"/>
          </p:nvPr>
        </p:nvSpPr>
        <p:spPr>
          <a:xfrm>
            <a:off x="332085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3" name="Google Shape;343;p27"/>
          <p:cNvSpPr txBox="1"/>
          <p:nvPr>
            <p:ph idx="9" type="title"/>
          </p:nvPr>
        </p:nvSpPr>
        <p:spPr>
          <a:xfrm>
            <a:off x="6308328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27"/>
          <p:cNvSpPr txBox="1"/>
          <p:nvPr>
            <p:ph idx="13" type="title"/>
          </p:nvPr>
        </p:nvSpPr>
        <p:spPr>
          <a:xfrm>
            <a:off x="5552275" y="457200"/>
            <a:ext cx="3368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5" name="Google Shape;3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Events">
  <p:cSld name="CUSTOM_3"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230900" y="697875"/>
            <a:ext cx="4406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5943750" y="97390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" name="Google Shape;349;p28"/>
          <p:cNvSpPr txBox="1"/>
          <p:nvPr>
            <p:ph idx="2" type="body"/>
          </p:nvPr>
        </p:nvSpPr>
        <p:spPr>
          <a:xfrm>
            <a:off x="5943750" y="120805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0" name="Google Shape;350;p28"/>
          <p:cNvSpPr txBox="1"/>
          <p:nvPr>
            <p:ph idx="3" type="subTitle"/>
          </p:nvPr>
        </p:nvSpPr>
        <p:spPr>
          <a:xfrm>
            <a:off x="5943750" y="205302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1" name="Google Shape;351;p28"/>
          <p:cNvSpPr txBox="1"/>
          <p:nvPr>
            <p:ph idx="4" type="body"/>
          </p:nvPr>
        </p:nvSpPr>
        <p:spPr>
          <a:xfrm>
            <a:off x="5943750" y="228717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2" name="Google Shape;352;p28"/>
          <p:cNvSpPr txBox="1"/>
          <p:nvPr>
            <p:ph idx="5" type="subTitle"/>
          </p:nvPr>
        </p:nvSpPr>
        <p:spPr>
          <a:xfrm>
            <a:off x="5943750" y="31321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3" name="Google Shape;353;p28"/>
          <p:cNvSpPr txBox="1"/>
          <p:nvPr>
            <p:ph idx="6" type="body"/>
          </p:nvPr>
        </p:nvSpPr>
        <p:spPr>
          <a:xfrm>
            <a:off x="5943750" y="33663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4" name="Google Shape;354;p28"/>
          <p:cNvSpPr txBox="1"/>
          <p:nvPr>
            <p:ph idx="7" type="subTitle"/>
          </p:nvPr>
        </p:nvSpPr>
        <p:spPr>
          <a:xfrm>
            <a:off x="5943750" y="42112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" name="Google Shape;355;p28"/>
          <p:cNvSpPr txBox="1"/>
          <p:nvPr>
            <p:ph idx="8" type="body"/>
          </p:nvPr>
        </p:nvSpPr>
        <p:spPr>
          <a:xfrm>
            <a:off x="5943750" y="44454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6" name="Google Shape;356;p28"/>
          <p:cNvSpPr txBox="1"/>
          <p:nvPr>
            <p:ph idx="9" type="subTitle"/>
          </p:nvPr>
        </p:nvSpPr>
        <p:spPr>
          <a:xfrm>
            <a:off x="227975" y="2744325"/>
            <a:ext cx="35721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7" name="Google Shape;357;p28"/>
          <p:cNvSpPr txBox="1"/>
          <p:nvPr>
            <p:ph idx="13" type="body"/>
          </p:nvPr>
        </p:nvSpPr>
        <p:spPr>
          <a:xfrm>
            <a:off x="227875" y="3458750"/>
            <a:ext cx="42870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8" name="Google Shape;35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3_1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idx="1" type="subTitle"/>
          </p:nvPr>
        </p:nvSpPr>
        <p:spPr>
          <a:xfrm>
            <a:off x="8520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1" name="Google Shape;361;p29"/>
          <p:cNvSpPr txBox="1"/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2" name="Google Shape;362;p29"/>
          <p:cNvSpPr txBox="1"/>
          <p:nvPr>
            <p:ph idx="2" type="subTitle"/>
          </p:nvPr>
        </p:nvSpPr>
        <p:spPr>
          <a:xfrm>
            <a:off x="304682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3" name="Google Shape;363;p29"/>
          <p:cNvSpPr txBox="1"/>
          <p:nvPr>
            <p:ph idx="3" type="subTitle"/>
          </p:nvPr>
        </p:nvSpPr>
        <p:spPr>
          <a:xfrm>
            <a:off x="51698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4" name="Google Shape;364;p29"/>
          <p:cNvSpPr txBox="1"/>
          <p:nvPr>
            <p:ph idx="4" type="subTitle"/>
          </p:nvPr>
        </p:nvSpPr>
        <p:spPr>
          <a:xfrm>
            <a:off x="8520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5" name="Google Shape;365;p29"/>
          <p:cNvSpPr txBox="1"/>
          <p:nvPr>
            <p:ph idx="5" type="subTitle"/>
          </p:nvPr>
        </p:nvSpPr>
        <p:spPr>
          <a:xfrm>
            <a:off x="304682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6" name="Google Shape;366;p29"/>
          <p:cNvSpPr txBox="1"/>
          <p:nvPr>
            <p:ph idx="6" type="subTitle"/>
          </p:nvPr>
        </p:nvSpPr>
        <p:spPr>
          <a:xfrm>
            <a:off x="51698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7" name="Google Shape;367;p29"/>
          <p:cNvSpPr txBox="1"/>
          <p:nvPr>
            <p:ph idx="7" type="subTitle"/>
          </p:nvPr>
        </p:nvSpPr>
        <p:spPr>
          <a:xfrm>
            <a:off x="19614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8" name="Google Shape;368;p29"/>
          <p:cNvSpPr txBox="1"/>
          <p:nvPr>
            <p:ph idx="8" type="subTitle"/>
          </p:nvPr>
        </p:nvSpPr>
        <p:spPr>
          <a:xfrm>
            <a:off x="415617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9" name="Google Shape;369;p29"/>
          <p:cNvSpPr txBox="1"/>
          <p:nvPr>
            <p:ph idx="9" type="subTitle"/>
          </p:nvPr>
        </p:nvSpPr>
        <p:spPr>
          <a:xfrm>
            <a:off x="62792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70" name="Google Shape;37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Plan Roadmap">
  <p:cSld name="CUSTOM_10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73" name="Google Shape;37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type="tx">
  <p:cSld name="TITLE_AND_BODY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>
            <p:ph idx="2" type="pic"/>
          </p:nvPr>
        </p:nvSpPr>
        <p:spPr>
          <a:xfrm flipH="1" rot="10800000">
            <a:off x="2269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19" name="Google Shape;19;p4"/>
          <p:cNvSpPr/>
          <p:nvPr>
            <p:ph idx="3" type="pic"/>
          </p:nvPr>
        </p:nvSpPr>
        <p:spPr>
          <a:xfrm flipH="1">
            <a:off x="2428286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0" name="Google Shape;20;p4"/>
          <p:cNvSpPr/>
          <p:nvPr>
            <p:ph idx="4" type="pic"/>
          </p:nvPr>
        </p:nvSpPr>
        <p:spPr>
          <a:xfrm rot="10800000">
            <a:off x="4629568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1" name="Google Shape;21;p4"/>
          <p:cNvSpPr/>
          <p:nvPr>
            <p:ph idx="5" type="pic"/>
          </p:nvPr>
        </p:nvSpPr>
        <p:spPr>
          <a:xfrm flipH="1">
            <a:off x="68308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2116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title"/>
          </p:nvPr>
        </p:nvSpPr>
        <p:spPr>
          <a:xfrm>
            <a:off x="242062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title"/>
          </p:nvPr>
        </p:nvSpPr>
        <p:spPr>
          <a:xfrm>
            <a:off x="46295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8" type="title"/>
          </p:nvPr>
        </p:nvSpPr>
        <p:spPr>
          <a:xfrm>
            <a:off x="6823200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23090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9" type="subTitle"/>
          </p:nvPr>
        </p:nvSpPr>
        <p:spPr>
          <a:xfrm>
            <a:off x="242827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462565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682302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body"/>
          </p:nvPr>
        </p:nvSpPr>
        <p:spPr>
          <a:xfrm>
            <a:off x="2193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body"/>
          </p:nvPr>
        </p:nvSpPr>
        <p:spPr>
          <a:xfrm>
            <a:off x="24282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body"/>
          </p:nvPr>
        </p:nvSpPr>
        <p:spPr>
          <a:xfrm>
            <a:off x="46372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8" type="body"/>
          </p:nvPr>
        </p:nvSpPr>
        <p:spPr>
          <a:xfrm>
            <a:off x="68461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 &amp; Opportunity">
  <p:cSld name="CUSTOM_15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376" name="Google Shape;376;p31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cxnSp>
        <p:nvCxnSpPr>
          <p:cNvPr id="377" name="Google Shape;377;p3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1"/>
          <p:cNvSpPr txBox="1"/>
          <p:nvPr>
            <p:ph idx="1" type="subTitle"/>
          </p:nvPr>
        </p:nvSpPr>
        <p:spPr>
          <a:xfrm>
            <a:off x="1422025" y="16589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79" name="Google Shape;379;p31"/>
          <p:cNvSpPr txBox="1"/>
          <p:nvPr>
            <p:ph idx="3" type="subTitle"/>
          </p:nvPr>
        </p:nvSpPr>
        <p:spPr>
          <a:xfrm>
            <a:off x="227092" y="16589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0" name="Google Shape;380;p31"/>
          <p:cNvSpPr txBox="1"/>
          <p:nvPr>
            <p:ph idx="4" type="subTitle"/>
          </p:nvPr>
        </p:nvSpPr>
        <p:spPr>
          <a:xfrm>
            <a:off x="1420700" y="24465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1" name="Google Shape;381;p31"/>
          <p:cNvSpPr txBox="1"/>
          <p:nvPr>
            <p:ph idx="5" type="subTitle"/>
          </p:nvPr>
        </p:nvSpPr>
        <p:spPr>
          <a:xfrm>
            <a:off x="225780" y="2446488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2" name="Google Shape;382;p31"/>
          <p:cNvSpPr txBox="1"/>
          <p:nvPr>
            <p:ph idx="6" type="subTitle"/>
          </p:nvPr>
        </p:nvSpPr>
        <p:spPr>
          <a:xfrm>
            <a:off x="1417850" y="3234225"/>
            <a:ext cx="30699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3" name="Google Shape;383;p31"/>
          <p:cNvSpPr txBox="1"/>
          <p:nvPr>
            <p:ph idx="7" type="subTitle"/>
          </p:nvPr>
        </p:nvSpPr>
        <p:spPr>
          <a:xfrm>
            <a:off x="2229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4" name="Google Shape;384;p31"/>
          <p:cNvSpPr txBox="1"/>
          <p:nvPr>
            <p:ph idx="8" type="subTitle"/>
          </p:nvPr>
        </p:nvSpPr>
        <p:spPr>
          <a:xfrm>
            <a:off x="14178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5" name="Google Shape;385;p31"/>
          <p:cNvSpPr txBox="1"/>
          <p:nvPr>
            <p:ph idx="9" type="subTitle"/>
          </p:nvPr>
        </p:nvSpPr>
        <p:spPr>
          <a:xfrm>
            <a:off x="2229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6" name="Google Shape;386;p31"/>
          <p:cNvSpPr txBox="1"/>
          <p:nvPr>
            <p:ph idx="13" type="subTitle"/>
          </p:nvPr>
        </p:nvSpPr>
        <p:spPr>
          <a:xfrm>
            <a:off x="5832225" y="16598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7" name="Google Shape;387;p31"/>
          <p:cNvSpPr txBox="1"/>
          <p:nvPr>
            <p:ph idx="14" type="subTitle"/>
          </p:nvPr>
        </p:nvSpPr>
        <p:spPr>
          <a:xfrm>
            <a:off x="4637292" y="165980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8" name="Google Shape;388;p31"/>
          <p:cNvSpPr txBox="1"/>
          <p:nvPr>
            <p:ph idx="15" type="subTitle"/>
          </p:nvPr>
        </p:nvSpPr>
        <p:spPr>
          <a:xfrm>
            <a:off x="5832225" y="244605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9" name="Google Shape;389;p31"/>
          <p:cNvSpPr txBox="1"/>
          <p:nvPr>
            <p:ph idx="16" type="subTitle"/>
          </p:nvPr>
        </p:nvSpPr>
        <p:spPr>
          <a:xfrm>
            <a:off x="4637292" y="244605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0" name="Google Shape;390;p31"/>
          <p:cNvSpPr txBox="1"/>
          <p:nvPr>
            <p:ph idx="17" type="subTitle"/>
          </p:nvPr>
        </p:nvSpPr>
        <p:spPr>
          <a:xfrm>
            <a:off x="5824250" y="32342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91" name="Google Shape;391;p31"/>
          <p:cNvSpPr txBox="1"/>
          <p:nvPr>
            <p:ph idx="18" type="subTitle"/>
          </p:nvPr>
        </p:nvSpPr>
        <p:spPr>
          <a:xfrm>
            <a:off x="46293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2" name="Google Shape;392;p31"/>
          <p:cNvSpPr txBox="1"/>
          <p:nvPr>
            <p:ph idx="19" type="subTitle"/>
          </p:nvPr>
        </p:nvSpPr>
        <p:spPr>
          <a:xfrm>
            <a:off x="58242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93" name="Google Shape;393;p31"/>
          <p:cNvSpPr txBox="1"/>
          <p:nvPr>
            <p:ph idx="20" type="subTitle"/>
          </p:nvPr>
        </p:nvSpPr>
        <p:spPr>
          <a:xfrm>
            <a:off x="46293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4" name="Google Shape;39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 / Weekly">
  <p:cSld name="CUSTOM_16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Google Shape;396;p32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Google Shape;397;p32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p32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3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0" name="Google Shape;400;p32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1" name="Google Shape;401;p32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2" name="Google Shape;402;p32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3" name="Google Shape;403;p32"/>
          <p:cNvSpPr txBox="1"/>
          <p:nvPr>
            <p:ph idx="4" type="body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4" name="Google Shape;404;p32"/>
          <p:cNvSpPr txBox="1"/>
          <p:nvPr>
            <p:ph idx="5" type="body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5" name="Google Shape;405;p32"/>
          <p:cNvSpPr txBox="1"/>
          <p:nvPr>
            <p:ph idx="6" type="body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6" name="Google Shape;40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elease">
  <p:cSld name="CUSTOM_13"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/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" name="Google Shape;40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 Appendix">
  <p:cSld name="CUSTOM_1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4" name="Google Shape;41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5" name="Google Shape;41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8" name="Google Shape;4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1" name="Google Shape;4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5" name="Google Shape;425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6" name="Google Shape;426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7" name="Google Shape;4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30" name="Google Shape;43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4" name="Google Shape;43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s of content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7" name="Google Shape;37;p5"/>
          <p:cNvGrpSpPr/>
          <p:nvPr/>
        </p:nvGrpSpPr>
        <p:grpSpPr>
          <a:xfrm>
            <a:off x="162" y="98"/>
            <a:ext cx="9143669" cy="5143312"/>
            <a:chOff x="238125" y="848375"/>
            <a:chExt cx="7144050" cy="4018527"/>
          </a:xfrm>
        </p:grpSpPr>
        <p:sp>
          <p:nvSpPr>
            <p:cNvPr id="38" name="Google Shape;38;p5"/>
            <p:cNvSpPr/>
            <p:nvPr/>
          </p:nvSpPr>
          <p:spPr>
            <a:xfrm>
              <a:off x="238125" y="848377"/>
              <a:ext cx="5017377" cy="4018525"/>
            </a:xfrm>
            <a:custGeom>
              <a:rect b="b" l="l" r="r" t="t"/>
              <a:pathLst>
                <a:path extrusionOk="0" h="160741" w="191211">
                  <a:moveTo>
                    <a:pt x="0" y="0"/>
                  </a:moveTo>
                  <a:lnTo>
                    <a:pt x="0" y="160741"/>
                  </a:lnTo>
                  <a:lnTo>
                    <a:pt x="118091" y="160741"/>
                  </a:lnTo>
                  <a:lnTo>
                    <a:pt x="117329" y="160729"/>
                  </a:lnTo>
                  <a:lnTo>
                    <a:pt x="115829" y="160574"/>
                  </a:lnTo>
                  <a:lnTo>
                    <a:pt x="114376" y="160277"/>
                  </a:lnTo>
                  <a:lnTo>
                    <a:pt x="112971" y="159848"/>
                  </a:lnTo>
                  <a:lnTo>
                    <a:pt x="111638" y="159276"/>
                  </a:lnTo>
                  <a:lnTo>
                    <a:pt x="110376" y="158586"/>
                  </a:lnTo>
                  <a:lnTo>
                    <a:pt x="109185" y="157788"/>
                  </a:lnTo>
                  <a:lnTo>
                    <a:pt x="108078" y="156883"/>
                  </a:lnTo>
                  <a:lnTo>
                    <a:pt x="107077" y="155871"/>
                  </a:lnTo>
                  <a:lnTo>
                    <a:pt x="106161" y="154764"/>
                  </a:lnTo>
                  <a:lnTo>
                    <a:pt x="105363" y="153573"/>
                  </a:lnTo>
                  <a:lnTo>
                    <a:pt x="104672" y="152311"/>
                  </a:lnTo>
                  <a:lnTo>
                    <a:pt x="104113" y="150977"/>
                  </a:lnTo>
                  <a:lnTo>
                    <a:pt x="103672" y="149584"/>
                  </a:lnTo>
                  <a:lnTo>
                    <a:pt x="103374" y="148132"/>
                  </a:lnTo>
                  <a:lnTo>
                    <a:pt x="103220" y="146620"/>
                  </a:lnTo>
                  <a:lnTo>
                    <a:pt x="103208" y="145857"/>
                  </a:lnTo>
                  <a:lnTo>
                    <a:pt x="103208" y="77846"/>
                  </a:lnTo>
                  <a:lnTo>
                    <a:pt x="103220" y="77072"/>
                  </a:lnTo>
                  <a:lnTo>
                    <a:pt x="103374" y="75572"/>
                  </a:lnTo>
                  <a:lnTo>
                    <a:pt x="103672" y="74119"/>
                  </a:lnTo>
                  <a:lnTo>
                    <a:pt x="104113" y="72714"/>
                  </a:lnTo>
                  <a:lnTo>
                    <a:pt x="104672" y="71381"/>
                  </a:lnTo>
                  <a:lnTo>
                    <a:pt x="105363" y="70119"/>
                  </a:lnTo>
                  <a:lnTo>
                    <a:pt x="106161" y="68928"/>
                  </a:lnTo>
                  <a:lnTo>
                    <a:pt x="107077" y="67833"/>
                  </a:lnTo>
                  <a:lnTo>
                    <a:pt x="108078" y="66821"/>
                  </a:lnTo>
                  <a:lnTo>
                    <a:pt x="109185" y="65904"/>
                  </a:lnTo>
                  <a:lnTo>
                    <a:pt x="110376" y="65106"/>
                  </a:lnTo>
                  <a:lnTo>
                    <a:pt x="111638" y="64415"/>
                  </a:lnTo>
                  <a:lnTo>
                    <a:pt x="112971" y="63856"/>
                  </a:lnTo>
                  <a:lnTo>
                    <a:pt x="114376" y="63415"/>
                  </a:lnTo>
                  <a:lnTo>
                    <a:pt x="115829" y="63118"/>
                  </a:lnTo>
                  <a:lnTo>
                    <a:pt x="117329" y="62975"/>
                  </a:lnTo>
                  <a:lnTo>
                    <a:pt x="118091" y="62963"/>
                  </a:lnTo>
                  <a:lnTo>
                    <a:pt x="161444" y="62963"/>
                  </a:lnTo>
                  <a:lnTo>
                    <a:pt x="162206" y="62939"/>
                  </a:lnTo>
                  <a:lnTo>
                    <a:pt x="163718" y="62796"/>
                  </a:lnTo>
                  <a:lnTo>
                    <a:pt x="165170" y="62498"/>
                  </a:lnTo>
                  <a:lnTo>
                    <a:pt x="166563" y="62058"/>
                  </a:lnTo>
                  <a:lnTo>
                    <a:pt x="167897" y="61498"/>
                  </a:lnTo>
                  <a:lnTo>
                    <a:pt x="169159" y="60808"/>
                  </a:lnTo>
                  <a:lnTo>
                    <a:pt x="170350" y="60010"/>
                  </a:lnTo>
                  <a:lnTo>
                    <a:pt x="171457" y="59093"/>
                  </a:lnTo>
                  <a:lnTo>
                    <a:pt x="172469" y="58081"/>
                  </a:lnTo>
                  <a:lnTo>
                    <a:pt x="173374" y="56986"/>
                  </a:lnTo>
                  <a:lnTo>
                    <a:pt x="174172" y="55795"/>
                  </a:lnTo>
                  <a:lnTo>
                    <a:pt x="174862" y="54533"/>
                  </a:lnTo>
                  <a:lnTo>
                    <a:pt x="175434" y="53199"/>
                  </a:lnTo>
                  <a:lnTo>
                    <a:pt x="175863" y="51794"/>
                  </a:lnTo>
                  <a:lnTo>
                    <a:pt x="176160" y="50342"/>
                  </a:lnTo>
                  <a:lnTo>
                    <a:pt x="176315" y="48841"/>
                  </a:lnTo>
                  <a:lnTo>
                    <a:pt x="176327" y="48079"/>
                  </a:lnTo>
                  <a:lnTo>
                    <a:pt x="176327" y="14883"/>
                  </a:lnTo>
                  <a:lnTo>
                    <a:pt x="176339" y="14121"/>
                  </a:lnTo>
                  <a:lnTo>
                    <a:pt x="176494" y="12609"/>
                  </a:lnTo>
                  <a:lnTo>
                    <a:pt x="176791" y="11157"/>
                  </a:lnTo>
                  <a:lnTo>
                    <a:pt x="177220" y="9764"/>
                  </a:lnTo>
                  <a:lnTo>
                    <a:pt x="177792" y="8430"/>
                  </a:lnTo>
                  <a:lnTo>
                    <a:pt x="178482" y="7168"/>
                  </a:lnTo>
                  <a:lnTo>
                    <a:pt x="179280" y="5977"/>
                  </a:lnTo>
                  <a:lnTo>
                    <a:pt x="180185" y="4870"/>
                  </a:lnTo>
                  <a:lnTo>
                    <a:pt x="181197" y="3858"/>
                  </a:lnTo>
                  <a:lnTo>
                    <a:pt x="182304" y="2953"/>
                  </a:lnTo>
                  <a:lnTo>
                    <a:pt x="183495" y="2155"/>
                  </a:lnTo>
                  <a:lnTo>
                    <a:pt x="184757" y="1465"/>
                  </a:lnTo>
                  <a:lnTo>
                    <a:pt x="186091" y="893"/>
                  </a:lnTo>
                  <a:lnTo>
                    <a:pt x="187484" y="464"/>
                  </a:lnTo>
                  <a:lnTo>
                    <a:pt x="188936" y="167"/>
                  </a:lnTo>
                  <a:lnTo>
                    <a:pt x="190448" y="12"/>
                  </a:lnTo>
                  <a:lnTo>
                    <a:pt x="191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7010075" y="848375"/>
              <a:ext cx="372100" cy="372100"/>
            </a:xfrm>
            <a:custGeom>
              <a:rect b="b" l="l" r="r" t="t"/>
              <a:pathLst>
                <a:path extrusionOk="0" h="14884" w="14884">
                  <a:moveTo>
                    <a:pt x="0" y="0"/>
                  </a:moveTo>
                  <a:lnTo>
                    <a:pt x="763" y="12"/>
                  </a:lnTo>
                  <a:lnTo>
                    <a:pt x="2275" y="167"/>
                  </a:lnTo>
                  <a:lnTo>
                    <a:pt x="3727" y="464"/>
                  </a:lnTo>
                  <a:lnTo>
                    <a:pt x="5120" y="893"/>
                  </a:lnTo>
                  <a:lnTo>
                    <a:pt x="6454" y="1465"/>
                  </a:lnTo>
                  <a:lnTo>
                    <a:pt x="7716" y="2155"/>
                  </a:lnTo>
                  <a:lnTo>
                    <a:pt x="8907" y="2953"/>
                  </a:lnTo>
                  <a:lnTo>
                    <a:pt x="10014" y="3858"/>
                  </a:lnTo>
                  <a:lnTo>
                    <a:pt x="11026" y="4870"/>
                  </a:lnTo>
                  <a:lnTo>
                    <a:pt x="11931" y="5977"/>
                  </a:lnTo>
                  <a:lnTo>
                    <a:pt x="12729" y="7168"/>
                  </a:lnTo>
                  <a:lnTo>
                    <a:pt x="13419" y="8430"/>
                  </a:lnTo>
                  <a:lnTo>
                    <a:pt x="13991" y="9764"/>
                  </a:lnTo>
                  <a:lnTo>
                    <a:pt x="14420" y="11157"/>
                  </a:lnTo>
                  <a:lnTo>
                    <a:pt x="14717" y="12609"/>
                  </a:lnTo>
                  <a:lnTo>
                    <a:pt x="14872" y="14121"/>
                  </a:lnTo>
                  <a:lnTo>
                    <a:pt x="14884" y="14883"/>
                  </a:lnTo>
                  <a:lnTo>
                    <a:pt x="14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182100" y="2921025"/>
              <a:ext cx="2200075" cy="1945875"/>
            </a:xfrm>
            <a:custGeom>
              <a:rect b="b" l="l" r="r" t="t"/>
              <a:pathLst>
                <a:path extrusionOk="0" h="77835" w="88003">
                  <a:moveTo>
                    <a:pt x="88003" y="1"/>
                  </a:moveTo>
                  <a:lnTo>
                    <a:pt x="87991" y="763"/>
                  </a:lnTo>
                  <a:lnTo>
                    <a:pt x="87836" y="2263"/>
                  </a:lnTo>
                  <a:lnTo>
                    <a:pt x="87539" y="3715"/>
                  </a:lnTo>
                  <a:lnTo>
                    <a:pt x="87110" y="5120"/>
                  </a:lnTo>
                  <a:lnTo>
                    <a:pt x="86538" y="6454"/>
                  </a:lnTo>
                  <a:lnTo>
                    <a:pt x="85848" y="7716"/>
                  </a:lnTo>
                  <a:lnTo>
                    <a:pt x="85050" y="8907"/>
                  </a:lnTo>
                  <a:lnTo>
                    <a:pt x="84145" y="10002"/>
                  </a:lnTo>
                  <a:lnTo>
                    <a:pt x="83133" y="11014"/>
                  </a:lnTo>
                  <a:lnTo>
                    <a:pt x="82026" y="11931"/>
                  </a:lnTo>
                  <a:lnTo>
                    <a:pt x="80835" y="12729"/>
                  </a:lnTo>
                  <a:lnTo>
                    <a:pt x="79573" y="13419"/>
                  </a:lnTo>
                  <a:lnTo>
                    <a:pt x="78239" y="13979"/>
                  </a:lnTo>
                  <a:lnTo>
                    <a:pt x="76846" y="14420"/>
                  </a:lnTo>
                  <a:lnTo>
                    <a:pt x="75394" y="14717"/>
                  </a:lnTo>
                  <a:lnTo>
                    <a:pt x="73882" y="14860"/>
                  </a:lnTo>
                  <a:lnTo>
                    <a:pt x="73119" y="14884"/>
                  </a:lnTo>
                  <a:lnTo>
                    <a:pt x="29767" y="14884"/>
                  </a:lnTo>
                  <a:lnTo>
                    <a:pt x="29005" y="14896"/>
                  </a:lnTo>
                  <a:lnTo>
                    <a:pt x="27505" y="15039"/>
                  </a:lnTo>
                  <a:lnTo>
                    <a:pt x="26052" y="15336"/>
                  </a:lnTo>
                  <a:lnTo>
                    <a:pt x="24647" y="15777"/>
                  </a:lnTo>
                  <a:lnTo>
                    <a:pt x="23314" y="16337"/>
                  </a:lnTo>
                  <a:lnTo>
                    <a:pt x="22051" y="17027"/>
                  </a:lnTo>
                  <a:lnTo>
                    <a:pt x="20861" y="17825"/>
                  </a:lnTo>
                  <a:lnTo>
                    <a:pt x="19765" y="18742"/>
                  </a:lnTo>
                  <a:lnTo>
                    <a:pt x="18753" y="19754"/>
                  </a:lnTo>
                  <a:lnTo>
                    <a:pt x="17836" y="20849"/>
                  </a:lnTo>
                  <a:lnTo>
                    <a:pt x="17039" y="22040"/>
                  </a:lnTo>
                  <a:lnTo>
                    <a:pt x="16348" y="23302"/>
                  </a:lnTo>
                  <a:lnTo>
                    <a:pt x="15788" y="24636"/>
                  </a:lnTo>
                  <a:lnTo>
                    <a:pt x="15348" y="26041"/>
                  </a:lnTo>
                  <a:lnTo>
                    <a:pt x="15050" y="27493"/>
                  </a:lnTo>
                  <a:lnTo>
                    <a:pt x="14895" y="28993"/>
                  </a:lnTo>
                  <a:lnTo>
                    <a:pt x="14884" y="29767"/>
                  </a:lnTo>
                  <a:lnTo>
                    <a:pt x="14884" y="62951"/>
                  </a:lnTo>
                  <a:lnTo>
                    <a:pt x="14872" y="63714"/>
                  </a:lnTo>
                  <a:lnTo>
                    <a:pt x="14717" y="65226"/>
                  </a:lnTo>
                  <a:lnTo>
                    <a:pt x="14431" y="66678"/>
                  </a:lnTo>
                  <a:lnTo>
                    <a:pt x="13991" y="68071"/>
                  </a:lnTo>
                  <a:lnTo>
                    <a:pt x="13431" y="69405"/>
                  </a:lnTo>
                  <a:lnTo>
                    <a:pt x="12740" y="70667"/>
                  </a:lnTo>
                  <a:lnTo>
                    <a:pt x="11931" y="71858"/>
                  </a:lnTo>
                  <a:lnTo>
                    <a:pt x="11026" y="72965"/>
                  </a:lnTo>
                  <a:lnTo>
                    <a:pt x="10014" y="73977"/>
                  </a:lnTo>
                  <a:lnTo>
                    <a:pt x="8918" y="74882"/>
                  </a:lnTo>
                  <a:lnTo>
                    <a:pt x="7728" y="75680"/>
                  </a:lnTo>
                  <a:lnTo>
                    <a:pt x="6466" y="76370"/>
                  </a:lnTo>
                  <a:lnTo>
                    <a:pt x="5120" y="76942"/>
                  </a:lnTo>
                  <a:lnTo>
                    <a:pt x="3727" y="77371"/>
                  </a:lnTo>
                  <a:lnTo>
                    <a:pt x="2274" y="77668"/>
                  </a:lnTo>
                  <a:lnTo>
                    <a:pt x="774" y="77823"/>
                  </a:lnTo>
                  <a:lnTo>
                    <a:pt x="0" y="77835"/>
                  </a:lnTo>
                  <a:lnTo>
                    <a:pt x="88003" y="77835"/>
                  </a:lnTo>
                  <a:lnTo>
                    <a:pt x="88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230900" y="457200"/>
            <a:ext cx="44064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230900" y="2356825"/>
            <a:ext cx="2974800" cy="25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3" name="Google Shape;44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46" name="Google Shape;44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0" name="Google Shape;4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55" name="Google Shape;45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4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4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8" name="Google Shape;458;p4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4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0" name="Google Shape;460;p4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4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64" name="Google Shape;464;p4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5" name="Google Shape;465;p4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0" name="Google Shape;470;p4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1" name="Google Shape;471;p4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2" name="Google Shape;472;p4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4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4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7" name="Google Shape;477;p4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8" name="Google Shape;478;p4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0" name="Google Shape;480;p4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1" name="Google Shape;481;p4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2" name="Google Shape;482;p4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6" name="Google Shape;486;p5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7" name="Google Shape;487;p5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8" name="Google Shape;488;p5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9" name="Google Shape;489;p5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0" name="Google Shape;490;p5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1" name="Google Shape;491;p5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2" name="Google Shape;492;p5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3" name="Google Shape;493;p5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aphicFrame>
        <p:nvGraphicFramePr>
          <p:cNvPr id="46" name="Google Shape;46;p6"/>
          <p:cNvGraphicFramePr/>
          <p:nvPr/>
        </p:nvGraphicFramePr>
        <p:xfrm>
          <a:off x="228588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Google Shape;47;p6"/>
          <p:cNvGraphicFramePr/>
          <p:nvPr/>
        </p:nvGraphicFramePr>
        <p:xfrm>
          <a:off x="3216075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Google Shape;48;p6"/>
          <p:cNvGraphicFramePr/>
          <p:nvPr/>
        </p:nvGraphicFramePr>
        <p:xfrm>
          <a:off x="6203563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" name="Google Shape;49;p6"/>
          <p:cNvSpPr txBox="1"/>
          <p:nvPr>
            <p:ph idx="1" type="body"/>
          </p:nvPr>
        </p:nvSpPr>
        <p:spPr>
          <a:xfrm>
            <a:off x="356300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3343788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331275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4" type="title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5" type="title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6" type="title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7" type="body"/>
          </p:nvPr>
        </p:nvSpPr>
        <p:spPr>
          <a:xfrm>
            <a:off x="5349150" y="457200"/>
            <a:ext cx="357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96" name="Google Shape;49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5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0" name="Google Shape;500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3" name="Google Shape;50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05" name="Google Shape;505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6" name="Google Shape;506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9" name="Google Shape;509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2" name="Google Shape;512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4" name="Google Shape;51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6" name="Google Shape;516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7" name="Google Shape;517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8" name="Google Shape;518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5" name="Google Shape;525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Google Shape;527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1" name="Google Shape;531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3" name="Google Shape;533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230900" y="457175"/>
            <a:ext cx="4403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6057978" y="2290775"/>
            <a:ext cx="2857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057900" y="2814700"/>
            <a:ext cx="28575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1 slide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8"/>
          <p:cNvGraphicFramePr/>
          <p:nvPr/>
        </p:nvGraphicFramePr>
        <p:xfrm>
          <a:off x="228588" y="6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8686800"/>
              </a:tblGrid>
              <a:tr h="15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C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8"/>
          <p:cNvSpPr txBox="1"/>
          <p:nvPr>
            <p:ph type="title"/>
          </p:nvPr>
        </p:nvSpPr>
        <p:spPr>
          <a:xfrm>
            <a:off x="5351675" y="760825"/>
            <a:ext cx="34494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227875" y="2923725"/>
            <a:ext cx="36924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cxnSp>
        <p:nvCxnSpPr>
          <p:cNvPr id="68" name="Google Shape;68;p8"/>
          <p:cNvCxnSpPr/>
          <p:nvPr/>
        </p:nvCxnSpPr>
        <p:spPr>
          <a:xfrm>
            <a:off x="7700100" y="2252375"/>
            <a:ext cx="0" cy="28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8"/>
          <p:cNvSpPr txBox="1"/>
          <p:nvPr>
            <p:ph idx="3" type="subTitle"/>
          </p:nvPr>
        </p:nvSpPr>
        <p:spPr>
          <a:xfrm>
            <a:off x="5351675" y="2357950"/>
            <a:ext cx="5919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Updates">
  <p:cSld name="MAIN_POINT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9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p9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p9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9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4" type="body"/>
          </p:nvPr>
        </p:nvSpPr>
        <p:spPr>
          <a:xfrm>
            <a:off x="3086100" y="142097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5" type="body"/>
          </p:nvPr>
        </p:nvSpPr>
        <p:spPr>
          <a:xfrm>
            <a:off x="3086100" y="2657788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9"/>
          <p:cNvSpPr txBox="1"/>
          <p:nvPr>
            <p:ph idx="6" type="body"/>
          </p:nvPr>
        </p:nvSpPr>
        <p:spPr>
          <a:xfrm>
            <a:off x="3085975" y="389452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2" name="Google Shape;82;p9"/>
          <p:cNvSpPr txBox="1"/>
          <p:nvPr>
            <p:ph idx="7" type="title"/>
          </p:nvPr>
        </p:nvSpPr>
        <p:spPr>
          <a:xfrm>
            <a:off x="6106025" y="142112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3" name="Google Shape;83;p9"/>
          <p:cNvSpPr txBox="1"/>
          <p:nvPr>
            <p:ph idx="8" type="title"/>
          </p:nvPr>
        </p:nvSpPr>
        <p:spPr>
          <a:xfrm>
            <a:off x="6106025" y="2657788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4" name="Google Shape;84;p9"/>
          <p:cNvSpPr txBox="1"/>
          <p:nvPr>
            <p:ph idx="9" type="title"/>
          </p:nvPr>
        </p:nvSpPr>
        <p:spPr>
          <a:xfrm>
            <a:off x="6106025" y="389447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pan">
  <p:cSld name="CUSTOM_7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0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0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0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0"/>
          <p:cNvSpPr txBox="1"/>
          <p:nvPr>
            <p:ph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4"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5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6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457200"/>
            <a:ext cx="51207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3180525"/>
            <a:ext cx="8686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99">
          <p15:clr>
            <a:srgbClr val="E46962"/>
          </p15:clr>
        </p15:guide>
        <p15:guide id="2" pos="3744">
          <p15:clr>
            <a:srgbClr val="E46962"/>
          </p15:clr>
        </p15:guide>
        <p15:guide id="3" pos="144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816">
          <p15:clr>
            <a:srgbClr val="E46962"/>
          </p15:clr>
        </p15:guide>
        <p15:guide id="20" pos="4194">
          <p15:clr>
            <a:srgbClr val="E46962"/>
          </p15:clr>
        </p15:guide>
        <p15:guide id="21" pos="4270">
          <p15:clr>
            <a:srgbClr val="E46962"/>
          </p15:clr>
        </p15:guide>
        <p15:guide id="22" pos="4644">
          <p15:clr>
            <a:srgbClr val="E46962"/>
          </p15:clr>
        </p15:guide>
        <p15:guide id="23" pos="4720">
          <p15:clr>
            <a:srgbClr val="E46962"/>
          </p15:clr>
        </p15:guide>
        <p15:guide id="24" pos="5094">
          <p15:clr>
            <a:srgbClr val="E46962"/>
          </p15:clr>
        </p15:guide>
        <p15:guide id="25" pos="5170">
          <p15:clr>
            <a:srgbClr val="E46962"/>
          </p15:clr>
        </p15:guide>
        <p15:guide id="26" pos="5544">
          <p15:clr>
            <a:srgbClr val="E46962"/>
          </p15:clr>
        </p15:guide>
        <p15:guide id="27" pos="5616">
          <p15:clr>
            <a:srgbClr val="E46962"/>
          </p15:clr>
        </p15:guide>
        <p15:guide id="28" orient="horz" pos="141">
          <p15:clr>
            <a:srgbClr val="E46962"/>
          </p15:clr>
        </p15:guide>
        <p15:guide id="29" orient="horz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18653/v1/N18-211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538" name="Google Shape;538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539" name="Google Shape;539;p56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445 NLP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6"/>
          <p:cNvSpPr txBox="1"/>
          <p:nvPr>
            <p:ph idx="1" type="subTitle"/>
          </p:nvPr>
        </p:nvSpPr>
        <p:spPr>
          <a:xfrm>
            <a:off x="342750" y="3820125"/>
            <a:ext cx="41721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Kanat Özgen	Erdem Özcan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Mert Coşkuner   Yiğit Pekgöz</a:t>
            </a:r>
            <a:endParaRPr/>
          </a:p>
        </p:txBody>
      </p:sp>
      <p:sp>
        <p:nvSpPr>
          <p:cNvPr id="541" name="Google Shape;541;p56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2025</a:t>
            </a:r>
            <a:endParaRPr/>
          </a:p>
        </p:txBody>
      </p:sp>
      <p:cxnSp>
        <p:nvCxnSpPr>
          <p:cNvPr id="542" name="Google Shape;542;p56"/>
          <p:cNvCxnSpPr/>
          <p:nvPr/>
        </p:nvCxnSpPr>
        <p:spPr>
          <a:xfrm>
            <a:off x="342750" y="1282588"/>
            <a:ext cx="845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56"/>
          <p:cNvCxnSpPr/>
          <p:nvPr/>
        </p:nvCxnSpPr>
        <p:spPr>
          <a:xfrm>
            <a:off x="342750" y="3860913"/>
            <a:ext cx="8458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8" name="Google Shape;668;p65"/>
          <p:cNvGraphicFramePr/>
          <p:nvPr/>
        </p:nvGraphicFramePr>
        <p:xfrm>
          <a:off x="1377950" y="125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{BC5E41B5-CAFB-487C-84B4-26EB5C22A7CF}</a:tableStyleId>
              </a:tblPr>
              <a:tblGrid>
                <a:gridCol w="2171125"/>
                <a:gridCol w="2171125"/>
                <a:gridCol w="2171125"/>
              </a:tblGrid>
              <a:tr h="87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Macro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F1-Measure</a:t>
                      </a:r>
                      <a:endParaRPr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Naive Bayes Baseline</a:t>
                      </a:r>
                      <a:endParaRPr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0.86</a:t>
                      </a:r>
                      <a:endParaRPr sz="2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0.313</a:t>
                      </a:r>
                      <a:endParaRPr sz="2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NAACL18 Paper</a:t>
                      </a:r>
                      <a:endParaRPr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0.934</a:t>
                      </a:r>
                      <a:endParaRPr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0.639</a:t>
                      </a:r>
                      <a:endParaRPr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Our Proposed Architecture</a:t>
                      </a:r>
                      <a:endParaRPr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0.957</a:t>
                      </a:r>
                      <a:endParaRPr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</a:t>
                      </a:r>
                      <a:endParaRPr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9" name="Google Shape;669;p65"/>
          <p:cNvSpPr txBox="1"/>
          <p:nvPr>
            <p:ph type="title"/>
          </p:nvPr>
        </p:nvSpPr>
        <p:spPr>
          <a:xfrm>
            <a:off x="230900" y="457200"/>
            <a:ext cx="440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670" name="Google Shape;670;p65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671" name="Google Shape;671;p65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72" name="Google Shape;672;p65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673" name="Google Shape;673;p65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4" name="Google Shape;674;p65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675" name="Google Shape;675;p65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76" name="Google Shape;676;p65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7" name="Google Shape;677;p65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6"/>
          <p:cNvSpPr txBox="1"/>
          <p:nvPr>
            <p:ph type="title"/>
          </p:nvPr>
        </p:nvSpPr>
        <p:spPr>
          <a:xfrm>
            <a:off x="230900" y="457200"/>
            <a:ext cx="440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contd.</a:t>
            </a:r>
            <a:endParaRPr/>
          </a:p>
        </p:txBody>
      </p:sp>
      <p:grpSp>
        <p:nvGrpSpPr>
          <p:cNvPr id="683" name="Google Shape;683;p66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684" name="Google Shape;684;p66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85" name="Google Shape;685;p66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686" name="Google Shape;686;p66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7" name="Google Shape;687;p66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688" name="Google Shape;688;p66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89" name="Google Shape;689;p66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0" name="Google Shape;690;p66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91" name="Google Shape;69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125" y="912419"/>
            <a:ext cx="5119025" cy="400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00" y="1259425"/>
            <a:ext cx="3615325" cy="31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 lake surrounded by large trees with a bench." id="697" name="Google Shape;697;p6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grpSp>
        <p:nvGrpSpPr>
          <p:cNvPr id="698" name="Google Shape;698;p67"/>
          <p:cNvGrpSpPr/>
          <p:nvPr/>
        </p:nvGrpSpPr>
        <p:grpSpPr>
          <a:xfrm>
            <a:off x="150" y="96"/>
            <a:ext cx="9143681" cy="5143242"/>
            <a:chOff x="238116" y="848375"/>
            <a:chExt cx="7144059" cy="4018472"/>
          </a:xfrm>
        </p:grpSpPr>
        <p:sp>
          <p:nvSpPr>
            <p:cNvPr id="699" name="Google Shape;699;p67"/>
            <p:cNvSpPr/>
            <p:nvPr/>
          </p:nvSpPr>
          <p:spPr>
            <a:xfrm>
              <a:off x="3444600" y="848375"/>
              <a:ext cx="3937575" cy="2402200"/>
            </a:xfrm>
            <a:custGeom>
              <a:rect b="b" l="l" r="r" t="t"/>
              <a:pathLst>
                <a:path extrusionOk="0" h="96088" w="157503">
                  <a:moveTo>
                    <a:pt x="0" y="0"/>
                  </a:moveTo>
                  <a:lnTo>
                    <a:pt x="0" y="61855"/>
                  </a:lnTo>
                  <a:lnTo>
                    <a:pt x="0" y="62737"/>
                  </a:lnTo>
                  <a:lnTo>
                    <a:pt x="96" y="64487"/>
                  </a:lnTo>
                  <a:lnTo>
                    <a:pt x="262" y="66213"/>
                  </a:lnTo>
                  <a:lnTo>
                    <a:pt x="524" y="67916"/>
                  </a:lnTo>
                  <a:lnTo>
                    <a:pt x="870" y="69583"/>
                  </a:lnTo>
                  <a:lnTo>
                    <a:pt x="1286" y="71226"/>
                  </a:lnTo>
                  <a:lnTo>
                    <a:pt x="1786" y="72833"/>
                  </a:lnTo>
                  <a:lnTo>
                    <a:pt x="2370" y="74405"/>
                  </a:lnTo>
                  <a:lnTo>
                    <a:pt x="3013" y="75941"/>
                  </a:lnTo>
                  <a:lnTo>
                    <a:pt x="3739" y="77441"/>
                  </a:lnTo>
                  <a:lnTo>
                    <a:pt x="4525" y="78894"/>
                  </a:lnTo>
                  <a:lnTo>
                    <a:pt x="5382" y="80311"/>
                  </a:lnTo>
                  <a:lnTo>
                    <a:pt x="6311" y="81668"/>
                  </a:lnTo>
                  <a:lnTo>
                    <a:pt x="7287" y="82990"/>
                  </a:lnTo>
                  <a:lnTo>
                    <a:pt x="8335" y="84264"/>
                  </a:lnTo>
                  <a:lnTo>
                    <a:pt x="9443" y="85478"/>
                  </a:lnTo>
                  <a:lnTo>
                    <a:pt x="10609" y="86633"/>
                  </a:lnTo>
                  <a:lnTo>
                    <a:pt x="11824" y="87741"/>
                  </a:lnTo>
                  <a:lnTo>
                    <a:pt x="13086" y="88789"/>
                  </a:lnTo>
                  <a:lnTo>
                    <a:pt x="14408" y="89777"/>
                  </a:lnTo>
                  <a:lnTo>
                    <a:pt x="15777" y="90694"/>
                  </a:lnTo>
                  <a:lnTo>
                    <a:pt x="17182" y="91551"/>
                  </a:lnTo>
                  <a:lnTo>
                    <a:pt x="18635" y="92349"/>
                  </a:lnTo>
                  <a:lnTo>
                    <a:pt x="20135" y="93063"/>
                  </a:lnTo>
                  <a:lnTo>
                    <a:pt x="21671" y="93718"/>
                  </a:lnTo>
                  <a:lnTo>
                    <a:pt x="23242" y="94289"/>
                  </a:lnTo>
                  <a:lnTo>
                    <a:pt x="24850" y="94790"/>
                  </a:lnTo>
                  <a:lnTo>
                    <a:pt x="26493" y="95218"/>
                  </a:lnTo>
                  <a:lnTo>
                    <a:pt x="28160" y="95552"/>
                  </a:lnTo>
                  <a:lnTo>
                    <a:pt x="29863" y="95813"/>
                  </a:lnTo>
                  <a:lnTo>
                    <a:pt x="31589" y="95992"/>
                  </a:lnTo>
                  <a:lnTo>
                    <a:pt x="33339" y="96075"/>
                  </a:lnTo>
                  <a:lnTo>
                    <a:pt x="34232" y="96087"/>
                  </a:lnTo>
                  <a:lnTo>
                    <a:pt x="157503" y="96087"/>
                  </a:lnTo>
                  <a:lnTo>
                    <a:pt x="157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7"/>
            <p:cNvSpPr/>
            <p:nvPr/>
          </p:nvSpPr>
          <p:spPr>
            <a:xfrm>
              <a:off x="238116" y="3250576"/>
              <a:ext cx="2195925" cy="1616271"/>
            </a:xfrm>
            <a:custGeom>
              <a:rect b="b" l="l" r="r" t="t"/>
              <a:pathLst>
                <a:path extrusionOk="0" h="53581" w="87837">
                  <a:moveTo>
                    <a:pt x="0" y="1"/>
                  </a:moveTo>
                  <a:lnTo>
                    <a:pt x="0" y="53581"/>
                  </a:lnTo>
                  <a:lnTo>
                    <a:pt x="87836" y="53581"/>
                  </a:lnTo>
                  <a:lnTo>
                    <a:pt x="87836" y="34232"/>
                  </a:lnTo>
                  <a:lnTo>
                    <a:pt x="87824" y="33351"/>
                  </a:lnTo>
                  <a:lnTo>
                    <a:pt x="87741" y="31601"/>
                  </a:lnTo>
                  <a:lnTo>
                    <a:pt x="87562" y="29875"/>
                  </a:lnTo>
                  <a:lnTo>
                    <a:pt x="87300" y="28172"/>
                  </a:lnTo>
                  <a:lnTo>
                    <a:pt x="86955" y="26505"/>
                  </a:lnTo>
                  <a:lnTo>
                    <a:pt x="86538" y="24862"/>
                  </a:lnTo>
                  <a:lnTo>
                    <a:pt x="86038" y="23254"/>
                  </a:lnTo>
                  <a:lnTo>
                    <a:pt x="85455" y="21683"/>
                  </a:lnTo>
                  <a:lnTo>
                    <a:pt x="84812" y="20147"/>
                  </a:lnTo>
                  <a:lnTo>
                    <a:pt x="84085" y="18647"/>
                  </a:lnTo>
                  <a:lnTo>
                    <a:pt x="83300" y="17194"/>
                  </a:lnTo>
                  <a:lnTo>
                    <a:pt x="82442" y="15777"/>
                  </a:lnTo>
                  <a:lnTo>
                    <a:pt x="81514" y="14420"/>
                  </a:lnTo>
                  <a:lnTo>
                    <a:pt x="80537" y="13098"/>
                  </a:lnTo>
                  <a:lnTo>
                    <a:pt x="79489" y="11824"/>
                  </a:lnTo>
                  <a:lnTo>
                    <a:pt x="78382" y="10610"/>
                  </a:lnTo>
                  <a:lnTo>
                    <a:pt x="77215" y="9455"/>
                  </a:lnTo>
                  <a:lnTo>
                    <a:pt x="76001" y="8347"/>
                  </a:lnTo>
                  <a:lnTo>
                    <a:pt x="74739" y="7299"/>
                  </a:lnTo>
                  <a:lnTo>
                    <a:pt x="73417" y="6311"/>
                  </a:lnTo>
                  <a:lnTo>
                    <a:pt x="72048" y="5394"/>
                  </a:lnTo>
                  <a:lnTo>
                    <a:pt x="70643" y="4537"/>
                  </a:lnTo>
                  <a:lnTo>
                    <a:pt x="69190" y="3739"/>
                  </a:lnTo>
                  <a:lnTo>
                    <a:pt x="67690" y="3025"/>
                  </a:lnTo>
                  <a:lnTo>
                    <a:pt x="66154" y="2370"/>
                  </a:lnTo>
                  <a:lnTo>
                    <a:pt x="64582" y="1799"/>
                  </a:lnTo>
                  <a:lnTo>
                    <a:pt x="62975" y="1298"/>
                  </a:lnTo>
                  <a:lnTo>
                    <a:pt x="61332" y="870"/>
                  </a:lnTo>
                  <a:lnTo>
                    <a:pt x="59665" y="536"/>
                  </a:lnTo>
                  <a:lnTo>
                    <a:pt x="57962" y="274"/>
                  </a:lnTo>
                  <a:lnTo>
                    <a:pt x="56236" y="96"/>
                  </a:lnTo>
                  <a:lnTo>
                    <a:pt x="54485" y="13"/>
                  </a:lnTo>
                  <a:lnTo>
                    <a:pt x="53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67"/>
          <p:cNvSpPr txBox="1"/>
          <p:nvPr>
            <p:ph type="title"/>
          </p:nvPr>
        </p:nvSpPr>
        <p:spPr>
          <a:xfrm>
            <a:off x="4634650" y="0"/>
            <a:ext cx="4280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</p:txBody>
      </p:sp>
      <p:sp>
        <p:nvSpPr>
          <p:cNvPr id="702" name="Google Shape;702;p67"/>
          <p:cNvSpPr txBox="1"/>
          <p:nvPr>
            <p:ph idx="3" type="title"/>
          </p:nvPr>
        </p:nvSpPr>
        <p:spPr>
          <a:xfrm>
            <a:off x="295275" y="3677475"/>
            <a:ext cx="24912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7"/>
          <p:cNvSpPr txBox="1"/>
          <p:nvPr>
            <p:ph idx="1" type="body"/>
          </p:nvPr>
        </p:nvSpPr>
        <p:spPr>
          <a:xfrm>
            <a:off x="356325" y="3000825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Increasing the intent accuracy on the NAACL18 paper named Slot-Gated Modeling for Joint Slot Filling and Intent Prediction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9" name="Google Shape;549;p57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50" name="Google Shape;550;p57"/>
          <p:cNvSpPr txBox="1"/>
          <p:nvPr>
            <p:ph idx="2" type="body"/>
          </p:nvPr>
        </p:nvSpPr>
        <p:spPr>
          <a:xfrm>
            <a:off x="3343800" y="316775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⬤ </a:t>
            </a:r>
            <a:r>
              <a:rPr b="1" lang="en"/>
              <a:t>Step 1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Create a baseline for the task using Naive Bayes and TF-IDF embeddings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⬤ </a:t>
            </a:r>
            <a:r>
              <a:rPr b="1" lang="en"/>
              <a:t>Step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Using the know-how from the baseline and various resources, improve the accuracy of the paper.</a:t>
            </a:r>
            <a:endParaRPr/>
          </a:p>
        </p:txBody>
      </p:sp>
      <p:sp>
        <p:nvSpPr>
          <p:cNvPr id="551" name="Google Shape;551;p57"/>
          <p:cNvSpPr txBox="1"/>
          <p:nvPr>
            <p:ph idx="3" type="body"/>
          </p:nvPr>
        </p:nvSpPr>
        <p:spPr>
          <a:xfrm>
            <a:off x="6331275" y="294995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⬤ Improved the accuracy from 93.6 to 95.7 with changes to the existing code.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⬤ Used the existing code as a baseline and improved the architecture</a:t>
            </a:r>
            <a:endParaRPr/>
          </a:p>
        </p:txBody>
      </p:sp>
      <p:sp>
        <p:nvSpPr>
          <p:cNvPr id="552" name="Google Shape;552;p57"/>
          <p:cNvSpPr txBox="1"/>
          <p:nvPr>
            <p:ph idx="4" type="title"/>
          </p:nvPr>
        </p:nvSpPr>
        <p:spPr>
          <a:xfrm>
            <a:off x="333350" y="25717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53" name="Google Shape;553;p57"/>
          <p:cNvSpPr txBox="1"/>
          <p:nvPr>
            <p:ph idx="6" type="title"/>
          </p:nvPr>
        </p:nvSpPr>
        <p:spPr>
          <a:xfrm>
            <a:off x="6308350" y="25717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Resolution</a:t>
            </a:r>
            <a:endParaRPr/>
          </a:p>
        </p:txBody>
      </p:sp>
      <p:sp>
        <p:nvSpPr>
          <p:cNvPr id="554" name="Google Shape;554;p57"/>
          <p:cNvSpPr txBox="1"/>
          <p:nvPr>
            <p:ph idx="7" type="body"/>
          </p:nvPr>
        </p:nvSpPr>
        <p:spPr>
          <a:xfrm>
            <a:off x="5349150" y="457200"/>
            <a:ext cx="357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Here is the summary of the things done in the scope of the NLP project. Steps involve implementing a simple baseline to check the waters and using a paper from NAACL for improving accuracy further by incorporating changes to the existing architecture.</a:t>
            </a:r>
            <a:endParaRPr/>
          </a:p>
        </p:txBody>
      </p:sp>
      <p:grpSp>
        <p:nvGrpSpPr>
          <p:cNvPr id="555" name="Google Shape;555;p57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556" name="Google Shape;556;p57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57" name="Google Shape;557;p57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558" name="Google Shape;558;p57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9" name="Google Shape;559;p57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560" name="Google Shape;560;p57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561" name="Google Shape;561;p57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2" name="Google Shape;562;p57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8"/>
          <p:cNvSpPr txBox="1"/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</a:t>
            </a:r>
            <a:endParaRPr/>
          </a:p>
        </p:txBody>
      </p:sp>
      <p:sp>
        <p:nvSpPr>
          <p:cNvPr id="568" name="Google Shape;568;p58"/>
          <p:cNvSpPr txBox="1"/>
          <p:nvPr>
            <p:ph idx="1" type="subTitle"/>
          </p:nvPr>
        </p:nvSpPr>
        <p:spPr>
          <a:xfrm>
            <a:off x="228600" y="1552700"/>
            <a:ext cx="25581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Mismatch</a:t>
            </a:r>
            <a:endParaRPr/>
          </a:p>
        </p:txBody>
      </p:sp>
      <p:sp>
        <p:nvSpPr>
          <p:cNvPr id="569" name="Google Shape;569;p58"/>
          <p:cNvSpPr txBox="1"/>
          <p:nvPr>
            <p:ph idx="2" type="subTitle"/>
          </p:nvPr>
        </p:nvSpPr>
        <p:spPr>
          <a:xfrm>
            <a:off x="228600" y="2414150"/>
            <a:ext cx="26025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Data Sparsity</a:t>
            </a:r>
            <a:endParaRPr/>
          </a:p>
        </p:txBody>
      </p:sp>
      <p:sp>
        <p:nvSpPr>
          <p:cNvPr id="570" name="Google Shape;570;p58"/>
          <p:cNvSpPr txBox="1"/>
          <p:nvPr>
            <p:ph idx="3" type="subTitle"/>
          </p:nvPr>
        </p:nvSpPr>
        <p:spPr>
          <a:xfrm>
            <a:off x="228600" y="3275575"/>
            <a:ext cx="2646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BIO Tagging</a:t>
            </a:r>
            <a:endParaRPr/>
          </a:p>
        </p:txBody>
      </p:sp>
      <p:sp>
        <p:nvSpPr>
          <p:cNvPr id="571" name="Google Shape;571;p58"/>
          <p:cNvSpPr txBox="1"/>
          <p:nvPr>
            <p:ph idx="4" type="subTitle"/>
          </p:nvPr>
        </p:nvSpPr>
        <p:spPr>
          <a:xfrm>
            <a:off x="228600" y="4137000"/>
            <a:ext cx="25581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Lack of Knowledge</a:t>
            </a:r>
            <a:endParaRPr/>
          </a:p>
        </p:txBody>
      </p:sp>
      <p:sp>
        <p:nvSpPr>
          <p:cNvPr id="572" name="Google Shape;572;p58"/>
          <p:cNvSpPr txBox="1"/>
          <p:nvPr>
            <p:ph idx="5" type="body"/>
          </p:nvPr>
        </p:nvSpPr>
        <p:spPr>
          <a:xfrm>
            <a:off x="3940475" y="1552850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"/>
              <a:t>The paper that we are implementing was considerably older (from 2018) which required tensorflow version 1.4 and Python 3.5</a:t>
            </a:r>
            <a:endParaRPr/>
          </a:p>
        </p:txBody>
      </p:sp>
      <p:sp>
        <p:nvSpPr>
          <p:cNvPr id="573" name="Google Shape;573;p58"/>
          <p:cNvSpPr txBox="1"/>
          <p:nvPr>
            <p:ph idx="6" type="body"/>
          </p:nvPr>
        </p:nvSpPr>
        <p:spPr>
          <a:xfrm>
            <a:off x="3940475" y="24142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"/>
              <a:t>Data is extremely sparse, since the atis_flight label dominates the rest of the classes.</a:t>
            </a:r>
            <a:endParaRPr/>
          </a:p>
        </p:txBody>
      </p:sp>
      <p:sp>
        <p:nvSpPr>
          <p:cNvPr id="574" name="Google Shape;574;p58"/>
          <p:cNvSpPr txBox="1"/>
          <p:nvPr>
            <p:ph idx="7" type="body"/>
          </p:nvPr>
        </p:nvSpPr>
        <p:spPr>
          <a:xfrm>
            <a:off x="3940475" y="32756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"/>
              <a:t>BIO tagging helped us to get better attributes, but it became more difficult to work with it.</a:t>
            </a:r>
            <a:endParaRPr/>
          </a:p>
        </p:txBody>
      </p:sp>
      <p:sp>
        <p:nvSpPr>
          <p:cNvPr id="575" name="Google Shape;575;p58"/>
          <p:cNvSpPr txBox="1"/>
          <p:nvPr>
            <p:ph idx="8" type="body"/>
          </p:nvPr>
        </p:nvSpPr>
        <p:spPr>
          <a:xfrm>
            <a:off x="3940475" y="41370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"/>
              <a:t>We needed to conduct an extensive amount of research to grasp what the paper was actually implementing. </a:t>
            </a:r>
            <a:endParaRPr/>
          </a:p>
        </p:txBody>
      </p:sp>
      <p:grpSp>
        <p:nvGrpSpPr>
          <p:cNvPr id="576" name="Google Shape;576;p58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577" name="Google Shape;577;p58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78" name="Google Shape;578;p58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579" name="Google Shape;579;p58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0" name="Google Shape;580;p58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581" name="Google Shape;581;p58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582" name="Google Shape;582;p58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3" name="Google Shape;583;p58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/>
          <p:nvPr>
            <p:ph type="title"/>
          </p:nvPr>
        </p:nvSpPr>
        <p:spPr>
          <a:xfrm>
            <a:off x="230900" y="457200"/>
            <a:ext cx="440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89" name="Google Shape;589;p59"/>
          <p:cNvSpPr txBox="1"/>
          <p:nvPr>
            <p:ph idx="1" type="body"/>
          </p:nvPr>
        </p:nvSpPr>
        <p:spPr>
          <a:xfrm>
            <a:off x="356325" y="2243975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⬤ </a:t>
            </a:r>
            <a:r>
              <a:rPr b="1" lang="en"/>
              <a:t>We used the ATIS dataset, which stands for Airline Travel Information System dataset.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⬤ We chose this particular dataset in order to match up with the existing literature, since there is an abundance of research involving ATIS.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9"/>
          <p:cNvSpPr txBox="1"/>
          <p:nvPr>
            <p:ph idx="2" type="body"/>
          </p:nvPr>
        </p:nvSpPr>
        <p:spPr>
          <a:xfrm>
            <a:off x="3332313" y="2011675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⬤  </a:t>
            </a:r>
            <a:r>
              <a:rPr b="1" lang="en"/>
              <a:t>We improved the NAACL18 paper called Slot-Gated Modeling for Joint Slot Filling and Intent Prediction.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⬤  </a:t>
            </a:r>
            <a:r>
              <a:rPr b="1" lang="en"/>
              <a:t>You can access the paper with the following doi: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6E9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10.18653/v1/N18-2118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9"/>
          <p:cNvSpPr txBox="1"/>
          <p:nvPr>
            <p:ph idx="3" type="body"/>
          </p:nvPr>
        </p:nvSpPr>
        <p:spPr>
          <a:xfrm>
            <a:off x="6331275" y="1565975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⬤  </a:t>
            </a:r>
            <a:r>
              <a:rPr b="1" lang="en"/>
              <a:t>We used a train/dev/test split of 75/10/15 to train our model.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⬤  This was chosen by the paper authors, and we decided to proceed with this.</a:t>
            </a:r>
            <a:endParaRPr/>
          </a:p>
        </p:txBody>
      </p:sp>
      <p:sp>
        <p:nvSpPr>
          <p:cNvPr id="592" name="Google Shape;592;p59"/>
          <p:cNvSpPr txBox="1"/>
          <p:nvPr>
            <p:ph idx="4"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rimson Pro"/>
                <a:ea typeface="Crimson Pro"/>
                <a:cs typeface="Crimson Pro"/>
                <a:sym typeface="Crimson Pro"/>
              </a:rPr>
              <a:t>Dataset</a:t>
            </a:r>
            <a:endParaRPr sz="2400"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593" name="Google Shape;593;p59"/>
          <p:cNvSpPr txBox="1"/>
          <p:nvPr>
            <p:ph idx="5" type="title"/>
          </p:nvPr>
        </p:nvSpPr>
        <p:spPr>
          <a:xfrm>
            <a:off x="3309363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" sz="2400">
                <a:latin typeface="Crimson Pro"/>
                <a:ea typeface="Crimson Pro"/>
                <a:cs typeface="Crimson Pro"/>
                <a:sym typeface="Crimson Pro"/>
              </a:rPr>
              <a:t>Paper</a:t>
            </a:r>
            <a:endParaRPr sz="2400"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594" name="Google Shape;594;p59"/>
          <p:cNvSpPr txBox="1"/>
          <p:nvPr>
            <p:ph idx="6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" sz="2400">
                <a:latin typeface="Crimson Pro"/>
                <a:ea typeface="Crimson Pro"/>
                <a:cs typeface="Crimson Pro"/>
                <a:sym typeface="Crimson Pro"/>
              </a:rPr>
              <a:t>Split Ratio</a:t>
            </a:r>
            <a:endParaRPr sz="2400">
              <a:latin typeface="Crimson Pro"/>
              <a:ea typeface="Crimson Pro"/>
              <a:cs typeface="Crimson Pro"/>
              <a:sym typeface="Crimson Pro"/>
            </a:endParaRPr>
          </a:p>
        </p:txBody>
      </p:sp>
      <p:grpSp>
        <p:nvGrpSpPr>
          <p:cNvPr id="595" name="Google Shape;595;p59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596" name="Google Shape;596;p59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597" name="Google Shape;597;p59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8" name="Google Shape;598;p59"/>
          <p:cNvSpPr txBox="1"/>
          <p:nvPr>
            <p:ph idx="12" type="sldNum"/>
          </p:nvPr>
        </p:nvSpPr>
        <p:spPr>
          <a:xfrm>
            <a:off x="1105675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99" name="Google Shape;599;p59"/>
          <p:cNvCxnSpPr/>
          <p:nvPr/>
        </p:nvCxnSpPr>
        <p:spPr>
          <a:xfrm>
            <a:off x="1105075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0"/>
          <p:cNvSpPr txBox="1"/>
          <p:nvPr>
            <p:ph type="title"/>
          </p:nvPr>
        </p:nvSpPr>
        <p:spPr>
          <a:xfrm>
            <a:off x="185100" y="393863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Baseline</a:t>
            </a:r>
            <a:endParaRPr/>
          </a:p>
        </p:txBody>
      </p:sp>
      <p:grpSp>
        <p:nvGrpSpPr>
          <p:cNvPr id="605" name="Google Shape;605;p60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606" name="Google Shape;606;p60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07" name="Google Shape;607;p6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8" name="Google Shape;608;p60"/>
          <p:cNvSpPr txBox="1"/>
          <p:nvPr>
            <p:ph idx="12" type="sldNum"/>
          </p:nvPr>
        </p:nvSpPr>
        <p:spPr>
          <a:xfrm>
            <a:off x="1105675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609" name="Google Shape;609;p60"/>
          <p:cNvCxnSpPr/>
          <p:nvPr/>
        </p:nvCxnSpPr>
        <p:spPr>
          <a:xfrm>
            <a:off x="1105075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0" name="Google Shape;61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550" y="1216797"/>
            <a:ext cx="3513175" cy="3297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29" y="2722450"/>
            <a:ext cx="3513174" cy="223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0975" y="1129295"/>
            <a:ext cx="2749150" cy="14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1"/>
          <p:cNvSpPr txBox="1"/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Baseline contd.</a:t>
            </a:r>
            <a:endParaRPr/>
          </a:p>
        </p:txBody>
      </p:sp>
      <p:grpSp>
        <p:nvGrpSpPr>
          <p:cNvPr id="618" name="Google Shape;618;p61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619" name="Google Shape;619;p61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20" name="Google Shape;620;p61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1" name="Google Shape;621;p61"/>
          <p:cNvSpPr txBox="1"/>
          <p:nvPr>
            <p:ph idx="12" type="sldNum"/>
          </p:nvPr>
        </p:nvSpPr>
        <p:spPr>
          <a:xfrm>
            <a:off x="1105675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622" name="Google Shape;622;p61"/>
          <p:cNvCxnSpPr/>
          <p:nvPr/>
        </p:nvCxnSpPr>
        <p:spPr>
          <a:xfrm>
            <a:off x="1105075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3" name="Google Shape;62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113" y="1145436"/>
            <a:ext cx="2649775" cy="1885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88" y="1084288"/>
            <a:ext cx="2649781" cy="19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900" y="1061225"/>
            <a:ext cx="2649775" cy="19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0850" y="3118874"/>
            <a:ext cx="2941951" cy="19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88" y="3156902"/>
            <a:ext cx="2480975" cy="18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2"/>
          <p:cNvSpPr txBox="1"/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with BERT</a:t>
            </a:r>
            <a:endParaRPr/>
          </a:p>
        </p:txBody>
      </p:sp>
      <p:grpSp>
        <p:nvGrpSpPr>
          <p:cNvPr id="633" name="Google Shape;633;p62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634" name="Google Shape;634;p62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35" name="Google Shape;635;p62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6" name="Google Shape;636;p62"/>
          <p:cNvSpPr txBox="1"/>
          <p:nvPr>
            <p:ph idx="12" type="sldNum"/>
          </p:nvPr>
        </p:nvSpPr>
        <p:spPr>
          <a:xfrm>
            <a:off x="1105675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637" name="Google Shape;637;p62"/>
          <p:cNvCxnSpPr/>
          <p:nvPr/>
        </p:nvCxnSpPr>
        <p:spPr>
          <a:xfrm>
            <a:off x="1105075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8" name="Google Shape;638;p62"/>
          <p:cNvPicPr preferRelativeResize="0"/>
          <p:nvPr/>
        </p:nvPicPr>
        <p:blipFill rotWithShape="1">
          <a:blip r:embed="rId3">
            <a:alphaModFix/>
          </a:blip>
          <a:srcRect b="30167" l="0" r="0" t="0"/>
          <a:stretch/>
        </p:blipFill>
        <p:spPr>
          <a:xfrm>
            <a:off x="5298676" y="1156875"/>
            <a:ext cx="3244000" cy="37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36" y="1320875"/>
            <a:ext cx="3624525" cy="32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62"/>
          <p:cNvSpPr/>
          <p:nvPr/>
        </p:nvSpPr>
        <p:spPr>
          <a:xfrm>
            <a:off x="5173325" y="3555725"/>
            <a:ext cx="1692000" cy="827400"/>
          </a:xfrm>
          <a:prstGeom prst="ellipse">
            <a:avLst/>
          </a:prstGeom>
          <a:solidFill>
            <a:srgbClr val="FFFCE9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3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grpSp>
        <p:nvGrpSpPr>
          <p:cNvPr id="646" name="Google Shape;646;p63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647" name="Google Shape;647;p63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48" name="Google Shape;648;p63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9" name="Google Shape;649;p63"/>
          <p:cNvSpPr txBox="1"/>
          <p:nvPr>
            <p:ph idx="2" type="sldNum"/>
          </p:nvPr>
        </p:nvSpPr>
        <p:spPr>
          <a:xfrm>
            <a:off x="1105675" y="223000"/>
            <a:ext cx="3366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cxnSp>
        <p:nvCxnSpPr>
          <p:cNvPr id="650" name="Google Shape;650;p63"/>
          <p:cNvCxnSpPr/>
          <p:nvPr/>
        </p:nvCxnSpPr>
        <p:spPr>
          <a:xfrm>
            <a:off x="1105075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1" name="Google Shape;65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3250"/>
            <a:ext cx="3614150" cy="479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4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grpSp>
        <p:nvGrpSpPr>
          <p:cNvPr id="657" name="Google Shape;657;p64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658" name="Google Shape;658;p64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59" name="Google Shape;659;p64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0" name="Google Shape;660;p64"/>
          <p:cNvSpPr txBox="1"/>
          <p:nvPr>
            <p:ph idx="2" type="sldNum"/>
          </p:nvPr>
        </p:nvSpPr>
        <p:spPr>
          <a:xfrm>
            <a:off x="1105675" y="223000"/>
            <a:ext cx="3366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cxnSp>
        <p:nvCxnSpPr>
          <p:cNvPr id="661" name="Google Shape;661;p64"/>
          <p:cNvCxnSpPr/>
          <p:nvPr/>
        </p:nvCxnSpPr>
        <p:spPr>
          <a:xfrm>
            <a:off x="1105075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64"/>
          <p:cNvSpPr/>
          <p:nvPr/>
        </p:nvSpPr>
        <p:spPr>
          <a:xfrm>
            <a:off x="4514725" y="3431525"/>
            <a:ext cx="1638900" cy="85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63" name="Google Shape;6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725" y="141625"/>
            <a:ext cx="3689300" cy="48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ard Meeting Presentation">
  <a:themeElements>
    <a:clrScheme name="Simple Light">
      <a:dk1>
        <a:srgbClr val="FFFCE9"/>
      </a:dk1>
      <a:lt1>
        <a:srgbClr val="093607"/>
      </a:lt1>
      <a:dk2>
        <a:srgbClr val="0B213F"/>
      </a:dk2>
      <a:lt2>
        <a:srgbClr val="D6D5CD"/>
      </a:lt2>
      <a:accent1>
        <a:srgbClr val="00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C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