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>
        <p:scale>
          <a:sx n="70" d="100"/>
          <a:sy n="70" d="100"/>
        </p:scale>
        <p:origin x="45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4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06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99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038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43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575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155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6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625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15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43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925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105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31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27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029E-8B6A-4D9C-88CC-9C859A32E61E}" type="datetimeFigureOut">
              <a:rPr lang="hr-HR" smtClean="0"/>
              <a:t>2.12.2015.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53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25116"/>
            <a:ext cx="7766936" cy="1646302"/>
          </a:xfrm>
        </p:spPr>
        <p:txBody>
          <a:bodyPr/>
          <a:lstStyle/>
          <a:p>
            <a:pPr algn="ctr"/>
            <a:r>
              <a:rPr lang="hr-HR" dirty="0" err="1" smtClean="0"/>
              <a:t>Bubbles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89" y="3005804"/>
            <a:ext cx="7766936" cy="1096899"/>
          </a:xfrm>
        </p:spPr>
        <p:txBody>
          <a:bodyPr/>
          <a:lstStyle/>
          <a:p>
            <a:pPr algn="ctr"/>
            <a:r>
              <a:rPr lang="hr-HR" dirty="0" smtClean="0"/>
              <a:t>Društvena mreža</a:t>
            </a:r>
          </a:p>
        </p:txBody>
      </p:sp>
    </p:spTree>
    <p:extLst>
      <p:ext uri="{BB962C8B-B14F-4D97-AF65-F5344CB8AC3E}">
        <p14:creationId xmlns:p14="http://schemas.microsoft.com/office/powerpoint/2010/main" val="5847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Naslovna stranica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618"/>
            <a:ext cx="8596668" cy="4681181"/>
          </a:xfrm>
        </p:spPr>
        <p:txBody>
          <a:bodyPr>
            <a:normAutofit/>
          </a:bodyPr>
          <a:lstStyle/>
          <a:p>
            <a:r>
              <a:rPr lang="hr-HR" dirty="0" smtClean="0"/>
              <a:t>prikazuje najvažnije informacije o korisničkom računu trenutno prijavljenog korisnika(korisničko ime, naslovna fotografija)</a:t>
            </a:r>
          </a:p>
          <a:p>
            <a:endParaRPr lang="hr-HR" dirty="0" smtClean="0"/>
          </a:p>
          <a:p>
            <a:r>
              <a:rPr lang="hr-HR" dirty="0" smtClean="0"/>
              <a:t>prikazuje sve postove trenutno prijavljenog korisnika i korisnika s kojima je on u nekoj vrsti veze u kronološkom poretku prema vremenu dodavanja</a:t>
            </a:r>
          </a:p>
          <a:p>
            <a:pPr lvl="1"/>
            <a:r>
              <a:rPr lang="hr-HR" dirty="0" smtClean="0"/>
              <a:t>omogućuje uređivanje postova(vlastitih), dodavanje novih postova, brisanje starih postova(vlastitih), komentiranje postojećih postova(vlastitih i tuđih)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korisniku nudi tražilicu za pretraživanje kontakata</a:t>
            </a:r>
          </a:p>
          <a:p>
            <a:r>
              <a:rPr lang="hr-HR" dirty="0" smtClean="0"/>
              <a:t>nudi pristup svim skupinama funkcionalnosti društvene mreže(pristup vlastitom profilu, chat, pristup profilu i naslovnoj stranici drugih korisnika, pristup vlastitim mjehurićima, pristup postavkama računa, …) </a:t>
            </a:r>
          </a:p>
          <a:p>
            <a:r>
              <a:rPr lang="hr-HR" dirty="0" smtClean="0"/>
              <a:t>Na svakoj drugoj stranici se nalazi link na homepage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04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Stranica profila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6"/>
            <a:ext cx="8596668" cy="4837373"/>
          </a:xfrm>
        </p:spPr>
        <p:txBody>
          <a:bodyPr>
            <a:normAutofit/>
          </a:bodyPr>
          <a:lstStyle/>
          <a:p>
            <a:r>
              <a:rPr lang="hr-HR" dirty="0" smtClean="0"/>
              <a:t>nudi pristup svim informacijama o korisniku čiji se profil pregledava</a:t>
            </a:r>
          </a:p>
          <a:p>
            <a:r>
              <a:rPr lang="hr-HR" dirty="0" smtClean="0"/>
              <a:t>podijeljena u nekoliko pododjeljaka(</a:t>
            </a:r>
            <a:r>
              <a:rPr lang="hr-HR" dirty="0" err="1" smtClean="0"/>
              <a:t>tabovi</a:t>
            </a:r>
            <a:r>
              <a:rPr lang="hr-HR" dirty="0" smtClean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137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66" y="236254"/>
            <a:ext cx="8596668" cy="3880773"/>
          </a:xfrm>
        </p:spPr>
        <p:txBody>
          <a:bodyPr/>
          <a:lstStyle/>
          <a:p>
            <a:pPr lvl="1"/>
            <a:r>
              <a:rPr lang="hr-HR" dirty="0" err="1"/>
              <a:t>timeline</a:t>
            </a:r>
            <a:r>
              <a:rPr lang="hr-HR" dirty="0"/>
              <a:t> </a:t>
            </a:r>
            <a:r>
              <a:rPr lang="hr-HR" dirty="0" err="1" smtClean="0"/>
              <a:t>tab</a:t>
            </a:r>
            <a:r>
              <a:rPr lang="hr-HR" dirty="0" smtClean="0"/>
              <a:t>(</a:t>
            </a:r>
            <a:r>
              <a:rPr lang="hr-HR" dirty="0" err="1" smtClean="0"/>
              <a:t>bubble</a:t>
            </a:r>
            <a:r>
              <a:rPr lang="hr-HR" dirty="0" smtClean="0"/>
              <a:t>)</a:t>
            </a:r>
            <a:endParaRPr lang="hr-HR" dirty="0"/>
          </a:p>
          <a:p>
            <a:pPr lvl="2"/>
            <a:r>
              <a:rPr lang="hr-HR" dirty="0"/>
              <a:t>sadrži isključivo postove:</a:t>
            </a:r>
          </a:p>
          <a:p>
            <a:pPr lvl="3"/>
            <a:r>
              <a:rPr lang="hr-HR" dirty="0"/>
              <a:t>postovi sadrže tekst, multimediju(slika, video), poveznice na druge web stranice i sadržaje</a:t>
            </a:r>
          </a:p>
          <a:p>
            <a:pPr lvl="2"/>
            <a:r>
              <a:rPr lang="hr-HR" dirty="0"/>
              <a:t>prikazuje postove korisnika vlasnika profila u kronološkom poretku</a:t>
            </a:r>
          </a:p>
          <a:p>
            <a:pPr lvl="2"/>
            <a:r>
              <a:rPr lang="hr-HR" dirty="0"/>
              <a:t>omogućuje dodavanje, uređivanje i brisanje vlastitih postova</a:t>
            </a:r>
          </a:p>
          <a:p>
            <a:pPr lvl="2"/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6" y="2176640"/>
            <a:ext cx="5057531" cy="4306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367" y="6482687"/>
            <a:ext cx="41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Dodat ćemo datum u </a:t>
            </a:r>
            <a:r>
              <a:rPr lang="hr-HR" dirty="0" err="1" smtClean="0"/>
              <a:t>content_info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26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39" y="318141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gallery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sadrži isključivo slike</a:t>
            </a:r>
          </a:p>
          <a:p>
            <a:pPr lvl="2"/>
            <a:r>
              <a:rPr lang="hr-HR" dirty="0"/>
              <a:t>prikazuje slike korisnika iz </a:t>
            </a:r>
            <a:r>
              <a:rPr lang="hr-HR" dirty="0" err="1"/>
              <a:t>fotoalbuma</a:t>
            </a:r>
            <a:r>
              <a:rPr lang="hr-HR" dirty="0"/>
              <a:t> u kronološkom poretku</a:t>
            </a:r>
          </a:p>
          <a:p>
            <a:pPr lvl="2"/>
            <a:r>
              <a:rPr lang="hr-HR" dirty="0" smtClean="0"/>
              <a:t>omogućuje </a:t>
            </a:r>
            <a:r>
              <a:rPr lang="hr-HR" dirty="0"/>
              <a:t>dodavanje i brisanje vlastitih slika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56" y="1296537"/>
            <a:ext cx="6533944" cy="55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Clr>
                <a:srgbClr val="90C226"/>
              </a:buClr>
            </a:pP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bubbles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sadrži poveznice na sve mjehuriće korisnika u kronološkom redoslijedu</a:t>
            </a:r>
          </a:p>
          <a:p>
            <a:pPr lvl="2">
              <a:buClr>
                <a:srgbClr val="90C226"/>
              </a:buClr>
            </a:pPr>
            <a:endParaRPr lang="hr-H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profile 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info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prikazuje sve informacije o profilu(osobni podaci korisnika)</a:t>
            </a: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omogućuje uređivanje podataka u obliku web obrasca(HTML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form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</a:p>
          <a:p>
            <a:pPr lvl="2">
              <a:buClr>
                <a:srgbClr val="90C226"/>
              </a:buClr>
            </a:pP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90C226"/>
              </a:buClr>
            </a:pP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contacts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prikazuje sve korisnike s kojima je korisnik čiji se profil pregledava u nekoj vrsti veze</a:t>
            </a: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omogućuje uređivanje i brisanje vlastitih veza</a:t>
            </a: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veze su asinkrone(od user1 prema user2)</a:t>
            </a: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jedna osoba može biti u više veza </a:t>
            </a:r>
            <a:r>
              <a:rPr lang="hr-HR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 nekom drugom osobom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3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Opis društvene mreže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971"/>
            <a:ext cx="8596668" cy="4335392"/>
          </a:xfrm>
        </p:spPr>
        <p:txBody>
          <a:bodyPr>
            <a:normAutofit/>
          </a:bodyPr>
          <a:lstStyle/>
          <a:p>
            <a:r>
              <a:rPr lang="hr-HR" dirty="0" smtClean="0"/>
              <a:t>jednostavna društvena mreža u stilu već prisutnih društvenih mreža poput Facebooka</a:t>
            </a:r>
          </a:p>
          <a:p>
            <a:r>
              <a:rPr lang="hr-HR" dirty="0" smtClean="0"/>
              <a:t>podržan je pristup mreži iz web preglednika i </a:t>
            </a:r>
            <a:r>
              <a:rPr lang="hr-HR" dirty="0" err="1" smtClean="0"/>
              <a:t>nativne</a:t>
            </a:r>
            <a:r>
              <a:rPr lang="hr-HR" dirty="0" smtClean="0"/>
              <a:t> Android aplikacije</a:t>
            </a:r>
          </a:p>
          <a:p>
            <a:r>
              <a:rPr lang="hr-HR" dirty="0" smtClean="0"/>
              <a:t>funkcionalnosti koje mreža nudi korisniku:</a:t>
            </a:r>
          </a:p>
          <a:p>
            <a:pPr lvl="1"/>
            <a:r>
              <a:rPr lang="hr-HR" dirty="0" smtClean="0"/>
              <a:t>stvaranje korisničkog računa(</a:t>
            </a:r>
            <a:r>
              <a:rPr lang="hr-HR" dirty="0" err="1" smtClean="0"/>
              <a:t>registration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prijavljivanje u mrežu korištenjem podataka postojećeg računa(login)</a:t>
            </a:r>
          </a:p>
          <a:p>
            <a:pPr lvl="1"/>
            <a:r>
              <a:rPr lang="hr-HR" dirty="0" smtClean="0"/>
              <a:t>pristup naslovnoj stranici</a:t>
            </a:r>
          </a:p>
          <a:p>
            <a:pPr lvl="1"/>
            <a:r>
              <a:rPr lang="hr-HR" dirty="0" smtClean="0"/>
              <a:t>pristup stranici profila</a:t>
            </a:r>
          </a:p>
          <a:p>
            <a:pPr lvl="1"/>
            <a:r>
              <a:rPr lang="hr-HR" dirty="0"/>
              <a:t>uređivanje </a:t>
            </a:r>
            <a:r>
              <a:rPr lang="hr-HR" dirty="0" smtClean="0"/>
              <a:t>osobnih podataka(</a:t>
            </a:r>
            <a:r>
              <a:rPr lang="hr-HR" dirty="0" err="1" smtClean="0"/>
              <a:t>edit</a:t>
            </a:r>
            <a:r>
              <a:rPr lang="hr-HR" dirty="0" smtClean="0"/>
              <a:t> </a:t>
            </a:r>
            <a:r>
              <a:rPr lang="hr-HR" dirty="0"/>
              <a:t>profile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uređivanje podataka računa(</a:t>
            </a:r>
            <a:r>
              <a:rPr lang="hr-HR" dirty="0" err="1" smtClean="0"/>
              <a:t>account</a:t>
            </a:r>
            <a:r>
              <a:rPr lang="hr-HR" dirty="0" smtClean="0"/>
              <a:t> info)</a:t>
            </a:r>
          </a:p>
          <a:p>
            <a:pPr lvl="1"/>
            <a:r>
              <a:rPr lang="hr-HR" dirty="0" smtClean="0"/>
              <a:t>objavljivanje, uređivanje, brisanje vijesti(post) na </a:t>
            </a:r>
            <a:r>
              <a:rPr lang="hr-HR" dirty="0" err="1" smtClean="0"/>
              <a:t>timeline</a:t>
            </a:r>
            <a:r>
              <a:rPr lang="hr-HR" dirty="0" smtClean="0"/>
              <a:t>(vremenska crta) mjehuriću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56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komentiranje </a:t>
            </a:r>
            <a:r>
              <a:rPr lang="hr-HR" dirty="0" smtClean="0"/>
              <a:t>vijesti(post) </a:t>
            </a:r>
            <a:r>
              <a:rPr lang="hr-HR" dirty="0"/>
              <a:t>drugih korisnika</a:t>
            </a:r>
          </a:p>
          <a:p>
            <a:pPr lvl="1"/>
            <a:r>
              <a:rPr lang="hr-HR" dirty="0"/>
              <a:t>objavljivanje, </a:t>
            </a:r>
            <a:r>
              <a:rPr lang="hr-HR" dirty="0" smtClean="0"/>
              <a:t>pregledavanje, brisanje </a:t>
            </a:r>
            <a:r>
              <a:rPr lang="hr-HR" dirty="0"/>
              <a:t>slika na </a:t>
            </a:r>
            <a:r>
              <a:rPr lang="hr-HR" dirty="0" err="1"/>
              <a:t>gallery</a:t>
            </a:r>
            <a:r>
              <a:rPr lang="hr-HR" dirty="0"/>
              <a:t>(album fotografija) </a:t>
            </a:r>
            <a:r>
              <a:rPr lang="hr-HR" dirty="0" smtClean="0"/>
              <a:t>mjehuriću</a:t>
            </a:r>
          </a:p>
          <a:p>
            <a:pPr lvl="1"/>
            <a:r>
              <a:rPr lang="hr-HR" dirty="0" smtClean="0"/>
              <a:t>objavljivanje </a:t>
            </a:r>
            <a:r>
              <a:rPr lang="hr-HR" dirty="0"/>
              <a:t>i brisanje mjehurića(</a:t>
            </a:r>
            <a:r>
              <a:rPr lang="hr-HR" dirty="0" err="1"/>
              <a:t>bubble</a:t>
            </a:r>
            <a:r>
              <a:rPr lang="hr-HR" dirty="0"/>
              <a:t>), kolekcija slika, videa, dokumenata,... </a:t>
            </a:r>
            <a:r>
              <a:rPr lang="hr-HR" dirty="0" smtClean="0"/>
              <a:t>vezanih </a:t>
            </a:r>
            <a:r>
              <a:rPr lang="hr-HR" dirty="0"/>
              <a:t>uz neki opis(npr., putovanje)</a:t>
            </a:r>
            <a:endParaRPr lang="hr-HR" dirty="0" smtClean="0"/>
          </a:p>
          <a:p>
            <a:pPr lvl="1"/>
            <a:r>
              <a:rPr lang="hr-HR" dirty="0" smtClean="0"/>
              <a:t>dodavanje i brisanje sadržaja pojedinog mjehurića</a:t>
            </a:r>
          </a:p>
          <a:p>
            <a:pPr lvl="1"/>
            <a:r>
              <a:rPr lang="hr-HR" dirty="0" smtClean="0"/>
              <a:t>stvaranje, raskidanje veza između korisnika(</a:t>
            </a:r>
            <a:r>
              <a:rPr lang="hr-HR" dirty="0" err="1" smtClean="0"/>
              <a:t>friends</a:t>
            </a:r>
            <a:r>
              <a:rPr lang="hr-HR" dirty="0" smtClean="0"/>
              <a:t>, </a:t>
            </a:r>
            <a:r>
              <a:rPr lang="hr-HR" dirty="0" err="1" smtClean="0"/>
              <a:t>contacts</a:t>
            </a:r>
            <a:r>
              <a:rPr lang="hr-HR" dirty="0" smtClean="0"/>
              <a:t>, </a:t>
            </a:r>
            <a:r>
              <a:rPr lang="hr-HR" dirty="0" err="1" smtClean="0"/>
              <a:t>colleagues</a:t>
            </a:r>
            <a:r>
              <a:rPr lang="hr-HR" dirty="0" smtClean="0"/>
              <a:t>, </a:t>
            </a:r>
            <a:r>
              <a:rPr lang="hr-HR" dirty="0" err="1" smtClean="0"/>
              <a:t>following</a:t>
            </a:r>
            <a:r>
              <a:rPr lang="hr-HR" dirty="0" smtClean="0"/>
              <a:t>, …)</a:t>
            </a:r>
          </a:p>
          <a:p>
            <a:pPr lvl="1"/>
            <a:r>
              <a:rPr lang="hr-HR" dirty="0" smtClean="0"/>
              <a:t>pretraživanje korisnika</a:t>
            </a:r>
          </a:p>
          <a:p>
            <a:pPr lvl="1"/>
            <a:r>
              <a:rPr lang="hr-HR" dirty="0" smtClean="0"/>
              <a:t>komunikacija korisnika preko prozora za komunikaciju(chat)</a:t>
            </a:r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Stvaranje korisničkog računa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024"/>
            <a:ext cx="8596668" cy="1877325"/>
          </a:xfrm>
        </p:spPr>
        <p:txBody>
          <a:bodyPr/>
          <a:lstStyle/>
          <a:p>
            <a:r>
              <a:rPr lang="hr-HR" dirty="0" smtClean="0"/>
              <a:t>korisnik stvara račun upisivanjem traženih podataka:</a:t>
            </a:r>
            <a:endParaRPr lang="hr-HR" dirty="0"/>
          </a:p>
          <a:p>
            <a:pPr lvl="1"/>
            <a:r>
              <a:rPr lang="hr-HR" dirty="0" smtClean="0"/>
              <a:t>podaci računa(</a:t>
            </a:r>
            <a:r>
              <a:rPr lang="hr-HR" dirty="0" err="1" smtClean="0"/>
              <a:t>account</a:t>
            </a:r>
            <a:r>
              <a:rPr lang="hr-HR" dirty="0" smtClean="0"/>
              <a:t> </a:t>
            </a:r>
            <a:r>
              <a:rPr lang="hr-HR" dirty="0" err="1" smtClean="0"/>
              <a:t>information</a:t>
            </a:r>
            <a:r>
              <a:rPr lang="hr-HR" dirty="0" smtClean="0"/>
              <a:t>): (sve je obavezno)</a:t>
            </a:r>
          </a:p>
          <a:p>
            <a:pPr lvl="2"/>
            <a:r>
              <a:rPr lang="hr-HR" i="1" dirty="0" err="1"/>
              <a:t>username</a:t>
            </a:r>
            <a:r>
              <a:rPr lang="hr-HR" i="1" dirty="0"/>
              <a:t>, email, password, password(</a:t>
            </a:r>
            <a:r>
              <a:rPr lang="hr-HR" i="1" dirty="0" err="1"/>
              <a:t>confirm</a:t>
            </a:r>
            <a:r>
              <a:rPr lang="hr-HR" i="1" dirty="0" smtClean="0"/>
              <a:t>)</a:t>
            </a:r>
            <a:endParaRPr lang="hr-HR" dirty="0"/>
          </a:p>
          <a:p>
            <a:pPr lvl="1"/>
            <a:r>
              <a:rPr lang="hr-HR" dirty="0" smtClean="0"/>
              <a:t>osobni podaci: (ništa nije obavezno)</a:t>
            </a:r>
          </a:p>
          <a:p>
            <a:pPr lvl="2"/>
            <a:r>
              <a:rPr lang="en-US" i="1" dirty="0"/>
              <a:t>first name, middle name, last name</a:t>
            </a:r>
            <a:endParaRPr lang="hr-HR" dirty="0" smtClean="0"/>
          </a:p>
          <a:p>
            <a:pPr marL="914400" lvl="2" indent="0">
              <a:buNone/>
            </a:pPr>
            <a:endParaRPr lang="hr-HR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693238"/>
            <a:ext cx="8596668" cy="132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podaci se provjeravaju na poslužitelju:</a:t>
            </a:r>
          </a:p>
          <a:p>
            <a:pPr lvl="1"/>
            <a:r>
              <a:rPr lang="hr-HR" dirty="0" smtClean="0"/>
              <a:t>dostupnost korisničkog imena i emaila</a:t>
            </a:r>
          </a:p>
          <a:p>
            <a:pPr lvl="1"/>
            <a:r>
              <a:rPr lang="hr-HR" dirty="0" smtClean="0"/>
              <a:t>formati podataka(korisničko ime, email, lozinka)</a:t>
            </a:r>
          </a:p>
          <a:p>
            <a:pPr marL="914400" lvl="2" indent="0">
              <a:buFont typeface="Wingdings 3" charset="2"/>
              <a:buNone/>
            </a:pPr>
            <a:endParaRPr lang="hr-HR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5213447"/>
            <a:ext cx="8596668" cy="132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nakon uspješne registracije poslužitelj šalje email korisniku za potvrdu računa</a:t>
            </a:r>
          </a:p>
          <a:p>
            <a:pPr lvl="1"/>
            <a:r>
              <a:rPr lang="hr-HR" dirty="0" smtClean="0"/>
              <a:t>izvorišna email adresa: bubbles.notification@gmail.com</a:t>
            </a:r>
          </a:p>
          <a:p>
            <a:r>
              <a:rPr lang="hr-HR" dirty="0" smtClean="0"/>
              <a:t>potvrdom računa, račun korisnika postaje aktivan</a:t>
            </a:r>
          </a:p>
          <a:p>
            <a:pPr marL="914400" lvl="2" indent="0">
              <a:buFont typeface="Wingdings 3" charset="2"/>
              <a:buNone/>
            </a:pP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18804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3333" cy="66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79" y="1602907"/>
            <a:ext cx="6866667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6" y="189571"/>
            <a:ext cx="8596312" cy="21608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" y="2132065"/>
            <a:ext cx="12104762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Prijava u korisnički račun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0157"/>
          </a:xfrm>
        </p:spPr>
        <p:txBody>
          <a:bodyPr/>
          <a:lstStyle/>
          <a:p>
            <a:r>
              <a:rPr lang="hr-HR" dirty="0" smtClean="0"/>
              <a:t>korisnik unosi podatke za prijavu:</a:t>
            </a:r>
          </a:p>
          <a:p>
            <a:pPr lvl="1"/>
            <a:r>
              <a:rPr lang="hr-HR" dirty="0" smtClean="0"/>
              <a:t>korisničko ime(</a:t>
            </a:r>
            <a:r>
              <a:rPr lang="hr-HR" dirty="0" err="1" smtClean="0"/>
              <a:t>username</a:t>
            </a:r>
            <a:r>
              <a:rPr lang="hr-HR" dirty="0" smtClean="0"/>
              <a:t>) i password(lozinka)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3380998"/>
            <a:ext cx="8596668" cy="1436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poslužitelj provjerava unesene podatke</a:t>
            </a:r>
          </a:p>
          <a:p>
            <a:r>
              <a:rPr lang="hr-HR" dirty="0" smtClean="0"/>
              <a:t>prijavi korisnika ako su podaci ispravni i preusmjeri ga na homepage stranicu</a:t>
            </a:r>
          </a:p>
          <a:p>
            <a:r>
              <a:rPr lang="hr-HR" dirty="0" smtClean="0"/>
              <a:t>vrati korisnika na stranicu za prijavu ako su podaci neispravni</a:t>
            </a:r>
          </a:p>
        </p:txBody>
      </p:sp>
    </p:spTree>
    <p:extLst>
      <p:ext uri="{BB962C8B-B14F-4D97-AF65-F5344CB8AC3E}">
        <p14:creationId xmlns:p14="http://schemas.microsoft.com/office/powerpoint/2010/main" val="18882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6" y="226097"/>
            <a:ext cx="3832080" cy="6457373"/>
          </a:xfrm>
        </p:spPr>
      </p:pic>
    </p:spTree>
    <p:extLst>
      <p:ext uri="{BB962C8B-B14F-4D97-AF65-F5344CB8AC3E}">
        <p14:creationId xmlns:p14="http://schemas.microsoft.com/office/powerpoint/2010/main" val="15801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290917"/>
            <a:ext cx="10526851" cy="6265174"/>
          </a:xfrm>
        </p:spPr>
      </p:pic>
    </p:spTree>
    <p:extLst>
      <p:ext uri="{BB962C8B-B14F-4D97-AF65-F5344CB8AC3E}">
        <p14:creationId xmlns:p14="http://schemas.microsoft.com/office/powerpoint/2010/main" val="5164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</TotalTime>
  <Words>515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Bubbles</vt:lpstr>
      <vt:lpstr>Opis društvene mreže</vt:lpstr>
      <vt:lpstr>PowerPoint Presentation</vt:lpstr>
      <vt:lpstr>Stvaranje korisničkog računa</vt:lpstr>
      <vt:lpstr>PowerPoint Presentation</vt:lpstr>
      <vt:lpstr>PowerPoint Presentation</vt:lpstr>
      <vt:lpstr>Prijava u korisnički račun</vt:lpstr>
      <vt:lpstr>PowerPoint Presentation</vt:lpstr>
      <vt:lpstr>PowerPoint Presentation</vt:lpstr>
      <vt:lpstr>Naslovna stranica</vt:lpstr>
      <vt:lpstr>Stranica profila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 Šimović</dc:creator>
  <cp:lastModifiedBy>Mate Šimović</cp:lastModifiedBy>
  <cp:revision>44</cp:revision>
  <dcterms:created xsi:type="dcterms:W3CDTF">2015-12-02T14:23:26Z</dcterms:created>
  <dcterms:modified xsi:type="dcterms:W3CDTF">2015-12-03T01:01:26Z</dcterms:modified>
</cp:coreProperties>
</file>