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3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672" r:id="rId2"/>
    <p:sldId id="633" r:id="rId3"/>
    <p:sldId id="693" r:id="rId4"/>
    <p:sldId id="634" r:id="rId5"/>
    <p:sldId id="694" r:id="rId6"/>
    <p:sldId id="635" r:id="rId7"/>
    <p:sldId id="704" r:id="rId8"/>
    <p:sldId id="699" r:id="rId9"/>
    <p:sldId id="636" r:id="rId10"/>
    <p:sldId id="637" r:id="rId11"/>
    <p:sldId id="700" r:id="rId12"/>
    <p:sldId id="701" r:id="rId13"/>
    <p:sldId id="638" r:id="rId14"/>
    <p:sldId id="639" r:id="rId15"/>
    <p:sldId id="640" r:id="rId16"/>
    <p:sldId id="641" r:id="rId17"/>
    <p:sldId id="642" r:id="rId18"/>
    <p:sldId id="695" r:id="rId19"/>
    <p:sldId id="643" r:id="rId20"/>
    <p:sldId id="644" r:id="rId21"/>
    <p:sldId id="645" r:id="rId22"/>
    <p:sldId id="646" r:id="rId23"/>
    <p:sldId id="647" r:id="rId24"/>
    <p:sldId id="648" r:id="rId25"/>
    <p:sldId id="649" r:id="rId26"/>
    <p:sldId id="650" r:id="rId27"/>
    <p:sldId id="651" r:id="rId28"/>
    <p:sldId id="652" r:id="rId29"/>
    <p:sldId id="653" r:id="rId30"/>
    <p:sldId id="696" r:id="rId31"/>
    <p:sldId id="654" r:id="rId32"/>
    <p:sldId id="655" r:id="rId33"/>
    <p:sldId id="656" r:id="rId34"/>
    <p:sldId id="657" r:id="rId35"/>
    <p:sldId id="658" r:id="rId36"/>
    <p:sldId id="659" r:id="rId37"/>
    <p:sldId id="660" r:id="rId38"/>
    <p:sldId id="661" r:id="rId39"/>
    <p:sldId id="662" r:id="rId40"/>
    <p:sldId id="663" r:id="rId41"/>
    <p:sldId id="664" r:id="rId42"/>
    <p:sldId id="665" r:id="rId43"/>
    <p:sldId id="666" r:id="rId44"/>
    <p:sldId id="702" r:id="rId45"/>
    <p:sldId id="697" r:id="rId46"/>
    <p:sldId id="667" r:id="rId47"/>
    <p:sldId id="698" r:id="rId48"/>
    <p:sldId id="668" r:id="rId49"/>
    <p:sldId id="669" r:id="rId50"/>
    <p:sldId id="674" r:id="rId5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116.21622" units="1/cm"/>
          <inkml:channelProperty channel="Y" name="resolution" value="73.09644" units="1/cm"/>
          <inkml:channelProperty channel="T" name="resolution" value="1" units="1/dev"/>
        </inkml:channelProperties>
      </inkml:inkSource>
      <inkml:timestamp xml:id="ts0" timeString="2023-05-18T15:30:44.7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10978 4290 0,'0'50'297,"0"1"-282,0-1-15,-26 51 0,26-25 16,-50 50-16,25 51 15,-1-26-15,1-75 16,0 25-16,-25 0 0,50-26 16,0-24-16,0 50 15,-26-26-15,26 1 16,-25 0-16,25 50 0,0-50 16,0-26-16,0 51 15,0 25-15,0-75 16,0 50-16,51 25 15,-51-51-15,0 77 0,0-1 16,25-50-16,-25-25 16,25 50-16,0 25 15,-25 1-15,76 75 16,-51-76-16,-25-50 0,25 0 16,-25-25-16,26-26 15,-26 51-15,0-50 0,0 24 16,0-49-16,0-1 15,0 25-15,25-25 16,-25 26-16,0-26 16,0 0-16,0 1 15,0-1 32,0 0-31,0 0-1,0 26 1,0-26-16,0 0 16,0 26-16,0-1 0,0 1 15,0-1-15,0 1 16,0-1-16,0 0 16,0 1-16,0-26 15,0 51-15,0-51 16,0 26-16,0 24 15,25 26-15,-25-76 16,0 26-16,25-1 16,-25 1-16,0 50 0,0-76 15,26 51-15,-26-51 16,0 0-16,0 26 16,25-26-1,-25 0-15,25 0 16,-25 76 265,-76 101-281,51-25 16,0-26-16,25 76 15,-51 76-15,51-51 0,-25 1 16,-25-26-16,50-126 16,0-26-16,0 51 15,-26-75-15,26-1 16,0-24-16,0-1 15,-25-25 1,25 25-16,0 0 31,0 1-15,0-1 0,-25 0-1,25 0-15,0 26 16,0-26-1,0 0 1,0 0-16,0 1 16,0-1-1,0 0 17,0 0-17,-25 1 1,25-1 15,0 0 16,0 25-31,0-24-1,0 24-15,0 26 0,0 0 16,0-26-16,0 26 15,0-26-15,0 1 16,0-1-16,0 26 0,0-51 16,0 25-16,0 26 15,0-25-15,0-26 16,25 25-16,-25 26 16,0-51-16,0 26 0,0-26 15,0 0 1,0 0-16,0 1 15,0-1-15,0 0 16,0 0 0,0 1 15</inkml:trace>
  <inkml:trace contextRef="#ctx0" brushRef="#br0" timeOffset="3319.62">21955 4265 0,'0'75'172,"0"1"-172,26 0 0,-26-1 16,25 52-16,0 49 16,25-75-16,-24 126 15,-26-151-15,75 126 16,-75-51-16,26 0 0,-1-50 15,0 51-15,-25-51 16,25 0-16,-25-26 16,0-24-16,0 25 0,51-1 15,-51-24-15,0 24 16,0 26-16,0-25 16,25-26-16,-25 1 0,0-1 15,0 26-15,0-25 16,0 49-16,0-49 15,0 25-15,0 25 16,0-51-16,0 26 0,0-1 16,0-24-16,0 25 15,0-26-15,0 0 16,0 1-16,0 25 0,0-26 16,0 26-16,0-26 15,0-25-15,0 51 16,25 0-16,-25 50 15,26-50-15,-1-1 0,-25 77 16,25 75-16,0-126 16,0 0-16,-25 25 15,51 0-15,-51 0 16,25-25-16,-25 51 0,0-26 16,0-25-16,0 50 15,0 26-15,0-26 16,0 0-16,0-50 15,0 0-15,0 0 0,0-50 16,0-1-16,0 1 16,0-1-16,0-25 15,0 1-15,-25 24 0,25 0 16,0 1-16,0-26 16,0 51-16,0-26 15,0 26-15,0-51 16,0 26-16,0-1 0,0 1 15,0-1-15,0 1 16,0-26-16,0 25 16,0 1-16,0-1 15,0 1-15,0-1 0,25 1 16,-25 24-16,0-24 16,0 50-16,25-26 15,-25 1-15,26 50 0,-26 26 16,50-1-16,-25-50 15,1 50-15,-1-50 16,-25 0-16,25 51 16,0-77-16,-25 51 0,26-50 15,-26 0-15,0 50 16,50-50-16,-50-26 16,0-25-16,0 1 0,0-1 31</inkml:trace>
  <inkml:trace contextRef="#ctx0" brushRef="#br0" timeOffset="6689.42">11911 11405 0,'0'25'265,"0"26"-265,0-26 16,0 0-16,0 1 0,0-1 16,0 25-16,0 1 15,0-26 1,0 0-16,0 0 0,0 1 31,0-1-15,0 0-1,0 0-15,0 1 0,0-1 16,0 0 0,0 0-1,0 0-15,0 1 16,0-1-16,0 0 16,26 0-1,-26 1 1,0-1-16,0 0 15,0 0 1,0 1 0,0-1 15,0 0-31,0 0 16,0 1-1,25-1-15,-25 0 16,0 0-1,0 26-15,0-26 0,0 0 16,0 0-16,0 1 16,0-1-16,0 0 15,0 0-15,0 26 16,0-26 0,0 0-1,0 0-15,0 1 31,0-1-31,25 0 16,-25 0 0,25-25 46</inkml:trace>
  <inkml:trace contextRef="#ctx0" brushRef="#br0" timeOffset="9155.59">11911 11405 0,'26'0'375,"24"0"-359,-25 0-16,1 25 15,24-25 1,-25 0-16,0 0 16,1 0-16,-1 0 0,-25 26 15,25-26-15,26 0 16,-26 25-1,25 0 1,-24-25-16,24 25 16,-25-25-1,1 26 1,-1-26-16,0 0 0,0 25 16,1-25-1,-1 0-15,0 0 16,0 0-1,0 25-15,1-25 0,24 25 16,-25-25 0,-25 25-1,26-25-15,-1 0 16,-25 26-16,25-26 0,0 25 16,1-25-1,-26 25 1,25-25-1,0 25 1,-25 1 15,0-1-15,0 0 15,0 0-15,0 1-16,0-1 47,0 0-32,-25 0 17,25 0-17,0 1 1,-25-26-1,-1 0 1,26 25-16,-25-25 16,0 0-16,0 0 15,25 25-15,-26-25 16,1 25 0,0-25-1,0 0 1,-1 0-16,1 0 15,0 0 1,0 0 0,0 0-1,-1 0-15,1 0 16,0 0-16,0 0 0,-26 0 16,26 0-1,0 0-15,-1 0 16,1 0-16,0 0 15,0 0-15,-1 0 16,1 0-16,0 0 16,0 0-1,-1-25 1,1 25-16,0 0 16,0 0 15,0 0-16,-1 0 1,26-25 0,-25 25-1,0 0-15,0 0 32,-1 0-17</inkml:trace>
  <inkml:trace contextRef="#ctx0" brushRef="#br0" timeOffset="11047.58">13501 12061 0,'51'0'297,"-26"0"-281,25 0-16,-24 0 16,-1 0-16,0 0 0,0 0 15,1 0 1,-1 0-16,0 0 15,0 0 1,1 0-16,-26 25 16,25-25 15,0 0-15,0 0 15,0 0 0</inkml:trace>
  <inkml:trace contextRef="#ctx0" brushRef="#br0" timeOffset="12470.88">13526 12339 0,'26'0'234,"-1"0"-218,0 0-16,0 0 16,1 0-16,-1 0 15,0 0 16,0 0-31,1 0 16,-1 0-16,0 0 0,0 0 16,1 0-1,-1 0-15,0 0 16,0 0-16,26 0 16,-26 0-1,0 0 1,0 0-16,1 0 15,-1 0-15,0 0 0,0 0 16,1 0 0,-1 0-1,0 0-15,0 0 16,1 0 0</inkml:trace>
  <inkml:trace contextRef="#ctx0" brushRef="#br0" timeOffset="15220.83">14864 12213 0,'0'-26'218,"0"1"-202,0 0 31,0 0-32,0-1 1,0 52 93,0-1-93,0 0 15,0 0-31,0 1 16,0-1-16,-25 0 16,25 0-16,0 1 15,0-1 1,0 0-16,0 0 0,0 0 15,0 1-15,0-1 32,0 0-32,0 0 15,0 1 1,0-1-16,0 0 0,25-25 16,-25 51-1,0-26-15,25-25 16,-25 25-16,0 0 0,25 0 15,1-25 1,24 0-16,-50 26 16,25-1-16,1-25 0,-1 0 15,-25 25-15,25-25 16,0 25-16,1-25 16,-1 0-16,0 0 15,0 26-15,1-26 16,-1 0-1,0 0-15,0 0 16,0 0 0,-25-26-1,26 26-15,-1-25 16,0 0 0,0 0-1,1 25-15,-26-26 0,25 1 16,-25 0-16,0 0 15,25 0-15,-25-1 16,25 26-16,1-25 16,-1 0-16,-25 0 0,25-1 15,0-24-15,-25 25 16,26-26-16,-26 26 16,25 0-16,-25 0 15,0-1-15,25 1 16,-25 0-1,25 0-15,-25-1 16,25 1-16,-25 0 16,0 0-1,0-1 1,0 1-16,0 0 16,0 0-16,0-26 15,0 1 1,0 25-1,0-1-15,-25 1 16,25 0-16,-25 0 16,25-1-1,0 1-15,-25 25 16,25-50-16,-25 24 0,25 1 16,-51 0-1,1 25 1,24-25-16,1 0 0,-25-1 15,24 26 17,1-25-32,0 25 15,0-25-15,-1 25 0,1 0 16,0 0 0,0 0-1,0 0-15,-1 0 16,1 0-1,0 25-15,0 0 32,-1 1-17,1-26 17,25 25-17,0 0-15,0 0 16,0 0 15,0 1-31,0-1 16,0 0 46,0 0-46,0 1-1,0-1 1,0 0 0,0 0-1,0 1 17,-25-26-17,25 25 1,0 0-1,0 0 1</inkml:trace>
  <inkml:trace contextRef="#ctx0" brushRef="#br0" timeOffset="17021.78">16530 12288 0,'25'0'219,"0"0"-219,25 0 15,-24 0-15,49 0 16,-24 0-16,25 0 16,-26 0-16,-25 0 15,26 0-15,-1 0 16,1 0-16,-26 0 0,51 0 15,-26 0-15,1 0 16,-1 0 0,1 0-16,-26-25 15,0 25-15,26 0 0,-1 0 16,0-25-16,-24 25 16,-1 0-16,0 0 15,26-25-15,-26 25 0,25 0 16,-24 0-16,-1 0 15,0-26-15,0 26 16,1 0 0,-1 0-16,0 0 15,0 0 17,0 0-1</inkml:trace>
  <inkml:trace contextRef="#ctx0" brushRef="#br0" timeOffset="19991.34">18675 12288 0,'0'-25'282,"0"0"-282,25 25 15,-25-51-15,25 1 16,0-1-16,1-50 15,-1 26-15,0 24 0,-25 1 16,25-1-16,-25 26 16,0 0-16,0 0 31,0-1 0,0 1-15,0 0-1,0 0 17,0 0 15,-25 25-16,25-26-16,0 1 1,0 50 109,0 1-109,0-1-16,-25-25 15,25 25-15,0 0 16,0 0-16,0 1 0,-25-26 16,25 25-16,0 0 15,0 0-15,0 1 16,0-1-16,-26 0 15,26 0-15,0 1 16,0-1 0,0 0-16,0 0 15,-25-25-15,25 25 16,0 1 0,0-1-16,0 0 15,0 0-15,0 1 16,-25-1-16,25 0 15,0 0-15,0 26 16,0-26 0,0 0-16,0 1 15,0-1 1,0 0-16,0 25 16,0-24-16,0-1 15,0 0-15,0 0 16,0 1-16,0-1 0,0 0 15,0 0-15,0 1 16,0-1 0,0 0-16,0 0 15,0 0-15,0 1 16,0-1 15,0 0-31,0 0 16,0 1-1,0-1 1,0 0 0,0 0 31,-25-25 171,-1 0-202,1 0 0,0 0-16,0 0 15,-1 0 16,1 0-31,25-25 16,0 0 15,25 25 1,1 0-1,-1 0-31,0 0 15,0 0 17,1 0-32,-1 0 15,0 0 1,0 0 0,1 0-1,-1 0 16,0 0 1,0 0-17,1 0 32,-1 0-31,0 0 15,0 0 0,0-25 1,1 25-17,-1 0 16,0 0-15,-25-26 62</inkml:trace>
  <inkml:trace contextRef="#ctx0" brushRef="#br0" timeOffset="29886.83">7091 12011 0,'0'25'328,"26"25"-312,-26 1-16,0-26 31,0 0-31,0 1 16,25-26 0,-25 25-16,25 0 15,0-25-15,-25 25 0,25-25 16,1 0-1,-1 0-15,-25 26 16,25-26-16,0 0 16,1 0-1,-1 0-15,0 0 16,0 0-16,1 0 16,-1 0-1,0 0 1,0 0-16,1 0 15,-26 25-15,25-25 16,0 0 0,0 0-1,0 0-15,1 0 16,-1 0-16,0 0 16,0 0 15,1-25-31,-1 25 15,0 0 1,0-26-16,1 26 31,-26-25-31,25 25 16,-25-25-16,25 0 16,0 25 15,-25-26-31,0 1 15,0 0 1,0-26 0,0 1-1,0 25-15,0-26 0,0 26 16,0 0-16,0-26 16,-25 26-16,25 0 15,0-26-15,0 26 16,-25 0-16,0 0 15,25-1 1,0 1 0,0 0-16,-26 0 15,1 0 1,0 25 0,0 0-16,-1 0 15,26-26-15,-25 1 16,0 25-1,0-25-15,-1 25 16,1 0-16,0 0 16,0-25-16,0 25 15,-1 0-15,1 0 16,0 0 0,0 0-16,-1 0 15,1 0 1,0 0-1,0 0 1,25 25-16,-26-25 16,1 25-16,25 0 15,-25-25 1,0 0-16,-1 0 16,1 0-1,0 0 1,25 26-1,-25-26-15,25 25 16,-25-25 0,25 25-16,0 0 15,-26 0 17,26 1-17,0-1 32,0 0-31,0 0 15,0 1-15,0-1 30,0 0-30,26-25 47,-1 0 15</inkml:trace>
  <inkml:trace contextRef="#ctx0" brushRef="#br0" timeOffset="35209.05">25211 11935 0,'0'-25'359,"0"0"-359,0-1 16,25 1 0,-25 0-16,0 0 15,25-1-15,-25 1 16,25 25-16,1-50 15,-1 24-15,-25 1 0,25 0 16,-25-25-16,25 24 16,1 26-16,-26-25 15,0 0-15,25 25 16,-25-25-16,0-1 0,25 26 16,-25-25-16,0 0 15,25 25 1,-25-25-1,0-1-15,26 1 16,-1 0-16,0 0 16,0-26-16,1 1 15,-1 25 1,-25-1 0,25 26-1,-25-25-15,0 0 16,0 0-1,-25 25 79,25 25-47,0 0-31,-25 0-1,25 1-15,0-1 32,0 0-17,-26-25-15,26 25 0,0 1 16,0-1-1,0 0-15,0 0 16,0 0 0,0 26-16,0-26 15,0 0-15,0 1 16,0-1 0,0 0-16,0 0 0,0 26 15,0-26-15,0 0 16,0 26-1,0-26-15,0 0 0,0 0 16,0 26 0,0-26-16,0 0 15,0 1-15,0 24 16,0-25-16,0 26 16,0-26-1,0 0-15,0 26 16,26-26-16,-26 0 15,0 26-15,0-26 16,0 0-16,0 0 16,0 1-1,0 24-15,0-25 16,0 0 0,0 1-1,25-1-15,-25 0 47,0 0-31,-25-25 218,-1 0-218,1-25-16,0 25 0,0 0 31,-1 0 0,1 0-15,0 0 78,0 0-48,-1 0 1,26-25-47,-25 25 47,0 0-31,50 0 62,0 0-47,1 0-15,-1 0-1,0 0-15,0 0 0,1 0 16,-1 0 15,0 0-31,0 0 16,1 0 0,-1 0 15,0 0-16,-25 25 64,25-25-17,0 0-15</inkml:trace>
  <inkml:trace contextRef="#ctx0" brushRef="#br0" timeOffset="37459.08">15974 12742 0,'0'26'203,"-25"-1"-187,25 0-16,0 26 15,0-26 1,-25 0-16,25 0 16,-25 1-1,25-1-15,0 0 0,-26 0 16,26 0-1,-25-25 1,25 26-16,0-1 0,0 0 16,0 0 15,0 1 0</inkml:trace>
  <inkml:trace contextRef="#ctx0" brushRef="#br0" timeOffset="40007.14">16252 11935 0,'25'0'313,"0"0"-298,1 0 1,-1 0 0,0 0-1,0 0 17,1 0-17,-1 0 1,0 0-1,0 0 1,1 0 0,-1 0-16,0 0 15,0 0-15,0 0 16,1 0-16,-1 0 16,0 0-1,0 0 1,1 0-16,-1 0 15,0 25 32,-25 0-31,0 1 0,0-1-16,0 0 15,0 0 1,0 1-1,0-1 1,0 0 0,0 0-16,0 1 15,0-1 1,0 0 0,0 0-1,-25 1-15,25-1 16,-25-25-1,25 25-15,-26 0 16,26 0 0,-25-25-1,25 26-15,0-1 16,0 0-16,-25 0 16,25 1-1,-25-1 32,25 0-31,-26-25-16,26 25 15,-25 1 17,25-1-32,-25-25 31,25 25-16,-25 0 17,25 0-1,-25-25-31,25 26 16,0-1-1,-26 0 1,26 0 15,0 1-15,26-26 77,-1 0-77,0 0-16,0 0 16,0 0-1,1 0-15,-1 0 16,0 0 0,26 0-16,-26 0 15,0 0-15,0 0 31,1 0-31,-1 0 0,0 0 16,0 0 0,1 0-16,-1 0 31,0 0-15,0 0-16,1 0 15,-1 0 1,0 0-1,0 0 1,0 0 0,1 0 15,-1 0-15,-25-26 77</inkml:trace>
  <inkml:trace contextRef="#ctx0" brushRef="#br0" timeOffset="43136.53">19205 11557 0,'0'25'282,"-26"-25"-267,26 25 1,-25 0-16,25 0 0,0 1 16,0-1-16,0 0 15,-25 0 1,0 26-16,-1-26 15,26 0 1,-25 1-16,25-1 16,-25-25-1,25 25-15,-25 0 16,25 0 15,0 1-31,0 24 16,-26-50-1,26 25-15,-25 26 16,0-26-16,25 0 16,-25 1-16,0 24 15,-1-25-15,26 1 16,-25-1 0,25 0-1,0 0 1,0 0 15,0 1 0,0-1-15,0 0 0,0 0 15,0 1 0,0-1-31,0 0 63,0 0-63,0 1 15,25-26-15,-25 25 16,0 0-16,26-25 15,-26 25-15,25 0 16,-25 1-16,25-1 16,0-25-16,-25 50 15,0-24-15,25-1 16,1-25-16,-1 25 16,0-25-1,-25 25-15,25 1 16,1-1-1,-1-25-15,0 25 16,0-25 0,1 0-1,-1 0-15,0 25 0,0-25 32,-25 25-32,26-25 15,24 0-15,-25 0 16,26 0-1,-26 0 1,0 0 0,0 0-1,1 0-15,-1 0 16,0 0 0,-25-25-16,25 25 15,1-25 1,-1 0-16,0 25 15,-25-25-15,25-1 16,-25 1 0,26 25-16,-26-25 0,25 0 15,0-1-15,-25 1 16,0 0-16,0 0 16,25-1-16,0-74 15,1 24-15,-1 25 16,-25-24-16,0 24 0,25 1 15,-25-1-15,0-24 16,0 24-16,0 1 16,0-1-16,0 26 0,0 0 15,0-26-15,0 26 16,0 0-16,0 0 16,0-1-16,-25-24 15,0 25-15,-1-1 0,26 1 16,-25 25-16,25-25 15,-25 0-15,0 25 16,25-51-16,-25 26 0,-1-25 16,1 50-1,0 0-15,0-26 16,-1 1-16,1 0 16,-25 0-16,50-1 15,-51 26-15,26-25 16,-26 25-16,26 0 15,0-25-15,0 25 16,0 0-16,-1 0 0,-24 0 16,25 0-1,-26 0-15,1 0 16,-1 0 0,26 0-16,-26 0 15,26 25 1,0-25-1,25 25-15,-25-25 0,0 0 16,-1 26 0,1-26-16,0 25 15,25 0-15,-25-25 16,-1 25 0,1 1-1,25-1-15,-25-25 16,0 25-1,25 0 1,0 0 15,0 1 16,0-1-47</inkml:trace>
  <inkml:trace contextRef="#ctx0" brushRef="#br0" timeOffset="45041.59">20164 12944 0,'0'26'281,"-26"24"-265,1 0-16,25-24 16,-25-1-16,25 0 15,0 0-15,-25-25 16,25 26-1,-26-1 1,26 0-16,-25-25 16,0 25-1,25 1 17,0-1 14,-25 0 1,-1 0-31,26 0 15</inkml:trace>
  <inkml:trace contextRef="#ctx0" brushRef="#br0" timeOffset="47614.01">20693 11708 0,'26'50'297,"-1"-50"-281,0 26-16,-25-1 15,25 0-15,1 0 0,-26 1 16,25-1-16,0-25 16,0 25-16,1 0 15,-1 0-15,0-25 16,-25 26-16,25-26 0,1 25 16,-26 0-16,25-25 15,25 25-15,-24-25 16,-1 0-16,-25 26 15,25-1 1,0-25-16,0 0 16,1 0-1,-1 0-15,0 0 0,0 0 16,1 0 0,-1 0-1,0 0-15,0 0 16,1 0-1,-26-25 1,25 25 0,0 0-1,-25-26-15,25 26 16,1-25-16,-26 0 16,25 0-1,-25-1-15,25 1 16,-25 0-1,0 0 1,0 0 0,25-26-16,-25 26 0,25 0 15,-25-1-15,26-24 16,-26-1-16,0 26 16,0 0-16,0 0 15,0 0-15,0-1 0,0 1 31,0 0-15,-26 0 15,1 25-15,0-26-16,0 26 16,0 0-16,-1 0 15,1 0 16,0 0-15,0 0-16,-1 0 16,1 0-16,0 0 15,0 0 1,-1 0-16,1 0 0,-25 26 16,24-26-1,26 25-15,-25-25 16,0 0-16,0 0 15,0 0-15,-1 25 16,1-25 0,0 0-1,0 0-15,-1 25 16,1 1 0,0-26-1,25 25-15,-25-25 16,-1 0-16,26 25 15,0 0 1,-25-25 0,25 25-1,-25-25 1,25 26-16,-25-26 16,25 25-16,0 0 15,0 0-15,-26-25 16,26 26-16,-25-1 15,25 0 32,0 0-31,0 1 15,25-26-31,1 0 47,-1 0-31</inkml:trace>
  <inkml:trace contextRef="#ctx0" brushRef="#br0" timeOffset="49999.8">21804 11758 0,'0'51'281,"0"-1"-281,0-24 16,0-1-16,0 25 15,0-25-15,-25 26 0,25-1 16,-26 1-16,26-26 16,0 0-16,-25 26 15,25-26 1,-25 0 0,25 1-16,0-1 15,0 0-15,0 0 31,0 0-15,-25-25-16,25 26 0,0-1 16,-26 0-1,26 0 1,-25 1 0,25-1-1,-25-25 1,25 25-16,-25-25 15,25 25 1,-25 1 0,25-1-1,0 0 1,0 0 0,-26-25-16,26 25 15,-25 1 1,0-26-1,0 25-15,-1-25 16,1 0 0,25 25-16,-25-25 15,0 25 1,-1-25 0,1 0-16,0 26 15,0-26 1,-1 25-16,1-25 15,0 0 1,0 0-16,0 0 16,-1 0-1,1 0 1,0 0-16,0 0 16,-1 0-1,1 0-15,0 0 31,0 0-15,-1 0-16,1 0 16,0-25-1,0 25-15,-1-26 32,1 26-32,25-25 15,-25 25-15,0 0 31,25-25-31,-26 25 16,26-25 0,0-1-1,0 1 1</inkml:trace>
  <inkml:trace contextRef="#ctx0" brushRef="#br0" timeOffset="65488.91">13173 10017 0,'0'-25'266,"25"25"-235,1 0-31,-1 0 16,76 0-16,-25 0 0,24 0 16,102 0-16,-75 0 15,49 0-15,26 0 16,-50 0-16,24 25 15,77-25-15,-26 51 0,-126-51 16,50 0-16,0 25 16,-24-25-16,-52 0 15,1 0-15,25 25 16,-25-25-16,-26 0 0,1 0 16,-26 0-16,0 0 15,0 0-15,26 0 16,-26 0-1,0 0-15,0 0 16,1 0 47</inkml:trace>
  <inkml:trace contextRef="#ctx0" brushRef="#br0" timeOffset="67171.08">12189 10472 0,'50'0'250,"26"0"-250,-25 0 0,-1 0 16,-25 0-16,51 0 15,-51 0-15,1 0 16,24 0-16,-25 0 15,0 0-15,1 0 0,-1 0 16,0 0 15,0 0-15,1 0 15,-1 0-15,0 0 93,0 0-78,26 0-15,-1 0-16,1 0 16,-1 0-16,26 0 0,50 0 15,-75 0-15,50 0 16,-26 0-16,26 0 16,-76 0-16,102 0 15,-52 25-15,1-25 0,-26 0 16,51 25-16,-25-25 15,-25 0-15,-1 0 16,1 0-16,-1 0 16,-25 0-1,1 0-15,-1 0 16,0 0-16,0 0 16,0 0-16,1 0 31,-1 0 0,0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280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116.21622" units="1/cm"/>
          <inkml:channelProperty channel="Y" name="resolution" value="73.09644" units="1/cm"/>
          <inkml:channelProperty channel="T" name="resolution" value="1" units="1/dev"/>
        </inkml:channelProperties>
      </inkml:inkSource>
      <inkml:timestamp xml:id="ts0" timeString="2023-05-23T10:15:55.8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2524 2498 0,'0'101'281,"0"51"-281,0 50 16,0-102-16,0 1 15,0 51-15,0-77 0,0-24 16,0-26-16,0 0 16,0 1-1,0-1-15,0 0 16,0 0 0,0 1 15,0-1-16,0 0 32,0 0-47,0 0 32,0 1-1,0-1-16,0 0 17</inkml:trace>
  <inkml:trace contextRef="#ctx0" brushRef="#br0" timeOffset="6057.5">2448 2170 0,'25'0'781,"51"0"-765,25 0-16,-26 0 15,-24 0-15,-1 0 0,26 0 16,-25 26-16,-1-26 16,1 0-16,24 0 15,-24 0-15,-1 0 0,26 25 16,-26-25-16,1 0 16,-1 0-16,1 0 15,-1 0-15,1 0 16,-1 0-16,1 0 0,-1 0 15,-25 0-15,26 0 16,-1 0-16,1 0 16,-26 0-16,51 0 15,-26 0-15,-25 25 0,26-25 16,25 0-16,-26 0 16,26 0-16,-51 0 15,51 25-15,-26-25 0,-25 0 16,1 0-16,24 0 15,1 0-15,-1 0 16,1 0-16,-26 0 16,25 0-16,-24 0 15,-1 0-15,25 0 16,-25 0-16,51 0 16,-25 0-16,-1 0 0,26 0 15,-26 0-15,26 0 16,-26 0-16,26 0 15,0 0-15,-26 0 16,26 0-16,-51 0 0,51 0 16,-25 0-16,-1 0 15,0 0-15,1 0 16,25 0-16,-26 0 16,1 0-16,-1 0 0,1 0 15,-1 25-15,0-25 16,1 0-16,-1 0 15,1 0-15,-1 26 0,1-26 16,-26 0-16,26 0 16,-26 0-16,25 0 15,1 0-15,-1 0 16,1 0-16,-1 0 0,-25 0 16,1 0-16,-1 0 15,25 0-15,1 0 16,-26 0-16,25 0 15,-24 0-15,24 0 16,-25 0-16,26 0 16,-26 0-16,0 0 15,1 0-15,24 0 0,1 0 16,-26 0-16,25 0 16,1 0-16,-1 0 15,-25 0-15,1 0 16,-1 0-16,25 0 0,1 0 15,-1 0-15,-24 0 16,24 0-16,1 0 16,-26 0-16,0 0 15,0 0 1,0 0-16,1 0 16,-1 0-1,0 0-15,0 0 0,1 0 16,-1 0-16,0 0 15,0 0-15,1 0 16,-1 0-16,0 0 16,26 0-16,-26 0 0,0 0 15,0 0 1,0 0-16,1 0 16,24 0-16,-25 0 15,1-26 1,-1 26-1,0 0-15,0 0 16,1 0-16,-1 0 16,0 0-1,0 0-15,1 0 16,-1 0 0,0 0-1,-25 26 79,0-1-78,0 0 15,0 0-16,0 1 1,0-1 0,0 0-16,0 0 15,-25 1 1,25-1 0,0 0-1,0 0 1,0 1-16,0-1 15,0 0 1,0 0 15,0 0-31,0 1 16,0-1-16,-25-25 16,25 25-16,0 0 15,0 1 16,0-1-15,0 0 0,0 0 15,0 1-15,0-1 15,0 0 0,0 0 0,0 0-15,0 1 0,0-1-1,0 0 1,0 26-1,0-26-15,0 0 16,0 0 0,0 1-16,0-1 15,0 0 1,0 0-16,0 0 16,0 1-1,0-1 16,-26-25 48,1 0-64,0 0 16,0 0 16,-1-25-47,1 25 16,0 0 0,0 0-1,-1 0 1,-24 0-16,-1 0 0,-24 0 15,24 0-15,1 0 16,-1 0-16,-24 0 16,24 0-16,1 0 0,-26 0 15,0 0-15,26 0 16,-51 0-16,50 0 16,1 0-16,25 0 0,-26 0 15,1 0-15,-51 25 16,50-25-16,26 0 15,-25 0-15,-51 0 16,75 0-16,-24 0 0,-1 0 16,1 25-16,0-25 15,-1 0-15,1 0 16,-26 0-16,25 0 16,1 0-16,-1 0 0,1 25 15,0-25-15,-26 26 16,25-26-16,26 0 15,-51 0-15,26 0 16,-1 0-16,1 25 0,0-25 16,-26 0-16,25 0 15,1 0-15,-1 0 16,1 0-16,-26 25 0,26-25 16,-1 0-16,1 0 15,-1 0-15,1 25 16,25-25-16,-26 0 15,1 0-15,-1 0 0,1 0 16,-1 26-16,-24-26 16,49 0-16,-49 25 15,24-25-15,1 0 0,24 0 16,-24 0-16,-1 0 16,26 25-16,0-25 15,0 0-15,-26 0 16,26 0-16,-25 0 15,-1 0-15,1 25 0,-1-25 16,-25 25-16,26-25 16,-26 0-16,26 0 15,-26 0-15,26 0 0,-26 26 16,51-26-16,-51 0 16,26 0-16,24 0 15,-24 0-15,-1 0 16,1 0-16,25 0 0,-1 0 15,1 0-15,0 0 16,0 0 0,-1 0-16,1 0 15,0 0 17,0 0-17,0 0 1,-1 0-1,1 0-15,0 0 16,0 0 0,-26 0-16,26 0 15,-26 0 1,1 0 0,25 0-16,-1 0 0,-24 0 15,-1 0-15,26 0 16,-25 0-16,-1 0 15,26 0-15,0 0 0,0 0 16,-1 0-16,-24 0 16,25 0-16,-1 0 15,1 0-15,0 0 16,0 0 0,-1 0-16,1 0 15,0 0 1,0 0 15,0 0-15,-1 0-1,26-26-15,0 1 94,0 0-63</inkml:trace>
  <inkml:trace contextRef="#ctx0" brushRef="#br0" timeOffset="11980.51">9034 2196 0,'0'-26'203,"0"1"-188,0 0 1,0 0 0,0-1-16,-25 1 31,25 0-15,0 0-1,-25-1-15,25 1 31,-25 0-31,25 0 16,0 0 0,0-1-16,0 1 0,-25 25 15,25-25-15,0 0 16,-26-1-16,26 1 16,0 0-16,0 0 15,0-1 1,0 1-1,0 0 1,0 0 15,0 50 110,0 0-125,0 0-1,0 1 16,0-1-15,0 0 0,0 0-1,-25-25 1,25 26-16,0-1 16,0 0 15,0 0-16,0 1 1,0-1 0,0 0-16,0 0 0,0 0 31,0 1-31,0 24 16,0-25-1,0 1-15,0-1 31,0 0-15,0 0-16,0 1 31,0-1-31,0 0 16,0 0 15,0 0-31,0 1 31,0-1-15,25 51 265,1-1-265,-1-24-16,0 25 16,0-26-16,0 0 15,-25 1-15,0-26 16,0 0-1,0 1 1,0-1 15,0 0-15,0 0 0,0 1 30,0-1-30,0 0 0,0 0 15,0 0 0,0 1-15,0-1 31,0 0-32,0 0 1,0 1 15,0-1-15,0 0 31,0 0-32,0 1 1,0-1 15,0 0 0,0 0-15,0 0 31,0 1 0,0-1-32,0 0 17,0 0-17,0 1-15,0-1 32,0 0-32,0 0 15,0 26-15,0-26 16,0 0-1,0 0 1,0 1-16,0-1 16,0 0-16,0 0 0,0 26 15,0-26 1,0 0-16,0 1 16,0 24-16,0-25 15,0 26 1,0-26-1,0 0 1,0 0-16,0 1 16,0-1 327,0 25-343,26-24 16,-26-1-16,0 25 16,0 1-16,0-1 15,0 1-15,25-26 16,-25 25-16,0 1 16,0-1-16,25 1 15,-25-1-15,0 1 0,25-1 16,-25 1-1,0-26-15,0 0 16,0 0 0,0 1-16,0-1 0,0 0 15,0 0 1,0 0-16,0 1 16,0-1-16,0 0 15,26 0 1,-26 1-16,0-1 15,0 0 1,0 0-16,0 1 31,25-1-31,-25 0 32,0 0-32,0 0 31,0 1-16,0-1 32,0 0-47,0 0 16,0 1 0,0-1-16,0 0 15,0 0 16,0 1-31,0-1 16,0 0-16,0 0 16,0 0-1,0 1 1,0-1-16,0 0 16,0 0-1,0 1-15,0-1 16,0 0-16,0 0 15,0 1-15,0-1 16,0 0-16,0 0 31,0 26-31,0-26 0,0 0 16,0 0-16,0 26 16,0-26-1,0 0-15,0 1 16,0-1-16,0 0 0,0 0 31,0 1-15,0-1-1,0 0 1,0 0 0,0 0 15</inkml:trace>
  <inkml:trace contextRef="#ctx0" brushRef="#br0" timeOffset="16925.43">9085 4643 0,'50'0'282,"77"0"-267,-52 0-15,1 0 16,0 0-16,-26 0 16,51 0-16,-25 0 15,0 0-15,24 0 0,1 0 16,-25 0-16,-25 0 15,24 0-15,-24 0 16,-26 0-16,51 0 16,-1 0-16,-24 0 0,-1 0 15,26 0-15,0 0 16,-26 0-16,26 0 16,0 0-16,-26 0 0,1 0 15,24 0-15,26 0 16,-50 0-16,24 0 15,-24 0-15,25 0 16,-1 0-16,-24 0 0,-1 0 16,1 0-16,-1 0 15,-25 0-15,26 0 16,-1 0-16,-24 0 16,-1 0-16,25 0 0,1 0 15,-1 0-15,1 0 16,-1 0-16,1 0 15,-1 0-15,26 0 0,-26 0 16,1 0-16,25 0 16,-1 0-16,1 0 15,25 0-15,-25 0 16,-26 0-16,51 51 0,-25-51 16,-1 25-16,1-25 15,0 0-15,0 0 16,-26 25-16,1-25 15,24 0-15,-24 25 0,50-25 16,-51 25-16,1-25 16,-26 0-16,25 0 15,51 26-15,-50-26 16,24 0-16,-49 25 0,49-25 16,-24 25-1,-26-25-15,26 0 16,24 0-16,-49 0 0,24 0 15,0 0-15,-24 0 16,-1 0-16,25 0 16,-24 0-16,24 0 15,-25 0-15,1 0 16,-1 0-16,0 0 31,0 0-31,1 0 16,-1 0-1,0 0-15,0 0 16,0 0 15,1 0 1,-1 0-32,0 0 46,0 0-30,1 0 15,-1 0-31,0 0 16,0 0-16,1 0 16,-1 0-1,0 0 1,0 0-1,1 0-15,-1 0 0,0 0 16,0 0-16,0 0 16,1 0-1,-1 0 1,0 0-16,0 0 31,1 0-15,-26 25 31,0 1-32,0-1 17,0 0-17,0 0 1,0 1-1,0-1 17,0 0-17,0 0-15,0 0 16,0 1-16,0-1 16,0 0-1,0 0 1,0 51-16,0 0 15,0-26-15,0 76 16,0-25-16,25-25 16,-25-26-16,0 1 0,0-1 15,0-24-15,0-1 16,0 0 0,0 0-16,0 1 31,0-1 0,-25-25 94,-1 0-109,26-25-1,-25 25-15,0-26 32,0 26-17,-26-25-15,1 25 16,25 0-16,-51 0 15,25 0-15,1 0 0,-1 0 16,-24 0-16,49 0 16,1 0-16,-25 0 15,-1 0-15,1 0 0,-1 0 16,1 0-16,-1 0 16,1 0-16,-1 0 15,-24 0-15,24 0 16,26 0-16,-25 0 0,-1 0 15,26 0-15,-26 0 16,1 0-16,25 0 16,-26 0-16,-25 0 15,51 0-15,-50 0 0,24 0 16,-25 0-16,26 0 16,-1 0-16,-24 0 15,24 0-15,1 0 0,-26 0 16,26 0-16,-1 0 15,-25 0-15,-50 0 16,76 0-16,-26 0 16,0 0-16,-50 0 0,50 0 15,26 0-15,-26 0 16,1 0-16,-1 0 16,51 0-16,-51 0 15,25 0-15,1 25 0,-1-25 16,-24 0-16,24 0 15,1 0-15,-1 0 16,-24 26-16,-1-26 0,25 0 16,-24 0-16,-26 0 15,50 0-15,-24 0 16,24 0 0,-25 0-16,51 0 0,-25 0 15,-26 0-15,51 0 16,-26 25-16,1-25 0,-1 0 15,1 0-15,-1 0 16,1 0-16,25 0 16,0 0-16,-1 0 15,-24 0-15,25 0 16,-26 0-16,26 0 16,0 0-1,-1 0 1,1 0-16,0 0 15,0 0-15,-1 0 16,1 0-16,0 0 16,0 0-16,0 0 15,-1 0-15,1 0 16,0 0 0,0 0-1,-1 0 1,1 0-16,0 0 31,0 0 0,-1 0-15,1 0 0,-25 0-1,24 0-15,1 0 16,0 0-1,0 0-15,-1 0 16,1 0-16,0 0 16,0 0-16,0 0 47,-1 0-32,1 0 1,0 0-1,0 0-15,-1 0 16,1 0 0,0 0-16,0 0 15,-1 0-15,1 0 16,0 0-16,0 0 31,-1 0 0,1 0-15,0 0 15,0 0 1,0 0-17,-1 0 16,1 0-31,0 0 16,0 0-16,-1 0 16,1 0 31,0 0-32,0 0 1</inkml:trace>
  <inkml:trace contextRef="#ctx0" brushRef="#br0" timeOffset="32458.88">9009 2801 0,'25'0'297,"1"0"-281,-1 0-16,0 0 15,0 0-15,1 0 16,24 25-16,-25-25 15,26 0 1,-26 0-16,0 0 0,1 0 16,-1 0-16,0 0 15,0 0-15,0 0 16,1 0-16,-1 0 16,0 0-16,0 0 15,1 0-15,-1 0 16,0 0-16,0 0 15,1 0-15,-1 0 16,0 0-16,0 0 16,1 0-1,-1 0-15,0 0 16,0 0 15,0 0 0,1 0-15,-26 26-16,0-1 31,0 0 16,0 0 0,0 1-31,0-1-1,0 0 17,0 0-17,0 0 16,-26-25-31,26 26 32,0-1-1,0 0 16,0 0 47,0 1-79,0-1 16,0 0 1,0 0-17,0 1 17,0-1-1,0 0-16,0 0 17,0 0-17,0 1 17,0-1-17,0 0 16,0 0 32,0 1-16,-25-1-16,25 0-15,0 0 265,-25-25-250,0 0 0,0 0-15,-1 0 0,1 0-16,0 0 15,0 0 32,-1 0-31,1 0-16,0 0 15,0 0-15,-1 0 16,1 0 15,0 0-31,0 0 16,-1 0 0,1 0-16,0 0 31,0 0-16,0 0 17,-1 0-17,1 0 1,0 0 0,0 0-1,-1 0 16,1 0-31,0 0 16,0 0 0,-1 0-16,1 0 15,0 0 1,25 26-16,-25-26 0,-1 0 16,1 0-16,25 25 15,-25-25-15,0 0 31,0 0-15,-1 0 0,1 0 31,0 25-47,0 0 15,-1-25 1,1 0-1,25 25-15,-25-25 0,25 26 16,-25-26-16,-1 0 16,26 25-16,-25-25 15,25 25 1,-25-25 0,0 0 15,-1 0-31,26 25 0,-25-25 31,0 0-15,25 26 31,0-1-16,0 0 31,0 0-30,0 1-1,25-26 0,-25 25 0,0 0 1,0 0-17,25-25 1,-25 25-1,0 1 1,0-1 31,0 0-31,0 0 15,0 1-16,0-1 1,0 0 0,0 0-1,0 1 1,0-1 0,0 0-16,0 0 15,0 0 1,0 1-1,0-1 1,0 0 15,0 0-15,0 1 0,0-1-1,0 0 1,0 0-1,0 1 1,0-1 0,0 0-1,0 0-15,0 1 47,0-1-47,0 0 16,0 0-1,0 0 1,0 1-16,0-1 31,0 0-31,0 0 16,0 1 0,0-1-16,0 0 31,0 0-16,0 1-15,0-1 16,0 0 0,0 0-16,0 0 47,0 1-47,0-1 31,26-25-31,-26 25 15,25 0 1,-25 1 15,25-26-15,0 0 15,1 0-15,-1 0 15,0 0 0,0 0-15,1 0 15,-1 0-31,0 0 31,0 0 1,1 0-32,-1 0 31,0 0 0,0 0-15,0 0-1,1 0 1,-1 0 15,0 0 1,0 0 46,1 0-31,-26 25-1,25-25 1,0 0 0,0 0 0,1 0-31,-26-25 109,0-1-94,-26 1-15,1 0-1,0 25 1,25-25-1,-25-1 1,-1 26 0,1 0 31,0 0-32,0 0 16,-1 0-15,1 0 0,25-25-1,-25 25-15,25-25 32,-25 25-17,25-25 1,-25 0 15,-1-1-15,1 26 15,25-25-31,-25 25 16,0 0-1,50 0 126,0 0-141,-25 25 15,25 1 1,1-26 0,-26 25-16,25 0 31,-25 0-15,25-25 15,0 25-16,0 1 1,1-26 0,-26 25-1,25 0 1,-25 0 0,25-25 30,-25 26-14,0-1 140,25-25-172,-25 25 31,26-25 0,-26 25 47,0 1-31,0-1-31,25-25-1,-25 25 1,0 0 78,0 0-94,0 1 47,0-1-47,0 0 31,0 0 0,-25 1 0,25-1-15,-26-25-16,26 25 16,0 0-1,-25-25 1,25 26-1,-25-26-15,25 25 16,-25 0 0,25 0-1,-26-25-15,1 0 16,25 25-16,0 1 16,0-1 15,-25-25 16,25 25-16,0 0 0,-25-25-15,25 26-16,0-1 15,-25-25 17,25 25-32,-26-25 15,26 25-15,0-50 141,0 0-125</inkml:trace>
  <inkml:trace contextRef="#ctx0" brushRef="#br0" timeOffset="41156.49">15520 4946 0,'0'-25'297,"0"-1"-265,25 26 46,1 0-63,-1 0 17,0 0 14,0 0 1,-25 26 0,26-26-16,-26 25-31,25-25 79,0 0-48</inkml:trace>
  <inkml:trace contextRef="#ctx0" brushRef="#br0" timeOffset="42784.65">15823 4946 0,'25'0'375,"0"0"-359,1-25-1,-1 25 1,-25-26-1,25 26-15,0-25 16,1 25 0,-1 0-1,0 0-15,0 0 32,1 0-17,-26-25 1,25 25 15,0 0-15,0 0-1,0 0 17</inkml:trace>
  <inkml:trace contextRef="#ctx0" brushRef="#br0" timeOffset="46791.66">16630 4845 0,'26'0'296,"-1"0"-280,0 0 15,0 0-15,1 0 15,-1 0-15,0 0-1,0 0 1,1 0 0,-1-25-16,0 25 15,0 0 1,1 0 0,-1 0-16,0 0 31,0 0-16,-25 25 267,0 0-235,0 0-1,-25-25-14,25 26-17,-25-1 48,25 0-48,0 0 32,0 1-31,0-1 15,0 0-15,0 0 15,0 0-15,0 1-1,-25-26-15,25 25 16,0 0-16,0 0 16,0 1-1,0-1 1,0 0-1,0 0-15,0 1 16,0-1 0,0 0-1,0 0 1,0 0 0,0 1 15,0-1-16,0 0 32,0 0-31,0 1 0,0-1 15,0 0-16,0 0 17,0 1 61,0-1-77,0 0 484,0 0-469,0 0 16,0 1 16,0-1-16,0 0-16,0 0-16,-26-25 360,1 0-343,0 0-1,0 0 0,-1 0-15,1 0 15,0 0-15,0 0-1,-1 0 32,1 0-31,0 0 15,0 0-15,-1 0-16,1 0 15,0 0 1,0 0 15,0 0-15,50 0 78</inkml:trace>
  <inkml:trace contextRef="#ctx0" brushRef="#br0" timeOffset="49174.18">16378 5879 0,'-25'0'281,"0"0"-15,-1 0-266,1 0 31,0 0 0,0 0 219,-1 0-203,1 0-31,0 0 359,0 0-344,0 0 0,-1 0-15,1 0 15,50 0 47</inkml:trace>
  <inkml:trace contextRef="#ctx0" brushRef="#br0" timeOffset="51572.73">15848 5905 0,'-25'0'281,"0"0"-265,-1 0-16,1 0 15,0 0-15,0 0 16,0 0 0,-1 0-1,1 0 1,0 0 15</inkml:trace>
  <inkml:trace contextRef="#ctx0" brushRef="#br0" timeOffset="181738.37">21299 8150 0,'0'25'281,"0"1"-250,0-1-15,25-25 0,-25 25-16,0 0 15,26 1 1,-1-1-1,-25 0 1,0 0 0,0 1-16,0-1 0,0 0 31,0 0-15,0 1-16,0-1 15,0 0-15,0 0 0,0 0 16,0 1-1,0-1-15,25-25 16,-25 25-16,0 26 0,0-26 31,0 0-31,0 0 16,0 1-16,0-1 16,0 0-16,0 0 15,0 0 1,0 1-1,0-1-15,0 0 16,0 0 0,0 1 15,0-1-15,0 0 15,0 0-16,0 1-15,0-1 16,0 0 0,0 0 15,0 0-15,25-25 15,-25 26-31,0-1 15,0 0 17,0 0-17,0 1-15,0-1 16,0 0-16,0 0 16,26-25-1,-26 26 1,0-1-16,0 0 31,0 0-15,25-25-1,-25 25-15,0 1 32,25-26-17,0 0 48,1 0-32,-1 0 0,0 0-31,0 0 16,0 0-1,1 0-15,-1 0 16,51 25-16,-1-25 16,-24 0-16,50 25 15,-51-25-15,1 51 16,-1-51-16,26 0 0,-26 0 16,1 0-16,25 0 15,-26 0-15,0 0 16,26 0-16,-51 0 15,1 0-15,24 0 0,1 0 16,-1 0-16,1 0 16,-1 0-16,0 0 15,-24 0-15,24 0 0,1 0 16,-1 0 0,-25 0-16,26 0 15,-1 0-15,1 25 16,-1-25-16,1 0 0,-1 0 15,1 25-15,24-25 16,-24 0-16,-1 0 16,1 0-16,-1 25 15,1-25-15,-1 0 0,1 26 16,-1-26-16,-25 0 16,1 0-1,24 0-15,-25 0 16,1 0-16,-26 25 0,50-25 15,1 0-15,-26 0 16,0 0-16,25 0 16,1 0-16,-1 0 15,-24 0-15,24 0 16,-25 0-16,26 0 16,-1 0-16,-24 0 15,24 0-15,0 0 0,1 0 16,-1 25-16,1-25 15,-26 0-15,26 0 16,24 25-16,1-25 0,25 0 16,-25 0-16,-26 25 15,1-25-15,-1 26 16,26-26-16,-26 0 16,1 50-16,-1-50 0,1 25 15,-1-25-15,1 0 16,-26 0-16,0 0 15,26 0-15,-1 0 16,1 0-16,-1 0 0,26 26 16,25-26-16,0 25 15,-51-25-15,76 0 16,-25 0-16,-25 25 16,25-25-16,-25 0 0,-1 0 15,1 0-15,0 0 16,-26 0-16,51 0 15,0 0-15,-25 0 0,-1 0 16,-24 0-16,-1 0 16,26 0-16,25 0 15,-25 0-15,-26 0 16,26 0-16,0 0 0,-1 0 16,26 0-16,-50 0 15,50 0-15,25-25 16,-50 25-16,-1 0 15,1 0-15,-26 0 0,26 0 16,-25 0-16,-1 0 16,26 0-16,-26 0 15,-24 0-15,24 0 0,-25 0 16,0 0-16,1 0 16,-1 0-1,0-25 1,-75-51 249,-177-126-249,50 101-16</inkml:trace>
  <inkml:trace contextRef="#ctx0" brushRef="#br0" timeOffset="185306.87">21400 8201 0,'126'0'281,"-25"0"-281,0 0 0,0 0 16,51 25-16,-26-25 15,-25 0-15,0 25 16,0-25-16,-26 0 0,-24 25 15,50-25-15,-51 26 16,26-26 0,25 0-16,-76 0 15,25 0-15,1 0 0,-1 0 16,1 0-16,25 0 16,-26 0-16,1 0 15,-1 0-15,1 0 16,24 0-16,1 0 0,-26 0 15,1 0-15,25 0 16,50 0-16,-76 0 16,1 0-16,24 0 15,1 0-15,-25 0 0,-1 0 16,26 0-16,-26 0 16,26 0-16,-26 0 15,1 0-15,-1 0 0,1 0 16,-1 0-16,26 0 15,-26 0-15,-24 0 16,24 0-16,26 0 0,-26 0 16,-24 0-16,49 0 15,1 0-15,-26 0 16,-24-26-16,49 26 16,1 0-16,0 0 0,-26 0 15,26 0-15,-25 0 16,24 0-16,-24 0 15,24 0-15,26 0 16,-75 0-16,49-25 0,1 25 16,0 0-16,-26-25 15,1 25-15,24 0 16,1 0-16,25 0 0,-51 0 16,1 0-1,-1-25-15,-24 25 16,49 0-16,-24 0 15,25 0-15,-51 0 0,25 0 16,26 0-16,-26-26 16,-24 26-16,49 0 15,-24 0-15,-1 0 16,-24 0-16,24 0 0,51 0 16,-51 0-1,1 0-15,-26 0 16,0 0-16,1 0 15,-1 0-15,0 0 0,0 0 16,1 0-16,-1 0 16,25 0-16,-24 0 15,-1 0 1,0 0-16,0 0 0,0 0 16,1 0-1,-1 0-15,0 0 16,0 0-1,1 0-15,-1 0 16,0 0-16,0 0 16,1 0-1,-1 0-15,0 0 16,0 0-16,1 0 16,-1 0-1,25 0-15,1 26 0,-1-26 16,-25 0-16,26 0 15,-1 25-15,-24-25 16,24 25-16,-25-25 16,1 0-16,-1 0 15,0 0-15,-25 25 16,25-25-16,0 0 16,1 26-1,-1-1 16,0-25-15,0 0 15,1 25 1,-1 0-32,0-25 15,-25 26 1,25-26-1,1 25 1,-1-25 0,-25 25-1,25-25 1,-25 25-16,0 1 62,0-1-46,0 0 0,0 0-1,0 0-15,0 1 16,0 24 0,0-25-16,0 1 15,0 24-15,0-25 16,0 1-16,0-1 15,0 0 1,0 0-16,0 0 16,0 1-1,0-1-15,0 0 16,0 0 0,0 1-1,0-1 1,0 0-16,0 0 31,0 1-15,0-1-16,0 0 15,0 0 1,0 0 0,0 1-16,0-1 15,0 0 1,0 0-1,0 1-15,0-1 16,0 0-16,0 0 16,0 1-1,0-1-15,0 0 16,0 0 15,0 0-15,0 1-1,0-1-15,0 0 16,0 0-16,0 1 31,0-1-15,0 0-16,0 0 31,0 1-15,0-1-1</inkml:trace>
  <inkml:trace contextRef="#ctx0" brushRef="#br0" timeOffset="194348.37">15444 1918 0,'-50'101'313,"25"-25"-313,-1 50 15,1-25-15,-50 25 16,49 51-16,1-77 15,25 1-15,-25-50 0,25 25 16,0-1-16,0 1 16,0-26-16,0-24 15,0 24-15,0 1 16,0-26-16,0 0 16,0 0-1,0 26 1,0-26-1,0 0-15,0 51 16,25-51-16,-25 26 16,0-26-16,0 0 15,0 25-15,0 1 32,0-26-17,0 0-15,0 1 16,0-1-16,0 0 15,0 0-15,0 26 16,0-26-16,0 0 16,0 0-16,0 1 15,0 24-15,0-25 16,0 1-16,25 24 16,-25-25-16,0 1 15,26 24-15,-26 0 16,25 51-16,-25-25 0,0-25 15,25-1-15,-25 26 16,25-26-16,-25 26 16,0-26-16,0 1 15,51-1-15,-51 26 0,25-26 16,-25 51-16,0-25 16,0 0-16,25-26 0,0 26 15,-25 50-15,0-75 16,26-1-16,-26 26 15,0-51-15,0 0 16,0 0-16,0 1 16,0-1-1,0 0 1,0 0 0,0 1-16,0-1 15,0 0 1,0 0-1,0 0-15,0 1 0,0-1 16,0 0 0,0 0-1,0 26-15,0-26 16,0 0 0,0 26-16,0-26 0,25 26 15,-25 49-15,0-24 16,25 25-16,-25 0 15,0-25-15,25-1 0,-25 1 16,0-51-16,0 26 16,0-26-16,0 0 15,0 0 1,0 26-16,26-1 16,-26 1-16,25 50 15,-25-76-15,25 76 16,0-51-16,-25 1 0,0-1 15,26 26-15,-26-51 16,25 26-16,0-26 16,-25 0-16,25 0 15,-25 1-15,0-1 0,0 0 16,0 0 0,25 26-16,1-1 15,-1 1-15,0-1 16,0 1-16,1-1 15,-1-25-15,0 1 16,-25-1-16</inkml:trace>
  <inkml:trace contextRef="#ctx0" brushRef="#br0" timeOffset="-37398.24">17060 5400 0,'50'0'282,"0"0"-282,1 0 15,-1 0 1,-24 0-16,-1 0 15,0 0-15,0 0 32,1 0-1,-26 25 0,0 0 16,25-25-31,-25 26-16,25-26 15,0 0-15,1 25 16,-1-25-16,-25 25 16,25-25-1,0 0-15,0 0 0,1 0 31,-1 0-31,0 0 16,0 0 0,1 0-16,-1 0 15,0 0-15,0 0 16,1 0-16,-1 0 31,0 0-31,0 0 0,1 0 16,-1 0-1,0 0 1,0 0 0,0 0-1,1 0-15,-1 0 16,0 0 0,0 0 15,-25 25-16,0 1 1,0-1 15,0 0-15,0 0 0,0 1 15,26-1 0,-26 0-15,25-25-1,-25 25-15,0 0 16,25-25-16,-25 26 0,0-1 16,25 0-1,-25 0-15,26 1 16,-26-1-16,0 0 0,0 0 15,0 1 1,25-1 0,-25 0-1,25 0-15,-25 0 0,0 1 16,25-26 0,-25 25-1,0 0-15,0 0 16,0 1-16,0-1 15,26-25-15,-26 25 0,0 0 16,25 1 0,-25-1-16,0 0 0,0 0 15,0 1 1,0-1 0,25 25-16,-25-25 15,0 1-15,25-1 16,-25 25-1,0-24-15,0-1 16,0 0-16,0 0 16,0 1-16,0 24 15,0-25-15,0 26 16,0-26-16,0 0 16,0 0-16,0 1 15,0-1-15,0 0 0,0 0 16,0 26-16,0-26 15,25-25-15,-25 50 16,26-24-16,-26-1 0,0 25 16,0-24-16,0-1 15,0 0 1,0 26-16,0-26 16,25 25-16,-25-25 15,0 26 1,0-1-1,0-24-15,25-1 16,-25 25-16,25 1 16,-25-1-16,0 26 15,26-51 1,-26 26-16,0-26 16,25 0-16,-25 0 0,25 1 15,-25-1 1,0 0-16,0 0 0,0 0 15,0 1 1,0-1 15,0 0-31,0 0 16,25 1-16,-25-1 16,26 0-16,-26 0 31,25-25-31,-25 26 0,25-1 15,-25 0 1,25-25 0,-25 25-1,26-25 32,-1 0-16,0 0 1,0 0-32,1 0 15,-1 0-15,25 0 32,-25 0-32,26 0 15,-26 0-15,0 0 16,1 0-16,24 0 15,1 0 1,-26 0-16,25 0 16,-24 0-16,24 0 15,-25 0 1,0 0-16,1 0 0,24 0 16,-25 0-16,26 0 15,-26 0 1,0 0-16,26 0 15,-26 0-15,26 0 16,-26 0-16,0 0 16,0 0-16,26 0 15,-26 0 1,0 0 0,0 0-16,1 0 0,-1 0 15,0 0-15,0 0 16,1 0-1,-1 0-15,0 0 0,0 0 16,1 0-16,-1 0 16,0 0-1,0 0-15,0 0 0,1 0 16,-1 26 0,0-26-1,0 0 1,1 0-1,-1 0 17,0 0-17,0 0 1,1 0 31,-1 0-47,0 0 15,0 0-15,1 0 16,-1 0 0,0 0-1,-25 25 17,25-25-32,0 25 15,1-25 1,-1 0-16,0 25 31,0-25-31,1 0 0,-1 0 16,0 25-1,0-25 1,-25 26-16,26-26 31,-1 0-15,0 25-1,0-25 1,-25 25-16,26-25 16,-1 0-16,-25 25 15,25-25 1,0 26-16,1-26 0,-1 0 16,0 25-16,0-25 15,0 25 1,1-25-16,24 25 15,-25-25-15,26 0 16,-51 26 0,25-26-16,0 0 15,-25 25-15,26-25 16,-1 0-16,0 0 16,0 0 15,-25-25 31,-25-1-46,25 1-16,-25 25 16,0-25-16,-1 0 15,26-1 1,-25 26-16,25-25 0,-25 0 15,0 0 1,-1-1-16,-24 1 16,25-25-16,-26 25 15,1-26-15,25 26 0,-26 0 16,26-1-16,0 1 16,-1 0-16,1 25 15,0-25-15,0-1 0,-1 1 16,-24 25-16,50-25 15,-25 25 1,-26-25-16,26 25 16,0 0-16,-1 0 0,1-26 15,0 26 1,0 0-16,0 0 16,-1-25-16,1 25 15,0-25 1,0 25-1,-1 0 1,1 0 0,25 25 62,25-25-63,1 0-15,-26 25 16,0 1-16,25-1 16,-25 0-1,25 0 1,0 1 0,-25-1-16,26 0 15,-1-25 1,-25 25-1,25 1 1,-25-1 0,25-25-1,0 25 1,1 0-16,-1-25 0,0 26 16,0-1-16,-25 0 15,26 0-15,-1-25 16,0 25-16,0 1 0,1-1 15,-1 0-15,-25 0 16,25-25-16,0 26 16,1-26-16,-1 25 15,0 0 1,0-25-16,-25 25 0,0 1 16,26-26-1,-1 25 1,0 0-1,0-25 1,0 0 0,-25 25-1,26-25 17,-1 0-32,0 25 15,0-25 1,1 0-16,-1 26 15,0-26 17,0 0-32,1 0 31,-1 0-15,0 0 62,-25-26-31,0 1-32,-25 25 16,25-25-31,-25 25 16,-1 0 0,1 0-16,0 0 31,0 0-15,-1 0-16,1 0 15,0 0-15,0 25 16,-1-25-1,1 25-15,0-25 16,0 26-16,-26-26 16,1 25-16,-1 25 15,1-50-15,-1 26 0,26-1 16,-51 0-16,51 26 16,0-51-16,-51 50 15,26 0-15,-1-24 16,1-1-16,-1 0 0,1 0 15,-1 1-15,26-1 16,-25 0-16,24 0 16,1-25-1,0 26-15,0-26 32,0 0-17</inkml:trace>
  <inkml:trace contextRef="#ctx0" brushRef="#br0" timeOffset="-35012.63">23545 8529 0,'0'25'203,"0"0"-187,0 0-16,0 1 15,0-1 1,0 25-16,0-24 16,0-1-1,0 0-15,0 0 16,0 1 0,0-1-1,0 0-15,0 0 31,0 0-15,0 1 47,0-1-32,0 0-16,0 0 1,0 1-16,0-1 16,0 0-16,0 0 15,0 1 1,0-1-16,0 0 16,0 0-1,0 0-15,0 1 16,0-1-16,0 0 15,0 0 1,0 1 0,0-1-1,0 0-15,0 0 16,0 1 0,0-1-16,0 0 31,0 0-16,0 0 17</inkml:trace>
  <inkml:trace contextRef="#ctx0" brushRef="#br0" timeOffset="-32139.77">23873 8529 0,'-25'0'297,"0"0"-250,0 0-32,-1 0 1,1 0 15,0 0-15,25 25-1,-25-25 1,25 25-16,-26 0 16,1-25-16,0 26 31,0-26-31,-1 25 16,1-25-16,25 25 15,-25-25 16,0 0 1,-1 25-17,1 1 1,0-1 15,0-25-31,25 25 16,-25-25-16,-1 25 15,1-25 1,0 26 0,0-26-1,25 25 1,-26 0 0,26 0-16,-25-25 15,25 25 1,-25 1-16,25-1 47,0 0-47,0 0 15,0 1 1,25-1 0,0 0-1,1 0 32,-1-25-16,-25 26-15,25-26 15,0 0 0,1 0 1,-26 25-32,0 0 31,25-25-31,0 0 16,0 0-1,0 0 16,1 0-15,-1 0-16,0 0 31,0 0-31,1 0 32,-1 0-17,0 0 16,0 0-15,1 0 0,-1 0-1,0 0-15,0-25 16,1 25 0,-26-25-16,25 25 15,0-26 1,0 26-16,0 0 31,1 0-31,-26-25 16,0 0-1,0 0 1,25 25-16,-25-26 16,25 26-16,-25-25 15,0 0-15,0 0 47,0-1-31,0 1-1,0 0 1,0 0 0,0 0 15,0-1 0,0 1-15,-25 0-1,25 0-15,-25-1 16,-1 26 0,1-25-1,0 0-15,25 0 16,-25 25-16,25-26 15,-25 1-15,-1 0 16,1 25 0,0 0-16,0 0 15,-1 0 32,1 0-31,0 0-1,0 0 17,-1 0-17,1 0 1</inkml:trace>
  <inkml:trace contextRef="#ctx0" brushRef="#br0" timeOffset="130376.51">9564 11607 0,'51'0'219,"50"0"-219,25 0 0,25 25 16,1-25-16,100 51 15,-75-26-15,-26 0 16,76 26-16,-75-26 0,50-25 16,-76 25-16,-50 0 15,25-25-15,-26 0 16,-50 0-1,26 0-15,-26 0 0,26 0 16,-1 0-16,-25 0 16,1 0-16,24 0 15,1 0-15,-1 0 0,26 0 16,-26 0-16,26 0 16,25-25-16,0 25 15,25-25-15,-25 25 16,25-25-16,-25 25 0,0-26 15,0 26-15,-25-25 16,25 25-16,-51 0 16,1-25-16,-26 25 0,25 0 15,51-25 1,-76 25-16,26 0 0,50 0 16,-51 0-16,1-26 15,50 26-15,-26-50 0,52 50 16,-26 0-16,75-25 15,-75 0-15,51 25 16,-102 0-16,51-26 16,0 26-16,-25 0 0,-26 0 15,1 0-15,-1-25 16,1 25-16,-1 0 16,-25 0-16,26-25 0,-1 25 15,-25 0 1,1 0-1,-1 0-15,0 0 16,0 0 0,1 0-1,-1 0 1,0 0-16,-25-25 16,25 25-16,26 0 15,-1 0-15,-50-26 16,76 26-16,-26-25 15,26 25-15,-25-25 0,-1 25 16,1-25-16,24 25 16,-75-26-16,25 26 15,1 0-15,-1 0 16,0 0-16,0-25 16,1 25-1,-1-25-15,0 25 16,0 0-16,1 0 15,-1-25-15,0 25 0,0 0 16,1-25-16,-1 25 16,25 0-16,-25-26 15,1 26-15,-1-25 16,25 25 0,-24 0-16,-1 0 15,-25-25-15,25 25 16,0 0-16,1 0 15,-1 0-15,0 0 16,0 0 0,1 0 15,-1 0 0,-25 25-15,0 0 15,0 1-15,0-1-1,0 0 1,0 0 15,0 0-31,0 1 0,0 24 16,0-25-16,0 51 15,0-25 1,0-1-16,0 0 0,0-24 16,0 24-16,0 1 15,25-1-15,-25 1 16,0 24 0,25 51-16,-25-50 0,0-25 15,0-1-15,0 26 16,0-26-16,0 26 15,0-51-15,0 0 0,0 26 16,0-26 0,0 0-1,0 1 1,0-1 0,0 0-16,0 0 15,0 0 1,0 1-1,0-1 1,0 0-16,0 0 31,0 1-15,0-1 0,-25-25 62,-76 0-63,25 0-15,1 0 0,-77-51 16,-75 26-16,76 25 16,-51-50-16,-101 50 15,0-26-15,76 26 0,-76 0 16,101 0-16,51-25 15,-51 25-15,25 0 16,76 0-16,-25 0 16,51 0-16,-1 0 0,-25 0 15,-51 0-15,52 0 16,24-25-16,0 25 16,-50 0-16,50 0 0,26 0 15,-26 0-15,0 0 16,1 0-16,24-25 15,-75 25-15,50 0 16,-50 0-16,76 0 0,-102 0 16,76 0-16,-75 0 15,50 0-15,-50 0 16,75 0-16,-25 0 16,-50 0-16,50 0 15,25 0-15,26 0 0,-77 25 16,77-25-16,-1 0 15,1 25-15,-26-25 0,26 0 16,-1 0-16,1 25 16,-1-25-16,1 26 15,-26-26-15,26 0 16,-26 25-16,0-25 0,26 25 16,-1-25-16,1 25 15,-1-25-15,1 0 16,25 0-16,-1 0 15,1 0 1,0 0-16,0 0 16,-1 0 15,1 0-31,0 0 16,0 0-1,-26 0-15,1 0 16,-26 26-16,51-26 0,-26 25 15,1-25-15,50 25 16,-25-25-16,-1 0 16,1 0-16,0 0 15,0 0-15,25-25 32,-25 0-17,25-1 1,0 1 15,0 0-15,0 0-16,0-1 0,0-24 15,0 0 1,0-1-16,0-25 16,0-25-16,0 26 0,0-26 15,0 0-15,0 0 16,25-25-16,-25 75 15,0 1 1,0 25-16,0-1 16,0 1-1,0 0 17,0 50 61,0 0-77,0 1 0</inkml:trace>
  <inkml:trace contextRef="#ctx0" brushRef="#br0" timeOffset="133233.26">16933 11985 0,'0'26'344,"0"-1"-329</inkml:trace>
  <inkml:trace contextRef="#ctx0" brushRef="#br0" timeOffset="138049.94">17135 14761 0,'0'25'391,"0"0"-360,0 26-31,25-26 16,-25 26-16,26-51 15,-26 75-15,25 26 16,0 0-16,-25 25 0,0-25 15,25-25-15,-25-26 16,0-24-16,0-1 16,0 0-16,0 0 15,0 1-15,0-1 47,0 0-16,76-25 282,50 0-297,-50 0-16,75 0 0,1 0 15,24-25-15,-75 25 16,51-25-16,-1 25 15,-25-51-15,1 51 0,-26 0 16,25 0-16,-51-25 16,26 25-16,-50 0 15,25 0-15,-26 0 16,-25 0-16,1 0 0,24 0 16,-25 0-16,26-25 15,-1 25 1,-25 0-16,1 0 0,24-26 15,-25 26-15,51 0 16,-25-25-16,-1 25 16,51 0-16,25-25 0,0 25 15,-50 0-15,25 0 16,50 0-16,-75 0 16,25 0-16,50 0 15,-50 0-15,26 0 0,-52 0 16,26 0-16,25 0 15,-25 0-15,-25 0 16,50 0-16,0 25 16,-25 26-16,26-51 0,-27 25 15,1 0-15,-25-25 16,-25 0-16,-1 25 16,1-25-16,-26 0 15,0 0-15,0 0 16,0 0-1,1 0 1,-1 0 0,0 0 77,0 0-46,1 0-15,24 26-32,1-1 15,24 0-15,26 0 16,0 0-16,25-25 15,-75 26-15,-26-26 0,0 0 16,1 0 0,-1 0-1,0 0 1,0 0 15,1 25 47,24 0-62,-25-25 0,51 25-16,0 1 15,-1-1-15,-24 0 0,-1 0 16,1-25-16,-26 0 15,0 0-15,0 0 16,1 0 0,-1 0 31,0 0-32,0 0-15,1 0 0,-1 0 16,0 0-16,0 0 31,1 0-31,-1 0 16,0 0-1,0 0 17,-25-50 30,0-1-62,-50 26 0,50-25 16,-76-1-16,51-50 15,0 51-15,-1-1 16,1 1-16,0-26 16,0 26-16,25-1 0,-26-24 15,26 24-15,0 1 16,0-1-16,0 1 0,0 25 15,0-26-15,0 26 16,0 0 0,0-26-16,0 26 15,0 0-15,0-26 16,0 26-16,0 0 0,0-26 16,0 1-16,0 25 15,0-26-15,0 26 16,0 0-16,0-1 0,0 1 15,0 0-15,0 0 16,0 0 0,0-1-1,0 1-15,0 0 32,0 0-17,-25 25 48,0 0-63,-25 0 15,-26 0 1,-25 0-16,25 0 16,0 25-16,-75 25 15,-26-24-15,26-26 0,-26 25 16,76 0-16,-126 25 15,25-24-15,26-1 16,100-25-16,-75 50 16,75-50-16,-50 26 15,50-26-15,-50 25 0,50-25 16,26 25-16,-1-25 16,-25 0-16,1 0 0,24 0 15,1 0-15,-26 0 16,0 0-16,26 0 15,25 0-15,-51 0 16,25 0-16,1 0 0,0 0 16,-1 0-16,-25 0 15,26 25-15,-1-25 16,-24 0-16,24 26 0,-24-26 16,24 0-16,-50 0 15,76 0-15,-76 0 16,25 25-16,1-25 15,-1 0-15,-25 25 0,50-25 16,-24 0-16,24 0 16,1 0-16,-26 0 15,26 0 1,-1 0-16,1 0 0,-1 0 16,1 0-16,-1 0 15,1 0-15,-1 0 16,26 0-16,0 0 0,0 0 15,-26 0-15,1 0 16,-1 0-16,26 0 16,0 0-16,-26 0 15,26 0-15,-26 0 0,26 0 16,-25 0-16,-1 0 16,26 0-16,0 0 15,-26 0 1,26 0-16,0 0 0,0 0 15,-1 0-15,1 0 16,0 0 0,0 0-16,-1 0 15,1 0 1,0 0 0,0 0-1,-26 0 1,1 0-16,-26 0 15,26 0-15,-1 25 16,1-25-16,-26 0 16,26 0-16,24 0 0,1 0 15,0 0 1,0 0 0,-1 0-1,1 0 16,0 0 16,0 0-15,-1 0-1,1 0-31,0 0 15,0 0 1,-1 0-16,1 0 0,0 0 16,0 0-1,0 0 1,-1 0 15</inkml:trace>
  <inkml:trace contextRef="#ctx0" brushRef="#br0" timeOffset="146521.01">30510 3583 0,'0'126'312,"-25"127"-312,0-51 16,-26 75-16,51 76 16,-25-50-16,25-101 15,0 0-15,-50 50 0,24-25 16,26-75-16,-75 176 15,24 25-15,-24-151 16,75 101-16,0-51 16,0-25-16,0-25 0,25 101 15,50-26-15,-49-176 16,-1 76-16,25-102 16,1 1-16,-51 25 15,25-25-15,-25-26 0,0-25 16,0 1-1,0-1-15,0 0 16,0 0-16,0 26 16,0-26-16,0 0 31,0 1-31,0-1 16,0 25-1,0 26-15,0 25 16,0 25-16,25 25 15,-25-24-15,26 24 0,-26-75 16,0-1-16,0 1 16,0 25-16,0-25 15,0 25-15,0-26 16,0 51-16,25 76 0,25-50 16,26 125-16,0 26 15,-1-25-15,1-77 16,25 77-16,25 100 0,-50-226 15,-51 24-15,0-100 16,1-25-16,-26-1 16,25-25-16,-25 1 15,0-1 32,0 25-31,25-50-16,-25 51 0,25 24 15,1 26-15,24-50 16,-25 25-16,1-26 16,49 51-16,-24-25 15,-1-1-15,1 26 0,24-25 16,-24-26-16,-1 1 16,-24-1-16,-1-50 15,-25 152 220,0 50-235,0 100 15,-51 102-15,51-101 16,-25 50-16,25-202 15,0 77-15,0-153 0,0-50 16,-25 1-16,25-1 16,0 0-1,-25 0 1,25 1-16,-26-1 0,26 0 16,0 0-16,-25 1 15,25 24-15,0 0 16,0 1-16,-25-1 0,25-24 15,0-1-15,0 0 32,-25-25-32,25 25 15,0 1-15,0-1 32,0 0-17,0 0 1</inkml:trace>
  <inkml:trace contextRef="#ctx0" brushRef="#br0" timeOffset="206203.65">580 18066 0,'101'0'156,"202"0"-140,-101 0-16,126 0 15,-75 0-15,49 0 0,-150-50 16,-1 50-16,51 0 16,-25 0-16,-102 0 15,77 0-15,-51 0 16,25 0-16,-50 0 0,-1 0 16,1 0-16,25 0 15,-25 0 1,25 0-16,-76 0 0,76 0 15,-25 0-15,-26 0 16,26 0-16,-1-25 16,26 25-16,0 0 15,-25-26-15,50 26 0,-50 0 16,0 0-16,-26-25 16,26 25-16,25 0 15,-26-25-15,-24 25 16,25-25-16,-1 25 0,26 0 15,-25 0-15,25 0 16,-25 0-16,25-25 16,-26 25-16,1-26 0,0 26 15,25 0-15,-26 0 16,1-25-16,-25 25 16,-1 0-16,1-25 0,-1 25 15,26 0 1,-26 0-16,1-25 0,-1 25 15,1 0-15,-26 0 16,25 0-16,1 0 0,-26 0 16,76 0-16,-51 0 15,1 0-15,-26 0 16,76 0-16,-50 0 16,-26 0-16,25 0 0,1-26 15,-1 26-15,1-25 16,-26 25-1,0 0-15,0 0 16,1 0-16,-1 0 16,0 0 15</inkml:trace>
  <inkml:trace contextRef="#ctx0" brushRef="#br0" timeOffset="210746.14">7470 17814 0,'76'0'343,"125"0"-343,1 25 16,-25 1-16,126-1 16,-51 25-16,26-25 15,-76 51-15,75-25 0,-24-26 16,-52 25-16,-74-24 15,49-1-15,-24-25 16,-51 25-16,25-25 0,25 25 16,-50-25-16,0 0 15,-25 0-15,75 0 16,-50 0-16,25 0 0,-50 0 16,0 0-16,50 0 15,-25 0-15,25 0 16,-50 0-16,50 0 15,-25 0-15,25-25 0,-50 25 16,25 0-16,25 0 16,-50-25-16,-1 25 15,52 0-15,-26 0 0,-1-25 16,1 25-16,-25 0 16,0 0-16,75 0 15,-50-26-15,-25 26 16,0 0-16,50-25 0,-51 25 15,26 0-15,76-50 16,-76 50-16,50-26 16,26 1-16,-25 25 15,49-50-15,-24 24 0,-26 1 16,77 25-16,-77-25 16,26-25-16,-76 50 15,50 0-15,26-26 0,-76 1 16,25 25-16,-51-25 15,1 25-15,-25 0 16,24 0-16,1 0 16,-25 0-16,50 0 0,-51 0 15,26 0-15,-26 0 16,1 0-16,-26 0 16,76 0-16,-51 0 15,26 0-15,0 0 0,-26 0 16,1 0-16,24 0 15,1 0-15,-25 0 16,24 0-16,26 0 0,-50 0 16,-26 0-16,101 0 15,-50 0-15,-1 0 16,-24 0-16,50 0 0,-25 0 16,-1 0-16,1 0 15,75 25-15,-50-25 16,0 0-16,26 0 15,-27 0-15,102 0 0,-101 0 16,25-25 218,127-26-218,-1 51-16,26-25 16,-26 25-16,-100 0 15,-1 0-15,51 0 0,25 0 16,-76 25-16,-24-25 16,-26 51-16,50-51 15,26 25-15,24 0 0,-74-25 16,49 0-16,1 0 15,25 51-15,-126-51 16,75 25-16,-25-25 16,-25 0-16,25 0 0,-50 0 15,75 0-15,-75 0 16,76 0-16,-52 0 16,-24 0-16,0 0 15,0 0-15,-1 0 0,26 0 16,-50 0-16,24-25 15,-24 25-15,25 0 16,-1 0-16,1 0 0,-51 0 16,51 0-16,0 0 15,-26 0-15,1 0 16,-1 0-16,26 0 16,-26 0-16,1 0 0,-1 0 15,1 0-15,24 0 16,-24 0-16,-26 0 15,51 0-15,-26-25 0,1 25 16,24 0-16,-24 0 16,-1-51-16,1 51 15,-1 0-15,1 0 16,-1 0-16,26 0 16,-51 0-16,26 0 15,-1 0-15,1-25 16,-26 25-16,51 0 15,-51-25-15,0 25 0,26 0 16,-1-26-16,0 26 16,1 0-16,-1-25 15,-24 25-15,24 0 16,-25 0-16,26 0 0,-1 0 16,-24 0-16,24-25 15,-25 25 1,0 0-16,1 0 0,-1 0 15,25 0 1,-24 0-16,-1 0 16,25 0-16,51 0 15,-25 0-15,-25 25 0,-26-25 16,50 0-16,-24 0 16,-1 25-16,-24-25 15,24 0-15,1 0 0,-26 0 16,0 0-16,0 0 15,26 0-15,-1 0 16,-25 0 0,26 0-16,25 0 0,-26 0 15,76 0-15,-50 0 16,0 0-16,-1 0 16,26 0-16,-25 0 15,0 0-15,-26 0 0,26-25 16,-26 25-16,1 0 15,-1 0-15,1 0 16,-1 0-16,-24 0 16,-1 0-16,0 0 0,25 0 15,1 0-15,-26 0 16,26-25-16,-1 25 16,1 0-16,24 0 0,-49 0 15,-1 0-15,51 0 16,-26 0-16,0 0 15,26 0 1,-25-25-16,-26 25 0,25 0 16,1 0-16,-1 0 15,-24 0-15,24-26 16,0 26-16,1 0 16,-1 0-16,1-25 15,-1 25-15,1 0 16,-26 0-16,26 0 15,-26-25-15,0 25 0,25 0 16,1 0-16,-1 0 16,1 0-16,-1 0 15,1 0-15,-1 0 16,26 0-16,-26 0 0,1 0 16,25 0-16,-26 0 15,1 0-15,24 0 16,1 0-16,-26 0 0,51 0 15,-101 25-15,51-25 16,25 0-16,-26 25 16,1-25-16,50 0 15,-51 26-15,0-26 16,-24 0-16,-1 0 16,0 0-1,0 0 1,1 0-16,-1 0 15,0 0 32</inkml:trace>
  <inkml:trace contextRef="#ctx0" brushRef="#br0" timeOffset="-211525.31">4139 2549 0,'0'25'297,"0"0"-281,0 1-1,0-1-15,0 0 31,0 0-15,0 0 0,0 1 15,0-1-15,0 0-1,0 0 1,-26-25-1,26 26-15,0-1 16,0 0 15,0 0-15,-25-25-16,25 26 16,0-1-1,0 0 1,0 0-1,0 0 1,0 1 0,0-1 15,0 0 47,0 0-47,0 1-15</inkml:trace>
  <inkml:trace contextRef="#ctx0" brushRef="#br0" timeOffset="-209712.54">3785 2574 0,'26'0'344,"-1"0"-328,0 0-1,0 0 1,1 0-16,-1 0 31,0 0-31,0 0 47,1 0-47,-1 0 16,0 0-1,0 0-15,0 0 16,1 0 0,-1 0-16,0 0 15,0 0-15,1 0 32,-1 0-1,0 0-16,0 0 1,1 0-16,-1 0 16,0 0-16,0 0 47,1 0-32,-1 0 1,0 0-1,0 0-15,0 0 16,1 0 0,-1 0-1,0 0 1,0 0 15,1 0-15,-1 0-1</inkml:trace>
  <inkml:trace contextRef="#ctx0" brushRef="#br0" timeOffset="-206445.84">4719 2498 0,'25'0'438,"1"0"-407,-1 0-15,-25 26 109,0-1-110,0 0 1,0 0 15,0 1 16,0-1-16,0 0-31,0 0 32,0 0-17,0 1 16,0-1 1,0 0-32,0 0 15,-25-25 1,25 26-16,0-1 16,-26-25-1,26 25-15,-25-25 16,25 25 15,0 1-15,0-1-1,-25 0 1,0 0 0,25 0-16,-26-25 15,26 26 1,-25-26-1,25 25-15,-25-25 16,25 25 0,-25-25 15,25-25 16,0 0-32,0-1 1,0 1 0,0 0-1,25 25-15,-25-25 16,25 25 0,-25-25-1,25 25-15,1-26 16,-1 26-1,-25-25 17,25 0-17,0 0 1,-25-1 15,26 26-31,-1 0 31,0 0-15,0 0 0,1 0 15,-1 0 0,0 0-31,0 0 31,-25 26 16,0-1-15,0 0-17,25-25 1,-25 25 15,0 1 0,0-1-15,0 0 0,0 0 15,0 0 0,0 1 0,0-1-15,0 0 15,0 0-15,-25 1-1,25-1 17,-25-25-17,0 0 1,25 25 0,-25-25-1,25 25 1,0 1-1,-26-26-15,26 25 16,-25-25 0,25 25-1,-25-25-15,25 25 16,-25-25-16,-1 0 16,1 0-1,25 25 1,-25-25-16,0 0 15,-1 0-15,1 0 16,0 0 0,0 0-1,-1 0 17,1 0-17,0 0 1,0 0-1,0 0 17,-1 0-1,26-25-15,0 0 15,0 0-16,0 0 32,0-1 0,0 1-16,51 25-15,-26 0-16</inkml:trace>
  <inkml:trace contextRef="#ctx0" brushRef="#br0" timeOffset="-181067.78">1161 17587 0,'25'0'406,"0"0"-390,26 0-16,-1 0 15,1 0-15,-1 0 0,1-25 16,-1 25-16,1 0 15,-1 0-15,1-26 16,-26 26-16,25-25 16,1 25-16,-1 0 0,-25-25 15,26 25 1,-26 0-16,26-25 16,-26 25-16,0 0 0,0 0 15,1 0 1,-1 0-16,0-25 15,0 25-15,1 0 16,-1 0 0,0 0-16,0 0 15,0 0-15,1 0 16,-1 0-16,0 0 31,0 0-31,1 0 16,-1 0-1,0 0 1,0 0-16,1 0 16,-1-26-1,0 26-15,0 0 16,1 0-16,-1 0 16,0 0-1,0 0 1,0 0-1,1 0-15,-1 0 16,-25-25-16,25 25 16,0 0-16,1 0 15,-1-25 1,0 25-16,0 0 0,1 0 16,-1 0-1,0-25-15,0 25 16,26 0-16,-26-26 15,0 26-15,0-25 16,26 25-16,-26 0 16,0 0-16,1 0 15,24-25-15,-25 25 16,1 0-16,24 0 16,-25 0-16,1 0 15,-1 0-15,0 0 0,0-25 16,1 25-16,-1 0 15,0 0-15,0 0 16,0 0 0,1 0-16,24 0 15,-25 0 1,1 0-16,-1 0 16,0 0-1,0-26-15,1 26 16,-1 0-1,0 0-15,0 0 16,1 0 0,24 0-1,-25 0 1,0 0-16,1 0 16,-1 0-1,0 0-15,0 0 0,1 0 16,-1 0-16,0 0 15,26 0 1,-26 0-16,0 0 16,0 0-1,1 0-15,-1 0 16,0 0 0,0 0-16,0 0 0,1 0 15,-1 0-15,0 0 16,0 0-1,1 0-15,-1 0 0,0 0 16,0 0-16,1 0 16,-1 0-1,0 0 1,0 0-16,1 0 16,-1 0-1,0 0 1,0 0-1,0 0-15,1 0 32,-1 0-17,0 0 1,0 0 0,1 0-1,-1 0 1,0 0-16,0 0 31,1 0 16,-1 0-31,0 0-16,0 0 15,1 0-15,-1 0 16,-25-25 15,25 25-15,0 0-16,0 0 15,1 0 1,-1 0-16,0 0 16,-25-25-16,25 25 15,1 0 1,-1 0-1,0 0-15,0 0 16,1 0 0,-1 0-1,0 0 1,0 0 0,1 0-16,-1 0 15,0-25 1,0 25-1,1 0 1,-1 0-16,0 0 16,25 0-1,-24 0 1,-1 0-16,0 0 16,0 0-16,1 0 15,-1 0 1,0 0-1,0 0 1,1 0 0,-1 0-1,0 0 17,0 0 14,1 0-30,-1 0 0,0 0-1,0 0-15,0 0 16,1 0 0,-1 0-1,0 0-15,0 0 16,1 0-1,-1 0 1,0 0 0,0 0-1,1 0-15,-1 0 16,0 0 0,0 0-16,-25-25 15,26 25 1,-1 0-16,0 0 15,0 0 1,0 0-16,1 0 16,-1 0-1,0 0-15,0-26 16,1 26 0,-1 0-16,0 0 0,0 0 31,1 0-16,-1 0 1,0 0-16,0 0 0,1 0 31,-1 0-15,0 0 0,0 0-16,0 0 15,1 0 1,-1 0-1,0 0 17,0 0-17,1 0 1,-1 0 78,0 0-79,0 0 32,1 0 984,-1-25-1015,0 25-16,0-25 16,26 25-1,-51-25 1,50 25-16,-25 0 16,1 0-16,-1 0 15,0 0-15,0 0 16,1 0-1,-1 0-15,0-26 0,0 26 16,1 0-16,-1 0 16,0 0-1,0 0-15,1 0 0,-1 0 16,0 0 0,0 0-1,1 0 1,-1 0-1,0 0 17,0 0-17,-50 26 235,25-1-234,0 0 0,0 0-16,0 1 15,0-1 16,0 0-31,0 0 16,0 0-16,0 1 16,0-1-1,0 0-15,0 0 16,0 1 0,0-1-16,0 0 15,0 0 16,0 1-31,0-1 0,0 0 32,0 0-17,0 0 1,0 1 15,0-1 0,0 0 1,0 0 46,0 1-63,0-1 17,0 0-1</inkml:trace>
  <inkml:trace contextRef="#ctx0" brushRef="#br0" timeOffset="-178108.37">10751 4996 0,'0'51'125,"0"100"-110,0-75-15,0 75 16,25-25-16,-25-50 0,0-25 16,0-1-16,0 0 15,25 1-15,-25-26 16,0 26-16,0-26 47,0 0-32,0 0-15,0 1 16,0-1 0,0 0 15</inkml:trace>
  <inkml:trace contextRef="#ctx0" brushRef="#br0" timeOffset="-175438">10776 4769 0,'25'0'360,"0"0"-329,0 0-31,1 25 15,-1-25-15,0 26 16,0-26 0,-25 25-16,26-25 15,-1 0 1,0 0-16,0 25 16,1-25-1,-1 0-15,0 25 16,0-25-16,1 26 15,-1-26 1,0 25 0,0-25-16,-25 25 0,0 0 15,25-25-15,1 0 16,-1 0 0,-25 26-16,25-26 0,0 25 15,1-25 1,-26 25-1,0 0 1,25-25-16,-25 25 16,0 1-1,0-1 32,0 0-16,0 0-31,0 1 16,0-1 0,-25-25-1,25 25-15,0 0 16,-26-25-16,26 26 16,-25-26-1,0 0 1,0 25-16,-1-25 0,26 25 15,-25 0 1,0-25 0,0 0-1,0 0-15,-1 0 16,1 0 0,0 0-1,0 0-15,-1 0 16,1 0-16,0 0 0,0 0 15,-1 0 1,1 0-16,0 0 16,0 0-16,-26 0 15,26 0 1,0 0 0,0 0-16,-1 0 15,1 0 1,0 0-16,0 0 47,25-25 15</inkml:trace>
  <inkml:trace contextRef="#ctx0" brushRef="#br0" timeOffset="-172912.47">11861 5324 0,'0'26'312,"0"-1"-296,0 0 31,25-25-32,0 0 32,1 0-31,-26 25-16,25 0 31,0 1-15,-25-1-16,25 0 31,-25 0-15,26-25-1,-1 0-15,0 0 16,0 0-16,-25 26 15,0-1-15,25-25 16,1 0-16,-1 0 16,-25 25-16,25-25 15,0 25 1,1-25-16,-1 0 16,0 0-1,0 0 1,1 0-1,-1 0 17,0 0-17,-25-25 17,25 0-17,1 0 1,-1 25-1,-25-26 17,0 1-17,0 0 17,0 0-17,0-1 1,-25 26-16,-1-25 15,1 0 17,0 25-32,-26-25 15,26 0 1,0 25-16,-26 0 16,51-26-16,-25 26 15,0 0-15,0-25 16,-1 25-16,1 0 15,0-25-15,0 25 16,0 0-16,-1 0 16,-24 0-16,25 0 15,-1 0 1,-24 0 0,-1 0-1,26 0-15,0 0 0,-26 0 16,26 0 15,0 0-31,0 0 16,0 0-1,25 25 1,-26-25-16,52 0 94,-1 0-79</inkml:trace>
  <inkml:trace contextRef="#ctx0" brushRef="#br0" timeOffset="-170377.68">12618 5047 0,'25'25'297,"-25"0"-281,0 0 31,0 1-32,0-1 1,0 0 0,-25 0 15,0 1 0,25-1-15,0 0 15,0 0-15,-25-25-16,25 26 15,0-1 17,0 0-17,-26-25 16,52 0 79,-26-25-95,0 0 17,25-1-17,-25 1 1,25 25 0,0 0-1,0-25-15,1 25 16,-1 0-1,-25-25-15,50 25 16,-24 0 0,-1 0-1,0 0-15,0 0 16,1 0 0,-1 0-1,0 0 1,0 0-16,1 25 0,-1-25 31,-25 25-31,0 0 31,25-25-31,0 0 32,-25 26-32,25-26 31,-25 25-31,26 0 15,-26 0 17,0 0-17,0 1 1,0-1 0,0 0-1,0 0-15,0 1 31,0-1-15,0 0-16,-26-25 16,26 25-16,-25 1 15,0-26 1,25 25 15,-25 0-15,0 0 15,-1-25-31,26 25 0,-25-25 16,0 0-16,0 0 31,-1 0 16</inkml:trace>
  <inkml:trace contextRef="#ctx0" brushRef="#br0" timeOffset="-159129.04">8227 17789 0,'0'-25'297,"0"-1"-282,0 1 1,0 0 0,0 0-16,0-1 15,0 1-15,0 0 31,0 0-31,0-1 16,0 1 15,0 0-31,25 25 16,-25-25-16,0 0 16,0-1-16,0 1 15,0 0-15,0 0 16,0-1-16,0 1 15,0 0-15,0 0 16,25 25-16,-25-51 16,0 26-1,26 0 1,-26 0-16,0-1 0,25-24 16,-25 25-16,0-1 15,0 1 1,0 0-16,0 0 0,0-1 15,0 1-15,0 0 16,0 0 0,0 0-16,0-1 15,0 1-15,25 0 0,-25 0 16,0-1 0,0 1-16,25 25 15,-25-25-15,0 0 0,0-1 16,0 1-1,0 0 1,0 0 0,0 0-1,26 25-15,-26-26 16,0 1-16,0 0 31,0 0-31,0-1 16,0 1-1,0 0-15,0 0 16,0-26 15,0 26-31,0 0 0,0-26 16,0 26-16,0 0 16,0 0-16,0-1 15,0 1-15,0-25 0,0 24 16,0 1-16,0 0 15,0-26 1,0 26-16,0 0 16,0-25-16,0 24 0,0 1 15,0 0 1,0 0-16,0-1 16,0 1-16,0 0 0,0 0 15,0-1 1,0 1-16,0 0 15,0 0-15,0 0 0,0-1 32,0 1-17,0 0 1,0 0 0,0-1 15,0 1-16,0 0 48,0 0-32,0-1-15,0 1-16,0 0 15,0 0 1,0 0 15,0-1-15,0 1 0,0 0 15,0 0-16,0-1 17,0 1-17,0 0 1,0 0 15,0-1-31,0 1 31,0 0 173,0 0-173,0 0 0,0-1-31,0 1 0,0 0 16,0-26 15,0 26-31,0 0 0,0 0 16,0-1-16,0-24 15,0 25 1,0 0-1,0-1-15,0 1 16,0 0 0,0 0-1,0-26 267,0 1-267,0-1-15,0 1 16,0-1-16,-51 1 15,51-1-15,0-24 16,0 24-16,-25 1 0,25-1 16,0 1-16,0-26 15,0 51-15,0 0 16,0-26-16,0 26 16,0 0-16,0-1 15,0 1-15,0 0 16,0 0-16,0 0 15,0-1 1,0 1-16,0 0 16,0 0-16,0-1 15,0 1 1,0 0-16,0-26 16,0 26-16,0 0 15,0 0 1,0 0-1,0-1-15,0 1 16,0 0 0,0 0-1,0 50 48,25-25-32,-25 25-31,0 0 31,0 1-15,25-26 0,1 0-1,-1 25-15,25 0 0,1-25 16,-1 25-16,1 0 15,-1 1-15,26-26 16,0 25-16,-26 0 16,1-25-16,24 51 0,26-51 15,-50 25-15,-1-25 16,1 0-16,24 25 16,1-25-16,-26 25 15,1-25-15,25 0 0,-1 26 16,-24-26-16,-1 0 15,1 25-15,50-25 16,-51 25-16,1-25 16,-26 0-16,76 0 0,-51 0 15,1 0-15,-26 0 16,76 0-16,-25 25 16,-26-25-16,1 0 0,-1 0 15,1 0-15,-1 0 16,-25 0-16,1 0 15,-1 0-15,0 0 0,25 0 16,-24 0-16,-1 0 16,0 0-16,0 0 15,1 0-15,-1 0 16,25 0-16,-24 0 0,24 0 16,-25 0-1,26 0-15,-1 0 16,-25 0-16,26 0 15,-1 0-15,-24 0 16,24 0-16,1 0 16,-1 0-16,1 0 15,-1 0-15,-25 0 16,26 0-16,-1 0 0,1 0 16,-26 0-16,25 0 15,1 0-15,-26 0 16,0 0-16,1 0 15,24 0 1,-25 0-16,0 0 16,1 0-16,24 0 15,-25 0-15,1 0 16,24 0-16,-25 0 16,1 0-16,24 0 15,-25 0 1,1 0-16,24 0 0,-25 0 15,1 0-15,-1 0 16,25 0-16,1 0 16,-26 0-16,25 0 15,-24 0-15,24 0 0,1 0 16,-1 0 0,-25 0-16,26 0 15,24 0-15,-24 0 0,25 0 16,-1 0-16,-24 0 15,-1 0-15,26 0 16,-26 0-16,1 0 16,-1 0-16,1 0 0,25 0 15,-26 0-15,1 0 16,-1 0-16,26 0 16,-26 0-16,-25 0 0,51 0 15,-25 0-15,-1 0 16,1 0-16,24 0 15,1 0-15,0 0 16,-26 0-16,26 0 0,-26 0 16,51 0-16,-25 0 15,-26 0-15,1 0 16,25 0-16,-26 0 16,1 0-16,-1 0 0,1 0 15,-1 0 1,-25 0-16,26 0 15,-26 0-15,25 0 16,1 0-16,-26 0 31,0 0-31,1 0 16,-1 0 0,0 0-1,-25 25-15,25-25 31,1 0-31,-1 0 0,0 0 16,0 0-16,26 0 16,-26 0-1,0 0 1,0 0-16,1 0 0,-1 0 16,0 0-16,0 0 15,1 0 1,-1 26-16,0-26 15,0 0 1,1 0-16,-1 0 31,0 0 1,0 0-17,0 0-15,1 25 0,-1-25 16,0 0-16,0 0 15,1 0-15,-1 0 16,0 0 0,0 0-16,1 0 31,-1 0-15,0 0-1,0 0 1,1 0-16,-1 0 15,0 0 17,0 0-17,0 0 282,-25 25-281,26 0-16,-26 26 0,0-1 15,0-24-15,0-1 16,25 50-16,0-24 16,-25-26-1,0 26-15,0 24 0,25-24 16,-25 25-16,0 50 16,26 25-16,-26-25 15,25-25-15,25 126 16,-50-126-16,0 51 0,0-52 15,26 1-15,-26 51 16,0-51-16,25 50 16,-25-25-16,0-25 15,0 25-15,0-75 0,0-1 16,0 1-16,0-1 16,0-25-16,0 1 15,0-1-15,0 25 0,0-24 16,0-1-1,0 0 1,0 0 0,0 26-16,0-26 15,0 0 1,0 26-16,0-26 16,0 0-16,0 26 15,0-26 1,0 25-16,0 1 0,0-26 15,0 25-15,0 51 16,0-50-16,0-26 0,0 26 16,0-1-16,0-25 15,0 0-15,0 1 16,0-1-16,0 0 16,0 0-16,0 1 15,0-1 1,0 0-16,0 0 15,0 1-15,0-1 125,0 0-93,0 0-17,0 0 1,0 1 15,0-1-31,0 25 16,25 1-16,-25-26 15,0 0-15,0 1 16,0-1 0,0 0-16,25 0 15</inkml:trace>
  <inkml:trace contextRef="#ctx0" brushRef="#br0" timeOffset="-90496.42">656 15467 0,'51'0'266,"150"-25"-266,-49-25 15,126 50-15,-77 0 16,1 0-16,-50 0 15,50-25-15,75 25 0,-125 0 16,-51-26-16,25 26 16,-51-25-16,52 25 15,-52-25-15,1 25 0,-26-25 16,1 25-16,25-26 16,-26 26-16,-25-25 15,51 0-15,0 0 16,25 25-16,-26-26 0,-24 1 15,75-25-15,-50 50 16,-26-25-16,26-1 16,0 1-16,-26 25 15,51-25-15,-76 25 0,76-25 16,-25 25-16,-26-26 16,1 26-16,-1 0 15,1 0-15,25 0 16,-51 0-16,0 0 15,26-25-15,-1 25 16,0 0-16,-24 0 16,49 0-16,-49 0 15,24 0-15,-25 0 16,26 0-16,-1 0 16,1 0-16,-1 0 0,1 0 15,-1 0-15,1 0 16,-26 0-16,51 0 15,-26 0-15,1 0 16,-26 0-16,25 0 0,51 0 16,-50 0-16,-1 0 15,-25 0-15,76 0 16,-50 25-16,25-25 16,-1 0-16,-24 26 0,24-26 15,26 0-15,-75 0 16,49 25-16,1-25 15,-26 0-15,51 0 0,-25 0 16,25 0-16,-76 0 16,76 25-16,-50-25 15,-1 25-15,26-25 16,0 0-16,-26 26 0,26-26 16,-26 0-16,51 0 15,-25 25-15,-26-25 16,1 25-16,25-25 15,-1 0-15,-24 25 0,24-25 16,-24 0-16,50 0 16,-51 25-16,51-25 15,-25 0-15,25 26 16,0-26-16,-51 0 0,77 50 16,-52-50-16,1 0 15,0 0-15,-1 0 16,26 0-16,-50 0 0,24 0 15,1 0-15,0 0 16,25-50-16,-25 50 16,-1 0-16,1-26 15,-26 26-15,77 0 0,-26 0 16,25 0-16,-51 0 16,26 0-16,26 0 15,-52 0-15,1 0 0,0 0 16,25 0-16,-51 0 15,-25 0-15,26 0 16,50 0-16,-76 0 16,0 0-16,51 0 0,-26 0 15,1 0-15,-26 0 16,51 0-16,-26 0 16,1 0-16,-1-25 0,1 25 15,-1 0-15,-25 0 16,76 0-16,-75 0 15,24-25 220,152-25-220,76-1-15,-77 26 0,-49 25 16,50 0-16,25 0 16,-126 0-16,50 0 15,-50 0-15,25 0 0,-50-25 16,0 25-16,50 0 16,-25 0-16,0-26 15,0 26-15,50 0 16,-25-50-16,-50 50 0,50 0 15,26 0-15,-77 0 16,1 0-16,50-25 16,-50 25-16,25 0 0,-51 0 15,26 0-15,25 0 16,-76 0-16,76 0 16,-76 0-16,1 0 15,75 0-15,-51-26 16,26 26-16,-26 0 15,-24 0-15,49 0 16,-24-25-16,-1 25 16,1 0-16,24 0 0,-24-25 15,25 25-15,24 0 16,-49 0-16,25 0 16,-26 0-16,1 0 15,24 0-15,1 0 0,-25 0 16,24 0-16,-24 0 15,-1 0-15,26 0 16,-26 0-16,26 0 0,25 0 16,-76 0-16,26 0 15,50 0-15,-26 0 16,-24 0-16,25 0 16,-1 0-16,-24 0 0,-1-25 15,26 25-15,0 0 16,-26 0-16,1 0 15,75 0-15,-51 0 0,-24 0 16,-1-25-16,26 25 16,0 0-16,25-26 15,-51 26-15,51 0 16,-25-25-16,25 25 0,-25 0 16,-1-25-16,51 25 15,-50 0-15,-25 0 16,50 0-16,-26 0 15,51 0-15,-50 0 0,-25 0 16,50 0-16,-1 0 16,-24 0-16,-25 0 15,24 0-15,1 0 16,0 0-16,25 0 0,-26 0 16,1 0-16,-25 0 15,50 0-15,0 0 16,-26 0-16,-24 0 0,50 0 15,25 0-15,-50 0 16,-1 0-16,1 0 16,25 0-16,0 0 15,-25 0-15,-26 0 0,51 0 16,-25 0-16,-1 0 16,-24 0-16,50 0 15,0 0-15,0-25 16,75-26-16,-125 51 0,75-25 219,51-26-219,75 26 15,202-25-15,-50 25 16,0 25-16,-202 0 15,50 0-15,0 0 16,-75 0-16,-76 0 0,25 0 16,26 0-16,-51 0 15,-26 0-15,51 0 16,1 0-16,-26 0 0,-26-26 16,77 26-16,-26 0 15,-25-50-15,0 50 16,0 0-16,-51 0 15,26-25-15,-26 25 0,26 0 16,25-26-16,-51 26 16,1-25-16,25 25 15,-1 0-15,1 0 0,-25-25 16,-1 25-16,26 0 16,-26-25-16,1 25 15,50 0-15,-51 0 16,1-26-16,-26 26 0,76 0 15,-51-25-15,1 25 16,-26-25-16,0 25 16,26 0-16,-1 0 0,-25-25 15,26 25-15,-1 0 16,-25 0-16,1 0 16,24 0-16,-25-25 15,26 25-15,-1 0 0,-24 0 16,24 0-16,1 0 15,-1-26-15,-25 26 16,26 0-16,-1 0 16,-25-25-16,51 25 0,-25 0 15,-1 0-15,1 0 16,24 0-16,1 0 16,-26 0-16,1 0 15,25 0-15,-1 0 0,26 0 16,-50 0-16,-1 0 15,-25 0-15,76 0 16,-50 0-16,-26 0 0,26 0 16,-1 0-16,1 0 15,-1 0-15,0 0 16,1 0-16,-1 0 16,1 0-16,-1 0 0,1 0 15,-26 0-15,0 0 16,26 0-16,-26 0 15,51 0-15,-51 0 16,0 0-16,0 0 16,1 0-16,-1 0 15,0 0 1,0 0-16,1 0 16,-1 0-16,0 0 31,0 0-31,1 0 15,-1 0-15,0 0 0,0 0 16,0 0 0,51 0-16,-25 0 15,-1 0-15,1 0 16,24 0-16,-24-25 0,-1 25 16,1 0-16,-1 0 15,1 0-15,-1 0 16,-25 0-16,1 0 0,-1 0 15,0 0 1,0 0 0,1 0-1,-1 0 1,0 0 0</inkml:trace>
  <inkml:trace contextRef="#ctx0" brushRef="#br0" timeOffset="-85200.07">8908 11329 0,'-75'0'188,"24"26"-188,-25-1 16,51 0-16,-25 0 0,24-25 15,1 51-15,-50-26 16,75 0-16,-51 1 15,26 24-15,-26-25 16,26 26-16,0-1 16,-26 26-16,26-26 0,0 1 15,-51 24-15,51 1 16,0-25-16,0 50 16,-1-51-16,1 1 15,0-1-15,25-25 0,-25-25 16,25 25-16,0 1 15,-26 24-15,26-25 16,0 1-16,-25-1 16,25 0-16,0 0 15,0 1 1,0-1-16,0 0 16,0 0-16,0 0 15,0 26 1,0 25-16,0 50 15,0 0-15,0 76 0,0-51 16,0-50-16,25 25 16,-25-25-16,26 25 15,-26-50-15,0-25 16,0-1-16,25 26 0,-25-26 16,25-25-16,0 26 15,-25-1-15,26 1 16,-26-1-16,25 1 15,0-1-15,-25 1 0,25-1 16,0-25-16,-25 26 16,26-51-16,-1 50 0,0-25 15,-25 26-15,25-26 16,1 0-16,24 26 16,-25-26-16,26 0 15,-26 26-15,51-26 16,-51 0-16,25-25 0,1 76 15,-1-51-15,1 0 16,-1-25-16,1 51 16,-1-51-16,1 25 0,75 0 15,-25-25-15,25 26 16,-25-26-16,76 25 16,-102-25-16,102 0 15,-26 0-15,26 0 0,-101 0 16,25 0-16,50 0 15,-50-25-15,51 25 16,-52 0-16,27-26 0,-26 1 16,0 25-16,50-25 15,-50 25-15,25-51 16,-50 26-16,50 25 16,-25-25-16,0 0 0,0 25 15,-26-26-15,52 1 16,-52 25-16,52-25 15,-52 25-15,1 0 16,50 0-16,-75 0 0,24 0 16,-24 0-16,-1 0 15,26 0-15,0 0 16,-1 0-16,-24 0 0,-1 0 16,77 0-16,-102 0 15,76 0-15,-26 0 16,1 0-16,0 0 15,0 0-15,24-25 16,1 25-16,26 0 0,-52 0 16,-24 0-16,50 0 15,0 0-15,0 0 0,-51 0 16,51 0-16,0 0 16,-25 0-16,-26 0 15,26 0-15,25 0 16,0 0-16,-51 0 15,26 0-15,0 0 0,-26 0 16,26 0-16,-26 0 16,26 0-16,0 0 15,25 0-15,-51 0 0,26 0 16,0 0-16,-1 25 16,-24-25-16,24 0 15,-24 0-15,50 0 16,-51 0-16,-24 0 0,74 0 15,-49 0-15,-1 0 16,-24 0-16,24 0 16,1 0-16,-26 0 0,25 0 15,-24-25-15,24 25 16,-25-25-16,1-1 16,-1 26-16,0-25 15,0 0-15,26 0 0,-26 25 16,0-26-1,-25 1-15,25 0 16,1 0-16,-26-1 16,25 1-16,0 25 0,0-50 15,1 25 1,-26-1-16,0 1 16,0 0-16,25-26 0,-25-24 15,0 49-15,0 1 16,0-25-16,0-1 15,0 1-15,0-26 16,0 51-16,0-26 0,0 1 16,-25 25-16,25-26 15,-26 1-15,26 25 16,0-1-16,-25 1 16,25-25-16,-25-1 0,25 1 15,-25 50-15,-1-76 16,-24 26-16,25-1 15,-1 26-15,1-26 0,0 1 16,0-1-16,0 26 16,-1 0-16,1 0 15,25 0-15,-25-1 16,0 1-16,25 0 16,-51 0-16,26-1 15,0 1-15,-1 25 16,1-50-16,-25-1 15,24 26-15,26 0 16,-25 0-16,0 25 16,-26-51-16,26 26 0,0 0 15,-25-26-15,-1 1 16,1 24-16,24 1 16,-24 0-16,50 0 15,-51 0-15,26-1 16,-25-24-16,-1 25 0,26-1 15,0 1-15,-26-25 16,1 24-16,-1 1 16,26 0-16,-51 0 15,51-26-15,-25 26 0,-1 0 16,1-26-16,-26 26 16,-25-25-16,51-1 15,-1 26-15,-25-51 0,26 51 16,0 0-16,-51-26 15,25 1-15,0-1 16,26 26-16,-1 0 16,-50 0-16,51-51 0,-26 51 15,26-26-15,-51 51 16,0-50-16,-25-26 16,25 26-16,0-1 0,-76-24 15,76 24-15,25 26 16,-50-51-16,25 51 15,0 0-15,26-1 16,-1 1-16,0 0 0,-50-25 16,50 24-16,-25 26 15,26-25-15,-26 25 16,-25-25-16,50 25 0,-50 0 16,25-25-16,-26 25 15,52 0-15,24 0 16,-24 0-16,-52 0 15,26 0-15,26 0 16,-1 0-16,-50 0 0,25 0 16,0 0-16,25 0 15,1 0-15,-26 0 16,0 0-16,75 0 0,-24 0 16,-51 0-16,51 0 15,-1 25 1,26-25-16,-26 0 15,26 25-15,-25-25 0,24 25 16,1-25 0,-25 0-1,25 0-15,-1 26 16,1-1-16,25 0 0,-50-25 16,24 25-16,1 0 15,0 1-15,-26-1 16,1 0-16,25-25 0,-1 25 15,1 1-15,-25-1 16,-1 0-16,26 0 16,0-25-16,0 26 0,-1-26 15,1 25-15,0 0 16,0-25 0,-1 0-16,26 25 15,-25-25-15,0 0 16,0 0 15</inkml:trace>
  <inkml:trace contextRef="#ctx0" brushRef="#br0" timeOffset="-59558.54">9034 14584 0,'-126'-75'218,"0"49"-218,0-24 16,0-51-16,0 25 16,75 51-16,-25-51 0,-50 1 15,25-1-15,51 26 16,-1-1-16,-50-75 0,0 0 15,76 75-15,0-50 16,25 26-16,-25-1 16,25 26-16,0-26 15,0-25-15,0 25 0,0 1 16,0-1-16,25 25 16,-25-50-16,25 1 15,0 24-15,51-25 16,-25-50-16,-1 75 0,51-101 15,25-50-15,-25 101 16,25-51-16,-50 1 16,25 100-16,-25-25 0,-1-25 15,1 75-15,-25 1 16,-1-51-16,1 51 16,49-1-16,-24-25 15,-25 1-15,50 24 0,-26 1 16,26-51-16,-50 76 15,50-26-15,0 26 16,-51-25-16,26 24 16,-1 1-16,52-51 0,-52 76 15,52-25-15,-52 0 16,51 0-16,-50-1 16,50 1-16,-25 25 15,0-50-15,0 24 0,-25 26 16,50-25-16,0 0 15,-25 25-15,25 0 16,-25 0-16,25 0 16,-50 0-16,25 0 0,51 0 15,-77 0-15,77 0 16,-26 0-16,-25 0 16,25 0-16,0 0 0,76 50 15,0-24-15,-76 24 16,51 1-16,-26-26 15,26 0-15,-101 51 16,50-51-16,0 26 0,76-1 16,-101 0-16,50 1 15,-50-1-15,25 1 16,-25-26-16,0 0 0,0 1 16,0 24-16,25 0 15,0-24-15,-25-1 16,0 0-16,51 51 15,-26-26-15,51 1 0,-102-26 16,77 25-16,-77-24 16,52 24-16,49 1 15,-24-1-15,-26-25 16,-50 26-16,24-26 0,1 0 16,26 51-16,-1-51 15,-51 0-15,1 1 16,50 24-16,1 1 0,-52-26 15,77 25-15,24 1 16,-50-26-16,1 25 16,75 1-16,-26-1 15,-24 26-15,-51-51 0,100 51 16,-49-51-16,25 51 16,-102-51-16,102 26 15,-26-1-15,-25 1 16,1-26-16,24 50 0,26 1 15,-51-51-15,0 1 16,-25 49-16,25-49 16,0-1-16,-50 25 15,76-25-15,-52 51 0,52-25 16,-26-26-16,-25 0 16,76 51-16,-51-51 15,25 51-15,-50-51 0,51 51 16,-26-51-16,25 51 15,-50-51-15,0 0 16,76 0-16,-51 0 16,-50-25-16,-1 26 0,1-1 15,25-25-15,-76 0 16,101 0-16,-50 50 16,0-50-16,25 26 15,0-26-15,-26 0 0,52 0 16,-77 0-16,51 0 15,0 0-15,0 0 16,-51 0-16,51 0 0,0 0 16,0-26-16,-25 26 15,25 0-15,0-25 16,-25 25-16,50-25 16,-76 0-16,76-1 0,-25 26 15,-25 0-15,-26-25 16,51 25-16,-25-25 15,0 25-15,0-25 16,-1-26-16,1 51 0,0-25 16,-1-51-16,26 76 15,-50-25-15,-1 0 16,26 0-16,-26-1 0,1 1 16,-1 0-16,1 25 15,-1-25-15,1 0 16,-1-1-16,1 1 15,-1 0-15,1 0 0,-1-1 16,1 1-16,50 0 16,-51 0-16,1 25 15,-26-26-15,0 1 16,25 0-16,-24 0 0,24 25 16,1-25-16,-1-1 15,-25 1-15,1 0 16,24 0-16,-25 25 15,26-26-15,-51 1 0,50 25 16,-25-50-16,26 24 16,-26 26-16,0-50 15,26 25-15,-1-26 0,-24 26 16,-1 0-16,0-26 16,26 26-16,-26 0 15,0 0-15,25-26 16,1 26-16,-26-26 0,26 1 15,24 0-15,-24-1 16,-26 26-16,26-26 16,-1 1-16,0-1 0,-24 26 15,24-25-15,1-1 16,-1 1-16,-25-1 16,1 26-16,24-25 15,1-1-15,-26 1 16,0 25-16,0-26 0,0 1 15,26-1-15,-26 1 16,0 24-16,1-24 16,-1 0-16,0 24 0,-25-24 15,25 25-15,-25-1 32,0 1-17,0 0-15,0-26 16,0 1-16,0 0 15,0-1-15,-25-25 16,25 26-16,-25-26 0,0 26 16,25 25-16,-26-1 15,26 1-15,0 0 16,-25 25-16,25-25 16,0-1-16,-25 26 15,0-50 1,-1 25-16,1-26 15,0 26-15,25-26 16,-76-24-16,51 50 0,25-26 16,-76 26-16,51-26 15,0 1-15,-26-1 16,26 26-16,0 25 16,0-50-1,-26 25-15,26-1 0,0 1 16,0 0-16,25 0 15,-26-1 1,1 26 0,25-25-16,-25 25 31,25-25-31,-25 25 16,-1 0 15,26 25 47,-25 0-47,25 1-15,0-1-16,-25 25 15,25 1-15,0 50 16,0 25-16,0-50 16,0-1-16,0 1 15,0-26-15,0-24 0,0-1 16,0 0-16,0 0 16,0 1-1,0-1 16,0 0 1,0 0-32,0 1 31,0-1 0,0 0-15,0 0-1,0 51-15,0-26 16,50 26-16,-24 25 16,-1-51-16,-25 1 0,25-1 15,-25-24 1,25-26 0,-25 25-1,0 0-15,0 0 16,0-50 46,0 0-62,0 0 16,0-51 0,0-50-16,-25 25 0,25 25 15,-25-100-15,25 24 16,-25 1-16,-1 25 15,26 25-15,-50-76 0,25 76 16,25 25-16,0 26 16,-26-1-16,26-49 15,0 49 1,-25 26-16,25-26 0,0 26 16,0 0-16,0 0 15,0-1 32,25 26 187,1 0-202,-26 26-32,25-1 0,0-25 15,0 0-15,1 25 16,-1-25 0,0 0-16,0 25 0,1 1 15,-1-26 1,0 0-1,0 25-15,26 0 16,-1-25-16,1 25 0,-1 1 16,1-26-16,-26 0 15,25 0-15,1 25 16,-51 0-16,25-25 16,0 0-16,0 25 0,1-25 15,24 25 1,1 1-16,-1-1 15,26 0-15,-51 0 16,26-25-16,-26 26 16,0-26-16,-25 25 15,51 0-15,-26-25 16,0 25-16,0-25 0,0 0 16,-25 26-16,26-26 15,-1 0 1,0 25-16,0-25 15,1 25-15,-1-25 16,-25 25 0,25-25-16,-25 25 15,25 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280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116.21622" units="1/cm"/>
          <inkml:channelProperty channel="Y" name="resolution" value="73.09644" units="1/cm"/>
          <inkml:channelProperty channel="T" name="resolution" value="1" units="1/dev"/>
        </inkml:channelProperties>
      </inkml:inkSource>
      <inkml:timestamp xml:id="ts0" timeString="2023-05-23T10:54:09.1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883 2372 0,'0'51'313,"0"75"-313,25 25 15,26 76-15,-51 26 0,25-102 16,26 101-16,-26-25 16,0-75-16,-25-51 15,0-26-15,0-24 16,0-1-16,0-24 15,0-1-15,0 0 16,0 0-16,0 0 16,0 26-16,0 25 15,0-26-15,0 26 16,0-26-16,0 76 16,0-50-16,0-25 15,0-1-15,0 51 0,25 0 16,-25-51-16,0 26 15,0 0-15,26-26 16,-26 26-16,0-26 16,0 1-16,0-1 0,0-24 15,0-1 1,0 0-16,0 0 47,0 0-32,0 1 1,0-1-16,0 0 16,0 0 15</inkml:trace>
  <inkml:trace contextRef="#ctx0" brushRef="#br0" timeOffset="5181.1">858 2271 0,'25'0'219,"51"0"-203,50 0-16,76-50 0,25 25 15,-75 25-15,-1 0 16,101 0-16,-50 0 15,-25 0-15,-26 0 16,-50 0-16,-76 0 0,26 25 16,-26-25-16,0 0 15,1 0-15,-1 0 94,0 25-47,0-25-31,1 0-1,-1 0 1,0 0-1,0 0 1,1 0 0,-1 0-16,0 0 15,0 0-15,0 0 0,1 0 16,-1 0 0,25 0-16,-24 0 15,-1 0 1,0 0-16,0 0 0,1 0 15,-1 0-15,25 0 16,1 0 0,-26 0-16,0 0 0,1 0 15,-1 0 1,0 0-16,0 0 16,0 0-16,1 0 15,-1 0 1,0 0-16,0 0 31,1 0-15,-1 0 15,0 0 16,0 0-32,1 0-15,-1 0 16,0 0-16,0 0 16,1 0-1,-1 0-15,0 0 16,0 0-16,0 0 0,1 0 16,-1 0 15,0 0-31,0 0 0,1 0 15,-1 0 1,0 0 0,0 0 15,1 0-15,-1 0-1,0 0 220,0 0-220,1 0 1,49 0-16,-50-25 15,1 25-15,-1-25 16,0 25-16,-25 25 406,0 25-406,0 1 0,0-1 16,0 26-16,0 25 16,0 25-16,0-76 15,0 26-15,0 0 16,0-26-16,0 1 0,0-1 15,0 1-15,0-1 16,0 1-16,0-1 16,0 51-16,0-76 15,0 26-15,0-1 0,0 26 16,0-51-16,0 0 16,0 1-1,0-1-15,0 0 16,0 0-1,0 0-15,0 1 16,0 24 0,0 1-16,0-1 0,0-25 15,0 26-15,0-26 16,0 0 0,0 0-1,0 26-15,0-26 0,0 26 16,0-1-16,0 26 15,0-1-15,0-24 16,0-26-16,0 26 0,0-1 16,0-25-16,0 1 15,0 24 1,0 1-16,0 24 16,0-24-16,0 24 0,0 26 15,0-50-15,25 24 16,-25-24-16,0-1 15,26-24-15,-26-1 16,0 0-16,0 0 0,0 1 16,0-1-1,0 0 1,0 25 0,25-24-1,-25 24-15,0 26 16,25-26-16,-25 1 15,51-1-15,-51 1 0,0-26 16,0 0 0,0 0-16,0 1 15,0-1 1,0 25 0,0 1-1,25-1-15,0 1 16,-25 24-16,51 26 15,-26-25-15,0-25 0,-25 24 16,25-50-16,-25 1 16,0-1-16,0 0 15,0 0 17,0 1-1,0-52 63,-25 1-79,0 25 1,0-25-16,-26 0 15,26-1-15,0 1 16,-1 0-16,1 0 16,0 25-16,-26 0 0,26-25 15,0 25-15,25-26 16,-25 26-16,-26-25 16,26 25-16,-25-25 0,24 25 15,-24 0-15,-1-25 16,26 25-1,-25 0-15,24 0 0,-24 0 16,-1 0-16,1 0 16,0 0-16,24 0 15,-24 25 1,-1-25-16,1 0 0,25 25 16,-26-25-16,1 0 15,-26 25-15,26-25 16,24 0-16,1 0 15,-76 26-15,51-26 0,-1 0 16,-25 25-16,1-25 16,-1 0-16,0 0 15,-100 0-15,100 0 0,-25-25 16,-25-1-16,0-24 16,75 25-16,-25-1 15,1 1-15,24 0 16,1 25-16,-1-25 15,1 25-15,25-26 0,-1 26 16,1-25-16,0 25 16,0 0-1,-26 0-15,26 0 16,0 0-16,0 0 16,-1 0-16,1 0 15,0 0-15,0 0 16,-1 0-16,1 0 15,0 0 1,0 0-16,-1 0 47,1 0-31,0 0 15,0 0-16,-1 0 17,1 0-32,0 0 15,0 0 1,0 0 0,-1 0-1,1 0-15,0 0 16</inkml:trace>
  <inkml:trace contextRef="#ctx0" brushRef="#br0" timeOffset="8573.32">2473 1464 0,'0'76'235,"76"125"-220,0 127-15,-26-25 16,51 25-16,-25-75 0,-26-127 16,-25 25-16,-25-75 15,26-51-15,-26 0 16,0 0-16,0 1 16,0-1 15,0 0-16,-26-25 17,26 25-17,-25 1 1,25-1 15,-25 0-15,0 0-1,25 1 1,0-1 0,0 0-16,0 0 15,0 26-15,0-1 0,-26-25 16,1 26 0,25-26-16,0 0 15,0 1-15,0-1 0,0 0 16,0 0-16,0 0 15,0 26-15,0-1 16,0 1-16,0-26 16,0 0-16,0 1 15,0 24 1,0-25-16,0 0 16,-25 1-1,25-1 1,0 0-1,0 0 1,0 26-16,0-26 16,0 0-16,0 26 15,0-26 1,0 26-16,0-1 16,0-25-16,0 51 15,0-51-15,0 26 0,25-26 16,-25 25-16,0-24 15,0-1-15,0 0 16,0 0-16,0 0 16,0 1-16,0-1 15,0 0 1,0 0 0,0 1-1,0 24-15,0-25 16,0 26-16,0-26 15,0 0-15,0 0 16,0 1-16,0-1 16,0 0-16,0 0 15,0 1 1,0-1 0,0 0-1,0 0-15,0 1 16,0-1-16,0 0 31,0 0-31,0 0 16,0 1-1,0-1-15,0 0 0,0 0 32,0 1-32,0-1 15,0 0-15,0 0 16,0 1-16,0-1 15,0 0-15,0 0 16,0 0-16,0 1 16,0-1-16,0 0 15,0 0 1,0 1-16,0-1 16,0 0-1,0 0-15,0 1 16,0-1-16,0 0 15,-25 0-15,25 1 16,0-1 0,0 0-16,0 0 15,0 0 1,-25 1 0,25-1-16,0 0 62,0 0-46,0 1-1,0-1 188,0 0-203,0 0 16,0 1 0,0-1-1,0 0-15,25 51 16,-25-1-16,25-24 16,26-1-16,-51 1 15,25-26-15,-25 0 16,25 0-16,-25 1 31,0-1-15,0 0 15</inkml:trace>
  <inkml:trace contextRef="#ctx0" brushRef="#br0" timeOffset="12780.89">479 3962 0,'51'0'250,"50"0"-235,-25 0-15,25 0 16,-1 0-16,-24 0 0,25 0 15,-50 0 1,-26 0-16,0 0 16,0 0-16,1 0 15,-1 0 17,0 0-17,0 0 1,1 0-1,-1 0 1,0 0 0,0 0-1,0 0 1,1 0 0,-1 0-1,0 0-15,0 0 16,1 0 15,-1 0-31,0 0 16,0 0-1,1 0-15,-1 0 16,0 0 0,0 0-1,-25-25-15,51 25 16,-26 0-1,0 0-15,0 0 16,-25-26 0,26 26-1,-1 0-15,0 0 16,0 0 0,1 0-16,-1 0 31,0 0-16,0-25 17,1 0-17,-1 25-15,25-25 16,1 25 0,50-51-16,-26 51 328,-24 0-313,25 0-15,-51 0 16,51 0-16,-1 51 16,-24-51-16,-1 0 0,-25 0 15,26 0-15,-1 25 16,-24-25-1,-1 0-15,0 0 16,0 0 0,1 0-1,-26 25-15,25-25 16,0 0 0,0 0 15,0 0-31,1 0 15,-1 0 1,0 0 0,0 0-1,1 0 1,-1 0 0,0 0-1,0 0 1,1 0-1,-1 0 1,0 0 0,0 0-16,1 0 15,-1 0-15,0 0 16,26 0 0,-26 0-1,0 0-15,0 0 0,0 0 16,26 0-1,-26 0-15,0 0 16,26 0-16,-26 0 16,0 0-16,51 0 15,-25 0-15,-26 0 16,50 0-16,-24 0 16,-26 25-16,0-25 0,26 0 15,-1 26-15,-24-26 16,24 0-16,1 25 15,-26-25-15,0 0 16,51 0-16,-51 0 0,0 0 16,26 25-1,-26-25 1,0 25-16,0-25 16,1 0-16,-1 0 15,0 0 1,0 0 15,1 0-31,-1 0 16,0 0-1,0 0-15,0 0 16,1 0 15,-1 0-15,0 0-1,0 0 1</inkml:trace>
  <inkml:trace contextRef="#ctx0" brushRef="#br0" timeOffset="19369">2095 2675 0,'-26'0'312,"1"0"-281,0 0-15,0 0 0,-1 0 15,1 0 16,0 25 281,0 0-313,-1-25 1,26 26 0,0-1 15,0 0-15,0 0 15,0 1-16,0-1 1,0 0 31,0 0-31,0 1 15,0-1 0,0 0-15,26-25 77,-1 0-77,0 0 15,0 0 1,1 0-1,-1 0-16,0 0 1,0 0-16,1 0 16,-26 25-1,25 0 1,0-25-16,0 0 47,1 0-16,-26 26-31,25-26 16,-25 25-16,25-25 15,0 0 1,-25 25-16,25-25 16,1 0-16,-26 25 15,25-25-15,0 0 16,-25 26-1,0-1 17,25-25-32,-25 25 15,0 0 32,0 1-31,0-1-1,0 0 17,0 0-32,0 0 15,0 1 1,0-1 0,0 0-16,-25-25 31,25 25-16,-25-25-15,25 26 16,-25-26-16,-1 25 16,1-25-16,0 0 15,25 25 1,-25-25 0,25 25-16,-25-25 0,-1 0 31,1 0 16,0 0-32,0-25 32,-1 25-31,1 0-16,0-25 0,0 25 15,-1-25-15,26-1 16,-25 26-16,0 0 16,0 0-16,-1 0 15,26-25 1,-25 0 0,0 25-1,25-25 1,0-1-1,0 1 17,0 0-17,0 0 32,0 0-31,0-1 15,0 1 0,0 0-15,0 0 0</inkml:trace>
  <inkml:trace contextRef="#ctx0" brushRef="#br0" timeOffset="26795.81">1413 4744 0,'0'50'250,"51"1"-235,-26 126-15,76-51 16,-76-51-16,0 1 15,1 0-15,-1-26 16,-25-25-16,0 1 31,0-1-15,0 0 15,0 0-15,0 1 15,0-1 16,0 0-31,25-25 202,-25-25-218,0 0 32,0-1-17,0 1-15,0 0 0,0 0 16,0-1-1,0 1 17,0-25-32,0 25 15,0-1 1,0 1 0,0 0-1,0 0 1,0-1-1,0 1 1,0 0 0,25 25 62,-25-25-47,0-1 0,0 1-15,0 0 0,0 0-16,0 0 15,0-1 1,26 26 62,-26 26 31,0-1-109,0 0 16,0 0 0,0 0-1,0 1 16,0-1 1,25 0-17,-25 0-15,25-25 16,-25 26-16,25-26 16,-25 25-1,25-25-15,1 25 0,-1 0 31,-25 1-15,25-26 0,0 25-1,1-25 1,-26 25 15,0 0 157,25-25-79,-25-25-46,0 0-48,0 0 1,0-1-1,0 1-15,0 0 16,0 0 15,0-1-31,0 1 16,0 0 0,0 0-1,0-1 16,0 1-15,0 0 0,0 0 15,0 0-15,0-1 15,0 1 47,0 0 0,0 0-47,0-1 1,0 1 77,0 0-78,0 0 47,0-1-62,0 1 0,0 0 15,0 0-31</inkml:trace>
  <inkml:trace contextRef="#ctx0" brushRef="#br0" timeOffset="40210.07">1539 1161 0,'0'25'500,"0"1"-469,26-26 32,-1 0-32,0 0 0,-25 25-31,25-25 31,1 0-15,-1 25 15,0-25-31,0 0 16,1 0-1,-1 0 1,0 0 0,-25 25-1,25-25 1,0 0 0,1 0 30,-1 0 17,0 0-32,-25-25-31,25 0 31,1 25-15,-26-25 0,25-1-1,-25 1 48,0 0-32,0 0-15,0-1-1,0 1 1,0 0 15,0 0 0,0-1-15,0 1-16,-25 25 0,25-25 16,-26 0-1,26 0-15,-25 25 32,25-26-32,0 1 15,-25 0 1,25 0-1,-25 25 1,25-26 0,-26 26-16,1 0 31,0 0-15,0 0-1,25 26 32,-25-26-47,25 25 16,-26-25-1,26 25-15,-25-25 0,0 25 16,0-25 0,-1 26-1,26-1-15,-25 0 16,25 0 15,-25-25-31,25 25 16,-25-25-1,25 26-15,0-1 47,0 0-16,0 0-15,0 1 0,0-1-1,0 0 32</inkml:trace>
  <inkml:trace contextRef="#ctx0" brushRef="#br0" timeOffset="42427.12">3609 909 0,'0'25'375,"0"0"-360,0 0-15,0 1 16,0-1 0,0 0-1,0 0 1,0 1 0,0-1 15,0 0-16,0 0 32,0 1-31,0-1 0,0 0 15,0 0-16,0 0 17</inkml:trace>
  <inkml:trace contextRef="#ctx0" brushRef="#br0" timeOffset="44792.25">3255 833 0,'26'0'375,"-1"0"-344,0 0-31,0 0 16,1 0 0,-1 0-16,0 0 31,0 0-15,1 0-1,-1 0 1,0-25 15,0 25-15,1 0 15,-1 0 0,0 0-15,0 0-1,0 0-15,1 0 16,-1 0 15,0 0 16,0 0-47,1 0 16,-1 0-1,0 0 17,-25-25-17,25 25 1,1 0 0,-1 0-16,0 0 15,0 0 1,1 0 31,-26-26 62</inkml:trace>
  <inkml:trace contextRef="#ctx0" brushRef="#br0" timeOffset="51051.96">454 3205 0,'25'0'78,"1"0"-78,24 25 15,1 0-15,-1 1 16,26-1-16,25 0 16,-51 0-16,1 0 0,24-25 15,-24 26-15,-26-1 16,26-25-16,-26 0 47,0 0-47,0 0 15,1 25-15,-1-25 16,0 0-16,0 25 16,1-25-16,24 0 0,-25 26 15,0-26-15,1 0 16,-1 0-1,0 0-15,0 0 16,1 0-16,-1 0 16,0 0-16,0 0 15,1 0 1,24 0-16,1 25 16,-1-25-16,0 0 15,-24 0-15,-1 0 31,0 0-31,0 0 0,1 0 16,-1 0 0,0 0-1,0 0-15,1-25 16,-1 25 0,0 0-1,0 0 1,-25-26-16,26 26 0,-26-25 47,25 25-47,-25-25 15,25 25 1,-25-25-16,0-1 31,0 1-15,25 0-1,-25-25-15,25-1 16,-25 26-16,26-26 16,-1 1-16,0-26 0,0 1 15,1 24-15,-1 1 16,-25 24-16,25 1 16,-25 0-16,0 0 15,0-1-15,0 1 31,0 0-15,0 0 0,0 0 46,-25-1-46,0 1 15,-1 25-15,26-25-1,-25 25 1,0 0 0,0 0-1,-1 0 1,1 0 15,0 0-31,0 25 16,0-25-1,-1 0-15,1 0 16,25 25-16,0 1 16,-50-1-1,24-25-15,1 25 16,-25 0-1,24 0-15,1-25 16,25 26-16,-25-26 16,0 0-1,-1 0 1,1 25-16,25 0 16,-25 0-1,25 1 1,-25-1-16,25 0 31,0 0-31,-25-25 16,25 26-16,0-1 15,-26 0-15,26 0 16,0 0 0,0 1-1,0-1-15,0 0 16,0 0-1,0 1 17,0-1 15,0 0-32,26 26-15,-26-26 16,25 25-16,-25-25 15,0 1 1,25-26 0,-25 25-16,0 0 31,25-25-31,-25 25 16,25-25 46,1 0-46,24 0-1,1 0 1,24 0-16,-24 0 16,-1 0-16,1 0 0,-26 0 15,0 0-15,0 0 16,1 0-16,-1 0 15,0 0 1,0 0-16,1 0 47,-26-25-47,25 25 16,-25-25-1,25 25 1,-25-25-1,25 25-15,-25-26 32,0 1-17,0 0 1,0 0-16,0 0 16,0-1-1,0 1 1,0 0-1,0 0-15,0-26 32,0 26-32,0 0 15,0-1-15,0 1 0,0 0 16,0-25-16,0-1 16,0 26-1,0-26 1,0 26-16,-25 25 15,25-25-15,0 0 16,0-1 0,-25 26-1,0-25 1,25 0 0,0 0-1,0 0 1,-26-1-16,26 1 15,-25 25 1,25-25 0,0 0-16,-25 25 0,0-26 15,25 1 1,0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B96D6-CD9A-4093-B496-B5D3BD03A0C9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1DBAF-B702-46E7-9CAC-661F4D6AE3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08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8233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5319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26922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11344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04855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66753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18161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118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47333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735898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63097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148211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5100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623771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357451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003533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402583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410155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709118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7341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448561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03859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110062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409877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379828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763240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587464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757793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718143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914418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596254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29581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92232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19683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46561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25876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61208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15037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46E508-AF0E-36A9-7C50-EFB724109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EE1BD6C-3267-5757-0194-2C523C1D7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391EA6-8BEA-FC66-AECE-755AA42E0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9588-86E4-4D42-A0F3-63BF61D1433F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B5DE8C-304F-1FED-C4C8-BA3062D7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685FC1-D756-8AB9-AB94-71733D719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7BA9-4688-4DD8-BE64-EABCF6ED6B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32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5527CA-6560-5181-7144-FA52098DC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A8E706D-20C3-E222-535D-E9A4EEF67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969C90-C65B-97B7-F24C-C64274BB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9588-86E4-4D42-A0F3-63BF61D1433F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A40132-721F-C1A8-41BA-AB2296AA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20F13A-2D14-9DDF-DB2A-79B411995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7BA9-4688-4DD8-BE64-EABCF6ED6B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80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80D3545-D3F5-10A0-665F-7FFD059F8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779C985-F566-F6EF-995A-9C1DADD50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6CDE98-C04B-AAB1-BA39-886629F3C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9588-86E4-4D42-A0F3-63BF61D1433F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464E2A-C937-966F-7D43-DA5D34B76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BFA06A-718A-96A7-7FA7-047FA53AD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7BA9-4688-4DD8-BE64-EABCF6ED6B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732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pPr lvl="0"/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 eaLnBrk="1" hangingPunct="1">
              <a:defRPr smtClean="0"/>
            </a:lvl1pPr>
          </a:lstStyle>
          <a:p>
            <a:pPr>
              <a:defRPr/>
            </a:pPr>
            <a:fld id="{0047FC7A-8E54-4623-B4F7-C5288316E96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61387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8E50FB-7DE8-F14B-CEF7-3A76C6818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4F5887-E5EE-5E24-EC2C-8D2057DB0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E7EA68-50B9-F00C-81DC-18A935156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9588-86E4-4D42-A0F3-63BF61D1433F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C96C05-7045-1852-8E58-7CDE01B1B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8ADA19-5FFA-132C-3E23-A3987A2B9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7BA9-4688-4DD8-BE64-EABCF6ED6B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389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DEC236-2402-EEEB-1329-641F03DE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858752-5E2F-3E5D-902A-3D4CB3AA9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7C4F3B-A31A-5D8F-CD6B-33D1836E1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9588-86E4-4D42-A0F3-63BF61D1433F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149F5B-3C8E-C2C6-450F-5A9D438B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922FFD-3054-1EE0-EE1A-F3D079B5B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7BA9-4688-4DD8-BE64-EABCF6ED6B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599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9DADCE-97A3-29C7-943A-E9A537AAA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59DF8A-19EC-9363-BF30-907BB9613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98E8167-116F-E669-9A9A-D3096B3BD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8172E6-797A-4C26-F6A6-6A1A66B1F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9588-86E4-4D42-A0F3-63BF61D1433F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6964B9-83A1-0663-773E-41374DC2B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AF672F-88CF-F3B6-2590-B3F9F8A5C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7BA9-4688-4DD8-BE64-EABCF6ED6B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686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2355C6-AEC3-EED9-0C55-85830A13D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F9DE45-E75E-7618-8990-4662033AA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8AA8B5-04AE-FBC6-B083-8BF5BC7E8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5875071-8302-D554-B7A6-57A8D81488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92B9D3D-293D-4CED-BAEF-D4C97355EE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61ED59F-0EA0-CA5C-D6FE-DCF8318D3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9588-86E4-4D42-A0F3-63BF61D1433F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E95E1DD-1722-F184-BB4D-A9E7A2CA6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EACA3D2-FB28-E4D1-7E13-D8DE5C7F8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7BA9-4688-4DD8-BE64-EABCF6ED6B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13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F4ADBE-42DE-AFCD-DCE7-ECADAD666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B9FA8C9-BA34-C4C7-2C61-CCF11198E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9588-86E4-4D42-A0F3-63BF61D1433F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3CE59F6-A89F-E56D-04A4-9C19AF5E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5BF5053-3189-C9B1-16BD-070FF8C91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7BA9-4688-4DD8-BE64-EABCF6ED6B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31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076967A-CB65-0CB0-C570-848B12E70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9588-86E4-4D42-A0F3-63BF61D1433F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43C01B5-4C17-2AF0-DFE2-D1B54EC1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B06D3EF-10F0-9E09-9D96-3B312848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7BA9-4688-4DD8-BE64-EABCF6ED6B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674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7E013E-2408-4341-E997-688B4D470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0F5F5D-7236-1515-C127-E92852EE5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07C1F5-0391-A8C8-EF44-349515463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2DDC6F-DEB1-F038-BDB7-91133168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9588-86E4-4D42-A0F3-63BF61D1433F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BD96A6-00F7-87A6-A701-1F0ED5B8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2482E1-2BE4-2642-0DC9-2F331891B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7BA9-4688-4DD8-BE64-EABCF6ED6B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57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AE81FA-5236-AB90-5DEF-7063C20C6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3FA0FD3-29CB-E24D-E8A7-D19320E4F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523C042-6989-7EDC-EC9E-4DDFB23C7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8B03BB-7CA3-DB4E-10AC-8969CBADC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9588-86E4-4D42-A0F3-63BF61D1433F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58F4E0-DDCB-A53D-5435-7332B4E15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E27987-EA8E-7DFD-5B0D-49CB3BFE3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7BA9-4688-4DD8-BE64-EABCF6ED6B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4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9931B6-1255-428F-E6AE-627418F9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67D643-7011-9997-0F12-44860090D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A4AEE8-5B17-9408-D4A0-17BCD6A6C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89588-86E4-4D42-A0F3-63BF61D1433F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BE5D62-3F74-24F4-BB7B-846491D7F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91CC0C-3596-A83A-E078-34CC46235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F7BA9-4688-4DD8-BE64-EABCF6ED6B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8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1847528" y="1"/>
            <a:ext cx="4896600" cy="1289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ru-RU"/>
          </a:p>
        </p:txBody>
      </p:sp>
      <p:sp>
        <p:nvSpPr>
          <p:cNvPr id="163" name="Shape 163"/>
          <p:cNvSpPr txBox="1"/>
          <p:nvPr/>
        </p:nvSpPr>
        <p:spPr>
          <a:xfrm>
            <a:off x="8256240" y="5070567"/>
            <a:ext cx="19443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r>
              <a:rPr lang="ru-RU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18 ноября  2015 г.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3876561" y="2554628"/>
            <a:ext cx="4816583" cy="10395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0" rIns="91425" bIns="0" anchor="t" anchorCtr="0">
            <a:noAutofit/>
          </a:bodyPr>
          <a:lstStyle/>
          <a:p>
            <a:pPr algn="ctr"/>
            <a:r>
              <a:rPr lang="ru-RU" sz="2200" b="1" dirty="0">
                <a:solidFill>
                  <a:srgbClr val="2E75B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МИРЭА - РОССИЙСКИЙ ТЕХНОЛОГИЧЕСКИЙ УНИВЕРСИТЕТ</a:t>
            </a:r>
          </a:p>
          <a:p>
            <a:pPr algn="ctr"/>
            <a:r>
              <a:rPr lang="ru-RU" sz="2200" b="1" dirty="0">
                <a:solidFill>
                  <a:srgbClr val="2E75B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(www.mirea.ru) </a:t>
            </a:r>
          </a:p>
        </p:txBody>
      </p:sp>
      <p:sp>
        <p:nvSpPr>
          <p:cNvPr id="173" name="Shape 173"/>
          <p:cNvSpPr/>
          <p:nvPr/>
        </p:nvSpPr>
        <p:spPr>
          <a:xfrm>
            <a:off x="621792" y="4529519"/>
            <a:ext cx="11091672" cy="3114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algn="ctr"/>
            <a:endParaRPr sz="1000"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/>
            <a:r>
              <a:rPr lang="ru-RU" sz="2400" b="1" dirty="0">
                <a:solidFill>
                  <a:srgbClr val="FF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15: Управление рисками проекта ИС.</a:t>
            </a:r>
            <a:endParaRPr b="1" dirty="0">
              <a:solidFill>
                <a:srgbClr val="FF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2063552" y="5587521"/>
            <a:ext cx="8442600" cy="83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ctr"/>
            <a:r>
              <a:rPr lang="ru-RU" sz="24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Кафедра инструментального и прикладного программного обеспечения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155" y="443029"/>
            <a:ext cx="1785394" cy="195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97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6096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ru-RU" sz="3200" dirty="0" err="1">
                <a:cs typeface="Times New Roman" pitchFamily="18" charset="0"/>
              </a:rPr>
              <a:t>Выявление</a:t>
            </a:r>
            <a:r>
              <a:rPr lang="en-GB" altLang="ru-RU" sz="3200" dirty="0">
                <a:cs typeface="Times New Roman" pitchFamily="18" charset="0"/>
              </a:rPr>
              <a:t> </a:t>
            </a:r>
            <a:r>
              <a:rPr lang="en-GB" altLang="ru-RU" sz="3200" dirty="0" err="1">
                <a:cs typeface="Times New Roman" pitchFamily="18" charset="0"/>
              </a:rPr>
              <a:t>рисков</a:t>
            </a:r>
            <a:r>
              <a:rPr lang="en-GB" altLang="ru-RU" sz="3200" dirty="0">
                <a:cs typeface="Times New Roman" pitchFamily="18" charset="0"/>
              </a:rPr>
              <a:t> (MSF)</a:t>
            </a:r>
            <a:r>
              <a:rPr lang="en-GB" altLang="ru-RU" sz="3200" dirty="0"/>
              <a:t> </a:t>
            </a: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857625" y="614364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838201"/>
            <a:ext cx="7772400" cy="562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8256589" y="3860801"/>
            <a:ext cx="216058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5pPr>
            <a:lvl6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6pPr>
            <a:lvl7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7pPr>
            <a:lvl8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8pPr>
            <a:lvl9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9pPr>
          </a:lstStyle>
          <a:p>
            <a:pPr>
              <a:spcBef>
                <a:spcPts val="1500"/>
              </a:spcBef>
            </a:pPr>
            <a:r>
              <a:rPr lang="en-GB" altLang="ru-RU"/>
              <a:t>Список рисков</a:t>
            </a:r>
          </a:p>
        </p:txBody>
      </p:sp>
    </p:spTree>
    <p:extLst>
      <p:ext uri="{BB962C8B-B14F-4D97-AF65-F5344CB8AC3E}">
        <p14:creationId xmlns:p14="http://schemas.microsoft.com/office/powerpoint/2010/main" val="115753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E30B1E-18A0-35AD-4B9F-25471AC7B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E624CF-4F37-EEBC-A8E0-7105D799F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719DD7-0694-C8D8-97DE-B4E821473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793"/>
            <a:ext cx="12192000" cy="655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66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5F2C4-0BA2-8E78-586E-79A9C95C8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Формулировка риска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A10BE8-FCC3-CFCE-CBB4-1E3CEA355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Риск можно сформулировать и в виде предложения, например:</a:t>
            </a:r>
            <a:br>
              <a:rPr lang="ru-RU" dirty="0"/>
            </a:br>
            <a:r>
              <a:rPr lang="ru-RU" dirty="0"/>
              <a:t>Задержка реализации проекта, вызванная </a:t>
            </a:r>
            <a:r>
              <a:rPr lang="ru-RU" b="1" dirty="0"/>
              <a:t>саботажем</a:t>
            </a:r>
            <a:r>
              <a:rPr lang="ru-RU" dirty="0"/>
              <a:t> </a:t>
            </a:r>
            <a:r>
              <a:rPr lang="ru-RU" b="1" dirty="0"/>
              <a:t>из-за</a:t>
            </a:r>
            <a:r>
              <a:rPr lang="ru-RU" dirty="0"/>
              <a:t> низкой заинтересованности персонала в реализации проекта внедрения новой информационной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2503539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501650"/>
            <a:ext cx="7772400" cy="947738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ru-RU" sz="2800" dirty="0" err="1"/>
              <a:t>Идентификация</a:t>
            </a:r>
            <a:r>
              <a:rPr lang="en-GB" altLang="ru-RU" sz="2800" dirty="0"/>
              <a:t> </a:t>
            </a:r>
            <a:r>
              <a:rPr lang="en-GB" altLang="ru-RU" sz="2800" dirty="0" err="1"/>
              <a:t>рисков</a:t>
            </a:r>
            <a:r>
              <a:rPr lang="en-GB" altLang="ru-RU" sz="2800" dirty="0"/>
              <a:t> (PMBOK)</a:t>
            </a:r>
            <a:br>
              <a:rPr lang="en-GB" altLang="ru-RU" sz="2800" dirty="0"/>
            </a:br>
            <a:endParaRPr lang="en-GB" altLang="ru-RU" sz="2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1412876"/>
            <a:ext cx="7991475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14037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2279650" y="131764"/>
            <a:ext cx="7615238" cy="763587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ru-RU" sz="4000" dirty="0" err="1"/>
              <a:t>Идентификация</a:t>
            </a:r>
            <a:r>
              <a:rPr lang="en-GB" altLang="ru-RU" sz="4000" dirty="0"/>
              <a:t> </a:t>
            </a:r>
            <a:r>
              <a:rPr lang="en-GB" altLang="ru-RU" sz="4000" dirty="0" err="1"/>
              <a:t>рисков</a:t>
            </a:r>
            <a:r>
              <a:rPr lang="en-GB" altLang="ru-RU" sz="4000" dirty="0"/>
              <a:t> </a:t>
            </a:r>
            <a:r>
              <a:rPr lang="en-GB" altLang="ru-RU" sz="2400" dirty="0"/>
              <a:t>(PMBOK)</a:t>
            </a:r>
            <a:r>
              <a:rPr lang="en-GB" altLang="ru-RU" dirty="0"/>
              <a:t> 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0" y="1219201"/>
            <a:ext cx="8991600" cy="5129213"/>
          </a:xfrm>
          <a:ln/>
        </p:spPr>
        <p:txBody>
          <a:bodyPr>
            <a:normAutofit fontScale="92500" lnSpcReduction="10000"/>
          </a:bodyPr>
          <a:lstStyle/>
          <a:p>
            <a:pPr marL="531813" indent="-531813" algn="just">
              <a:spcBef>
                <a:spcPts val="600"/>
              </a:spcBef>
              <a:buClr>
                <a:srgbClr val="FF0000"/>
              </a:buClr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altLang="ru-RU" sz="2400" dirty="0" err="1"/>
              <a:t>Анализ</a:t>
            </a:r>
            <a:r>
              <a:rPr lang="en-GB" altLang="ru-RU" sz="2400" dirty="0"/>
              <a:t> </a:t>
            </a:r>
            <a:r>
              <a:rPr lang="en-GB" altLang="ru-RU" sz="2400" dirty="0" err="1"/>
              <a:t>документации</a:t>
            </a:r>
            <a:r>
              <a:rPr lang="en-GB" altLang="ru-RU" sz="2400" dirty="0"/>
              <a:t>.</a:t>
            </a:r>
          </a:p>
          <a:p>
            <a:pPr marL="531813" indent="-531813" algn="just">
              <a:spcBef>
                <a:spcPts val="450"/>
              </a:spcBef>
              <a:buClr>
                <a:srgbClr val="FF0000"/>
              </a:buClr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altLang="ru-RU" sz="2400" dirty="0" err="1"/>
              <a:t>Мозговой</a:t>
            </a:r>
            <a:r>
              <a:rPr lang="en-GB" altLang="ru-RU" sz="2400" dirty="0"/>
              <a:t> </a:t>
            </a:r>
            <a:r>
              <a:rPr lang="en-GB" altLang="ru-RU" sz="2400" dirty="0" err="1"/>
              <a:t>штурм</a:t>
            </a:r>
            <a:r>
              <a:rPr lang="en-GB" altLang="ru-RU" sz="2400" dirty="0"/>
              <a:t> (10-15 </a:t>
            </a:r>
            <a:r>
              <a:rPr lang="en-GB" altLang="ru-RU" sz="2400" dirty="0" err="1"/>
              <a:t>чел</a:t>
            </a:r>
            <a:r>
              <a:rPr lang="en-GB" altLang="ru-RU" sz="2400" dirty="0"/>
              <a:t>., 2 </a:t>
            </a:r>
            <a:r>
              <a:rPr lang="en-GB" altLang="ru-RU" sz="2400" dirty="0" err="1"/>
              <a:t>часа</a:t>
            </a:r>
            <a:r>
              <a:rPr lang="en-GB" altLang="ru-RU" sz="2400" dirty="0"/>
              <a:t>) (</a:t>
            </a:r>
            <a:r>
              <a:rPr lang="en-GB" altLang="ru-RU" sz="2400" dirty="0" err="1"/>
              <a:t>несколько</a:t>
            </a:r>
            <a:r>
              <a:rPr lang="en-GB" altLang="ru-RU" sz="2400" dirty="0"/>
              <a:t> </a:t>
            </a:r>
            <a:r>
              <a:rPr lang="en-GB" altLang="ru-RU" sz="2400" dirty="0" err="1"/>
              <a:t>собраний</a:t>
            </a:r>
            <a:r>
              <a:rPr lang="en-GB" altLang="ru-RU" sz="2400" dirty="0"/>
              <a:t> </a:t>
            </a:r>
            <a:r>
              <a:rPr lang="en-GB" altLang="ru-RU" sz="2400" dirty="0" err="1"/>
              <a:t>при</a:t>
            </a:r>
            <a:r>
              <a:rPr lang="en-GB" altLang="ru-RU" sz="2400" dirty="0"/>
              <a:t> </a:t>
            </a:r>
            <a:r>
              <a:rPr lang="en-GB" altLang="ru-RU" sz="2400" dirty="0" err="1"/>
              <a:t>разделении</a:t>
            </a:r>
            <a:r>
              <a:rPr lang="en-GB" altLang="ru-RU" sz="2400" dirty="0"/>
              <a:t> </a:t>
            </a:r>
            <a:r>
              <a:rPr lang="en-GB" altLang="ru-RU" sz="2400" dirty="0" err="1"/>
              <a:t>проекта</a:t>
            </a:r>
            <a:r>
              <a:rPr lang="en-GB" altLang="ru-RU" sz="2400" dirty="0"/>
              <a:t> </a:t>
            </a:r>
            <a:r>
              <a:rPr lang="en-GB" altLang="ru-RU" sz="2400" dirty="0" err="1"/>
              <a:t>на</a:t>
            </a:r>
            <a:r>
              <a:rPr lang="en-GB" altLang="ru-RU" sz="2400" dirty="0"/>
              <a:t> </a:t>
            </a:r>
            <a:r>
              <a:rPr lang="en-GB" altLang="ru-RU" sz="2400" dirty="0" err="1"/>
              <a:t>части</a:t>
            </a:r>
            <a:r>
              <a:rPr lang="en-GB" altLang="ru-RU" sz="2400" dirty="0"/>
              <a:t>)</a:t>
            </a:r>
            <a:r>
              <a:rPr lang="ar-SA" altLang="ru-RU" sz="2400" dirty="0"/>
              <a:t>‏</a:t>
            </a:r>
            <a:endParaRPr lang="en-GB" altLang="ru-RU" sz="2400" dirty="0"/>
          </a:p>
          <a:p>
            <a:pPr marL="531813" indent="-531813" algn="just">
              <a:spcBef>
                <a:spcPts val="450"/>
              </a:spcBef>
              <a:buClr>
                <a:srgbClr val="FF0000"/>
              </a:buClr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altLang="ru-RU" sz="2400" dirty="0" err="1"/>
              <a:t>Метод</a:t>
            </a:r>
            <a:r>
              <a:rPr lang="en-GB" altLang="ru-RU" sz="2400" dirty="0"/>
              <a:t> Delphi (</a:t>
            </a:r>
            <a:r>
              <a:rPr lang="en-GB" altLang="ru-RU" sz="2400" dirty="0" err="1"/>
              <a:t>участники</a:t>
            </a:r>
            <a:r>
              <a:rPr lang="en-GB" altLang="ru-RU" sz="2400" dirty="0"/>
              <a:t> </a:t>
            </a:r>
            <a:r>
              <a:rPr lang="en-GB" altLang="ru-RU" sz="2400" dirty="0" err="1"/>
              <a:t>не</a:t>
            </a:r>
            <a:r>
              <a:rPr lang="en-GB" altLang="ru-RU" sz="2400" dirty="0"/>
              <a:t> </a:t>
            </a:r>
            <a:r>
              <a:rPr lang="en-GB" altLang="ru-RU" sz="2400" dirty="0" err="1"/>
              <a:t>общаются</a:t>
            </a:r>
            <a:r>
              <a:rPr lang="en-GB" altLang="ru-RU" sz="2400" dirty="0"/>
              <a:t>, </a:t>
            </a:r>
            <a:r>
              <a:rPr lang="en-GB" altLang="ru-RU" sz="2400" dirty="0" err="1"/>
              <a:t>списки</a:t>
            </a:r>
            <a:r>
              <a:rPr lang="en-GB" altLang="ru-RU" sz="2400" dirty="0"/>
              <a:t> </a:t>
            </a:r>
            <a:r>
              <a:rPr lang="en-GB" altLang="ru-RU" sz="2400" dirty="0" err="1"/>
              <a:t>вопросов</a:t>
            </a:r>
            <a:r>
              <a:rPr lang="en-GB" altLang="ru-RU" sz="2400" dirty="0"/>
              <a:t> и </a:t>
            </a:r>
            <a:r>
              <a:rPr lang="en-GB" altLang="ru-RU" sz="2400" dirty="0" err="1"/>
              <a:t>ответов</a:t>
            </a:r>
            <a:r>
              <a:rPr lang="en-GB" altLang="ru-RU" sz="2400" dirty="0"/>
              <a:t> </a:t>
            </a:r>
            <a:r>
              <a:rPr lang="en-GB" altLang="ru-RU" sz="2400" dirty="0" err="1"/>
              <a:t>составляет</a:t>
            </a:r>
            <a:r>
              <a:rPr lang="en-GB" altLang="ru-RU" sz="2400" dirty="0"/>
              <a:t> и </a:t>
            </a:r>
            <a:r>
              <a:rPr lang="en-GB" altLang="ru-RU" sz="2400" dirty="0" err="1"/>
              <a:t>рассылает</a:t>
            </a:r>
            <a:r>
              <a:rPr lang="en-GB" altLang="ru-RU" sz="2400" dirty="0"/>
              <a:t> </a:t>
            </a:r>
            <a:r>
              <a:rPr lang="en-GB" altLang="ru-RU" sz="2400" dirty="0" err="1"/>
              <a:t>ведущий</a:t>
            </a:r>
            <a:r>
              <a:rPr lang="en-GB" altLang="ru-RU" sz="2400" dirty="0"/>
              <a:t>).</a:t>
            </a:r>
          </a:p>
          <a:p>
            <a:pPr marL="531813" indent="-531813" algn="just">
              <a:spcBef>
                <a:spcPts val="450"/>
              </a:spcBef>
              <a:buClr>
                <a:srgbClr val="FF0000"/>
              </a:buClr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altLang="ru-RU" sz="2400" dirty="0" err="1"/>
              <a:t>Метод</a:t>
            </a:r>
            <a:r>
              <a:rPr lang="en-GB" altLang="ru-RU" sz="2400" dirty="0"/>
              <a:t> </a:t>
            </a:r>
            <a:r>
              <a:rPr lang="en-GB" altLang="ru-RU" sz="2400" dirty="0" err="1"/>
              <a:t>номинальной</a:t>
            </a:r>
            <a:r>
              <a:rPr lang="en-GB" altLang="ru-RU" sz="2400" dirty="0"/>
              <a:t> </a:t>
            </a:r>
            <a:r>
              <a:rPr lang="en-GB" altLang="ru-RU" sz="2400" dirty="0" err="1"/>
              <a:t>группы</a:t>
            </a:r>
            <a:r>
              <a:rPr lang="en-GB" altLang="ru-RU" sz="2400" dirty="0"/>
              <a:t> (7-10 </a:t>
            </a:r>
            <a:r>
              <a:rPr lang="en-GB" altLang="ru-RU" sz="2400" dirty="0" err="1"/>
              <a:t>чел</a:t>
            </a:r>
            <a:r>
              <a:rPr lang="en-GB" altLang="ru-RU" sz="2400" dirty="0"/>
              <a:t>., </a:t>
            </a:r>
            <a:r>
              <a:rPr lang="en-GB" altLang="ru-RU" sz="2400" dirty="0" err="1"/>
              <a:t>анонимно</a:t>
            </a:r>
            <a:r>
              <a:rPr lang="en-GB" altLang="ru-RU" sz="2400" dirty="0"/>
              <a:t> и </a:t>
            </a:r>
            <a:r>
              <a:rPr lang="en-GB" altLang="ru-RU" sz="2400" dirty="0" err="1"/>
              <a:t>тайно</a:t>
            </a:r>
            <a:r>
              <a:rPr lang="en-GB" altLang="ru-RU" sz="2400" dirty="0"/>
              <a:t> </a:t>
            </a:r>
            <a:r>
              <a:rPr lang="en-GB" altLang="ru-RU" sz="2400" dirty="0" err="1"/>
              <a:t>формируются</a:t>
            </a:r>
            <a:r>
              <a:rPr lang="en-GB" altLang="ru-RU" sz="2400" dirty="0"/>
              <a:t> </a:t>
            </a:r>
            <a:r>
              <a:rPr lang="en-GB" altLang="ru-RU" sz="2400" dirty="0" err="1"/>
              <a:t>списки</a:t>
            </a:r>
            <a:r>
              <a:rPr lang="en-GB" altLang="ru-RU" sz="2400" dirty="0"/>
              <a:t>, </a:t>
            </a:r>
            <a:r>
              <a:rPr lang="en-GB" altLang="ru-RU" sz="2400" dirty="0" err="1"/>
              <a:t>обсуждаются</a:t>
            </a:r>
            <a:r>
              <a:rPr lang="en-GB" altLang="ru-RU" sz="2400" dirty="0"/>
              <a:t>, </a:t>
            </a:r>
            <a:r>
              <a:rPr lang="en-GB" altLang="ru-RU" sz="2400" dirty="0" err="1"/>
              <a:t>анонимно</a:t>
            </a:r>
            <a:r>
              <a:rPr lang="en-GB" altLang="ru-RU" sz="2400" dirty="0"/>
              <a:t> и </a:t>
            </a:r>
            <a:r>
              <a:rPr lang="en-GB" altLang="ru-RU" sz="2400" dirty="0" err="1"/>
              <a:t>тайно</a:t>
            </a:r>
            <a:r>
              <a:rPr lang="en-GB" altLang="ru-RU" sz="2400" dirty="0"/>
              <a:t> </a:t>
            </a:r>
            <a:r>
              <a:rPr lang="en-GB" altLang="ru-RU" sz="2400" dirty="0" err="1"/>
              <a:t>ранжируются</a:t>
            </a:r>
            <a:r>
              <a:rPr lang="en-GB" altLang="ru-RU" sz="2400" dirty="0"/>
              <a:t>).</a:t>
            </a:r>
          </a:p>
          <a:p>
            <a:pPr marL="531813" indent="-531813" algn="just">
              <a:spcBef>
                <a:spcPts val="450"/>
              </a:spcBef>
              <a:buClr>
                <a:srgbClr val="FF0000"/>
              </a:buClr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altLang="ru-RU" sz="2400" dirty="0" err="1"/>
              <a:t>Карточки</a:t>
            </a:r>
            <a:r>
              <a:rPr lang="en-GB" altLang="ru-RU" sz="2400" dirty="0"/>
              <a:t> </a:t>
            </a:r>
            <a:r>
              <a:rPr lang="en-GB" altLang="ru-RU" sz="2400" dirty="0" err="1"/>
              <a:t>Кроуфорда</a:t>
            </a:r>
            <a:r>
              <a:rPr lang="en-GB" altLang="ru-RU" sz="2400" dirty="0"/>
              <a:t> (</a:t>
            </a:r>
            <a:r>
              <a:rPr lang="en-GB" altLang="ru-RU" sz="2400" dirty="0" err="1"/>
              <a:t>группа</a:t>
            </a:r>
            <a:r>
              <a:rPr lang="en-GB" altLang="ru-RU" sz="2400" dirty="0"/>
              <a:t> 7-10 </a:t>
            </a:r>
            <a:r>
              <a:rPr lang="en-GB" altLang="ru-RU" sz="2400" dirty="0" err="1"/>
              <a:t>чел</a:t>
            </a:r>
            <a:r>
              <a:rPr lang="en-GB" altLang="ru-RU" sz="2400" dirty="0"/>
              <a:t>., 10 </a:t>
            </a:r>
            <a:r>
              <a:rPr lang="en-GB" altLang="ru-RU" sz="2400" dirty="0" err="1"/>
              <a:t>вопросов</a:t>
            </a:r>
            <a:r>
              <a:rPr lang="en-GB" altLang="ru-RU" sz="2400" dirty="0"/>
              <a:t>, </a:t>
            </a:r>
            <a:r>
              <a:rPr lang="en-GB" altLang="ru-RU" sz="2400" dirty="0" err="1"/>
              <a:t>на</a:t>
            </a:r>
            <a:r>
              <a:rPr lang="en-GB" altLang="ru-RU" sz="2400" dirty="0"/>
              <a:t> </a:t>
            </a:r>
            <a:r>
              <a:rPr lang="en-GB" altLang="ru-RU" sz="2400" dirty="0" err="1"/>
              <a:t>которые</a:t>
            </a:r>
            <a:r>
              <a:rPr lang="en-GB" altLang="ru-RU" sz="2400" dirty="0"/>
              <a:t> </a:t>
            </a:r>
            <a:r>
              <a:rPr lang="en-GB" altLang="ru-RU" sz="2400" dirty="0" err="1"/>
              <a:t>каждый</a:t>
            </a:r>
            <a:r>
              <a:rPr lang="en-GB" altLang="ru-RU" sz="2400" dirty="0"/>
              <a:t> </a:t>
            </a:r>
            <a:r>
              <a:rPr lang="en-GB" altLang="ru-RU" sz="2400" dirty="0" err="1"/>
              <a:t>должен</a:t>
            </a:r>
            <a:r>
              <a:rPr lang="en-GB" altLang="ru-RU" sz="2400" dirty="0"/>
              <a:t> </a:t>
            </a:r>
            <a:r>
              <a:rPr lang="en-GB" altLang="ru-RU" sz="2400" dirty="0" err="1"/>
              <a:t>дать</a:t>
            </a:r>
            <a:r>
              <a:rPr lang="en-GB" altLang="ru-RU" sz="2400" dirty="0"/>
              <a:t> </a:t>
            </a:r>
            <a:r>
              <a:rPr lang="en-GB" altLang="ru-RU" sz="2400" dirty="0" err="1"/>
              <a:t>различающиеся</a:t>
            </a:r>
            <a:r>
              <a:rPr lang="en-GB" altLang="ru-RU" sz="2400" dirty="0"/>
              <a:t> </a:t>
            </a:r>
            <a:r>
              <a:rPr lang="en-GB" altLang="ru-RU" sz="2400" dirty="0" err="1"/>
              <a:t>ответы</a:t>
            </a:r>
            <a:r>
              <a:rPr lang="en-GB" altLang="ru-RU" sz="2400" dirty="0"/>
              <a:t>, 10 </a:t>
            </a:r>
            <a:r>
              <a:rPr lang="en-GB" altLang="ru-RU" sz="2400" dirty="0" err="1"/>
              <a:t>раз</a:t>
            </a:r>
            <a:r>
              <a:rPr lang="en-GB" altLang="ru-RU" sz="2400" dirty="0"/>
              <a:t> </a:t>
            </a:r>
            <a:r>
              <a:rPr lang="en-GB" altLang="ru-RU" sz="2400" dirty="0" err="1"/>
              <a:t>задается</a:t>
            </a:r>
            <a:r>
              <a:rPr lang="en-GB" altLang="ru-RU" sz="2400" dirty="0"/>
              <a:t> </a:t>
            </a:r>
            <a:r>
              <a:rPr lang="en-GB" altLang="ru-RU" sz="2400" dirty="0" err="1"/>
              <a:t>один</a:t>
            </a:r>
            <a:r>
              <a:rPr lang="en-GB" altLang="ru-RU" sz="2400" dirty="0"/>
              <a:t> и </a:t>
            </a:r>
            <a:r>
              <a:rPr lang="en-GB" altLang="ru-RU" sz="2400" dirty="0" err="1"/>
              <a:t>тотже</a:t>
            </a:r>
            <a:r>
              <a:rPr lang="en-GB" altLang="ru-RU" sz="2400" dirty="0"/>
              <a:t> </a:t>
            </a:r>
            <a:r>
              <a:rPr lang="en-GB" altLang="ru-RU" sz="2400" dirty="0" err="1"/>
              <a:t>вопрос</a:t>
            </a:r>
            <a:r>
              <a:rPr lang="en-GB" altLang="ru-RU" sz="2400" dirty="0"/>
              <a:t>).</a:t>
            </a:r>
          </a:p>
          <a:p>
            <a:pPr marL="531813" indent="-531813" algn="just">
              <a:spcBef>
                <a:spcPts val="600"/>
              </a:spcBef>
              <a:buClr>
                <a:srgbClr val="FF0000"/>
              </a:buClr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altLang="ru-RU" sz="2400" dirty="0" err="1"/>
              <a:t>Опрос</a:t>
            </a:r>
            <a:r>
              <a:rPr lang="en-GB" altLang="ru-RU" sz="2400" dirty="0"/>
              <a:t> </a:t>
            </a:r>
            <a:r>
              <a:rPr lang="en-GB" altLang="ru-RU" sz="2400" dirty="0" err="1"/>
              <a:t>экспертов</a:t>
            </a:r>
            <a:r>
              <a:rPr lang="en-GB" altLang="ru-RU" sz="2400" dirty="0"/>
              <a:t>.</a:t>
            </a:r>
          </a:p>
          <a:p>
            <a:pPr marL="531813" indent="-531813" algn="just">
              <a:spcBef>
                <a:spcPts val="450"/>
              </a:spcBef>
              <a:buClr>
                <a:srgbClr val="FF0000"/>
              </a:buClr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altLang="ru-RU" sz="2400" dirty="0" err="1"/>
              <a:t>Идентификация</a:t>
            </a:r>
            <a:r>
              <a:rPr lang="en-GB" altLang="ru-RU" sz="2400" dirty="0"/>
              <a:t> </a:t>
            </a:r>
            <a:r>
              <a:rPr lang="en-GB" altLang="ru-RU" sz="2400" dirty="0" err="1"/>
              <a:t>основной</a:t>
            </a:r>
            <a:r>
              <a:rPr lang="en-GB" altLang="ru-RU" sz="2400" dirty="0"/>
              <a:t> </a:t>
            </a:r>
            <a:r>
              <a:rPr lang="en-GB" altLang="ru-RU" sz="2400" dirty="0" err="1"/>
              <a:t>причины</a:t>
            </a:r>
            <a:r>
              <a:rPr lang="en-GB" altLang="ru-RU" sz="2400" dirty="0"/>
              <a:t> (</a:t>
            </a:r>
            <a:r>
              <a:rPr lang="en-GB" altLang="ru-RU" sz="2400" dirty="0" err="1"/>
              <a:t>что</a:t>
            </a:r>
            <a:r>
              <a:rPr lang="en-GB" altLang="ru-RU" sz="2400" dirty="0"/>
              <a:t>, </a:t>
            </a:r>
            <a:r>
              <a:rPr lang="en-GB" altLang="ru-RU" sz="2400" dirty="0" err="1"/>
              <a:t>как</a:t>
            </a:r>
            <a:r>
              <a:rPr lang="en-GB" altLang="ru-RU" sz="2400" dirty="0"/>
              <a:t>, </a:t>
            </a:r>
            <a:r>
              <a:rPr lang="en-GB" altLang="ru-RU" sz="2400" u="sng" dirty="0" err="1"/>
              <a:t>почему</a:t>
            </a:r>
            <a:r>
              <a:rPr lang="en-GB" altLang="ru-RU" sz="2400" dirty="0"/>
              <a:t> </a:t>
            </a:r>
            <a:r>
              <a:rPr lang="en-GB" altLang="ru-RU" sz="2400" dirty="0" err="1"/>
              <a:t>идет</a:t>
            </a:r>
            <a:r>
              <a:rPr lang="en-GB" altLang="ru-RU" sz="2400" dirty="0"/>
              <a:t> </a:t>
            </a:r>
            <a:r>
              <a:rPr lang="en-GB" altLang="ru-RU" sz="2400" dirty="0" err="1"/>
              <a:t>неправильно</a:t>
            </a:r>
            <a:r>
              <a:rPr lang="en-GB" altLang="ru-RU" sz="2400" dirty="0"/>
              <a:t>).</a:t>
            </a:r>
          </a:p>
          <a:p>
            <a:pPr marL="531813" indent="-531813" algn="just">
              <a:spcBef>
                <a:spcPts val="600"/>
              </a:spcBef>
              <a:buClr>
                <a:srgbClr val="FF0000"/>
              </a:buClr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altLang="ru-RU" sz="2400" dirty="0"/>
              <a:t>SWOT - </a:t>
            </a:r>
            <a:r>
              <a:rPr lang="en-GB" altLang="ru-RU" sz="2400" dirty="0" err="1"/>
              <a:t>Анализ</a:t>
            </a:r>
            <a:r>
              <a:rPr lang="en-GB" altLang="ru-RU" sz="2400" dirty="0"/>
              <a:t> </a:t>
            </a:r>
            <a:r>
              <a:rPr lang="en-GB" altLang="ru-RU" sz="2400" dirty="0" err="1"/>
              <a:t>сильных</a:t>
            </a:r>
            <a:r>
              <a:rPr lang="en-GB" altLang="ru-RU" sz="2400" dirty="0"/>
              <a:t> и </a:t>
            </a:r>
            <a:r>
              <a:rPr lang="en-GB" altLang="ru-RU" sz="2400" dirty="0" err="1"/>
              <a:t>слабых</a:t>
            </a:r>
            <a:r>
              <a:rPr lang="en-GB" altLang="ru-RU" sz="2400" dirty="0"/>
              <a:t> </a:t>
            </a:r>
            <a:r>
              <a:rPr lang="en-GB" altLang="ru-RU" sz="2400" dirty="0" err="1"/>
              <a:t>сторон</a:t>
            </a:r>
            <a:r>
              <a:rPr lang="en-GB" altLang="ru-RU" sz="2400" dirty="0"/>
              <a:t>, </a:t>
            </a:r>
            <a:r>
              <a:rPr lang="en-GB" altLang="ru-RU" sz="2400" dirty="0" err="1"/>
              <a:t>возможностей</a:t>
            </a:r>
            <a:r>
              <a:rPr lang="en-GB" altLang="ru-RU" sz="2400" dirty="0"/>
              <a:t> и </a:t>
            </a:r>
            <a:r>
              <a:rPr lang="en-GB" altLang="ru-RU" sz="2400" dirty="0" err="1"/>
              <a:t>угроз</a:t>
            </a:r>
            <a:r>
              <a:rPr lang="en-GB" altLang="ru-RU" sz="2400" dirty="0"/>
              <a:t>.</a:t>
            </a:r>
          </a:p>
          <a:p>
            <a:pPr marL="531813" indent="-531813" algn="just">
              <a:spcBef>
                <a:spcPts val="600"/>
              </a:spcBef>
              <a:buClr>
                <a:srgbClr val="FF0000"/>
              </a:buClr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altLang="ru-RU" sz="2400" dirty="0" err="1"/>
              <a:t>Метод</a:t>
            </a:r>
            <a:r>
              <a:rPr lang="en-GB" altLang="ru-RU" sz="2400" dirty="0"/>
              <a:t> </a:t>
            </a:r>
            <a:r>
              <a:rPr lang="en-GB" altLang="ru-RU" sz="2400" dirty="0" err="1"/>
              <a:t>аналогии</a:t>
            </a:r>
            <a:r>
              <a:rPr lang="en-GB" altLang="ru-RU" sz="2400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0FFBA611-FDEC-4936-F942-20404AFC835A}"/>
                  </a:ext>
                </a:extLst>
              </p14:cNvPr>
              <p14:cNvContentPartPr/>
              <p14:nvPr/>
            </p14:nvContentPartPr>
            <p14:xfrm>
              <a:off x="163440" y="272520"/>
              <a:ext cx="1662840" cy="234396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0FFBA611-FDEC-4936-F942-20404AFC83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4080" y="263160"/>
                <a:ext cx="1681560" cy="236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45564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2208213" y="0"/>
            <a:ext cx="7772400" cy="731838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ru-RU" sz="2800" dirty="0" err="1"/>
              <a:t>Иерархическая</a:t>
            </a:r>
            <a:r>
              <a:rPr lang="en-GB" altLang="ru-RU" sz="2800" dirty="0"/>
              <a:t> </a:t>
            </a:r>
            <a:r>
              <a:rPr lang="en-GB" altLang="ru-RU" sz="2800" dirty="0" err="1"/>
              <a:t>структура</a:t>
            </a:r>
            <a:r>
              <a:rPr lang="en-GB" altLang="ru-RU" sz="2800" dirty="0"/>
              <a:t> </a:t>
            </a:r>
            <a:r>
              <a:rPr lang="en-GB" altLang="ru-RU" sz="2800" dirty="0" err="1"/>
              <a:t>рисков</a:t>
            </a:r>
            <a:r>
              <a:rPr lang="en-GB" altLang="ru-RU" sz="2800" dirty="0"/>
              <a:t> </a:t>
            </a:r>
            <a:r>
              <a:rPr lang="en-GB" altLang="ru-RU" sz="2800" dirty="0" err="1"/>
              <a:t>ИСРс</a:t>
            </a:r>
            <a:r>
              <a:rPr lang="en-GB" altLang="ru-RU" sz="2800" dirty="0"/>
              <a:t> </a:t>
            </a:r>
            <a:r>
              <a:rPr lang="en-GB" altLang="ru-RU" sz="2400" dirty="0"/>
              <a:t>(PMBOK)</a:t>
            </a:r>
            <a:r>
              <a:rPr lang="ar-SA" altLang="ru-RU" sz="2400" dirty="0"/>
              <a:t>‏</a:t>
            </a:r>
            <a:endParaRPr lang="en-GB" altLang="ru-RU" sz="24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1125538"/>
            <a:ext cx="8154987" cy="516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351088" y="5373688"/>
            <a:ext cx="7632700" cy="7921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78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1" name="Group 1"/>
          <p:cNvGrpSpPr>
            <a:grpSpLocks/>
          </p:cNvGrpSpPr>
          <p:nvPr/>
        </p:nvGrpSpPr>
        <p:grpSpPr bwMode="auto">
          <a:xfrm>
            <a:off x="2971801" y="1295400"/>
            <a:ext cx="5861051" cy="4484688"/>
            <a:chOff x="912" y="816"/>
            <a:chExt cx="3692" cy="2825"/>
          </a:xfrm>
        </p:grpSpPr>
        <p:grpSp>
          <p:nvGrpSpPr>
            <p:cNvPr id="15362" name="Group 2"/>
            <p:cNvGrpSpPr>
              <a:grpSpLocks/>
            </p:cNvGrpSpPr>
            <p:nvPr/>
          </p:nvGrpSpPr>
          <p:grpSpPr bwMode="auto">
            <a:xfrm>
              <a:off x="916" y="818"/>
              <a:ext cx="3684" cy="2819"/>
              <a:chOff x="916" y="818"/>
              <a:chExt cx="3684" cy="2819"/>
            </a:xfrm>
          </p:grpSpPr>
          <p:grpSp>
            <p:nvGrpSpPr>
              <p:cNvPr id="15363" name="Group 3"/>
              <p:cNvGrpSpPr>
                <a:grpSpLocks/>
              </p:cNvGrpSpPr>
              <p:nvPr/>
            </p:nvGrpSpPr>
            <p:grpSpPr bwMode="auto">
              <a:xfrm>
                <a:off x="916" y="818"/>
                <a:ext cx="3683" cy="312"/>
                <a:chOff x="916" y="818"/>
                <a:chExt cx="3683" cy="312"/>
              </a:xfrm>
            </p:grpSpPr>
            <p:sp>
              <p:nvSpPr>
                <p:cNvPr id="15364" name="Rectangle 4"/>
                <p:cNvSpPr>
                  <a:spLocks noChangeArrowheads="1"/>
                </p:cNvSpPr>
                <p:nvPr/>
              </p:nvSpPr>
              <p:spPr bwMode="auto">
                <a:xfrm>
                  <a:off x="971" y="818"/>
                  <a:ext cx="3573" cy="3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5pPr>
                  <a:lvl6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6pPr>
                  <a:lvl7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7pPr>
                  <a:lvl8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8pPr>
                  <a:lvl9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buClr>
                      <a:srgbClr val="FF3300"/>
                    </a:buClr>
                    <a:buFont typeface="Comic Sans MS" pitchFamily="66" charset="0"/>
                    <a:buNone/>
                  </a:pPr>
                  <a:r>
                    <a:rPr lang="en-GB" altLang="ru-RU" b="1" dirty="0" err="1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</a:rPr>
                    <a:t>Процессы</a:t>
                  </a:r>
                  <a:endParaRPr lang="en-GB" altLang="ru-RU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endParaRPr>
                </a:p>
                <a:p>
                  <a:pPr algn="ctr">
                    <a:lnSpc>
                      <a:spcPct val="100000"/>
                    </a:lnSpc>
                    <a:buClr>
                      <a:srgbClr val="FF3300"/>
                    </a:buClr>
                    <a:buFont typeface="Comic Sans MS" pitchFamily="66" charset="0"/>
                    <a:buNone/>
                  </a:pPr>
                  <a:endParaRPr lang="en-GB" altLang="ru-RU" b="1" dirty="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endParaRPr>
                </a:p>
              </p:txBody>
            </p:sp>
            <p:sp>
              <p:nvSpPr>
                <p:cNvPr id="15365" name="Rectangle 5"/>
                <p:cNvSpPr>
                  <a:spLocks noChangeArrowheads="1"/>
                </p:cNvSpPr>
                <p:nvPr/>
              </p:nvSpPr>
              <p:spPr bwMode="auto">
                <a:xfrm>
                  <a:off x="916" y="818"/>
                  <a:ext cx="3684" cy="313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15366" name="Group 6"/>
              <p:cNvGrpSpPr>
                <a:grpSpLocks/>
              </p:cNvGrpSpPr>
              <p:nvPr/>
            </p:nvGrpSpPr>
            <p:grpSpPr bwMode="auto">
              <a:xfrm>
                <a:off x="916" y="1131"/>
                <a:ext cx="3683" cy="312"/>
                <a:chOff x="916" y="1131"/>
                <a:chExt cx="3683" cy="312"/>
              </a:xfrm>
            </p:grpSpPr>
            <p:sp>
              <p:nvSpPr>
                <p:cNvPr id="15367" name="Rectangle 7"/>
                <p:cNvSpPr>
                  <a:spLocks noChangeArrowheads="1"/>
                </p:cNvSpPr>
                <p:nvPr/>
              </p:nvSpPr>
              <p:spPr bwMode="auto">
                <a:xfrm>
                  <a:off x="971" y="1131"/>
                  <a:ext cx="3573" cy="3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5pPr>
                  <a:lvl6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6pPr>
                  <a:lvl7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7pPr>
                  <a:lvl8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8pPr>
                  <a:lvl9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GB" altLang="ru-RU" sz="1600" b="1" dirty="0" err="1">
                      <a:latin typeface="+mn-lt"/>
                      <a:cs typeface="Times New Roman" pitchFamily="18" charset="0"/>
                    </a:rPr>
                    <a:t>Цели</a:t>
                  </a:r>
                  <a:r>
                    <a:rPr lang="en-GB" altLang="ru-RU" sz="1600" b="1" dirty="0">
                      <a:latin typeface="+mn-lt"/>
                      <a:cs typeface="Times New Roman" pitchFamily="18" charset="0"/>
                    </a:rPr>
                    <a:t> и </a:t>
                  </a:r>
                  <a:r>
                    <a:rPr lang="en-GB" altLang="ru-RU" sz="1600" b="1" dirty="0" err="1">
                      <a:latin typeface="+mn-lt"/>
                      <a:cs typeface="Times New Roman" pitchFamily="18" charset="0"/>
                    </a:rPr>
                    <a:t>задачи</a:t>
                  </a:r>
                  <a:endParaRPr lang="en-GB" altLang="ru-RU" sz="1600" b="1" dirty="0">
                    <a:latin typeface="+mn-lt"/>
                    <a:cs typeface="Times New Roman" pitchFamily="18" charset="0"/>
                  </a:endParaRPr>
                </a:p>
                <a:p>
                  <a:pPr eaLnBrk="0" hangingPunct="0">
                    <a:lnSpc>
                      <a:spcPct val="100000"/>
                    </a:lnSpc>
                  </a:pPr>
                  <a:endParaRPr lang="en-GB" altLang="ru-RU" sz="1600" b="1" dirty="0">
                    <a:cs typeface="Times New Roman" pitchFamily="18" charset="0"/>
                  </a:endParaRPr>
                </a:p>
              </p:txBody>
            </p:sp>
            <p:sp>
              <p:nvSpPr>
                <p:cNvPr id="15368" name="Rectangle 8"/>
                <p:cNvSpPr>
                  <a:spLocks noChangeArrowheads="1"/>
                </p:cNvSpPr>
                <p:nvPr/>
              </p:nvSpPr>
              <p:spPr bwMode="auto">
                <a:xfrm>
                  <a:off x="916" y="1131"/>
                  <a:ext cx="3684" cy="313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15369" name="Group 9"/>
              <p:cNvGrpSpPr>
                <a:grpSpLocks/>
              </p:cNvGrpSpPr>
              <p:nvPr/>
            </p:nvGrpSpPr>
            <p:grpSpPr bwMode="auto">
              <a:xfrm>
                <a:off x="916" y="1445"/>
                <a:ext cx="3683" cy="312"/>
                <a:chOff x="916" y="1445"/>
                <a:chExt cx="3683" cy="312"/>
              </a:xfrm>
            </p:grpSpPr>
            <p:sp>
              <p:nvSpPr>
                <p:cNvPr id="15370" name="Rectangle 10"/>
                <p:cNvSpPr>
                  <a:spLocks noChangeArrowheads="1"/>
                </p:cNvSpPr>
                <p:nvPr/>
              </p:nvSpPr>
              <p:spPr bwMode="auto">
                <a:xfrm>
                  <a:off x="971" y="1445"/>
                  <a:ext cx="3573" cy="3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5pPr>
                  <a:lvl6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6pPr>
                  <a:lvl7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7pPr>
                  <a:lvl8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8pPr>
                  <a:lvl9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GB" altLang="ru-RU" sz="1600" b="1" dirty="0" err="1">
                      <a:latin typeface="+mn-lt"/>
                      <a:cs typeface="Times New Roman" pitchFamily="18" charset="0"/>
                    </a:rPr>
                    <a:t>Принятие</a:t>
                  </a:r>
                  <a:r>
                    <a:rPr lang="en-GB" altLang="ru-RU" sz="1600" b="1" dirty="0">
                      <a:latin typeface="+mn-lt"/>
                      <a:cs typeface="Times New Roman" pitchFamily="18" charset="0"/>
                    </a:rPr>
                    <a:t> </a:t>
                  </a:r>
                  <a:r>
                    <a:rPr lang="en-GB" altLang="ru-RU" sz="1600" b="1" dirty="0" err="1">
                      <a:latin typeface="+mn-lt"/>
                      <a:cs typeface="Times New Roman" pitchFamily="18" charset="0"/>
                    </a:rPr>
                    <a:t>решений</a:t>
                  </a:r>
                  <a:endParaRPr lang="en-GB" altLang="ru-RU" sz="1600" b="1" dirty="0">
                    <a:latin typeface="+mn-lt"/>
                    <a:cs typeface="Times New Roman" pitchFamily="18" charset="0"/>
                  </a:endParaRPr>
                </a:p>
                <a:p>
                  <a:pPr eaLnBrk="0" hangingPunct="0">
                    <a:lnSpc>
                      <a:spcPct val="100000"/>
                    </a:lnSpc>
                  </a:pPr>
                  <a:endParaRPr lang="en-GB" altLang="ru-RU" sz="1600" b="1" dirty="0">
                    <a:cs typeface="Times New Roman" pitchFamily="18" charset="0"/>
                  </a:endParaRPr>
                </a:p>
              </p:txBody>
            </p:sp>
            <p:sp>
              <p:nvSpPr>
                <p:cNvPr id="15371" name="Rectangle 11"/>
                <p:cNvSpPr>
                  <a:spLocks noChangeArrowheads="1"/>
                </p:cNvSpPr>
                <p:nvPr/>
              </p:nvSpPr>
              <p:spPr bwMode="auto">
                <a:xfrm>
                  <a:off x="916" y="1445"/>
                  <a:ext cx="3684" cy="313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15372" name="Group 12"/>
              <p:cNvGrpSpPr>
                <a:grpSpLocks/>
              </p:cNvGrpSpPr>
              <p:nvPr/>
            </p:nvGrpSpPr>
            <p:grpSpPr bwMode="auto">
              <a:xfrm>
                <a:off x="916" y="1758"/>
                <a:ext cx="3683" cy="312"/>
                <a:chOff x="916" y="1758"/>
                <a:chExt cx="3683" cy="312"/>
              </a:xfrm>
            </p:grpSpPr>
            <p:sp>
              <p:nvSpPr>
                <p:cNvPr id="15373" name="Rectangle 13"/>
                <p:cNvSpPr>
                  <a:spLocks noChangeArrowheads="1"/>
                </p:cNvSpPr>
                <p:nvPr/>
              </p:nvSpPr>
              <p:spPr bwMode="auto">
                <a:xfrm>
                  <a:off x="971" y="1758"/>
                  <a:ext cx="3573" cy="3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5pPr>
                  <a:lvl6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6pPr>
                  <a:lvl7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7pPr>
                  <a:lvl8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8pPr>
                  <a:lvl9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GB" altLang="ru-RU" sz="1600" b="1" dirty="0" err="1">
                      <a:latin typeface="+mn-lt"/>
                      <a:cs typeface="Times New Roman" pitchFamily="18" charset="0"/>
                    </a:rPr>
                    <a:t>Характеристики</a:t>
                  </a:r>
                  <a:r>
                    <a:rPr lang="en-GB" altLang="ru-RU" sz="1600" b="1" dirty="0">
                      <a:latin typeface="+mn-lt"/>
                      <a:cs typeface="Times New Roman" pitchFamily="18" charset="0"/>
                    </a:rPr>
                    <a:t> </a:t>
                  </a:r>
                  <a:r>
                    <a:rPr lang="en-GB" altLang="ru-RU" sz="1600" b="1" dirty="0" err="1">
                      <a:latin typeface="+mn-lt"/>
                      <a:cs typeface="Times New Roman" pitchFamily="18" charset="0"/>
                    </a:rPr>
                    <a:t>проекта</a:t>
                  </a:r>
                  <a:endParaRPr lang="en-GB" altLang="ru-RU" sz="1600" b="1" dirty="0">
                    <a:latin typeface="+mn-lt"/>
                    <a:cs typeface="Times New Roman" pitchFamily="18" charset="0"/>
                  </a:endParaRPr>
                </a:p>
                <a:p>
                  <a:pPr eaLnBrk="0" hangingPunct="0">
                    <a:lnSpc>
                      <a:spcPct val="100000"/>
                    </a:lnSpc>
                  </a:pPr>
                  <a:endParaRPr lang="en-GB" altLang="ru-RU" sz="1600" b="1" dirty="0">
                    <a:cs typeface="Times New Roman" pitchFamily="18" charset="0"/>
                  </a:endParaRPr>
                </a:p>
              </p:txBody>
            </p:sp>
            <p:sp>
              <p:nvSpPr>
                <p:cNvPr id="15374" name="Rectangle 14"/>
                <p:cNvSpPr>
                  <a:spLocks noChangeArrowheads="1"/>
                </p:cNvSpPr>
                <p:nvPr/>
              </p:nvSpPr>
              <p:spPr bwMode="auto">
                <a:xfrm>
                  <a:off x="916" y="1758"/>
                  <a:ext cx="3684" cy="313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15375" name="Group 15"/>
              <p:cNvGrpSpPr>
                <a:grpSpLocks/>
              </p:cNvGrpSpPr>
              <p:nvPr/>
            </p:nvGrpSpPr>
            <p:grpSpPr bwMode="auto">
              <a:xfrm>
                <a:off x="916" y="2072"/>
                <a:ext cx="3683" cy="312"/>
                <a:chOff x="916" y="2072"/>
                <a:chExt cx="3683" cy="312"/>
              </a:xfrm>
            </p:grpSpPr>
            <p:sp>
              <p:nvSpPr>
                <p:cNvPr id="15376" name="Rectangle 16"/>
                <p:cNvSpPr>
                  <a:spLocks noChangeArrowheads="1"/>
                </p:cNvSpPr>
                <p:nvPr/>
              </p:nvSpPr>
              <p:spPr bwMode="auto">
                <a:xfrm>
                  <a:off x="971" y="2072"/>
                  <a:ext cx="3573" cy="3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5pPr>
                  <a:lvl6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6pPr>
                  <a:lvl7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7pPr>
                  <a:lvl8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8pPr>
                  <a:lvl9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GB" altLang="ru-RU" sz="1600" b="1" dirty="0" err="1">
                      <a:latin typeface="+mn-lt"/>
                      <a:cs typeface="Times New Roman" pitchFamily="18" charset="0"/>
                    </a:rPr>
                    <a:t>Бюджет</a:t>
                  </a:r>
                  <a:r>
                    <a:rPr lang="en-GB" altLang="ru-RU" sz="1600" b="1" dirty="0">
                      <a:latin typeface="+mn-lt"/>
                      <a:cs typeface="Times New Roman" pitchFamily="18" charset="0"/>
                    </a:rPr>
                    <a:t>, </a:t>
                  </a:r>
                  <a:r>
                    <a:rPr lang="en-GB" altLang="ru-RU" sz="1600" b="1" dirty="0" err="1">
                      <a:latin typeface="+mn-lt"/>
                      <a:cs typeface="Times New Roman" pitchFamily="18" charset="0"/>
                    </a:rPr>
                    <a:t>затраты</a:t>
                  </a:r>
                  <a:r>
                    <a:rPr lang="en-GB" altLang="ru-RU" sz="1600" b="1" dirty="0">
                      <a:latin typeface="+mn-lt"/>
                      <a:cs typeface="Times New Roman" pitchFamily="18" charset="0"/>
                    </a:rPr>
                    <a:t>, </a:t>
                  </a:r>
                  <a:r>
                    <a:rPr lang="en-GB" altLang="ru-RU" sz="1600" b="1" dirty="0" err="1">
                      <a:latin typeface="+mn-lt"/>
                      <a:cs typeface="Times New Roman" pitchFamily="18" charset="0"/>
                    </a:rPr>
                    <a:t>сроки</a:t>
                  </a:r>
                  <a:endParaRPr lang="en-GB" altLang="ru-RU" sz="1600" b="1" dirty="0">
                    <a:latin typeface="+mn-lt"/>
                    <a:cs typeface="Times New Roman" pitchFamily="18" charset="0"/>
                  </a:endParaRPr>
                </a:p>
                <a:p>
                  <a:pPr eaLnBrk="0" hangingPunct="0">
                    <a:lnSpc>
                      <a:spcPct val="100000"/>
                    </a:lnSpc>
                  </a:pPr>
                  <a:endParaRPr lang="en-GB" altLang="ru-RU" sz="1600" b="1" dirty="0">
                    <a:cs typeface="Times New Roman" pitchFamily="18" charset="0"/>
                  </a:endParaRPr>
                </a:p>
              </p:txBody>
            </p:sp>
            <p:sp>
              <p:nvSpPr>
                <p:cNvPr id="15377" name="Rectangle 17"/>
                <p:cNvSpPr>
                  <a:spLocks noChangeArrowheads="1"/>
                </p:cNvSpPr>
                <p:nvPr/>
              </p:nvSpPr>
              <p:spPr bwMode="auto">
                <a:xfrm>
                  <a:off x="916" y="2072"/>
                  <a:ext cx="3684" cy="313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15378" name="Group 18"/>
              <p:cNvGrpSpPr>
                <a:grpSpLocks/>
              </p:cNvGrpSpPr>
              <p:nvPr/>
            </p:nvGrpSpPr>
            <p:grpSpPr bwMode="auto">
              <a:xfrm>
                <a:off x="916" y="2385"/>
                <a:ext cx="3683" cy="312"/>
                <a:chOff x="916" y="2385"/>
                <a:chExt cx="3683" cy="312"/>
              </a:xfrm>
            </p:grpSpPr>
            <p:sp>
              <p:nvSpPr>
                <p:cNvPr id="15379" name="Rectangle 19"/>
                <p:cNvSpPr>
                  <a:spLocks noChangeArrowheads="1"/>
                </p:cNvSpPr>
                <p:nvPr/>
              </p:nvSpPr>
              <p:spPr bwMode="auto">
                <a:xfrm>
                  <a:off x="971" y="2385"/>
                  <a:ext cx="3573" cy="3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5pPr>
                  <a:lvl6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6pPr>
                  <a:lvl7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7pPr>
                  <a:lvl8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8pPr>
                  <a:lvl9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GB" altLang="ru-RU" sz="1600" b="1" dirty="0" err="1">
                      <a:latin typeface="+mn-lt"/>
                      <a:cs typeface="Times New Roman" pitchFamily="18" charset="0"/>
                    </a:rPr>
                    <a:t>Требования</a:t>
                  </a:r>
                  <a:r>
                    <a:rPr lang="en-GB" altLang="ru-RU" sz="1600" b="1" dirty="0">
                      <a:latin typeface="+mn-lt"/>
                      <a:cs typeface="Times New Roman" pitchFamily="18" charset="0"/>
                    </a:rPr>
                    <a:t> (requirements</a:t>
                  </a:r>
                  <a:r>
                    <a:rPr lang="ru-RU" altLang="ru-RU" sz="1600" b="1" dirty="0">
                      <a:latin typeface="+mn-lt"/>
                      <a:cs typeface="Times New Roman" pitchFamily="18" charset="0"/>
                    </a:rPr>
                    <a:t>)</a:t>
                  </a:r>
                  <a:endParaRPr lang="en-GB" altLang="ru-RU" sz="1600" b="1" dirty="0">
                    <a:latin typeface="+mn-lt"/>
                    <a:cs typeface="Times New Roman" pitchFamily="18" charset="0"/>
                  </a:endParaRPr>
                </a:p>
                <a:p>
                  <a:pPr eaLnBrk="0" hangingPunct="0">
                    <a:lnSpc>
                      <a:spcPct val="100000"/>
                    </a:lnSpc>
                  </a:pPr>
                  <a:endParaRPr lang="en-GB" altLang="ru-RU" sz="1600" b="1" dirty="0">
                    <a:cs typeface="Times New Roman" pitchFamily="18" charset="0"/>
                  </a:endParaRPr>
                </a:p>
              </p:txBody>
            </p:sp>
            <p:sp>
              <p:nvSpPr>
                <p:cNvPr id="15380" name="Rectangle 20"/>
                <p:cNvSpPr>
                  <a:spLocks noChangeArrowheads="1"/>
                </p:cNvSpPr>
                <p:nvPr/>
              </p:nvSpPr>
              <p:spPr bwMode="auto">
                <a:xfrm>
                  <a:off x="916" y="2385"/>
                  <a:ext cx="3684" cy="313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15381" name="Group 21"/>
              <p:cNvGrpSpPr>
                <a:grpSpLocks/>
              </p:cNvGrpSpPr>
              <p:nvPr/>
            </p:nvGrpSpPr>
            <p:grpSpPr bwMode="auto">
              <a:xfrm>
                <a:off x="916" y="2699"/>
                <a:ext cx="3684" cy="313"/>
                <a:chOff x="916" y="2699"/>
                <a:chExt cx="3684" cy="313"/>
              </a:xfrm>
            </p:grpSpPr>
            <p:sp>
              <p:nvSpPr>
                <p:cNvPr id="15382" name="Rectangle 22"/>
                <p:cNvSpPr>
                  <a:spLocks noChangeArrowheads="1"/>
                </p:cNvSpPr>
                <p:nvPr/>
              </p:nvSpPr>
              <p:spPr bwMode="auto">
                <a:xfrm>
                  <a:off x="971" y="2699"/>
                  <a:ext cx="3573" cy="3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5pPr>
                  <a:lvl6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6pPr>
                  <a:lvl7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7pPr>
                  <a:lvl8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8pPr>
                  <a:lvl9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GB" altLang="ru-RU" sz="1600" b="1" dirty="0" err="1">
                      <a:latin typeface="+mn-lt"/>
                      <a:cs typeface="Times New Roman" pitchFamily="18" charset="0"/>
                    </a:rPr>
                    <a:t>Проектирование</a:t>
                  </a:r>
                  <a:r>
                    <a:rPr lang="en-GB" altLang="ru-RU" sz="1600" b="1" dirty="0">
                      <a:latin typeface="+mn-lt"/>
                      <a:cs typeface="Times New Roman" pitchFamily="18" charset="0"/>
                    </a:rPr>
                    <a:t> (design)</a:t>
                  </a:r>
                </a:p>
              </p:txBody>
            </p:sp>
            <p:sp>
              <p:nvSpPr>
                <p:cNvPr id="15383" name="Rectangle 23"/>
                <p:cNvSpPr>
                  <a:spLocks noChangeArrowheads="1"/>
                </p:cNvSpPr>
                <p:nvPr/>
              </p:nvSpPr>
              <p:spPr bwMode="auto">
                <a:xfrm>
                  <a:off x="916" y="2699"/>
                  <a:ext cx="3684" cy="313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15384" name="Group 24"/>
              <p:cNvGrpSpPr>
                <a:grpSpLocks/>
              </p:cNvGrpSpPr>
              <p:nvPr/>
            </p:nvGrpSpPr>
            <p:grpSpPr bwMode="auto">
              <a:xfrm>
                <a:off x="916" y="3012"/>
                <a:ext cx="3684" cy="313"/>
                <a:chOff x="916" y="3012"/>
                <a:chExt cx="3684" cy="313"/>
              </a:xfrm>
            </p:grpSpPr>
            <p:sp>
              <p:nvSpPr>
                <p:cNvPr id="15385" name="Rectangle 25"/>
                <p:cNvSpPr>
                  <a:spLocks noChangeArrowheads="1"/>
                </p:cNvSpPr>
                <p:nvPr/>
              </p:nvSpPr>
              <p:spPr bwMode="auto">
                <a:xfrm>
                  <a:off x="971" y="3012"/>
                  <a:ext cx="3573" cy="3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5pPr>
                  <a:lvl6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6pPr>
                  <a:lvl7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7pPr>
                  <a:lvl8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8pPr>
                  <a:lvl9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GB" altLang="ru-RU" sz="1600" b="1" dirty="0" err="1">
                      <a:latin typeface="+mn-lt"/>
                      <a:cs typeface="Times New Roman" pitchFamily="18" charset="0"/>
                    </a:rPr>
                    <a:t>Реализация</a:t>
                  </a:r>
                  <a:r>
                    <a:rPr lang="en-GB" altLang="ru-RU" sz="1600" b="1" dirty="0">
                      <a:latin typeface="+mn-lt"/>
                      <a:cs typeface="Times New Roman" pitchFamily="18" charset="0"/>
                    </a:rPr>
                    <a:t> (building)</a:t>
                  </a:r>
                </a:p>
                <a:p>
                  <a:pPr eaLnBrk="0" hangingPunct="0">
                    <a:lnSpc>
                      <a:spcPct val="100000"/>
                    </a:lnSpc>
                  </a:pPr>
                  <a:endParaRPr lang="en-GB" altLang="ru-RU" sz="1600" b="1" dirty="0">
                    <a:cs typeface="Times New Roman" pitchFamily="18" charset="0"/>
                  </a:endParaRPr>
                </a:p>
              </p:txBody>
            </p:sp>
            <p:sp>
              <p:nvSpPr>
                <p:cNvPr id="15386" name="Rectangle 26"/>
                <p:cNvSpPr>
                  <a:spLocks noChangeArrowheads="1"/>
                </p:cNvSpPr>
                <p:nvPr/>
              </p:nvSpPr>
              <p:spPr bwMode="auto">
                <a:xfrm>
                  <a:off x="916" y="3012"/>
                  <a:ext cx="3684" cy="313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15387" name="Group 27"/>
              <p:cNvGrpSpPr>
                <a:grpSpLocks/>
              </p:cNvGrpSpPr>
              <p:nvPr/>
            </p:nvGrpSpPr>
            <p:grpSpPr bwMode="auto">
              <a:xfrm>
                <a:off x="916" y="3325"/>
                <a:ext cx="3683" cy="312"/>
                <a:chOff x="916" y="3325"/>
                <a:chExt cx="3683" cy="312"/>
              </a:xfrm>
            </p:grpSpPr>
            <p:sp>
              <p:nvSpPr>
                <p:cNvPr id="15388" name="Rectangle 28"/>
                <p:cNvSpPr>
                  <a:spLocks noChangeArrowheads="1"/>
                </p:cNvSpPr>
                <p:nvPr/>
              </p:nvSpPr>
              <p:spPr bwMode="auto">
                <a:xfrm>
                  <a:off x="971" y="3325"/>
                  <a:ext cx="3573" cy="3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5pPr>
                  <a:lvl6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6pPr>
                  <a:lvl7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7pPr>
                  <a:lvl8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8pPr>
                  <a:lvl9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GB" altLang="ru-RU" sz="1600" b="1" dirty="0" err="1">
                      <a:latin typeface="+mn-lt"/>
                      <a:cs typeface="Times New Roman" pitchFamily="18" charset="0"/>
                    </a:rPr>
                    <a:t>Тестирование</a:t>
                  </a:r>
                  <a:r>
                    <a:rPr lang="en-GB" altLang="ru-RU" sz="1600" b="1" dirty="0">
                      <a:latin typeface="+mn-lt"/>
                      <a:cs typeface="Times New Roman" pitchFamily="18" charset="0"/>
                    </a:rPr>
                    <a:t> (testing)</a:t>
                  </a:r>
                </a:p>
                <a:p>
                  <a:pPr eaLnBrk="0" hangingPunct="0">
                    <a:lnSpc>
                      <a:spcPct val="100000"/>
                    </a:lnSpc>
                  </a:pPr>
                  <a:endParaRPr lang="en-GB" altLang="ru-RU" sz="1600" b="1" dirty="0">
                    <a:cs typeface="Times New Roman" pitchFamily="18" charset="0"/>
                  </a:endParaRPr>
                </a:p>
              </p:txBody>
            </p:sp>
            <p:sp>
              <p:nvSpPr>
                <p:cNvPr id="15389" name="Rectangle 29"/>
                <p:cNvSpPr>
                  <a:spLocks noChangeArrowheads="1"/>
                </p:cNvSpPr>
                <p:nvPr/>
              </p:nvSpPr>
              <p:spPr bwMode="auto">
                <a:xfrm>
                  <a:off x="916" y="3325"/>
                  <a:ext cx="3684" cy="313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</p:grpSp>
        <p:sp>
          <p:nvSpPr>
            <p:cNvPr id="15390" name="Rectangle 30"/>
            <p:cNvSpPr>
              <a:spLocks noChangeArrowheads="1"/>
            </p:cNvSpPr>
            <p:nvPr/>
          </p:nvSpPr>
          <p:spPr bwMode="auto">
            <a:xfrm>
              <a:off x="912" y="816"/>
              <a:ext cx="3692" cy="2825"/>
            </a:xfrm>
            <a:prstGeom prst="rect">
              <a:avLst/>
            </a:prstGeom>
            <a:noFill/>
            <a:ln w="936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6881521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762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ru-RU" sz="4000" dirty="0" err="1">
                <a:cs typeface="Times New Roman" pitchFamily="18" charset="0"/>
              </a:rPr>
              <a:t>Формулировки</a:t>
            </a:r>
            <a:r>
              <a:rPr lang="en-GB" altLang="ru-RU" sz="4000" dirty="0">
                <a:cs typeface="Times New Roman" pitchFamily="18" charset="0"/>
              </a:rPr>
              <a:t> </a:t>
            </a:r>
            <a:r>
              <a:rPr lang="en-GB" altLang="ru-RU" sz="4000" dirty="0" err="1">
                <a:cs typeface="Times New Roman" pitchFamily="18" charset="0"/>
              </a:rPr>
              <a:t>рисков</a:t>
            </a:r>
            <a:endParaRPr lang="en-GB" altLang="ru-RU" sz="4000" dirty="0">
              <a:cs typeface="Times New Roman" pitchFamily="18" charset="0"/>
            </a:endParaRP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981200" y="914400"/>
            <a:ext cx="8382000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5pPr>
            <a:lvl6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6pPr>
            <a:lvl7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7pPr>
            <a:lvl8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8pPr>
            <a:lvl9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9pPr>
          </a:lstStyle>
          <a:p>
            <a:pPr>
              <a:spcBef>
                <a:spcPts val="1500"/>
              </a:spcBef>
            </a:pPr>
            <a:r>
              <a:rPr lang="en-GB" altLang="ru-RU" dirty="0" err="1">
                <a:latin typeface="+mn-lt"/>
                <a:cs typeface="Times New Roman" pitchFamily="18" charset="0"/>
              </a:rPr>
              <a:t>Формулировка</a:t>
            </a:r>
            <a:r>
              <a:rPr lang="en-GB" altLang="ru-RU" dirty="0">
                <a:latin typeface="+mn-lt"/>
                <a:cs typeface="Times New Roman" pitchFamily="18" charset="0"/>
              </a:rPr>
              <a:t> </a:t>
            </a:r>
            <a:r>
              <a:rPr lang="en-GB" altLang="ru-RU" dirty="0" err="1">
                <a:latin typeface="+mn-lt"/>
                <a:cs typeface="Times New Roman" pitchFamily="18" charset="0"/>
              </a:rPr>
              <a:t>риска</a:t>
            </a:r>
            <a:r>
              <a:rPr lang="en-GB" altLang="ru-RU" dirty="0">
                <a:latin typeface="+mn-lt"/>
                <a:cs typeface="Times New Roman" pitchFamily="18" charset="0"/>
              </a:rPr>
              <a:t> </a:t>
            </a:r>
            <a:r>
              <a:rPr lang="en-GB" altLang="ru-RU" dirty="0" err="1">
                <a:latin typeface="+mn-lt"/>
                <a:cs typeface="Times New Roman" pitchFamily="18" charset="0"/>
              </a:rPr>
              <a:t>включает</a:t>
            </a:r>
            <a:r>
              <a:rPr lang="en-GB" altLang="ru-RU" dirty="0">
                <a:latin typeface="+mn-lt"/>
                <a:cs typeface="Times New Roman" pitchFamily="18" charset="0"/>
              </a:rPr>
              <a:t> в </a:t>
            </a:r>
            <a:r>
              <a:rPr lang="en-GB" altLang="ru-RU" dirty="0" err="1">
                <a:latin typeface="+mn-lt"/>
                <a:cs typeface="Times New Roman" pitchFamily="18" charset="0"/>
              </a:rPr>
              <a:t>себя</a:t>
            </a:r>
            <a:r>
              <a:rPr lang="en-GB" altLang="ru-RU" dirty="0">
                <a:latin typeface="+mn-lt"/>
                <a:cs typeface="Times New Roman" pitchFamily="18" charset="0"/>
              </a:rPr>
              <a:t> </a:t>
            </a:r>
            <a:r>
              <a:rPr lang="en-GB" altLang="ru-RU" dirty="0" err="1">
                <a:latin typeface="+mn-lt"/>
                <a:cs typeface="Times New Roman" pitchFamily="18" charset="0"/>
              </a:rPr>
              <a:t>видимое</a:t>
            </a:r>
            <a:r>
              <a:rPr lang="en-GB" altLang="ru-RU" dirty="0">
                <a:latin typeface="+mn-lt"/>
                <a:cs typeface="Times New Roman" pitchFamily="18" charset="0"/>
              </a:rPr>
              <a:t> </a:t>
            </a:r>
            <a:r>
              <a:rPr lang="en-GB" altLang="ru-RU" dirty="0" err="1">
                <a:latin typeface="+mn-lt"/>
                <a:cs typeface="Times New Roman" pitchFamily="18" charset="0"/>
              </a:rPr>
              <a:t>положение</a:t>
            </a:r>
            <a:r>
              <a:rPr lang="en-GB" altLang="ru-RU" dirty="0">
                <a:latin typeface="+mn-lt"/>
                <a:cs typeface="Times New Roman" pitchFamily="18" charset="0"/>
              </a:rPr>
              <a:t> </a:t>
            </a:r>
            <a:r>
              <a:rPr lang="en-GB" altLang="ru-RU" dirty="0" err="1">
                <a:latin typeface="+mn-lt"/>
                <a:cs typeface="Times New Roman" pitchFamily="18" charset="0"/>
              </a:rPr>
              <a:t>вещей</a:t>
            </a:r>
            <a:r>
              <a:rPr lang="en-GB" altLang="ru-RU" dirty="0">
                <a:latin typeface="+mn-lt"/>
                <a:cs typeface="Times New Roman" pitchFamily="18" charset="0"/>
              </a:rPr>
              <a:t> в </a:t>
            </a:r>
            <a:r>
              <a:rPr lang="en-GB" altLang="ru-RU" dirty="0" err="1">
                <a:latin typeface="+mn-lt"/>
                <a:cs typeface="Times New Roman" pitchFamily="18" charset="0"/>
              </a:rPr>
              <a:t>проекте</a:t>
            </a:r>
            <a:r>
              <a:rPr lang="en-GB" altLang="ru-RU" dirty="0">
                <a:latin typeface="+mn-lt"/>
                <a:cs typeface="Times New Roman" pitchFamily="18" charset="0"/>
              </a:rPr>
              <a:t> (</a:t>
            </a:r>
            <a:r>
              <a:rPr lang="en-GB" altLang="ru-RU" dirty="0" err="1">
                <a:latin typeface="+mn-lt"/>
                <a:cs typeface="Times New Roman" pitchFamily="18" charset="0"/>
              </a:rPr>
              <a:t>условие</a:t>
            </a:r>
            <a:r>
              <a:rPr lang="en-GB" altLang="ru-RU" dirty="0">
                <a:latin typeface="+mn-lt"/>
                <a:cs typeface="Times New Roman" pitchFamily="18" charset="0"/>
              </a:rPr>
              <a:t>) </a:t>
            </a:r>
            <a:r>
              <a:rPr lang="en-GB" altLang="ru-RU" dirty="0" err="1">
                <a:latin typeface="+mn-lt"/>
                <a:cs typeface="Times New Roman" pitchFamily="18" charset="0"/>
              </a:rPr>
              <a:t>совместно</a:t>
            </a:r>
            <a:r>
              <a:rPr lang="en-GB" altLang="ru-RU" dirty="0">
                <a:latin typeface="+mn-lt"/>
                <a:cs typeface="Times New Roman" pitchFamily="18" charset="0"/>
              </a:rPr>
              <a:t> с </a:t>
            </a:r>
            <a:r>
              <a:rPr lang="en-GB" altLang="ru-RU" dirty="0" err="1">
                <a:latin typeface="+mn-lt"/>
                <a:cs typeface="Times New Roman" pitchFamily="18" charset="0"/>
              </a:rPr>
              <a:t>гипотетической</a:t>
            </a:r>
            <a:r>
              <a:rPr lang="en-GB" altLang="ru-RU" dirty="0">
                <a:latin typeface="+mn-lt"/>
                <a:cs typeface="Times New Roman" pitchFamily="18" charset="0"/>
              </a:rPr>
              <a:t> </a:t>
            </a:r>
            <a:r>
              <a:rPr lang="en-GB" altLang="ru-RU" dirty="0" err="1">
                <a:latin typeface="+mn-lt"/>
                <a:cs typeface="Times New Roman" pitchFamily="18" charset="0"/>
              </a:rPr>
              <a:t>ситуацией</a:t>
            </a:r>
            <a:r>
              <a:rPr lang="en-GB" altLang="ru-RU" dirty="0">
                <a:latin typeface="+mn-lt"/>
                <a:cs typeface="Times New Roman" pitchFamily="18" charset="0"/>
              </a:rPr>
              <a:t>, </a:t>
            </a:r>
            <a:r>
              <a:rPr lang="en-GB" altLang="ru-RU" dirty="0" err="1">
                <a:latin typeface="+mn-lt"/>
                <a:cs typeface="Times New Roman" pitchFamily="18" charset="0"/>
              </a:rPr>
              <a:t>которая</a:t>
            </a:r>
            <a:r>
              <a:rPr lang="en-GB" altLang="ru-RU" dirty="0">
                <a:latin typeface="+mn-lt"/>
                <a:cs typeface="Times New Roman" pitchFamily="18" charset="0"/>
              </a:rPr>
              <a:t> </a:t>
            </a:r>
            <a:r>
              <a:rPr lang="en-GB" altLang="ru-RU" dirty="0" err="1">
                <a:latin typeface="+mn-lt"/>
                <a:cs typeface="Times New Roman" pitchFamily="18" charset="0"/>
              </a:rPr>
              <a:t>может</a:t>
            </a:r>
            <a:r>
              <a:rPr lang="en-GB" altLang="ru-RU" dirty="0">
                <a:latin typeface="+mn-lt"/>
                <a:cs typeface="Times New Roman" pitchFamily="18" charset="0"/>
              </a:rPr>
              <a:t> </a:t>
            </a:r>
            <a:r>
              <a:rPr lang="en-GB" altLang="ru-RU" dirty="0" err="1">
                <a:latin typeface="+mn-lt"/>
                <a:cs typeface="Times New Roman" pitchFamily="18" charset="0"/>
              </a:rPr>
              <a:t>наступить</a:t>
            </a:r>
            <a:r>
              <a:rPr lang="en-GB" altLang="ru-RU" dirty="0">
                <a:latin typeface="+mn-lt"/>
                <a:cs typeface="Times New Roman" pitchFamily="18" charset="0"/>
              </a:rPr>
              <a:t> (</a:t>
            </a:r>
            <a:r>
              <a:rPr lang="en-GB" altLang="ru-RU" dirty="0" err="1">
                <a:latin typeface="+mn-lt"/>
                <a:cs typeface="Times New Roman" pitchFamily="18" charset="0"/>
              </a:rPr>
              <a:t>последствие</a:t>
            </a:r>
            <a:r>
              <a:rPr lang="en-GB" altLang="ru-RU" dirty="0">
                <a:latin typeface="+mn-lt"/>
                <a:cs typeface="Times New Roman" pitchFamily="18" charset="0"/>
              </a:rPr>
              <a:t>). 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409950" y="2209800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362200"/>
            <a:ext cx="79248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437" name="AutoShape 5"/>
          <p:cNvSpPr>
            <a:spLocks noChangeArrowheads="1"/>
          </p:cNvSpPr>
          <p:nvPr/>
        </p:nvSpPr>
        <p:spPr bwMode="auto">
          <a:xfrm rot="10800000">
            <a:off x="2209800" y="3735388"/>
            <a:ext cx="7010400" cy="2438400"/>
          </a:xfrm>
          <a:custGeom>
            <a:avLst/>
            <a:gdLst>
              <a:gd name="G0" fmla="+- 5801 0 0"/>
              <a:gd name="G1" fmla="+- 21600 0 5801"/>
              <a:gd name="G2" fmla="*/ 5801 1 2"/>
              <a:gd name="G3" fmla="+- 21600 0 G2"/>
              <a:gd name="G4" fmla="+/ 5801 21600 2"/>
              <a:gd name="G5" fmla="+/ G1 0 2"/>
              <a:gd name="G6" fmla="*/ 21600 21600 5801"/>
              <a:gd name="G7" fmla="*/ G6 1 2"/>
              <a:gd name="G8" fmla="+- 21600 0 G7"/>
              <a:gd name="G9" fmla="*/ 21600 1 2"/>
              <a:gd name="G10" fmla="+- 5801 0 G9"/>
              <a:gd name="G11" fmla="?: G10 G8 0"/>
              <a:gd name="G12" fmla="?: G10 G7 21600"/>
              <a:gd name="T0" fmla="*/ 18699 w 21600"/>
              <a:gd name="T1" fmla="*/ 10800 h 21600"/>
              <a:gd name="T2" fmla="*/ 10800 w 21600"/>
              <a:gd name="T3" fmla="*/ 21600 h 21600"/>
              <a:gd name="T4" fmla="*/ 2901 w 21600"/>
              <a:gd name="T5" fmla="*/ 10800 h 21600"/>
              <a:gd name="T6" fmla="*/ 10800 w 21600"/>
              <a:gd name="T7" fmla="*/ 0 h 21600"/>
              <a:gd name="T8" fmla="*/ 4701 w 21600"/>
              <a:gd name="T9" fmla="*/ 4701 h 21600"/>
              <a:gd name="T10" fmla="*/ 16899 w 21600"/>
              <a:gd name="T11" fmla="*/ 1689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801" y="21600"/>
                </a:lnTo>
                <a:lnTo>
                  <a:pt x="15799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CFFFF">
              <a:alpha val="50000"/>
            </a:srgb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0409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E30B1E-18A0-35AD-4B9F-25471AC7B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E624CF-4F37-EEBC-A8E0-7105D799F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719DD7-0694-C8D8-97DE-B4E821473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793"/>
            <a:ext cx="12192000" cy="655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08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2063750" y="260351"/>
            <a:ext cx="7772400" cy="587375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ru-RU" sz="3200" dirty="0" err="1"/>
              <a:t>Качественный</a:t>
            </a:r>
            <a:r>
              <a:rPr lang="en-GB" altLang="ru-RU" sz="3200" dirty="0"/>
              <a:t> </a:t>
            </a:r>
            <a:r>
              <a:rPr lang="en-GB" altLang="ru-RU" sz="3200" dirty="0" err="1"/>
              <a:t>анализ</a:t>
            </a:r>
            <a:r>
              <a:rPr lang="en-GB" altLang="ru-RU" sz="3200" dirty="0"/>
              <a:t> </a:t>
            </a:r>
            <a:r>
              <a:rPr lang="en-GB" altLang="ru-RU" sz="3200" dirty="0" err="1"/>
              <a:t>рисков</a:t>
            </a:r>
            <a:r>
              <a:rPr lang="en-GB" altLang="ru-RU" sz="3200" dirty="0"/>
              <a:t> (PMBOK)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1268414"/>
            <a:ext cx="8424863" cy="415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95755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6858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ru-RU" sz="3200" dirty="0" err="1"/>
              <a:t>Понятие</a:t>
            </a:r>
            <a:r>
              <a:rPr lang="en-GB" altLang="ru-RU" sz="3200" dirty="0"/>
              <a:t> </a:t>
            </a:r>
            <a:r>
              <a:rPr lang="en-GB" altLang="ru-RU" sz="3200" dirty="0" err="1"/>
              <a:t>риска</a:t>
            </a:r>
            <a:endParaRPr lang="en-GB" altLang="ru-RU" sz="3200" dirty="0"/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752600" y="762000"/>
            <a:ext cx="8610600" cy="1252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5pPr>
            <a:lvl6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6pPr>
            <a:lvl7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7pPr>
            <a:lvl8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8pPr>
            <a:lvl9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9pPr>
          </a:lstStyle>
          <a:p>
            <a:pPr>
              <a:spcBef>
                <a:spcPts val="1500"/>
              </a:spcBef>
              <a:buClr>
                <a:srgbClr val="FF3300"/>
              </a:buClr>
            </a:pPr>
            <a:r>
              <a:rPr lang="en-GB" altLang="ru-RU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Риск</a:t>
            </a:r>
            <a:r>
              <a:rPr lang="en-GB" altLang="ru-RU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en-GB" altLang="ru-RU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проекта</a:t>
            </a:r>
            <a:r>
              <a:rPr lang="en-GB" altLang="ru-RU" sz="28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GB" altLang="ru-RU" sz="2800" dirty="0">
                <a:cs typeface="Times New Roman" pitchFamily="18" charset="0"/>
              </a:rPr>
              <a:t>(project risk) </a:t>
            </a:r>
            <a:r>
              <a:rPr lang="en-GB" altLang="ru-RU" dirty="0"/>
              <a:t>-</a:t>
            </a:r>
            <a:r>
              <a:rPr lang="en-GB" altLang="ru-RU" dirty="0">
                <a:cs typeface="Times New Roman" pitchFamily="18" charset="0"/>
              </a:rPr>
              <a:t> </a:t>
            </a:r>
            <a:r>
              <a:rPr lang="en-GB" altLang="ru-RU" dirty="0" err="1">
                <a:cs typeface="Times New Roman" pitchFamily="18" charset="0"/>
              </a:rPr>
              <a:t>всякое</a:t>
            </a:r>
            <a:r>
              <a:rPr lang="en-GB" altLang="ru-RU" dirty="0">
                <a:cs typeface="Times New Roman" pitchFamily="18" charset="0"/>
              </a:rPr>
              <a:t> </a:t>
            </a:r>
            <a:r>
              <a:rPr lang="en-GB" altLang="ru-RU" dirty="0" err="1">
                <a:cs typeface="Times New Roman" pitchFamily="18" charset="0"/>
              </a:rPr>
              <a:t>событие</a:t>
            </a:r>
            <a:r>
              <a:rPr lang="en-GB" altLang="ru-RU" dirty="0">
                <a:cs typeface="Times New Roman" pitchFamily="18" charset="0"/>
              </a:rPr>
              <a:t> </a:t>
            </a:r>
            <a:r>
              <a:rPr lang="en-GB" altLang="ru-RU" dirty="0" err="1">
                <a:cs typeface="Times New Roman" pitchFamily="18" charset="0"/>
              </a:rPr>
              <a:t>или</a:t>
            </a:r>
            <a:r>
              <a:rPr lang="en-GB" altLang="ru-RU" dirty="0">
                <a:cs typeface="Times New Roman" pitchFamily="18" charset="0"/>
              </a:rPr>
              <a:t> </a:t>
            </a:r>
            <a:r>
              <a:rPr lang="en-GB" altLang="ru-RU" dirty="0" err="1">
                <a:cs typeface="Times New Roman" pitchFamily="18" charset="0"/>
              </a:rPr>
              <a:t>условие</a:t>
            </a:r>
            <a:r>
              <a:rPr lang="en-GB" altLang="ru-RU" dirty="0">
                <a:cs typeface="Times New Roman" pitchFamily="18" charset="0"/>
              </a:rPr>
              <a:t>, </a:t>
            </a:r>
            <a:r>
              <a:rPr lang="en-GB" altLang="ru-RU" dirty="0" err="1">
                <a:cs typeface="Times New Roman" pitchFamily="18" charset="0"/>
              </a:rPr>
              <a:t>которое</a:t>
            </a:r>
            <a:r>
              <a:rPr lang="en-GB" altLang="ru-RU" dirty="0">
                <a:cs typeface="Times New Roman" pitchFamily="18" charset="0"/>
              </a:rPr>
              <a:t> </a:t>
            </a:r>
            <a:r>
              <a:rPr lang="en-GB" altLang="ru-RU" dirty="0" err="1">
                <a:cs typeface="Times New Roman" pitchFamily="18" charset="0"/>
              </a:rPr>
              <a:t>может</a:t>
            </a:r>
            <a:r>
              <a:rPr lang="en-GB" altLang="ru-RU" dirty="0">
                <a:cs typeface="Times New Roman" pitchFamily="18" charset="0"/>
              </a:rPr>
              <a:t> </a:t>
            </a:r>
            <a:r>
              <a:rPr lang="en-GB" altLang="ru-RU" dirty="0" err="1">
                <a:cs typeface="Times New Roman" pitchFamily="18" charset="0"/>
              </a:rPr>
              <a:t>оказать</a:t>
            </a:r>
            <a:r>
              <a:rPr lang="en-GB" altLang="ru-RU" dirty="0">
                <a:cs typeface="Times New Roman" pitchFamily="18" charset="0"/>
              </a:rPr>
              <a:t> </a:t>
            </a:r>
            <a:r>
              <a:rPr lang="en-GB" altLang="ru-RU" dirty="0" err="1">
                <a:cs typeface="Times New Roman" pitchFamily="18" charset="0"/>
              </a:rPr>
              <a:t>позитивное</a:t>
            </a:r>
            <a:r>
              <a:rPr lang="en-GB" altLang="ru-RU" dirty="0">
                <a:cs typeface="Times New Roman" pitchFamily="18" charset="0"/>
              </a:rPr>
              <a:t> </a:t>
            </a:r>
            <a:r>
              <a:rPr lang="en-GB" altLang="ru-RU" dirty="0" err="1">
                <a:cs typeface="Times New Roman" pitchFamily="18" charset="0"/>
              </a:rPr>
              <a:t>либо</a:t>
            </a:r>
            <a:r>
              <a:rPr lang="en-GB" altLang="ru-RU" dirty="0">
                <a:cs typeface="Times New Roman" pitchFamily="18" charset="0"/>
              </a:rPr>
              <a:t> </a:t>
            </a:r>
            <a:r>
              <a:rPr lang="en-GB" altLang="ru-RU" dirty="0" err="1">
                <a:cs typeface="Times New Roman" pitchFamily="18" charset="0"/>
              </a:rPr>
              <a:t>негативное</a:t>
            </a:r>
            <a:r>
              <a:rPr lang="en-GB" altLang="ru-RU" dirty="0">
                <a:cs typeface="Times New Roman" pitchFamily="18" charset="0"/>
              </a:rPr>
              <a:t> </a:t>
            </a:r>
            <a:r>
              <a:rPr lang="en-GB" altLang="ru-RU" dirty="0" err="1">
                <a:cs typeface="Times New Roman" pitchFamily="18" charset="0"/>
              </a:rPr>
              <a:t>влияние</a:t>
            </a:r>
            <a:r>
              <a:rPr lang="en-GB" altLang="ru-RU" dirty="0">
                <a:cs typeface="Times New Roman" pitchFamily="18" charset="0"/>
              </a:rPr>
              <a:t> </a:t>
            </a:r>
            <a:r>
              <a:rPr lang="en-GB" altLang="ru-RU" dirty="0" err="1">
                <a:cs typeface="Times New Roman" pitchFamily="18" charset="0"/>
              </a:rPr>
              <a:t>на</a:t>
            </a:r>
            <a:r>
              <a:rPr lang="en-GB" altLang="ru-RU" dirty="0">
                <a:cs typeface="Times New Roman" pitchFamily="18" charset="0"/>
              </a:rPr>
              <a:t> </a:t>
            </a:r>
            <a:r>
              <a:rPr lang="en-GB" altLang="ru-RU" dirty="0" err="1">
                <a:cs typeface="Times New Roman" pitchFamily="18" charset="0"/>
              </a:rPr>
              <a:t>итоги</a:t>
            </a:r>
            <a:r>
              <a:rPr lang="en-GB" altLang="ru-RU" dirty="0">
                <a:cs typeface="Times New Roman" pitchFamily="18" charset="0"/>
              </a:rPr>
              <a:t> </a:t>
            </a:r>
            <a:r>
              <a:rPr lang="en-GB" altLang="ru-RU" dirty="0" err="1">
                <a:cs typeface="Times New Roman" pitchFamily="18" charset="0"/>
              </a:rPr>
              <a:t>проекта</a:t>
            </a:r>
            <a:r>
              <a:rPr lang="ru-RU" altLang="ru-RU" dirty="0">
                <a:cs typeface="Times New Roman" pitchFamily="18" charset="0"/>
              </a:rPr>
              <a:t> (</a:t>
            </a:r>
            <a:r>
              <a:rPr lang="en-US" altLang="ru-RU" dirty="0">
                <a:cs typeface="Times New Roman" pitchFamily="18" charset="0"/>
              </a:rPr>
              <a:t>PMI</a:t>
            </a:r>
            <a:r>
              <a:rPr lang="ru-RU" altLang="ru-RU" dirty="0">
                <a:cs typeface="Times New Roman" pitchFamily="18" charset="0"/>
              </a:rPr>
              <a:t> </a:t>
            </a:r>
            <a:r>
              <a:rPr lang="en-US" altLang="ru-RU" dirty="0" err="1">
                <a:cs typeface="Times New Roman" pitchFamily="18" charset="0"/>
              </a:rPr>
              <a:t>PMBoK</a:t>
            </a:r>
            <a:r>
              <a:rPr lang="en-US" altLang="ru-RU" dirty="0">
                <a:cs typeface="Times New Roman" pitchFamily="18" charset="0"/>
              </a:rPr>
              <a:t>)</a:t>
            </a:r>
            <a:r>
              <a:rPr lang="en-GB" altLang="ru-RU" dirty="0">
                <a:cs typeface="Times New Roman" pitchFamily="18" charset="0"/>
              </a:rPr>
              <a:t>. 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828800" y="2895601"/>
            <a:ext cx="78486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5pPr>
            <a:lvl6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6pPr>
            <a:lvl7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7pPr>
            <a:lvl8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8pPr>
            <a:lvl9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9pPr>
          </a:lstStyle>
          <a:p>
            <a:pPr>
              <a:spcBef>
                <a:spcPts val="1250"/>
              </a:spcBef>
            </a:pPr>
            <a:r>
              <a:rPr lang="en-GB" altLang="ru-RU" sz="2000"/>
              <a:t>Соответствует </a:t>
            </a:r>
            <a:r>
              <a:rPr lang="en-GB" altLang="ru-RU" sz="2000">
                <a:cs typeface="Times New Roman" pitchFamily="18" charset="0"/>
              </a:rPr>
              <a:t>понятию </a:t>
            </a:r>
            <a:r>
              <a:rPr lang="en-GB" altLang="ru-RU" sz="2000" i="1">
                <a:cs typeface="Times New Roman" pitchFamily="18" charset="0"/>
              </a:rPr>
              <a:t>спекулятивного риска (speculative risk)</a:t>
            </a:r>
            <a:r>
              <a:rPr lang="en-GB" altLang="ru-RU" sz="2000" i="1"/>
              <a:t>, </a:t>
            </a:r>
            <a:r>
              <a:rPr lang="en-GB" altLang="ru-RU" sz="2000">
                <a:cs typeface="Times New Roman" pitchFamily="18" charset="0"/>
              </a:rPr>
              <a:t>а не </a:t>
            </a:r>
            <a:r>
              <a:rPr lang="en-GB" altLang="ru-RU" sz="2000" i="1">
                <a:cs typeface="Times New Roman" pitchFamily="18" charset="0"/>
              </a:rPr>
              <a:t>чистого риска (pure risk)</a:t>
            </a:r>
            <a:r>
              <a:rPr lang="en-GB" altLang="ru-RU" sz="2000">
                <a:cs typeface="Times New Roman" pitchFamily="18" charset="0"/>
              </a:rPr>
              <a:t> 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828800" y="4419600"/>
            <a:ext cx="77724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5pPr>
            <a:lvl6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6pPr>
            <a:lvl7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7pPr>
            <a:lvl8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8pPr>
            <a:lvl9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9pPr>
          </a:lstStyle>
          <a:p>
            <a:pPr>
              <a:spcBef>
                <a:spcPts val="1250"/>
              </a:spcBef>
            </a:pPr>
            <a:r>
              <a:rPr lang="en-GB" altLang="ru-RU" sz="2000">
                <a:cs typeface="Times New Roman" pitchFamily="18" charset="0"/>
              </a:rPr>
              <a:t>Риски отличаются от проблем и трудностей, так как они имеют отношение к </a:t>
            </a:r>
            <a:r>
              <a:rPr lang="en-GB" altLang="ru-RU" sz="2000" b="1" i="1">
                <a:solidFill>
                  <a:srgbClr val="3333CC"/>
                </a:solidFill>
                <a:cs typeface="Times New Roman" pitchFamily="18" charset="0"/>
              </a:rPr>
              <a:t>будущим</a:t>
            </a:r>
            <a:r>
              <a:rPr lang="en-GB" altLang="ru-RU" sz="2000">
                <a:cs typeface="Times New Roman" pitchFamily="18" charset="0"/>
              </a:rPr>
              <a:t>, потенциально возможным негативным результатам и убыткам. Проблемы же и трудности представляют собой нечто, имеющее место в </a:t>
            </a:r>
            <a:r>
              <a:rPr lang="en-GB" altLang="ru-RU" sz="2000" b="1" i="1">
                <a:solidFill>
                  <a:srgbClr val="3333CC"/>
                </a:solidFill>
                <a:cs typeface="Times New Roman" pitchFamily="18" charset="0"/>
              </a:rPr>
              <a:t>настоящее время</a:t>
            </a:r>
            <a:r>
              <a:rPr lang="en-GB" altLang="ru-RU" sz="2000" b="1">
                <a:solidFill>
                  <a:srgbClr val="3333CC"/>
                </a:solidFill>
                <a:cs typeface="Times New Roman" pitchFamily="18" charset="0"/>
              </a:rPr>
              <a:t>.</a:t>
            </a:r>
            <a:r>
              <a:rPr lang="en-GB" altLang="ru-RU" sz="2000">
                <a:cs typeface="Times New Roman" pitchFamily="18" charset="0"/>
              </a:rPr>
              <a:t> Риски могут стать проблемами, если ими эффективно не управлять. </a:t>
            </a:r>
          </a:p>
        </p:txBody>
      </p:sp>
    </p:spTree>
    <p:extLst>
      <p:ext uri="{BB962C8B-B14F-4D97-AF65-F5344CB8AC3E}">
        <p14:creationId xmlns:p14="http://schemas.microsoft.com/office/powerpoint/2010/main" val="31824857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208213" y="188914"/>
            <a:ext cx="7772400" cy="731837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ru-RU" sz="3200" dirty="0" err="1"/>
              <a:t>Количественный</a:t>
            </a:r>
            <a:r>
              <a:rPr lang="en-GB" altLang="ru-RU" sz="3200" dirty="0"/>
              <a:t> </a:t>
            </a:r>
            <a:r>
              <a:rPr lang="en-GB" altLang="ru-RU" sz="3200" dirty="0" err="1"/>
              <a:t>анализ</a:t>
            </a:r>
            <a:r>
              <a:rPr lang="en-GB" altLang="ru-RU" sz="3200" dirty="0"/>
              <a:t> </a:t>
            </a:r>
            <a:r>
              <a:rPr lang="en-GB" altLang="ru-RU" sz="3200" dirty="0" err="1"/>
              <a:t>рисков</a:t>
            </a:r>
            <a:r>
              <a:rPr lang="en-GB" altLang="ru-RU" sz="3200" dirty="0"/>
              <a:t> (PMBOK)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1196976"/>
            <a:ext cx="8642350" cy="422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32724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8382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ru-RU" sz="3200" dirty="0" err="1">
                <a:cs typeface="Times New Roman" pitchFamily="18" charset="0"/>
              </a:rPr>
              <a:t>Анализ</a:t>
            </a:r>
            <a:r>
              <a:rPr lang="en-GB" altLang="ru-RU" sz="3200" dirty="0">
                <a:cs typeface="Times New Roman" pitchFamily="18" charset="0"/>
              </a:rPr>
              <a:t> и </a:t>
            </a:r>
            <a:r>
              <a:rPr lang="en-GB" altLang="ru-RU" sz="3200" dirty="0" err="1">
                <a:cs typeface="Times New Roman" pitchFamily="18" charset="0"/>
              </a:rPr>
              <a:t>приоритезация</a:t>
            </a:r>
            <a:r>
              <a:rPr lang="en-GB" altLang="ru-RU" sz="3200" dirty="0">
                <a:cs typeface="Times New Roman" pitchFamily="18" charset="0"/>
              </a:rPr>
              <a:t> </a:t>
            </a:r>
            <a:r>
              <a:rPr lang="en-GB" altLang="ru-RU" sz="3200" dirty="0" err="1">
                <a:cs typeface="Times New Roman" pitchFamily="18" charset="0"/>
              </a:rPr>
              <a:t>рисков</a:t>
            </a:r>
            <a:r>
              <a:rPr lang="en-GB" altLang="ru-RU" sz="3200" dirty="0">
                <a:cs typeface="Times New Roman" pitchFamily="18" charset="0"/>
              </a:rPr>
              <a:t> (MSF)</a:t>
            </a:r>
            <a:r>
              <a:rPr lang="en-GB" altLang="ru-RU" sz="3600" dirty="0"/>
              <a:t> </a:t>
            </a: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3414713" y="833439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09701"/>
            <a:ext cx="8077200" cy="52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524000" y="685801"/>
            <a:ext cx="88392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5pPr>
            <a:lvl6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6pPr>
            <a:lvl7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7pPr>
            <a:lvl8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8pPr>
            <a:lvl9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9pPr>
          </a:lstStyle>
          <a:p>
            <a:pPr algn="ctr">
              <a:spcBef>
                <a:spcPts val="1250"/>
              </a:spcBef>
            </a:pPr>
            <a:r>
              <a:rPr lang="en-GB" altLang="ru-RU" sz="2000" dirty="0" err="1">
                <a:latin typeface="+mn-lt"/>
              </a:rPr>
              <a:t>Ц</a:t>
            </a:r>
            <a:r>
              <a:rPr lang="en-GB" altLang="ru-RU" sz="2000" dirty="0" err="1">
                <a:latin typeface="+mn-lt"/>
                <a:cs typeface="Times New Roman" pitchFamily="18" charset="0"/>
              </a:rPr>
              <a:t>ель</a:t>
            </a:r>
            <a:r>
              <a:rPr lang="en-GB" altLang="ru-RU" sz="2000" dirty="0">
                <a:latin typeface="+mn-lt"/>
              </a:rPr>
              <a:t> - 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000" dirty="0" err="1">
                <a:latin typeface="+mn-lt"/>
                <a:cs typeface="Times New Roman" pitchFamily="18" charset="0"/>
              </a:rPr>
              <a:t>определение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000" dirty="0" err="1">
                <a:latin typeface="+mn-lt"/>
                <a:cs typeface="Times New Roman" pitchFamily="18" charset="0"/>
              </a:rPr>
              <a:t>тех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000" dirty="0" err="1">
                <a:latin typeface="+mn-lt"/>
                <a:cs typeface="Times New Roman" pitchFamily="18" charset="0"/>
              </a:rPr>
              <a:t>рисков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, </a:t>
            </a:r>
            <a:r>
              <a:rPr lang="en-GB" altLang="ru-RU" sz="2000" dirty="0" err="1">
                <a:latin typeface="+mn-lt"/>
                <a:cs typeface="Times New Roman" pitchFamily="18" charset="0"/>
              </a:rPr>
              <a:t>на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000" dirty="0" err="1">
                <a:latin typeface="+mn-lt"/>
                <a:cs typeface="Times New Roman" pitchFamily="18" charset="0"/>
              </a:rPr>
              <a:t>которые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000" dirty="0" err="1">
                <a:latin typeface="+mn-lt"/>
                <a:cs typeface="Times New Roman" pitchFamily="18" charset="0"/>
              </a:rPr>
              <a:t>стоит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000" dirty="0" err="1">
                <a:latin typeface="+mn-lt"/>
                <a:cs typeface="Times New Roman" pitchFamily="18" charset="0"/>
              </a:rPr>
              <a:t>выделить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000" dirty="0" err="1">
                <a:latin typeface="+mn-lt"/>
                <a:cs typeface="Times New Roman" pitchFamily="18" charset="0"/>
              </a:rPr>
              <a:t>ресурсы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000" dirty="0" err="1">
                <a:latin typeface="+mn-lt"/>
                <a:cs typeface="Times New Roman" pitchFamily="18" charset="0"/>
              </a:rPr>
              <a:t>для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000" dirty="0" err="1">
                <a:latin typeface="+mn-lt"/>
                <a:cs typeface="Times New Roman" pitchFamily="18" charset="0"/>
              </a:rPr>
              <a:t>дальнейшей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000" dirty="0" err="1">
                <a:latin typeface="+mn-lt"/>
                <a:cs typeface="Times New Roman" pitchFamily="18" charset="0"/>
              </a:rPr>
              <a:t>работы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 с </a:t>
            </a:r>
            <a:r>
              <a:rPr lang="en-GB" altLang="ru-RU" sz="2000" dirty="0" err="1">
                <a:latin typeface="+mn-lt"/>
                <a:cs typeface="Times New Roman" pitchFamily="18" charset="0"/>
              </a:rPr>
              <a:t>ними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.</a:t>
            </a:r>
            <a:r>
              <a:rPr lang="en-GB" altLang="ru-RU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4852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9144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ru-RU" sz="3200" dirty="0" err="1"/>
              <a:t>М</a:t>
            </a:r>
            <a:r>
              <a:rPr lang="en-GB" altLang="ru-RU" sz="3200" dirty="0" err="1">
                <a:cs typeface="Times New Roman" pitchFamily="18" charset="0"/>
              </a:rPr>
              <a:t>етодик</a:t>
            </a:r>
            <a:r>
              <a:rPr lang="en-GB" altLang="ru-RU" sz="3200" dirty="0" err="1"/>
              <a:t>и</a:t>
            </a:r>
            <a:r>
              <a:rPr lang="en-GB" altLang="ru-RU" sz="3200" dirty="0">
                <a:cs typeface="Times New Roman" pitchFamily="18" charset="0"/>
              </a:rPr>
              <a:t> </a:t>
            </a:r>
            <a:r>
              <a:rPr lang="en-GB" altLang="ru-RU" sz="3200" dirty="0" err="1">
                <a:cs typeface="Times New Roman" pitchFamily="18" charset="0"/>
              </a:rPr>
              <a:t>приоритезации</a:t>
            </a:r>
            <a:r>
              <a:rPr lang="en-GB" altLang="ru-RU" sz="3200" dirty="0">
                <a:cs typeface="Times New Roman" pitchFamily="18" charset="0"/>
              </a:rPr>
              <a:t> </a:t>
            </a:r>
            <a:r>
              <a:rPr lang="en-GB" altLang="ru-RU" sz="3200" dirty="0" err="1">
                <a:cs typeface="Times New Roman" pitchFamily="18" charset="0"/>
              </a:rPr>
              <a:t>рисков</a:t>
            </a:r>
            <a:r>
              <a:rPr lang="en-GB" altLang="ru-RU" dirty="0"/>
              <a:t> 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828800" y="990600"/>
            <a:ext cx="86106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5pPr>
            <a:lvl6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6pPr>
            <a:lvl7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7pPr>
            <a:lvl8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8pPr>
            <a:lvl9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9pPr>
          </a:lstStyle>
          <a:p>
            <a:pPr>
              <a:spcBef>
                <a:spcPts val="1500"/>
              </a:spcBef>
              <a:buClr>
                <a:srgbClr val="FF3300"/>
              </a:buClr>
            </a:pPr>
            <a:r>
              <a:rPr lang="en-GB" altLang="ru-RU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Метрика</a:t>
            </a:r>
            <a:r>
              <a:rPr lang="en-GB" altLang="ru-RU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</a:t>
            </a:r>
            <a:r>
              <a:rPr lang="en-GB" altLang="ru-RU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риска</a:t>
            </a:r>
            <a:r>
              <a:rPr lang="en-GB" altLang="ru-RU" b="1" dirty="0">
                <a:latin typeface="+mn-lt"/>
              </a:rPr>
              <a:t> - </a:t>
            </a:r>
            <a:r>
              <a:rPr lang="en-GB" altLang="ru-RU" b="1" dirty="0">
                <a:latin typeface="+mn-lt"/>
                <a:cs typeface="Times New Roman" pitchFamily="18" charset="0"/>
              </a:rPr>
              <a:t> </a:t>
            </a:r>
            <a:r>
              <a:rPr lang="en-GB" altLang="ru-RU" b="1" dirty="0" err="1">
                <a:latin typeface="+mn-lt"/>
                <a:cs typeface="Times New Roman" pitchFamily="18" charset="0"/>
              </a:rPr>
              <a:t>ожидаем</a:t>
            </a:r>
            <a:r>
              <a:rPr lang="en-GB" altLang="ru-RU" b="1" dirty="0" err="1">
                <a:latin typeface="+mn-lt"/>
              </a:rPr>
              <a:t>ая</a:t>
            </a:r>
            <a:r>
              <a:rPr lang="en-GB" altLang="ru-RU" b="1" dirty="0">
                <a:latin typeface="+mn-lt"/>
                <a:cs typeface="Times New Roman" pitchFamily="18" charset="0"/>
              </a:rPr>
              <a:t> </a:t>
            </a:r>
            <a:r>
              <a:rPr lang="en-GB" altLang="ru-RU" b="1" dirty="0" err="1">
                <a:latin typeface="+mn-lt"/>
                <a:cs typeface="Times New Roman" pitchFamily="18" charset="0"/>
              </a:rPr>
              <a:t>величин</a:t>
            </a:r>
            <a:r>
              <a:rPr lang="en-GB" altLang="ru-RU" b="1" dirty="0" err="1">
                <a:latin typeface="+mn-lt"/>
              </a:rPr>
              <a:t>а</a:t>
            </a:r>
            <a:r>
              <a:rPr lang="en-GB" altLang="ru-RU" b="1" dirty="0">
                <a:latin typeface="+mn-lt"/>
                <a:cs typeface="Times New Roman" pitchFamily="18" charset="0"/>
              </a:rPr>
              <a:t> (exposure)</a:t>
            </a:r>
            <a:r>
              <a:rPr lang="en-GB" altLang="ru-RU" b="1" dirty="0">
                <a:latin typeface="+mn-lt"/>
              </a:rPr>
              <a:t>: </a:t>
            </a:r>
            <a:r>
              <a:rPr lang="en-GB" altLang="ru-RU" b="1" dirty="0" err="1">
                <a:latin typeface="+mn-lt"/>
              </a:rPr>
              <a:t>п</a:t>
            </a:r>
            <a:r>
              <a:rPr lang="en-GB" altLang="ru-RU" b="1" dirty="0" err="1">
                <a:latin typeface="+mn-lt"/>
                <a:cs typeface="Times New Roman" pitchFamily="18" charset="0"/>
              </a:rPr>
              <a:t>роизведение</a:t>
            </a:r>
            <a:r>
              <a:rPr lang="en-GB" altLang="ru-RU" b="1" dirty="0">
                <a:latin typeface="+mn-lt"/>
                <a:cs typeface="Times New Roman" pitchFamily="18" charset="0"/>
              </a:rPr>
              <a:t> </a:t>
            </a:r>
            <a:r>
              <a:rPr lang="en-GB" altLang="ru-RU" b="1" dirty="0" err="1">
                <a:latin typeface="+mn-lt"/>
                <a:cs typeface="Times New Roman" pitchFamily="18" charset="0"/>
              </a:rPr>
              <a:t>вероятности</a:t>
            </a:r>
            <a:r>
              <a:rPr lang="en-GB" altLang="ru-RU" b="1" dirty="0">
                <a:latin typeface="+mn-lt"/>
                <a:cs typeface="Times New Roman" pitchFamily="18" charset="0"/>
              </a:rPr>
              <a:t> (probability) и </a:t>
            </a:r>
            <a:r>
              <a:rPr lang="en-GB" altLang="ru-RU" b="1" dirty="0" err="1">
                <a:latin typeface="+mn-lt"/>
                <a:cs typeface="Times New Roman" pitchFamily="18" charset="0"/>
              </a:rPr>
              <a:t>угрозы</a:t>
            </a:r>
            <a:r>
              <a:rPr lang="en-GB" altLang="ru-RU" b="1" dirty="0">
                <a:latin typeface="+mn-lt"/>
                <a:cs typeface="Times New Roman" pitchFamily="18" charset="0"/>
              </a:rPr>
              <a:t> (impact) 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752600" y="2430463"/>
            <a:ext cx="8610600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5pPr>
            <a:lvl6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6pPr>
            <a:lvl7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7pPr>
            <a:lvl8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8pPr>
            <a:lvl9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9pPr>
          </a:lstStyle>
          <a:p>
            <a:pPr>
              <a:spcBef>
                <a:spcPts val="1500"/>
              </a:spcBef>
              <a:buClr>
                <a:srgbClr val="FF3300"/>
              </a:buClr>
            </a:pPr>
            <a:r>
              <a:rPr lang="en-GB" altLang="ru-RU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Вероятность</a:t>
            </a:r>
            <a:r>
              <a:rPr lang="en-GB" altLang="ru-RU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</a:t>
            </a:r>
            <a:r>
              <a:rPr lang="en-GB" altLang="ru-RU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риска</a:t>
            </a:r>
            <a:r>
              <a:rPr lang="en-GB" altLang="ru-RU" dirty="0">
                <a:latin typeface="+mn-lt"/>
                <a:cs typeface="Times New Roman" pitchFamily="18" charset="0"/>
              </a:rPr>
              <a:t> – </a:t>
            </a:r>
            <a:r>
              <a:rPr lang="en-GB" altLang="ru-RU" dirty="0" err="1">
                <a:latin typeface="+mn-lt"/>
                <a:cs typeface="Times New Roman" pitchFamily="18" charset="0"/>
              </a:rPr>
              <a:t>это</a:t>
            </a:r>
            <a:r>
              <a:rPr lang="en-GB" altLang="ru-RU" dirty="0">
                <a:latin typeface="+mn-lt"/>
                <a:cs typeface="Times New Roman" pitchFamily="18" charset="0"/>
              </a:rPr>
              <a:t> </a:t>
            </a:r>
            <a:r>
              <a:rPr lang="en-GB" altLang="ru-RU" dirty="0" err="1">
                <a:latin typeface="+mn-lt"/>
                <a:cs typeface="Times New Roman" pitchFamily="18" charset="0"/>
              </a:rPr>
              <a:t>мера</a:t>
            </a:r>
            <a:r>
              <a:rPr lang="en-GB" altLang="ru-RU" dirty="0">
                <a:latin typeface="+mn-lt"/>
                <a:cs typeface="Times New Roman" pitchFamily="18" charset="0"/>
              </a:rPr>
              <a:t> </a:t>
            </a:r>
            <a:r>
              <a:rPr lang="en-GB" altLang="ru-RU" dirty="0" err="1">
                <a:latin typeface="+mn-lt"/>
                <a:cs typeface="Times New Roman" pitchFamily="18" charset="0"/>
              </a:rPr>
              <a:t>возможности</a:t>
            </a:r>
            <a:r>
              <a:rPr lang="en-GB" altLang="ru-RU" dirty="0">
                <a:latin typeface="+mn-lt"/>
                <a:cs typeface="Times New Roman" pitchFamily="18" charset="0"/>
              </a:rPr>
              <a:t> </a:t>
            </a:r>
            <a:r>
              <a:rPr lang="en-GB" altLang="ru-RU" dirty="0" err="1">
                <a:latin typeface="+mn-lt"/>
                <a:cs typeface="Times New Roman" pitchFamily="18" charset="0"/>
              </a:rPr>
              <a:t>того</a:t>
            </a:r>
            <a:r>
              <a:rPr lang="en-GB" altLang="ru-RU" dirty="0">
                <a:latin typeface="+mn-lt"/>
                <a:cs typeface="Times New Roman" pitchFamily="18" charset="0"/>
              </a:rPr>
              <a:t>, </a:t>
            </a:r>
            <a:r>
              <a:rPr lang="en-GB" altLang="ru-RU" dirty="0" err="1">
                <a:latin typeface="+mn-lt"/>
                <a:cs typeface="Times New Roman" pitchFamily="18" charset="0"/>
              </a:rPr>
              <a:t>что</a:t>
            </a:r>
            <a:r>
              <a:rPr lang="en-GB" altLang="ru-RU" dirty="0">
                <a:latin typeface="+mn-lt"/>
                <a:cs typeface="Times New Roman" pitchFamily="18" charset="0"/>
              </a:rPr>
              <a:t> </a:t>
            </a:r>
            <a:r>
              <a:rPr lang="en-GB" altLang="ru-RU" dirty="0" err="1">
                <a:latin typeface="+mn-lt"/>
                <a:cs typeface="Times New Roman" pitchFamily="18" charset="0"/>
              </a:rPr>
              <a:t>последствие</a:t>
            </a:r>
            <a:r>
              <a:rPr lang="en-GB" altLang="ru-RU" dirty="0">
                <a:latin typeface="+mn-lt"/>
                <a:cs typeface="Times New Roman" pitchFamily="18" charset="0"/>
              </a:rPr>
              <a:t> </a:t>
            </a:r>
            <a:r>
              <a:rPr lang="en-GB" altLang="ru-RU" dirty="0" err="1">
                <a:latin typeface="+mn-lt"/>
                <a:cs typeface="Times New Roman" pitchFamily="18" charset="0"/>
              </a:rPr>
              <a:t>риска</a:t>
            </a:r>
            <a:r>
              <a:rPr lang="en-GB" altLang="ru-RU" dirty="0">
                <a:latin typeface="+mn-lt"/>
                <a:cs typeface="Times New Roman" pitchFamily="18" charset="0"/>
              </a:rPr>
              <a:t>, </a:t>
            </a:r>
            <a:r>
              <a:rPr lang="en-GB" altLang="ru-RU" dirty="0" err="1">
                <a:latin typeface="+mn-lt"/>
                <a:cs typeface="Times New Roman" pitchFamily="18" charset="0"/>
              </a:rPr>
              <a:t>описанное</a:t>
            </a:r>
            <a:r>
              <a:rPr lang="en-GB" altLang="ru-RU" dirty="0">
                <a:latin typeface="+mn-lt"/>
                <a:cs typeface="Times New Roman" pitchFamily="18" charset="0"/>
              </a:rPr>
              <a:t> в </a:t>
            </a:r>
            <a:r>
              <a:rPr lang="en-GB" altLang="ru-RU" dirty="0" err="1">
                <a:latin typeface="+mn-lt"/>
                <a:cs typeface="Times New Roman" pitchFamily="18" charset="0"/>
              </a:rPr>
              <a:t>его</a:t>
            </a:r>
            <a:r>
              <a:rPr lang="en-GB" altLang="ru-RU" dirty="0">
                <a:latin typeface="+mn-lt"/>
                <a:cs typeface="Times New Roman" pitchFamily="18" charset="0"/>
              </a:rPr>
              <a:t> </a:t>
            </a:r>
            <a:r>
              <a:rPr lang="en-GB" altLang="ru-RU" dirty="0" err="1">
                <a:latin typeface="+mn-lt"/>
                <a:cs typeface="Times New Roman" pitchFamily="18" charset="0"/>
              </a:rPr>
              <a:t>формулировке</a:t>
            </a:r>
            <a:r>
              <a:rPr lang="en-GB" altLang="ru-RU" dirty="0">
                <a:latin typeface="+mn-lt"/>
                <a:cs typeface="Times New Roman" pitchFamily="18" charset="0"/>
              </a:rPr>
              <a:t>, </a:t>
            </a:r>
            <a:r>
              <a:rPr lang="en-GB" altLang="ru-RU" dirty="0" err="1">
                <a:latin typeface="+mn-lt"/>
                <a:cs typeface="Times New Roman" pitchFamily="18" charset="0"/>
              </a:rPr>
              <a:t>действительно</a:t>
            </a:r>
            <a:r>
              <a:rPr lang="en-GB" altLang="ru-RU" dirty="0">
                <a:latin typeface="+mn-lt"/>
                <a:cs typeface="Times New Roman" pitchFamily="18" charset="0"/>
              </a:rPr>
              <a:t> </a:t>
            </a:r>
            <a:r>
              <a:rPr lang="en-GB" altLang="ru-RU" dirty="0" err="1">
                <a:latin typeface="+mn-lt"/>
                <a:cs typeface="Times New Roman" pitchFamily="18" charset="0"/>
              </a:rPr>
              <a:t>наступит</a:t>
            </a:r>
            <a:r>
              <a:rPr lang="en-GB" altLang="ru-RU" dirty="0">
                <a:latin typeface="+mn-lt"/>
                <a:cs typeface="Times New Roman" pitchFamily="18" charset="0"/>
              </a:rPr>
              <a:t>. 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752600" y="4267200"/>
            <a:ext cx="8077200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5pPr>
            <a:lvl6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6pPr>
            <a:lvl7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7pPr>
            <a:lvl8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8pPr>
            <a:lvl9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9pPr>
          </a:lstStyle>
          <a:p>
            <a:pPr>
              <a:spcBef>
                <a:spcPts val="1500"/>
              </a:spcBef>
              <a:buClr>
                <a:srgbClr val="FF3300"/>
              </a:buClr>
            </a:pPr>
            <a:r>
              <a:rPr lang="en-GB" altLang="ru-RU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Угроза</a:t>
            </a:r>
            <a:r>
              <a:rPr lang="en-GB" altLang="ru-RU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</a:t>
            </a:r>
            <a:r>
              <a:rPr lang="en-GB" altLang="ru-RU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риска</a:t>
            </a:r>
            <a:r>
              <a:rPr lang="en-GB" altLang="ru-RU" dirty="0">
                <a:latin typeface="+mn-lt"/>
                <a:cs typeface="Times New Roman" pitchFamily="18" charset="0"/>
              </a:rPr>
              <a:t> (risk impact) </a:t>
            </a:r>
            <a:r>
              <a:rPr lang="en-GB" altLang="ru-RU" dirty="0">
                <a:latin typeface="+mn-lt"/>
              </a:rPr>
              <a:t> - </a:t>
            </a:r>
            <a:r>
              <a:rPr lang="en-GB" altLang="ru-RU" dirty="0">
                <a:latin typeface="+mn-lt"/>
                <a:cs typeface="Times New Roman" pitchFamily="18" charset="0"/>
              </a:rPr>
              <a:t> </a:t>
            </a:r>
            <a:r>
              <a:rPr lang="en-GB" altLang="ru-RU" dirty="0" err="1">
                <a:latin typeface="+mn-lt"/>
                <a:cs typeface="Times New Roman" pitchFamily="18" charset="0"/>
              </a:rPr>
              <a:t>мер</a:t>
            </a:r>
            <a:r>
              <a:rPr lang="ru-RU" altLang="ru-RU" dirty="0">
                <a:latin typeface="+mn-lt"/>
                <a:cs typeface="Times New Roman" pitchFamily="18" charset="0"/>
              </a:rPr>
              <a:t>а</a:t>
            </a:r>
            <a:r>
              <a:rPr lang="en-GB" altLang="ru-RU" dirty="0">
                <a:latin typeface="+mn-lt"/>
                <a:cs typeface="Times New Roman" pitchFamily="18" charset="0"/>
              </a:rPr>
              <a:t> </a:t>
            </a:r>
            <a:r>
              <a:rPr lang="en-GB" altLang="ru-RU" dirty="0" err="1">
                <a:latin typeface="+mn-lt"/>
                <a:cs typeface="Times New Roman" pitchFamily="18" charset="0"/>
              </a:rPr>
              <a:t>серьезности</a:t>
            </a:r>
            <a:r>
              <a:rPr lang="en-GB" altLang="ru-RU" dirty="0">
                <a:latin typeface="+mn-lt"/>
                <a:cs typeface="Times New Roman" pitchFamily="18" charset="0"/>
              </a:rPr>
              <a:t> </a:t>
            </a:r>
            <a:r>
              <a:rPr lang="en-GB" altLang="ru-RU" dirty="0" err="1">
                <a:latin typeface="+mn-lt"/>
                <a:cs typeface="Times New Roman" pitchFamily="18" charset="0"/>
              </a:rPr>
              <a:t>негативных</a:t>
            </a:r>
            <a:r>
              <a:rPr lang="en-GB" altLang="ru-RU" dirty="0">
                <a:latin typeface="+mn-lt"/>
                <a:cs typeface="Times New Roman" pitchFamily="18" charset="0"/>
              </a:rPr>
              <a:t> </a:t>
            </a:r>
            <a:r>
              <a:rPr lang="en-GB" altLang="ru-RU" dirty="0" err="1">
                <a:latin typeface="+mn-lt"/>
                <a:cs typeface="Times New Roman" pitchFamily="18" charset="0"/>
              </a:rPr>
              <a:t>последствий</a:t>
            </a:r>
            <a:r>
              <a:rPr lang="en-GB" altLang="ru-RU" dirty="0">
                <a:latin typeface="+mn-lt"/>
                <a:cs typeface="Times New Roman" pitchFamily="18" charset="0"/>
              </a:rPr>
              <a:t>, </a:t>
            </a:r>
            <a:r>
              <a:rPr lang="en-GB" altLang="ru-RU" dirty="0" err="1">
                <a:latin typeface="+mn-lt"/>
                <a:cs typeface="Times New Roman" pitchFamily="18" charset="0"/>
              </a:rPr>
              <a:t>уровень</a:t>
            </a:r>
            <a:r>
              <a:rPr lang="en-GB" altLang="ru-RU" dirty="0">
                <a:latin typeface="+mn-lt"/>
                <a:cs typeface="Times New Roman" pitchFamily="18" charset="0"/>
              </a:rPr>
              <a:t> </a:t>
            </a:r>
            <a:r>
              <a:rPr lang="en-GB" altLang="ru-RU" dirty="0" err="1">
                <a:latin typeface="+mn-lt"/>
                <a:cs typeface="Times New Roman" pitchFamily="18" charset="0"/>
              </a:rPr>
              <a:t>убытков</a:t>
            </a:r>
            <a:r>
              <a:rPr lang="en-GB" altLang="ru-RU" dirty="0">
                <a:latin typeface="+mn-lt"/>
                <a:cs typeface="Times New Roman" pitchFamily="18" charset="0"/>
              </a:rPr>
              <a:t> </a:t>
            </a:r>
            <a:r>
              <a:rPr lang="en-GB" altLang="ru-RU" dirty="0" err="1">
                <a:latin typeface="+mn-lt"/>
                <a:cs typeface="Times New Roman" pitchFamily="18" charset="0"/>
              </a:rPr>
              <a:t>или</a:t>
            </a:r>
            <a:r>
              <a:rPr lang="en-GB" altLang="ru-RU" dirty="0">
                <a:latin typeface="+mn-lt"/>
                <a:cs typeface="Times New Roman" pitchFamily="18" charset="0"/>
              </a:rPr>
              <a:t> </a:t>
            </a:r>
            <a:r>
              <a:rPr lang="en-GB" altLang="ru-RU" dirty="0" err="1">
                <a:latin typeface="+mn-lt"/>
                <a:cs typeface="Times New Roman" pitchFamily="18" charset="0"/>
              </a:rPr>
              <a:t>оценк</a:t>
            </a:r>
            <a:r>
              <a:rPr lang="ru-RU" altLang="ru-RU" dirty="0">
                <a:latin typeface="+mn-lt"/>
                <a:cs typeface="Times New Roman" pitchFamily="18" charset="0"/>
              </a:rPr>
              <a:t>а</a:t>
            </a:r>
            <a:r>
              <a:rPr lang="en-GB" altLang="ru-RU" dirty="0">
                <a:latin typeface="+mn-lt"/>
                <a:cs typeface="Times New Roman" pitchFamily="18" charset="0"/>
              </a:rPr>
              <a:t> </a:t>
            </a:r>
            <a:r>
              <a:rPr lang="en-GB" altLang="ru-RU" dirty="0" err="1">
                <a:latin typeface="+mn-lt"/>
                <a:cs typeface="Times New Roman" pitchFamily="18" charset="0"/>
              </a:rPr>
              <a:t>потенциальных</a:t>
            </a:r>
            <a:r>
              <a:rPr lang="en-GB" altLang="ru-RU" dirty="0">
                <a:latin typeface="+mn-lt"/>
                <a:cs typeface="Times New Roman" pitchFamily="18" charset="0"/>
              </a:rPr>
              <a:t> </a:t>
            </a:r>
            <a:r>
              <a:rPr lang="en-GB" altLang="ru-RU" dirty="0" err="1">
                <a:latin typeface="+mn-lt"/>
                <a:cs typeface="Times New Roman" pitchFamily="18" charset="0"/>
              </a:rPr>
              <a:t>возможностей</a:t>
            </a:r>
            <a:r>
              <a:rPr lang="en-GB" altLang="ru-RU" dirty="0">
                <a:latin typeface="+mn-lt"/>
                <a:cs typeface="Times New Roman" pitchFamily="18" charset="0"/>
              </a:rPr>
              <a:t>, </a:t>
            </a:r>
            <a:r>
              <a:rPr lang="en-GB" altLang="ru-RU" dirty="0" err="1">
                <a:latin typeface="+mn-lt"/>
                <a:cs typeface="Times New Roman" pitchFamily="18" charset="0"/>
              </a:rPr>
              <a:t>связанных</a:t>
            </a:r>
            <a:r>
              <a:rPr lang="en-GB" altLang="ru-RU" dirty="0">
                <a:latin typeface="+mn-lt"/>
                <a:cs typeface="Times New Roman" pitchFamily="18" charset="0"/>
              </a:rPr>
              <a:t> с </a:t>
            </a:r>
            <a:r>
              <a:rPr lang="en-GB" altLang="ru-RU" dirty="0" err="1">
                <a:latin typeface="+mn-lt"/>
                <a:cs typeface="Times New Roman" pitchFamily="18" charset="0"/>
              </a:rPr>
              <a:t>риском</a:t>
            </a:r>
            <a:r>
              <a:rPr lang="en-GB" altLang="ru-RU" dirty="0">
                <a:latin typeface="+mn-lt"/>
                <a:cs typeface="Times New Roman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630709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2927351" y="122239"/>
            <a:ext cx="6189663" cy="642937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ru-RU" sz="3600" dirty="0" err="1"/>
              <a:t>Оценка</a:t>
            </a:r>
            <a:r>
              <a:rPr lang="en-GB" altLang="ru-RU" sz="3600" dirty="0"/>
              <a:t> </a:t>
            </a:r>
            <a:r>
              <a:rPr lang="en-GB" altLang="ru-RU" sz="3600" dirty="0" err="1"/>
              <a:t>характеристик</a:t>
            </a:r>
            <a:r>
              <a:rPr lang="en-GB" altLang="ru-RU" sz="3600" dirty="0"/>
              <a:t> </a:t>
            </a:r>
            <a:r>
              <a:rPr lang="en-GB" altLang="ru-RU" sz="3600" dirty="0" err="1"/>
              <a:t>рисков</a:t>
            </a:r>
            <a:r>
              <a:rPr lang="en-GB" altLang="ru-RU" sz="3600" dirty="0"/>
              <a:t> 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79650" y="1196976"/>
            <a:ext cx="7721600" cy="5184775"/>
          </a:xfrm>
          <a:ln/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buClr>
                <a:srgbClr val="FF3300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Качественный анализ</a:t>
            </a:r>
            <a:r>
              <a:rPr lang="en-GB" altLang="ru-RU" sz="2400"/>
              <a:t> </a:t>
            </a:r>
            <a:r>
              <a:rPr lang="en-GB" altLang="ru-RU" sz="2000"/>
              <a:t>(РМВОК)‏</a:t>
            </a:r>
          </a:p>
          <a:p>
            <a:pPr>
              <a:lnSpc>
                <a:spcPct val="8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2400"/>
              <a:t>Опросы + анализ сценариев развития </a:t>
            </a:r>
            <a:r>
              <a:rPr lang="en-GB" altLang="ru-RU" sz="1800" i="1"/>
              <a:t>(Может оцениваться оптимистический, пессимистический и наиболее вероятный сценарий)</a:t>
            </a:r>
          </a:p>
          <a:p>
            <a:pPr>
              <a:lnSpc>
                <a:spcPct val="8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2400"/>
              <a:t>Вероятностный анализ </a:t>
            </a:r>
            <a:r>
              <a:rPr lang="en-GB" altLang="ru-RU" sz="1800" i="1"/>
              <a:t>(Вероятность потерь/выгод определятся на основе статистических данных предшествующего периода, используются различные распределения)</a:t>
            </a: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2400"/>
              <a:t>Экспертная оценка</a:t>
            </a: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2400"/>
              <a:t>Метод аналогов</a:t>
            </a: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2400"/>
              <a:t>Анализ дерева решений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ru-RU" sz="2400"/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FF3300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Количественный анализ</a:t>
            </a:r>
            <a:r>
              <a:rPr lang="en-GB" altLang="ru-RU" sz="2400"/>
              <a:t> </a:t>
            </a:r>
            <a:r>
              <a:rPr lang="en-GB" altLang="ru-RU" sz="2000"/>
              <a:t>(РМВОК)</a:t>
            </a: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2400"/>
              <a:t>Анализ показателей предельного уровня</a:t>
            </a: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2400"/>
              <a:t>Анализ чувствительности</a:t>
            </a: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2400"/>
              <a:t>Моделирование и имитация</a:t>
            </a:r>
          </a:p>
        </p:txBody>
      </p:sp>
    </p:spTree>
    <p:extLst>
      <p:ext uri="{BB962C8B-B14F-4D97-AF65-F5344CB8AC3E}">
        <p14:creationId xmlns:p14="http://schemas.microsoft.com/office/powerpoint/2010/main" val="4851450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3124200" y="587376"/>
            <a:ext cx="6553200" cy="703263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ru-RU" sz="4000" dirty="0" err="1"/>
              <a:t>Дерево</a:t>
            </a:r>
            <a:r>
              <a:rPr lang="en-GB" altLang="ru-RU" sz="4000" dirty="0"/>
              <a:t> </a:t>
            </a:r>
            <a:r>
              <a:rPr lang="en-GB" altLang="ru-RU" sz="4000" dirty="0" err="1"/>
              <a:t>решений</a:t>
            </a:r>
            <a:endParaRPr lang="en-GB" altLang="ru-RU" sz="4000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97138" y="1981201"/>
            <a:ext cx="7219950" cy="3886199"/>
          </a:xfrm>
          <a:ln/>
        </p:spPr>
        <p:txBody>
          <a:bodyPr/>
          <a:lstStyle/>
          <a:p>
            <a:pPr>
              <a:lnSpc>
                <a:spcPct val="10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ru-RU" dirty="0"/>
          </a:p>
          <a:p>
            <a:pPr>
              <a:lnSpc>
                <a:spcPct val="10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dirty="0" err="1"/>
              <a:t>Диаграмма</a:t>
            </a:r>
            <a:r>
              <a:rPr lang="en-GB" altLang="ru-RU" dirty="0"/>
              <a:t> </a:t>
            </a:r>
            <a:r>
              <a:rPr lang="en-GB" altLang="ru-RU" dirty="0" err="1"/>
              <a:t>объединяет</a:t>
            </a:r>
            <a:r>
              <a:rPr lang="en-GB" altLang="ru-RU" dirty="0"/>
              <a:t>: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dirty="0" err="1"/>
              <a:t>Стоимость</a:t>
            </a:r>
            <a:r>
              <a:rPr lang="en-GB" altLang="ru-RU" dirty="0"/>
              <a:t>  </a:t>
            </a:r>
            <a:r>
              <a:rPr lang="en-GB" altLang="ru-RU" dirty="0" err="1"/>
              <a:t>каждого</a:t>
            </a:r>
            <a:r>
              <a:rPr lang="en-GB" altLang="ru-RU" dirty="0"/>
              <a:t> </a:t>
            </a:r>
            <a:r>
              <a:rPr lang="en-GB" altLang="ru-RU" dirty="0" err="1"/>
              <a:t>возможного</a:t>
            </a:r>
            <a:r>
              <a:rPr lang="en-GB" altLang="ru-RU" dirty="0"/>
              <a:t> </a:t>
            </a:r>
            <a:r>
              <a:rPr lang="en-GB" altLang="ru-RU" dirty="0" err="1"/>
              <a:t>выбора</a:t>
            </a:r>
            <a:endParaRPr lang="en-GB" altLang="ru-RU" dirty="0"/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dirty="0" err="1"/>
              <a:t>Вероятность</a:t>
            </a:r>
            <a:r>
              <a:rPr lang="en-GB" altLang="ru-RU" dirty="0"/>
              <a:t> </a:t>
            </a:r>
            <a:r>
              <a:rPr lang="en-GB" altLang="ru-RU" dirty="0" err="1"/>
              <a:t>возникновения</a:t>
            </a:r>
            <a:r>
              <a:rPr lang="en-GB" altLang="ru-RU" dirty="0"/>
              <a:t> </a:t>
            </a:r>
            <a:r>
              <a:rPr lang="en-GB" altLang="ru-RU" dirty="0" err="1"/>
              <a:t>каждого</a:t>
            </a:r>
            <a:r>
              <a:rPr lang="en-GB" altLang="ru-RU" dirty="0"/>
              <a:t> </a:t>
            </a:r>
            <a:r>
              <a:rPr lang="en-GB" altLang="ru-RU" dirty="0" err="1"/>
              <a:t>сценария</a:t>
            </a:r>
            <a:endParaRPr lang="en-GB" altLang="ru-RU" dirty="0"/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dirty="0" err="1"/>
              <a:t>Вознаграждение</a:t>
            </a:r>
            <a:r>
              <a:rPr lang="en-GB" altLang="ru-RU" dirty="0"/>
              <a:t> </a:t>
            </a:r>
            <a:r>
              <a:rPr lang="en-GB" altLang="ru-RU" dirty="0" err="1"/>
              <a:t>за</a:t>
            </a:r>
            <a:r>
              <a:rPr lang="en-GB" altLang="ru-RU" dirty="0"/>
              <a:t> </a:t>
            </a:r>
            <a:r>
              <a:rPr lang="en-GB" altLang="ru-RU" dirty="0" err="1"/>
              <a:t>каждый</a:t>
            </a:r>
            <a:r>
              <a:rPr lang="en-GB" altLang="ru-RU" dirty="0"/>
              <a:t> </a:t>
            </a:r>
            <a:r>
              <a:rPr lang="en-GB" altLang="ru-RU" dirty="0" err="1"/>
              <a:t>логический</a:t>
            </a:r>
            <a:r>
              <a:rPr lang="en-GB" altLang="ru-RU" dirty="0"/>
              <a:t> </a:t>
            </a:r>
            <a:r>
              <a:rPr lang="en-GB" altLang="ru-RU" dirty="0" err="1"/>
              <a:t>путь</a:t>
            </a:r>
            <a:r>
              <a:rPr lang="en-GB" altLang="ru-RU" dirty="0"/>
              <a:t> (</a:t>
            </a:r>
            <a:r>
              <a:rPr lang="en-GB" altLang="ru-RU" dirty="0" err="1"/>
              <a:t>потери</a:t>
            </a:r>
            <a:r>
              <a:rPr lang="en-GB" altLang="ru-RU" dirty="0"/>
              <a:t>)</a:t>
            </a:r>
          </a:p>
          <a:p>
            <a:pPr>
              <a:lnSpc>
                <a:spcPct val="10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ru-RU" dirty="0"/>
          </a:p>
        </p:txBody>
      </p:sp>
    </p:spTree>
    <p:extLst>
      <p:ext uri="{BB962C8B-B14F-4D97-AF65-F5344CB8AC3E}">
        <p14:creationId xmlns:p14="http://schemas.microsoft.com/office/powerpoint/2010/main" val="1834188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3001964" y="695326"/>
            <a:ext cx="6188075" cy="703263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ru-RU" sz="4000" dirty="0" err="1"/>
              <a:t>Структура</a:t>
            </a:r>
            <a:r>
              <a:rPr lang="en-GB" altLang="ru-RU" sz="4000" dirty="0"/>
              <a:t>  </a:t>
            </a:r>
            <a:r>
              <a:rPr lang="en-GB" altLang="ru-RU" sz="4000" dirty="0" err="1"/>
              <a:t>дерева</a:t>
            </a:r>
            <a:r>
              <a:rPr lang="en-GB" altLang="ru-RU" sz="4000" dirty="0"/>
              <a:t> </a:t>
            </a:r>
            <a:r>
              <a:rPr lang="en-GB" altLang="ru-RU" sz="4000" dirty="0" err="1"/>
              <a:t>решений</a:t>
            </a:r>
            <a:endParaRPr lang="en-GB" altLang="ru-RU" sz="4000" dirty="0"/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2354264" y="2051050"/>
          <a:ext cx="7616825" cy="393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356811" imgH="3078785" progId="">
                  <p:embed/>
                </p:oleObj>
              </mc:Choice>
              <mc:Fallback>
                <p:oleObj r:id="rId3" imgW="4356811" imgH="3078785" progId="">
                  <p:embed/>
                  <p:pic>
                    <p:nvPicPr>
                      <p:cNvPr id="266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64" y="2051050"/>
                        <a:ext cx="7616825" cy="3930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14871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3289301" y="695326"/>
            <a:ext cx="6189663" cy="703263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ru-RU" sz="4000" dirty="0" err="1"/>
              <a:t>Анализ</a:t>
            </a:r>
            <a:r>
              <a:rPr lang="en-GB" altLang="ru-RU" sz="4000" dirty="0"/>
              <a:t> </a:t>
            </a:r>
            <a:r>
              <a:rPr lang="en-GB" altLang="ru-RU" sz="4000" dirty="0" err="1"/>
              <a:t>дерева</a:t>
            </a:r>
            <a:r>
              <a:rPr lang="en-GB" altLang="ru-RU" sz="4000" dirty="0"/>
              <a:t> </a:t>
            </a:r>
            <a:r>
              <a:rPr lang="en-GB" altLang="ru-RU" sz="4000" dirty="0" err="1"/>
              <a:t>решений</a:t>
            </a:r>
            <a:endParaRPr lang="en-GB" altLang="ru-RU" sz="4000" dirty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33601" y="1371600"/>
            <a:ext cx="7643813" cy="4243388"/>
          </a:xfrm>
          <a:ln/>
        </p:spPr>
        <p:txBody>
          <a:bodyPr/>
          <a:lstStyle/>
          <a:p>
            <a:pP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ru-RU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/>
              <a:t>Прямой ход - структуризация проблемы: разбиение ее на совокупность логически связанных вариантов решений и их последствий, а также присвоение им вероятностных и количественных результатов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/>
              <a:t>Обратный ход – анализ проблемы и оценка ожидаемой денежной стоимости.</a:t>
            </a:r>
          </a:p>
        </p:txBody>
      </p:sp>
    </p:spTree>
    <p:extLst>
      <p:ext uri="{BB962C8B-B14F-4D97-AF65-F5344CB8AC3E}">
        <p14:creationId xmlns:p14="http://schemas.microsoft.com/office/powerpoint/2010/main" val="11556782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7361238" cy="763588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ru-RU" dirty="0" err="1"/>
              <a:t>Пример</a:t>
            </a:r>
            <a:r>
              <a:rPr lang="en-GB" altLang="ru-RU" dirty="0"/>
              <a:t> </a:t>
            </a:r>
            <a:r>
              <a:rPr lang="en-GB" altLang="ru-RU" dirty="0" err="1"/>
              <a:t>дерева</a:t>
            </a:r>
            <a:r>
              <a:rPr lang="en-GB" altLang="ru-RU" dirty="0"/>
              <a:t> </a:t>
            </a:r>
            <a:r>
              <a:rPr lang="en-GB" altLang="ru-RU" dirty="0" err="1"/>
              <a:t>решений</a:t>
            </a:r>
            <a:endParaRPr lang="en-GB" altLang="ru-RU" dirty="0"/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981200" y="5562600"/>
            <a:ext cx="777240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5pPr>
            <a:lvl6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6pPr>
            <a:lvl7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7pPr>
            <a:lvl8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8pPr>
            <a:lvl9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9pPr>
          </a:lstStyle>
          <a:p>
            <a:pPr>
              <a:spcBef>
                <a:spcPts val="1000"/>
              </a:spcBef>
            </a:pPr>
            <a:r>
              <a:rPr lang="en-GB" altLang="ru-RU" sz="1600" i="1">
                <a:latin typeface="Arial" charset="0"/>
              </a:rPr>
              <a:t>Имеется необработанный алмаз. Если его разрезать для огранки  - общая стоимость будет 250 000 долл. Если не резать – 100 000. При резке может с вероятностью 0,2 расколоться, и тогда стоимость будет 10 000.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905000" y="2514601"/>
            <a:ext cx="1295400" cy="74084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5pPr>
            <a:lvl6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6pPr>
            <a:lvl7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7pPr>
            <a:lvl8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8pPr>
            <a:lvl9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9pPr>
          </a:lstStyle>
          <a:p>
            <a:pPr>
              <a:spcBef>
                <a:spcPts val="875"/>
              </a:spcBef>
            </a:pPr>
            <a:r>
              <a:rPr lang="en-GB" altLang="ru-RU" sz="1400" b="1">
                <a:latin typeface="Arial" charset="0"/>
              </a:rPr>
              <a:t>Решение: резать или нет?</a:t>
            </a:r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3200400" y="2971800"/>
            <a:ext cx="2133600" cy="6858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 flipV="1">
            <a:off x="3200400" y="2055814"/>
            <a:ext cx="1981200" cy="917575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3352800" y="2286000"/>
            <a:ext cx="1066800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5pPr>
            <a:lvl6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6pPr>
            <a:lvl7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7pPr>
            <a:lvl8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8pPr>
            <a:lvl9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9pPr>
          </a:lstStyle>
          <a:p>
            <a:pPr>
              <a:spcBef>
                <a:spcPts val="875"/>
              </a:spcBef>
            </a:pPr>
            <a:r>
              <a:rPr lang="en-GB" altLang="ru-RU" sz="1400" b="1">
                <a:latin typeface="Arial" charset="0"/>
              </a:rPr>
              <a:t>Резать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3505200" y="3352800"/>
            <a:ext cx="1371600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5pPr>
            <a:lvl6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6pPr>
            <a:lvl7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7pPr>
            <a:lvl8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8pPr>
            <a:lvl9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9pPr>
          </a:lstStyle>
          <a:p>
            <a:pPr>
              <a:spcBef>
                <a:spcPts val="875"/>
              </a:spcBef>
            </a:pPr>
            <a:r>
              <a:rPr lang="en-GB" altLang="ru-RU" sz="1400" b="1">
                <a:latin typeface="Arial" charset="0"/>
              </a:rPr>
              <a:t>Не резать</a:t>
            </a:r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5181600" y="1295400"/>
            <a:ext cx="1905000" cy="1371600"/>
          </a:xfrm>
          <a:prstGeom prst="ellips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5486400" y="1524000"/>
            <a:ext cx="1371600" cy="93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5pPr>
            <a:lvl6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6pPr>
            <a:lvl7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7pPr>
            <a:lvl8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8pPr>
            <a:lvl9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9pPr>
          </a:lstStyle>
          <a:p>
            <a:pPr>
              <a:spcBef>
                <a:spcPts val="875"/>
              </a:spcBef>
            </a:pPr>
            <a:r>
              <a:rPr lang="en-GB" altLang="ru-RU" sz="1400" b="1">
                <a:latin typeface="Arial" charset="0"/>
              </a:rPr>
              <a:t>Ожидаемое значение </a:t>
            </a:r>
          </a:p>
          <a:p>
            <a:pPr>
              <a:spcBef>
                <a:spcPts val="1125"/>
              </a:spcBef>
            </a:pPr>
            <a:r>
              <a:rPr lang="en-GB" altLang="ru-RU" sz="1800" b="1">
                <a:latin typeface="Arial" charset="0"/>
              </a:rPr>
              <a:t>202 000 $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5410200" y="3429000"/>
            <a:ext cx="1371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5pPr>
            <a:lvl6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6pPr>
            <a:lvl7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7pPr>
            <a:lvl8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8pPr>
            <a:lvl9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9pPr>
          </a:lstStyle>
          <a:p>
            <a:pPr>
              <a:spcBef>
                <a:spcPts val="1125"/>
              </a:spcBef>
            </a:pPr>
            <a:r>
              <a:rPr lang="en-GB" altLang="ru-RU" sz="1800" b="1">
                <a:latin typeface="Arial" charset="0"/>
              </a:rPr>
              <a:t>100 000 $</a:t>
            </a:r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 flipV="1">
            <a:off x="7086600" y="1065214"/>
            <a:ext cx="1981200" cy="917575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7086600" y="1981200"/>
            <a:ext cx="2133600" cy="6858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9067800" y="990600"/>
            <a:ext cx="1371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5pPr>
            <a:lvl6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6pPr>
            <a:lvl7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7pPr>
            <a:lvl8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8pPr>
            <a:lvl9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9pPr>
          </a:lstStyle>
          <a:p>
            <a:pPr>
              <a:spcBef>
                <a:spcPts val="1125"/>
              </a:spcBef>
            </a:pPr>
            <a:r>
              <a:rPr lang="en-GB" altLang="ru-RU" sz="1800" b="1">
                <a:latin typeface="Arial" charset="0"/>
              </a:rPr>
              <a:t>10 000 $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9067800" y="2667000"/>
            <a:ext cx="1371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5pPr>
            <a:lvl6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6pPr>
            <a:lvl7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7pPr>
            <a:lvl8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8pPr>
            <a:lvl9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9pPr>
          </a:lstStyle>
          <a:p>
            <a:pPr>
              <a:spcBef>
                <a:spcPts val="1125"/>
              </a:spcBef>
            </a:pPr>
            <a:r>
              <a:rPr lang="en-GB" altLang="ru-RU" sz="1800" b="1">
                <a:latin typeface="Arial" charset="0"/>
              </a:rPr>
              <a:t>250 000 $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7620000" y="1219200"/>
            <a:ext cx="609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5pPr>
            <a:lvl6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6pPr>
            <a:lvl7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7pPr>
            <a:lvl8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8pPr>
            <a:lvl9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9pPr>
          </a:lstStyle>
          <a:p>
            <a:pPr>
              <a:spcBef>
                <a:spcPts val="1125"/>
              </a:spcBef>
            </a:pPr>
            <a:r>
              <a:rPr lang="en-GB" altLang="ru-RU" sz="1800" b="1">
                <a:latin typeface="Arial" charset="0"/>
              </a:rPr>
              <a:t>0,2</a:t>
            </a: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7772400" y="2438400"/>
            <a:ext cx="609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5pPr>
            <a:lvl6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6pPr>
            <a:lvl7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7pPr>
            <a:lvl8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8pPr>
            <a:lvl9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9pPr>
          </a:lstStyle>
          <a:p>
            <a:pPr>
              <a:spcBef>
                <a:spcPts val="1125"/>
              </a:spcBef>
            </a:pPr>
            <a:r>
              <a:rPr lang="en-GB" altLang="ru-RU" sz="1800" b="1">
                <a:latin typeface="Arial" charset="0"/>
              </a:rPr>
              <a:t>0,8</a:t>
            </a:r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3733800" y="4343400"/>
            <a:ext cx="5867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5pPr>
            <a:lvl6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6pPr>
            <a:lvl7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7pPr>
            <a:lvl8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8pPr>
            <a:lvl9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9pPr>
          </a:lstStyle>
          <a:p>
            <a:pPr>
              <a:spcBef>
                <a:spcPts val="1125"/>
              </a:spcBef>
            </a:pPr>
            <a:r>
              <a:rPr lang="en-GB" altLang="ru-RU" sz="1800">
                <a:latin typeface="Arial" charset="0"/>
              </a:rPr>
              <a:t>0,8 * 250 000 + 0,2 * 10 000 = 202 000</a:t>
            </a:r>
          </a:p>
        </p:txBody>
      </p:sp>
      <p:sp>
        <p:nvSpPr>
          <p:cNvPr id="28690" name="Freeform 18"/>
          <p:cNvSpPr>
            <a:spLocks/>
          </p:cNvSpPr>
          <p:nvPr/>
        </p:nvSpPr>
        <p:spPr bwMode="auto">
          <a:xfrm>
            <a:off x="6553200" y="2286000"/>
            <a:ext cx="939800" cy="2057400"/>
          </a:xfrm>
          <a:custGeom>
            <a:avLst/>
            <a:gdLst>
              <a:gd name="T0" fmla="*/ 0 w 592"/>
              <a:gd name="T1" fmla="*/ 1296 h 1296"/>
              <a:gd name="T2" fmla="*/ 576 w 592"/>
              <a:gd name="T3" fmla="*/ 576 h 1296"/>
              <a:gd name="T4" fmla="*/ 96 w 592"/>
              <a:gd name="T5" fmla="*/ 0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2" h="1296">
                <a:moveTo>
                  <a:pt x="0" y="1296"/>
                </a:moveTo>
                <a:cubicBezTo>
                  <a:pt x="280" y="1044"/>
                  <a:pt x="560" y="792"/>
                  <a:pt x="576" y="576"/>
                </a:cubicBezTo>
                <a:cubicBezTo>
                  <a:pt x="592" y="360"/>
                  <a:pt x="176" y="96"/>
                  <a:pt x="96" y="0"/>
                </a:cubicBezTo>
              </a:path>
            </a:pathLst>
          </a:custGeom>
          <a:noFill/>
          <a:ln w="2556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8277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836613"/>
            <a:ext cx="7991475" cy="527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992314" y="836613"/>
            <a:ext cx="7991475" cy="6477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7131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762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altLang="ru-RU" sz="4000" dirty="0"/>
              <a:t>М</a:t>
            </a:r>
            <a:r>
              <a:rPr lang="en-GB" altLang="ru-RU" sz="4000" dirty="0" err="1">
                <a:cs typeface="Times New Roman" pitchFamily="18" charset="0"/>
              </a:rPr>
              <a:t>ногопараметрически</a:t>
            </a:r>
            <a:r>
              <a:rPr lang="ru-RU" altLang="ru-RU" sz="4000" dirty="0">
                <a:cs typeface="Times New Roman" pitchFamily="18" charset="0"/>
              </a:rPr>
              <a:t>е</a:t>
            </a:r>
            <a:r>
              <a:rPr lang="en-GB" altLang="ru-RU" sz="4000" dirty="0">
                <a:cs typeface="Times New Roman" pitchFamily="18" charset="0"/>
              </a:rPr>
              <a:t> </a:t>
            </a:r>
            <a:r>
              <a:rPr lang="en-GB" altLang="ru-RU" sz="4000" dirty="0" err="1">
                <a:cs typeface="Times New Roman" pitchFamily="18" charset="0"/>
              </a:rPr>
              <a:t>метод</a:t>
            </a:r>
            <a:r>
              <a:rPr lang="ru-RU" altLang="ru-RU" sz="4000" dirty="0" err="1">
                <a:cs typeface="Times New Roman" pitchFamily="18" charset="0"/>
              </a:rPr>
              <a:t>ы</a:t>
            </a:r>
            <a:endParaRPr lang="en-GB" altLang="ru-RU" sz="4000" dirty="0"/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676400" y="838201"/>
            <a:ext cx="84582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5pPr>
            <a:lvl6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6pPr>
            <a:lvl7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7pPr>
            <a:lvl8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8pPr>
            <a:lvl9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9pPr>
          </a:lstStyle>
          <a:p>
            <a:pPr>
              <a:spcBef>
                <a:spcPts val="1250"/>
              </a:spcBef>
            </a:pPr>
            <a:r>
              <a:rPr lang="en-GB" altLang="ru-RU" dirty="0" err="1">
                <a:latin typeface="+mn-lt"/>
              </a:rPr>
              <a:t>У</a:t>
            </a:r>
            <a:r>
              <a:rPr lang="en-GB" altLang="ru-RU" dirty="0" err="1">
                <a:latin typeface="+mn-lt"/>
                <a:cs typeface="Times New Roman" pitchFamily="18" charset="0"/>
              </a:rPr>
              <a:t>чет</a:t>
            </a:r>
            <a:r>
              <a:rPr lang="en-GB" altLang="ru-RU" dirty="0">
                <a:latin typeface="+mn-lt"/>
                <a:cs typeface="Times New Roman" pitchFamily="18" charset="0"/>
              </a:rPr>
              <a:t> </a:t>
            </a:r>
            <a:r>
              <a:rPr lang="en-GB" altLang="ru-RU" dirty="0" err="1">
                <a:latin typeface="+mn-lt"/>
                <a:cs typeface="Times New Roman" pitchFamily="18" charset="0"/>
              </a:rPr>
              <a:t>дополнительных</a:t>
            </a:r>
            <a:r>
              <a:rPr lang="en-GB" altLang="ru-RU" dirty="0">
                <a:latin typeface="+mn-lt"/>
                <a:cs typeface="Times New Roman" pitchFamily="18" charset="0"/>
              </a:rPr>
              <a:t> </a:t>
            </a:r>
            <a:r>
              <a:rPr lang="en-GB" altLang="ru-RU" dirty="0" err="1">
                <a:latin typeface="+mn-lt"/>
                <a:cs typeface="Times New Roman" pitchFamily="18" charset="0"/>
              </a:rPr>
              <a:t>факторов</a:t>
            </a:r>
            <a:r>
              <a:rPr lang="en-GB" altLang="ru-RU" sz="2000" dirty="0">
                <a:latin typeface="+mn-lt"/>
              </a:rPr>
              <a:t>: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000" dirty="0" err="1">
                <a:latin typeface="+mn-lt"/>
                <a:cs typeface="Times New Roman" pitchFamily="18" charset="0"/>
              </a:rPr>
              <a:t>временные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000" dirty="0" err="1">
                <a:latin typeface="+mn-lt"/>
                <a:cs typeface="Times New Roman" pitchFamily="18" charset="0"/>
              </a:rPr>
              <a:t>ограничения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, </a:t>
            </a:r>
            <a:r>
              <a:rPr lang="en-GB" altLang="ru-RU" sz="2000" dirty="0" err="1">
                <a:latin typeface="+mn-lt"/>
                <a:cs typeface="Times New Roman" pitchFamily="18" charset="0"/>
              </a:rPr>
              <a:t>величина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000" dirty="0" err="1">
                <a:latin typeface="+mn-lt"/>
                <a:cs typeface="Times New Roman" pitchFamily="18" charset="0"/>
              </a:rPr>
              <a:t>потенциально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000" dirty="0" err="1">
                <a:latin typeface="+mn-lt"/>
                <a:cs typeface="Times New Roman" pitchFamily="18" charset="0"/>
              </a:rPr>
              <a:t>возможной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000" dirty="0" err="1">
                <a:latin typeface="+mn-lt"/>
                <a:cs typeface="Times New Roman" pitchFamily="18" charset="0"/>
              </a:rPr>
              <a:t>выгоды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, </a:t>
            </a:r>
            <a:r>
              <a:rPr lang="en-GB" altLang="ru-RU" sz="2000" dirty="0" err="1">
                <a:latin typeface="+mn-lt"/>
                <a:cs typeface="Times New Roman" pitchFamily="18" charset="0"/>
              </a:rPr>
              <a:t>надежность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000" dirty="0" err="1">
                <a:latin typeface="+mn-lt"/>
                <a:cs typeface="Times New Roman" pitchFamily="18" charset="0"/>
              </a:rPr>
              <a:t>вероятностных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000" dirty="0" err="1">
                <a:latin typeface="+mn-lt"/>
                <a:cs typeface="Times New Roman" pitchFamily="18" charset="0"/>
              </a:rPr>
              <a:t>оценок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, </a:t>
            </a:r>
            <a:r>
              <a:rPr lang="en-GB" altLang="ru-RU" sz="2000" dirty="0" err="1">
                <a:latin typeface="+mn-lt"/>
                <a:cs typeface="Times New Roman" pitchFamily="18" charset="0"/>
              </a:rPr>
              <a:t>величина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000" dirty="0" err="1">
                <a:latin typeface="+mn-lt"/>
                <a:cs typeface="Times New Roman" pitchFamily="18" charset="0"/>
              </a:rPr>
              <a:t>материальных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000" dirty="0" err="1">
                <a:latin typeface="+mn-lt"/>
                <a:cs typeface="Times New Roman" pitchFamily="18" charset="0"/>
              </a:rPr>
              <a:t>или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000" dirty="0" err="1">
                <a:latin typeface="+mn-lt"/>
                <a:cs typeface="Times New Roman" pitchFamily="18" charset="0"/>
              </a:rPr>
              <a:t>информационных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000" dirty="0" err="1">
                <a:latin typeface="+mn-lt"/>
                <a:cs typeface="Times New Roman" pitchFamily="18" charset="0"/>
              </a:rPr>
              <a:t>активов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 и </a:t>
            </a:r>
            <a:r>
              <a:rPr lang="en-GB" altLang="ru-RU" sz="2000" dirty="0" err="1">
                <a:latin typeface="+mn-lt"/>
                <a:cs typeface="Times New Roman" pitchFamily="18" charset="0"/>
              </a:rPr>
              <a:t>т.д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.</a:t>
            </a:r>
            <a:r>
              <a:rPr lang="en-GB" altLang="ru-RU" sz="2000" dirty="0">
                <a:latin typeface="+mn-lt"/>
              </a:rPr>
              <a:t> 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752600" y="1981200"/>
            <a:ext cx="8686800" cy="1244600"/>
          </a:xfrm>
          <a:prstGeom prst="rect">
            <a:avLst/>
          </a:prstGeom>
          <a:noFill/>
          <a:ln w="572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5pPr>
            <a:lvl6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6pPr>
            <a:lvl7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7pPr>
            <a:lvl8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8pPr>
            <a:lvl9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9pPr>
          </a:lstStyle>
          <a:p>
            <a:pPr>
              <a:spcBef>
                <a:spcPts val="1500"/>
              </a:spcBef>
            </a:pPr>
            <a:r>
              <a:rPr lang="en-GB" altLang="ru-RU" b="1" dirty="0" err="1">
                <a:latin typeface="+mn-lt"/>
                <a:cs typeface="Times New Roman" pitchFamily="18" charset="0"/>
              </a:rPr>
              <a:t>Ожидаемая</a:t>
            </a:r>
            <a:r>
              <a:rPr lang="en-GB" altLang="ru-RU" b="1" dirty="0">
                <a:latin typeface="+mn-lt"/>
                <a:cs typeface="Times New Roman" pitchFamily="18" charset="0"/>
              </a:rPr>
              <a:t> </a:t>
            </a:r>
            <a:r>
              <a:rPr lang="en-GB" altLang="ru-RU" b="1" dirty="0" err="1">
                <a:latin typeface="+mn-lt"/>
                <a:cs typeface="Times New Roman" pitchFamily="18" charset="0"/>
              </a:rPr>
              <a:t>величина</a:t>
            </a:r>
            <a:r>
              <a:rPr lang="en-GB" altLang="ru-RU" b="1" dirty="0">
                <a:latin typeface="+mn-lt"/>
                <a:cs typeface="Times New Roman" pitchFamily="18" charset="0"/>
              </a:rPr>
              <a:t> </a:t>
            </a:r>
            <a:r>
              <a:rPr lang="en-GB" altLang="ru-RU" b="1" dirty="0" err="1">
                <a:latin typeface="+mn-lt"/>
                <a:cs typeface="Times New Roman" pitchFamily="18" charset="0"/>
              </a:rPr>
              <a:t>риска</a:t>
            </a:r>
            <a:r>
              <a:rPr lang="en-GB" altLang="ru-RU" b="1" dirty="0">
                <a:latin typeface="+mn-lt"/>
                <a:cs typeface="Times New Roman" pitchFamily="18" charset="0"/>
              </a:rPr>
              <a:t>  = 0.5(</a:t>
            </a:r>
            <a:r>
              <a:rPr lang="en-GB" altLang="ru-RU" b="1" dirty="0" err="1">
                <a:latin typeface="+mn-lt"/>
                <a:cs typeface="Times New Roman" pitchFamily="18" charset="0"/>
              </a:rPr>
              <a:t>вероятность</a:t>
            </a:r>
            <a:r>
              <a:rPr lang="en-GB" altLang="ru-RU" b="1" dirty="0">
                <a:latin typeface="+mn-lt"/>
                <a:cs typeface="Times New Roman" pitchFamily="18" charset="0"/>
              </a:rPr>
              <a:t> X </a:t>
            </a:r>
            <a:r>
              <a:rPr lang="en-GB" altLang="ru-RU" b="1" dirty="0" err="1">
                <a:latin typeface="+mn-lt"/>
                <a:cs typeface="Times New Roman" pitchFamily="18" charset="0"/>
              </a:rPr>
              <a:t>угроза</a:t>
            </a:r>
            <a:r>
              <a:rPr lang="en-GB" altLang="ru-RU" b="1" dirty="0">
                <a:latin typeface="+mn-lt"/>
                <a:cs typeface="Times New Roman" pitchFamily="18" charset="0"/>
              </a:rPr>
              <a:t>) – 0.2(</a:t>
            </a:r>
            <a:r>
              <a:rPr lang="en-GB" altLang="ru-RU" b="1" dirty="0" err="1">
                <a:latin typeface="+mn-lt"/>
                <a:cs typeface="Times New Roman" pitchFamily="18" charset="0"/>
              </a:rPr>
              <a:t>срок</a:t>
            </a:r>
            <a:r>
              <a:rPr lang="en-GB" altLang="ru-RU" b="1" dirty="0">
                <a:latin typeface="+mn-lt"/>
                <a:cs typeface="Times New Roman" pitchFamily="18" charset="0"/>
              </a:rPr>
              <a:t>)+0.3(</a:t>
            </a:r>
            <a:r>
              <a:rPr lang="en-GB" altLang="ru-RU" b="1" dirty="0" err="1">
                <a:latin typeface="+mn-lt"/>
                <a:cs typeface="Times New Roman" pitchFamily="18" charset="0"/>
              </a:rPr>
              <a:t>затраты</a:t>
            </a:r>
            <a:r>
              <a:rPr lang="en-GB" altLang="ru-RU" b="1" dirty="0">
                <a:latin typeface="+mn-lt"/>
                <a:cs typeface="Times New Roman" pitchFamily="18" charset="0"/>
              </a:rPr>
              <a:t> </a:t>
            </a:r>
            <a:r>
              <a:rPr lang="en-GB" altLang="ru-RU" b="1" dirty="0" err="1">
                <a:latin typeface="+mn-lt"/>
                <a:cs typeface="Times New Roman" pitchFamily="18" charset="0"/>
              </a:rPr>
              <a:t>на</a:t>
            </a:r>
            <a:r>
              <a:rPr lang="en-GB" altLang="ru-RU" b="1" dirty="0">
                <a:latin typeface="+mn-lt"/>
                <a:cs typeface="Times New Roman" pitchFamily="18" charset="0"/>
              </a:rPr>
              <a:t> </a:t>
            </a:r>
            <a:r>
              <a:rPr lang="en-GB" altLang="ru-RU" b="1" dirty="0" err="1">
                <a:latin typeface="+mn-lt"/>
                <a:cs typeface="Times New Roman" pitchFamily="18" charset="0"/>
              </a:rPr>
              <a:t>реализацию</a:t>
            </a:r>
            <a:r>
              <a:rPr lang="en-GB" altLang="ru-RU" b="1" dirty="0">
                <a:latin typeface="+mn-lt"/>
                <a:cs typeface="Times New Roman" pitchFamily="18" charset="0"/>
              </a:rPr>
              <a:t> X </a:t>
            </a:r>
            <a:r>
              <a:rPr lang="en-GB" altLang="ru-RU" b="1" dirty="0" err="1">
                <a:latin typeface="+mn-lt"/>
                <a:cs typeface="Times New Roman" pitchFamily="18" charset="0"/>
              </a:rPr>
              <a:t>вероятность</a:t>
            </a:r>
            <a:r>
              <a:rPr lang="en-GB" altLang="ru-RU" b="1" dirty="0">
                <a:latin typeface="+mn-lt"/>
                <a:cs typeface="Times New Roman" pitchFamily="18" charset="0"/>
              </a:rPr>
              <a:t> </a:t>
            </a:r>
            <a:r>
              <a:rPr lang="en-GB" altLang="ru-RU" b="1" dirty="0" err="1">
                <a:latin typeface="+mn-lt"/>
                <a:cs typeface="Times New Roman" pitchFamily="18" charset="0"/>
              </a:rPr>
              <a:t>успешного</a:t>
            </a:r>
            <a:r>
              <a:rPr lang="en-GB" altLang="ru-RU" b="1" dirty="0">
                <a:latin typeface="+mn-lt"/>
                <a:cs typeface="Times New Roman" pitchFamily="18" charset="0"/>
              </a:rPr>
              <a:t> </a:t>
            </a:r>
            <a:r>
              <a:rPr lang="en-GB" altLang="ru-RU" b="1" dirty="0" err="1">
                <a:latin typeface="+mn-lt"/>
                <a:cs typeface="Times New Roman" pitchFamily="18" charset="0"/>
              </a:rPr>
              <a:t>управления</a:t>
            </a:r>
            <a:r>
              <a:rPr lang="en-GB" altLang="ru-RU" b="1" dirty="0">
                <a:latin typeface="+mn-lt"/>
                <a:cs typeface="Times New Roman" pitchFamily="18" charset="0"/>
              </a:rPr>
              <a:t>),</a:t>
            </a:r>
            <a:r>
              <a:rPr lang="en-GB" altLang="ru-RU" b="1" dirty="0">
                <a:latin typeface="+mn-lt"/>
              </a:rPr>
              <a:t> </a:t>
            </a: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1752601" y="3284539"/>
            <a:ext cx="8609013" cy="3190875"/>
            <a:chOff x="144" y="2069"/>
            <a:chExt cx="5423" cy="2010"/>
          </a:xfrm>
        </p:grpSpPr>
        <p:grpSp>
          <p:nvGrpSpPr>
            <p:cNvPr id="35845" name="Group 5"/>
            <p:cNvGrpSpPr>
              <a:grpSpLocks/>
            </p:cNvGrpSpPr>
            <p:nvPr/>
          </p:nvGrpSpPr>
          <p:grpSpPr bwMode="auto">
            <a:xfrm>
              <a:off x="148" y="2072"/>
              <a:ext cx="5415" cy="2004"/>
              <a:chOff x="148" y="2072"/>
              <a:chExt cx="5415" cy="2004"/>
            </a:xfrm>
          </p:grpSpPr>
          <p:grpSp>
            <p:nvGrpSpPr>
              <p:cNvPr id="35846" name="Group 6"/>
              <p:cNvGrpSpPr>
                <a:grpSpLocks/>
              </p:cNvGrpSpPr>
              <p:nvPr/>
            </p:nvGrpSpPr>
            <p:grpSpPr bwMode="auto">
              <a:xfrm>
                <a:off x="148" y="2072"/>
                <a:ext cx="902" cy="564"/>
                <a:chOff x="148" y="2072"/>
                <a:chExt cx="902" cy="564"/>
              </a:xfrm>
            </p:grpSpPr>
            <p:sp>
              <p:nvSpPr>
                <p:cNvPr id="35847" name="Rectangle 7"/>
                <p:cNvSpPr>
                  <a:spLocks noChangeArrowheads="1"/>
                </p:cNvSpPr>
                <p:nvPr/>
              </p:nvSpPr>
              <p:spPr bwMode="auto">
                <a:xfrm>
                  <a:off x="201" y="2072"/>
                  <a:ext cx="795" cy="5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5pPr>
                  <a:lvl6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6pPr>
                  <a:lvl7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7pPr>
                  <a:lvl8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8pPr>
                  <a:lvl9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GB" altLang="ru-RU" sz="1400" b="1">
                      <a:cs typeface="Times New Roman" pitchFamily="18" charset="0"/>
                    </a:rPr>
                    <a:t>Ожидаемая величина риска</a:t>
                  </a:r>
                </a:p>
                <a:p>
                  <a:pPr eaLnBrk="0" hangingPunct="0">
                    <a:lnSpc>
                      <a:spcPct val="100000"/>
                    </a:lnSpc>
                  </a:pPr>
                  <a:endParaRPr lang="en-GB" altLang="ru-RU" sz="1400" b="1">
                    <a:cs typeface="Times New Roman" pitchFamily="18" charset="0"/>
                  </a:endParaRPr>
                </a:p>
              </p:txBody>
            </p:sp>
            <p:sp>
              <p:nvSpPr>
                <p:cNvPr id="35848" name="Rectangle 8"/>
                <p:cNvSpPr>
                  <a:spLocks noChangeArrowheads="1"/>
                </p:cNvSpPr>
                <p:nvPr/>
              </p:nvSpPr>
              <p:spPr bwMode="auto">
                <a:xfrm>
                  <a:off x="148" y="2072"/>
                  <a:ext cx="903" cy="565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35849" name="Group 9"/>
              <p:cNvGrpSpPr>
                <a:grpSpLocks/>
              </p:cNvGrpSpPr>
              <p:nvPr/>
            </p:nvGrpSpPr>
            <p:grpSpPr bwMode="auto">
              <a:xfrm>
                <a:off x="1050" y="2072"/>
                <a:ext cx="901" cy="564"/>
                <a:chOff x="1050" y="2072"/>
                <a:chExt cx="901" cy="564"/>
              </a:xfrm>
            </p:grpSpPr>
            <p:sp>
              <p:nvSpPr>
                <p:cNvPr id="35850" name="Rectangle 10"/>
                <p:cNvSpPr>
                  <a:spLocks noChangeArrowheads="1"/>
                </p:cNvSpPr>
                <p:nvPr/>
              </p:nvSpPr>
              <p:spPr bwMode="auto">
                <a:xfrm>
                  <a:off x="1104" y="2072"/>
                  <a:ext cx="795" cy="5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5pPr>
                  <a:lvl6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6pPr>
                  <a:lvl7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7pPr>
                  <a:lvl8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8pPr>
                  <a:lvl9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GB" altLang="ru-RU" sz="1400" b="1">
                      <a:cs typeface="Times New Roman" pitchFamily="18" charset="0"/>
                    </a:rPr>
                    <a:t>Вероятность</a:t>
                  </a:r>
                </a:p>
                <a:p>
                  <a:pPr eaLnBrk="0" hangingPunct="0">
                    <a:lnSpc>
                      <a:spcPct val="100000"/>
                    </a:lnSpc>
                  </a:pPr>
                  <a:endParaRPr lang="en-GB" altLang="ru-RU" sz="1400" b="1">
                    <a:cs typeface="Times New Roman" pitchFamily="18" charset="0"/>
                  </a:endParaRPr>
                </a:p>
              </p:txBody>
            </p:sp>
            <p:sp>
              <p:nvSpPr>
                <p:cNvPr id="35851" name="Rectangle 11"/>
                <p:cNvSpPr>
                  <a:spLocks noChangeArrowheads="1"/>
                </p:cNvSpPr>
                <p:nvPr/>
              </p:nvSpPr>
              <p:spPr bwMode="auto">
                <a:xfrm>
                  <a:off x="1050" y="2072"/>
                  <a:ext cx="902" cy="565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35852" name="Group 12"/>
              <p:cNvGrpSpPr>
                <a:grpSpLocks/>
              </p:cNvGrpSpPr>
              <p:nvPr/>
            </p:nvGrpSpPr>
            <p:grpSpPr bwMode="auto">
              <a:xfrm>
                <a:off x="1953" y="2072"/>
                <a:ext cx="902" cy="564"/>
                <a:chOff x="1953" y="2072"/>
                <a:chExt cx="902" cy="564"/>
              </a:xfrm>
            </p:grpSpPr>
            <p:sp>
              <p:nvSpPr>
                <p:cNvPr id="35853" name="Rectangle 13"/>
                <p:cNvSpPr>
                  <a:spLocks noChangeArrowheads="1"/>
                </p:cNvSpPr>
                <p:nvPr/>
              </p:nvSpPr>
              <p:spPr bwMode="auto">
                <a:xfrm>
                  <a:off x="2006" y="2072"/>
                  <a:ext cx="795" cy="5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5pPr>
                  <a:lvl6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6pPr>
                  <a:lvl7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7pPr>
                  <a:lvl8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8pPr>
                  <a:lvl9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GB" altLang="ru-RU" sz="1400" b="1">
                      <a:cs typeface="Times New Roman" pitchFamily="18" charset="0"/>
                    </a:rPr>
                    <a:t>Угроза (в тыс. дол.)</a:t>
                  </a:r>
                  <a:r>
                    <a:rPr lang="ar-SA" altLang="ru-RU" sz="1400" b="1">
                      <a:cs typeface="Times New Roman" pitchFamily="18" charset="0"/>
                    </a:rPr>
                    <a:t>‏</a:t>
                  </a:r>
                  <a:endParaRPr lang="en-GB" altLang="ru-RU" sz="1400" b="1">
                    <a:cs typeface="Times New Roman" pitchFamily="18" charset="0"/>
                  </a:endParaRPr>
                </a:p>
                <a:p>
                  <a:pPr eaLnBrk="0" hangingPunct="0">
                    <a:lnSpc>
                      <a:spcPct val="100000"/>
                    </a:lnSpc>
                  </a:pPr>
                  <a:endParaRPr lang="en-GB" altLang="ru-RU" sz="1400" b="1">
                    <a:cs typeface="Times New Roman" pitchFamily="18" charset="0"/>
                  </a:endParaRPr>
                </a:p>
              </p:txBody>
            </p:sp>
            <p:sp>
              <p:nvSpPr>
                <p:cNvPr id="35854" name="Rectangle 14"/>
                <p:cNvSpPr>
                  <a:spLocks noChangeArrowheads="1"/>
                </p:cNvSpPr>
                <p:nvPr/>
              </p:nvSpPr>
              <p:spPr bwMode="auto">
                <a:xfrm>
                  <a:off x="1953" y="2072"/>
                  <a:ext cx="903" cy="565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35855" name="Group 15"/>
              <p:cNvGrpSpPr>
                <a:grpSpLocks/>
              </p:cNvGrpSpPr>
              <p:nvPr/>
            </p:nvGrpSpPr>
            <p:grpSpPr bwMode="auto">
              <a:xfrm>
                <a:off x="2856" y="2072"/>
                <a:ext cx="902" cy="564"/>
                <a:chOff x="2856" y="2072"/>
                <a:chExt cx="902" cy="564"/>
              </a:xfrm>
            </p:grpSpPr>
            <p:sp>
              <p:nvSpPr>
                <p:cNvPr id="35856" name="Rectangle 16"/>
                <p:cNvSpPr>
                  <a:spLocks noChangeArrowheads="1"/>
                </p:cNvSpPr>
                <p:nvPr/>
              </p:nvSpPr>
              <p:spPr bwMode="auto">
                <a:xfrm>
                  <a:off x="2909" y="2072"/>
                  <a:ext cx="795" cy="5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5pPr>
                  <a:lvl6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6pPr>
                  <a:lvl7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7pPr>
                  <a:lvl8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8pPr>
                  <a:lvl9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GB" altLang="ru-RU" sz="1400" b="1">
                      <a:cs typeface="Times New Roman" pitchFamily="18" charset="0"/>
                    </a:rPr>
                    <a:t>Срок (when needed) (недели)</a:t>
                  </a:r>
                  <a:r>
                    <a:rPr lang="ar-SA" altLang="ru-RU" sz="1400" b="1">
                      <a:cs typeface="Times New Roman" pitchFamily="18" charset="0"/>
                    </a:rPr>
                    <a:t>‏</a:t>
                  </a:r>
                  <a:endParaRPr lang="en-GB" altLang="ru-RU" sz="1400" b="1">
                    <a:cs typeface="Times New Roman" pitchFamily="18" charset="0"/>
                  </a:endParaRPr>
                </a:p>
                <a:p>
                  <a:pPr eaLnBrk="0" hangingPunct="0">
                    <a:lnSpc>
                      <a:spcPct val="100000"/>
                    </a:lnSpc>
                  </a:pPr>
                  <a:endParaRPr lang="en-GB" altLang="ru-RU" sz="1400" b="1">
                    <a:cs typeface="Times New Roman" pitchFamily="18" charset="0"/>
                  </a:endParaRPr>
                </a:p>
              </p:txBody>
            </p:sp>
            <p:sp>
              <p:nvSpPr>
                <p:cNvPr id="35857" name="Rectangle 17"/>
                <p:cNvSpPr>
                  <a:spLocks noChangeArrowheads="1"/>
                </p:cNvSpPr>
                <p:nvPr/>
              </p:nvSpPr>
              <p:spPr bwMode="auto">
                <a:xfrm>
                  <a:off x="2856" y="2072"/>
                  <a:ext cx="903" cy="565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35858" name="Group 18"/>
              <p:cNvGrpSpPr>
                <a:grpSpLocks/>
              </p:cNvGrpSpPr>
              <p:nvPr/>
            </p:nvGrpSpPr>
            <p:grpSpPr bwMode="auto">
              <a:xfrm>
                <a:off x="3759" y="2072"/>
                <a:ext cx="901" cy="564"/>
                <a:chOff x="3759" y="2072"/>
                <a:chExt cx="901" cy="564"/>
              </a:xfrm>
            </p:grpSpPr>
            <p:sp>
              <p:nvSpPr>
                <p:cNvPr id="35859" name="Rectangle 19"/>
                <p:cNvSpPr>
                  <a:spLocks noChangeArrowheads="1"/>
                </p:cNvSpPr>
                <p:nvPr/>
              </p:nvSpPr>
              <p:spPr bwMode="auto">
                <a:xfrm>
                  <a:off x="3812" y="2072"/>
                  <a:ext cx="795" cy="5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5pPr>
                  <a:lvl6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6pPr>
                  <a:lvl7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7pPr>
                  <a:lvl8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8pPr>
                  <a:lvl9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GB" altLang="ru-RU" sz="1400" b="1">
                      <a:cs typeface="Times New Roman" pitchFamily="18" charset="0"/>
                    </a:rPr>
                    <a:t>Затраты на реализацию (в тыс. дол.)</a:t>
                  </a:r>
                  <a:r>
                    <a:rPr lang="ar-SA" altLang="ru-RU" sz="1400" b="1">
                      <a:cs typeface="Times New Roman" pitchFamily="18" charset="0"/>
                    </a:rPr>
                    <a:t>‏</a:t>
                  </a:r>
                  <a:endParaRPr lang="en-GB" altLang="ru-RU" sz="1400" b="1">
                    <a:cs typeface="Times New Roman" pitchFamily="18" charset="0"/>
                  </a:endParaRPr>
                </a:p>
                <a:p>
                  <a:pPr eaLnBrk="0" hangingPunct="0">
                    <a:lnSpc>
                      <a:spcPct val="100000"/>
                    </a:lnSpc>
                  </a:pPr>
                  <a:endParaRPr lang="en-GB" altLang="ru-RU" sz="1400" b="1">
                    <a:cs typeface="Times New Roman" pitchFamily="18" charset="0"/>
                  </a:endParaRPr>
                </a:p>
              </p:txBody>
            </p:sp>
            <p:sp>
              <p:nvSpPr>
                <p:cNvPr id="35860" name="Rectangle 20"/>
                <p:cNvSpPr>
                  <a:spLocks noChangeArrowheads="1"/>
                </p:cNvSpPr>
                <p:nvPr/>
              </p:nvSpPr>
              <p:spPr bwMode="auto">
                <a:xfrm>
                  <a:off x="3759" y="2072"/>
                  <a:ext cx="902" cy="565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35861" name="Group 21"/>
              <p:cNvGrpSpPr>
                <a:grpSpLocks/>
              </p:cNvGrpSpPr>
              <p:nvPr/>
            </p:nvGrpSpPr>
            <p:grpSpPr bwMode="auto">
              <a:xfrm>
                <a:off x="4661" y="2072"/>
                <a:ext cx="902" cy="564"/>
                <a:chOff x="4661" y="2072"/>
                <a:chExt cx="902" cy="564"/>
              </a:xfrm>
            </p:grpSpPr>
            <p:sp>
              <p:nvSpPr>
                <p:cNvPr id="35862" name="Rectangle 22"/>
                <p:cNvSpPr>
                  <a:spLocks noChangeArrowheads="1"/>
                </p:cNvSpPr>
                <p:nvPr/>
              </p:nvSpPr>
              <p:spPr bwMode="auto">
                <a:xfrm>
                  <a:off x="4715" y="2072"/>
                  <a:ext cx="795" cy="5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5pPr>
                  <a:lvl6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6pPr>
                  <a:lvl7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7pPr>
                  <a:lvl8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8pPr>
                  <a:lvl9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GB" altLang="ru-RU" sz="1400" b="1">
                      <a:cs typeface="Times New Roman" pitchFamily="18" charset="0"/>
                    </a:rPr>
                    <a:t>Вероятность успешного управления</a:t>
                  </a:r>
                </a:p>
                <a:p>
                  <a:pPr eaLnBrk="0" hangingPunct="0">
                    <a:lnSpc>
                      <a:spcPct val="100000"/>
                    </a:lnSpc>
                  </a:pPr>
                  <a:endParaRPr lang="en-GB" altLang="ru-RU" sz="1400" b="1">
                    <a:cs typeface="Times New Roman" pitchFamily="18" charset="0"/>
                  </a:endParaRPr>
                </a:p>
              </p:txBody>
            </p:sp>
            <p:sp>
              <p:nvSpPr>
                <p:cNvPr id="35863" name="Rectangle 23"/>
                <p:cNvSpPr>
                  <a:spLocks noChangeArrowheads="1"/>
                </p:cNvSpPr>
                <p:nvPr/>
              </p:nvSpPr>
              <p:spPr bwMode="auto">
                <a:xfrm>
                  <a:off x="4661" y="2072"/>
                  <a:ext cx="903" cy="565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35864" name="Group 24"/>
              <p:cNvGrpSpPr>
                <a:grpSpLocks/>
              </p:cNvGrpSpPr>
              <p:nvPr/>
            </p:nvGrpSpPr>
            <p:grpSpPr bwMode="auto">
              <a:xfrm>
                <a:off x="148" y="2637"/>
                <a:ext cx="902" cy="359"/>
                <a:chOff x="148" y="2637"/>
                <a:chExt cx="902" cy="359"/>
              </a:xfrm>
            </p:grpSpPr>
            <p:sp>
              <p:nvSpPr>
                <p:cNvPr id="35865" name="Rectangle 25"/>
                <p:cNvSpPr>
                  <a:spLocks noChangeArrowheads="1"/>
                </p:cNvSpPr>
                <p:nvPr/>
              </p:nvSpPr>
              <p:spPr bwMode="auto">
                <a:xfrm>
                  <a:off x="201" y="2637"/>
                  <a:ext cx="795" cy="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5pPr>
                  <a:lvl6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6pPr>
                  <a:lvl7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7pPr>
                  <a:lvl8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8pPr>
                  <a:lvl9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GB" altLang="ru-RU" sz="1400" b="1">
                      <a:cs typeface="Times New Roman" pitchFamily="18" charset="0"/>
                    </a:rPr>
                    <a:t>125.025</a:t>
                  </a:r>
                </a:p>
                <a:p>
                  <a:pPr eaLnBrk="0" hangingPunct="0">
                    <a:lnSpc>
                      <a:spcPct val="100000"/>
                    </a:lnSpc>
                  </a:pPr>
                  <a:endParaRPr lang="en-GB" altLang="ru-RU" sz="1400" b="1">
                    <a:cs typeface="Times New Roman" pitchFamily="18" charset="0"/>
                  </a:endParaRPr>
                </a:p>
              </p:txBody>
            </p:sp>
            <p:sp>
              <p:nvSpPr>
                <p:cNvPr id="35866" name="Rectangle 26"/>
                <p:cNvSpPr>
                  <a:spLocks noChangeArrowheads="1"/>
                </p:cNvSpPr>
                <p:nvPr/>
              </p:nvSpPr>
              <p:spPr bwMode="auto">
                <a:xfrm>
                  <a:off x="148" y="2637"/>
                  <a:ext cx="903" cy="360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35867" name="Group 27"/>
              <p:cNvGrpSpPr>
                <a:grpSpLocks/>
              </p:cNvGrpSpPr>
              <p:nvPr/>
            </p:nvGrpSpPr>
            <p:grpSpPr bwMode="auto">
              <a:xfrm>
                <a:off x="1050" y="2637"/>
                <a:ext cx="901" cy="359"/>
                <a:chOff x="1050" y="2637"/>
                <a:chExt cx="901" cy="359"/>
              </a:xfrm>
            </p:grpSpPr>
            <p:sp>
              <p:nvSpPr>
                <p:cNvPr id="35868" name="Rectangle 28"/>
                <p:cNvSpPr>
                  <a:spLocks noChangeArrowheads="1"/>
                </p:cNvSpPr>
                <p:nvPr/>
              </p:nvSpPr>
              <p:spPr bwMode="auto">
                <a:xfrm>
                  <a:off x="1104" y="2637"/>
                  <a:ext cx="795" cy="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5pPr>
                  <a:lvl6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6pPr>
                  <a:lvl7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7pPr>
                  <a:lvl8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8pPr>
                  <a:lvl9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GB" altLang="ru-RU" sz="1400" b="1">
                      <a:cs typeface="Times New Roman" pitchFamily="18" charset="0"/>
                    </a:rPr>
                    <a:t>0.5</a:t>
                  </a:r>
                </a:p>
                <a:p>
                  <a:pPr eaLnBrk="0" hangingPunct="0">
                    <a:lnSpc>
                      <a:spcPct val="100000"/>
                    </a:lnSpc>
                  </a:pPr>
                  <a:endParaRPr lang="en-GB" altLang="ru-RU" sz="1400" b="1">
                    <a:cs typeface="Times New Roman" pitchFamily="18" charset="0"/>
                  </a:endParaRPr>
                </a:p>
              </p:txBody>
            </p:sp>
            <p:sp>
              <p:nvSpPr>
                <p:cNvPr id="35869" name="Rectangle 29"/>
                <p:cNvSpPr>
                  <a:spLocks noChangeArrowheads="1"/>
                </p:cNvSpPr>
                <p:nvPr/>
              </p:nvSpPr>
              <p:spPr bwMode="auto">
                <a:xfrm>
                  <a:off x="1050" y="2637"/>
                  <a:ext cx="902" cy="360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35870" name="Group 30"/>
              <p:cNvGrpSpPr>
                <a:grpSpLocks/>
              </p:cNvGrpSpPr>
              <p:nvPr/>
            </p:nvGrpSpPr>
            <p:grpSpPr bwMode="auto">
              <a:xfrm>
                <a:off x="1953" y="2637"/>
                <a:ext cx="902" cy="359"/>
                <a:chOff x="1953" y="2637"/>
                <a:chExt cx="902" cy="359"/>
              </a:xfrm>
            </p:grpSpPr>
            <p:sp>
              <p:nvSpPr>
                <p:cNvPr id="35871" name="Rectangle 31"/>
                <p:cNvSpPr>
                  <a:spLocks noChangeArrowheads="1"/>
                </p:cNvSpPr>
                <p:nvPr/>
              </p:nvSpPr>
              <p:spPr bwMode="auto">
                <a:xfrm>
                  <a:off x="2006" y="2637"/>
                  <a:ext cx="795" cy="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5pPr>
                  <a:lvl6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6pPr>
                  <a:lvl7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7pPr>
                  <a:lvl8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8pPr>
                  <a:lvl9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GB" altLang="ru-RU" sz="1400" b="1">
                      <a:cs typeface="Times New Roman" pitchFamily="18" charset="0"/>
                    </a:rPr>
                    <a:t>500</a:t>
                  </a:r>
                </a:p>
                <a:p>
                  <a:pPr eaLnBrk="0" hangingPunct="0">
                    <a:lnSpc>
                      <a:spcPct val="100000"/>
                    </a:lnSpc>
                  </a:pPr>
                  <a:endParaRPr lang="en-GB" altLang="ru-RU" sz="1400" b="1">
                    <a:cs typeface="Times New Roman" pitchFamily="18" charset="0"/>
                  </a:endParaRPr>
                </a:p>
              </p:txBody>
            </p:sp>
            <p:sp>
              <p:nvSpPr>
                <p:cNvPr id="35872" name="Rectangle 32"/>
                <p:cNvSpPr>
                  <a:spLocks noChangeArrowheads="1"/>
                </p:cNvSpPr>
                <p:nvPr/>
              </p:nvSpPr>
              <p:spPr bwMode="auto">
                <a:xfrm>
                  <a:off x="1953" y="2637"/>
                  <a:ext cx="903" cy="360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35873" name="Group 33"/>
              <p:cNvGrpSpPr>
                <a:grpSpLocks/>
              </p:cNvGrpSpPr>
              <p:nvPr/>
            </p:nvGrpSpPr>
            <p:grpSpPr bwMode="auto">
              <a:xfrm>
                <a:off x="2856" y="2637"/>
                <a:ext cx="902" cy="359"/>
                <a:chOff x="2856" y="2637"/>
                <a:chExt cx="902" cy="359"/>
              </a:xfrm>
            </p:grpSpPr>
            <p:sp>
              <p:nvSpPr>
                <p:cNvPr id="35874" name="Rectangle 34"/>
                <p:cNvSpPr>
                  <a:spLocks noChangeArrowheads="1"/>
                </p:cNvSpPr>
                <p:nvPr/>
              </p:nvSpPr>
              <p:spPr bwMode="auto">
                <a:xfrm>
                  <a:off x="2909" y="2637"/>
                  <a:ext cx="795" cy="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5pPr>
                  <a:lvl6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6pPr>
                  <a:lvl7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7pPr>
                  <a:lvl8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8pPr>
                  <a:lvl9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GB" altLang="ru-RU" sz="1400" b="1">
                      <a:cs typeface="Times New Roman" pitchFamily="18" charset="0"/>
                    </a:rPr>
                    <a:t>1</a:t>
                  </a:r>
                </a:p>
                <a:p>
                  <a:pPr eaLnBrk="0" hangingPunct="0">
                    <a:lnSpc>
                      <a:spcPct val="100000"/>
                    </a:lnSpc>
                  </a:pPr>
                  <a:endParaRPr lang="en-GB" altLang="ru-RU" sz="1400" b="1">
                    <a:cs typeface="Times New Roman" pitchFamily="18" charset="0"/>
                  </a:endParaRPr>
                </a:p>
              </p:txBody>
            </p:sp>
            <p:sp>
              <p:nvSpPr>
                <p:cNvPr id="35875" name="Rectangle 35"/>
                <p:cNvSpPr>
                  <a:spLocks noChangeArrowheads="1"/>
                </p:cNvSpPr>
                <p:nvPr/>
              </p:nvSpPr>
              <p:spPr bwMode="auto">
                <a:xfrm>
                  <a:off x="2856" y="2637"/>
                  <a:ext cx="903" cy="360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35876" name="Group 36"/>
              <p:cNvGrpSpPr>
                <a:grpSpLocks/>
              </p:cNvGrpSpPr>
              <p:nvPr/>
            </p:nvGrpSpPr>
            <p:grpSpPr bwMode="auto">
              <a:xfrm>
                <a:off x="3759" y="2637"/>
                <a:ext cx="901" cy="359"/>
                <a:chOff x="3759" y="2637"/>
                <a:chExt cx="901" cy="359"/>
              </a:xfrm>
            </p:grpSpPr>
            <p:sp>
              <p:nvSpPr>
                <p:cNvPr id="35877" name="Rectangle 37"/>
                <p:cNvSpPr>
                  <a:spLocks noChangeArrowheads="1"/>
                </p:cNvSpPr>
                <p:nvPr/>
              </p:nvSpPr>
              <p:spPr bwMode="auto">
                <a:xfrm>
                  <a:off x="3812" y="2637"/>
                  <a:ext cx="795" cy="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5pPr>
                  <a:lvl6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6pPr>
                  <a:lvl7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7pPr>
                  <a:lvl8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8pPr>
                  <a:lvl9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GB" altLang="ru-RU" sz="1400" b="1">
                      <a:cs typeface="Times New Roman" pitchFamily="18" charset="0"/>
                    </a:rPr>
                    <a:t>2</a:t>
                  </a:r>
                </a:p>
                <a:p>
                  <a:pPr eaLnBrk="0" hangingPunct="0">
                    <a:lnSpc>
                      <a:spcPct val="100000"/>
                    </a:lnSpc>
                  </a:pPr>
                  <a:endParaRPr lang="en-GB" altLang="ru-RU" sz="1400" b="1">
                    <a:cs typeface="Times New Roman" pitchFamily="18" charset="0"/>
                  </a:endParaRPr>
                </a:p>
              </p:txBody>
            </p:sp>
            <p:sp>
              <p:nvSpPr>
                <p:cNvPr id="35878" name="Rectangle 38"/>
                <p:cNvSpPr>
                  <a:spLocks noChangeArrowheads="1"/>
                </p:cNvSpPr>
                <p:nvPr/>
              </p:nvSpPr>
              <p:spPr bwMode="auto">
                <a:xfrm>
                  <a:off x="3759" y="2637"/>
                  <a:ext cx="902" cy="360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35879" name="Group 39"/>
              <p:cNvGrpSpPr>
                <a:grpSpLocks/>
              </p:cNvGrpSpPr>
              <p:nvPr/>
            </p:nvGrpSpPr>
            <p:grpSpPr bwMode="auto">
              <a:xfrm>
                <a:off x="4661" y="2637"/>
                <a:ext cx="902" cy="359"/>
                <a:chOff x="4661" y="2637"/>
                <a:chExt cx="902" cy="359"/>
              </a:xfrm>
            </p:grpSpPr>
            <p:sp>
              <p:nvSpPr>
                <p:cNvPr id="35880" name="Rectangle 40"/>
                <p:cNvSpPr>
                  <a:spLocks noChangeArrowheads="1"/>
                </p:cNvSpPr>
                <p:nvPr/>
              </p:nvSpPr>
              <p:spPr bwMode="auto">
                <a:xfrm>
                  <a:off x="4715" y="2637"/>
                  <a:ext cx="795" cy="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5pPr>
                  <a:lvl6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6pPr>
                  <a:lvl7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7pPr>
                  <a:lvl8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8pPr>
                  <a:lvl9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GB" altLang="ru-RU" sz="1400" b="1">
                      <a:cs typeface="Times New Roman" pitchFamily="18" charset="0"/>
                    </a:rPr>
                    <a:t>0.5</a:t>
                  </a:r>
                </a:p>
                <a:p>
                  <a:pPr eaLnBrk="0" hangingPunct="0">
                    <a:lnSpc>
                      <a:spcPct val="100000"/>
                    </a:lnSpc>
                  </a:pPr>
                  <a:endParaRPr lang="en-GB" altLang="ru-RU" sz="1400" b="1">
                    <a:cs typeface="Times New Roman" pitchFamily="18" charset="0"/>
                  </a:endParaRPr>
                </a:p>
              </p:txBody>
            </p:sp>
            <p:sp>
              <p:nvSpPr>
                <p:cNvPr id="35881" name="Rectangle 41"/>
                <p:cNvSpPr>
                  <a:spLocks noChangeArrowheads="1"/>
                </p:cNvSpPr>
                <p:nvPr/>
              </p:nvSpPr>
              <p:spPr bwMode="auto">
                <a:xfrm>
                  <a:off x="4661" y="2637"/>
                  <a:ext cx="903" cy="360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35882" name="Group 42"/>
              <p:cNvGrpSpPr>
                <a:grpSpLocks/>
              </p:cNvGrpSpPr>
              <p:nvPr/>
            </p:nvGrpSpPr>
            <p:grpSpPr bwMode="auto">
              <a:xfrm>
                <a:off x="148" y="2997"/>
                <a:ext cx="902" cy="359"/>
                <a:chOff x="148" y="2997"/>
                <a:chExt cx="902" cy="359"/>
              </a:xfrm>
            </p:grpSpPr>
            <p:sp>
              <p:nvSpPr>
                <p:cNvPr id="35883" name="Rectangle 43"/>
                <p:cNvSpPr>
                  <a:spLocks noChangeArrowheads="1"/>
                </p:cNvSpPr>
                <p:nvPr/>
              </p:nvSpPr>
              <p:spPr bwMode="auto">
                <a:xfrm>
                  <a:off x="201" y="2997"/>
                  <a:ext cx="795" cy="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5pPr>
                  <a:lvl6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6pPr>
                  <a:lvl7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7pPr>
                  <a:lvl8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8pPr>
                  <a:lvl9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GB" altLang="ru-RU" sz="1400" b="1">
                      <a:cs typeface="Times New Roman" pitchFamily="18" charset="0"/>
                    </a:rPr>
                    <a:t>83.596</a:t>
                  </a:r>
                </a:p>
                <a:p>
                  <a:pPr eaLnBrk="0" hangingPunct="0">
                    <a:lnSpc>
                      <a:spcPct val="100000"/>
                    </a:lnSpc>
                  </a:pPr>
                  <a:endParaRPr lang="en-GB" altLang="ru-RU" sz="1400" b="1">
                    <a:cs typeface="Times New Roman" pitchFamily="18" charset="0"/>
                  </a:endParaRPr>
                </a:p>
              </p:txBody>
            </p:sp>
            <p:sp>
              <p:nvSpPr>
                <p:cNvPr id="35884" name="Rectangle 44"/>
                <p:cNvSpPr>
                  <a:spLocks noChangeArrowheads="1"/>
                </p:cNvSpPr>
                <p:nvPr/>
              </p:nvSpPr>
              <p:spPr bwMode="auto">
                <a:xfrm>
                  <a:off x="148" y="2997"/>
                  <a:ext cx="903" cy="360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35885" name="Group 45"/>
              <p:cNvGrpSpPr>
                <a:grpSpLocks/>
              </p:cNvGrpSpPr>
              <p:nvPr/>
            </p:nvGrpSpPr>
            <p:grpSpPr bwMode="auto">
              <a:xfrm>
                <a:off x="1050" y="2997"/>
                <a:ext cx="901" cy="359"/>
                <a:chOff x="1050" y="2997"/>
                <a:chExt cx="901" cy="359"/>
              </a:xfrm>
            </p:grpSpPr>
            <p:sp>
              <p:nvSpPr>
                <p:cNvPr id="35886" name="Rectangle 46"/>
                <p:cNvSpPr>
                  <a:spLocks noChangeArrowheads="1"/>
                </p:cNvSpPr>
                <p:nvPr/>
              </p:nvSpPr>
              <p:spPr bwMode="auto">
                <a:xfrm>
                  <a:off x="1104" y="2997"/>
                  <a:ext cx="795" cy="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5pPr>
                  <a:lvl6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6pPr>
                  <a:lvl7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7pPr>
                  <a:lvl8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8pPr>
                  <a:lvl9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GB" altLang="ru-RU" sz="1400" b="1">
                      <a:cs typeface="Times New Roman" pitchFamily="18" charset="0"/>
                    </a:rPr>
                    <a:t>0.84</a:t>
                  </a:r>
                </a:p>
                <a:p>
                  <a:pPr eaLnBrk="0" hangingPunct="0">
                    <a:lnSpc>
                      <a:spcPct val="100000"/>
                    </a:lnSpc>
                  </a:pPr>
                  <a:endParaRPr lang="en-GB" altLang="ru-RU" sz="1400" b="1">
                    <a:cs typeface="Times New Roman" pitchFamily="18" charset="0"/>
                  </a:endParaRPr>
                </a:p>
              </p:txBody>
            </p:sp>
            <p:sp>
              <p:nvSpPr>
                <p:cNvPr id="35887" name="Rectangle 47"/>
                <p:cNvSpPr>
                  <a:spLocks noChangeArrowheads="1"/>
                </p:cNvSpPr>
                <p:nvPr/>
              </p:nvSpPr>
              <p:spPr bwMode="auto">
                <a:xfrm>
                  <a:off x="1050" y="2997"/>
                  <a:ext cx="902" cy="360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35888" name="Group 48"/>
              <p:cNvGrpSpPr>
                <a:grpSpLocks/>
              </p:cNvGrpSpPr>
              <p:nvPr/>
            </p:nvGrpSpPr>
            <p:grpSpPr bwMode="auto">
              <a:xfrm>
                <a:off x="1953" y="2997"/>
                <a:ext cx="902" cy="359"/>
                <a:chOff x="1953" y="2997"/>
                <a:chExt cx="902" cy="359"/>
              </a:xfrm>
            </p:grpSpPr>
            <p:sp>
              <p:nvSpPr>
                <p:cNvPr id="35889" name="Rectangle 49"/>
                <p:cNvSpPr>
                  <a:spLocks noChangeArrowheads="1"/>
                </p:cNvSpPr>
                <p:nvPr/>
              </p:nvSpPr>
              <p:spPr bwMode="auto">
                <a:xfrm>
                  <a:off x="2006" y="2997"/>
                  <a:ext cx="795" cy="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5pPr>
                  <a:lvl6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6pPr>
                  <a:lvl7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7pPr>
                  <a:lvl8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8pPr>
                  <a:lvl9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GB" altLang="ru-RU" sz="1400" b="1">
                      <a:cs typeface="Times New Roman" pitchFamily="18" charset="0"/>
                    </a:rPr>
                    <a:t>200</a:t>
                  </a:r>
                </a:p>
                <a:p>
                  <a:pPr eaLnBrk="0" hangingPunct="0">
                    <a:lnSpc>
                      <a:spcPct val="100000"/>
                    </a:lnSpc>
                  </a:pPr>
                  <a:endParaRPr lang="en-GB" altLang="ru-RU" sz="1400" b="1">
                    <a:cs typeface="Times New Roman" pitchFamily="18" charset="0"/>
                  </a:endParaRPr>
                </a:p>
              </p:txBody>
            </p:sp>
            <p:sp>
              <p:nvSpPr>
                <p:cNvPr id="35890" name="Rectangle 50"/>
                <p:cNvSpPr>
                  <a:spLocks noChangeArrowheads="1"/>
                </p:cNvSpPr>
                <p:nvPr/>
              </p:nvSpPr>
              <p:spPr bwMode="auto">
                <a:xfrm>
                  <a:off x="1953" y="2997"/>
                  <a:ext cx="903" cy="360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35891" name="Group 51"/>
              <p:cNvGrpSpPr>
                <a:grpSpLocks/>
              </p:cNvGrpSpPr>
              <p:nvPr/>
            </p:nvGrpSpPr>
            <p:grpSpPr bwMode="auto">
              <a:xfrm>
                <a:off x="2856" y="2997"/>
                <a:ext cx="902" cy="359"/>
                <a:chOff x="2856" y="2997"/>
                <a:chExt cx="902" cy="359"/>
              </a:xfrm>
            </p:grpSpPr>
            <p:sp>
              <p:nvSpPr>
                <p:cNvPr id="35892" name="Rectangle 52"/>
                <p:cNvSpPr>
                  <a:spLocks noChangeArrowheads="1"/>
                </p:cNvSpPr>
                <p:nvPr/>
              </p:nvSpPr>
              <p:spPr bwMode="auto">
                <a:xfrm>
                  <a:off x="2909" y="2997"/>
                  <a:ext cx="795" cy="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5pPr>
                  <a:lvl6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6pPr>
                  <a:lvl7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7pPr>
                  <a:lvl8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8pPr>
                  <a:lvl9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GB" altLang="ru-RU" sz="1400" b="1">
                      <a:cs typeface="Times New Roman" pitchFamily="18" charset="0"/>
                    </a:rPr>
                    <a:t>4</a:t>
                  </a:r>
                </a:p>
                <a:p>
                  <a:pPr eaLnBrk="0" hangingPunct="0">
                    <a:lnSpc>
                      <a:spcPct val="100000"/>
                    </a:lnSpc>
                  </a:pPr>
                  <a:endParaRPr lang="en-GB" altLang="ru-RU" sz="1400" b="1">
                    <a:cs typeface="Times New Roman" pitchFamily="18" charset="0"/>
                  </a:endParaRPr>
                </a:p>
              </p:txBody>
            </p:sp>
            <p:sp>
              <p:nvSpPr>
                <p:cNvPr id="35893" name="Rectangle 53"/>
                <p:cNvSpPr>
                  <a:spLocks noChangeArrowheads="1"/>
                </p:cNvSpPr>
                <p:nvPr/>
              </p:nvSpPr>
              <p:spPr bwMode="auto">
                <a:xfrm>
                  <a:off x="2856" y="2997"/>
                  <a:ext cx="903" cy="360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35894" name="Group 54"/>
              <p:cNvGrpSpPr>
                <a:grpSpLocks/>
              </p:cNvGrpSpPr>
              <p:nvPr/>
            </p:nvGrpSpPr>
            <p:grpSpPr bwMode="auto">
              <a:xfrm>
                <a:off x="3759" y="2997"/>
                <a:ext cx="901" cy="359"/>
                <a:chOff x="3759" y="2997"/>
                <a:chExt cx="901" cy="359"/>
              </a:xfrm>
            </p:grpSpPr>
            <p:sp>
              <p:nvSpPr>
                <p:cNvPr id="35895" name="Rectangle 55"/>
                <p:cNvSpPr>
                  <a:spLocks noChangeArrowheads="1"/>
                </p:cNvSpPr>
                <p:nvPr/>
              </p:nvSpPr>
              <p:spPr bwMode="auto">
                <a:xfrm>
                  <a:off x="3812" y="2997"/>
                  <a:ext cx="795" cy="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5pPr>
                  <a:lvl6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6pPr>
                  <a:lvl7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7pPr>
                  <a:lvl8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8pPr>
                  <a:lvl9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GB" altLang="ru-RU" sz="1400" b="1">
                      <a:cs typeface="Times New Roman" pitchFamily="18" charset="0"/>
                    </a:rPr>
                    <a:t>4</a:t>
                  </a:r>
                </a:p>
                <a:p>
                  <a:pPr eaLnBrk="0" hangingPunct="0">
                    <a:lnSpc>
                      <a:spcPct val="100000"/>
                    </a:lnSpc>
                  </a:pPr>
                  <a:endParaRPr lang="en-GB" altLang="ru-RU" sz="1400" b="1">
                    <a:cs typeface="Times New Roman" pitchFamily="18" charset="0"/>
                  </a:endParaRPr>
                </a:p>
              </p:txBody>
            </p:sp>
            <p:sp>
              <p:nvSpPr>
                <p:cNvPr id="35896" name="Rectangle 56"/>
                <p:cNvSpPr>
                  <a:spLocks noChangeArrowheads="1"/>
                </p:cNvSpPr>
                <p:nvPr/>
              </p:nvSpPr>
              <p:spPr bwMode="auto">
                <a:xfrm>
                  <a:off x="3759" y="2997"/>
                  <a:ext cx="902" cy="360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35897" name="Group 57"/>
              <p:cNvGrpSpPr>
                <a:grpSpLocks/>
              </p:cNvGrpSpPr>
              <p:nvPr/>
            </p:nvGrpSpPr>
            <p:grpSpPr bwMode="auto">
              <a:xfrm>
                <a:off x="4661" y="2997"/>
                <a:ext cx="902" cy="359"/>
                <a:chOff x="4661" y="2997"/>
                <a:chExt cx="902" cy="359"/>
              </a:xfrm>
            </p:grpSpPr>
            <p:sp>
              <p:nvSpPr>
                <p:cNvPr id="35898" name="Rectangle 58"/>
                <p:cNvSpPr>
                  <a:spLocks noChangeArrowheads="1"/>
                </p:cNvSpPr>
                <p:nvPr/>
              </p:nvSpPr>
              <p:spPr bwMode="auto">
                <a:xfrm>
                  <a:off x="4715" y="2997"/>
                  <a:ext cx="795" cy="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5pPr>
                  <a:lvl6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6pPr>
                  <a:lvl7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7pPr>
                  <a:lvl8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8pPr>
                  <a:lvl9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GB" altLang="ru-RU" sz="1400" b="1">
                      <a:cs typeface="Times New Roman" pitchFamily="18" charset="0"/>
                    </a:rPr>
                    <a:t>0.33</a:t>
                  </a:r>
                </a:p>
                <a:p>
                  <a:pPr eaLnBrk="0" hangingPunct="0">
                    <a:lnSpc>
                      <a:spcPct val="100000"/>
                    </a:lnSpc>
                  </a:pPr>
                  <a:endParaRPr lang="en-GB" altLang="ru-RU" sz="1400" b="1">
                    <a:cs typeface="Times New Roman" pitchFamily="18" charset="0"/>
                  </a:endParaRPr>
                </a:p>
              </p:txBody>
            </p:sp>
            <p:sp>
              <p:nvSpPr>
                <p:cNvPr id="35899" name="Rectangle 59"/>
                <p:cNvSpPr>
                  <a:spLocks noChangeArrowheads="1"/>
                </p:cNvSpPr>
                <p:nvPr/>
              </p:nvSpPr>
              <p:spPr bwMode="auto">
                <a:xfrm>
                  <a:off x="4661" y="2997"/>
                  <a:ext cx="903" cy="360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35900" name="Group 60"/>
              <p:cNvGrpSpPr>
                <a:grpSpLocks/>
              </p:cNvGrpSpPr>
              <p:nvPr/>
            </p:nvGrpSpPr>
            <p:grpSpPr bwMode="auto">
              <a:xfrm>
                <a:off x="148" y="3357"/>
                <a:ext cx="902" cy="359"/>
                <a:chOff x="148" y="3357"/>
                <a:chExt cx="902" cy="359"/>
              </a:xfrm>
            </p:grpSpPr>
            <p:sp>
              <p:nvSpPr>
                <p:cNvPr id="35901" name="Rectangle 61"/>
                <p:cNvSpPr>
                  <a:spLocks noChangeArrowheads="1"/>
                </p:cNvSpPr>
                <p:nvPr/>
              </p:nvSpPr>
              <p:spPr bwMode="auto">
                <a:xfrm>
                  <a:off x="201" y="3357"/>
                  <a:ext cx="795" cy="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5pPr>
                  <a:lvl6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6pPr>
                  <a:lvl7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7pPr>
                  <a:lvl8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8pPr>
                  <a:lvl9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GB" altLang="ru-RU" sz="1400" b="1">
                      <a:cs typeface="Times New Roman" pitchFamily="18" charset="0"/>
                    </a:rPr>
                    <a:t>37.64</a:t>
                  </a:r>
                </a:p>
                <a:p>
                  <a:pPr eaLnBrk="0" hangingPunct="0">
                    <a:lnSpc>
                      <a:spcPct val="100000"/>
                    </a:lnSpc>
                  </a:pPr>
                  <a:endParaRPr lang="en-GB" altLang="ru-RU" sz="1400" b="1">
                    <a:cs typeface="Times New Roman" pitchFamily="18" charset="0"/>
                  </a:endParaRPr>
                </a:p>
              </p:txBody>
            </p:sp>
            <p:sp>
              <p:nvSpPr>
                <p:cNvPr id="35902" name="Rectangle 62"/>
                <p:cNvSpPr>
                  <a:spLocks noChangeArrowheads="1"/>
                </p:cNvSpPr>
                <p:nvPr/>
              </p:nvSpPr>
              <p:spPr bwMode="auto">
                <a:xfrm>
                  <a:off x="148" y="3357"/>
                  <a:ext cx="903" cy="360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35903" name="Group 63"/>
              <p:cNvGrpSpPr>
                <a:grpSpLocks/>
              </p:cNvGrpSpPr>
              <p:nvPr/>
            </p:nvGrpSpPr>
            <p:grpSpPr bwMode="auto">
              <a:xfrm>
                <a:off x="1050" y="3357"/>
                <a:ext cx="901" cy="359"/>
                <a:chOff x="1050" y="3357"/>
                <a:chExt cx="901" cy="359"/>
              </a:xfrm>
            </p:grpSpPr>
            <p:sp>
              <p:nvSpPr>
                <p:cNvPr id="35904" name="Rectangle 64"/>
                <p:cNvSpPr>
                  <a:spLocks noChangeArrowheads="1"/>
                </p:cNvSpPr>
                <p:nvPr/>
              </p:nvSpPr>
              <p:spPr bwMode="auto">
                <a:xfrm>
                  <a:off x="1104" y="3357"/>
                  <a:ext cx="795" cy="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5pPr>
                  <a:lvl6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6pPr>
                  <a:lvl7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7pPr>
                  <a:lvl8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8pPr>
                  <a:lvl9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GB" altLang="ru-RU" sz="1400" b="1">
                      <a:cs typeface="Times New Roman" pitchFamily="18" charset="0"/>
                    </a:rPr>
                    <a:t>0.33</a:t>
                  </a:r>
                </a:p>
                <a:p>
                  <a:pPr eaLnBrk="0" hangingPunct="0">
                    <a:lnSpc>
                      <a:spcPct val="100000"/>
                    </a:lnSpc>
                  </a:pPr>
                  <a:endParaRPr lang="en-GB" altLang="ru-RU" sz="1400" b="1">
                    <a:cs typeface="Times New Roman" pitchFamily="18" charset="0"/>
                  </a:endParaRPr>
                </a:p>
              </p:txBody>
            </p:sp>
            <p:sp>
              <p:nvSpPr>
                <p:cNvPr id="35905" name="Rectangle 65"/>
                <p:cNvSpPr>
                  <a:spLocks noChangeArrowheads="1"/>
                </p:cNvSpPr>
                <p:nvPr/>
              </p:nvSpPr>
              <p:spPr bwMode="auto">
                <a:xfrm>
                  <a:off x="1050" y="3357"/>
                  <a:ext cx="902" cy="360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35906" name="Group 66"/>
              <p:cNvGrpSpPr>
                <a:grpSpLocks/>
              </p:cNvGrpSpPr>
              <p:nvPr/>
            </p:nvGrpSpPr>
            <p:grpSpPr bwMode="auto">
              <a:xfrm>
                <a:off x="1953" y="3357"/>
                <a:ext cx="902" cy="359"/>
                <a:chOff x="1953" y="3357"/>
                <a:chExt cx="902" cy="359"/>
              </a:xfrm>
            </p:grpSpPr>
            <p:sp>
              <p:nvSpPr>
                <p:cNvPr id="35907" name="Rectangle 67"/>
                <p:cNvSpPr>
                  <a:spLocks noChangeArrowheads="1"/>
                </p:cNvSpPr>
                <p:nvPr/>
              </p:nvSpPr>
              <p:spPr bwMode="auto">
                <a:xfrm>
                  <a:off x="2006" y="3357"/>
                  <a:ext cx="795" cy="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5pPr>
                  <a:lvl6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6pPr>
                  <a:lvl7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7pPr>
                  <a:lvl8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8pPr>
                  <a:lvl9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GB" altLang="ru-RU" sz="1400" b="1">
                      <a:cs typeface="Times New Roman" pitchFamily="18" charset="0"/>
                    </a:rPr>
                    <a:t>200</a:t>
                  </a:r>
                </a:p>
                <a:p>
                  <a:pPr eaLnBrk="0" hangingPunct="0">
                    <a:lnSpc>
                      <a:spcPct val="100000"/>
                    </a:lnSpc>
                  </a:pPr>
                  <a:endParaRPr lang="en-GB" altLang="ru-RU" sz="1400" b="1">
                    <a:cs typeface="Times New Roman" pitchFamily="18" charset="0"/>
                  </a:endParaRPr>
                </a:p>
              </p:txBody>
            </p:sp>
            <p:sp>
              <p:nvSpPr>
                <p:cNvPr id="35908" name="Rectangle 68"/>
                <p:cNvSpPr>
                  <a:spLocks noChangeArrowheads="1"/>
                </p:cNvSpPr>
                <p:nvPr/>
              </p:nvSpPr>
              <p:spPr bwMode="auto">
                <a:xfrm>
                  <a:off x="1953" y="3357"/>
                  <a:ext cx="903" cy="360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35909" name="Group 69"/>
              <p:cNvGrpSpPr>
                <a:grpSpLocks/>
              </p:cNvGrpSpPr>
              <p:nvPr/>
            </p:nvGrpSpPr>
            <p:grpSpPr bwMode="auto">
              <a:xfrm>
                <a:off x="2856" y="3357"/>
                <a:ext cx="902" cy="359"/>
                <a:chOff x="2856" y="3357"/>
                <a:chExt cx="902" cy="359"/>
              </a:xfrm>
            </p:grpSpPr>
            <p:sp>
              <p:nvSpPr>
                <p:cNvPr id="35910" name="Rectangle 70"/>
                <p:cNvSpPr>
                  <a:spLocks noChangeArrowheads="1"/>
                </p:cNvSpPr>
                <p:nvPr/>
              </p:nvSpPr>
              <p:spPr bwMode="auto">
                <a:xfrm>
                  <a:off x="2909" y="3357"/>
                  <a:ext cx="795" cy="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5pPr>
                  <a:lvl6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6pPr>
                  <a:lvl7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7pPr>
                  <a:lvl8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8pPr>
                  <a:lvl9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GB" altLang="ru-RU" sz="1400" b="1">
                      <a:cs typeface="Times New Roman" pitchFamily="18" charset="0"/>
                    </a:rPr>
                    <a:t>2</a:t>
                  </a:r>
                </a:p>
                <a:p>
                  <a:pPr eaLnBrk="0" hangingPunct="0">
                    <a:lnSpc>
                      <a:spcPct val="100000"/>
                    </a:lnSpc>
                  </a:pPr>
                  <a:endParaRPr lang="en-GB" altLang="ru-RU" sz="1400" b="1">
                    <a:cs typeface="Times New Roman" pitchFamily="18" charset="0"/>
                  </a:endParaRPr>
                </a:p>
              </p:txBody>
            </p:sp>
            <p:sp>
              <p:nvSpPr>
                <p:cNvPr id="35911" name="Rectangle 71"/>
                <p:cNvSpPr>
                  <a:spLocks noChangeArrowheads="1"/>
                </p:cNvSpPr>
                <p:nvPr/>
              </p:nvSpPr>
              <p:spPr bwMode="auto">
                <a:xfrm>
                  <a:off x="2856" y="3357"/>
                  <a:ext cx="903" cy="360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35912" name="Group 72"/>
              <p:cNvGrpSpPr>
                <a:grpSpLocks/>
              </p:cNvGrpSpPr>
              <p:nvPr/>
            </p:nvGrpSpPr>
            <p:grpSpPr bwMode="auto">
              <a:xfrm>
                <a:off x="3759" y="3357"/>
                <a:ext cx="901" cy="359"/>
                <a:chOff x="3759" y="3357"/>
                <a:chExt cx="901" cy="359"/>
              </a:xfrm>
            </p:grpSpPr>
            <p:sp>
              <p:nvSpPr>
                <p:cNvPr id="35913" name="Rectangle 73"/>
                <p:cNvSpPr>
                  <a:spLocks noChangeArrowheads="1"/>
                </p:cNvSpPr>
                <p:nvPr/>
              </p:nvSpPr>
              <p:spPr bwMode="auto">
                <a:xfrm>
                  <a:off x="3812" y="3357"/>
                  <a:ext cx="795" cy="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5pPr>
                  <a:lvl6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6pPr>
                  <a:lvl7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7pPr>
                  <a:lvl8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8pPr>
                  <a:lvl9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GB" altLang="ru-RU" sz="1400" b="1">
                      <a:cs typeface="Times New Roman" pitchFamily="18" charset="0"/>
                    </a:rPr>
                    <a:t>20</a:t>
                  </a:r>
                </a:p>
                <a:p>
                  <a:pPr eaLnBrk="0" hangingPunct="0">
                    <a:lnSpc>
                      <a:spcPct val="100000"/>
                    </a:lnSpc>
                  </a:pPr>
                  <a:endParaRPr lang="en-GB" altLang="ru-RU" sz="1400" b="1">
                    <a:cs typeface="Times New Roman" pitchFamily="18" charset="0"/>
                  </a:endParaRPr>
                </a:p>
              </p:txBody>
            </p:sp>
            <p:sp>
              <p:nvSpPr>
                <p:cNvPr id="35914" name="Rectangle 74"/>
                <p:cNvSpPr>
                  <a:spLocks noChangeArrowheads="1"/>
                </p:cNvSpPr>
                <p:nvPr/>
              </p:nvSpPr>
              <p:spPr bwMode="auto">
                <a:xfrm>
                  <a:off x="3759" y="3357"/>
                  <a:ext cx="902" cy="360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35915" name="Group 75"/>
              <p:cNvGrpSpPr>
                <a:grpSpLocks/>
              </p:cNvGrpSpPr>
              <p:nvPr/>
            </p:nvGrpSpPr>
            <p:grpSpPr bwMode="auto">
              <a:xfrm>
                <a:off x="4661" y="3357"/>
                <a:ext cx="902" cy="359"/>
                <a:chOff x="4661" y="3357"/>
                <a:chExt cx="902" cy="359"/>
              </a:xfrm>
            </p:grpSpPr>
            <p:sp>
              <p:nvSpPr>
                <p:cNvPr id="35916" name="Rectangle 76"/>
                <p:cNvSpPr>
                  <a:spLocks noChangeArrowheads="1"/>
                </p:cNvSpPr>
                <p:nvPr/>
              </p:nvSpPr>
              <p:spPr bwMode="auto">
                <a:xfrm>
                  <a:off x="4715" y="3357"/>
                  <a:ext cx="795" cy="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5pPr>
                  <a:lvl6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6pPr>
                  <a:lvl7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7pPr>
                  <a:lvl8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8pPr>
                  <a:lvl9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GB" altLang="ru-RU" sz="1400" b="1">
                      <a:cs typeface="Times New Roman" pitchFamily="18" charset="0"/>
                    </a:rPr>
                    <a:t>0.84</a:t>
                  </a:r>
                </a:p>
                <a:p>
                  <a:pPr eaLnBrk="0" hangingPunct="0">
                    <a:lnSpc>
                      <a:spcPct val="100000"/>
                    </a:lnSpc>
                  </a:pPr>
                  <a:endParaRPr lang="en-GB" altLang="ru-RU" sz="1400" b="1">
                    <a:cs typeface="Times New Roman" pitchFamily="18" charset="0"/>
                  </a:endParaRPr>
                </a:p>
              </p:txBody>
            </p:sp>
            <p:sp>
              <p:nvSpPr>
                <p:cNvPr id="35917" name="Rectangle 77"/>
                <p:cNvSpPr>
                  <a:spLocks noChangeArrowheads="1"/>
                </p:cNvSpPr>
                <p:nvPr/>
              </p:nvSpPr>
              <p:spPr bwMode="auto">
                <a:xfrm>
                  <a:off x="4661" y="3357"/>
                  <a:ext cx="903" cy="360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35918" name="Group 78"/>
              <p:cNvGrpSpPr>
                <a:grpSpLocks/>
              </p:cNvGrpSpPr>
              <p:nvPr/>
            </p:nvGrpSpPr>
            <p:grpSpPr bwMode="auto">
              <a:xfrm>
                <a:off x="148" y="3717"/>
                <a:ext cx="902" cy="359"/>
                <a:chOff x="148" y="3717"/>
                <a:chExt cx="902" cy="359"/>
              </a:xfrm>
            </p:grpSpPr>
            <p:sp>
              <p:nvSpPr>
                <p:cNvPr id="35919" name="Rectangle 79"/>
                <p:cNvSpPr>
                  <a:spLocks noChangeArrowheads="1"/>
                </p:cNvSpPr>
                <p:nvPr/>
              </p:nvSpPr>
              <p:spPr bwMode="auto">
                <a:xfrm>
                  <a:off x="201" y="3717"/>
                  <a:ext cx="795" cy="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5pPr>
                  <a:lvl6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6pPr>
                  <a:lvl7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7pPr>
                  <a:lvl8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8pPr>
                  <a:lvl9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GB" altLang="ru-RU" sz="1400" b="1">
                      <a:cs typeface="Times New Roman" pitchFamily="18" charset="0"/>
                    </a:rPr>
                    <a:t>4.9816</a:t>
                  </a:r>
                </a:p>
                <a:p>
                  <a:pPr eaLnBrk="0" hangingPunct="0">
                    <a:lnSpc>
                      <a:spcPct val="100000"/>
                    </a:lnSpc>
                  </a:pPr>
                  <a:endParaRPr lang="en-GB" altLang="ru-RU" sz="1400" b="1">
                    <a:cs typeface="Times New Roman" pitchFamily="18" charset="0"/>
                  </a:endParaRPr>
                </a:p>
              </p:txBody>
            </p:sp>
            <p:sp>
              <p:nvSpPr>
                <p:cNvPr id="35920" name="Rectangle 80"/>
                <p:cNvSpPr>
                  <a:spLocks noChangeArrowheads="1"/>
                </p:cNvSpPr>
                <p:nvPr/>
              </p:nvSpPr>
              <p:spPr bwMode="auto">
                <a:xfrm>
                  <a:off x="148" y="3717"/>
                  <a:ext cx="903" cy="360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35921" name="Group 81"/>
              <p:cNvGrpSpPr>
                <a:grpSpLocks/>
              </p:cNvGrpSpPr>
              <p:nvPr/>
            </p:nvGrpSpPr>
            <p:grpSpPr bwMode="auto">
              <a:xfrm>
                <a:off x="1050" y="3717"/>
                <a:ext cx="901" cy="359"/>
                <a:chOff x="1050" y="3717"/>
                <a:chExt cx="901" cy="359"/>
              </a:xfrm>
            </p:grpSpPr>
            <p:sp>
              <p:nvSpPr>
                <p:cNvPr id="35922" name="Rectangle 82"/>
                <p:cNvSpPr>
                  <a:spLocks noChangeArrowheads="1"/>
                </p:cNvSpPr>
                <p:nvPr/>
              </p:nvSpPr>
              <p:spPr bwMode="auto">
                <a:xfrm>
                  <a:off x="1104" y="3717"/>
                  <a:ext cx="795" cy="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5pPr>
                  <a:lvl6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6pPr>
                  <a:lvl7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7pPr>
                  <a:lvl8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8pPr>
                  <a:lvl9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GB" altLang="ru-RU" sz="1400" b="1">
                      <a:cs typeface="Times New Roman" pitchFamily="18" charset="0"/>
                    </a:rPr>
                    <a:t>0.33</a:t>
                  </a:r>
                </a:p>
                <a:p>
                  <a:pPr eaLnBrk="0" hangingPunct="0">
                    <a:lnSpc>
                      <a:spcPct val="100000"/>
                    </a:lnSpc>
                  </a:pPr>
                  <a:endParaRPr lang="en-GB" altLang="ru-RU" sz="1400" b="1">
                    <a:cs typeface="Times New Roman" pitchFamily="18" charset="0"/>
                  </a:endParaRPr>
                </a:p>
              </p:txBody>
            </p:sp>
            <p:sp>
              <p:nvSpPr>
                <p:cNvPr id="35923" name="Rectangle 83"/>
                <p:cNvSpPr>
                  <a:spLocks noChangeArrowheads="1"/>
                </p:cNvSpPr>
                <p:nvPr/>
              </p:nvSpPr>
              <p:spPr bwMode="auto">
                <a:xfrm>
                  <a:off x="1050" y="3717"/>
                  <a:ext cx="902" cy="360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35924" name="Group 84"/>
              <p:cNvGrpSpPr>
                <a:grpSpLocks/>
              </p:cNvGrpSpPr>
              <p:nvPr/>
            </p:nvGrpSpPr>
            <p:grpSpPr bwMode="auto">
              <a:xfrm>
                <a:off x="1953" y="3717"/>
                <a:ext cx="902" cy="359"/>
                <a:chOff x="1953" y="3717"/>
                <a:chExt cx="902" cy="359"/>
              </a:xfrm>
            </p:grpSpPr>
            <p:sp>
              <p:nvSpPr>
                <p:cNvPr id="35925" name="Rectangle 85"/>
                <p:cNvSpPr>
                  <a:spLocks noChangeArrowheads="1"/>
                </p:cNvSpPr>
                <p:nvPr/>
              </p:nvSpPr>
              <p:spPr bwMode="auto">
                <a:xfrm>
                  <a:off x="2006" y="3717"/>
                  <a:ext cx="795" cy="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5pPr>
                  <a:lvl6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6pPr>
                  <a:lvl7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7pPr>
                  <a:lvl8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8pPr>
                  <a:lvl9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GB" altLang="ru-RU" sz="1400" b="1">
                      <a:cs typeface="Times New Roman" pitchFamily="18" charset="0"/>
                    </a:rPr>
                    <a:t>30</a:t>
                  </a:r>
                </a:p>
                <a:p>
                  <a:pPr eaLnBrk="0" hangingPunct="0">
                    <a:lnSpc>
                      <a:spcPct val="100000"/>
                    </a:lnSpc>
                  </a:pPr>
                  <a:endParaRPr lang="en-GB" altLang="ru-RU" sz="1400" b="1">
                    <a:cs typeface="Times New Roman" pitchFamily="18" charset="0"/>
                  </a:endParaRPr>
                </a:p>
              </p:txBody>
            </p:sp>
            <p:sp>
              <p:nvSpPr>
                <p:cNvPr id="35926" name="Rectangle 86"/>
                <p:cNvSpPr>
                  <a:spLocks noChangeArrowheads="1"/>
                </p:cNvSpPr>
                <p:nvPr/>
              </p:nvSpPr>
              <p:spPr bwMode="auto">
                <a:xfrm>
                  <a:off x="1953" y="3717"/>
                  <a:ext cx="903" cy="360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35927" name="Group 87"/>
              <p:cNvGrpSpPr>
                <a:grpSpLocks/>
              </p:cNvGrpSpPr>
              <p:nvPr/>
            </p:nvGrpSpPr>
            <p:grpSpPr bwMode="auto">
              <a:xfrm>
                <a:off x="2856" y="3717"/>
                <a:ext cx="902" cy="359"/>
                <a:chOff x="2856" y="3717"/>
                <a:chExt cx="902" cy="359"/>
              </a:xfrm>
            </p:grpSpPr>
            <p:sp>
              <p:nvSpPr>
                <p:cNvPr id="35928" name="Rectangle 88"/>
                <p:cNvSpPr>
                  <a:spLocks noChangeArrowheads="1"/>
                </p:cNvSpPr>
                <p:nvPr/>
              </p:nvSpPr>
              <p:spPr bwMode="auto">
                <a:xfrm>
                  <a:off x="2909" y="3717"/>
                  <a:ext cx="795" cy="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5pPr>
                  <a:lvl6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6pPr>
                  <a:lvl7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7pPr>
                  <a:lvl8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8pPr>
                  <a:lvl9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GB" altLang="ru-RU" sz="1400" b="1">
                      <a:cs typeface="Times New Roman" pitchFamily="18" charset="0"/>
                    </a:rPr>
                    <a:t>4</a:t>
                  </a:r>
                </a:p>
                <a:p>
                  <a:pPr eaLnBrk="0" hangingPunct="0">
                    <a:lnSpc>
                      <a:spcPct val="100000"/>
                    </a:lnSpc>
                  </a:pPr>
                  <a:endParaRPr lang="en-GB" altLang="ru-RU" sz="1400" b="1">
                    <a:cs typeface="Times New Roman" pitchFamily="18" charset="0"/>
                  </a:endParaRPr>
                </a:p>
              </p:txBody>
            </p:sp>
            <p:sp>
              <p:nvSpPr>
                <p:cNvPr id="35929" name="Rectangle 89"/>
                <p:cNvSpPr>
                  <a:spLocks noChangeArrowheads="1"/>
                </p:cNvSpPr>
                <p:nvPr/>
              </p:nvSpPr>
              <p:spPr bwMode="auto">
                <a:xfrm>
                  <a:off x="2856" y="3717"/>
                  <a:ext cx="903" cy="360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35930" name="Group 90"/>
              <p:cNvGrpSpPr>
                <a:grpSpLocks/>
              </p:cNvGrpSpPr>
              <p:nvPr/>
            </p:nvGrpSpPr>
            <p:grpSpPr bwMode="auto">
              <a:xfrm>
                <a:off x="3759" y="3717"/>
                <a:ext cx="901" cy="359"/>
                <a:chOff x="3759" y="3717"/>
                <a:chExt cx="901" cy="359"/>
              </a:xfrm>
            </p:grpSpPr>
            <p:sp>
              <p:nvSpPr>
                <p:cNvPr id="35931" name="Rectangle 91"/>
                <p:cNvSpPr>
                  <a:spLocks noChangeArrowheads="1"/>
                </p:cNvSpPr>
                <p:nvPr/>
              </p:nvSpPr>
              <p:spPr bwMode="auto">
                <a:xfrm>
                  <a:off x="3812" y="3717"/>
                  <a:ext cx="795" cy="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5pPr>
                  <a:lvl6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6pPr>
                  <a:lvl7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7pPr>
                  <a:lvl8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8pPr>
                  <a:lvl9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GB" altLang="ru-RU" sz="1400" b="1">
                      <a:cs typeface="Times New Roman" pitchFamily="18" charset="0"/>
                    </a:rPr>
                    <a:t>3</a:t>
                  </a:r>
                </a:p>
                <a:p>
                  <a:pPr eaLnBrk="0" hangingPunct="0">
                    <a:lnSpc>
                      <a:spcPct val="100000"/>
                    </a:lnSpc>
                  </a:pPr>
                  <a:endParaRPr lang="en-GB" altLang="ru-RU" sz="1400" b="1">
                    <a:cs typeface="Times New Roman" pitchFamily="18" charset="0"/>
                  </a:endParaRPr>
                </a:p>
              </p:txBody>
            </p:sp>
            <p:sp>
              <p:nvSpPr>
                <p:cNvPr id="35932" name="Rectangle 92"/>
                <p:cNvSpPr>
                  <a:spLocks noChangeArrowheads="1"/>
                </p:cNvSpPr>
                <p:nvPr/>
              </p:nvSpPr>
              <p:spPr bwMode="auto">
                <a:xfrm>
                  <a:off x="3759" y="3717"/>
                  <a:ext cx="902" cy="360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35933" name="Group 93"/>
              <p:cNvGrpSpPr>
                <a:grpSpLocks/>
              </p:cNvGrpSpPr>
              <p:nvPr/>
            </p:nvGrpSpPr>
            <p:grpSpPr bwMode="auto">
              <a:xfrm>
                <a:off x="4661" y="3717"/>
                <a:ext cx="902" cy="359"/>
                <a:chOff x="4661" y="3717"/>
                <a:chExt cx="902" cy="359"/>
              </a:xfrm>
            </p:grpSpPr>
            <p:sp>
              <p:nvSpPr>
                <p:cNvPr id="35934" name="Rectangle 94"/>
                <p:cNvSpPr>
                  <a:spLocks noChangeArrowheads="1"/>
                </p:cNvSpPr>
                <p:nvPr/>
              </p:nvSpPr>
              <p:spPr bwMode="auto">
                <a:xfrm>
                  <a:off x="4715" y="3717"/>
                  <a:ext cx="795" cy="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5pPr>
                  <a:lvl6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6pPr>
                  <a:lvl7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7pPr>
                  <a:lvl8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8pPr>
                  <a:lvl9pPr defTabSz="449263"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8" charset="0"/>
                      <a:cs typeface="Arial Unicode MS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GB" altLang="ru-RU" sz="1400" b="1">
                      <a:cs typeface="Times New Roman" pitchFamily="18" charset="0"/>
                    </a:rPr>
                    <a:t>0.84</a:t>
                  </a:r>
                </a:p>
                <a:p>
                  <a:pPr eaLnBrk="0" hangingPunct="0">
                    <a:lnSpc>
                      <a:spcPct val="100000"/>
                    </a:lnSpc>
                  </a:pPr>
                  <a:endParaRPr lang="en-GB" altLang="ru-RU" sz="1400" b="1">
                    <a:cs typeface="Times New Roman" pitchFamily="18" charset="0"/>
                  </a:endParaRPr>
                </a:p>
              </p:txBody>
            </p:sp>
            <p:sp>
              <p:nvSpPr>
                <p:cNvPr id="35935" name="Rectangle 95"/>
                <p:cNvSpPr>
                  <a:spLocks noChangeArrowheads="1"/>
                </p:cNvSpPr>
                <p:nvPr/>
              </p:nvSpPr>
              <p:spPr bwMode="auto">
                <a:xfrm>
                  <a:off x="4661" y="3717"/>
                  <a:ext cx="903" cy="360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</p:grpSp>
        <p:sp>
          <p:nvSpPr>
            <p:cNvPr id="35936" name="Rectangle 96"/>
            <p:cNvSpPr>
              <a:spLocks noChangeArrowheads="1"/>
            </p:cNvSpPr>
            <p:nvPr/>
          </p:nvSpPr>
          <p:spPr bwMode="auto">
            <a:xfrm>
              <a:off x="144" y="2069"/>
              <a:ext cx="5424" cy="2011"/>
            </a:xfrm>
            <a:prstGeom prst="rect">
              <a:avLst/>
            </a:prstGeom>
            <a:noFill/>
            <a:ln w="936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9845219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00BA96-0246-D5A1-F4D7-473DD407A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D01FC4F-A41A-F7F6-57CC-499D942AD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46"/>
            <a:ext cx="12192000" cy="681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6645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E58C1-9876-1091-0C46-7C7A5130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54FEFCD-8211-CB63-764F-B9404CE15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929"/>
            <a:ext cx="12192000" cy="6620142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1C2D506-5B6A-08A9-661F-D3B1FA9C0241}"/>
              </a:ext>
            </a:extLst>
          </p:cNvPr>
          <p:cNvSpPr/>
          <p:nvPr/>
        </p:nvSpPr>
        <p:spPr>
          <a:xfrm>
            <a:off x="6550598" y="3931742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29019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497888" cy="104775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ru-RU" sz="3600" dirty="0" err="1"/>
              <a:t>Матрица</a:t>
            </a:r>
            <a:r>
              <a:rPr lang="en-GB" altLang="ru-RU" sz="3600" dirty="0"/>
              <a:t> </a:t>
            </a:r>
            <a:r>
              <a:rPr lang="en-GB" altLang="ru-RU" sz="3600" dirty="0" err="1"/>
              <a:t>вероятностей</a:t>
            </a:r>
            <a:r>
              <a:rPr lang="en-GB" altLang="ru-RU" sz="3600" dirty="0"/>
              <a:t> и </a:t>
            </a:r>
            <a:r>
              <a:rPr lang="en-GB" altLang="ru-RU" sz="3600" dirty="0" err="1"/>
              <a:t>последствий</a:t>
            </a:r>
            <a:endParaRPr lang="en-GB" altLang="ru-RU" sz="3600" dirty="0"/>
          </a:p>
        </p:txBody>
      </p:sp>
      <p:grpSp>
        <p:nvGrpSpPr>
          <p:cNvPr id="37890" name="Group 2"/>
          <p:cNvGrpSpPr>
            <a:grpSpLocks/>
          </p:cNvGrpSpPr>
          <p:nvPr/>
        </p:nvGrpSpPr>
        <p:grpSpPr bwMode="auto">
          <a:xfrm>
            <a:off x="2286001" y="1219200"/>
            <a:ext cx="7642225" cy="4584700"/>
            <a:chOff x="480" y="768"/>
            <a:chExt cx="4814" cy="2888"/>
          </a:xfrm>
        </p:grpSpPr>
        <p:sp>
          <p:nvSpPr>
            <p:cNvPr id="37891" name="Rectangle 3"/>
            <p:cNvSpPr>
              <a:spLocks noChangeArrowheads="1"/>
            </p:cNvSpPr>
            <p:nvPr/>
          </p:nvSpPr>
          <p:spPr bwMode="auto">
            <a:xfrm>
              <a:off x="3318" y="3279"/>
              <a:ext cx="1977" cy="37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5pPr>
              <a:lvl6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6pPr>
              <a:lvl7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7pPr>
              <a:lvl8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8pPr>
              <a:lvl9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GB" altLang="ru-RU" sz="1200">
                  <a:cs typeface="Arial" charset="0"/>
                </a:rPr>
                <a:t>Возможности</a:t>
              </a:r>
            </a:p>
          </p:txBody>
        </p:sp>
        <p:sp>
          <p:nvSpPr>
            <p:cNvPr id="37892" name="Rectangle 4"/>
            <p:cNvSpPr>
              <a:spLocks noChangeArrowheads="1"/>
            </p:cNvSpPr>
            <p:nvPr/>
          </p:nvSpPr>
          <p:spPr bwMode="auto">
            <a:xfrm>
              <a:off x="1341" y="3279"/>
              <a:ext cx="1977" cy="378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5pPr>
              <a:lvl6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6pPr>
              <a:lvl7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7pPr>
              <a:lvl8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8pPr>
              <a:lvl9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GB" altLang="ru-RU" sz="1200">
                  <a:cs typeface="Arial" charset="0"/>
                </a:rPr>
                <a:t>Угрозы</a:t>
              </a:r>
            </a:p>
          </p:txBody>
        </p:sp>
        <p:sp>
          <p:nvSpPr>
            <p:cNvPr id="37893" name="Rectangle 5"/>
            <p:cNvSpPr>
              <a:spLocks noChangeArrowheads="1"/>
            </p:cNvSpPr>
            <p:nvPr/>
          </p:nvSpPr>
          <p:spPr bwMode="auto">
            <a:xfrm>
              <a:off x="480" y="3279"/>
              <a:ext cx="861" cy="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7894" name="Rectangle 6"/>
            <p:cNvSpPr>
              <a:spLocks noChangeArrowheads="1"/>
            </p:cNvSpPr>
            <p:nvPr/>
          </p:nvSpPr>
          <p:spPr bwMode="auto">
            <a:xfrm>
              <a:off x="4900" y="2993"/>
              <a:ext cx="395" cy="28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5pPr>
              <a:lvl6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6pPr>
              <a:lvl7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7pPr>
              <a:lvl8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8pPr>
              <a:lvl9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GB" altLang="ru-RU" sz="1200">
                  <a:cs typeface="Arial" charset="0"/>
                </a:rPr>
                <a:t>0,01</a:t>
              </a:r>
            </a:p>
          </p:txBody>
        </p:sp>
        <p:sp>
          <p:nvSpPr>
            <p:cNvPr id="37895" name="Rectangle 7"/>
            <p:cNvSpPr>
              <a:spLocks noChangeArrowheads="1"/>
            </p:cNvSpPr>
            <p:nvPr/>
          </p:nvSpPr>
          <p:spPr bwMode="auto">
            <a:xfrm>
              <a:off x="4504" y="2993"/>
              <a:ext cx="396" cy="28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5pPr>
              <a:lvl6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6pPr>
              <a:lvl7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7pPr>
              <a:lvl8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8pPr>
              <a:lvl9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GB" altLang="ru-RU" sz="1200">
                  <a:cs typeface="Arial" charset="0"/>
                </a:rPr>
                <a:t>0,01</a:t>
              </a:r>
            </a:p>
          </p:txBody>
        </p:sp>
        <p:sp>
          <p:nvSpPr>
            <p:cNvPr id="37896" name="Rectangle 8"/>
            <p:cNvSpPr>
              <a:spLocks noChangeArrowheads="1"/>
            </p:cNvSpPr>
            <p:nvPr/>
          </p:nvSpPr>
          <p:spPr bwMode="auto">
            <a:xfrm>
              <a:off x="4109" y="2993"/>
              <a:ext cx="395" cy="28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5pPr>
              <a:lvl6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6pPr>
              <a:lvl7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7pPr>
              <a:lvl8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8pPr>
              <a:lvl9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GB" altLang="ru-RU" sz="1200">
                  <a:cs typeface="Arial" charset="0"/>
                </a:rPr>
                <a:t>0,02</a:t>
              </a:r>
            </a:p>
          </p:txBody>
        </p:sp>
        <p:sp>
          <p:nvSpPr>
            <p:cNvPr id="37897" name="Rectangle 9"/>
            <p:cNvSpPr>
              <a:spLocks noChangeArrowheads="1"/>
            </p:cNvSpPr>
            <p:nvPr/>
          </p:nvSpPr>
          <p:spPr bwMode="auto">
            <a:xfrm>
              <a:off x="3713" y="2993"/>
              <a:ext cx="396" cy="28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5pPr>
              <a:lvl6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6pPr>
              <a:lvl7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7pPr>
              <a:lvl8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8pPr>
              <a:lvl9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GB" altLang="ru-RU" sz="1200">
                  <a:cs typeface="Arial" charset="0"/>
                </a:rPr>
                <a:t>0,04</a:t>
              </a:r>
            </a:p>
          </p:txBody>
        </p:sp>
        <p:sp>
          <p:nvSpPr>
            <p:cNvPr id="37898" name="Rectangle 10"/>
            <p:cNvSpPr>
              <a:spLocks noChangeArrowheads="1"/>
            </p:cNvSpPr>
            <p:nvPr/>
          </p:nvSpPr>
          <p:spPr bwMode="auto">
            <a:xfrm>
              <a:off x="3318" y="2993"/>
              <a:ext cx="395" cy="28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5pPr>
              <a:lvl6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6pPr>
              <a:lvl7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7pPr>
              <a:lvl8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8pPr>
              <a:lvl9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GB" altLang="ru-RU" sz="1200">
                  <a:cs typeface="Arial" charset="0"/>
                </a:rPr>
                <a:t>0,08</a:t>
              </a:r>
            </a:p>
          </p:txBody>
        </p:sp>
        <p:sp>
          <p:nvSpPr>
            <p:cNvPr id="37899" name="Rectangle 11"/>
            <p:cNvSpPr>
              <a:spLocks noChangeArrowheads="1"/>
            </p:cNvSpPr>
            <p:nvPr/>
          </p:nvSpPr>
          <p:spPr bwMode="auto">
            <a:xfrm>
              <a:off x="2923" y="2993"/>
              <a:ext cx="395" cy="28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5pPr>
              <a:lvl6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6pPr>
              <a:lvl7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7pPr>
              <a:lvl8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8pPr>
              <a:lvl9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GB" altLang="ru-RU" sz="1200">
                  <a:cs typeface="Arial" charset="0"/>
                </a:rPr>
                <a:t>0,08</a:t>
              </a:r>
            </a:p>
          </p:txBody>
        </p:sp>
        <p:sp>
          <p:nvSpPr>
            <p:cNvPr id="37900" name="Rectangle 12"/>
            <p:cNvSpPr>
              <a:spLocks noChangeArrowheads="1"/>
            </p:cNvSpPr>
            <p:nvPr/>
          </p:nvSpPr>
          <p:spPr bwMode="auto">
            <a:xfrm>
              <a:off x="2527" y="2993"/>
              <a:ext cx="396" cy="28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5pPr>
              <a:lvl6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6pPr>
              <a:lvl7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7pPr>
              <a:lvl8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8pPr>
              <a:lvl9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GB" altLang="ru-RU" sz="1200">
                  <a:cs typeface="Arial" charset="0"/>
                </a:rPr>
                <a:t>0,04</a:t>
              </a:r>
            </a:p>
          </p:txBody>
        </p:sp>
        <p:sp>
          <p:nvSpPr>
            <p:cNvPr id="37901" name="Rectangle 13"/>
            <p:cNvSpPr>
              <a:spLocks noChangeArrowheads="1"/>
            </p:cNvSpPr>
            <p:nvPr/>
          </p:nvSpPr>
          <p:spPr bwMode="auto">
            <a:xfrm>
              <a:off x="2132" y="2993"/>
              <a:ext cx="395" cy="28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5pPr>
              <a:lvl6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6pPr>
              <a:lvl7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7pPr>
              <a:lvl8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8pPr>
              <a:lvl9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GB" altLang="ru-RU" sz="1200">
                  <a:cs typeface="Arial" charset="0"/>
                </a:rPr>
                <a:t>0,02</a:t>
              </a:r>
            </a:p>
          </p:txBody>
        </p:sp>
        <p:sp>
          <p:nvSpPr>
            <p:cNvPr id="37902" name="Rectangle 14"/>
            <p:cNvSpPr>
              <a:spLocks noChangeArrowheads="1"/>
            </p:cNvSpPr>
            <p:nvPr/>
          </p:nvSpPr>
          <p:spPr bwMode="auto">
            <a:xfrm>
              <a:off x="1736" y="2993"/>
              <a:ext cx="396" cy="28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5pPr>
              <a:lvl6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6pPr>
              <a:lvl7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7pPr>
              <a:lvl8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8pPr>
              <a:lvl9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GB" altLang="ru-RU" sz="1200">
                  <a:cs typeface="Arial" charset="0"/>
                </a:rPr>
                <a:t>0,01</a:t>
              </a:r>
            </a:p>
          </p:txBody>
        </p:sp>
        <p:sp>
          <p:nvSpPr>
            <p:cNvPr id="37903" name="Rectangle 15"/>
            <p:cNvSpPr>
              <a:spLocks noChangeArrowheads="1"/>
            </p:cNvSpPr>
            <p:nvPr/>
          </p:nvSpPr>
          <p:spPr bwMode="auto">
            <a:xfrm>
              <a:off x="1341" y="2993"/>
              <a:ext cx="395" cy="28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5pPr>
              <a:lvl6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6pPr>
              <a:lvl7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7pPr>
              <a:lvl8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8pPr>
              <a:lvl9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GB" altLang="ru-RU" sz="1200">
                  <a:cs typeface="Arial" charset="0"/>
                </a:rPr>
                <a:t>0,01</a:t>
              </a:r>
            </a:p>
          </p:txBody>
        </p:sp>
        <p:sp>
          <p:nvSpPr>
            <p:cNvPr id="37904" name="Rectangle 16"/>
            <p:cNvSpPr>
              <a:spLocks noChangeArrowheads="1"/>
            </p:cNvSpPr>
            <p:nvPr/>
          </p:nvSpPr>
          <p:spPr bwMode="auto">
            <a:xfrm>
              <a:off x="480" y="2993"/>
              <a:ext cx="861" cy="28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5pPr>
              <a:lvl6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6pPr>
              <a:lvl7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7pPr>
              <a:lvl8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8pPr>
              <a:lvl9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GB" altLang="ru-RU" sz="1200">
                  <a:cs typeface="Arial" charset="0"/>
                </a:rPr>
                <a:t>0,1</a:t>
              </a:r>
            </a:p>
          </p:txBody>
        </p:sp>
        <p:sp>
          <p:nvSpPr>
            <p:cNvPr id="37905" name="Rectangle 17"/>
            <p:cNvSpPr>
              <a:spLocks noChangeArrowheads="1"/>
            </p:cNvSpPr>
            <p:nvPr/>
          </p:nvSpPr>
          <p:spPr bwMode="auto">
            <a:xfrm>
              <a:off x="4900" y="2622"/>
              <a:ext cx="395" cy="37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5pPr>
              <a:lvl6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6pPr>
              <a:lvl7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7pPr>
              <a:lvl8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8pPr>
              <a:lvl9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GB" altLang="ru-RU" sz="1200">
                  <a:cs typeface="Arial" charset="0"/>
                </a:rPr>
                <a:t>0,02</a:t>
              </a:r>
            </a:p>
          </p:txBody>
        </p:sp>
        <p:sp>
          <p:nvSpPr>
            <p:cNvPr id="37906" name="Rectangle 18"/>
            <p:cNvSpPr>
              <a:spLocks noChangeArrowheads="1"/>
            </p:cNvSpPr>
            <p:nvPr/>
          </p:nvSpPr>
          <p:spPr bwMode="auto">
            <a:xfrm>
              <a:off x="4504" y="2622"/>
              <a:ext cx="396" cy="37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5pPr>
              <a:lvl6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6pPr>
              <a:lvl7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7pPr>
              <a:lvl8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8pPr>
              <a:lvl9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GB" altLang="ru-RU" sz="1200">
                  <a:cs typeface="Arial" charset="0"/>
                </a:rPr>
                <a:t>0,03</a:t>
              </a:r>
            </a:p>
          </p:txBody>
        </p:sp>
        <p:sp>
          <p:nvSpPr>
            <p:cNvPr id="37907" name="Rectangle 19"/>
            <p:cNvSpPr>
              <a:spLocks noChangeArrowheads="1"/>
            </p:cNvSpPr>
            <p:nvPr/>
          </p:nvSpPr>
          <p:spPr bwMode="auto">
            <a:xfrm>
              <a:off x="4109" y="2622"/>
              <a:ext cx="395" cy="37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5pPr>
              <a:lvl6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6pPr>
              <a:lvl7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7pPr>
              <a:lvl8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8pPr>
              <a:lvl9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GB" altLang="ru-RU" sz="1200">
                  <a:cs typeface="Arial" charset="0"/>
                </a:rPr>
                <a:t>0,06</a:t>
              </a:r>
            </a:p>
          </p:txBody>
        </p:sp>
        <p:sp>
          <p:nvSpPr>
            <p:cNvPr id="37908" name="Rectangle 20"/>
            <p:cNvSpPr>
              <a:spLocks noChangeArrowheads="1"/>
            </p:cNvSpPr>
            <p:nvPr/>
          </p:nvSpPr>
          <p:spPr bwMode="auto">
            <a:xfrm>
              <a:off x="3713" y="2622"/>
              <a:ext cx="396" cy="37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5pPr>
              <a:lvl6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6pPr>
              <a:lvl7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7pPr>
              <a:lvl8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8pPr>
              <a:lvl9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GB" altLang="ru-RU" sz="1200">
                  <a:cs typeface="Arial" charset="0"/>
                </a:rPr>
                <a:t>0,12</a:t>
              </a:r>
            </a:p>
          </p:txBody>
        </p:sp>
        <p:sp>
          <p:nvSpPr>
            <p:cNvPr id="37909" name="Rectangle 21"/>
            <p:cNvSpPr>
              <a:spLocks noChangeArrowheads="1"/>
            </p:cNvSpPr>
            <p:nvPr/>
          </p:nvSpPr>
          <p:spPr bwMode="auto">
            <a:xfrm>
              <a:off x="3318" y="2622"/>
              <a:ext cx="395" cy="37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5pPr>
              <a:lvl6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6pPr>
              <a:lvl7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7pPr>
              <a:lvl8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8pPr>
              <a:lvl9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GB" altLang="ru-RU" sz="1200">
                  <a:cs typeface="Arial" charset="0"/>
                </a:rPr>
                <a:t>0,24</a:t>
              </a:r>
            </a:p>
          </p:txBody>
        </p:sp>
        <p:sp>
          <p:nvSpPr>
            <p:cNvPr id="37910" name="Rectangle 22"/>
            <p:cNvSpPr>
              <a:spLocks noChangeArrowheads="1"/>
            </p:cNvSpPr>
            <p:nvPr/>
          </p:nvSpPr>
          <p:spPr bwMode="auto">
            <a:xfrm>
              <a:off x="2923" y="2622"/>
              <a:ext cx="395" cy="37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5pPr>
              <a:lvl6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6pPr>
              <a:lvl7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7pPr>
              <a:lvl8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8pPr>
              <a:lvl9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GB" altLang="ru-RU" sz="1200">
                  <a:cs typeface="Arial" charset="0"/>
                </a:rPr>
                <a:t>0,24</a:t>
              </a:r>
            </a:p>
          </p:txBody>
        </p:sp>
        <p:sp>
          <p:nvSpPr>
            <p:cNvPr id="37911" name="Rectangle 23"/>
            <p:cNvSpPr>
              <a:spLocks noChangeArrowheads="1"/>
            </p:cNvSpPr>
            <p:nvPr/>
          </p:nvSpPr>
          <p:spPr bwMode="auto">
            <a:xfrm>
              <a:off x="2527" y="2622"/>
              <a:ext cx="396" cy="37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5pPr>
              <a:lvl6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6pPr>
              <a:lvl7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7pPr>
              <a:lvl8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8pPr>
              <a:lvl9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GB" altLang="ru-RU" sz="1200">
                  <a:cs typeface="Arial" charset="0"/>
                </a:rPr>
                <a:t>0,12</a:t>
              </a:r>
            </a:p>
          </p:txBody>
        </p:sp>
        <p:sp>
          <p:nvSpPr>
            <p:cNvPr id="37912" name="Rectangle 24"/>
            <p:cNvSpPr>
              <a:spLocks noChangeArrowheads="1"/>
            </p:cNvSpPr>
            <p:nvPr/>
          </p:nvSpPr>
          <p:spPr bwMode="auto">
            <a:xfrm>
              <a:off x="2132" y="2622"/>
              <a:ext cx="395" cy="37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5pPr>
              <a:lvl6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6pPr>
              <a:lvl7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7pPr>
              <a:lvl8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8pPr>
              <a:lvl9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GB" altLang="ru-RU" sz="1200">
                  <a:cs typeface="Arial" charset="0"/>
                </a:rPr>
                <a:t>0,06</a:t>
              </a:r>
            </a:p>
          </p:txBody>
        </p:sp>
        <p:sp>
          <p:nvSpPr>
            <p:cNvPr id="37913" name="Rectangle 25"/>
            <p:cNvSpPr>
              <a:spLocks noChangeArrowheads="1"/>
            </p:cNvSpPr>
            <p:nvPr/>
          </p:nvSpPr>
          <p:spPr bwMode="auto">
            <a:xfrm>
              <a:off x="1736" y="2622"/>
              <a:ext cx="396" cy="37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5pPr>
              <a:lvl6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6pPr>
              <a:lvl7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7pPr>
              <a:lvl8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8pPr>
              <a:lvl9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GB" altLang="ru-RU" sz="1200">
                  <a:cs typeface="Arial" charset="0"/>
                </a:rPr>
                <a:t>0,03</a:t>
              </a:r>
            </a:p>
          </p:txBody>
        </p:sp>
        <p:sp>
          <p:nvSpPr>
            <p:cNvPr id="37914" name="Rectangle 26"/>
            <p:cNvSpPr>
              <a:spLocks noChangeArrowheads="1"/>
            </p:cNvSpPr>
            <p:nvPr/>
          </p:nvSpPr>
          <p:spPr bwMode="auto">
            <a:xfrm>
              <a:off x="1341" y="2622"/>
              <a:ext cx="395" cy="37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5pPr>
              <a:lvl6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6pPr>
              <a:lvl7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7pPr>
              <a:lvl8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8pPr>
              <a:lvl9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GB" altLang="ru-RU" sz="1200">
                  <a:cs typeface="Arial" charset="0"/>
                </a:rPr>
                <a:t>0,02</a:t>
              </a:r>
            </a:p>
          </p:txBody>
        </p:sp>
        <p:sp>
          <p:nvSpPr>
            <p:cNvPr id="37915" name="Rectangle 27"/>
            <p:cNvSpPr>
              <a:spLocks noChangeArrowheads="1"/>
            </p:cNvSpPr>
            <p:nvPr/>
          </p:nvSpPr>
          <p:spPr bwMode="auto">
            <a:xfrm>
              <a:off x="480" y="2622"/>
              <a:ext cx="861" cy="37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5pPr>
              <a:lvl6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6pPr>
              <a:lvl7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7pPr>
              <a:lvl8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8pPr>
              <a:lvl9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GB" altLang="ru-RU" sz="1200">
                  <a:cs typeface="Arial" charset="0"/>
                </a:rPr>
                <a:t>0,3</a:t>
              </a:r>
            </a:p>
          </p:txBody>
        </p:sp>
        <p:sp>
          <p:nvSpPr>
            <p:cNvPr id="37916" name="Rectangle 28"/>
            <p:cNvSpPr>
              <a:spLocks noChangeArrowheads="1"/>
            </p:cNvSpPr>
            <p:nvPr/>
          </p:nvSpPr>
          <p:spPr bwMode="auto">
            <a:xfrm>
              <a:off x="4900" y="2251"/>
              <a:ext cx="395" cy="37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5pPr>
              <a:lvl6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6pPr>
              <a:lvl7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7pPr>
              <a:lvl8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8pPr>
              <a:lvl9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GB" altLang="ru-RU" sz="1200">
                  <a:cs typeface="Arial" charset="0"/>
                </a:rPr>
                <a:t>0,03</a:t>
              </a:r>
            </a:p>
          </p:txBody>
        </p:sp>
        <p:sp>
          <p:nvSpPr>
            <p:cNvPr id="37917" name="Rectangle 29"/>
            <p:cNvSpPr>
              <a:spLocks noChangeArrowheads="1"/>
            </p:cNvSpPr>
            <p:nvPr/>
          </p:nvSpPr>
          <p:spPr bwMode="auto">
            <a:xfrm>
              <a:off x="4504" y="2251"/>
              <a:ext cx="396" cy="37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5pPr>
              <a:lvl6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6pPr>
              <a:lvl7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7pPr>
              <a:lvl8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8pPr>
              <a:lvl9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GB" altLang="ru-RU" sz="1200">
                  <a:cs typeface="Arial" charset="0"/>
                </a:rPr>
                <a:t>0,05</a:t>
              </a:r>
            </a:p>
          </p:txBody>
        </p:sp>
        <p:sp>
          <p:nvSpPr>
            <p:cNvPr id="37918" name="Rectangle 30"/>
            <p:cNvSpPr>
              <a:spLocks noChangeArrowheads="1"/>
            </p:cNvSpPr>
            <p:nvPr/>
          </p:nvSpPr>
          <p:spPr bwMode="auto">
            <a:xfrm>
              <a:off x="4109" y="2251"/>
              <a:ext cx="395" cy="37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5pPr>
              <a:lvl6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6pPr>
              <a:lvl7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7pPr>
              <a:lvl8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8pPr>
              <a:lvl9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GB" altLang="ru-RU" sz="1200">
                  <a:cs typeface="Arial" charset="0"/>
                </a:rPr>
                <a:t>0,10</a:t>
              </a:r>
            </a:p>
          </p:txBody>
        </p:sp>
        <p:sp>
          <p:nvSpPr>
            <p:cNvPr id="37919" name="Rectangle 31"/>
            <p:cNvSpPr>
              <a:spLocks noChangeArrowheads="1"/>
            </p:cNvSpPr>
            <p:nvPr/>
          </p:nvSpPr>
          <p:spPr bwMode="auto">
            <a:xfrm>
              <a:off x="3713" y="2251"/>
              <a:ext cx="396" cy="37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5pPr>
              <a:lvl6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6pPr>
              <a:lvl7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7pPr>
              <a:lvl8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8pPr>
              <a:lvl9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GB" altLang="ru-RU" sz="1200">
                  <a:cs typeface="Arial" charset="0"/>
                </a:rPr>
                <a:t>0,20</a:t>
              </a:r>
            </a:p>
          </p:txBody>
        </p:sp>
        <p:sp>
          <p:nvSpPr>
            <p:cNvPr id="37920" name="Rectangle 32"/>
            <p:cNvSpPr>
              <a:spLocks noChangeArrowheads="1"/>
            </p:cNvSpPr>
            <p:nvPr/>
          </p:nvSpPr>
          <p:spPr bwMode="auto">
            <a:xfrm>
              <a:off x="3318" y="2251"/>
              <a:ext cx="395" cy="37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5pPr>
              <a:lvl6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6pPr>
              <a:lvl7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7pPr>
              <a:lvl8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8pPr>
              <a:lvl9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GB" altLang="ru-RU" sz="1200">
                  <a:cs typeface="Arial" charset="0"/>
                </a:rPr>
                <a:t>0,40</a:t>
              </a:r>
            </a:p>
          </p:txBody>
        </p:sp>
        <p:sp>
          <p:nvSpPr>
            <p:cNvPr id="37921" name="Rectangle 33"/>
            <p:cNvSpPr>
              <a:spLocks noChangeArrowheads="1"/>
            </p:cNvSpPr>
            <p:nvPr/>
          </p:nvSpPr>
          <p:spPr bwMode="auto">
            <a:xfrm>
              <a:off x="2923" y="2251"/>
              <a:ext cx="395" cy="37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5pPr>
              <a:lvl6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6pPr>
              <a:lvl7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7pPr>
              <a:lvl8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8pPr>
              <a:lvl9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GB" altLang="ru-RU" sz="1200">
                  <a:cs typeface="Arial" charset="0"/>
                </a:rPr>
                <a:t>0,40</a:t>
              </a:r>
            </a:p>
          </p:txBody>
        </p:sp>
        <p:sp>
          <p:nvSpPr>
            <p:cNvPr id="37922" name="Rectangle 34"/>
            <p:cNvSpPr>
              <a:spLocks noChangeArrowheads="1"/>
            </p:cNvSpPr>
            <p:nvPr/>
          </p:nvSpPr>
          <p:spPr bwMode="auto">
            <a:xfrm>
              <a:off x="2527" y="2251"/>
              <a:ext cx="396" cy="37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5pPr>
              <a:lvl6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6pPr>
              <a:lvl7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7pPr>
              <a:lvl8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8pPr>
              <a:lvl9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GB" altLang="ru-RU" sz="1200">
                  <a:cs typeface="Arial" charset="0"/>
                </a:rPr>
                <a:t>0,20</a:t>
              </a:r>
            </a:p>
          </p:txBody>
        </p:sp>
        <p:sp>
          <p:nvSpPr>
            <p:cNvPr id="37923" name="Rectangle 35"/>
            <p:cNvSpPr>
              <a:spLocks noChangeArrowheads="1"/>
            </p:cNvSpPr>
            <p:nvPr/>
          </p:nvSpPr>
          <p:spPr bwMode="auto">
            <a:xfrm>
              <a:off x="2132" y="2251"/>
              <a:ext cx="395" cy="37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5pPr>
              <a:lvl6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6pPr>
              <a:lvl7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7pPr>
              <a:lvl8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8pPr>
              <a:lvl9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GB" altLang="ru-RU" sz="1200">
                  <a:cs typeface="Arial" charset="0"/>
                </a:rPr>
                <a:t>0,10</a:t>
              </a:r>
            </a:p>
          </p:txBody>
        </p:sp>
        <p:sp>
          <p:nvSpPr>
            <p:cNvPr id="37924" name="Rectangle 36"/>
            <p:cNvSpPr>
              <a:spLocks noChangeArrowheads="1"/>
            </p:cNvSpPr>
            <p:nvPr/>
          </p:nvSpPr>
          <p:spPr bwMode="auto">
            <a:xfrm>
              <a:off x="1736" y="2251"/>
              <a:ext cx="396" cy="37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5pPr>
              <a:lvl6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6pPr>
              <a:lvl7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7pPr>
              <a:lvl8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8pPr>
              <a:lvl9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GB" altLang="ru-RU" sz="1200">
                  <a:cs typeface="Arial" charset="0"/>
                </a:rPr>
                <a:t>0,05</a:t>
              </a:r>
            </a:p>
          </p:txBody>
        </p:sp>
        <p:sp>
          <p:nvSpPr>
            <p:cNvPr id="37925" name="Rectangle 37"/>
            <p:cNvSpPr>
              <a:spLocks noChangeArrowheads="1"/>
            </p:cNvSpPr>
            <p:nvPr/>
          </p:nvSpPr>
          <p:spPr bwMode="auto">
            <a:xfrm>
              <a:off x="1341" y="2251"/>
              <a:ext cx="395" cy="37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5pPr>
              <a:lvl6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6pPr>
              <a:lvl7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7pPr>
              <a:lvl8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8pPr>
              <a:lvl9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GB" altLang="ru-RU" sz="1200">
                  <a:cs typeface="Arial" charset="0"/>
                </a:rPr>
                <a:t>0,03</a:t>
              </a:r>
            </a:p>
          </p:txBody>
        </p:sp>
        <p:sp>
          <p:nvSpPr>
            <p:cNvPr id="37926" name="Rectangle 38"/>
            <p:cNvSpPr>
              <a:spLocks noChangeArrowheads="1"/>
            </p:cNvSpPr>
            <p:nvPr/>
          </p:nvSpPr>
          <p:spPr bwMode="auto">
            <a:xfrm>
              <a:off x="480" y="2251"/>
              <a:ext cx="861" cy="37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5pPr>
              <a:lvl6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6pPr>
              <a:lvl7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7pPr>
              <a:lvl8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8pPr>
              <a:lvl9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GB" altLang="ru-RU" sz="1200">
                  <a:cs typeface="Arial" charset="0"/>
                </a:rPr>
                <a:t>0,5</a:t>
              </a:r>
            </a:p>
          </p:txBody>
        </p:sp>
        <p:sp>
          <p:nvSpPr>
            <p:cNvPr id="37927" name="Rectangle 39"/>
            <p:cNvSpPr>
              <a:spLocks noChangeArrowheads="1"/>
            </p:cNvSpPr>
            <p:nvPr/>
          </p:nvSpPr>
          <p:spPr bwMode="auto">
            <a:xfrm>
              <a:off x="4900" y="1880"/>
              <a:ext cx="395" cy="37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5pPr>
              <a:lvl6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6pPr>
              <a:lvl7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7pPr>
              <a:lvl8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8pPr>
              <a:lvl9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GB" altLang="ru-RU" sz="1200">
                  <a:cs typeface="Arial" charset="0"/>
                </a:rPr>
                <a:t>0,04</a:t>
              </a:r>
            </a:p>
          </p:txBody>
        </p:sp>
        <p:sp>
          <p:nvSpPr>
            <p:cNvPr id="37928" name="Rectangle 40"/>
            <p:cNvSpPr>
              <a:spLocks noChangeArrowheads="1"/>
            </p:cNvSpPr>
            <p:nvPr/>
          </p:nvSpPr>
          <p:spPr bwMode="auto">
            <a:xfrm>
              <a:off x="4504" y="1880"/>
              <a:ext cx="396" cy="37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5pPr>
              <a:lvl6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6pPr>
              <a:lvl7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7pPr>
              <a:lvl8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8pPr>
              <a:lvl9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GB" altLang="ru-RU" sz="1200">
                  <a:cs typeface="Arial" charset="0"/>
                </a:rPr>
                <a:t>0,07</a:t>
              </a:r>
            </a:p>
          </p:txBody>
        </p:sp>
        <p:sp>
          <p:nvSpPr>
            <p:cNvPr id="37929" name="Rectangle 41"/>
            <p:cNvSpPr>
              <a:spLocks noChangeArrowheads="1"/>
            </p:cNvSpPr>
            <p:nvPr/>
          </p:nvSpPr>
          <p:spPr bwMode="auto">
            <a:xfrm>
              <a:off x="4109" y="1880"/>
              <a:ext cx="395" cy="37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5pPr>
              <a:lvl6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6pPr>
              <a:lvl7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7pPr>
              <a:lvl8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8pPr>
              <a:lvl9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GB" altLang="ru-RU" sz="1200">
                  <a:cs typeface="Arial" charset="0"/>
                </a:rPr>
                <a:t>0,14</a:t>
              </a:r>
            </a:p>
          </p:txBody>
        </p:sp>
        <p:sp>
          <p:nvSpPr>
            <p:cNvPr id="37930" name="Rectangle 42"/>
            <p:cNvSpPr>
              <a:spLocks noChangeArrowheads="1"/>
            </p:cNvSpPr>
            <p:nvPr/>
          </p:nvSpPr>
          <p:spPr bwMode="auto">
            <a:xfrm>
              <a:off x="3713" y="1880"/>
              <a:ext cx="396" cy="37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5pPr>
              <a:lvl6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6pPr>
              <a:lvl7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7pPr>
              <a:lvl8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8pPr>
              <a:lvl9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GB" altLang="ru-RU" sz="1200">
                  <a:cs typeface="Arial" charset="0"/>
                </a:rPr>
                <a:t>0,28</a:t>
              </a:r>
            </a:p>
          </p:txBody>
        </p:sp>
        <p:sp>
          <p:nvSpPr>
            <p:cNvPr id="37931" name="Rectangle 43"/>
            <p:cNvSpPr>
              <a:spLocks noChangeArrowheads="1"/>
            </p:cNvSpPr>
            <p:nvPr/>
          </p:nvSpPr>
          <p:spPr bwMode="auto">
            <a:xfrm>
              <a:off x="3318" y="1880"/>
              <a:ext cx="395" cy="37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5pPr>
              <a:lvl6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6pPr>
              <a:lvl7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7pPr>
              <a:lvl8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8pPr>
              <a:lvl9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GB" altLang="ru-RU" sz="1200">
                  <a:cs typeface="Arial" charset="0"/>
                </a:rPr>
                <a:t>0,56</a:t>
              </a:r>
            </a:p>
          </p:txBody>
        </p:sp>
        <p:sp>
          <p:nvSpPr>
            <p:cNvPr id="37932" name="Rectangle 44"/>
            <p:cNvSpPr>
              <a:spLocks noChangeArrowheads="1"/>
            </p:cNvSpPr>
            <p:nvPr/>
          </p:nvSpPr>
          <p:spPr bwMode="auto">
            <a:xfrm>
              <a:off x="2923" y="1880"/>
              <a:ext cx="395" cy="37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5pPr>
              <a:lvl6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6pPr>
              <a:lvl7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7pPr>
              <a:lvl8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8pPr>
              <a:lvl9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GB" altLang="ru-RU" sz="1200">
                  <a:cs typeface="Arial" charset="0"/>
                </a:rPr>
                <a:t>0,56</a:t>
              </a:r>
            </a:p>
          </p:txBody>
        </p:sp>
        <p:sp>
          <p:nvSpPr>
            <p:cNvPr id="37933" name="Rectangle 45"/>
            <p:cNvSpPr>
              <a:spLocks noChangeArrowheads="1"/>
            </p:cNvSpPr>
            <p:nvPr/>
          </p:nvSpPr>
          <p:spPr bwMode="auto">
            <a:xfrm>
              <a:off x="2527" y="1880"/>
              <a:ext cx="396" cy="37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5pPr>
              <a:lvl6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6pPr>
              <a:lvl7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7pPr>
              <a:lvl8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8pPr>
              <a:lvl9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GB" altLang="ru-RU" sz="1200">
                  <a:cs typeface="Arial" charset="0"/>
                </a:rPr>
                <a:t>0,28</a:t>
              </a:r>
            </a:p>
          </p:txBody>
        </p:sp>
        <p:sp>
          <p:nvSpPr>
            <p:cNvPr id="37934" name="Rectangle 46"/>
            <p:cNvSpPr>
              <a:spLocks noChangeArrowheads="1"/>
            </p:cNvSpPr>
            <p:nvPr/>
          </p:nvSpPr>
          <p:spPr bwMode="auto">
            <a:xfrm>
              <a:off x="2132" y="1880"/>
              <a:ext cx="395" cy="37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5pPr>
              <a:lvl6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6pPr>
              <a:lvl7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7pPr>
              <a:lvl8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8pPr>
              <a:lvl9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GB" altLang="ru-RU" sz="1200">
                  <a:cs typeface="Arial" charset="0"/>
                </a:rPr>
                <a:t>0,14</a:t>
              </a:r>
            </a:p>
          </p:txBody>
        </p:sp>
        <p:sp>
          <p:nvSpPr>
            <p:cNvPr id="37935" name="Rectangle 47"/>
            <p:cNvSpPr>
              <a:spLocks noChangeArrowheads="1"/>
            </p:cNvSpPr>
            <p:nvPr/>
          </p:nvSpPr>
          <p:spPr bwMode="auto">
            <a:xfrm>
              <a:off x="1736" y="1880"/>
              <a:ext cx="396" cy="37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5pPr>
              <a:lvl6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6pPr>
              <a:lvl7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7pPr>
              <a:lvl8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8pPr>
              <a:lvl9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GB" altLang="ru-RU" sz="1200">
                  <a:cs typeface="Arial" charset="0"/>
                </a:rPr>
                <a:t>0,07</a:t>
              </a:r>
            </a:p>
          </p:txBody>
        </p:sp>
        <p:sp>
          <p:nvSpPr>
            <p:cNvPr id="37936" name="Rectangle 48"/>
            <p:cNvSpPr>
              <a:spLocks noChangeArrowheads="1"/>
            </p:cNvSpPr>
            <p:nvPr/>
          </p:nvSpPr>
          <p:spPr bwMode="auto">
            <a:xfrm>
              <a:off x="1341" y="1880"/>
              <a:ext cx="395" cy="37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5pPr>
              <a:lvl6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6pPr>
              <a:lvl7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7pPr>
              <a:lvl8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8pPr>
              <a:lvl9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GB" altLang="ru-RU" sz="1200">
                  <a:cs typeface="Arial" charset="0"/>
                </a:rPr>
                <a:t>0,04</a:t>
              </a:r>
            </a:p>
          </p:txBody>
        </p:sp>
        <p:sp>
          <p:nvSpPr>
            <p:cNvPr id="37937" name="Rectangle 49"/>
            <p:cNvSpPr>
              <a:spLocks noChangeArrowheads="1"/>
            </p:cNvSpPr>
            <p:nvPr/>
          </p:nvSpPr>
          <p:spPr bwMode="auto">
            <a:xfrm>
              <a:off x="480" y="1880"/>
              <a:ext cx="861" cy="37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5pPr>
              <a:lvl6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6pPr>
              <a:lvl7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7pPr>
              <a:lvl8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8pPr>
              <a:lvl9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GB" altLang="ru-RU" sz="1200">
                  <a:cs typeface="Arial" charset="0"/>
                </a:rPr>
                <a:t>0,7</a:t>
              </a:r>
            </a:p>
          </p:txBody>
        </p:sp>
        <p:sp>
          <p:nvSpPr>
            <p:cNvPr id="37938" name="Rectangle 50"/>
            <p:cNvSpPr>
              <a:spLocks noChangeArrowheads="1"/>
            </p:cNvSpPr>
            <p:nvPr/>
          </p:nvSpPr>
          <p:spPr bwMode="auto">
            <a:xfrm>
              <a:off x="4900" y="1510"/>
              <a:ext cx="395" cy="37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5pPr>
              <a:lvl6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6pPr>
              <a:lvl7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7pPr>
              <a:lvl8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8pPr>
              <a:lvl9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GB" altLang="ru-RU" sz="1200">
                  <a:cs typeface="Arial" charset="0"/>
                </a:rPr>
                <a:t>0,05</a:t>
              </a:r>
            </a:p>
          </p:txBody>
        </p:sp>
        <p:sp>
          <p:nvSpPr>
            <p:cNvPr id="37939" name="Rectangle 51"/>
            <p:cNvSpPr>
              <a:spLocks noChangeArrowheads="1"/>
            </p:cNvSpPr>
            <p:nvPr/>
          </p:nvSpPr>
          <p:spPr bwMode="auto">
            <a:xfrm>
              <a:off x="4504" y="1510"/>
              <a:ext cx="396" cy="37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5pPr>
              <a:lvl6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6pPr>
              <a:lvl7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7pPr>
              <a:lvl8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8pPr>
              <a:lvl9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GB" altLang="ru-RU" sz="1200">
                  <a:cs typeface="Arial" charset="0"/>
                </a:rPr>
                <a:t>0,09</a:t>
              </a:r>
            </a:p>
          </p:txBody>
        </p:sp>
        <p:sp>
          <p:nvSpPr>
            <p:cNvPr id="37940" name="Rectangle 52"/>
            <p:cNvSpPr>
              <a:spLocks noChangeArrowheads="1"/>
            </p:cNvSpPr>
            <p:nvPr/>
          </p:nvSpPr>
          <p:spPr bwMode="auto">
            <a:xfrm>
              <a:off x="4109" y="1510"/>
              <a:ext cx="395" cy="37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5pPr>
              <a:lvl6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6pPr>
              <a:lvl7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7pPr>
              <a:lvl8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8pPr>
              <a:lvl9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GB" altLang="ru-RU" sz="1200">
                  <a:cs typeface="Arial" charset="0"/>
                </a:rPr>
                <a:t>0,18</a:t>
              </a:r>
            </a:p>
          </p:txBody>
        </p:sp>
        <p:sp>
          <p:nvSpPr>
            <p:cNvPr id="37941" name="Rectangle 53"/>
            <p:cNvSpPr>
              <a:spLocks noChangeArrowheads="1"/>
            </p:cNvSpPr>
            <p:nvPr/>
          </p:nvSpPr>
          <p:spPr bwMode="auto">
            <a:xfrm>
              <a:off x="3713" y="1510"/>
              <a:ext cx="396" cy="37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5pPr>
              <a:lvl6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6pPr>
              <a:lvl7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7pPr>
              <a:lvl8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8pPr>
              <a:lvl9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GB" altLang="ru-RU" sz="1200">
                  <a:cs typeface="Arial" charset="0"/>
                </a:rPr>
                <a:t>0,36</a:t>
              </a:r>
            </a:p>
          </p:txBody>
        </p:sp>
        <p:sp>
          <p:nvSpPr>
            <p:cNvPr id="37942" name="Rectangle 54"/>
            <p:cNvSpPr>
              <a:spLocks noChangeArrowheads="1"/>
            </p:cNvSpPr>
            <p:nvPr/>
          </p:nvSpPr>
          <p:spPr bwMode="auto">
            <a:xfrm>
              <a:off x="3318" y="1510"/>
              <a:ext cx="395" cy="37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5pPr>
              <a:lvl6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6pPr>
              <a:lvl7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7pPr>
              <a:lvl8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8pPr>
              <a:lvl9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GB" altLang="ru-RU" sz="1200">
                  <a:cs typeface="Arial" charset="0"/>
                </a:rPr>
                <a:t>0,72</a:t>
              </a:r>
            </a:p>
          </p:txBody>
        </p:sp>
        <p:sp>
          <p:nvSpPr>
            <p:cNvPr id="37943" name="Rectangle 55"/>
            <p:cNvSpPr>
              <a:spLocks noChangeArrowheads="1"/>
            </p:cNvSpPr>
            <p:nvPr/>
          </p:nvSpPr>
          <p:spPr bwMode="auto">
            <a:xfrm>
              <a:off x="2923" y="1510"/>
              <a:ext cx="395" cy="37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5pPr>
              <a:lvl6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6pPr>
              <a:lvl7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7pPr>
              <a:lvl8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8pPr>
              <a:lvl9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GB" altLang="ru-RU" sz="1200">
                  <a:cs typeface="Arial" charset="0"/>
                </a:rPr>
                <a:t>0,72</a:t>
              </a:r>
            </a:p>
          </p:txBody>
        </p:sp>
        <p:sp>
          <p:nvSpPr>
            <p:cNvPr id="37944" name="Rectangle 56"/>
            <p:cNvSpPr>
              <a:spLocks noChangeArrowheads="1"/>
            </p:cNvSpPr>
            <p:nvPr/>
          </p:nvSpPr>
          <p:spPr bwMode="auto">
            <a:xfrm>
              <a:off x="2527" y="1510"/>
              <a:ext cx="396" cy="37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5pPr>
              <a:lvl6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6pPr>
              <a:lvl7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7pPr>
              <a:lvl8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8pPr>
              <a:lvl9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GB" altLang="ru-RU" sz="1200">
                  <a:cs typeface="Arial" charset="0"/>
                </a:rPr>
                <a:t>0,36</a:t>
              </a:r>
            </a:p>
          </p:txBody>
        </p:sp>
        <p:sp>
          <p:nvSpPr>
            <p:cNvPr id="37945" name="Rectangle 57"/>
            <p:cNvSpPr>
              <a:spLocks noChangeArrowheads="1"/>
            </p:cNvSpPr>
            <p:nvPr/>
          </p:nvSpPr>
          <p:spPr bwMode="auto">
            <a:xfrm>
              <a:off x="2132" y="1510"/>
              <a:ext cx="395" cy="37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5pPr>
              <a:lvl6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6pPr>
              <a:lvl7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7pPr>
              <a:lvl8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8pPr>
              <a:lvl9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GB" altLang="ru-RU" sz="1200">
                  <a:cs typeface="Arial" charset="0"/>
                </a:rPr>
                <a:t>0,18</a:t>
              </a:r>
            </a:p>
          </p:txBody>
        </p:sp>
        <p:sp>
          <p:nvSpPr>
            <p:cNvPr id="37946" name="Rectangle 58"/>
            <p:cNvSpPr>
              <a:spLocks noChangeArrowheads="1"/>
            </p:cNvSpPr>
            <p:nvPr/>
          </p:nvSpPr>
          <p:spPr bwMode="auto">
            <a:xfrm>
              <a:off x="1736" y="1510"/>
              <a:ext cx="396" cy="37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5pPr>
              <a:lvl6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6pPr>
              <a:lvl7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7pPr>
              <a:lvl8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8pPr>
              <a:lvl9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GB" altLang="ru-RU" sz="1200">
                  <a:cs typeface="Arial" charset="0"/>
                </a:rPr>
                <a:t>0,09</a:t>
              </a:r>
            </a:p>
          </p:txBody>
        </p:sp>
        <p:sp>
          <p:nvSpPr>
            <p:cNvPr id="37947" name="Rectangle 59"/>
            <p:cNvSpPr>
              <a:spLocks noChangeArrowheads="1"/>
            </p:cNvSpPr>
            <p:nvPr/>
          </p:nvSpPr>
          <p:spPr bwMode="auto">
            <a:xfrm>
              <a:off x="1341" y="1510"/>
              <a:ext cx="395" cy="37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5pPr>
              <a:lvl6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6pPr>
              <a:lvl7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7pPr>
              <a:lvl8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8pPr>
              <a:lvl9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GB" altLang="ru-RU" sz="1200">
                  <a:cs typeface="Arial" charset="0"/>
                </a:rPr>
                <a:t>0,05</a:t>
              </a:r>
            </a:p>
          </p:txBody>
        </p:sp>
        <p:sp>
          <p:nvSpPr>
            <p:cNvPr id="37948" name="Rectangle 60"/>
            <p:cNvSpPr>
              <a:spLocks noChangeArrowheads="1"/>
            </p:cNvSpPr>
            <p:nvPr/>
          </p:nvSpPr>
          <p:spPr bwMode="auto">
            <a:xfrm>
              <a:off x="480" y="1510"/>
              <a:ext cx="861" cy="37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5pPr>
              <a:lvl6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6pPr>
              <a:lvl7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7pPr>
              <a:lvl8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8pPr>
              <a:lvl9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GB" altLang="ru-RU" sz="1200">
                  <a:cs typeface="Arial" charset="0"/>
                </a:rPr>
                <a:t>0,9</a:t>
              </a:r>
            </a:p>
          </p:txBody>
        </p:sp>
        <p:sp>
          <p:nvSpPr>
            <p:cNvPr id="37949" name="Rectangle 61"/>
            <p:cNvSpPr>
              <a:spLocks noChangeArrowheads="1"/>
            </p:cNvSpPr>
            <p:nvPr/>
          </p:nvSpPr>
          <p:spPr bwMode="auto">
            <a:xfrm>
              <a:off x="4900" y="1138"/>
              <a:ext cx="395" cy="37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5pPr>
              <a:lvl6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6pPr>
              <a:lvl7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7pPr>
              <a:lvl8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8pPr>
              <a:lvl9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GB" altLang="ru-RU" sz="1200">
                  <a:cs typeface="Arial" charset="0"/>
                </a:rPr>
                <a:t>0,05</a:t>
              </a:r>
            </a:p>
          </p:txBody>
        </p:sp>
        <p:sp>
          <p:nvSpPr>
            <p:cNvPr id="37950" name="Rectangle 62"/>
            <p:cNvSpPr>
              <a:spLocks noChangeArrowheads="1"/>
            </p:cNvSpPr>
            <p:nvPr/>
          </p:nvSpPr>
          <p:spPr bwMode="auto">
            <a:xfrm>
              <a:off x="4504" y="1138"/>
              <a:ext cx="396" cy="37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5pPr>
              <a:lvl6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6pPr>
              <a:lvl7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7pPr>
              <a:lvl8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8pPr>
              <a:lvl9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GB" altLang="ru-RU" sz="1200">
                  <a:cs typeface="Arial" charset="0"/>
                </a:rPr>
                <a:t>0,1</a:t>
              </a:r>
            </a:p>
          </p:txBody>
        </p:sp>
        <p:sp>
          <p:nvSpPr>
            <p:cNvPr id="37951" name="Rectangle 63"/>
            <p:cNvSpPr>
              <a:spLocks noChangeArrowheads="1"/>
            </p:cNvSpPr>
            <p:nvPr/>
          </p:nvSpPr>
          <p:spPr bwMode="auto">
            <a:xfrm>
              <a:off x="4109" y="1138"/>
              <a:ext cx="395" cy="37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5pPr>
              <a:lvl6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6pPr>
              <a:lvl7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7pPr>
              <a:lvl8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8pPr>
              <a:lvl9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GB" altLang="ru-RU" sz="1200">
                  <a:cs typeface="Arial" charset="0"/>
                </a:rPr>
                <a:t>0,2</a:t>
              </a:r>
            </a:p>
          </p:txBody>
        </p:sp>
        <p:sp>
          <p:nvSpPr>
            <p:cNvPr id="37952" name="Rectangle 64"/>
            <p:cNvSpPr>
              <a:spLocks noChangeArrowheads="1"/>
            </p:cNvSpPr>
            <p:nvPr/>
          </p:nvSpPr>
          <p:spPr bwMode="auto">
            <a:xfrm>
              <a:off x="3713" y="1138"/>
              <a:ext cx="396" cy="37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5pPr>
              <a:lvl6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6pPr>
              <a:lvl7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7pPr>
              <a:lvl8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8pPr>
              <a:lvl9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GB" altLang="ru-RU" sz="1200">
                  <a:cs typeface="Arial" charset="0"/>
                </a:rPr>
                <a:t>0,4</a:t>
              </a:r>
            </a:p>
          </p:txBody>
        </p:sp>
        <p:sp>
          <p:nvSpPr>
            <p:cNvPr id="37953" name="Rectangle 65"/>
            <p:cNvSpPr>
              <a:spLocks noChangeArrowheads="1"/>
            </p:cNvSpPr>
            <p:nvPr/>
          </p:nvSpPr>
          <p:spPr bwMode="auto">
            <a:xfrm>
              <a:off x="3318" y="1138"/>
              <a:ext cx="395" cy="37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5pPr>
              <a:lvl6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6pPr>
              <a:lvl7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7pPr>
              <a:lvl8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8pPr>
              <a:lvl9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GB" altLang="ru-RU" sz="1200">
                  <a:cs typeface="Arial" charset="0"/>
                </a:rPr>
                <a:t>0,8</a:t>
              </a:r>
            </a:p>
          </p:txBody>
        </p:sp>
        <p:sp>
          <p:nvSpPr>
            <p:cNvPr id="37954" name="Rectangle 66"/>
            <p:cNvSpPr>
              <a:spLocks noChangeArrowheads="1"/>
            </p:cNvSpPr>
            <p:nvPr/>
          </p:nvSpPr>
          <p:spPr bwMode="auto">
            <a:xfrm>
              <a:off x="2923" y="1138"/>
              <a:ext cx="395" cy="37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5pPr>
              <a:lvl6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6pPr>
              <a:lvl7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7pPr>
              <a:lvl8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8pPr>
              <a:lvl9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GB" altLang="ru-RU" sz="1200">
                  <a:cs typeface="Arial" charset="0"/>
                </a:rPr>
                <a:t>0,8</a:t>
              </a:r>
            </a:p>
          </p:txBody>
        </p:sp>
        <p:sp>
          <p:nvSpPr>
            <p:cNvPr id="37955" name="Rectangle 67"/>
            <p:cNvSpPr>
              <a:spLocks noChangeArrowheads="1"/>
            </p:cNvSpPr>
            <p:nvPr/>
          </p:nvSpPr>
          <p:spPr bwMode="auto">
            <a:xfrm>
              <a:off x="2527" y="1138"/>
              <a:ext cx="396" cy="37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5pPr>
              <a:lvl6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6pPr>
              <a:lvl7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7pPr>
              <a:lvl8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8pPr>
              <a:lvl9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GB" altLang="ru-RU" sz="1200">
                  <a:cs typeface="Arial" charset="0"/>
                </a:rPr>
                <a:t>0,4</a:t>
              </a:r>
            </a:p>
          </p:txBody>
        </p:sp>
        <p:sp>
          <p:nvSpPr>
            <p:cNvPr id="37956" name="Rectangle 68"/>
            <p:cNvSpPr>
              <a:spLocks noChangeArrowheads="1"/>
            </p:cNvSpPr>
            <p:nvPr/>
          </p:nvSpPr>
          <p:spPr bwMode="auto">
            <a:xfrm>
              <a:off x="2132" y="1138"/>
              <a:ext cx="395" cy="37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5pPr>
              <a:lvl6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6pPr>
              <a:lvl7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7pPr>
              <a:lvl8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8pPr>
              <a:lvl9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GB" altLang="ru-RU" sz="1200">
                  <a:cs typeface="Arial" charset="0"/>
                </a:rPr>
                <a:t>0,2</a:t>
              </a:r>
            </a:p>
          </p:txBody>
        </p:sp>
        <p:sp>
          <p:nvSpPr>
            <p:cNvPr id="37957" name="Rectangle 69"/>
            <p:cNvSpPr>
              <a:spLocks noChangeArrowheads="1"/>
            </p:cNvSpPr>
            <p:nvPr/>
          </p:nvSpPr>
          <p:spPr bwMode="auto">
            <a:xfrm>
              <a:off x="1736" y="1138"/>
              <a:ext cx="396" cy="37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5pPr>
              <a:lvl6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6pPr>
              <a:lvl7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7pPr>
              <a:lvl8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8pPr>
              <a:lvl9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GB" altLang="ru-RU" sz="1200">
                  <a:cs typeface="Arial" charset="0"/>
                </a:rPr>
                <a:t>0,1</a:t>
              </a:r>
            </a:p>
          </p:txBody>
        </p:sp>
        <p:sp>
          <p:nvSpPr>
            <p:cNvPr id="37958" name="Rectangle 70"/>
            <p:cNvSpPr>
              <a:spLocks noChangeArrowheads="1"/>
            </p:cNvSpPr>
            <p:nvPr/>
          </p:nvSpPr>
          <p:spPr bwMode="auto">
            <a:xfrm>
              <a:off x="1341" y="1138"/>
              <a:ext cx="395" cy="37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5pPr>
              <a:lvl6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6pPr>
              <a:lvl7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7pPr>
              <a:lvl8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8pPr>
              <a:lvl9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GB" altLang="ru-RU" sz="1200">
                  <a:cs typeface="Arial" charset="0"/>
                </a:rPr>
                <a:t>0,05</a:t>
              </a:r>
            </a:p>
          </p:txBody>
        </p:sp>
        <p:sp>
          <p:nvSpPr>
            <p:cNvPr id="37959" name="Rectangle 71"/>
            <p:cNvSpPr>
              <a:spLocks noChangeArrowheads="1"/>
            </p:cNvSpPr>
            <p:nvPr/>
          </p:nvSpPr>
          <p:spPr bwMode="auto">
            <a:xfrm>
              <a:off x="480" y="1138"/>
              <a:ext cx="861" cy="37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5pPr>
              <a:lvl6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6pPr>
              <a:lvl7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7pPr>
              <a:lvl8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8pPr>
              <a:lvl9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GB" altLang="ru-RU" sz="1200">
                  <a:cs typeface="Arial" charset="0"/>
                </a:rPr>
                <a:t>Вероятность</a:t>
              </a:r>
            </a:p>
          </p:txBody>
        </p:sp>
        <p:sp>
          <p:nvSpPr>
            <p:cNvPr id="37960" name="Rectangle 72"/>
            <p:cNvSpPr>
              <a:spLocks noChangeArrowheads="1"/>
            </p:cNvSpPr>
            <p:nvPr/>
          </p:nvSpPr>
          <p:spPr bwMode="auto">
            <a:xfrm>
              <a:off x="1341" y="768"/>
              <a:ext cx="3954" cy="37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5pPr>
              <a:lvl6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6pPr>
              <a:lvl7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7pPr>
              <a:lvl8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8pPr>
              <a:lvl9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GB" altLang="ru-RU" sz="1200">
                  <a:cs typeface="Arial" charset="0"/>
                </a:rPr>
                <a:t>Последствия</a:t>
              </a:r>
            </a:p>
          </p:txBody>
        </p:sp>
        <p:sp>
          <p:nvSpPr>
            <p:cNvPr id="37961" name="Rectangle 73"/>
            <p:cNvSpPr>
              <a:spLocks noChangeArrowheads="1"/>
            </p:cNvSpPr>
            <p:nvPr/>
          </p:nvSpPr>
          <p:spPr bwMode="auto">
            <a:xfrm>
              <a:off x="480" y="768"/>
              <a:ext cx="861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5pPr>
              <a:lvl6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6pPr>
              <a:lvl7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7pPr>
              <a:lvl8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8pPr>
              <a:lvl9pPr defTabSz="449263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cs typeface="Arial Unicode MS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GB" altLang="ru-RU" sz="1200">
                  <a:cs typeface="Arial" charset="0"/>
                </a:rPr>
                <a:t> </a:t>
              </a:r>
            </a:p>
          </p:txBody>
        </p:sp>
        <p:sp>
          <p:nvSpPr>
            <p:cNvPr id="37962" name="Line 74"/>
            <p:cNvSpPr>
              <a:spLocks noChangeShapeType="1"/>
            </p:cNvSpPr>
            <p:nvPr/>
          </p:nvSpPr>
          <p:spPr bwMode="auto">
            <a:xfrm>
              <a:off x="480" y="768"/>
              <a:ext cx="4815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63" name="Line 75"/>
            <p:cNvSpPr>
              <a:spLocks noChangeShapeType="1"/>
            </p:cNvSpPr>
            <p:nvPr/>
          </p:nvSpPr>
          <p:spPr bwMode="auto">
            <a:xfrm>
              <a:off x="480" y="3657"/>
              <a:ext cx="4815" cy="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64" name="Line 76"/>
            <p:cNvSpPr>
              <a:spLocks noChangeShapeType="1"/>
            </p:cNvSpPr>
            <p:nvPr/>
          </p:nvSpPr>
          <p:spPr bwMode="auto">
            <a:xfrm>
              <a:off x="480" y="768"/>
              <a:ext cx="1" cy="251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65" name="Line 77"/>
            <p:cNvSpPr>
              <a:spLocks noChangeShapeType="1"/>
            </p:cNvSpPr>
            <p:nvPr/>
          </p:nvSpPr>
          <p:spPr bwMode="auto">
            <a:xfrm>
              <a:off x="5295" y="768"/>
              <a:ext cx="1" cy="251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66" name="Line 78"/>
            <p:cNvSpPr>
              <a:spLocks noChangeShapeType="1"/>
            </p:cNvSpPr>
            <p:nvPr/>
          </p:nvSpPr>
          <p:spPr bwMode="auto">
            <a:xfrm>
              <a:off x="480" y="1138"/>
              <a:ext cx="4815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67" name="Line 79"/>
            <p:cNvSpPr>
              <a:spLocks noChangeShapeType="1"/>
            </p:cNvSpPr>
            <p:nvPr/>
          </p:nvSpPr>
          <p:spPr bwMode="auto">
            <a:xfrm>
              <a:off x="1341" y="768"/>
              <a:ext cx="1" cy="251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68" name="Line 80"/>
            <p:cNvSpPr>
              <a:spLocks noChangeShapeType="1"/>
            </p:cNvSpPr>
            <p:nvPr/>
          </p:nvSpPr>
          <p:spPr bwMode="auto">
            <a:xfrm>
              <a:off x="480" y="1510"/>
              <a:ext cx="4815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69" name="Line 81"/>
            <p:cNvSpPr>
              <a:spLocks noChangeShapeType="1"/>
            </p:cNvSpPr>
            <p:nvPr/>
          </p:nvSpPr>
          <p:spPr bwMode="auto">
            <a:xfrm>
              <a:off x="1736" y="1138"/>
              <a:ext cx="1" cy="214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70" name="Line 82"/>
            <p:cNvSpPr>
              <a:spLocks noChangeShapeType="1"/>
            </p:cNvSpPr>
            <p:nvPr/>
          </p:nvSpPr>
          <p:spPr bwMode="auto">
            <a:xfrm>
              <a:off x="2132" y="1138"/>
              <a:ext cx="1" cy="214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71" name="Line 83"/>
            <p:cNvSpPr>
              <a:spLocks noChangeShapeType="1"/>
            </p:cNvSpPr>
            <p:nvPr/>
          </p:nvSpPr>
          <p:spPr bwMode="auto">
            <a:xfrm>
              <a:off x="2527" y="1138"/>
              <a:ext cx="1" cy="214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72" name="Line 84"/>
            <p:cNvSpPr>
              <a:spLocks noChangeShapeType="1"/>
            </p:cNvSpPr>
            <p:nvPr/>
          </p:nvSpPr>
          <p:spPr bwMode="auto">
            <a:xfrm>
              <a:off x="2923" y="1138"/>
              <a:ext cx="1" cy="214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73" name="Line 85"/>
            <p:cNvSpPr>
              <a:spLocks noChangeShapeType="1"/>
            </p:cNvSpPr>
            <p:nvPr/>
          </p:nvSpPr>
          <p:spPr bwMode="auto">
            <a:xfrm>
              <a:off x="3318" y="1138"/>
              <a:ext cx="1" cy="214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74" name="Line 86"/>
            <p:cNvSpPr>
              <a:spLocks noChangeShapeType="1"/>
            </p:cNvSpPr>
            <p:nvPr/>
          </p:nvSpPr>
          <p:spPr bwMode="auto">
            <a:xfrm>
              <a:off x="3713" y="1138"/>
              <a:ext cx="1" cy="214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75" name="Line 87"/>
            <p:cNvSpPr>
              <a:spLocks noChangeShapeType="1"/>
            </p:cNvSpPr>
            <p:nvPr/>
          </p:nvSpPr>
          <p:spPr bwMode="auto">
            <a:xfrm>
              <a:off x="4109" y="1138"/>
              <a:ext cx="1" cy="214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76" name="Line 88"/>
            <p:cNvSpPr>
              <a:spLocks noChangeShapeType="1"/>
            </p:cNvSpPr>
            <p:nvPr/>
          </p:nvSpPr>
          <p:spPr bwMode="auto">
            <a:xfrm>
              <a:off x="4504" y="1138"/>
              <a:ext cx="1" cy="214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77" name="Line 89"/>
            <p:cNvSpPr>
              <a:spLocks noChangeShapeType="1"/>
            </p:cNvSpPr>
            <p:nvPr/>
          </p:nvSpPr>
          <p:spPr bwMode="auto">
            <a:xfrm>
              <a:off x="4900" y="1138"/>
              <a:ext cx="1" cy="214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78" name="Line 90"/>
            <p:cNvSpPr>
              <a:spLocks noChangeShapeType="1"/>
            </p:cNvSpPr>
            <p:nvPr/>
          </p:nvSpPr>
          <p:spPr bwMode="auto">
            <a:xfrm>
              <a:off x="480" y="1880"/>
              <a:ext cx="4815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79" name="Line 91"/>
            <p:cNvSpPr>
              <a:spLocks noChangeShapeType="1"/>
            </p:cNvSpPr>
            <p:nvPr/>
          </p:nvSpPr>
          <p:spPr bwMode="auto">
            <a:xfrm>
              <a:off x="480" y="2251"/>
              <a:ext cx="4815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80" name="Line 92"/>
            <p:cNvSpPr>
              <a:spLocks noChangeShapeType="1"/>
            </p:cNvSpPr>
            <p:nvPr/>
          </p:nvSpPr>
          <p:spPr bwMode="auto">
            <a:xfrm>
              <a:off x="480" y="2622"/>
              <a:ext cx="4815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81" name="Line 93"/>
            <p:cNvSpPr>
              <a:spLocks noChangeShapeType="1"/>
            </p:cNvSpPr>
            <p:nvPr/>
          </p:nvSpPr>
          <p:spPr bwMode="auto">
            <a:xfrm>
              <a:off x="480" y="2993"/>
              <a:ext cx="4815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82" name="Line 94"/>
            <p:cNvSpPr>
              <a:spLocks noChangeShapeType="1"/>
            </p:cNvSpPr>
            <p:nvPr/>
          </p:nvSpPr>
          <p:spPr bwMode="auto">
            <a:xfrm>
              <a:off x="480" y="3279"/>
              <a:ext cx="4815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83" name="Line 95"/>
            <p:cNvSpPr>
              <a:spLocks noChangeShapeType="1"/>
            </p:cNvSpPr>
            <p:nvPr/>
          </p:nvSpPr>
          <p:spPr bwMode="auto">
            <a:xfrm>
              <a:off x="480" y="3279"/>
              <a:ext cx="1" cy="37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84" name="Line 96"/>
            <p:cNvSpPr>
              <a:spLocks noChangeShapeType="1"/>
            </p:cNvSpPr>
            <p:nvPr/>
          </p:nvSpPr>
          <p:spPr bwMode="auto">
            <a:xfrm>
              <a:off x="5295" y="3279"/>
              <a:ext cx="1" cy="37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7228073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2438400" y="908051"/>
          <a:ext cx="7488238" cy="518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667402" imgH="2286000" progId="Excel.Chart.8">
                  <p:embed/>
                </p:oleObj>
              </mc:Choice>
              <mc:Fallback>
                <p:oleObj r:id="rId3" imgW="4667402" imgH="2286000" progId="Excel.Chart.8">
                  <p:embed/>
                  <p:pic>
                    <p:nvPicPr>
                      <p:cNvPr id="389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908051"/>
                        <a:ext cx="7488238" cy="5184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51111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2849564" y="750888"/>
            <a:ext cx="6188075" cy="703262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ru-RU" sz="4000" dirty="0" err="1"/>
              <a:t>Миграция</a:t>
            </a:r>
            <a:r>
              <a:rPr lang="en-GB" altLang="ru-RU" sz="4000" dirty="0"/>
              <a:t> </a:t>
            </a:r>
            <a:r>
              <a:rPr lang="en-GB" altLang="ru-RU" sz="4000" dirty="0" err="1"/>
              <a:t>рисков</a:t>
            </a:r>
            <a:endParaRPr lang="en-GB" altLang="ru-RU" sz="4000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524001"/>
            <a:ext cx="6769100" cy="399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86535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1703389" y="0"/>
            <a:ext cx="8713787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ru-RU" sz="3200" dirty="0" err="1"/>
              <a:t>Планирование</a:t>
            </a:r>
            <a:r>
              <a:rPr lang="en-GB" altLang="ru-RU" sz="3200" dirty="0"/>
              <a:t> </a:t>
            </a:r>
            <a:r>
              <a:rPr lang="en-GB" altLang="ru-RU" sz="3200" dirty="0" err="1"/>
              <a:t>реагирования</a:t>
            </a:r>
            <a:r>
              <a:rPr lang="en-GB" altLang="ru-RU" sz="3200" dirty="0"/>
              <a:t> </a:t>
            </a:r>
            <a:r>
              <a:rPr lang="en-GB" altLang="ru-RU" sz="3200" dirty="0" err="1"/>
              <a:t>на</a:t>
            </a:r>
            <a:r>
              <a:rPr lang="en-GB" altLang="ru-RU" sz="3200" dirty="0"/>
              <a:t> </a:t>
            </a:r>
            <a:r>
              <a:rPr lang="en-GB" altLang="ru-RU" sz="3200" dirty="0" err="1"/>
              <a:t>риски</a:t>
            </a:r>
            <a:r>
              <a:rPr lang="en-GB" altLang="ru-RU" sz="3200" dirty="0"/>
              <a:t> (PMBOK)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1773239"/>
            <a:ext cx="8642350" cy="422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14780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-15875"/>
            <a:ext cx="7772400" cy="642938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ru-RU" sz="3600" dirty="0" err="1">
                <a:cs typeface="Times New Roman" pitchFamily="18" charset="0"/>
              </a:rPr>
              <a:t>Планирование</a:t>
            </a:r>
            <a:r>
              <a:rPr lang="en-GB" altLang="ru-RU" sz="3600" dirty="0">
                <a:cs typeface="Times New Roman" pitchFamily="18" charset="0"/>
              </a:rPr>
              <a:t> </a:t>
            </a:r>
            <a:r>
              <a:rPr lang="en-GB" altLang="ru-RU" sz="3600" dirty="0" err="1">
                <a:cs typeface="Times New Roman" pitchFamily="18" charset="0"/>
              </a:rPr>
              <a:t>рисков</a:t>
            </a:r>
            <a:r>
              <a:rPr lang="en-GB" altLang="ru-RU" sz="3600" dirty="0"/>
              <a:t> </a:t>
            </a: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1752600" y="609601"/>
            <a:ext cx="86106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5pPr>
            <a:lvl6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6pPr>
            <a:lvl7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7pPr>
            <a:lvl8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8pPr>
            <a:lvl9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9pPr>
          </a:lstStyle>
          <a:p>
            <a:pPr>
              <a:spcBef>
                <a:spcPts val="1250"/>
              </a:spcBef>
              <a:buClr>
                <a:srgbClr val="FF3300"/>
              </a:buClr>
            </a:pPr>
            <a:r>
              <a:rPr lang="en-GB" altLang="ru-RU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Цель</a:t>
            </a:r>
            <a:r>
              <a:rPr lang="en-GB" altLang="ru-RU" sz="2000"/>
              <a:t> - </a:t>
            </a:r>
            <a:r>
              <a:rPr lang="en-GB" altLang="ru-RU" sz="2000">
                <a:cs typeface="Times New Roman" pitchFamily="18" charset="0"/>
              </a:rPr>
              <a:t> разработка детальных планов управления главными рисками и обеспечение исполнения этих планов посредством их интеграции в общие процессы управления проектом. 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530600" y="1100139"/>
            <a:ext cx="52832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1981201"/>
            <a:ext cx="5267325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76972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-23813"/>
            <a:ext cx="7772400" cy="581026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ru-RU" sz="3200" dirty="0" err="1">
                <a:cs typeface="Times New Roman" pitchFamily="18" charset="0"/>
              </a:rPr>
              <a:t>Действия</a:t>
            </a:r>
            <a:r>
              <a:rPr lang="en-GB" altLang="ru-RU" sz="3200" dirty="0"/>
              <a:t> </a:t>
            </a:r>
            <a:r>
              <a:rPr lang="en-GB" altLang="ru-RU" sz="3200" dirty="0" err="1">
                <a:cs typeface="Times New Roman" pitchFamily="18" charset="0"/>
              </a:rPr>
              <a:t>проектн</a:t>
            </a:r>
            <a:r>
              <a:rPr lang="en-GB" altLang="ru-RU" sz="3200" dirty="0" err="1"/>
              <a:t>ой</a:t>
            </a:r>
            <a:r>
              <a:rPr lang="en-GB" altLang="ru-RU" sz="3200" dirty="0"/>
              <a:t> </a:t>
            </a:r>
            <a:r>
              <a:rPr lang="en-GB" altLang="ru-RU" sz="3200" dirty="0" err="1">
                <a:cs typeface="Times New Roman" pitchFamily="18" charset="0"/>
              </a:rPr>
              <a:t>групп</a:t>
            </a:r>
            <a:r>
              <a:rPr lang="en-GB" altLang="ru-RU" sz="3200" dirty="0" err="1"/>
              <a:t>ы</a:t>
            </a:r>
            <a:r>
              <a:rPr lang="en-GB" altLang="ru-RU" sz="3200" dirty="0">
                <a:cs typeface="Times New Roman" pitchFamily="18" charset="0"/>
              </a:rPr>
              <a:t> </a:t>
            </a: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1905000" y="609601"/>
            <a:ext cx="8305800" cy="5852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1pPr>
            <a:lvl2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2pPr>
            <a:lvl3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3pPr>
            <a:lvl4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4pPr>
            <a:lvl5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5pPr>
            <a:lvl6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6pPr>
            <a:lvl7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7pPr>
            <a:lvl8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8pPr>
            <a:lvl9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9pPr>
          </a:lstStyle>
          <a:p>
            <a:pPr>
              <a:spcBef>
                <a:spcPts val="1250"/>
              </a:spcBef>
              <a:buClr>
                <a:srgbClr val="FF3300"/>
              </a:buClr>
              <a:buFont typeface="Times New Roman" pitchFamily="18" charset="0"/>
              <a:buAutoNum type="arabicPeriod"/>
            </a:pPr>
            <a:r>
              <a:rPr lang="en-GB" altLang="ru-RU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Исследование</a:t>
            </a:r>
            <a:r>
              <a:rPr lang="en-GB" altLang="ru-RU" sz="2000" i="1">
                <a:cs typeface="Times New Roman" pitchFamily="18" charset="0"/>
              </a:rPr>
              <a:t> (research)</a:t>
            </a:r>
            <a:r>
              <a:rPr lang="en-GB" altLang="ru-RU" sz="2000">
                <a:cs typeface="Times New Roman" pitchFamily="18" charset="0"/>
              </a:rPr>
              <a:t>. Достаточно ли мы знаем о данном конкретном риске? Должны ли мы лучше изучить его, чтобы получить о нем больше информации и определить его характеристики до того, как мы предпримем какие-либо действия?</a:t>
            </a:r>
          </a:p>
          <a:p>
            <a:pPr>
              <a:spcBef>
                <a:spcPts val="1250"/>
              </a:spcBef>
              <a:buClr>
                <a:srgbClr val="FF3300"/>
              </a:buClr>
              <a:buFont typeface="Times New Roman" pitchFamily="18" charset="0"/>
              <a:buAutoNum type="arabicPeriod"/>
            </a:pPr>
            <a:r>
              <a:rPr lang="en-GB" altLang="ru-RU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Принятие</a:t>
            </a:r>
            <a:r>
              <a:rPr lang="en-GB" altLang="ru-RU" sz="2000" i="1">
                <a:cs typeface="Times New Roman" pitchFamily="18" charset="0"/>
              </a:rPr>
              <a:t> (accept)</a:t>
            </a:r>
            <a:r>
              <a:rPr lang="en-GB" altLang="ru-RU" sz="2000">
                <a:cs typeface="Times New Roman" pitchFamily="18" charset="0"/>
              </a:rPr>
              <a:t>. Можем ли мы пережить последствия риска, если они все-таки наступят? Можем ли мы принять риск и не предпринимать по этому поводу никаких дальнейших действий?</a:t>
            </a:r>
          </a:p>
          <a:p>
            <a:pPr>
              <a:spcBef>
                <a:spcPts val="1250"/>
              </a:spcBef>
              <a:buClr>
                <a:srgbClr val="FF3300"/>
              </a:buClr>
              <a:buFont typeface="Times New Roman" pitchFamily="18" charset="0"/>
              <a:buAutoNum type="arabicPeriod"/>
            </a:pPr>
            <a:r>
              <a:rPr lang="en-GB" altLang="ru-RU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Избежание</a:t>
            </a:r>
            <a:r>
              <a:rPr lang="en-GB" altLang="ru-RU" sz="2000" i="1">
                <a:cs typeface="Times New Roman" pitchFamily="18" charset="0"/>
              </a:rPr>
              <a:t> (avoid)</a:t>
            </a:r>
            <a:r>
              <a:rPr lang="en-GB" altLang="ru-RU" sz="2000">
                <a:cs typeface="Times New Roman" pitchFamily="18" charset="0"/>
              </a:rPr>
              <a:t>. Можем ли мы избежать риска, изменив способ действия?</a:t>
            </a:r>
          </a:p>
          <a:p>
            <a:pPr>
              <a:spcBef>
                <a:spcPts val="1250"/>
              </a:spcBef>
              <a:buClr>
                <a:srgbClr val="FF3300"/>
              </a:buClr>
              <a:buFont typeface="Times New Roman" pitchFamily="18" charset="0"/>
              <a:buAutoNum type="arabicPeriod"/>
            </a:pPr>
            <a:r>
              <a:rPr lang="en-GB" altLang="ru-RU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Перенос</a:t>
            </a:r>
            <a:r>
              <a:rPr lang="en-GB" altLang="ru-RU" sz="2000" i="1">
                <a:cs typeface="Times New Roman" pitchFamily="18" charset="0"/>
              </a:rPr>
              <a:t> (transfer)</a:t>
            </a:r>
            <a:r>
              <a:rPr lang="en-GB" altLang="ru-RU" sz="2000">
                <a:cs typeface="Times New Roman" pitchFamily="18" charset="0"/>
              </a:rPr>
              <a:t>. Можем ли мы перенести риск на другой проект, проектную группу, организацию или частных лиц?</a:t>
            </a:r>
          </a:p>
          <a:p>
            <a:pPr>
              <a:spcBef>
                <a:spcPts val="1250"/>
              </a:spcBef>
              <a:buClr>
                <a:srgbClr val="FF3300"/>
              </a:buClr>
              <a:buFont typeface="Times New Roman" pitchFamily="18" charset="0"/>
              <a:buAutoNum type="arabicPeriod"/>
            </a:pPr>
            <a:r>
              <a:rPr lang="en-GB" altLang="ru-RU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Предотвращение</a:t>
            </a:r>
            <a:r>
              <a:rPr lang="en-GB" altLang="ru-RU" sz="2000" i="1">
                <a:cs typeface="Times New Roman" pitchFamily="18" charset="0"/>
              </a:rPr>
              <a:t> (mitigation)</a:t>
            </a:r>
            <a:r>
              <a:rPr lang="en-GB" altLang="ru-RU" sz="2000">
                <a:cs typeface="Times New Roman" pitchFamily="18" charset="0"/>
              </a:rPr>
              <a:t>. Можно ли сделать что-то заранее для уменьшения вероятности риска или его угрозы?</a:t>
            </a:r>
          </a:p>
          <a:p>
            <a:pPr>
              <a:spcBef>
                <a:spcPts val="1250"/>
              </a:spcBef>
              <a:buClr>
                <a:srgbClr val="FF3300"/>
              </a:buClr>
              <a:buFont typeface="Times New Roman" pitchFamily="18" charset="0"/>
              <a:buAutoNum type="arabicPeriod"/>
            </a:pPr>
            <a:r>
              <a:rPr lang="en-GB" altLang="ru-RU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Смягчение последствий</a:t>
            </a:r>
            <a:r>
              <a:rPr lang="en-GB" altLang="ru-RU" sz="2000" i="1">
                <a:cs typeface="Times New Roman" pitchFamily="18" charset="0"/>
              </a:rPr>
              <a:t> (реагирование, contingency)</a:t>
            </a:r>
            <a:r>
              <a:rPr lang="en-GB" altLang="ru-RU" sz="2000">
                <a:cs typeface="Times New Roman" pitchFamily="18" charset="0"/>
              </a:rPr>
              <a:t>. Может ли угроза риска быть уменьшена путем планирования некоторой реакции на него?</a:t>
            </a:r>
            <a:r>
              <a:rPr lang="en-GB" altLang="ru-RU" sz="2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67850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1524000" y="1"/>
            <a:ext cx="8915400" cy="1361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152280" rIns="90000" bIns="3816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5pPr>
            <a:lvl6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6pPr>
            <a:lvl7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7pPr>
            <a:lvl8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8pPr>
            <a:lvl9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9pPr>
          </a:lstStyle>
          <a:p>
            <a:pPr>
              <a:lnSpc>
                <a:spcPct val="100000"/>
              </a:lnSpc>
              <a:buFont typeface="Arial" charset="0"/>
              <a:buNone/>
            </a:pPr>
            <a:r>
              <a:rPr lang="en-GB" altLang="ru-RU" sz="2800" b="1" i="1">
                <a:latin typeface="Arial" charset="0"/>
                <a:cs typeface="Arial" charset="0"/>
              </a:rPr>
              <a:t>Исследование</a:t>
            </a:r>
          </a:p>
          <a:p>
            <a:pPr eaLnBrk="0" hangingPunct="0">
              <a:lnSpc>
                <a:spcPct val="100000"/>
              </a:lnSpc>
            </a:pPr>
            <a:r>
              <a:rPr lang="en-GB" altLang="ru-RU" sz="1600" b="1">
                <a:cs typeface="Times New Roman" pitchFamily="18" charset="0"/>
              </a:rPr>
              <a:t>Многие из рисков связаны с неопределенностями, порожденными неполной информированностью. Они могут быть эффективно разрешены после дополнительного изучения связанной с ними предметной области. </a:t>
            </a: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1524000" y="1219201"/>
            <a:ext cx="9144000" cy="1361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152280" rIns="90000" bIns="3816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5pPr>
            <a:lvl6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6pPr>
            <a:lvl7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7pPr>
            <a:lvl8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8pPr>
            <a:lvl9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9pPr>
          </a:lstStyle>
          <a:p>
            <a:pPr eaLnBrk="0" hangingPunct="0">
              <a:lnSpc>
                <a:spcPct val="100000"/>
              </a:lnSpc>
              <a:buFont typeface="Arial" charset="0"/>
              <a:buNone/>
            </a:pPr>
            <a:r>
              <a:rPr lang="en-GB" altLang="ru-RU" sz="2800" b="1" i="1">
                <a:latin typeface="Arial" charset="0"/>
                <a:cs typeface="Arial" charset="0"/>
              </a:rPr>
              <a:t>Принятие</a:t>
            </a:r>
          </a:p>
          <a:p>
            <a:pPr eaLnBrk="0" hangingPunct="0">
              <a:lnSpc>
                <a:spcPct val="100000"/>
              </a:lnSpc>
            </a:pPr>
            <a:r>
              <a:rPr lang="en-GB" altLang="ru-RU" sz="1600" b="1"/>
              <a:t>Иногда</a:t>
            </a:r>
            <a:r>
              <a:rPr lang="en-GB" altLang="ru-RU" sz="1600" b="1">
                <a:cs typeface="Times New Roman" pitchFamily="18" charset="0"/>
              </a:rPr>
              <a:t> не существует эффективных превентивных или корректи</a:t>
            </a:r>
            <a:r>
              <a:rPr lang="en-GB" altLang="ru-RU" sz="1600" b="1"/>
              <a:t>рующих</a:t>
            </a:r>
            <a:r>
              <a:rPr lang="en-GB" altLang="ru-RU" sz="1600" b="1">
                <a:cs typeface="Times New Roman" pitchFamily="18" charset="0"/>
              </a:rPr>
              <a:t> мер. План управления рисками должен включать в себя обоснование того, почему проектная группа избрала принятие риска, а не выработку мер по его предотвращению и смягчению последствий. 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1524000" y="2590800"/>
            <a:ext cx="9144000" cy="160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152280" rIns="90000" bIns="3816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5pPr>
            <a:lvl6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6pPr>
            <a:lvl7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7pPr>
            <a:lvl8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8pPr>
            <a:lvl9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9pPr>
          </a:lstStyle>
          <a:p>
            <a:pPr eaLnBrk="0" hangingPunct="0">
              <a:lnSpc>
                <a:spcPct val="100000"/>
              </a:lnSpc>
              <a:buFont typeface="Arial" charset="0"/>
              <a:buNone/>
            </a:pPr>
            <a:r>
              <a:rPr lang="en-GB" altLang="ru-RU" sz="2800" b="1" i="1">
                <a:latin typeface="Arial" charset="0"/>
                <a:cs typeface="Arial" charset="0"/>
              </a:rPr>
              <a:t>Избежание</a:t>
            </a:r>
          </a:p>
          <a:p>
            <a:pPr eaLnBrk="0" hangingPunct="0">
              <a:lnSpc>
                <a:spcPct val="100000"/>
              </a:lnSpc>
            </a:pPr>
            <a:r>
              <a:rPr lang="en-GB" altLang="ru-RU" sz="1600" b="1">
                <a:cs typeface="Times New Roman" pitchFamily="18" charset="0"/>
              </a:rPr>
              <a:t>риск может быть разрешен наилучшим образом некоторыми изменениями в самом проекте (его рамках, scope), исключающими существование риска. </a:t>
            </a:r>
            <a:r>
              <a:rPr lang="en-GB" altLang="ru-RU" sz="1600" b="1"/>
              <a:t>П</a:t>
            </a:r>
            <a:r>
              <a:rPr lang="en-GB" altLang="ru-RU" sz="1600" b="1">
                <a:cs typeface="Times New Roman" pitchFamily="18" charset="0"/>
              </a:rPr>
              <a:t>лан управления рисками должен включать в себя обоснование изменения, и оно должно быть также отражено в плане самого проекта. 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524000" y="4040189"/>
            <a:ext cx="9144000" cy="2623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152280" rIns="90000" bIns="3816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5pPr>
            <a:lvl6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6pPr>
            <a:lvl7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7pPr>
            <a:lvl8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8pPr>
            <a:lvl9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9pPr>
          </a:lstStyle>
          <a:p>
            <a:pPr eaLnBrk="0" hangingPunct="0">
              <a:lnSpc>
                <a:spcPct val="100000"/>
              </a:lnSpc>
              <a:buFont typeface="Arial" charset="0"/>
              <a:buNone/>
            </a:pPr>
            <a:r>
              <a:rPr lang="en-GB" altLang="ru-RU" sz="2800" b="1" i="1">
                <a:latin typeface="Arial" charset="0"/>
              </a:rPr>
              <a:t>Перенос</a:t>
            </a:r>
          </a:p>
          <a:p>
            <a:pPr eaLnBrk="0" hangingPunct="0">
              <a:lnSpc>
                <a:spcPct val="100000"/>
              </a:lnSpc>
            </a:pPr>
            <a:r>
              <a:rPr lang="en-GB" altLang="ru-RU" sz="1600" b="1"/>
              <a:t>Иногда возможно передать управление риском третьей стороне, непосредственно не участвующей в проекте. Примерами таких случаев являются:</a:t>
            </a:r>
          </a:p>
          <a:p>
            <a:pPr eaLnBrk="0" hangingPunct="0">
              <a:lnSpc>
                <a:spcPct val="100000"/>
              </a:lnSpc>
              <a:buFont typeface="Wingdings" pitchFamily="2" charset="2"/>
              <a:buChar char=""/>
            </a:pPr>
            <a:r>
              <a:rPr lang="en-GB" altLang="ru-RU" sz="1400" b="1"/>
              <a:t>страхование;</a:t>
            </a:r>
          </a:p>
          <a:p>
            <a:pPr eaLnBrk="0" hangingPunct="0">
              <a:lnSpc>
                <a:spcPct val="100000"/>
              </a:lnSpc>
              <a:buFont typeface="Wingdings" pitchFamily="2" charset="2"/>
              <a:buChar char=""/>
            </a:pPr>
            <a:r>
              <a:rPr lang="en-GB" altLang="ru-RU" sz="1400" b="1"/>
              <a:t>найм сторонних консультантов с большим опытом работы;</a:t>
            </a:r>
          </a:p>
          <a:p>
            <a:pPr eaLnBrk="0" hangingPunct="0">
              <a:lnSpc>
                <a:spcPct val="100000"/>
              </a:lnSpc>
              <a:buFont typeface="Wingdings" pitchFamily="2" charset="2"/>
              <a:buChar char=""/>
            </a:pPr>
            <a:r>
              <a:rPr lang="en-GB" altLang="ru-RU" sz="1400" b="1"/>
              <a:t>покупка готовой компоненты вместо ее создания собственными силами;</a:t>
            </a:r>
          </a:p>
          <a:p>
            <a:pPr eaLnBrk="0" hangingPunct="0">
              <a:lnSpc>
                <a:spcPct val="100000"/>
              </a:lnSpc>
              <a:buFont typeface="Wingdings" pitchFamily="2" charset="2"/>
              <a:buChar char=""/>
            </a:pPr>
            <a:r>
              <a:rPr lang="en-GB" altLang="ru-RU" sz="1400" b="1"/>
              <a:t>привлечение внешних субподрядчиков. </a:t>
            </a:r>
          </a:p>
          <a:p>
            <a:pPr eaLnBrk="0" hangingPunct="0">
              <a:lnSpc>
                <a:spcPct val="100000"/>
              </a:lnSpc>
              <a:buFont typeface="Wingdings" pitchFamily="2" charset="2"/>
              <a:buNone/>
            </a:pPr>
            <a:endParaRPr lang="en-GB" altLang="ru-RU" sz="1400" b="1"/>
          </a:p>
          <a:p>
            <a:pPr eaLnBrk="0" hangingPunct="0">
              <a:lnSpc>
                <a:spcPct val="100000"/>
              </a:lnSpc>
              <a:buFont typeface="Wingdings" pitchFamily="2" charset="2"/>
              <a:buNone/>
            </a:pPr>
            <a:r>
              <a:rPr lang="en-GB" altLang="ru-RU" sz="1400" b="1"/>
              <a:t>В общем случае перенос риска породит другие риски, требующие превентивного управления, но имеющие приемлемый уровень. </a:t>
            </a:r>
          </a:p>
        </p:txBody>
      </p:sp>
    </p:spTree>
    <p:extLst>
      <p:ext uri="{BB962C8B-B14F-4D97-AF65-F5344CB8AC3E}">
        <p14:creationId xmlns:p14="http://schemas.microsoft.com/office/powerpoint/2010/main" val="3645092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1524000" y="609601"/>
            <a:ext cx="8763000" cy="1361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152280" rIns="90000" bIns="3816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5pPr>
            <a:lvl6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6pPr>
            <a:lvl7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7pPr>
            <a:lvl8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8pPr>
            <a:lvl9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9pPr>
          </a:lstStyle>
          <a:p>
            <a:pPr eaLnBrk="0" hangingPunct="0">
              <a:lnSpc>
                <a:spcPct val="100000"/>
              </a:lnSpc>
              <a:buFont typeface="Arial" charset="0"/>
              <a:buNone/>
            </a:pPr>
            <a:r>
              <a:rPr lang="en-GB" altLang="ru-RU" sz="2800" b="1" i="1">
                <a:latin typeface="Arial" charset="0"/>
                <a:cs typeface="Arial" charset="0"/>
              </a:rPr>
              <a:t>Предотвращение</a:t>
            </a:r>
          </a:p>
          <a:p>
            <a:pPr eaLnBrk="0" hangingPunct="0">
              <a:lnSpc>
                <a:spcPct val="100000"/>
              </a:lnSpc>
            </a:pPr>
            <a:r>
              <a:rPr lang="en-GB" altLang="ru-RU" sz="1600" b="1">
                <a:cs typeface="Times New Roman" pitchFamily="18" charset="0"/>
              </a:rPr>
              <a:t>План предотвращения риска описывает меры и мероприятия, осуществляемые заблаговременно для предотвращения риска или сокращения его угрозы или последствий до приемлемого уровня. </a:t>
            </a:r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1524000" y="2362200"/>
            <a:ext cx="9144000" cy="4131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152280" rIns="90000" bIns="3816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5pPr>
            <a:lvl6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6pPr>
            <a:lvl7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7pPr>
            <a:lvl8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8pPr>
            <a:lvl9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9pPr>
          </a:lstStyle>
          <a:p>
            <a:pPr eaLnBrk="0" hangingPunct="0">
              <a:lnSpc>
                <a:spcPct val="100000"/>
              </a:lnSpc>
              <a:buFont typeface="Arial" charset="0"/>
              <a:buNone/>
            </a:pPr>
            <a:r>
              <a:rPr lang="en-GB" altLang="ru-RU" sz="2800" b="1" i="1">
                <a:latin typeface="Arial" charset="0"/>
                <a:cs typeface="Arial" charset="0"/>
              </a:rPr>
              <a:t>Смягчение последствий (реагирование)</a:t>
            </a:r>
            <a:r>
              <a:rPr lang="ar-SA" altLang="ru-RU" sz="2800" b="1" i="1">
                <a:latin typeface="Arial" charset="0"/>
                <a:cs typeface="Arial" charset="0"/>
              </a:rPr>
              <a:t>‏</a:t>
            </a:r>
            <a:endParaRPr lang="en-GB" altLang="ru-RU" sz="2800" b="1" i="1">
              <a:latin typeface="Arial" charset="0"/>
              <a:cs typeface="Arial" charset="0"/>
            </a:endParaRPr>
          </a:p>
          <a:p>
            <a:pPr eaLnBrk="0" hangingPunct="0">
              <a:lnSpc>
                <a:spcPct val="100000"/>
              </a:lnSpc>
            </a:pPr>
            <a:r>
              <a:rPr lang="en-GB" altLang="ru-RU" sz="1600" b="1">
                <a:cs typeface="Times New Roman" pitchFamily="18" charset="0"/>
              </a:rPr>
              <a:t>Планирование мер по смягчению последствий риска заключается в создании запасных планов на случай, если превентивные меры по предотвращению негативных последствий не достигнут цели. </a:t>
            </a:r>
          </a:p>
          <a:p>
            <a:pPr eaLnBrk="0" hangingPunct="0">
              <a:lnSpc>
                <a:spcPct val="100000"/>
              </a:lnSpc>
            </a:pPr>
            <a:endParaRPr lang="en-GB" altLang="ru-RU" sz="1600" b="1"/>
          </a:p>
          <a:p>
            <a:pPr eaLnBrk="0" hangingPunct="0">
              <a:lnSpc>
                <a:spcPct val="100000"/>
              </a:lnSpc>
              <a:buFont typeface="Arial" charset="0"/>
              <a:buNone/>
            </a:pPr>
            <a:r>
              <a:rPr lang="en-GB" altLang="ru-RU" sz="2000" b="1" i="1">
                <a:latin typeface="Arial" charset="0"/>
              </a:rPr>
              <a:t>Т</a:t>
            </a:r>
            <a:r>
              <a:rPr lang="en-GB" altLang="ru-RU" sz="2000" b="1" i="1">
                <a:latin typeface="Arial" charset="0"/>
                <a:cs typeface="Arial" charset="0"/>
              </a:rPr>
              <a:t>риггер</a:t>
            </a:r>
            <a:r>
              <a:rPr lang="en-GB" altLang="ru-RU" sz="1400" b="1">
                <a:cs typeface="Times New Roman" pitchFamily="18" charset="0"/>
              </a:rPr>
              <a:t> </a:t>
            </a:r>
            <a:r>
              <a:rPr lang="en-GB" altLang="ru-RU" sz="1600" b="1">
                <a:cs typeface="Times New Roman" pitchFamily="18" charset="0"/>
              </a:rPr>
              <a:t>(trigger) (условие применения плана реагирования</a:t>
            </a:r>
            <a:r>
              <a:rPr lang="en-GB" altLang="ru-RU" sz="1600" b="1"/>
              <a:t>)</a:t>
            </a:r>
            <a:r>
              <a:rPr lang="en-GB" altLang="ru-RU" sz="1600" b="1">
                <a:cs typeface="Times New Roman" pitchFamily="18" charset="0"/>
              </a:rPr>
              <a:t> </a:t>
            </a:r>
            <a:r>
              <a:rPr lang="en-GB" altLang="ru-RU" sz="1600" b="1"/>
              <a:t>:</a:t>
            </a:r>
          </a:p>
          <a:p>
            <a:pPr eaLnBrk="0" hangingPunct="0">
              <a:lnSpc>
                <a:spcPct val="100000"/>
              </a:lnSpc>
              <a:buFont typeface="Times New Roman" pitchFamily="18" charset="0"/>
              <a:buChar char="•"/>
            </a:pPr>
            <a:r>
              <a:rPr lang="en-GB" altLang="ru-RU" sz="1600" b="1">
                <a:cs typeface="Times New Roman" pitchFamily="18" charset="0"/>
              </a:rPr>
              <a:t>Триггеры момента времени устанавливаются в привязке к датам (обычно, наипозднейшим), вплоть до которых нечто существенное должно произойти.</a:t>
            </a:r>
          </a:p>
          <a:p>
            <a:pPr eaLnBrk="0" hangingPunct="0">
              <a:lnSpc>
                <a:spcPct val="100000"/>
              </a:lnSpc>
              <a:buFont typeface="Times New Roman" pitchFamily="18" charset="0"/>
              <a:buChar char="•"/>
            </a:pPr>
            <a:r>
              <a:rPr lang="en-GB" altLang="ru-RU" sz="1600" b="1">
                <a:cs typeface="Times New Roman" pitchFamily="18" charset="0"/>
              </a:rPr>
              <a:t>Триггеры уровня опираются на какие-либо измеряемые или наблюдаемые параметры.</a:t>
            </a:r>
            <a:r>
              <a:rPr lang="en-GB" altLang="ru-RU" sz="1600" b="1"/>
              <a:t> </a:t>
            </a:r>
          </a:p>
          <a:p>
            <a:pPr eaLnBrk="0" hangingPunct="0">
              <a:lnSpc>
                <a:spcPct val="100000"/>
              </a:lnSpc>
            </a:pPr>
            <a:endParaRPr lang="en-GB" altLang="ru-RU" sz="1600" b="1"/>
          </a:p>
          <a:p>
            <a:pPr eaLnBrk="0" hangingPunct="0">
              <a:lnSpc>
                <a:spcPct val="100000"/>
              </a:lnSpc>
            </a:pPr>
            <a:r>
              <a:rPr lang="en-GB" altLang="ru-RU" sz="1600" b="1">
                <a:cs typeface="Times New Roman" pitchFamily="18" charset="0"/>
              </a:rPr>
              <a:t>Примеры параметров, к которым могут быть привязаны триггеры:</a:t>
            </a:r>
            <a:r>
              <a:rPr lang="en-GB" altLang="ru-RU" sz="1600" b="1"/>
              <a:t> </a:t>
            </a:r>
          </a:p>
          <a:p>
            <a:pPr eaLnBrk="0" hangingPunct="0">
              <a:lnSpc>
                <a:spcPct val="100000"/>
              </a:lnSpc>
              <a:buFont typeface="Times New Roman" pitchFamily="18" charset="0"/>
              <a:buChar char="•"/>
            </a:pPr>
            <a:r>
              <a:rPr lang="en-GB" altLang="ru-RU" sz="1600" b="1">
                <a:cs typeface="Times New Roman" pitchFamily="18" charset="0"/>
              </a:rPr>
              <a:t>Количество “открытых” (найденных и неисправленных) ошибок на один модуль или компонент.</a:t>
            </a:r>
          </a:p>
          <a:p>
            <a:pPr eaLnBrk="0" hangingPunct="0">
              <a:lnSpc>
                <a:spcPct val="100000"/>
              </a:lnSpc>
              <a:buFont typeface="Times New Roman" pitchFamily="18" charset="0"/>
              <a:buChar char="•"/>
            </a:pPr>
            <a:r>
              <a:rPr lang="en-GB" altLang="ru-RU" sz="1600" b="1">
                <a:cs typeface="Times New Roman" pitchFamily="18" charset="0"/>
              </a:rPr>
              <a:t>Среднее за неделю количество сверхурочных часов работы на одного сотрудника.</a:t>
            </a:r>
          </a:p>
          <a:p>
            <a:pPr eaLnBrk="0" hangingPunct="0">
              <a:lnSpc>
                <a:spcPct val="100000"/>
              </a:lnSpc>
              <a:buFont typeface="Times New Roman" pitchFamily="18" charset="0"/>
              <a:buChar char="•"/>
            </a:pPr>
            <a:r>
              <a:rPr lang="en-GB" altLang="ru-RU" sz="1600" b="1">
                <a:cs typeface="Times New Roman" pitchFamily="18" charset="0"/>
              </a:rPr>
              <a:t>Еженедельное количество изменений в требованиях к разрабатываемой системе.</a:t>
            </a:r>
            <a:r>
              <a:rPr lang="en-GB" altLang="ru-RU" sz="1600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70233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2135188" y="0"/>
            <a:ext cx="77724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ru-RU" sz="2800" dirty="0" err="1"/>
              <a:t>Мониторинг</a:t>
            </a:r>
            <a:r>
              <a:rPr lang="en-GB" altLang="ru-RU" sz="2800" dirty="0"/>
              <a:t> и </a:t>
            </a:r>
            <a:r>
              <a:rPr lang="en-GB" altLang="ru-RU" sz="2800" dirty="0" err="1"/>
              <a:t>управление</a:t>
            </a:r>
            <a:r>
              <a:rPr lang="en-GB" altLang="ru-RU" sz="2800" dirty="0"/>
              <a:t> </a:t>
            </a:r>
            <a:r>
              <a:rPr lang="en-GB" altLang="ru-RU" sz="2800" dirty="0" err="1"/>
              <a:t>рисками</a:t>
            </a:r>
            <a:r>
              <a:rPr lang="en-GB" altLang="ru-RU" sz="2800" dirty="0"/>
              <a:t> (PMBOK)</a:t>
            </a:r>
            <a:r>
              <a:rPr lang="ar-SA" altLang="ru-RU" sz="2800" dirty="0"/>
              <a:t>‏</a:t>
            </a:r>
            <a:endParaRPr lang="en-GB" altLang="ru-RU" sz="2800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1484313"/>
            <a:ext cx="8280400" cy="408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38932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1828801" y="304800"/>
            <a:ext cx="8012113" cy="14478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ru-RU" dirty="0" err="1"/>
              <a:t>Риски</a:t>
            </a:r>
            <a:r>
              <a:rPr lang="en-GB" altLang="ru-RU" dirty="0"/>
              <a:t> </a:t>
            </a:r>
            <a:r>
              <a:rPr lang="en-GB" altLang="ru-RU" dirty="0" err="1"/>
              <a:t>могут</a:t>
            </a:r>
            <a:r>
              <a:rPr lang="en-GB" altLang="ru-RU" dirty="0"/>
              <a:t> </a:t>
            </a:r>
            <a:r>
              <a:rPr lang="en-GB" altLang="ru-RU" dirty="0" err="1"/>
              <a:t>быть</a:t>
            </a:r>
            <a:r>
              <a:rPr lang="en-GB" altLang="ru-RU" dirty="0"/>
              <a:t> </a:t>
            </a:r>
            <a:r>
              <a:rPr lang="en-GB" altLang="ru-RU" dirty="0" err="1"/>
              <a:t>известными</a:t>
            </a:r>
            <a:r>
              <a:rPr lang="en-GB" altLang="ru-RU" dirty="0"/>
              <a:t> и </a:t>
            </a:r>
            <a:r>
              <a:rPr lang="en-GB" altLang="ru-RU" dirty="0" err="1"/>
              <a:t>неизвестными</a:t>
            </a:r>
            <a:endParaRPr lang="en-GB" altLang="ru-RU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51088" y="1341438"/>
            <a:ext cx="7643812" cy="4191000"/>
          </a:xfrm>
          <a:ln/>
        </p:spPr>
        <p:txBody>
          <a:bodyPr/>
          <a:lstStyle/>
          <a:p>
            <a:pPr>
              <a:lnSpc>
                <a:spcPct val="10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ru-RU"/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/>
              <a:t>Известные риски идентифицируются и управляются – создаются планы реагирования и резервы на возможные потери. </a:t>
            </a:r>
            <a:r>
              <a:rPr lang="en-GB" altLang="ru-RU" sz="2400" i="1"/>
              <a:t>(Резервами управляет МП)</a:t>
            </a: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/>
              <a:t>Неизвестными рисками невозможно управлять. Для их покрытия создаются резервы руководства на непредвиденные обстоятельства. </a:t>
            </a:r>
            <a:r>
              <a:rPr lang="en-GB" altLang="ru-RU" sz="2400" i="1"/>
              <a:t>(Резервами управляет Спонсор)</a:t>
            </a:r>
          </a:p>
        </p:txBody>
      </p:sp>
    </p:spTree>
    <p:extLst>
      <p:ext uri="{BB962C8B-B14F-4D97-AF65-F5344CB8AC3E}">
        <p14:creationId xmlns:p14="http://schemas.microsoft.com/office/powerpoint/2010/main" val="30385489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98425"/>
            <a:ext cx="7772400" cy="642938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ru-RU" sz="3600" dirty="0" err="1">
                <a:cs typeface="Times New Roman" pitchFamily="18" charset="0"/>
              </a:rPr>
              <a:t>Мониторинг</a:t>
            </a:r>
            <a:r>
              <a:rPr lang="en-GB" altLang="ru-RU" sz="3600" dirty="0">
                <a:cs typeface="Times New Roman" pitchFamily="18" charset="0"/>
              </a:rPr>
              <a:t> </a:t>
            </a:r>
            <a:r>
              <a:rPr lang="en-GB" altLang="ru-RU" sz="3600" dirty="0" err="1">
                <a:cs typeface="Times New Roman" pitchFamily="18" charset="0"/>
              </a:rPr>
              <a:t>рисков</a:t>
            </a:r>
            <a:r>
              <a:rPr lang="en-GB" altLang="ru-RU" sz="3600" dirty="0"/>
              <a:t> </a:t>
            </a:r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1676400" y="838201"/>
            <a:ext cx="8991600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5pPr>
            <a:lvl6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6pPr>
            <a:lvl7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7pPr>
            <a:lvl8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8pPr>
            <a:lvl9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9pPr>
          </a:lstStyle>
          <a:p>
            <a:pPr>
              <a:spcBef>
                <a:spcPts val="1125"/>
              </a:spcBef>
              <a:buClr>
                <a:srgbClr val="FF3300"/>
              </a:buClr>
            </a:pPr>
            <a:r>
              <a:rPr lang="en-GB" altLang="ru-RU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Цели</a:t>
            </a:r>
            <a:r>
              <a:rPr lang="en-GB" altLang="ru-RU" sz="1800" b="1">
                <a:cs typeface="Times New Roman" pitchFamily="18" charset="0"/>
              </a:rPr>
              <a:t> : наблюдение за выполнени</a:t>
            </a:r>
            <a:r>
              <a:rPr lang="en-GB" altLang="ru-RU" sz="1800" b="1"/>
              <a:t>ем</a:t>
            </a:r>
            <a:r>
              <a:rPr lang="en-GB" altLang="ru-RU" sz="1800" b="1">
                <a:cs typeface="Times New Roman" pitchFamily="18" charset="0"/>
              </a:rPr>
              <a:t> планов предотвращения рисков и смягчения их последствий</a:t>
            </a:r>
            <a:r>
              <a:rPr lang="en-GB" altLang="ru-RU" sz="1800" b="1"/>
              <a:t>,</a:t>
            </a:r>
            <a:r>
              <a:rPr lang="en-GB" altLang="ru-RU" sz="1800" b="1">
                <a:cs typeface="Times New Roman" pitchFamily="18" charset="0"/>
              </a:rPr>
              <a:t> и количественными параметрами, приводящими в действие триггеры планов смягчения последствий</a:t>
            </a:r>
            <a:r>
              <a:rPr lang="en-GB" altLang="ru-RU" sz="1800" b="1"/>
              <a:t>;</a:t>
            </a:r>
            <a:r>
              <a:rPr lang="en-GB" altLang="ru-RU" sz="1800" b="1">
                <a:cs typeface="Times New Roman" pitchFamily="18" charset="0"/>
              </a:rPr>
              <a:t> </a:t>
            </a:r>
            <a:r>
              <a:rPr lang="en-GB" altLang="ru-RU" sz="1800" b="1"/>
              <a:t>запуск</a:t>
            </a:r>
            <a:r>
              <a:rPr lang="en-GB" altLang="ru-RU" sz="1800" b="1">
                <a:cs typeface="Times New Roman" pitchFamily="18" charset="0"/>
              </a:rPr>
              <a:t> планов реагирования в случае активации соответствующих триггеров.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3473450" y="933450"/>
            <a:ext cx="55372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2667000"/>
            <a:ext cx="5381625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80735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8382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ru-RU" sz="3200" b="1" dirty="0" err="1">
                <a:latin typeface="Arial" charset="0"/>
                <a:cs typeface="Arial" charset="0"/>
              </a:rPr>
              <a:t>Отчетность</a:t>
            </a:r>
            <a:r>
              <a:rPr lang="en-GB" altLang="ru-RU" sz="3200" b="1" dirty="0">
                <a:latin typeface="Arial" charset="0"/>
                <a:cs typeface="Arial" charset="0"/>
              </a:rPr>
              <a:t> о </a:t>
            </a:r>
            <a:r>
              <a:rPr lang="en-GB" altLang="ru-RU" sz="3200" b="1" dirty="0" err="1">
                <a:latin typeface="Arial" charset="0"/>
                <a:cs typeface="Arial" charset="0"/>
              </a:rPr>
              <a:t>состоянии</a:t>
            </a:r>
            <a:r>
              <a:rPr lang="en-GB" altLang="ru-RU" sz="3200" b="1" dirty="0">
                <a:latin typeface="Arial" charset="0"/>
                <a:cs typeface="Arial" charset="0"/>
              </a:rPr>
              <a:t> </a:t>
            </a:r>
            <a:r>
              <a:rPr lang="en-GB" altLang="ru-RU" sz="3200" b="1" dirty="0" err="1">
                <a:latin typeface="Arial" charset="0"/>
                <a:cs typeface="Arial" charset="0"/>
              </a:rPr>
              <a:t>рисков</a:t>
            </a:r>
            <a:endParaRPr lang="en-GB" altLang="ru-RU" sz="3200" b="1" dirty="0">
              <a:latin typeface="Arial" charset="0"/>
              <a:cs typeface="Arial" charset="0"/>
            </a:endParaRPr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981200" y="1143001"/>
            <a:ext cx="8382000" cy="4929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5pPr>
            <a:lvl6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6pPr>
            <a:lvl7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7pPr>
            <a:lvl8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8pPr>
            <a:lvl9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9pPr>
          </a:lstStyle>
          <a:p>
            <a:pPr>
              <a:spcBef>
                <a:spcPts val="1250"/>
              </a:spcBef>
            </a:pPr>
            <a:r>
              <a:rPr lang="en-GB" altLang="ru-RU" sz="2000"/>
              <a:t>Р</a:t>
            </a:r>
            <a:r>
              <a:rPr lang="en-GB" altLang="ru-RU" sz="2000">
                <a:cs typeface="Times New Roman" pitchFamily="18" charset="0"/>
              </a:rPr>
              <a:t>егулярные отчеты о состоянии рисков должны рассматривать четыре возможные ситуации для каждого риска:</a:t>
            </a:r>
          </a:p>
          <a:p>
            <a:pPr>
              <a:spcBef>
                <a:spcPts val="1250"/>
              </a:spcBef>
              <a:buClr>
                <a:srgbClr val="FF3300"/>
              </a:buClr>
              <a:buFont typeface="Wingdings" pitchFamily="2" charset="2"/>
              <a:buChar char=""/>
            </a:pPr>
            <a:r>
              <a:rPr lang="en-GB" altLang="ru-RU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 Риск разрешен,</a:t>
            </a:r>
            <a:r>
              <a:rPr lang="en-GB" altLang="ru-RU" sz="2000">
                <a:cs typeface="Times New Roman" pitchFamily="18" charset="0"/>
              </a:rPr>
              <a:t> т.е. план действий в отношении этого риска выполнен.</a:t>
            </a:r>
          </a:p>
          <a:p>
            <a:pPr>
              <a:spcBef>
                <a:spcPts val="1250"/>
              </a:spcBef>
              <a:buFont typeface="Wingdings" pitchFamily="2" charset="2"/>
              <a:buChar char=""/>
            </a:pPr>
            <a:r>
              <a:rPr lang="en-GB" altLang="ru-RU" sz="2000"/>
              <a:t>   </a:t>
            </a:r>
            <a:r>
              <a:rPr lang="en-GB" altLang="ru-RU" sz="2000">
                <a:cs typeface="Times New Roman" pitchFamily="18" charset="0"/>
              </a:rPr>
              <a:t>Предпринимаемые действия идут в </a:t>
            </a:r>
            <a:r>
              <a:rPr lang="en-GB" altLang="ru-RU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соответствии с разработанным планом</a:t>
            </a:r>
            <a:r>
              <a:rPr lang="en-GB" altLang="ru-RU" sz="2000">
                <a:cs typeface="Times New Roman" pitchFamily="18" charset="0"/>
              </a:rPr>
              <a:t>. В этом случае они должны быть в соответствии с ним продолжены.</a:t>
            </a:r>
          </a:p>
          <a:p>
            <a:pPr>
              <a:spcBef>
                <a:spcPts val="1250"/>
              </a:spcBef>
              <a:buFont typeface="Wingdings" pitchFamily="2" charset="2"/>
              <a:buChar char=""/>
            </a:pPr>
            <a:r>
              <a:rPr lang="en-GB" altLang="ru-RU" sz="2000"/>
              <a:t>   </a:t>
            </a:r>
            <a:r>
              <a:rPr lang="en-GB" altLang="ru-RU" sz="2000">
                <a:cs typeface="Times New Roman" pitchFamily="18" charset="0"/>
              </a:rPr>
              <a:t>Некоторые действия </a:t>
            </a:r>
            <a:r>
              <a:rPr lang="en-GB" altLang="ru-RU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отклоняются от намеченного плана</a:t>
            </a:r>
            <a:r>
              <a:rPr lang="en-GB" altLang="ru-RU" sz="2000">
                <a:cs typeface="Times New Roman" pitchFamily="18" charset="0"/>
              </a:rPr>
              <a:t>. В этом случае должны быть приняты корректирующие меры.</a:t>
            </a:r>
          </a:p>
          <a:p>
            <a:pPr>
              <a:spcBef>
                <a:spcPts val="1250"/>
              </a:spcBef>
              <a:buFont typeface="Wingdings" pitchFamily="2" charset="2"/>
              <a:buChar char=""/>
            </a:pPr>
            <a:r>
              <a:rPr lang="en-GB" altLang="ru-RU" sz="2000"/>
              <a:t>   </a:t>
            </a:r>
            <a:r>
              <a:rPr lang="en-GB" altLang="ru-RU" sz="2000">
                <a:cs typeface="Times New Roman" pitchFamily="18" charset="0"/>
              </a:rPr>
              <a:t>В отношении одного или нескольких рисков </a:t>
            </a:r>
            <a:r>
              <a:rPr lang="en-GB" altLang="ru-RU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ситуация существенно изменилась.</a:t>
            </a:r>
            <a:r>
              <a:rPr lang="en-GB" altLang="ru-RU" sz="2000">
                <a:cs typeface="Times New Roman" pitchFamily="18" charset="0"/>
              </a:rPr>
              <a:t> Как правило, это должно означать повторное проведение шагов анализа и планирования.</a:t>
            </a:r>
          </a:p>
          <a:p>
            <a:pPr>
              <a:spcBef>
                <a:spcPts val="1250"/>
              </a:spcBef>
            </a:pPr>
            <a:endParaRPr lang="en-GB" altLang="ru-RU" sz="200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8091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7772400" cy="8382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ru-RU" sz="3200" dirty="0" err="1"/>
              <a:t>Разделы</a:t>
            </a:r>
            <a:r>
              <a:rPr lang="en-GB" altLang="ru-RU" sz="3200" dirty="0"/>
              <a:t> </a:t>
            </a:r>
            <a:r>
              <a:rPr lang="en-GB" altLang="ru-RU" sz="3200" dirty="0" err="1"/>
              <a:t>внутреннего</a:t>
            </a:r>
            <a:r>
              <a:rPr lang="en-GB" altLang="ru-RU" sz="3200" dirty="0"/>
              <a:t> </a:t>
            </a:r>
            <a:r>
              <a:rPr lang="en-GB" altLang="ru-RU" sz="3200" dirty="0" err="1"/>
              <a:t>отчета</a:t>
            </a:r>
            <a:endParaRPr lang="en-GB" altLang="ru-RU" sz="3200" dirty="0"/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2133600" y="1066800"/>
            <a:ext cx="8001000" cy="5454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1pPr>
            <a:lvl2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2pPr>
            <a:lvl3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3pPr>
            <a:lvl4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4pPr>
            <a:lvl5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5pPr>
            <a:lvl6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6pPr>
            <a:lvl7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7pPr>
            <a:lvl8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8pPr>
            <a:lvl9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9pPr>
          </a:lstStyle>
          <a:p>
            <a:pPr>
              <a:spcBef>
                <a:spcPts val="1250"/>
              </a:spcBef>
              <a:buFont typeface="Times New Roman" pitchFamily="18" charset="0"/>
              <a:buAutoNum type="arabicPeriod"/>
            </a:pPr>
            <a:r>
              <a:rPr lang="en-GB" altLang="ru-RU" sz="2000" dirty="0" err="1">
                <a:latin typeface="+mn-lt"/>
                <a:cs typeface="Times New Roman" pitchFamily="18" charset="0"/>
              </a:rPr>
              <a:t>Наименование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000" dirty="0" err="1">
                <a:latin typeface="+mn-lt"/>
                <a:cs typeface="Times New Roman" pitchFamily="18" charset="0"/>
              </a:rPr>
              <a:t>риска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.</a:t>
            </a:r>
          </a:p>
          <a:p>
            <a:pPr>
              <a:spcBef>
                <a:spcPts val="1250"/>
              </a:spcBef>
              <a:buFont typeface="Times New Roman" pitchFamily="18" charset="0"/>
              <a:buAutoNum type="arabicPeriod"/>
            </a:pPr>
            <a:r>
              <a:rPr lang="en-GB" altLang="ru-RU" sz="2000" dirty="0" err="1">
                <a:latin typeface="+mn-lt"/>
                <a:cs typeface="Times New Roman" pitchFamily="18" charset="0"/>
              </a:rPr>
              <a:t>Классификация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000" dirty="0" err="1">
                <a:latin typeface="+mn-lt"/>
                <a:cs typeface="Times New Roman" pitchFamily="18" charset="0"/>
              </a:rPr>
              <a:t>риска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 (к </a:t>
            </a:r>
            <a:r>
              <a:rPr lang="en-GB" altLang="ru-RU" sz="2000" dirty="0" err="1">
                <a:latin typeface="+mn-lt"/>
                <a:cs typeface="Times New Roman" pitchFamily="18" charset="0"/>
              </a:rPr>
              <a:t>какой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000" dirty="0" err="1">
                <a:latin typeface="+mn-lt"/>
                <a:cs typeface="Times New Roman" pitchFamily="18" charset="0"/>
              </a:rPr>
              <a:t>области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000" dirty="0" err="1">
                <a:latin typeface="+mn-lt"/>
                <a:cs typeface="Times New Roman" pitchFamily="18" charset="0"/>
              </a:rPr>
              <a:t>проекта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000" dirty="0" err="1">
                <a:latin typeface="+mn-lt"/>
                <a:cs typeface="Times New Roman" pitchFamily="18" charset="0"/>
              </a:rPr>
              <a:t>относится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).</a:t>
            </a:r>
          </a:p>
          <a:p>
            <a:pPr>
              <a:spcBef>
                <a:spcPts val="1250"/>
              </a:spcBef>
              <a:buFont typeface="Times New Roman" pitchFamily="18" charset="0"/>
              <a:buAutoNum type="arabicPeriod"/>
            </a:pPr>
            <a:r>
              <a:rPr lang="en-GB" altLang="ru-RU" sz="2000" dirty="0" err="1">
                <a:latin typeface="+mn-lt"/>
                <a:cs typeface="Times New Roman" pitchFamily="18" charset="0"/>
              </a:rPr>
              <a:t>Исходные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000" dirty="0" err="1">
                <a:latin typeface="+mn-lt"/>
                <a:cs typeface="Times New Roman" pitchFamily="18" charset="0"/>
              </a:rPr>
              <a:t>оценки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000" dirty="0" err="1">
                <a:latin typeface="+mn-lt"/>
                <a:cs typeface="Times New Roman" pitchFamily="18" charset="0"/>
              </a:rPr>
              <a:t>вероятности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, </a:t>
            </a:r>
            <a:r>
              <a:rPr lang="en-GB" altLang="ru-RU" sz="2000" dirty="0" err="1">
                <a:latin typeface="+mn-lt"/>
                <a:cs typeface="Times New Roman" pitchFamily="18" charset="0"/>
              </a:rPr>
              <a:t>угрозы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 и </a:t>
            </a:r>
            <a:r>
              <a:rPr lang="en-GB" altLang="ru-RU" sz="2000" dirty="0" err="1">
                <a:latin typeface="+mn-lt"/>
                <a:cs typeface="Times New Roman" pitchFamily="18" charset="0"/>
              </a:rPr>
              <a:t>ожидаемой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000" dirty="0" err="1">
                <a:latin typeface="+mn-lt"/>
                <a:cs typeface="Times New Roman" pitchFamily="18" charset="0"/>
              </a:rPr>
              <a:t>величины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.</a:t>
            </a:r>
          </a:p>
          <a:p>
            <a:pPr>
              <a:spcBef>
                <a:spcPts val="1250"/>
              </a:spcBef>
              <a:buFont typeface="Times New Roman" pitchFamily="18" charset="0"/>
              <a:buAutoNum type="arabicPeriod"/>
            </a:pPr>
            <a:r>
              <a:rPr lang="en-GB" altLang="ru-RU" sz="2000" dirty="0" err="1">
                <a:latin typeface="+mn-lt"/>
                <a:cs typeface="Times New Roman" pitchFamily="18" charset="0"/>
              </a:rPr>
              <a:t>Текущие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000" dirty="0" err="1">
                <a:latin typeface="+mn-lt"/>
                <a:cs typeface="Times New Roman" pitchFamily="18" charset="0"/>
              </a:rPr>
              <a:t>оценки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000" dirty="0" err="1">
                <a:latin typeface="+mn-lt"/>
                <a:cs typeface="Times New Roman" pitchFamily="18" charset="0"/>
              </a:rPr>
              <a:t>вероятности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, </a:t>
            </a:r>
            <a:r>
              <a:rPr lang="en-GB" altLang="ru-RU" sz="2000" dirty="0" err="1">
                <a:latin typeface="+mn-lt"/>
                <a:cs typeface="Times New Roman" pitchFamily="18" charset="0"/>
              </a:rPr>
              <a:t>угрозы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 и </a:t>
            </a:r>
            <a:r>
              <a:rPr lang="en-GB" altLang="ru-RU" sz="2000" dirty="0" err="1">
                <a:latin typeface="+mn-lt"/>
                <a:cs typeface="Times New Roman" pitchFamily="18" charset="0"/>
              </a:rPr>
              <a:t>ожидаемой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000" dirty="0" err="1">
                <a:latin typeface="+mn-lt"/>
                <a:cs typeface="Times New Roman" pitchFamily="18" charset="0"/>
              </a:rPr>
              <a:t>величины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.</a:t>
            </a:r>
          </a:p>
          <a:p>
            <a:pPr>
              <a:spcBef>
                <a:spcPts val="1250"/>
              </a:spcBef>
              <a:buFont typeface="Times New Roman" pitchFamily="18" charset="0"/>
              <a:buAutoNum type="arabicPeriod"/>
            </a:pPr>
            <a:r>
              <a:rPr lang="en-GB" altLang="ru-RU" sz="2000" dirty="0" err="1">
                <a:latin typeface="+mn-lt"/>
                <a:cs typeface="Times New Roman" pitchFamily="18" charset="0"/>
              </a:rPr>
              <a:t>Уровень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000" dirty="0" err="1">
                <a:latin typeface="+mn-lt"/>
                <a:cs typeface="Times New Roman" pitchFamily="18" charset="0"/>
              </a:rPr>
              <a:t>риска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 (</a:t>
            </a:r>
            <a:r>
              <a:rPr lang="en-GB" altLang="ru-RU" sz="2000" dirty="0" err="1">
                <a:latin typeface="+mn-lt"/>
                <a:cs typeface="Times New Roman" pitchFamily="18" charset="0"/>
              </a:rPr>
              <a:t>низкий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, </a:t>
            </a:r>
            <a:r>
              <a:rPr lang="en-GB" altLang="ru-RU" sz="2000" dirty="0" err="1">
                <a:latin typeface="+mn-lt"/>
                <a:cs typeface="Times New Roman" pitchFamily="18" charset="0"/>
              </a:rPr>
              <a:t>средний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, </a:t>
            </a:r>
            <a:r>
              <a:rPr lang="en-GB" altLang="ru-RU" sz="2000" dirty="0" err="1">
                <a:latin typeface="+mn-lt"/>
                <a:cs typeface="Times New Roman" pitchFamily="18" charset="0"/>
              </a:rPr>
              <a:t>высокий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).</a:t>
            </a:r>
          </a:p>
          <a:p>
            <a:pPr>
              <a:spcBef>
                <a:spcPts val="1250"/>
              </a:spcBef>
              <a:buFont typeface="Times New Roman" pitchFamily="18" charset="0"/>
              <a:buAutoNum type="arabicPeriod"/>
            </a:pPr>
            <a:r>
              <a:rPr lang="en-GB" altLang="ru-RU" sz="2000" dirty="0" err="1">
                <a:latin typeface="+mn-lt"/>
                <a:cs typeface="Times New Roman" pitchFamily="18" charset="0"/>
              </a:rPr>
              <a:t>Краткое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000" dirty="0" err="1">
                <a:latin typeface="+mn-lt"/>
                <a:cs typeface="Times New Roman" pitchFamily="18" charset="0"/>
              </a:rPr>
              <a:t>изложение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000" dirty="0" err="1">
                <a:latin typeface="+mn-lt"/>
                <a:cs typeface="Times New Roman" pitchFamily="18" charset="0"/>
              </a:rPr>
              <a:t>планов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000" dirty="0" err="1">
                <a:latin typeface="+mn-lt"/>
                <a:cs typeface="Times New Roman" pitchFamily="18" charset="0"/>
              </a:rPr>
              <a:t>предотвращения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 и </a:t>
            </a:r>
            <a:r>
              <a:rPr lang="en-GB" altLang="ru-RU" sz="2000" dirty="0" err="1">
                <a:latin typeface="+mn-lt"/>
                <a:cs typeface="Times New Roman" pitchFamily="18" charset="0"/>
              </a:rPr>
              <a:t>смягчения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000" dirty="0" err="1">
                <a:latin typeface="+mn-lt"/>
                <a:cs typeface="Times New Roman" pitchFamily="18" charset="0"/>
              </a:rPr>
              <a:t>последствий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.</a:t>
            </a:r>
          </a:p>
          <a:p>
            <a:pPr>
              <a:spcBef>
                <a:spcPts val="1250"/>
              </a:spcBef>
              <a:buFont typeface="Times New Roman" pitchFamily="18" charset="0"/>
              <a:buAutoNum type="arabicPeriod"/>
            </a:pPr>
            <a:r>
              <a:rPr lang="en-GB" altLang="ru-RU" sz="2000" dirty="0" err="1">
                <a:latin typeface="+mn-lt"/>
                <a:cs typeface="Times New Roman" pitchFamily="18" charset="0"/>
              </a:rPr>
              <a:t>Состояние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000" dirty="0" err="1">
                <a:latin typeface="+mn-lt"/>
                <a:cs typeface="Times New Roman" pitchFamily="18" charset="0"/>
              </a:rPr>
              <a:t>плана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000" dirty="0" err="1">
                <a:latin typeface="+mn-lt"/>
                <a:cs typeface="Times New Roman" pitchFamily="18" charset="0"/>
              </a:rPr>
              <a:t>предотвращения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 (</a:t>
            </a:r>
            <a:r>
              <a:rPr lang="en-GB" altLang="ru-RU" sz="2000" dirty="0" err="1">
                <a:latin typeface="+mn-lt"/>
                <a:cs typeface="Times New Roman" pitchFamily="18" charset="0"/>
              </a:rPr>
              <a:t>завершенные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000" dirty="0" err="1">
                <a:latin typeface="+mn-lt"/>
                <a:cs typeface="Times New Roman" pitchFamily="18" charset="0"/>
              </a:rPr>
              <a:t>мероприятия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).</a:t>
            </a:r>
          </a:p>
          <a:p>
            <a:pPr>
              <a:spcBef>
                <a:spcPts val="1250"/>
              </a:spcBef>
              <a:buFont typeface="Times New Roman" pitchFamily="18" charset="0"/>
              <a:buAutoNum type="arabicPeriod"/>
            </a:pPr>
            <a:r>
              <a:rPr lang="en-GB" altLang="ru-RU" sz="2000" dirty="0" err="1">
                <a:latin typeface="+mn-lt"/>
                <a:cs typeface="Times New Roman" pitchFamily="18" charset="0"/>
              </a:rPr>
              <a:t>Готовность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000" dirty="0" err="1">
                <a:latin typeface="+mn-lt"/>
                <a:cs typeface="Times New Roman" pitchFamily="18" charset="0"/>
              </a:rPr>
              <a:t>плана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000" dirty="0" err="1">
                <a:latin typeface="+mn-lt"/>
                <a:cs typeface="Times New Roman" pitchFamily="18" charset="0"/>
              </a:rPr>
              <a:t>по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000" dirty="0" err="1">
                <a:latin typeface="+mn-lt"/>
                <a:cs typeface="Times New Roman" pitchFamily="18" charset="0"/>
              </a:rPr>
              <a:t>смягчению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000" dirty="0" err="1">
                <a:latin typeface="+mn-lt"/>
                <a:cs typeface="Times New Roman" pitchFamily="18" charset="0"/>
              </a:rPr>
              <a:t>последствий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.</a:t>
            </a:r>
          </a:p>
          <a:p>
            <a:pPr>
              <a:spcBef>
                <a:spcPts val="1250"/>
              </a:spcBef>
              <a:buFont typeface="Times New Roman" pitchFamily="18" charset="0"/>
              <a:buAutoNum type="arabicPeriod"/>
            </a:pPr>
            <a:r>
              <a:rPr lang="en-GB" altLang="ru-RU" sz="2000" dirty="0" err="1">
                <a:latin typeface="+mn-lt"/>
                <a:cs typeface="Times New Roman" pitchFamily="18" charset="0"/>
              </a:rPr>
              <a:t>Состояния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000" dirty="0" err="1">
                <a:latin typeface="+mn-lt"/>
                <a:cs typeface="Times New Roman" pitchFamily="18" charset="0"/>
              </a:rPr>
              <a:t>триггеров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.</a:t>
            </a:r>
          </a:p>
          <a:p>
            <a:pPr>
              <a:spcBef>
                <a:spcPts val="1250"/>
              </a:spcBef>
              <a:buFont typeface="Times New Roman" pitchFamily="18" charset="0"/>
              <a:buAutoNum type="arabicPeriod"/>
            </a:pPr>
            <a:r>
              <a:rPr lang="en-GB" altLang="ru-RU" sz="2000" dirty="0" err="1">
                <a:latin typeface="+mn-lt"/>
                <a:cs typeface="Times New Roman" pitchFamily="18" charset="0"/>
              </a:rPr>
              <a:t>Планируемые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000" dirty="0" err="1">
                <a:latin typeface="+mn-lt"/>
                <a:cs typeface="Times New Roman" pitchFamily="18" charset="0"/>
              </a:rPr>
              <a:t>действия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.</a:t>
            </a:r>
          </a:p>
          <a:p>
            <a:pPr>
              <a:spcBef>
                <a:spcPts val="1250"/>
              </a:spcBef>
              <a:buFont typeface="Times New Roman" pitchFamily="18" charset="0"/>
              <a:buAutoNum type="arabicPeriod"/>
            </a:pPr>
            <a:r>
              <a:rPr lang="en-GB" altLang="ru-RU" sz="2000" dirty="0" err="1">
                <a:latin typeface="+mn-lt"/>
                <a:cs typeface="Times New Roman" pitchFamily="18" charset="0"/>
              </a:rPr>
              <a:t>Лицо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, </a:t>
            </a:r>
            <a:r>
              <a:rPr lang="en-GB" altLang="ru-RU" sz="2000" dirty="0" err="1">
                <a:latin typeface="+mn-lt"/>
                <a:cs typeface="Times New Roman" pitchFamily="18" charset="0"/>
              </a:rPr>
              <a:t>ответственное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000" dirty="0" err="1">
                <a:latin typeface="+mn-lt"/>
                <a:cs typeface="Times New Roman" pitchFamily="18" charset="0"/>
              </a:rPr>
              <a:t>за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000" dirty="0" err="1">
                <a:latin typeface="+mn-lt"/>
                <a:cs typeface="Times New Roman" pitchFamily="18" charset="0"/>
              </a:rPr>
              <a:t>риск</a:t>
            </a:r>
            <a:r>
              <a:rPr lang="en-GB" altLang="ru-RU" sz="2000" dirty="0">
                <a:latin typeface="+mn-lt"/>
                <a:cs typeface="Times New Roman" pitchFamily="18" charset="0"/>
              </a:rPr>
              <a:t>.</a:t>
            </a:r>
            <a:r>
              <a:rPr lang="en-GB" altLang="ru-RU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57950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7772400" cy="8382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ru-RU" sz="3200" dirty="0" err="1"/>
              <a:t>Разделы</a:t>
            </a:r>
            <a:r>
              <a:rPr lang="en-GB" altLang="ru-RU" sz="3200" dirty="0"/>
              <a:t> </a:t>
            </a:r>
            <a:r>
              <a:rPr lang="en-GB" altLang="ru-RU" sz="3200" dirty="0" err="1"/>
              <a:t>внешнего</a:t>
            </a:r>
            <a:r>
              <a:rPr lang="en-GB" altLang="ru-RU" sz="3200" dirty="0"/>
              <a:t> </a:t>
            </a:r>
            <a:r>
              <a:rPr lang="en-GB" altLang="ru-RU" sz="3200" dirty="0" err="1"/>
              <a:t>отчета</a:t>
            </a:r>
            <a:endParaRPr lang="en-GB" altLang="ru-RU" sz="3200" dirty="0"/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2133600" y="1828801"/>
            <a:ext cx="8001000" cy="317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1pPr>
            <a:lvl2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2pPr>
            <a:lvl3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3pPr>
            <a:lvl4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4pPr>
            <a:lvl5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5pPr>
            <a:lvl6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6pPr>
            <a:lvl7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7pPr>
            <a:lvl8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8pPr>
            <a:lvl9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9pPr>
          </a:lstStyle>
          <a:p>
            <a:pPr>
              <a:spcBef>
                <a:spcPts val="1250"/>
              </a:spcBef>
              <a:buFont typeface="Times New Roman" pitchFamily="18" charset="0"/>
              <a:buAutoNum type="arabicPeriod"/>
            </a:pPr>
            <a:r>
              <a:rPr lang="en-GB" altLang="ru-RU" sz="2800" dirty="0" err="1">
                <a:latin typeface="+mn-lt"/>
                <a:cs typeface="Times New Roman" pitchFamily="18" charset="0"/>
              </a:rPr>
              <a:t>Наименование</a:t>
            </a:r>
            <a:r>
              <a:rPr lang="en-GB" altLang="ru-RU" sz="28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800" dirty="0" err="1">
                <a:latin typeface="+mn-lt"/>
                <a:cs typeface="Times New Roman" pitchFamily="18" charset="0"/>
              </a:rPr>
              <a:t>проекта</a:t>
            </a:r>
            <a:r>
              <a:rPr lang="en-GB" altLang="ru-RU" sz="2800" dirty="0">
                <a:latin typeface="+mn-lt"/>
                <a:cs typeface="Times New Roman" pitchFamily="18" charset="0"/>
              </a:rPr>
              <a:t>.</a:t>
            </a:r>
          </a:p>
          <a:p>
            <a:pPr>
              <a:spcBef>
                <a:spcPts val="1250"/>
              </a:spcBef>
              <a:buFont typeface="Times New Roman" pitchFamily="18" charset="0"/>
              <a:buAutoNum type="arabicPeriod"/>
            </a:pPr>
            <a:r>
              <a:rPr lang="en-GB" altLang="ru-RU" sz="2800" dirty="0" err="1">
                <a:latin typeface="+mn-lt"/>
                <a:cs typeface="Times New Roman" pitchFamily="18" charset="0"/>
              </a:rPr>
              <a:t>Уровень</a:t>
            </a:r>
            <a:r>
              <a:rPr lang="en-GB" altLang="ru-RU" sz="28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800" dirty="0" err="1">
                <a:latin typeface="+mn-lt"/>
                <a:cs typeface="Times New Roman" pitchFamily="18" charset="0"/>
              </a:rPr>
              <a:t>риска</a:t>
            </a:r>
            <a:r>
              <a:rPr lang="en-GB" altLang="ru-RU" sz="2800" dirty="0">
                <a:latin typeface="+mn-lt"/>
                <a:cs typeface="Times New Roman" pitchFamily="18" charset="0"/>
              </a:rPr>
              <a:t> в </a:t>
            </a:r>
            <a:r>
              <a:rPr lang="en-GB" altLang="ru-RU" sz="2800" dirty="0" err="1">
                <a:latin typeface="+mn-lt"/>
                <a:cs typeface="Times New Roman" pitchFamily="18" charset="0"/>
              </a:rPr>
              <a:t>различных</a:t>
            </a:r>
            <a:r>
              <a:rPr lang="en-GB" altLang="ru-RU" sz="28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800" dirty="0" err="1">
                <a:latin typeface="+mn-lt"/>
                <a:cs typeface="Times New Roman" pitchFamily="18" charset="0"/>
              </a:rPr>
              <a:t>составляющих</a:t>
            </a:r>
            <a:r>
              <a:rPr lang="en-GB" altLang="ru-RU" sz="28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800" dirty="0" err="1">
                <a:latin typeface="+mn-lt"/>
                <a:cs typeface="Times New Roman" pitchFamily="18" charset="0"/>
              </a:rPr>
              <a:t>проекта</a:t>
            </a:r>
            <a:r>
              <a:rPr lang="en-GB" altLang="ru-RU" sz="2800" dirty="0">
                <a:latin typeface="+mn-lt"/>
                <a:cs typeface="Times New Roman" pitchFamily="18" charset="0"/>
              </a:rPr>
              <a:t>.</a:t>
            </a:r>
          </a:p>
          <a:p>
            <a:pPr>
              <a:spcBef>
                <a:spcPts val="1250"/>
              </a:spcBef>
              <a:buFont typeface="Times New Roman" pitchFamily="18" charset="0"/>
              <a:buAutoNum type="arabicPeriod"/>
            </a:pPr>
            <a:r>
              <a:rPr lang="en-GB" altLang="ru-RU" sz="2800" dirty="0" err="1">
                <a:latin typeface="+mn-lt"/>
                <a:cs typeface="Times New Roman" pitchFamily="18" charset="0"/>
              </a:rPr>
              <a:t>Тенденции</a:t>
            </a:r>
            <a:r>
              <a:rPr lang="en-GB" altLang="ru-RU" sz="28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800" dirty="0" err="1">
                <a:latin typeface="+mn-lt"/>
                <a:cs typeface="Times New Roman" pitchFamily="18" charset="0"/>
              </a:rPr>
              <a:t>изменений</a:t>
            </a:r>
            <a:r>
              <a:rPr lang="en-GB" altLang="ru-RU" sz="2800" dirty="0">
                <a:latin typeface="+mn-lt"/>
                <a:cs typeface="Times New Roman" pitchFamily="18" charset="0"/>
              </a:rPr>
              <a:t> в </a:t>
            </a:r>
            <a:r>
              <a:rPr lang="en-GB" altLang="ru-RU" sz="2800" dirty="0" err="1">
                <a:latin typeface="+mn-lt"/>
                <a:cs typeface="Times New Roman" pitchFamily="18" charset="0"/>
              </a:rPr>
              <a:t>рисках</a:t>
            </a:r>
            <a:r>
              <a:rPr lang="en-GB" altLang="ru-RU" sz="2800" dirty="0">
                <a:latin typeface="+mn-lt"/>
                <a:cs typeface="Times New Roman" pitchFamily="18" charset="0"/>
              </a:rPr>
              <a:t>.</a:t>
            </a:r>
          </a:p>
          <a:p>
            <a:pPr>
              <a:spcBef>
                <a:spcPts val="1250"/>
              </a:spcBef>
              <a:buFont typeface="Times New Roman" pitchFamily="18" charset="0"/>
              <a:buAutoNum type="arabicPeriod"/>
            </a:pPr>
            <a:r>
              <a:rPr lang="en-GB" altLang="ru-RU" sz="2800" dirty="0" err="1">
                <a:latin typeface="+mn-lt"/>
                <a:cs typeface="Times New Roman" pitchFamily="18" charset="0"/>
              </a:rPr>
              <a:t>Сводка</a:t>
            </a:r>
            <a:r>
              <a:rPr lang="en-GB" altLang="ru-RU" sz="28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800" dirty="0" err="1">
                <a:latin typeface="+mn-lt"/>
                <a:cs typeface="Times New Roman" pitchFamily="18" charset="0"/>
              </a:rPr>
              <a:t>планов</a:t>
            </a:r>
            <a:r>
              <a:rPr lang="en-GB" altLang="ru-RU" sz="28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800" dirty="0" err="1">
                <a:latin typeface="+mn-lt"/>
                <a:cs typeface="Times New Roman" pitchFamily="18" charset="0"/>
              </a:rPr>
              <a:t>по</a:t>
            </a:r>
            <a:r>
              <a:rPr lang="en-GB" altLang="ru-RU" sz="28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800" dirty="0" err="1">
                <a:latin typeface="+mn-lt"/>
                <a:cs typeface="Times New Roman" pitchFamily="18" charset="0"/>
              </a:rPr>
              <a:t>предотвращению</a:t>
            </a:r>
            <a:r>
              <a:rPr lang="en-GB" altLang="ru-RU" sz="2800" dirty="0">
                <a:latin typeface="+mn-lt"/>
                <a:cs typeface="Times New Roman" pitchFamily="18" charset="0"/>
              </a:rPr>
              <a:t> и </a:t>
            </a:r>
            <a:r>
              <a:rPr lang="en-GB" altLang="ru-RU" sz="2800" dirty="0" err="1">
                <a:latin typeface="+mn-lt"/>
                <a:cs typeface="Times New Roman" pitchFamily="18" charset="0"/>
              </a:rPr>
              <a:t>смягчению</a:t>
            </a:r>
            <a:r>
              <a:rPr lang="en-GB" altLang="ru-RU" sz="28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800" dirty="0" err="1">
                <a:latin typeface="+mn-lt"/>
                <a:cs typeface="Times New Roman" pitchFamily="18" charset="0"/>
              </a:rPr>
              <a:t>последствий</a:t>
            </a:r>
            <a:r>
              <a:rPr lang="en-GB" altLang="ru-RU" sz="2800" dirty="0">
                <a:latin typeface="+mn-lt"/>
                <a:cs typeface="Times New Roman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64125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E58C1-9876-1091-0C46-7C7A5130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54FEFCD-8211-CB63-764F-B9404CE15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929"/>
            <a:ext cx="12192000" cy="6620142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1C2D506-5B6A-08A9-661F-D3B1FA9C0241}"/>
              </a:ext>
            </a:extLst>
          </p:cNvPr>
          <p:cNvSpPr/>
          <p:nvPr/>
        </p:nvSpPr>
        <p:spPr>
          <a:xfrm>
            <a:off x="6550598" y="3931742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508521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A31AD9-0791-E87A-3ABE-668EB76FB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CCC549-82B7-FF0F-3A6E-96D15F08E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554"/>
            <a:ext cx="12192000" cy="652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795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Grp="1" noChangeArrowheads="1"/>
          </p:cNvSpPr>
          <p:nvPr>
            <p:ph type="title"/>
          </p:nvPr>
        </p:nvSpPr>
        <p:spPr>
          <a:xfrm>
            <a:off x="2019300" y="0"/>
            <a:ext cx="7772400" cy="762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ru-RU" sz="3200" dirty="0" err="1">
                <a:cs typeface="Times New Roman" pitchFamily="18" charset="0"/>
              </a:rPr>
              <a:t>Корректирование</a:t>
            </a:r>
            <a:r>
              <a:rPr lang="en-GB" altLang="ru-RU" sz="3200" dirty="0">
                <a:cs typeface="Times New Roman" pitchFamily="18" charset="0"/>
              </a:rPr>
              <a:t> </a:t>
            </a:r>
            <a:r>
              <a:rPr lang="en-GB" altLang="ru-RU" sz="3200" dirty="0" err="1">
                <a:cs typeface="Times New Roman" pitchFamily="18" charset="0"/>
              </a:rPr>
              <a:t>ситуации</a:t>
            </a:r>
            <a:r>
              <a:rPr lang="en-GB" altLang="ru-RU" sz="3200" dirty="0"/>
              <a:t> </a:t>
            </a: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2057400" y="838201"/>
            <a:ext cx="8077200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5pPr>
            <a:lvl6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6pPr>
            <a:lvl7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7pPr>
            <a:lvl8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8pPr>
            <a:lvl9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9pPr>
          </a:lstStyle>
          <a:p>
            <a:pPr>
              <a:spcBef>
                <a:spcPts val="1250"/>
              </a:spcBef>
            </a:pPr>
            <a:r>
              <a:rPr lang="en-GB" altLang="ru-RU" dirty="0" err="1">
                <a:latin typeface="+mn-lt"/>
                <a:cs typeface="Times New Roman" pitchFamily="18" charset="0"/>
              </a:rPr>
              <a:t>Цель</a:t>
            </a:r>
            <a:r>
              <a:rPr lang="en-GB" altLang="ru-RU" dirty="0">
                <a:latin typeface="+mn-lt"/>
                <a:cs typeface="Times New Roman" pitchFamily="18" charset="0"/>
              </a:rPr>
              <a:t> – </a:t>
            </a:r>
            <a:r>
              <a:rPr lang="en-GB" altLang="ru-RU" dirty="0" err="1">
                <a:latin typeface="+mn-lt"/>
                <a:cs typeface="Times New Roman" pitchFamily="18" charset="0"/>
              </a:rPr>
              <a:t>успешное</a:t>
            </a:r>
            <a:r>
              <a:rPr lang="en-GB" altLang="ru-RU" dirty="0">
                <a:latin typeface="+mn-lt"/>
                <a:cs typeface="Times New Roman" pitchFamily="18" charset="0"/>
              </a:rPr>
              <a:t> </a:t>
            </a:r>
            <a:r>
              <a:rPr lang="en-GB" altLang="ru-RU" dirty="0" err="1">
                <a:latin typeface="+mn-lt"/>
                <a:cs typeface="Times New Roman" pitchFamily="18" charset="0"/>
              </a:rPr>
              <a:t>выполнение</a:t>
            </a:r>
            <a:r>
              <a:rPr lang="en-GB" altLang="ru-RU" dirty="0">
                <a:latin typeface="+mn-lt"/>
                <a:cs typeface="Times New Roman" pitchFamily="18" charset="0"/>
              </a:rPr>
              <a:t> </a:t>
            </a:r>
            <a:r>
              <a:rPr lang="en-GB" altLang="ru-RU" dirty="0" err="1">
                <a:latin typeface="+mn-lt"/>
                <a:cs typeface="Times New Roman" pitchFamily="18" charset="0"/>
              </a:rPr>
              <a:t>выработанных</a:t>
            </a:r>
            <a:r>
              <a:rPr lang="en-GB" altLang="ru-RU" dirty="0">
                <a:latin typeface="+mn-lt"/>
                <a:cs typeface="Times New Roman" pitchFamily="18" charset="0"/>
              </a:rPr>
              <a:t> </a:t>
            </a:r>
            <a:r>
              <a:rPr lang="en-GB" altLang="ru-RU" dirty="0" err="1">
                <a:latin typeface="+mn-lt"/>
                <a:cs typeface="Times New Roman" pitchFamily="18" charset="0"/>
              </a:rPr>
              <a:t>ранее</a:t>
            </a:r>
            <a:r>
              <a:rPr lang="en-GB" altLang="ru-RU" dirty="0">
                <a:latin typeface="+mn-lt"/>
                <a:cs typeface="Times New Roman" pitchFamily="18" charset="0"/>
              </a:rPr>
              <a:t> </a:t>
            </a:r>
            <a:r>
              <a:rPr lang="en-GB" altLang="ru-RU" dirty="0" err="1">
                <a:latin typeface="+mn-lt"/>
                <a:cs typeface="Times New Roman" pitchFamily="18" charset="0"/>
              </a:rPr>
              <a:t>проектной</a:t>
            </a:r>
            <a:r>
              <a:rPr lang="en-GB" altLang="ru-RU" dirty="0">
                <a:latin typeface="+mn-lt"/>
                <a:cs typeface="Times New Roman" pitchFamily="18" charset="0"/>
              </a:rPr>
              <a:t> </a:t>
            </a:r>
            <a:r>
              <a:rPr lang="en-GB" altLang="ru-RU" dirty="0" err="1">
                <a:latin typeface="+mn-lt"/>
                <a:cs typeface="Times New Roman" pitchFamily="18" charset="0"/>
              </a:rPr>
              <a:t>группой</a:t>
            </a:r>
            <a:r>
              <a:rPr lang="en-GB" altLang="ru-RU" dirty="0">
                <a:latin typeface="+mn-lt"/>
                <a:cs typeface="Times New Roman" pitchFamily="18" charset="0"/>
              </a:rPr>
              <a:t> </a:t>
            </a:r>
            <a:r>
              <a:rPr lang="en-GB" altLang="ru-RU" dirty="0" err="1">
                <a:latin typeface="+mn-lt"/>
                <a:cs typeface="Times New Roman" pitchFamily="18" charset="0"/>
              </a:rPr>
              <a:t>планов</a:t>
            </a:r>
            <a:r>
              <a:rPr lang="en-GB" altLang="ru-RU" dirty="0">
                <a:latin typeface="+mn-lt"/>
                <a:cs typeface="Times New Roman" pitchFamily="18" charset="0"/>
              </a:rPr>
              <a:t> </a:t>
            </a:r>
            <a:r>
              <a:rPr lang="en-GB" altLang="ru-RU" dirty="0" err="1">
                <a:latin typeface="+mn-lt"/>
                <a:cs typeface="Times New Roman" pitchFamily="18" charset="0"/>
              </a:rPr>
              <a:t>по</a:t>
            </a:r>
            <a:r>
              <a:rPr lang="en-GB" altLang="ru-RU" dirty="0">
                <a:latin typeface="+mn-lt"/>
                <a:cs typeface="Times New Roman" pitchFamily="18" charset="0"/>
              </a:rPr>
              <a:t> </a:t>
            </a:r>
            <a:r>
              <a:rPr lang="en-GB" altLang="ru-RU" dirty="0" err="1">
                <a:latin typeface="+mn-lt"/>
                <a:cs typeface="Times New Roman" pitchFamily="18" charset="0"/>
              </a:rPr>
              <a:t>смягчению</a:t>
            </a:r>
            <a:r>
              <a:rPr lang="en-GB" altLang="ru-RU" dirty="0">
                <a:latin typeface="+mn-lt"/>
                <a:cs typeface="Times New Roman" pitchFamily="18" charset="0"/>
              </a:rPr>
              <a:t> </a:t>
            </a:r>
            <a:r>
              <a:rPr lang="en-GB" altLang="ru-RU" dirty="0" err="1">
                <a:latin typeface="+mn-lt"/>
                <a:cs typeface="Times New Roman" pitchFamily="18" charset="0"/>
              </a:rPr>
              <a:t>последствий</a:t>
            </a:r>
            <a:r>
              <a:rPr lang="en-GB" altLang="ru-RU" dirty="0">
                <a:latin typeface="+mn-lt"/>
                <a:cs typeface="Times New Roman" pitchFamily="18" charset="0"/>
              </a:rPr>
              <a:t> </a:t>
            </a:r>
            <a:r>
              <a:rPr lang="en-GB" altLang="ru-RU" dirty="0" err="1">
                <a:latin typeface="+mn-lt"/>
                <a:cs typeface="Times New Roman" pitchFamily="18" charset="0"/>
              </a:rPr>
              <a:t>главных</a:t>
            </a:r>
            <a:r>
              <a:rPr lang="en-GB" altLang="ru-RU" dirty="0">
                <a:latin typeface="+mn-lt"/>
                <a:cs typeface="Times New Roman" pitchFamily="18" charset="0"/>
              </a:rPr>
              <a:t> </a:t>
            </a:r>
            <a:r>
              <a:rPr lang="en-GB" altLang="ru-RU" dirty="0" err="1">
                <a:latin typeface="+mn-lt"/>
                <a:cs typeface="Times New Roman" pitchFamily="18" charset="0"/>
              </a:rPr>
              <a:t>рисков</a:t>
            </a:r>
            <a:r>
              <a:rPr lang="en-GB" altLang="ru-RU" dirty="0">
                <a:latin typeface="+mn-lt"/>
                <a:cs typeface="Times New Roman" pitchFamily="18" charset="0"/>
              </a:rPr>
              <a:t>. 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3368675" y="995364"/>
            <a:ext cx="607695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990726"/>
            <a:ext cx="5591175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29906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888752-3B6B-18C9-AF95-559896B79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50502D6-8646-0E7B-5B06-21C0CCA39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3"/>
            <a:ext cx="12192000" cy="685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0781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0" y="-39688"/>
            <a:ext cx="7772400" cy="763588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ru-RU" dirty="0" err="1">
                <a:cs typeface="Times New Roman" pitchFamily="18" charset="0"/>
              </a:rPr>
              <a:t>Извлечение</a:t>
            </a:r>
            <a:r>
              <a:rPr lang="en-GB" altLang="ru-RU" dirty="0">
                <a:cs typeface="Times New Roman" pitchFamily="18" charset="0"/>
              </a:rPr>
              <a:t> </a:t>
            </a:r>
            <a:r>
              <a:rPr lang="en-GB" altLang="ru-RU" dirty="0" err="1">
                <a:cs typeface="Times New Roman" pitchFamily="18" charset="0"/>
              </a:rPr>
              <a:t>уроков</a:t>
            </a:r>
            <a:r>
              <a:rPr lang="en-GB" altLang="ru-RU" dirty="0"/>
              <a:t> </a:t>
            </a: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3438525" y="-461963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762000"/>
            <a:ext cx="7458075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62469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77724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ru-RU" sz="3200" dirty="0" err="1">
                <a:latin typeface="+mn-lt"/>
                <a:cs typeface="Arial" charset="0"/>
              </a:rPr>
              <a:t>Управление</a:t>
            </a:r>
            <a:r>
              <a:rPr lang="en-GB" altLang="ru-RU" sz="3200" dirty="0">
                <a:latin typeface="+mn-lt"/>
                <a:cs typeface="Arial" charset="0"/>
              </a:rPr>
              <a:t> </a:t>
            </a:r>
            <a:r>
              <a:rPr lang="en-GB" altLang="ru-RU" sz="3200" dirty="0" err="1">
                <a:latin typeface="+mn-lt"/>
                <a:cs typeface="Arial" charset="0"/>
              </a:rPr>
              <a:t>извлечением</a:t>
            </a:r>
            <a:r>
              <a:rPr lang="en-GB" altLang="ru-RU" sz="3200" dirty="0">
                <a:latin typeface="+mn-lt"/>
                <a:cs typeface="Arial" charset="0"/>
              </a:rPr>
              <a:t> </a:t>
            </a:r>
            <a:r>
              <a:rPr lang="en-GB" altLang="ru-RU" sz="3200" dirty="0" err="1">
                <a:latin typeface="+mn-lt"/>
                <a:cs typeface="Arial" charset="0"/>
              </a:rPr>
              <a:t>уроков</a:t>
            </a:r>
            <a:endParaRPr lang="en-GB" altLang="ru-RU" sz="3200" dirty="0">
              <a:latin typeface="+mn-lt"/>
              <a:cs typeface="Arial" charset="0"/>
            </a:endParaRPr>
          </a:p>
        </p:txBody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1752600" y="1066801"/>
            <a:ext cx="8610600" cy="5765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5pPr>
            <a:lvl6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6pPr>
            <a:lvl7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7pPr>
            <a:lvl8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8pPr>
            <a:lvl9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9pPr>
          </a:lstStyle>
          <a:p>
            <a:pPr>
              <a:spcBef>
                <a:spcPts val="1250"/>
              </a:spcBef>
              <a:buFont typeface="Times New Roman" pitchFamily="18" charset="0"/>
              <a:buChar char="•"/>
            </a:pPr>
            <a:r>
              <a:rPr lang="en-GB" altLang="ru-RU" sz="2100" dirty="0" err="1">
                <a:latin typeface="+mn-lt"/>
                <a:cs typeface="Times New Roman" pitchFamily="18" charset="0"/>
              </a:rPr>
              <a:t>Должен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быть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назначен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человек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,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лично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ответственный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за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определенные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разделы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классификации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рисков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и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одобрение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изменений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в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них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.</a:t>
            </a:r>
          </a:p>
          <a:p>
            <a:pPr>
              <a:spcBef>
                <a:spcPts val="1250"/>
              </a:spcBef>
              <a:buFont typeface="Times New Roman" pitchFamily="18" charset="0"/>
              <a:buChar char="•"/>
            </a:pPr>
            <a:r>
              <a:rPr lang="en-GB" altLang="ru-RU" sz="2100" dirty="0" err="1">
                <a:latin typeface="+mn-lt"/>
                <a:cs typeface="Times New Roman" pitchFamily="18" charset="0"/>
              </a:rPr>
              <a:t>Классификации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рисков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должны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учитывать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необходимость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полного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охвата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всех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имеющихся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рисков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и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при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этом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не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быть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чересчур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усложненными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и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неудобными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в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использовании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.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Иногда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создание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нескольких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альтернативных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классификаций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для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различных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типов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проектов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помогает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существенно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упростить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их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применение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.</a:t>
            </a:r>
          </a:p>
          <a:p>
            <a:pPr>
              <a:spcBef>
                <a:spcPts val="1250"/>
              </a:spcBef>
              <a:buFont typeface="Times New Roman" pitchFamily="18" charset="0"/>
              <a:buChar char="•"/>
            </a:pPr>
            <a:r>
              <a:rPr lang="en-GB" altLang="ru-RU" sz="2100" dirty="0" err="1">
                <a:latin typeface="+mn-lt"/>
                <a:cs typeface="Times New Roman" pitchFamily="18" charset="0"/>
              </a:rPr>
              <a:t>Должна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поддерживаться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база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знаний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о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рисках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,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содержащая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классификации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рисков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,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их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определения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,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критерии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диагностики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и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системы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оценок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, а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также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отзывы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использовавших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эти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знания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проектных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 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групп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.</a:t>
            </a:r>
          </a:p>
          <a:p>
            <a:pPr>
              <a:spcBef>
                <a:spcPts val="1250"/>
              </a:spcBef>
              <a:buFont typeface="Times New Roman" pitchFamily="18" charset="0"/>
              <a:buChar char="•"/>
            </a:pPr>
            <a:r>
              <a:rPr lang="en-GB" altLang="ru-RU" sz="2100" dirty="0" err="1">
                <a:latin typeface="+mn-lt"/>
                <a:cs typeface="Times New Roman" pitchFamily="18" charset="0"/>
              </a:rPr>
              <a:t>Процесс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анализа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опыта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должен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быть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хорошо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организован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и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обеспечивать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извлечение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всех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возможных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уроков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.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Мероприятия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по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анализу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связанного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с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рисками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опыта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могут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быть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проведены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совместно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с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анализом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завершившегося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проекта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,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когда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результаты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управления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рисками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станут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уже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для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всех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 </a:t>
            </a:r>
            <a:r>
              <a:rPr lang="en-GB" altLang="ru-RU" sz="2100" dirty="0" err="1">
                <a:latin typeface="+mn-lt"/>
                <a:cs typeface="Times New Roman" pitchFamily="18" charset="0"/>
              </a:rPr>
              <a:t>очевидными</a:t>
            </a:r>
            <a:r>
              <a:rPr lang="en-GB" altLang="ru-RU" sz="2100" dirty="0">
                <a:latin typeface="+mn-lt"/>
                <a:cs typeface="Times New Roman" pitchFamily="18" charset="0"/>
              </a:rPr>
              <a:t>.</a:t>
            </a:r>
            <a:r>
              <a:rPr lang="en-GB" altLang="ru-RU" sz="21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50614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79843B-768F-9FC9-D8C3-C61D6C6E3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023CA4-77B3-5010-B7C8-F0D9ABD7B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A19DF7-A5B6-6759-0043-8C974D2B6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59"/>
            <a:ext cx="12192000" cy="685128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9C281BE9-2D37-E93B-A2FF-F3B3D14C9FFF}"/>
                  </a:ext>
                </a:extLst>
              </p14:cNvPr>
              <p14:cNvContentPartPr/>
              <p14:nvPr/>
            </p14:nvContentPartPr>
            <p14:xfrm>
              <a:off x="2552760" y="1535400"/>
              <a:ext cx="6705000" cy="361548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9C281BE9-2D37-E93B-A2FF-F3B3D14C9F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43400" y="1526040"/>
                <a:ext cx="6723720" cy="363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32731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4A3030-06C5-22E8-AE1C-D67F368BC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6E368A7-EE04-DD8A-F18B-B6CB2C52E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4574"/>
            <a:ext cx="12192000" cy="610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48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2446339" y="0"/>
            <a:ext cx="7615237" cy="642938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ru-RU" sz="3600" dirty="0" err="1"/>
              <a:t>План</a:t>
            </a:r>
            <a:r>
              <a:rPr lang="en-GB" altLang="ru-RU" sz="3600" dirty="0"/>
              <a:t> </a:t>
            </a:r>
            <a:r>
              <a:rPr lang="en-GB" altLang="ru-RU" sz="3600" dirty="0" err="1"/>
              <a:t>управления</a:t>
            </a:r>
            <a:r>
              <a:rPr lang="en-GB" altLang="ru-RU" sz="3600" dirty="0"/>
              <a:t> </a:t>
            </a:r>
            <a:r>
              <a:rPr lang="en-GB" altLang="ru-RU" sz="3600" dirty="0" err="1"/>
              <a:t>рисками</a:t>
            </a:r>
            <a:r>
              <a:rPr lang="en-GB" altLang="ru-RU" sz="3600" dirty="0"/>
              <a:t> 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35188" y="836614"/>
            <a:ext cx="7772400" cy="6027737"/>
          </a:xfrm>
          <a:ln/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2200" b="1"/>
              <a:t>Методология. </a:t>
            </a:r>
            <a:r>
              <a:rPr lang="en-GB" altLang="ru-RU" sz="2200"/>
              <a:t>Определение подходов, инструментов и источников данных, которые могут использоваться для управления рисками в данном проекте.</a:t>
            </a: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2200" b="1"/>
              <a:t>Распределение ролей и ответственности.</a:t>
            </a:r>
            <a:r>
              <a:rPr lang="en-GB" altLang="ru-RU" sz="2200"/>
              <a:t> Список позиций  для выполнения каждого вида операций, включенных в план управления рисками, назначение сотрудников на эти позиции.</a:t>
            </a: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2200" b="1"/>
              <a:t>Разработка бюджета</a:t>
            </a:r>
            <a:r>
              <a:rPr lang="en-GB" altLang="ru-RU" sz="2200"/>
              <a:t>. Выделение ресурсов и оценка стоимости мероприятий, необходимых для управления рисками. </a:t>
            </a: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2200" b="1"/>
              <a:t>Сроки.</a:t>
            </a:r>
            <a:r>
              <a:rPr lang="en-GB" altLang="ru-RU" sz="2200"/>
              <a:t> Определение сроков и частоты выполнения процессов управления рисками, их включение в расписание проекта.</a:t>
            </a: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2200" b="1"/>
              <a:t>Категории рисков.</a:t>
            </a:r>
            <a:r>
              <a:rPr lang="en-GB" altLang="ru-RU" sz="2200"/>
              <a:t> Структура, на основании которой производится систематическая и всесторонняя идентификация рисков с нужной степенью детализации.</a:t>
            </a: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2200" b="1"/>
              <a:t>Характеристики рисков. </a:t>
            </a:r>
            <a:r>
              <a:rPr lang="en-GB" altLang="ru-RU" sz="2200"/>
              <a:t>Принятая шкала измерения рисков</a:t>
            </a:r>
          </a:p>
        </p:txBody>
      </p:sp>
    </p:spTree>
    <p:extLst>
      <p:ext uri="{BB962C8B-B14F-4D97-AF65-F5344CB8AC3E}">
        <p14:creationId xmlns:p14="http://schemas.microsoft.com/office/powerpoint/2010/main" val="36899174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F94200-7854-BC86-D2F1-456DC3E23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CEB0B5-FA25-4313-B887-C599E4E44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9C443ED6-E347-F8F6-C447-02630431C288}"/>
                  </a:ext>
                </a:extLst>
              </p14:cNvPr>
              <p14:cNvContentPartPr/>
              <p14:nvPr/>
            </p14:nvContentPartPr>
            <p14:xfrm>
              <a:off x="208800" y="563400"/>
              <a:ext cx="11538360" cy="601344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9C443ED6-E347-F8F6-C447-02630431C2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440" y="554040"/>
                <a:ext cx="11557080" cy="603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946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E58C1-9876-1091-0C46-7C7A5130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54FEFCD-8211-CB63-764F-B9404CE15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929"/>
            <a:ext cx="12192000" cy="662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576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6096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ru-RU" sz="3200" b="1" dirty="0" err="1">
                <a:latin typeface="Arial" charset="0"/>
              </a:rPr>
              <a:t>Процессы</a:t>
            </a:r>
            <a:r>
              <a:rPr lang="en-GB" altLang="ru-RU" sz="3200" b="1" dirty="0">
                <a:latin typeface="Arial" charset="0"/>
              </a:rPr>
              <a:t> </a:t>
            </a:r>
            <a:r>
              <a:rPr lang="en-GB" altLang="ru-RU" sz="3200" b="1" dirty="0" err="1">
                <a:latin typeface="Arial" charset="0"/>
              </a:rPr>
              <a:t>управления</a:t>
            </a:r>
            <a:r>
              <a:rPr lang="en-GB" altLang="ru-RU" sz="3200" b="1" dirty="0">
                <a:latin typeface="Arial" charset="0"/>
              </a:rPr>
              <a:t> </a:t>
            </a:r>
            <a:r>
              <a:rPr lang="en-GB" altLang="ru-RU" sz="3200" b="1" dirty="0" err="1">
                <a:latin typeface="Arial" charset="0"/>
              </a:rPr>
              <a:t>рисками</a:t>
            </a:r>
            <a:r>
              <a:rPr lang="en-GB" altLang="ru-RU" sz="3200" b="1" dirty="0">
                <a:latin typeface="Arial" charset="0"/>
              </a:rPr>
              <a:t> </a:t>
            </a:r>
            <a:r>
              <a:rPr lang="en-GB" altLang="ru-RU" sz="2000" b="1" dirty="0">
                <a:latin typeface="Arial" charset="0"/>
              </a:rPr>
              <a:t>(MSF)‏</a:t>
            </a: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3557588" y="1709739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295400"/>
            <a:ext cx="7086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40699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1884</Words>
  <Application>Microsoft Office PowerPoint</Application>
  <PresentationFormat>Широкоэкранный</PresentationFormat>
  <Paragraphs>271</Paragraphs>
  <Slides>50</Slides>
  <Notes>38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8" baseType="lpstr">
      <vt:lpstr>Arial</vt:lpstr>
      <vt:lpstr>Calibri</vt:lpstr>
      <vt:lpstr>Calibri Light</vt:lpstr>
      <vt:lpstr>Comic Sans MS</vt:lpstr>
      <vt:lpstr>Times New Roman</vt:lpstr>
      <vt:lpstr>Wingdings</vt:lpstr>
      <vt:lpstr>Тема Office</vt:lpstr>
      <vt:lpstr>Microsoft Excel Chart</vt:lpstr>
      <vt:lpstr>Презентация PowerPoint</vt:lpstr>
      <vt:lpstr>Понятие риска</vt:lpstr>
      <vt:lpstr>Презентация PowerPoint</vt:lpstr>
      <vt:lpstr>Риски могут быть известными и неизвестными</vt:lpstr>
      <vt:lpstr>Презентация PowerPoint</vt:lpstr>
      <vt:lpstr>План управления рисками </vt:lpstr>
      <vt:lpstr>Презентация PowerPoint</vt:lpstr>
      <vt:lpstr>Презентация PowerPoint</vt:lpstr>
      <vt:lpstr>Процессы управления рисками (MSF)‏</vt:lpstr>
      <vt:lpstr>Выявление рисков (MSF) </vt:lpstr>
      <vt:lpstr>Презентация PowerPoint</vt:lpstr>
      <vt:lpstr>Формулировка риска</vt:lpstr>
      <vt:lpstr>Идентификация рисков (PMBOK) </vt:lpstr>
      <vt:lpstr>Идентификация рисков (PMBOK) </vt:lpstr>
      <vt:lpstr>Иерархическая структура рисков ИСРс (PMBOK)‏</vt:lpstr>
      <vt:lpstr>Презентация PowerPoint</vt:lpstr>
      <vt:lpstr>Формулировки рисков</vt:lpstr>
      <vt:lpstr>Презентация PowerPoint</vt:lpstr>
      <vt:lpstr>Качественный анализ рисков (PMBOK)</vt:lpstr>
      <vt:lpstr>Количественный анализ рисков (PMBOK)</vt:lpstr>
      <vt:lpstr>Анализ и приоритезация рисков (MSF) </vt:lpstr>
      <vt:lpstr>Методики приоритезации рисков </vt:lpstr>
      <vt:lpstr>Оценка характеристик рисков </vt:lpstr>
      <vt:lpstr>Дерево решений</vt:lpstr>
      <vt:lpstr>Структура  дерева решений</vt:lpstr>
      <vt:lpstr>Анализ дерева решений</vt:lpstr>
      <vt:lpstr>Пример дерева решений</vt:lpstr>
      <vt:lpstr>Презентация PowerPoint</vt:lpstr>
      <vt:lpstr>Многопараметрические методы</vt:lpstr>
      <vt:lpstr>Презентация PowerPoint</vt:lpstr>
      <vt:lpstr>Матрица вероятностей и последствий</vt:lpstr>
      <vt:lpstr>Презентация PowerPoint</vt:lpstr>
      <vt:lpstr>Миграция рисков</vt:lpstr>
      <vt:lpstr>Планирование реагирования на риски (PMBOK)</vt:lpstr>
      <vt:lpstr>Планирование рисков </vt:lpstr>
      <vt:lpstr>Действия проектной группы </vt:lpstr>
      <vt:lpstr>Презентация PowerPoint</vt:lpstr>
      <vt:lpstr>Презентация PowerPoint</vt:lpstr>
      <vt:lpstr>Мониторинг и управление рисками (PMBOK)‏</vt:lpstr>
      <vt:lpstr>Мониторинг рисков </vt:lpstr>
      <vt:lpstr>Отчетность о состоянии рисков</vt:lpstr>
      <vt:lpstr>Разделы внутреннего отчета</vt:lpstr>
      <vt:lpstr>Разделы внешнего отчета</vt:lpstr>
      <vt:lpstr>Презентация PowerPoint</vt:lpstr>
      <vt:lpstr>Презентация PowerPoint</vt:lpstr>
      <vt:lpstr>Корректирование ситуации </vt:lpstr>
      <vt:lpstr>Презентация PowerPoint</vt:lpstr>
      <vt:lpstr>Извлечение уроков </vt:lpstr>
      <vt:lpstr>Управление извлечением уроков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Alexander Lobanov</dc:creator>
  <cp:lastModifiedBy>Alexander Lobanov</cp:lastModifiedBy>
  <cp:revision>2</cp:revision>
  <dcterms:created xsi:type="dcterms:W3CDTF">2023-05-25T12:19:01Z</dcterms:created>
  <dcterms:modified xsi:type="dcterms:W3CDTF">2023-05-25T12:19:44Z</dcterms:modified>
</cp:coreProperties>
</file>