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39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9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11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3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11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9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5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0226-2F36-4E59-B18B-B8D8EA03DC9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F2AD8-6251-C857-5A09-BA71E7475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Диаграммы вариантов использования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5AEDF8-C223-623A-9D69-828924194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группы ИКБО-04-22 Кликушин Владислав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4B353-B193-987B-89BF-DFD5AB2F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2" y="147782"/>
            <a:ext cx="2652103" cy="17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6CDA3B-5777-B8F5-EA7C-0E1B3D6C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04" y="147782"/>
            <a:ext cx="1968192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0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4546E-CAF8-09F5-3928-E98D96A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928" y="1015999"/>
            <a:ext cx="7056581" cy="993319"/>
          </a:xfrm>
        </p:spPr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для банка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FD703C-33A5-F4F3-6693-5AD8C461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0" y="147781"/>
            <a:ext cx="2652103" cy="17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BAC94B9-7268-19FF-8B1F-7DD31091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BD9DE9-B6CC-0C1C-738B-415969FA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8" y="2125953"/>
            <a:ext cx="847843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75EB-D5B8-AB36-53E2-39658434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964" y="609600"/>
            <a:ext cx="721359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взаимодействия актёров и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8A1C2-1C1E-512E-3D29-9B69603E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62230" cy="3880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E5FCE-3B11-F246-E338-566853E3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1" y="115095"/>
            <a:ext cx="1757914" cy="1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66583-1915-2152-EF1E-70D02731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2275683"/>
            <a:ext cx="9245600" cy="27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9EA0-DF6E-148F-E6D0-C05A471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21" y="609600"/>
            <a:ext cx="6099480" cy="1320800"/>
          </a:xfrm>
        </p:spPr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 для рекламного агентства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E38D9E-2E05-EE1E-21AE-46D8598C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0" y="61517"/>
            <a:ext cx="2652103" cy="17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B1022AA4-8050-23FB-11E9-DF42688C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5EFB67-DF2C-99FC-5ADC-BDB85F85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0" y="1930400"/>
            <a:ext cx="8328121" cy="4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457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24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Диаграммы вариантов использования</vt:lpstr>
      <vt:lpstr>Use-Case диаграмма для банка</vt:lpstr>
      <vt:lpstr>Описание взаимодействия актёров и вариантов использования</vt:lpstr>
      <vt:lpstr>Use-Case диаграмма для рекламного агентства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вариантов использования</dc:title>
  <dc:creator>Влад Кликушин</dc:creator>
  <cp:lastModifiedBy>Влад Кликушин</cp:lastModifiedBy>
  <cp:revision>2</cp:revision>
  <dcterms:created xsi:type="dcterms:W3CDTF">2024-02-28T08:43:31Z</dcterms:created>
  <dcterms:modified xsi:type="dcterms:W3CDTF">2024-02-28T20:29:02Z</dcterms:modified>
</cp:coreProperties>
</file>