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65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나눔바른고딕" panose="020B0600000101010101" charset="-127"/>
      <p:regular r:id="rId14"/>
      <p:bold r:id="rId15"/>
    </p:embeddedFont>
    <p:embeddedFont>
      <p:font typeface="나눔고딕 ExtraBold" panose="020B0600000101010101" charset="-127"/>
      <p:bold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CC"/>
    <a:srgbClr val="FF66FF"/>
    <a:srgbClr val="586776"/>
    <a:srgbClr val="00B050"/>
    <a:srgbClr val="5CD484"/>
    <a:srgbClr val="C03A2C"/>
    <a:srgbClr val="9BBB59"/>
    <a:srgbClr val="F39C12"/>
    <a:srgbClr val="15A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4660"/>
  </p:normalViewPr>
  <p:slideViewPr>
    <p:cSldViewPr snapToGrid="0" showGuides="1">
      <p:cViewPr>
        <p:scale>
          <a:sx n="58" d="100"/>
          <a:sy n="58" d="100"/>
        </p:scale>
        <p:origin x="-1382" y="-590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진행상황</a:t>
            </a:r>
            <a:endParaRPr lang="ko-KR" altLang="en-US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진행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진행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627776"/>
        <c:axId val="24451264"/>
      </c:barChart>
      <c:catAx>
        <c:axId val="23627776"/>
        <c:scaling>
          <c:orientation val="minMax"/>
        </c:scaling>
        <c:delete val="0"/>
        <c:axPos val="l"/>
        <c:majorTickMark val="out"/>
        <c:minorTickMark val="none"/>
        <c:tickLblPos val="nextTo"/>
        <c:crossAx val="24451264"/>
        <c:crosses val="autoZero"/>
        <c:auto val="1"/>
        <c:lblAlgn val="ctr"/>
        <c:lblOffset val="100"/>
        <c:noMultiLvlLbl val="0"/>
      </c:catAx>
      <c:valAx>
        <c:axId val="24451264"/>
        <c:scaling>
          <c:orientation val="minMax"/>
          <c:max val="10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3627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216DF-7FF3-46C1-A99F-21C56EEF0C2B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A5F1E-4502-4BDA-890B-FC2C3AF24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0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A5F1E-4502-4BDA-890B-FC2C3AF24C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0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t>2016-09-29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34195" y="2795594"/>
            <a:ext cx="5951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Smart It Cording Team</a:t>
            </a:r>
            <a:endParaRPr lang="ko-KR" altLang="en-US" sz="4400" b="1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pic>
        <p:nvPicPr>
          <p:cNvPr id="2050" name="Picture 2" descr="C:\Users\허정원\Desktop\Imag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871" y="164744"/>
            <a:ext cx="2462213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16089" y="4640687"/>
            <a:ext cx="32430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dirty="0" err="1" smtClean="0">
                <a:solidFill>
                  <a:srgbClr val="939BA5"/>
                </a:solidFill>
                <a:latin typeface="Calibri Light" panose="020F0302020204030204" pitchFamily="34" charset="0"/>
              </a:rPr>
              <a:t>AtoZ</a:t>
            </a:r>
            <a:endParaRPr lang="en-US" altLang="ko-KR" sz="4800" b="1" dirty="0" smtClean="0">
              <a:solidFill>
                <a:srgbClr val="939BA5"/>
              </a:solidFill>
              <a:latin typeface="Calibri Light" panose="020F0302020204030204" pitchFamily="34" charset="0"/>
            </a:endParaRPr>
          </a:p>
          <a:p>
            <a:pPr algn="r"/>
            <a:r>
              <a:rPr lang="ko-KR" altLang="en-US" sz="2000" b="1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허정원</a:t>
            </a:r>
            <a:r>
              <a:rPr lang="en-US" altLang="ko-KR" sz="2000" b="1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,</a:t>
            </a:r>
            <a:r>
              <a:rPr lang="ko-KR" altLang="en-US" sz="2000" b="1" dirty="0" err="1" smtClean="0">
                <a:solidFill>
                  <a:srgbClr val="939BA5"/>
                </a:solidFill>
                <a:latin typeface="Calibri Light" panose="020F0302020204030204" pitchFamily="34" charset="0"/>
              </a:rPr>
              <a:t>성환호</a:t>
            </a:r>
            <a:r>
              <a:rPr lang="en-US" altLang="ko-KR" sz="2000" b="1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,</a:t>
            </a:r>
            <a:r>
              <a:rPr lang="ko-KR" altLang="en-US" sz="2000" b="1" dirty="0" err="1" smtClean="0">
                <a:solidFill>
                  <a:srgbClr val="939BA5"/>
                </a:solidFill>
                <a:latin typeface="Calibri Light" panose="020F0302020204030204" pitchFamily="34" charset="0"/>
              </a:rPr>
              <a:t>채승걸</a:t>
            </a:r>
            <a:endParaRPr lang="ko-KR" altLang="en-US" sz="2000" b="1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343794" y="2927691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</a:t>
            </a:r>
            <a:r>
              <a:rPr lang="en-US" altLang="ko-KR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dirty="0" err="1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3793" y="3804039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</a:t>
            </a:r>
            <a:r>
              <a:rPr lang="ko-KR" altLang="en-US" dirty="0" err="1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징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2441" y="1782030"/>
            <a:ext cx="4916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</a:t>
            </a:r>
            <a:r>
              <a:rPr lang="en-US" altLang="ko-KR" sz="44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44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8109" y="2468475"/>
            <a:ext cx="353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rgbClr val="939BA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is agenda slide</a:t>
            </a:r>
            <a:endParaRPr lang="ko-KR" altLang="en-US" sz="1600" dirty="0">
              <a:solidFill>
                <a:srgbClr val="939BA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951349" y="1982084"/>
            <a:ext cx="0" cy="4165053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4841631" y="2868280"/>
            <a:ext cx="717259" cy="946760"/>
            <a:chOff x="2557290" y="3247324"/>
            <a:chExt cx="2098675" cy="2770187"/>
          </a:xfrm>
          <a:solidFill>
            <a:schemeClr val="bg1">
              <a:lumMod val="65000"/>
            </a:schemeClr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43805" y="2058270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웹호스</a:t>
            </a:r>
            <a:r>
              <a:rPr lang="ko-KR" altLang="en-US" dirty="0" err="1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팅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3792" y="4686757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</a:t>
            </a:r>
            <a:r>
              <a:rPr lang="ko-KR" altLang="en-US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43797" y="5546245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</a:t>
            </a:r>
            <a:r>
              <a:rPr lang="ko-KR" altLang="en-US" dirty="0" err="1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5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069" y="117566"/>
            <a:ext cx="10515600" cy="828539"/>
          </a:xfrm>
        </p:spPr>
        <p:txBody>
          <a:bodyPr/>
          <a:lstStyle/>
          <a:p>
            <a:r>
              <a:rPr lang="en-US" altLang="ko-KR" dirty="0" smtClean="0"/>
              <a:t>		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호스팅</a:t>
            </a:r>
            <a:r>
              <a:rPr lang="en-US" altLang="ko-KR" dirty="0" smtClean="0"/>
              <a:t>- </a:t>
            </a:r>
            <a:r>
              <a:rPr lang="en-US" altLang="ko-KR" sz="3200" dirty="0" smtClean="0"/>
              <a:t>smartitcording.com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9" y="992777"/>
            <a:ext cx="7889966" cy="546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903" y="862150"/>
            <a:ext cx="3905794" cy="559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30629" y="6402660"/>
            <a:ext cx="11612880" cy="450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                           </a:t>
            </a:r>
            <a:r>
              <a:rPr lang="ko-KR" altLang="en-US" sz="2800" dirty="0" smtClean="0"/>
              <a:t>웹 페이지</a:t>
            </a:r>
            <a:r>
              <a:rPr lang="en-US" altLang="ko-KR" sz="2800" dirty="0" smtClean="0"/>
              <a:t>					    </a:t>
            </a:r>
            <a:r>
              <a:rPr lang="ko-KR" altLang="en-US" sz="2800" dirty="0" err="1" smtClean="0"/>
              <a:t>반응형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모바일</a:t>
            </a:r>
            <a:r>
              <a:rPr lang="en-US" altLang="ko-KR" sz="2800" dirty="0" smtClean="0"/>
              <a:t>)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9062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263" y="182246"/>
            <a:ext cx="10515600" cy="901972"/>
          </a:xfrm>
        </p:spPr>
        <p:txBody>
          <a:bodyPr/>
          <a:lstStyle/>
          <a:p>
            <a:pPr algn="ctr"/>
            <a:r>
              <a:rPr lang="ko-KR" altLang="en-US" dirty="0" smtClean="0"/>
              <a:t>깃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30629" y="5768794"/>
            <a:ext cx="11612880" cy="901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버전관리 시스템 깃으로 프로젝트 진행의 </a:t>
            </a:r>
            <a:r>
              <a:rPr lang="ko-KR" altLang="en-US" sz="2800" dirty="0" smtClean="0"/>
              <a:t>모든 시점의 </a:t>
            </a:r>
            <a:r>
              <a:rPr lang="ko-KR" altLang="en-US" sz="2800" dirty="0" smtClean="0"/>
              <a:t>소스를 관리 할 수 있다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위는 </a:t>
            </a:r>
            <a:r>
              <a:rPr lang="en-US" altLang="ko-KR" sz="2800" dirty="0" err="1" smtClean="0"/>
              <a:t>GitBash</a:t>
            </a:r>
            <a:r>
              <a:rPr lang="ko-KR" altLang="en-US" sz="2800" dirty="0" smtClean="0"/>
              <a:t>를 통해 로컬저장소에서 원격저장소로 </a:t>
            </a:r>
            <a:r>
              <a:rPr lang="ko-KR" altLang="en-US" sz="2800" dirty="0" err="1" smtClean="0"/>
              <a:t>커밋하는</a:t>
            </a:r>
            <a:r>
              <a:rPr lang="ko-KR" altLang="en-US" sz="2800" dirty="0" smtClean="0"/>
              <a:t> 과정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3" y="902925"/>
            <a:ext cx="7366907" cy="468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2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51263" y="182246"/>
            <a:ext cx="10515600" cy="901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err="1" smtClean="0"/>
              <a:t>깃허브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sz="2800" dirty="0" smtClean="0"/>
              <a:t>github.com/kofelo123/</a:t>
            </a:r>
            <a:r>
              <a:rPr lang="en-US" altLang="ko-KR" sz="2800" dirty="0" err="1" smtClean="0"/>
              <a:t>smartitcording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02" y="1084218"/>
            <a:ext cx="473075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69" y="947693"/>
            <a:ext cx="586105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30629" y="5768794"/>
            <a:ext cx="11612880" cy="901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깃으로 로컬저장소에서 원격저장소인 </a:t>
            </a:r>
            <a:r>
              <a:rPr lang="ko-KR" altLang="en-US" sz="2800" dirty="0" err="1" smtClean="0"/>
              <a:t>깃허브로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Commit </a:t>
            </a:r>
            <a:r>
              <a:rPr lang="ko-KR" altLang="en-US" sz="2800" dirty="0" smtClean="0"/>
              <a:t>한다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err="1" smtClean="0"/>
              <a:t>깃허브는</a:t>
            </a:r>
            <a:r>
              <a:rPr lang="ko-KR" altLang="en-US" sz="2800" dirty="0" smtClean="0"/>
              <a:t> 웹에서 </a:t>
            </a:r>
            <a:r>
              <a:rPr lang="ko-KR" altLang="en-US" sz="2800" dirty="0" err="1" smtClean="0"/>
              <a:t>깃프로젝트로</a:t>
            </a:r>
            <a:r>
              <a:rPr lang="ko-KR" altLang="en-US" sz="2800" dirty="0" smtClean="0"/>
              <a:t> 접근 할 수 있는 원격저장소 공간이다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32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51263" y="182246"/>
            <a:ext cx="10515600" cy="901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234" y="1084218"/>
            <a:ext cx="4162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63" y="1229678"/>
            <a:ext cx="313944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30629" y="5768794"/>
            <a:ext cx="11612880" cy="901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 smtClean="0"/>
              <a:t>페이징처리는</a:t>
            </a:r>
            <a:r>
              <a:rPr lang="ko-KR" altLang="en-US" sz="2800" dirty="0" smtClean="0"/>
              <a:t> 겉으로 간단해 보이지만 능동적으로 처리하기 위해 </a:t>
            </a:r>
            <a:r>
              <a:rPr lang="ko-KR" altLang="en-US" sz="2800" dirty="0" err="1" smtClean="0"/>
              <a:t>여러가지</a:t>
            </a:r>
            <a:r>
              <a:rPr lang="ko-KR" altLang="en-US" sz="2800" dirty="0" smtClean="0"/>
              <a:t> 복잡한 공식을 사용해서 계산을 할 필요가 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2623" y="2129247"/>
            <a:ext cx="11612880" cy="3122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accent4"/>
                </a:solidFill>
              </a:rPr>
              <a:t>※</a:t>
            </a:r>
            <a:r>
              <a:rPr lang="en-US" altLang="ko-KR" sz="2000" dirty="0" err="1" smtClean="0">
                <a:solidFill>
                  <a:schemeClr val="accent4"/>
                </a:solidFill>
              </a:rPr>
              <a:t>endPage</a:t>
            </a:r>
            <a:r>
              <a:rPr lang="en-US" altLang="ko-KR" sz="2000" dirty="0" smtClean="0">
                <a:solidFill>
                  <a:schemeClr val="accent4"/>
                </a:solidFill>
              </a:rPr>
              <a:t> = (</a:t>
            </a:r>
            <a:r>
              <a:rPr lang="en-US" altLang="ko-KR" sz="2000" dirty="0" err="1" smtClean="0">
                <a:solidFill>
                  <a:schemeClr val="accent4"/>
                </a:solidFill>
              </a:rPr>
              <a:t>int</a:t>
            </a:r>
            <a:r>
              <a:rPr lang="en-US" altLang="ko-KR" sz="2000" dirty="0" smtClean="0">
                <a:solidFill>
                  <a:schemeClr val="accent4"/>
                </a:solidFill>
              </a:rPr>
              <a:t>) (</a:t>
            </a:r>
            <a:r>
              <a:rPr lang="en-US" altLang="ko-KR" sz="2000" dirty="0" err="1" smtClean="0">
                <a:solidFill>
                  <a:schemeClr val="accent4"/>
                </a:solidFill>
              </a:rPr>
              <a:t>Math.ceil</a:t>
            </a:r>
            <a:r>
              <a:rPr lang="en-US" altLang="ko-KR" sz="2000" dirty="0" smtClean="0">
                <a:solidFill>
                  <a:schemeClr val="accent4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accent4"/>
                </a:solidFill>
              </a:rPr>
              <a:t>cri.getPage</a:t>
            </a:r>
            <a:r>
              <a:rPr lang="en-US" altLang="ko-KR" sz="2000" dirty="0" smtClean="0">
                <a:solidFill>
                  <a:schemeClr val="accent4"/>
                </a:solidFill>
              </a:rPr>
              <a:t>() / (double)</a:t>
            </a:r>
            <a:r>
              <a:rPr lang="en-US" altLang="ko-KR" sz="2000" dirty="0" err="1" smtClean="0">
                <a:solidFill>
                  <a:schemeClr val="accent4"/>
                </a:solidFill>
              </a:rPr>
              <a:t>displayPageNum</a:t>
            </a:r>
            <a:r>
              <a:rPr lang="en-US" altLang="ko-KR" sz="2000" dirty="0" smtClean="0">
                <a:solidFill>
                  <a:schemeClr val="accent4"/>
                </a:solidFill>
              </a:rPr>
              <a:t> ) * </a:t>
            </a:r>
            <a:r>
              <a:rPr lang="en-US" altLang="ko-KR" sz="2000" dirty="0" err="1" smtClean="0">
                <a:solidFill>
                  <a:schemeClr val="accent4"/>
                </a:solidFill>
              </a:rPr>
              <a:t>displayPageNum</a:t>
            </a:r>
            <a:r>
              <a:rPr lang="en-US" altLang="ko-KR" sz="2000" dirty="0" smtClean="0">
                <a:solidFill>
                  <a:schemeClr val="accent4"/>
                </a:solidFill>
              </a:rPr>
              <a:t>);</a:t>
            </a:r>
          </a:p>
          <a:p>
            <a:r>
              <a:rPr lang="en-US" altLang="ko-KR" sz="2000" dirty="0" smtClean="0">
                <a:solidFill>
                  <a:schemeClr val="accent4"/>
                </a:solidFill>
              </a:rPr>
              <a:t>(</a:t>
            </a:r>
            <a:r>
              <a:rPr lang="ko-KR" altLang="en-US" sz="2000" dirty="0" err="1" smtClean="0">
                <a:solidFill>
                  <a:schemeClr val="accent4"/>
                </a:solidFill>
              </a:rPr>
              <a:t>끝페이지</a:t>
            </a:r>
            <a:r>
              <a:rPr lang="ko-KR" altLang="en-US" sz="2000" dirty="0" smtClean="0">
                <a:solidFill>
                  <a:schemeClr val="accent4"/>
                </a:solidFill>
              </a:rPr>
              <a:t>  </a:t>
            </a:r>
            <a:r>
              <a:rPr lang="en-US" altLang="ko-KR" sz="2000" dirty="0" smtClean="0">
                <a:solidFill>
                  <a:schemeClr val="accent4"/>
                </a:solidFill>
              </a:rPr>
              <a:t>=</a:t>
            </a:r>
            <a:r>
              <a:rPr lang="ko-KR" altLang="en-US" sz="2000" dirty="0" smtClean="0">
                <a:solidFill>
                  <a:schemeClr val="accent4"/>
                </a:solidFill>
              </a:rPr>
              <a:t>                 현재페이지번호               페이지번호의수 </a:t>
            </a:r>
            <a:r>
              <a:rPr lang="en-US" altLang="ko-KR" sz="2000" dirty="0" smtClean="0">
                <a:solidFill>
                  <a:schemeClr val="accent4"/>
                </a:solidFill>
              </a:rPr>
              <a:t>)</a:t>
            </a:r>
          </a:p>
          <a:p>
            <a:endParaRPr lang="en-US" altLang="ko-KR" sz="2000" dirty="0">
              <a:solidFill>
                <a:schemeClr val="accent4"/>
              </a:solidFill>
            </a:endParaRPr>
          </a:p>
          <a:p>
            <a:r>
              <a:rPr lang="en-US" altLang="ko-KR" sz="2000" dirty="0">
                <a:solidFill>
                  <a:schemeClr val="accent4"/>
                </a:solidFill>
              </a:rPr>
              <a:t>※ </a:t>
            </a:r>
            <a:r>
              <a:rPr lang="en-US" altLang="ko-KR" sz="2000" dirty="0" err="1" smtClean="0">
                <a:solidFill>
                  <a:schemeClr val="accent4"/>
                </a:solidFill>
              </a:rPr>
              <a:t>startPage</a:t>
            </a:r>
            <a:r>
              <a:rPr lang="en-US" altLang="ko-KR" sz="2000" dirty="0" smtClean="0">
                <a:solidFill>
                  <a:schemeClr val="accent4"/>
                </a:solidFill>
              </a:rPr>
              <a:t> = (</a:t>
            </a:r>
            <a:r>
              <a:rPr lang="en-US" altLang="ko-KR" sz="2000" dirty="0" err="1" smtClean="0">
                <a:solidFill>
                  <a:schemeClr val="accent4"/>
                </a:solidFill>
              </a:rPr>
              <a:t>endPage</a:t>
            </a:r>
            <a:r>
              <a:rPr lang="en-US" altLang="ko-KR" sz="2000" dirty="0" smtClean="0">
                <a:solidFill>
                  <a:schemeClr val="accent4"/>
                </a:solidFill>
              </a:rPr>
              <a:t> – </a:t>
            </a:r>
            <a:r>
              <a:rPr lang="en-US" altLang="ko-KR" sz="2000" dirty="0" err="1" smtClean="0">
                <a:solidFill>
                  <a:schemeClr val="accent4"/>
                </a:solidFill>
              </a:rPr>
              <a:t>displayPageNum</a:t>
            </a:r>
            <a:r>
              <a:rPr lang="en-US" altLang="ko-KR" sz="2000" dirty="0" smtClean="0">
                <a:solidFill>
                  <a:schemeClr val="accent4"/>
                </a:solidFill>
              </a:rPr>
              <a:t>) + 1;</a:t>
            </a:r>
          </a:p>
          <a:p>
            <a:endParaRPr lang="en-US" altLang="ko-KR" sz="2000" dirty="0">
              <a:solidFill>
                <a:schemeClr val="accent4"/>
              </a:solidFill>
            </a:endParaRPr>
          </a:p>
          <a:p>
            <a:r>
              <a:rPr lang="en-US" altLang="ko-KR" sz="2000" dirty="0" smtClean="0">
                <a:solidFill>
                  <a:schemeClr val="accent4"/>
                </a:solidFill>
              </a:rPr>
              <a:t>※ </a:t>
            </a:r>
            <a:r>
              <a:rPr lang="en-US" altLang="ko-KR" sz="2000" dirty="0" err="1" smtClean="0">
                <a:solidFill>
                  <a:schemeClr val="accent4"/>
                </a:solidFill>
              </a:rPr>
              <a:t>prev</a:t>
            </a:r>
            <a:r>
              <a:rPr lang="en-US" altLang="ko-KR" sz="2000" dirty="0" smtClean="0">
                <a:solidFill>
                  <a:schemeClr val="accent4"/>
                </a:solidFill>
              </a:rPr>
              <a:t> = </a:t>
            </a:r>
            <a:r>
              <a:rPr lang="en-US" altLang="ko-KR" sz="2000" dirty="0" err="1" smtClean="0">
                <a:solidFill>
                  <a:schemeClr val="accent4"/>
                </a:solidFill>
              </a:rPr>
              <a:t>startPage</a:t>
            </a:r>
            <a:r>
              <a:rPr lang="en-US" altLang="ko-KR" sz="2000" dirty="0" smtClean="0">
                <a:solidFill>
                  <a:schemeClr val="accent4"/>
                </a:solidFill>
              </a:rPr>
              <a:t> == 1 ? False : true;</a:t>
            </a:r>
          </a:p>
          <a:p>
            <a:endParaRPr lang="en-US" altLang="ko-KR" sz="2000" dirty="0">
              <a:solidFill>
                <a:schemeClr val="accent4"/>
              </a:solidFill>
            </a:endParaRPr>
          </a:p>
          <a:p>
            <a:r>
              <a:rPr lang="en-US" altLang="ko-KR" sz="2000" dirty="0" smtClean="0">
                <a:solidFill>
                  <a:schemeClr val="accent4"/>
                </a:solidFill>
              </a:rPr>
              <a:t>※ next = </a:t>
            </a:r>
            <a:r>
              <a:rPr lang="en-US" altLang="ko-KR" sz="2000" dirty="0" err="1" smtClean="0">
                <a:solidFill>
                  <a:schemeClr val="accent4"/>
                </a:solidFill>
              </a:rPr>
              <a:t>endPage</a:t>
            </a:r>
            <a:r>
              <a:rPr lang="en-US" altLang="ko-KR" sz="2000" dirty="0" smtClean="0">
                <a:solidFill>
                  <a:schemeClr val="accent4"/>
                </a:solidFill>
              </a:rPr>
              <a:t> * </a:t>
            </a:r>
            <a:r>
              <a:rPr lang="en-US" altLang="ko-KR" sz="2000" dirty="0" err="1" smtClean="0">
                <a:solidFill>
                  <a:schemeClr val="accent4"/>
                </a:solidFill>
              </a:rPr>
              <a:t>cri.getPerPageNum</a:t>
            </a:r>
            <a:r>
              <a:rPr lang="en-US" altLang="ko-KR" sz="2000" dirty="0" smtClean="0">
                <a:solidFill>
                  <a:schemeClr val="accent4"/>
                </a:solidFill>
              </a:rPr>
              <a:t>() &gt;= </a:t>
            </a:r>
            <a:r>
              <a:rPr lang="en-US" altLang="ko-KR" sz="2000" dirty="0" err="1" smtClean="0">
                <a:solidFill>
                  <a:schemeClr val="accent4"/>
                </a:solidFill>
              </a:rPr>
              <a:t>totalCount</a:t>
            </a:r>
            <a:r>
              <a:rPr lang="en-US" altLang="ko-KR" sz="2000" dirty="0" smtClean="0">
                <a:solidFill>
                  <a:schemeClr val="accent4"/>
                </a:solidFill>
              </a:rPr>
              <a:t> ? False : true;</a:t>
            </a:r>
          </a:p>
          <a:p>
            <a:endParaRPr lang="en-US" altLang="ko-KR" sz="2000" dirty="0">
              <a:solidFill>
                <a:schemeClr val="accent4"/>
              </a:solidFill>
            </a:endParaRPr>
          </a:p>
          <a:p>
            <a:r>
              <a:rPr lang="ko-KR" altLang="en-US" sz="2000" dirty="0" smtClean="0">
                <a:solidFill>
                  <a:schemeClr val="accent4"/>
                </a:solidFill>
              </a:rPr>
              <a:t>등</a:t>
            </a:r>
            <a:r>
              <a:rPr lang="en-US" altLang="ko-KR" sz="2000" dirty="0" smtClean="0">
                <a:solidFill>
                  <a:schemeClr val="accent4"/>
                </a:solidFill>
              </a:rPr>
              <a:t>..</a:t>
            </a:r>
            <a:endParaRPr lang="ko-KR" alt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51263" y="182246"/>
            <a:ext cx="10515600" cy="901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검색 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2" y="1246119"/>
            <a:ext cx="4846320" cy="336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207" y="1254034"/>
            <a:ext cx="6029325" cy="3291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30629" y="5768794"/>
            <a:ext cx="11612880" cy="901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0629" y="4898571"/>
            <a:ext cx="11612880" cy="163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화면에서의 검색 조건에 따라 검색해야 하는 </a:t>
            </a:r>
            <a:r>
              <a:rPr lang="en-US" altLang="ko-KR" sz="2800" dirty="0" smtClean="0"/>
              <a:t>DB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SQL </a:t>
            </a:r>
            <a:r>
              <a:rPr lang="ko-KR" altLang="en-US" sz="2800" dirty="0" smtClean="0"/>
              <a:t>문이 달라지기 때문에 이를 처리 하기 위해서 </a:t>
            </a:r>
            <a:r>
              <a:rPr lang="en-US" altLang="ko-KR" sz="2800" dirty="0" err="1" smtClean="0"/>
              <a:t>MyBatis</a:t>
            </a:r>
            <a:r>
              <a:rPr lang="ko-KR" altLang="en-US" sz="2800" dirty="0" smtClean="0"/>
              <a:t>의 동적 </a:t>
            </a:r>
            <a:r>
              <a:rPr lang="en-US" altLang="ko-KR" sz="2800" dirty="0" smtClean="0"/>
              <a:t>SQL </a:t>
            </a:r>
            <a:r>
              <a:rPr lang="ko-KR" altLang="en-US" sz="2800" dirty="0" smtClean="0"/>
              <a:t>기능을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활용 한다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(if, choose, when, otherwise, trim, where, set, </a:t>
            </a:r>
            <a:r>
              <a:rPr lang="en-US" altLang="ko-KR" sz="2800" dirty="0" err="1" smtClean="0"/>
              <a:t>foreach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등의 조건을 </a:t>
            </a:r>
            <a:r>
              <a:rPr lang="en-US" altLang="ko-KR" sz="2800" dirty="0" err="1" smtClean="0"/>
              <a:t>sql</a:t>
            </a:r>
            <a:r>
              <a:rPr lang="ko-KR" altLang="en-US" sz="2800" dirty="0" smtClean="0"/>
              <a:t>구문에 사용가능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32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51263" y="182246"/>
            <a:ext cx="10515600" cy="901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err="1" smtClean="0"/>
              <a:t>댓</a:t>
            </a:r>
            <a:r>
              <a:rPr lang="ko-KR" altLang="en-US" dirty="0" err="1"/>
              <a:t>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2265"/>
            <a:ext cx="5708469" cy="320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63" y="1536384"/>
            <a:ext cx="5381625" cy="33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30629" y="5185954"/>
            <a:ext cx="11612880" cy="1484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REST</a:t>
            </a:r>
            <a:r>
              <a:rPr lang="ko-KR" altLang="en-US" sz="2800" dirty="0" smtClean="0"/>
              <a:t>방식과 </a:t>
            </a:r>
            <a:r>
              <a:rPr lang="en-US" altLang="ko-KR" sz="2800" dirty="0" smtClean="0"/>
              <a:t>Ajax</a:t>
            </a:r>
            <a:r>
              <a:rPr lang="ko-KR" altLang="en-US" sz="2800" dirty="0" smtClean="0"/>
              <a:t>를 사용한 </a:t>
            </a:r>
            <a:r>
              <a:rPr lang="ko-KR" altLang="en-US" sz="2800" dirty="0" err="1" smtClean="0"/>
              <a:t>댓글</a:t>
            </a:r>
            <a:r>
              <a:rPr lang="ko-KR" altLang="en-US" sz="2800" dirty="0" smtClean="0"/>
              <a:t> 처리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32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갈매기형 수장 39"/>
          <p:cNvSpPr/>
          <p:nvPr/>
        </p:nvSpPr>
        <p:spPr>
          <a:xfrm>
            <a:off x="1259052" y="2999703"/>
            <a:ext cx="2313813" cy="91583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갈매기형 수장 42"/>
          <p:cNvSpPr/>
          <p:nvPr/>
        </p:nvSpPr>
        <p:spPr>
          <a:xfrm>
            <a:off x="1271917" y="4042347"/>
            <a:ext cx="2313813" cy="91583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갈매기형 수장 43"/>
          <p:cNvSpPr/>
          <p:nvPr/>
        </p:nvSpPr>
        <p:spPr>
          <a:xfrm>
            <a:off x="1284782" y="5084991"/>
            <a:ext cx="2313813" cy="91583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246187" y="1957059"/>
            <a:ext cx="2313813" cy="91583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갈매기형 수장 1"/>
          <p:cNvSpPr/>
          <p:nvPr/>
        </p:nvSpPr>
        <p:spPr>
          <a:xfrm>
            <a:off x="1055688" y="1952625"/>
            <a:ext cx="2313813" cy="915835"/>
          </a:xfrm>
          <a:prstGeom prst="chevron">
            <a:avLst/>
          </a:prstGeom>
          <a:solidFill>
            <a:srgbClr val="15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1055689" y="2996461"/>
            <a:ext cx="2313813" cy="915835"/>
          </a:xfrm>
          <a:prstGeom prst="chevron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1055689" y="4040296"/>
            <a:ext cx="2313813" cy="915835"/>
          </a:xfrm>
          <a:prstGeom prst="chevron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갈매기형 수장 8"/>
          <p:cNvSpPr/>
          <p:nvPr/>
        </p:nvSpPr>
        <p:spPr>
          <a:xfrm>
            <a:off x="1055689" y="5084132"/>
            <a:ext cx="2313813" cy="915835"/>
          </a:xfrm>
          <a:prstGeom prst="chevron">
            <a:avLst/>
          </a:prstGeom>
          <a:solidFill>
            <a:srgbClr val="C03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76229" y="2356542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stCxn id="2" idx="3"/>
          </p:cNvCxnSpPr>
          <p:nvPr/>
        </p:nvCxnSpPr>
        <p:spPr>
          <a:xfrm>
            <a:off x="3369501" y="2410543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776229" y="3374999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369501" y="3429000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776229" y="4447454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3369501" y="4501455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776229" y="5465908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69501" y="5519909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70670" y="2150878"/>
            <a:ext cx="237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92929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AOP &amp; </a:t>
            </a:r>
            <a:r>
              <a:rPr lang="ko-KR" altLang="en-US" sz="1600" dirty="0" smtClean="0">
                <a:solidFill>
                  <a:srgbClr val="92929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트랜잭션 처리</a:t>
            </a:r>
            <a:endParaRPr lang="ko-KR" altLang="en-US" sz="1600" dirty="0">
              <a:solidFill>
                <a:srgbClr val="92929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70670" y="3229766"/>
            <a:ext cx="19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92929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업로드 다운로드 </a:t>
            </a:r>
            <a:endParaRPr lang="ko-KR" altLang="en-US" sz="1600" dirty="0">
              <a:solidFill>
                <a:srgbClr val="92929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90956" y="4270261"/>
            <a:ext cx="19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92929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처리</a:t>
            </a:r>
            <a:r>
              <a:rPr lang="ko-KR" altLang="en-US" sz="1600" dirty="0" smtClean="0">
                <a:solidFill>
                  <a:srgbClr val="92929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1600" dirty="0">
              <a:solidFill>
                <a:srgbClr val="92929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70670" y="5391082"/>
            <a:ext cx="19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92929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다중게시판</a:t>
            </a:r>
            <a:endParaRPr lang="ko-KR" altLang="en-US" sz="1600" dirty="0">
              <a:solidFill>
                <a:srgbClr val="92929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5753" y="2513906"/>
            <a:ext cx="135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Description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65753" y="3521332"/>
            <a:ext cx="135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Description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65753" y="4553810"/>
            <a:ext cx="135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Description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65753" y="5573908"/>
            <a:ext cx="135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Description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Next </a:t>
            </a:r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Plan 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자유형 4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072916" y="2117944"/>
            <a:ext cx="347533" cy="324115"/>
            <a:chOff x="5208588" y="-1658938"/>
            <a:chExt cx="1625601" cy="1516063"/>
          </a:xfrm>
          <a:solidFill>
            <a:schemeClr val="bg1"/>
          </a:solidFill>
        </p:grpSpPr>
        <p:sp>
          <p:nvSpPr>
            <p:cNvPr id="46" name="Freeform 5"/>
            <p:cNvSpPr>
              <a:spLocks/>
            </p:cNvSpPr>
            <p:nvPr/>
          </p:nvSpPr>
          <p:spPr bwMode="auto">
            <a:xfrm>
              <a:off x="5208588" y="-750888"/>
              <a:ext cx="1057275" cy="606425"/>
            </a:xfrm>
            <a:custGeom>
              <a:avLst/>
              <a:gdLst>
                <a:gd name="T0" fmla="*/ 3925 w 3996"/>
                <a:gd name="T1" fmla="*/ 340 h 2297"/>
                <a:gd name="T2" fmla="*/ 3797 w 3996"/>
                <a:gd name="T3" fmla="*/ 242 h 2297"/>
                <a:gd name="T4" fmla="*/ 3381 w 3996"/>
                <a:gd name="T5" fmla="*/ 17 h 2297"/>
                <a:gd name="T6" fmla="*/ 2887 w 3996"/>
                <a:gd name="T7" fmla="*/ 1482 h 2297"/>
                <a:gd name="T8" fmla="*/ 2614 w 3996"/>
                <a:gd name="T9" fmla="*/ 1087 h 2297"/>
                <a:gd name="T10" fmla="*/ 2725 w 3996"/>
                <a:gd name="T11" fmla="*/ 914 h 2297"/>
                <a:gd name="T12" fmla="*/ 2802 w 3996"/>
                <a:gd name="T13" fmla="*/ 730 h 2297"/>
                <a:gd name="T14" fmla="*/ 2815 w 3996"/>
                <a:gd name="T15" fmla="*/ 596 h 2297"/>
                <a:gd name="T16" fmla="*/ 2780 w 3996"/>
                <a:gd name="T17" fmla="*/ 501 h 2297"/>
                <a:gd name="T18" fmla="*/ 2713 w 3996"/>
                <a:gd name="T19" fmla="*/ 439 h 2297"/>
                <a:gd name="T20" fmla="*/ 2633 w 3996"/>
                <a:gd name="T21" fmla="*/ 403 h 2297"/>
                <a:gd name="T22" fmla="*/ 2507 w 3996"/>
                <a:gd name="T23" fmla="*/ 382 h 2297"/>
                <a:gd name="T24" fmla="*/ 2487 w 3996"/>
                <a:gd name="T25" fmla="*/ 382 h 2297"/>
                <a:gd name="T26" fmla="*/ 2485 w 3996"/>
                <a:gd name="T27" fmla="*/ 382 h 2297"/>
                <a:gd name="T28" fmla="*/ 2482 w 3996"/>
                <a:gd name="T29" fmla="*/ 382 h 2297"/>
                <a:gd name="T30" fmla="*/ 2461 w 3996"/>
                <a:gd name="T31" fmla="*/ 382 h 2297"/>
                <a:gd name="T32" fmla="*/ 2336 w 3996"/>
                <a:gd name="T33" fmla="*/ 403 h 2297"/>
                <a:gd name="T34" fmla="*/ 2256 w 3996"/>
                <a:gd name="T35" fmla="*/ 439 h 2297"/>
                <a:gd name="T36" fmla="*/ 2189 w 3996"/>
                <a:gd name="T37" fmla="*/ 501 h 2297"/>
                <a:gd name="T38" fmla="*/ 2154 w 3996"/>
                <a:gd name="T39" fmla="*/ 596 h 2297"/>
                <a:gd name="T40" fmla="*/ 2166 w 3996"/>
                <a:gd name="T41" fmla="*/ 730 h 2297"/>
                <a:gd name="T42" fmla="*/ 2243 w 3996"/>
                <a:gd name="T43" fmla="*/ 914 h 2297"/>
                <a:gd name="T44" fmla="*/ 2355 w 3996"/>
                <a:gd name="T45" fmla="*/ 1087 h 2297"/>
                <a:gd name="T46" fmla="*/ 2082 w 3996"/>
                <a:gd name="T47" fmla="*/ 1482 h 2297"/>
                <a:gd name="T48" fmla="*/ 1568 w 3996"/>
                <a:gd name="T49" fmla="*/ 30 h 2297"/>
                <a:gd name="T50" fmla="*/ 1137 w 3996"/>
                <a:gd name="T51" fmla="*/ 257 h 2297"/>
                <a:gd name="T52" fmla="*/ 753 w 3996"/>
                <a:gd name="T53" fmla="*/ 426 h 2297"/>
                <a:gd name="T54" fmla="*/ 580 w 3996"/>
                <a:gd name="T55" fmla="*/ 493 h 2297"/>
                <a:gd name="T56" fmla="*/ 377 w 3996"/>
                <a:gd name="T57" fmla="*/ 607 h 2297"/>
                <a:gd name="T58" fmla="*/ 228 w 3996"/>
                <a:gd name="T59" fmla="*/ 752 h 2297"/>
                <a:gd name="T60" fmla="*/ 127 w 3996"/>
                <a:gd name="T61" fmla="*/ 930 h 2297"/>
                <a:gd name="T62" fmla="*/ 61 w 3996"/>
                <a:gd name="T63" fmla="*/ 1144 h 2297"/>
                <a:gd name="T64" fmla="*/ 25 w 3996"/>
                <a:gd name="T65" fmla="*/ 1395 h 2297"/>
                <a:gd name="T66" fmla="*/ 3 w 3996"/>
                <a:gd name="T67" fmla="*/ 1925 h 2297"/>
                <a:gd name="T68" fmla="*/ 2482 w 3996"/>
                <a:gd name="T69" fmla="*/ 2297 h 2297"/>
                <a:gd name="T70" fmla="*/ 3996 w 3996"/>
                <a:gd name="T71" fmla="*/ 2297 h 2297"/>
                <a:gd name="T72" fmla="*/ 3954 w 3996"/>
                <a:gd name="T73" fmla="*/ 2212 h 2297"/>
                <a:gd name="T74" fmla="*/ 3928 w 3996"/>
                <a:gd name="T75" fmla="*/ 2086 h 2297"/>
                <a:gd name="T76" fmla="*/ 3927 w 3996"/>
                <a:gd name="T77" fmla="*/ 375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96" h="2297">
                  <a:moveTo>
                    <a:pt x="3925" y="375"/>
                  </a:moveTo>
                  <a:lnTo>
                    <a:pt x="3925" y="340"/>
                  </a:lnTo>
                  <a:lnTo>
                    <a:pt x="3930" y="304"/>
                  </a:lnTo>
                  <a:lnTo>
                    <a:pt x="3797" y="242"/>
                  </a:lnTo>
                  <a:lnTo>
                    <a:pt x="3584" y="133"/>
                  </a:lnTo>
                  <a:lnTo>
                    <a:pt x="3381" y="17"/>
                  </a:lnTo>
                  <a:lnTo>
                    <a:pt x="3355" y="0"/>
                  </a:lnTo>
                  <a:lnTo>
                    <a:pt x="2887" y="1482"/>
                  </a:lnTo>
                  <a:lnTo>
                    <a:pt x="2823" y="1683"/>
                  </a:lnTo>
                  <a:lnTo>
                    <a:pt x="2614" y="1087"/>
                  </a:lnTo>
                  <a:lnTo>
                    <a:pt x="2657" y="1026"/>
                  </a:lnTo>
                  <a:lnTo>
                    <a:pt x="2725" y="914"/>
                  </a:lnTo>
                  <a:lnTo>
                    <a:pt x="2773" y="816"/>
                  </a:lnTo>
                  <a:lnTo>
                    <a:pt x="2802" y="730"/>
                  </a:lnTo>
                  <a:lnTo>
                    <a:pt x="2815" y="657"/>
                  </a:lnTo>
                  <a:lnTo>
                    <a:pt x="2815" y="596"/>
                  </a:lnTo>
                  <a:lnTo>
                    <a:pt x="2802" y="544"/>
                  </a:lnTo>
                  <a:lnTo>
                    <a:pt x="2780" y="501"/>
                  </a:lnTo>
                  <a:lnTo>
                    <a:pt x="2750" y="466"/>
                  </a:lnTo>
                  <a:lnTo>
                    <a:pt x="2713" y="439"/>
                  </a:lnTo>
                  <a:lnTo>
                    <a:pt x="2673" y="418"/>
                  </a:lnTo>
                  <a:lnTo>
                    <a:pt x="2633" y="403"/>
                  </a:lnTo>
                  <a:lnTo>
                    <a:pt x="2573" y="389"/>
                  </a:lnTo>
                  <a:lnTo>
                    <a:pt x="2507" y="382"/>
                  </a:lnTo>
                  <a:lnTo>
                    <a:pt x="2487" y="382"/>
                  </a:lnTo>
                  <a:lnTo>
                    <a:pt x="2487" y="382"/>
                  </a:lnTo>
                  <a:lnTo>
                    <a:pt x="2486" y="382"/>
                  </a:lnTo>
                  <a:lnTo>
                    <a:pt x="2485" y="382"/>
                  </a:lnTo>
                  <a:lnTo>
                    <a:pt x="2484" y="382"/>
                  </a:lnTo>
                  <a:lnTo>
                    <a:pt x="2482" y="382"/>
                  </a:lnTo>
                  <a:lnTo>
                    <a:pt x="2482" y="382"/>
                  </a:lnTo>
                  <a:lnTo>
                    <a:pt x="2461" y="382"/>
                  </a:lnTo>
                  <a:lnTo>
                    <a:pt x="2396" y="389"/>
                  </a:lnTo>
                  <a:lnTo>
                    <a:pt x="2336" y="403"/>
                  </a:lnTo>
                  <a:lnTo>
                    <a:pt x="2295" y="418"/>
                  </a:lnTo>
                  <a:lnTo>
                    <a:pt x="2256" y="439"/>
                  </a:lnTo>
                  <a:lnTo>
                    <a:pt x="2219" y="466"/>
                  </a:lnTo>
                  <a:lnTo>
                    <a:pt x="2189" y="501"/>
                  </a:lnTo>
                  <a:lnTo>
                    <a:pt x="2166" y="544"/>
                  </a:lnTo>
                  <a:lnTo>
                    <a:pt x="2154" y="596"/>
                  </a:lnTo>
                  <a:lnTo>
                    <a:pt x="2153" y="657"/>
                  </a:lnTo>
                  <a:lnTo>
                    <a:pt x="2166" y="730"/>
                  </a:lnTo>
                  <a:lnTo>
                    <a:pt x="2196" y="816"/>
                  </a:lnTo>
                  <a:lnTo>
                    <a:pt x="2243" y="914"/>
                  </a:lnTo>
                  <a:lnTo>
                    <a:pt x="2312" y="1026"/>
                  </a:lnTo>
                  <a:lnTo>
                    <a:pt x="2355" y="1087"/>
                  </a:lnTo>
                  <a:lnTo>
                    <a:pt x="2145" y="1683"/>
                  </a:lnTo>
                  <a:lnTo>
                    <a:pt x="2082" y="1482"/>
                  </a:lnTo>
                  <a:lnTo>
                    <a:pt x="1613" y="0"/>
                  </a:lnTo>
                  <a:lnTo>
                    <a:pt x="1568" y="30"/>
                  </a:lnTo>
                  <a:lnTo>
                    <a:pt x="1290" y="182"/>
                  </a:lnTo>
                  <a:lnTo>
                    <a:pt x="1137" y="257"/>
                  </a:lnTo>
                  <a:lnTo>
                    <a:pt x="958" y="340"/>
                  </a:lnTo>
                  <a:lnTo>
                    <a:pt x="753" y="426"/>
                  </a:lnTo>
                  <a:lnTo>
                    <a:pt x="642" y="469"/>
                  </a:lnTo>
                  <a:lnTo>
                    <a:pt x="580" y="493"/>
                  </a:lnTo>
                  <a:lnTo>
                    <a:pt x="471" y="546"/>
                  </a:lnTo>
                  <a:lnTo>
                    <a:pt x="377" y="607"/>
                  </a:lnTo>
                  <a:lnTo>
                    <a:pt x="296" y="675"/>
                  </a:lnTo>
                  <a:lnTo>
                    <a:pt x="228" y="752"/>
                  </a:lnTo>
                  <a:lnTo>
                    <a:pt x="172" y="837"/>
                  </a:lnTo>
                  <a:lnTo>
                    <a:pt x="127" y="930"/>
                  </a:lnTo>
                  <a:lnTo>
                    <a:pt x="89" y="1033"/>
                  </a:lnTo>
                  <a:lnTo>
                    <a:pt x="61" y="1144"/>
                  </a:lnTo>
                  <a:lnTo>
                    <a:pt x="40" y="1265"/>
                  </a:lnTo>
                  <a:lnTo>
                    <a:pt x="25" y="1395"/>
                  </a:lnTo>
                  <a:lnTo>
                    <a:pt x="15" y="1536"/>
                  </a:lnTo>
                  <a:lnTo>
                    <a:pt x="3" y="1925"/>
                  </a:lnTo>
                  <a:lnTo>
                    <a:pt x="0" y="2297"/>
                  </a:lnTo>
                  <a:lnTo>
                    <a:pt x="2482" y="2297"/>
                  </a:lnTo>
                  <a:lnTo>
                    <a:pt x="2489" y="2297"/>
                  </a:lnTo>
                  <a:lnTo>
                    <a:pt x="3996" y="2297"/>
                  </a:lnTo>
                  <a:lnTo>
                    <a:pt x="3980" y="2270"/>
                  </a:lnTo>
                  <a:lnTo>
                    <a:pt x="3954" y="2212"/>
                  </a:lnTo>
                  <a:lnTo>
                    <a:pt x="3937" y="2150"/>
                  </a:lnTo>
                  <a:lnTo>
                    <a:pt x="3928" y="2086"/>
                  </a:lnTo>
                  <a:lnTo>
                    <a:pt x="3927" y="2052"/>
                  </a:lnTo>
                  <a:lnTo>
                    <a:pt x="3927" y="375"/>
                  </a:lnTo>
                  <a:lnTo>
                    <a:pt x="3925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7" name="Freeform 6"/>
            <p:cNvSpPr>
              <a:spLocks noEditPoints="1"/>
            </p:cNvSpPr>
            <p:nvPr/>
          </p:nvSpPr>
          <p:spPr bwMode="auto">
            <a:xfrm>
              <a:off x="6305551" y="-892175"/>
              <a:ext cx="528638" cy="749300"/>
            </a:xfrm>
            <a:custGeom>
              <a:avLst/>
              <a:gdLst>
                <a:gd name="T0" fmla="*/ 1935 w 1998"/>
                <a:gd name="T1" fmla="*/ 110 h 2827"/>
                <a:gd name="T2" fmla="*/ 1808 w 1998"/>
                <a:gd name="T3" fmla="*/ 30 h 2827"/>
                <a:gd name="T4" fmla="*/ 1617 w 1998"/>
                <a:gd name="T5" fmla="*/ 0 h 2827"/>
                <a:gd name="T6" fmla="*/ 1425 w 1998"/>
                <a:gd name="T7" fmla="*/ 17 h 2827"/>
                <a:gd name="T8" fmla="*/ 1088 w 1998"/>
                <a:gd name="T9" fmla="*/ 118 h 2827"/>
                <a:gd name="T10" fmla="*/ 990 w 1998"/>
                <a:gd name="T11" fmla="*/ 160 h 2827"/>
                <a:gd name="T12" fmla="*/ 878 w 1998"/>
                <a:gd name="T13" fmla="*/ 95 h 2827"/>
                <a:gd name="T14" fmla="*/ 728 w 1998"/>
                <a:gd name="T15" fmla="*/ 95 h 2827"/>
                <a:gd name="T16" fmla="*/ 616 w 1998"/>
                <a:gd name="T17" fmla="*/ 160 h 2827"/>
                <a:gd name="T18" fmla="*/ 41 w 1998"/>
                <a:gd name="T19" fmla="*/ 737 h 2827"/>
                <a:gd name="T20" fmla="*/ 0 w 1998"/>
                <a:gd name="T21" fmla="*/ 904 h 2827"/>
                <a:gd name="T22" fmla="*/ 10 w 1998"/>
                <a:gd name="T23" fmla="*/ 2656 h 2827"/>
                <a:gd name="T24" fmla="*/ 88 w 1998"/>
                <a:gd name="T25" fmla="*/ 2772 h 2827"/>
                <a:gd name="T26" fmla="*/ 218 w 1998"/>
                <a:gd name="T27" fmla="*/ 2827 h 2827"/>
                <a:gd name="T28" fmla="*/ 1384 w 1998"/>
                <a:gd name="T29" fmla="*/ 2827 h 2827"/>
                <a:gd name="T30" fmla="*/ 1515 w 1998"/>
                <a:gd name="T31" fmla="*/ 2772 h 2827"/>
                <a:gd name="T32" fmla="*/ 1593 w 1998"/>
                <a:gd name="T33" fmla="*/ 2656 h 2827"/>
                <a:gd name="T34" fmla="*/ 1603 w 1998"/>
                <a:gd name="T35" fmla="*/ 904 h 2827"/>
                <a:gd name="T36" fmla="*/ 1575 w 1998"/>
                <a:gd name="T37" fmla="*/ 766 h 2827"/>
                <a:gd name="T38" fmla="*/ 1759 w 1998"/>
                <a:gd name="T39" fmla="*/ 645 h 2827"/>
                <a:gd name="T40" fmla="*/ 1882 w 1998"/>
                <a:gd name="T41" fmla="*/ 530 h 2827"/>
                <a:gd name="T42" fmla="*/ 1986 w 1998"/>
                <a:gd name="T43" fmla="*/ 354 h 2827"/>
                <a:gd name="T44" fmla="*/ 1990 w 1998"/>
                <a:gd name="T45" fmla="*/ 207 h 2827"/>
                <a:gd name="T46" fmla="*/ 1232 w 1998"/>
                <a:gd name="T47" fmla="*/ 695 h 2827"/>
                <a:gd name="T48" fmla="*/ 997 w 1998"/>
                <a:gd name="T49" fmla="*/ 753 h 2827"/>
                <a:gd name="T50" fmla="*/ 998 w 1998"/>
                <a:gd name="T51" fmla="*/ 787 h 2827"/>
                <a:gd name="T52" fmla="*/ 953 w 1998"/>
                <a:gd name="T53" fmla="*/ 896 h 2827"/>
                <a:gd name="T54" fmla="*/ 856 w 1998"/>
                <a:gd name="T55" fmla="*/ 961 h 2827"/>
                <a:gd name="T56" fmla="*/ 775 w 1998"/>
                <a:gd name="T57" fmla="*/ 969 h 2827"/>
                <a:gd name="T58" fmla="*/ 665 w 1998"/>
                <a:gd name="T59" fmla="*/ 924 h 2827"/>
                <a:gd name="T60" fmla="*/ 601 w 1998"/>
                <a:gd name="T61" fmla="*/ 828 h 2827"/>
                <a:gd name="T62" fmla="*/ 592 w 1998"/>
                <a:gd name="T63" fmla="*/ 745 h 2827"/>
                <a:gd name="T64" fmla="*/ 638 w 1998"/>
                <a:gd name="T65" fmla="*/ 637 h 2827"/>
                <a:gd name="T66" fmla="*/ 735 w 1998"/>
                <a:gd name="T67" fmla="*/ 572 h 2827"/>
                <a:gd name="T68" fmla="*/ 820 w 1998"/>
                <a:gd name="T69" fmla="*/ 564 h 2827"/>
                <a:gd name="T70" fmla="*/ 944 w 1998"/>
                <a:gd name="T71" fmla="*/ 627 h 2827"/>
                <a:gd name="T72" fmla="*/ 1180 w 1998"/>
                <a:gd name="T73" fmla="*/ 588 h 2827"/>
                <a:gd name="T74" fmla="*/ 1354 w 1998"/>
                <a:gd name="T75" fmla="*/ 512 h 2827"/>
                <a:gd name="T76" fmla="*/ 1166 w 1998"/>
                <a:gd name="T77" fmla="*/ 305 h 2827"/>
                <a:gd name="T78" fmla="*/ 1456 w 1998"/>
                <a:gd name="T79" fmla="*/ 220 h 2827"/>
                <a:gd name="T80" fmla="*/ 1616 w 1998"/>
                <a:gd name="T81" fmla="*/ 205 h 2827"/>
                <a:gd name="T82" fmla="*/ 1765 w 1998"/>
                <a:gd name="T83" fmla="*/ 233 h 2827"/>
                <a:gd name="T84" fmla="*/ 1793 w 1998"/>
                <a:gd name="T85" fmla="*/ 268 h 2827"/>
                <a:gd name="T86" fmla="*/ 1723 w 1998"/>
                <a:gd name="T87" fmla="*/ 397 h 2827"/>
                <a:gd name="T88" fmla="*/ 1494 w 1998"/>
                <a:gd name="T89" fmla="*/ 576 h 2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98" h="2827">
                  <a:moveTo>
                    <a:pt x="1980" y="180"/>
                  </a:moveTo>
                  <a:lnTo>
                    <a:pt x="1968" y="154"/>
                  </a:lnTo>
                  <a:lnTo>
                    <a:pt x="1935" y="110"/>
                  </a:lnTo>
                  <a:lnTo>
                    <a:pt x="1903" y="81"/>
                  </a:lnTo>
                  <a:lnTo>
                    <a:pt x="1861" y="53"/>
                  </a:lnTo>
                  <a:lnTo>
                    <a:pt x="1808" y="30"/>
                  </a:lnTo>
                  <a:lnTo>
                    <a:pt x="1743" y="12"/>
                  </a:lnTo>
                  <a:lnTo>
                    <a:pt x="1664" y="2"/>
                  </a:lnTo>
                  <a:lnTo>
                    <a:pt x="1617" y="0"/>
                  </a:lnTo>
                  <a:lnTo>
                    <a:pt x="1610" y="0"/>
                  </a:lnTo>
                  <a:lnTo>
                    <a:pt x="1550" y="2"/>
                  </a:lnTo>
                  <a:lnTo>
                    <a:pt x="1425" y="17"/>
                  </a:lnTo>
                  <a:lnTo>
                    <a:pt x="1292" y="46"/>
                  </a:lnTo>
                  <a:lnTo>
                    <a:pt x="1156" y="91"/>
                  </a:lnTo>
                  <a:lnTo>
                    <a:pt x="1088" y="118"/>
                  </a:lnTo>
                  <a:lnTo>
                    <a:pt x="1039" y="139"/>
                  </a:lnTo>
                  <a:lnTo>
                    <a:pt x="991" y="161"/>
                  </a:lnTo>
                  <a:lnTo>
                    <a:pt x="990" y="160"/>
                  </a:lnTo>
                  <a:lnTo>
                    <a:pt x="970" y="142"/>
                  </a:lnTo>
                  <a:lnTo>
                    <a:pt x="925" y="114"/>
                  </a:lnTo>
                  <a:lnTo>
                    <a:pt x="878" y="95"/>
                  </a:lnTo>
                  <a:lnTo>
                    <a:pt x="828" y="85"/>
                  </a:lnTo>
                  <a:lnTo>
                    <a:pt x="778" y="85"/>
                  </a:lnTo>
                  <a:lnTo>
                    <a:pt x="728" y="95"/>
                  </a:lnTo>
                  <a:lnTo>
                    <a:pt x="679" y="114"/>
                  </a:lnTo>
                  <a:lnTo>
                    <a:pt x="635" y="142"/>
                  </a:lnTo>
                  <a:lnTo>
                    <a:pt x="616" y="160"/>
                  </a:lnTo>
                  <a:lnTo>
                    <a:pt x="105" y="655"/>
                  </a:lnTo>
                  <a:lnTo>
                    <a:pt x="80" y="680"/>
                  </a:lnTo>
                  <a:lnTo>
                    <a:pt x="41" y="737"/>
                  </a:lnTo>
                  <a:lnTo>
                    <a:pt x="15" y="802"/>
                  </a:lnTo>
                  <a:lnTo>
                    <a:pt x="1" y="869"/>
                  </a:lnTo>
                  <a:lnTo>
                    <a:pt x="0" y="904"/>
                  </a:lnTo>
                  <a:lnTo>
                    <a:pt x="0" y="2583"/>
                  </a:lnTo>
                  <a:lnTo>
                    <a:pt x="1" y="2608"/>
                  </a:lnTo>
                  <a:lnTo>
                    <a:pt x="10" y="2656"/>
                  </a:lnTo>
                  <a:lnTo>
                    <a:pt x="29" y="2700"/>
                  </a:lnTo>
                  <a:lnTo>
                    <a:pt x="55" y="2739"/>
                  </a:lnTo>
                  <a:lnTo>
                    <a:pt x="88" y="2772"/>
                  </a:lnTo>
                  <a:lnTo>
                    <a:pt x="127" y="2798"/>
                  </a:lnTo>
                  <a:lnTo>
                    <a:pt x="171" y="2817"/>
                  </a:lnTo>
                  <a:lnTo>
                    <a:pt x="218" y="2827"/>
                  </a:lnTo>
                  <a:lnTo>
                    <a:pt x="245" y="2827"/>
                  </a:lnTo>
                  <a:lnTo>
                    <a:pt x="1359" y="2827"/>
                  </a:lnTo>
                  <a:lnTo>
                    <a:pt x="1384" y="2827"/>
                  </a:lnTo>
                  <a:lnTo>
                    <a:pt x="1432" y="2817"/>
                  </a:lnTo>
                  <a:lnTo>
                    <a:pt x="1476" y="2798"/>
                  </a:lnTo>
                  <a:lnTo>
                    <a:pt x="1515" y="2772"/>
                  </a:lnTo>
                  <a:lnTo>
                    <a:pt x="1548" y="2739"/>
                  </a:lnTo>
                  <a:lnTo>
                    <a:pt x="1574" y="2700"/>
                  </a:lnTo>
                  <a:lnTo>
                    <a:pt x="1593" y="2656"/>
                  </a:lnTo>
                  <a:lnTo>
                    <a:pt x="1602" y="2608"/>
                  </a:lnTo>
                  <a:lnTo>
                    <a:pt x="1603" y="2583"/>
                  </a:lnTo>
                  <a:lnTo>
                    <a:pt x="1603" y="904"/>
                  </a:lnTo>
                  <a:lnTo>
                    <a:pt x="1602" y="869"/>
                  </a:lnTo>
                  <a:lnTo>
                    <a:pt x="1587" y="799"/>
                  </a:lnTo>
                  <a:lnTo>
                    <a:pt x="1575" y="766"/>
                  </a:lnTo>
                  <a:lnTo>
                    <a:pt x="1614" y="743"/>
                  </a:lnTo>
                  <a:lnTo>
                    <a:pt x="1691" y="695"/>
                  </a:lnTo>
                  <a:lnTo>
                    <a:pt x="1759" y="645"/>
                  </a:lnTo>
                  <a:lnTo>
                    <a:pt x="1821" y="592"/>
                  </a:lnTo>
                  <a:lnTo>
                    <a:pt x="1849" y="565"/>
                  </a:lnTo>
                  <a:lnTo>
                    <a:pt x="1882" y="530"/>
                  </a:lnTo>
                  <a:lnTo>
                    <a:pt x="1931" y="467"/>
                  </a:lnTo>
                  <a:lnTo>
                    <a:pt x="1965" y="408"/>
                  </a:lnTo>
                  <a:lnTo>
                    <a:pt x="1986" y="354"/>
                  </a:lnTo>
                  <a:lnTo>
                    <a:pt x="1996" y="304"/>
                  </a:lnTo>
                  <a:lnTo>
                    <a:pt x="1998" y="261"/>
                  </a:lnTo>
                  <a:lnTo>
                    <a:pt x="1990" y="207"/>
                  </a:lnTo>
                  <a:lnTo>
                    <a:pt x="1980" y="180"/>
                  </a:lnTo>
                  <a:close/>
                  <a:moveTo>
                    <a:pt x="1312" y="663"/>
                  </a:moveTo>
                  <a:lnTo>
                    <a:pt x="1232" y="695"/>
                  </a:lnTo>
                  <a:lnTo>
                    <a:pt x="1112" y="730"/>
                  </a:lnTo>
                  <a:lnTo>
                    <a:pt x="1035" y="747"/>
                  </a:lnTo>
                  <a:lnTo>
                    <a:pt x="997" y="753"/>
                  </a:lnTo>
                  <a:lnTo>
                    <a:pt x="998" y="760"/>
                  </a:lnTo>
                  <a:lnTo>
                    <a:pt x="999" y="766"/>
                  </a:lnTo>
                  <a:lnTo>
                    <a:pt x="998" y="787"/>
                  </a:lnTo>
                  <a:lnTo>
                    <a:pt x="990" y="827"/>
                  </a:lnTo>
                  <a:lnTo>
                    <a:pt x="975" y="863"/>
                  </a:lnTo>
                  <a:lnTo>
                    <a:pt x="953" y="896"/>
                  </a:lnTo>
                  <a:lnTo>
                    <a:pt x="925" y="923"/>
                  </a:lnTo>
                  <a:lnTo>
                    <a:pt x="892" y="945"/>
                  </a:lnTo>
                  <a:lnTo>
                    <a:pt x="856" y="961"/>
                  </a:lnTo>
                  <a:lnTo>
                    <a:pt x="816" y="969"/>
                  </a:lnTo>
                  <a:lnTo>
                    <a:pt x="795" y="969"/>
                  </a:lnTo>
                  <a:lnTo>
                    <a:pt x="775" y="969"/>
                  </a:lnTo>
                  <a:lnTo>
                    <a:pt x="735" y="961"/>
                  </a:lnTo>
                  <a:lnTo>
                    <a:pt x="699" y="945"/>
                  </a:lnTo>
                  <a:lnTo>
                    <a:pt x="665" y="924"/>
                  </a:lnTo>
                  <a:lnTo>
                    <a:pt x="638" y="896"/>
                  </a:lnTo>
                  <a:lnTo>
                    <a:pt x="616" y="864"/>
                  </a:lnTo>
                  <a:lnTo>
                    <a:pt x="601" y="828"/>
                  </a:lnTo>
                  <a:lnTo>
                    <a:pt x="592" y="787"/>
                  </a:lnTo>
                  <a:lnTo>
                    <a:pt x="592" y="766"/>
                  </a:lnTo>
                  <a:lnTo>
                    <a:pt x="592" y="745"/>
                  </a:lnTo>
                  <a:lnTo>
                    <a:pt x="600" y="706"/>
                  </a:lnTo>
                  <a:lnTo>
                    <a:pt x="616" y="670"/>
                  </a:lnTo>
                  <a:lnTo>
                    <a:pt x="638" y="637"/>
                  </a:lnTo>
                  <a:lnTo>
                    <a:pt x="665" y="610"/>
                  </a:lnTo>
                  <a:lnTo>
                    <a:pt x="698" y="588"/>
                  </a:lnTo>
                  <a:lnTo>
                    <a:pt x="735" y="572"/>
                  </a:lnTo>
                  <a:lnTo>
                    <a:pt x="774" y="564"/>
                  </a:lnTo>
                  <a:lnTo>
                    <a:pt x="795" y="563"/>
                  </a:lnTo>
                  <a:lnTo>
                    <a:pt x="820" y="564"/>
                  </a:lnTo>
                  <a:lnTo>
                    <a:pt x="866" y="576"/>
                  </a:lnTo>
                  <a:lnTo>
                    <a:pt x="908" y="597"/>
                  </a:lnTo>
                  <a:lnTo>
                    <a:pt x="944" y="627"/>
                  </a:lnTo>
                  <a:lnTo>
                    <a:pt x="959" y="645"/>
                  </a:lnTo>
                  <a:lnTo>
                    <a:pt x="1030" y="631"/>
                  </a:lnTo>
                  <a:lnTo>
                    <a:pt x="1180" y="588"/>
                  </a:lnTo>
                  <a:lnTo>
                    <a:pt x="1255" y="558"/>
                  </a:lnTo>
                  <a:lnTo>
                    <a:pt x="1306" y="535"/>
                  </a:lnTo>
                  <a:lnTo>
                    <a:pt x="1354" y="512"/>
                  </a:lnTo>
                  <a:lnTo>
                    <a:pt x="1149" y="313"/>
                  </a:lnTo>
                  <a:lnTo>
                    <a:pt x="1158" y="309"/>
                  </a:lnTo>
                  <a:lnTo>
                    <a:pt x="1166" y="305"/>
                  </a:lnTo>
                  <a:lnTo>
                    <a:pt x="1226" y="282"/>
                  </a:lnTo>
                  <a:lnTo>
                    <a:pt x="1342" y="245"/>
                  </a:lnTo>
                  <a:lnTo>
                    <a:pt x="1456" y="220"/>
                  </a:lnTo>
                  <a:lnTo>
                    <a:pt x="1561" y="206"/>
                  </a:lnTo>
                  <a:lnTo>
                    <a:pt x="1610" y="205"/>
                  </a:lnTo>
                  <a:lnTo>
                    <a:pt x="1616" y="205"/>
                  </a:lnTo>
                  <a:lnTo>
                    <a:pt x="1660" y="207"/>
                  </a:lnTo>
                  <a:lnTo>
                    <a:pt x="1724" y="217"/>
                  </a:lnTo>
                  <a:lnTo>
                    <a:pt x="1765" y="233"/>
                  </a:lnTo>
                  <a:lnTo>
                    <a:pt x="1787" y="249"/>
                  </a:lnTo>
                  <a:lnTo>
                    <a:pt x="1790" y="256"/>
                  </a:lnTo>
                  <a:lnTo>
                    <a:pt x="1793" y="268"/>
                  </a:lnTo>
                  <a:lnTo>
                    <a:pt x="1786" y="301"/>
                  </a:lnTo>
                  <a:lnTo>
                    <a:pt x="1763" y="345"/>
                  </a:lnTo>
                  <a:lnTo>
                    <a:pt x="1723" y="397"/>
                  </a:lnTo>
                  <a:lnTo>
                    <a:pt x="1666" y="454"/>
                  </a:lnTo>
                  <a:lnTo>
                    <a:pt x="1589" y="514"/>
                  </a:lnTo>
                  <a:lnTo>
                    <a:pt x="1494" y="576"/>
                  </a:lnTo>
                  <a:lnTo>
                    <a:pt x="1378" y="635"/>
                  </a:lnTo>
                  <a:lnTo>
                    <a:pt x="1312" y="6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5519738" y="-1658938"/>
              <a:ext cx="695325" cy="925513"/>
            </a:xfrm>
            <a:custGeom>
              <a:avLst/>
              <a:gdLst>
                <a:gd name="T0" fmla="*/ 318 w 2627"/>
                <a:gd name="T1" fmla="*/ 2704 h 3499"/>
                <a:gd name="T2" fmla="*/ 479 w 2627"/>
                <a:gd name="T3" fmla="*/ 3016 h 3499"/>
                <a:gd name="T4" fmla="*/ 638 w 2627"/>
                <a:gd name="T5" fmla="*/ 3203 h 3499"/>
                <a:gd name="T6" fmla="*/ 837 w 2627"/>
                <a:gd name="T7" fmla="*/ 3358 h 3499"/>
                <a:gd name="T8" fmla="*/ 1032 w 2627"/>
                <a:gd name="T9" fmla="*/ 3451 h 3499"/>
                <a:gd name="T10" fmla="*/ 1206 w 2627"/>
                <a:gd name="T11" fmla="*/ 3493 h 3499"/>
                <a:gd name="T12" fmla="*/ 1420 w 2627"/>
                <a:gd name="T13" fmla="*/ 3493 h 3499"/>
                <a:gd name="T14" fmla="*/ 1595 w 2627"/>
                <a:gd name="T15" fmla="*/ 3449 h 3499"/>
                <a:gd name="T16" fmla="*/ 1787 w 2627"/>
                <a:gd name="T17" fmla="*/ 3357 h 3499"/>
                <a:gd name="T18" fmla="*/ 1985 w 2627"/>
                <a:gd name="T19" fmla="*/ 3202 h 3499"/>
                <a:gd name="T20" fmla="*/ 2146 w 2627"/>
                <a:gd name="T21" fmla="*/ 3015 h 3499"/>
                <a:gd name="T22" fmla="*/ 2310 w 2627"/>
                <a:gd name="T23" fmla="*/ 2704 h 3499"/>
                <a:gd name="T24" fmla="*/ 2374 w 2627"/>
                <a:gd name="T25" fmla="*/ 2499 h 3499"/>
                <a:gd name="T26" fmla="*/ 2449 w 2627"/>
                <a:gd name="T27" fmla="*/ 2439 h 3499"/>
                <a:gd name="T28" fmla="*/ 2535 w 2627"/>
                <a:gd name="T29" fmla="*/ 2265 h 3499"/>
                <a:gd name="T30" fmla="*/ 2600 w 2627"/>
                <a:gd name="T31" fmla="*/ 2048 h 3499"/>
                <a:gd name="T32" fmla="*/ 2617 w 2627"/>
                <a:gd name="T33" fmla="*/ 1766 h 3499"/>
                <a:gd name="T34" fmla="*/ 2530 w 2627"/>
                <a:gd name="T35" fmla="*/ 1672 h 3499"/>
                <a:gd name="T36" fmla="*/ 2485 w 2627"/>
                <a:gd name="T37" fmla="*/ 1627 h 3499"/>
                <a:gd name="T38" fmla="*/ 2531 w 2627"/>
                <a:gd name="T39" fmla="*/ 1408 h 3499"/>
                <a:gd name="T40" fmla="*/ 2544 w 2627"/>
                <a:gd name="T41" fmla="*/ 953 h 3499"/>
                <a:gd name="T42" fmla="*/ 2467 w 2627"/>
                <a:gd name="T43" fmla="*/ 667 h 3499"/>
                <a:gd name="T44" fmla="*/ 2350 w 2627"/>
                <a:gd name="T45" fmla="*/ 508 h 3499"/>
                <a:gd name="T46" fmla="*/ 2221 w 2627"/>
                <a:gd name="T47" fmla="*/ 436 h 3499"/>
                <a:gd name="T48" fmla="*/ 2174 w 2627"/>
                <a:gd name="T49" fmla="*/ 421 h 3499"/>
                <a:gd name="T50" fmla="*/ 2039 w 2627"/>
                <a:gd name="T51" fmla="*/ 260 h 3499"/>
                <a:gd name="T52" fmla="*/ 1868 w 2627"/>
                <a:gd name="T53" fmla="*/ 138 h 3499"/>
                <a:gd name="T54" fmla="*/ 1710 w 2627"/>
                <a:gd name="T55" fmla="*/ 63 h 3499"/>
                <a:gd name="T56" fmla="*/ 1473 w 2627"/>
                <a:gd name="T57" fmla="*/ 7 h 3499"/>
                <a:gd name="T58" fmla="*/ 1234 w 2627"/>
                <a:gd name="T59" fmla="*/ 4 h 3499"/>
                <a:gd name="T60" fmla="*/ 1041 w 2627"/>
                <a:gd name="T61" fmla="*/ 33 h 3499"/>
                <a:gd name="T62" fmla="*/ 944 w 2627"/>
                <a:gd name="T63" fmla="*/ 65 h 3499"/>
                <a:gd name="T64" fmla="*/ 704 w 2627"/>
                <a:gd name="T65" fmla="*/ 194 h 3499"/>
                <a:gd name="T66" fmla="*/ 519 w 2627"/>
                <a:gd name="T67" fmla="*/ 332 h 3499"/>
                <a:gd name="T68" fmla="*/ 368 w 2627"/>
                <a:gd name="T69" fmla="*/ 483 h 3499"/>
                <a:gd name="T70" fmla="*/ 213 w 2627"/>
                <a:gd name="T71" fmla="*/ 703 h 3499"/>
                <a:gd name="T72" fmla="*/ 119 w 2627"/>
                <a:gd name="T73" fmla="*/ 930 h 3499"/>
                <a:gd name="T74" fmla="*/ 89 w 2627"/>
                <a:gd name="T75" fmla="*/ 1066 h 3499"/>
                <a:gd name="T76" fmla="*/ 98 w 2627"/>
                <a:gd name="T77" fmla="*/ 1432 h 3499"/>
                <a:gd name="T78" fmla="*/ 119 w 2627"/>
                <a:gd name="T79" fmla="*/ 1543 h 3499"/>
                <a:gd name="T80" fmla="*/ 137 w 2627"/>
                <a:gd name="T81" fmla="*/ 1666 h 3499"/>
                <a:gd name="T82" fmla="*/ 32 w 2627"/>
                <a:gd name="T83" fmla="*/ 1716 h 3499"/>
                <a:gd name="T84" fmla="*/ 5 w 2627"/>
                <a:gd name="T85" fmla="*/ 1926 h 3499"/>
                <a:gd name="T86" fmla="*/ 62 w 2627"/>
                <a:gd name="T87" fmla="*/ 2173 h 3499"/>
                <a:gd name="T88" fmla="*/ 152 w 2627"/>
                <a:gd name="T89" fmla="*/ 2396 h 3499"/>
                <a:gd name="T90" fmla="*/ 231 w 2627"/>
                <a:gd name="T91" fmla="*/ 2490 h 3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27" h="3499">
                  <a:moveTo>
                    <a:pt x="266" y="2500"/>
                  </a:moveTo>
                  <a:lnTo>
                    <a:pt x="278" y="2567"/>
                  </a:lnTo>
                  <a:lnTo>
                    <a:pt x="318" y="2704"/>
                  </a:lnTo>
                  <a:lnTo>
                    <a:pt x="378" y="2845"/>
                  </a:lnTo>
                  <a:lnTo>
                    <a:pt x="435" y="2948"/>
                  </a:lnTo>
                  <a:lnTo>
                    <a:pt x="479" y="3016"/>
                  </a:lnTo>
                  <a:lnTo>
                    <a:pt x="527" y="3081"/>
                  </a:lnTo>
                  <a:lnTo>
                    <a:pt x="580" y="3143"/>
                  </a:lnTo>
                  <a:lnTo>
                    <a:pt x="638" y="3203"/>
                  </a:lnTo>
                  <a:lnTo>
                    <a:pt x="700" y="3260"/>
                  </a:lnTo>
                  <a:lnTo>
                    <a:pt x="766" y="3311"/>
                  </a:lnTo>
                  <a:lnTo>
                    <a:pt x="837" y="3358"/>
                  </a:lnTo>
                  <a:lnTo>
                    <a:pt x="912" y="3400"/>
                  </a:lnTo>
                  <a:lnTo>
                    <a:pt x="990" y="3436"/>
                  </a:lnTo>
                  <a:lnTo>
                    <a:pt x="1032" y="3451"/>
                  </a:lnTo>
                  <a:lnTo>
                    <a:pt x="1066" y="3463"/>
                  </a:lnTo>
                  <a:lnTo>
                    <a:pt x="1136" y="3481"/>
                  </a:lnTo>
                  <a:lnTo>
                    <a:pt x="1206" y="3493"/>
                  </a:lnTo>
                  <a:lnTo>
                    <a:pt x="1277" y="3499"/>
                  </a:lnTo>
                  <a:lnTo>
                    <a:pt x="1350" y="3499"/>
                  </a:lnTo>
                  <a:lnTo>
                    <a:pt x="1420" y="3493"/>
                  </a:lnTo>
                  <a:lnTo>
                    <a:pt x="1491" y="3480"/>
                  </a:lnTo>
                  <a:lnTo>
                    <a:pt x="1561" y="3462"/>
                  </a:lnTo>
                  <a:lnTo>
                    <a:pt x="1595" y="3449"/>
                  </a:lnTo>
                  <a:lnTo>
                    <a:pt x="1635" y="3434"/>
                  </a:lnTo>
                  <a:lnTo>
                    <a:pt x="1712" y="3399"/>
                  </a:lnTo>
                  <a:lnTo>
                    <a:pt x="1787" y="3357"/>
                  </a:lnTo>
                  <a:lnTo>
                    <a:pt x="1857" y="3310"/>
                  </a:lnTo>
                  <a:lnTo>
                    <a:pt x="1923" y="3259"/>
                  </a:lnTo>
                  <a:lnTo>
                    <a:pt x="1985" y="3202"/>
                  </a:lnTo>
                  <a:lnTo>
                    <a:pt x="2043" y="3142"/>
                  </a:lnTo>
                  <a:lnTo>
                    <a:pt x="2097" y="3080"/>
                  </a:lnTo>
                  <a:lnTo>
                    <a:pt x="2146" y="3015"/>
                  </a:lnTo>
                  <a:lnTo>
                    <a:pt x="2190" y="2947"/>
                  </a:lnTo>
                  <a:lnTo>
                    <a:pt x="2248" y="2844"/>
                  </a:lnTo>
                  <a:lnTo>
                    <a:pt x="2310" y="2704"/>
                  </a:lnTo>
                  <a:lnTo>
                    <a:pt x="2351" y="2567"/>
                  </a:lnTo>
                  <a:lnTo>
                    <a:pt x="2363" y="2500"/>
                  </a:lnTo>
                  <a:lnTo>
                    <a:pt x="2374" y="2499"/>
                  </a:lnTo>
                  <a:lnTo>
                    <a:pt x="2397" y="2489"/>
                  </a:lnTo>
                  <a:lnTo>
                    <a:pt x="2422" y="2470"/>
                  </a:lnTo>
                  <a:lnTo>
                    <a:pt x="2449" y="2439"/>
                  </a:lnTo>
                  <a:lnTo>
                    <a:pt x="2476" y="2396"/>
                  </a:lnTo>
                  <a:lnTo>
                    <a:pt x="2506" y="2339"/>
                  </a:lnTo>
                  <a:lnTo>
                    <a:pt x="2535" y="2265"/>
                  </a:lnTo>
                  <a:lnTo>
                    <a:pt x="2566" y="2174"/>
                  </a:lnTo>
                  <a:lnTo>
                    <a:pt x="2581" y="2121"/>
                  </a:lnTo>
                  <a:lnTo>
                    <a:pt x="2600" y="2048"/>
                  </a:lnTo>
                  <a:lnTo>
                    <a:pt x="2623" y="1928"/>
                  </a:lnTo>
                  <a:lnTo>
                    <a:pt x="2627" y="1835"/>
                  </a:lnTo>
                  <a:lnTo>
                    <a:pt x="2617" y="1766"/>
                  </a:lnTo>
                  <a:lnTo>
                    <a:pt x="2596" y="1718"/>
                  </a:lnTo>
                  <a:lnTo>
                    <a:pt x="2565" y="1688"/>
                  </a:lnTo>
                  <a:lnTo>
                    <a:pt x="2530" y="1672"/>
                  </a:lnTo>
                  <a:lnTo>
                    <a:pt x="2491" y="1668"/>
                  </a:lnTo>
                  <a:lnTo>
                    <a:pt x="2471" y="1669"/>
                  </a:lnTo>
                  <a:lnTo>
                    <a:pt x="2485" y="1627"/>
                  </a:lnTo>
                  <a:lnTo>
                    <a:pt x="2508" y="1544"/>
                  </a:lnTo>
                  <a:lnTo>
                    <a:pt x="2516" y="1503"/>
                  </a:lnTo>
                  <a:lnTo>
                    <a:pt x="2531" y="1408"/>
                  </a:lnTo>
                  <a:lnTo>
                    <a:pt x="2548" y="1235"/>
                  </a:lnTo>
                  <a:lnTo>
                    <a:pt x="2552" y="1084"/>
                  </a:lnTo>
                  <a:lnTo>
                    <a:pt x="2544" y="953"/>
                  </a:lnTo>
                  <a:lnTo>
                    <a:pt x="2526" y="841"/>
                  </a:lnTo>
                  <a:lnTo>
                    <a:pt x="2501" y="746"/>
                  </a:lnTo>
                  <a:lnTo>
                    <a:pt x="2467" y="667"/>
                  </a:lnTo>
                  <a:lnTo>
                    <a:pt x="2431" y="601"/>
                  </a:lnTo>
                  <a:lnTo>
                    <a:pt x="2391" y="549"/>
                  </a:lnTo>
                  <a:lnTo>
                    <a:pt x="2350" y="508"/>
                  </a:lnTo>
                  <a:lnTo>
                    <a:pt x="2310" y="478"/>
                  </a:lnTo>
                  <a:lnTo>
                    <a:pt x="2272" y="456"/>
                  </a:lnTo>
                  <a:lnTo>
                    <a:pt x="2221" y="436"/>
                  </a:lnTo>
                  <a:lnTo>
                    <a:pt x="2180" y="426"/>
                  </a:lnTo>
                  <a:lnTo>
                    <a:pt x="2177" y="426"/>
                  </a:lnTo>
                  <a:lnTo>
                    <a:pt x="2174" y="421"/>
                  </a:lnTo>
                  <a:lnTo>
                    <a:pt x="2140" y="369"/>
                  </a:lnTo>
                  <a:lnTo>
                    <a:pt x="2087" y="307"/>
                  </a:lnTo>
                  <a:lnTo>
                    <a:pt x="2039" y="260"/>
                  </a:lnTo>
                  <a:lnTo>
                    <a:pt x="1979" y="211"/>
                  </a:lnTo>
                  <a:lnTo>
                    <a:pt x="1909" y="162"/>
                  </a:lnTo>
                  <a:lnTo>
                    <a:pt x="1868" y="138"/>
                  </a:lnTo>
                  <a:lnTo>
                    <a:pt x="1840" y="121"/>
                  </a:lnTo>
                  <a:lnTo>
                    <a:pt x="1777" y="90"/>
                  </a:lnTo>
                  <a:lnTo>
                    <a:pt x="1710" y="63"/>
                  </a:lnTo>
                  <a:lnTo>
                    <a:pt x="1637" y="39"/>
                  </a:lnTo>
                  <a:lnTo>
                    <a:pt x="1558" y="20"/>
                  </a:lnTo>
                  <a:lnTo>
                    <a:pt x="1473" y="7"/>
                  </a:lnTo>
                  <a:lnTo>
                    <a:pt x="1382" y="0"/>
                  </a:lnTo>
                  <a:lnTo>
                    <a:pt x="1285" y="0"/>
                  </a:lnTo>
                  <a:lnTo>
                    <a:pt x="1234" y="4"/>
                  </a:lnTo>
                  <a:lnTo>
                    <a:pt x="1201" y="6"/>
                  </a:lnTo>
                  <a:lnTo>
                    <a:pt x="1136" y="14"/>
                  </a:lnTo>
                  <a:lnTo>
                    <a:pt x="1041" y="33"/>
                  </a:lnTo>
                  <a:lnTo>
                    <a:pt x="982" y="52"/>
                  </a:lnTo>
                  <a:lnTo>
                    <a:pt x="982" y="52"/>
                  </a:lnTo>
                  <a:lnTo>
                    <a:pt x="944" y="65"/>
                  </a:lnTo>
                  <a:lnTo>
                    <a:pt x="872" y="96"/>
                  </a:lnTo>
                  <a:lnTo>
                    <a:pt x="768" y="152"/>
                  </a:lnTo>
                  <a:lnTo>
                    <a:pt x="704" y="194"/>
                  </a:lnTo>
                  <a:lnTo>
                    <a:pt x="666" y="219"/>
                  </a:lnTo>
                  <a:lnTo>
                    <a:pt x="591" y="273"/>
                  </a:lnTo>
                  <a:lnTo>
                    <a:pt x="519" y="332"/>
                  </a:lnTo>
                  <a:lnTo>
                    <a:pt x="451" y="397"/>
                  </a:lnTo>
                  <a:lnTo>
                    <a:pt x="418" y="430"/>
                  </a:lnTo>
                  <a:lnTo>
                    <a:pt x="368" y="483"/>
                  </a:lnTo>
                  <a:lnTo>
                    <a:pt x="297" y="571"/>
                  </a:lnTo>
                  <a:lnTo>
                    <a:pt x="253" y="635"/>
                  </a:lnTo>
                  <a:lnTo>
                    <a:pt x="213" y="703"/>
                  </a:lnTo>
                  <a:lnTo>
                    <a:pt x="177" y="774"/>
                  </a:lnTo>
                  <a:lnTo>
                    <a:pt x="146" y="850"/>
                  </a:lnTo>
                  <a:lnTo>
                    <a:pt x="119" y="930"/>
                  </a:lnTo>
                  <a:lnTo>
                    <a:pt x="109" y="972"/>
                  </a:lnTo>
                  <a:lnTo>
                    <a:pt x="101" y="1003"/>
                  </a:lnTo>
                  <a:lnTo>
                    <a:pt x="89" y="1066"/>
                  </a:lnTo>
                  <a:lnTo>
                    <a:pt x="80" y="1163"/>
                  </a:lnTo>
                  <a:lnTo>
                    <a:pt x="82" y="1295"/>
                  </a:lnTo>
                  <a:lnTo>
                    <a:pt x="98" y="1432"/>
                  </a:lnTo>
                  <a:lnTo>
                    <a:pt x="111" y="1501"/>
                  </a:lnTo>
                  <a:lnTo>
                    <a:pt x="111" y="1501"/>
                  </a:lnTo>
                  <a:lnTo>
                    <a:pt x="119" y="1543"/>
                  </a:lnTo>
                  <a:lnTo>
                    <a:pt x="142" y="1626"/>
                  </a:lnTo>
                  <a:lnTo>
                    <a:pt x="156" y="1667"/>
                  </a:lnTo>
                  <a:lnTo>
                    <a:pt x="137" y="1666"/>
                  </a:lnTo>
                  <a:lnTo>
                    <a:pt x="98" y="1671"/>
                  </a:lnTo>
                  <a:lnTo>
                    <a:pt x="62" y="1686"/>
                  </a:lnTo>
                  <a:lnTo>
                    <a:pt x="32" y="1716"/>
                  </a:lnTo>
                  <a:lnTo>
                    <a:pt x="10" y="1764"/>
                  </a:lnTo>
                  <a:lnTo>
                    <a:pt x="0" y="1834"/>
                  </a:lnTo>
                  <a:lnTo>
                    <a:pt x="5" y="1926"/>
                  </a:lnTo>
                  <a:lnTo>
                    <a:pt x="27" y="2047"/>
                  </a:lnTo>
                  <a:lnTo>
                    <a:pt x="46" y="2119"/>
                  </a:lnTo>
                  <a:lnTo>
                    <a:pt x="62" y="2173"/>
                  </a:lnTo>
                  <a:lnTo>
                    <a:pt x="93" y="2264"/>
                  </a:lnTo>
                  <a:lnTo>
                    <a:pt x="122" y="2339"/>
                  </a:lnTo>
                  <a:lnTo>
                    <a:pt x="152" y="2396"/>
                  </a:lnTo>
                  <a:lnTo>
                    <a:pt x="180" y="2440"/>
                  </a:lnTo>
                  <a:lnTo>
                    <a:pt x="206" y="2470"/>
                  </a:lnTo>
                  <a:lnTo>
                    <a:pt x="231" y="2490"/>
                  </a:lnTo>
                  <a:lnTo>
                    <a:pt x="255" y="2499"/>
                  </a:lnTo>
                  <a:lnTo>
                    <a:pt x="266" y="25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146629" y="4215761"/>
            <a:ext cx="282917" cy="311148"/>
            <a:chOff x="7323138" y="-1714500"/>
            <a:chExt cx="1463675" cy="1609725"/>
          </a:xfrm>
          <a:solidFill>
            <a:schemeClr val="bg1"/>
          </a:solidFill>
        </p:grpSpPr>
        <p:sp>
          <p:nvSpPr>
            <p:cNvPr id="50" name="Freeform 11"/>
            <p:cNvSpPr>
              <a:spLocks noEditPoints="1"/>
            </p:cNvSpPr>
            <p:nvPr/>
          </p:nvSpPr>
          <p:spPr bwMode="auto">
            <a:xfrm>
              <a:off x="7323138" y="-1714500"/>
              <a:ext cx="1373188" cy="1609725"/>
            </a:xfrm>
            <a:custGeom>
              <a:avLst/>
              <a:gdLst>
                <a:gd name="T0" fmla="*/ 4816 w 5193"/>
                <a:gd name="T1" fmla="*/ 5635 h 6085"/>
                <a:gd name="T2" fmla="*/ 4712 w 5193"/>
                <a:gd name="T3" fmla="*/ 5720 h 6085"/>
                <a:gd name="T4" fmla="*/ 516 w 5193"/>
                <a:gd name="T5" fmla="*/ 5727 h 6085"/>
                <a:gd name="T6" fmla="*/ 396 w 5193"/>
                <a:gd name="T7" fmla="*/ 5663 h 6085"/>
                <a:gd name="T8" fmla="*/ 355 w 5193"/>
                <a:gd name="T9" fmla="*/ 5550 h 6085"/>
                <a:gd name="T10" fmla="*/ 4301 w 5193"/>
                <a:gd name="T11" fmla="*/ 5461 h 6085"/>
                <a:gd name="T12" fmla="*/ 4508 w 5193"/>
                <a:gd name="T13" fmla="*/ 5290 h 6085"/>
                <a:gd name="T14" fmla="*/ 4551 w 5193"/>
                <a:gd name="T15" fmla="*/ 356 h 6085"/>
                <a:gd name="T16" fmla="*/ 4470 w 5193"/>
                <a:gd name="T17" fmla="*/ 129 h 6085"/>
                <a:gd name="T18" fmla="*/ 4232 w 5193"/>
                <a:gd name="T19" fmla="*/ 1 h 6085"/>
                <a:gd name="T20" fmla="*/ 249 w 5193"/>
                <a:gd name="T21" fmla="*/ 15 h 6085"/>
                <a:gd name="T22" fmla="*/ 42 w 5193"/>
                <a:gd name="T23" fmla="*/ 186 h 6085"/>
                <a:gd name="T24" fmla="*/ 0 w 5193"/>
                <a:gd name="T25" fmla="*/ 5122 h 6085"/>
                <a:gd name="T26" fmla="*/ 5 w 5193"/>
                <a:gd name="T27" fmla="*/ 5632 h 6085"/>
                <a:gd name="T28" fmla="*/ 77 w 5193"/>
                <a:gd name="T29" fmla="*/ 5827 h 6085"/>
                <a:gd name="T30" fmla="*/ 214 w 5193"/>
                <a:gd name="T31" fmla="*/ 5979 h 6085"/>
                <a:gd name="T32" fmla="*/ 400 w 5193"/>
                <a:gd name="T33" fmla="*/ 6068 h 6085"/>
                <a:gd name="T34" fmla="*/ 4659 w 5193"/>
                <a:gd name="T35" fmla="*/ 6085 h 6085"/>
                <a:gd name="T36" fmla="*/ 4843 w 5193"/>
                <a:gd name="T37" fmla="*/ 6052 h 6085"/>
                <a:gd name="T38" fmla="*/ 5017 w 5193"/>
                <a:gd name="T39" fmla="*/ 5945 h 6085"/>
                <a:gd name="T40" fmla="*/ 5140 w 5193"/>
                <a:gd name="T41" fmla="*/ 5782 h 6085"/>
                <a:gd name="T42" fmla="*/ 5192 w 5193"/>
                <a:gd name="T43" fmla="*/ 5579 h 6085"/>
                <a:gd name="T44" fmla="*/ 4838 w 5193"/>
                <a:gd name="T45" fmla="*/ 5550 h 6085"/>
                <a:gd name="T46" fmla="*/ 1057 w 5193"/>
                <a:gd name="T47" fmla="*/ 1711 h 6085"/>
                <a:gd name="T48" fmla="*/ 1348 w 5193"/>
                <a:gd name="T49" fmla="*/ 1404 h 6085"/>
                <a:gd name="T50" fmla="*/ 1488 w 5193"/>
                <a:gd name="T51" fmla="*/ 1332 h 6085"/>
                <a:gd name="T52" fmla="*/ 1651 w 5193"/>
                <a:gd name="T53" fmla="*/ 1386 h 6085"/>
                <a:gd name="T54" fmla="*/ 2028 w 5193"/>
                <a:gd name="T55" fmla="*/ 1763 h 6085"/>
                <a:gd name="T56" fmla="*/ 2106 w 5193"/>
                <a:gd name="T57" fmla="*/ 1906 h 6085"/>
                <a:gd name="T58" fmla="*/ 2047 w 5193"/>
                <a:gd name="T59" fmla="*/ 2072 h 6085"/>
                <a:gd name="T60" fmla="*/ 1799 w 5193"/>
                <a:gd name="T61" fmla="*/ 2319 h 6085"/>
                <a:gd name="T62" fmla="*/ 1814 w 5193"/>
                <a:gd name="T63" fmla="*/ 2416 h 6085"/>
                <a:gd name="T64" fmla="*/ 1996 w 5193"/>
                <a:gd name="T65" fmla="*/ 2694 h 6085"/>
                <a:gd name="T66" fmla="*/ 2439 w 5193"/>
                <a:gd name="T67" fmla="*/ 3126 h 6085"/>
                <a:gd name="T68" fmla="*/ 2705 w 5193"/>
                <a:gd name="T69" fmla="*/ 3284 h 6085"/>
                <a:gd name="T70" fmla="*/ 2760 w 5193"/>
                <a:gd name="T71" fmla="*/ 3280 h 6085"/>
                <a:gd name="T72" fmla="*/ 3012 w 5193"/>
                <a:gd name="T73" fmla="*/ 3029 h 6085"/>
                <a:gd name="T74" fmla="*/ 3174 w 5193"/>
                <a:gd name="T75" fmla="*/ 2974 h 6085"/>
                <a:gd name="T76" fmla="*/ 3314 w 5193"/>
                <a:gd name="T77" fmla="*/ 3048 h 6085"/>
                <a:gd name="T78" fmla="*/ 3722 w 5193"/>
                <a:gd name="T79" fmla="*/ 3468 h 6085"/>
                <a:gd name="T80" fmla="*/ 3740 w 5193"/>
                <a:gd name="T81" fmla="*/ 3635 h 6085"/>
                <a:gd name="T82" fmla="*/ 3570 w 5193"/>
                <a:gd name="T83" fmla="*/ 3838 h 6085"/>
                <a:gd name="T84" fmla="*/ 3375 w 5193"/>
                <a:gd name="T85" fmla="*/ 4023 h 6085"/>
                <a:gd name="T86" fmla="*/ 3173 w 5193"/>
                <a:gd name="T87" fmla="*/ 4077 h 6085"/>
                <a:gd name="T88" fmla="*/ 2772 w 5193"/>
                <a:gd name="T89" fmla="*/ 4001 h 6085"/>
                <a:gd name="T90" fmla="*/ 2360 w 5193"/>
                <a:gd name="T91" fmla="*/ 3802 h 6085"/>
                <a:gd name="T92" fmla="*/ 1852 w 5193"/>
                <a:gd name="T93" fmla="*/ 3425 h 6085"/>
                <a:gd name="T94" fmla="*/ 1501 w 5193"/>
                <a:gd name="T95" fmla="*/ 3045 h 6085"/>
                <a:gd name="T96" fmla="*/ 1212 w 5193"/>
                <a:gd name="T97" fmla="*/ 2599 h 6085"/>
                <a:gd name="T98" fmla="*/ 1070 w 5193"/>
                <a:gd name="T99" fmla="*/ 2273 h 6085"/>
                <a:gd name="T100" fmla="*/ 1008 w 5193"/>
                <a:gd name="T101" fmla="*/ 1876 h 6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93" h="6085">
                  <a:moveTo>
                    <a:pt x="4838" y="5550"/>
                  </a:moveTo>
                  <a:lnTo>
                    <a:pt x="4837" y="5568"/>
                  </a:lnTo>
                  <a:lnTo>
                    <a:pt x="4830" y="5603"/>
                  </a:lnTo>
                  <a:lnTo>
                    <a:pt x="4816" y="5635"/>
                  </a:lnTo>
                  <a:lnTo>
                    <a:pt x="4797" y="5663"/>
                  </a:lnTo>
                  <a:lnTo>
                    <a:pt x="4772" y="5687"/>
                  </a:lnTo>
                  <a:lnTo>
                    <a:pt x="4744" y="5706"/>
                  </a:lnTo>
                  <a:lnTo>
                    <a:pt x="4712" y="5720"/>
                  </a:lnTo>
                  <a:lnTo>
                    <a:pt x="4677" y="5727"/>
                  </a:lnTo>
                  <a:lnTo>
                    <a:pt x="4659" y="5728"/>
                  </a:lnTo>
                  <a:lnTo>
                    <a:pt x="534" y="5728"/>
                  </a:lnTo>
                  <a:lnTo>
                    <a:pt x="516" y="5727"/>
                  </a:lnTo>
                  <a:lnTo>
                    <a:pt x="480" y="5720"/>
                  </a:lnTo>
                  <a:lnTo>
                    <a:pt x="448" y="5706"/>
                  </a:lnTo>
                  <a:lnTo>
                    <a:pt x="420" y="5687"/>
                  </a:lnTo>
                  <a:lnTo>
                    <a:pt x="396" y="5663"/>
                  </a:lnTo>
                  <a:lnTo>
                    <a:pt x="377" y="5635"/>
                  </a:lnTo>
                  <a:lnTo>
                    <a:pt x="363" y="5603"/>
                  </a:lnTo>
                  <a:lnTo>
                    <a:pt x="356" y="5568"/>
                  </a:lnTo>
                  <a:lnTo>
                    <a:pt x="355" y="5550"/>
                  </a:lnTo>
                  <a:lnTo>
                    <a:pt x="355" y="5477"/>
                  </a:lnTo>
                  <a:lnTo>
                    <a:pt x="4196" y="5477"/>
                  </a:lnTo>
                  <a:lnTo>
                    <a:pt x="4232" y="5475"/>
                  </a:lnTo>
                  <a:lnTo>
                    <a:pt x="4301" y="5461"/>
                  </a:lnTo>
                  <a:lnTo>
                    <a:pt x="4366" y="5434"/>
                  </a:lnTo>
                  <a:lnTo>
                    <a:pt x="4422" y="5396"/>
                  </a:lnTo>
                  <a:lnTo>
                    <a:pt x="4470" y="5348"/>
                  </a:lnTo>
                  <a:lnTo>
                    <a:pt x="4508" y="5290"/>
                  </a:lnTo>
                  <a:lnTo>
                    <a:pt x="4535" y="5227"/>
                  </a:lnTo>
                  <a:lnTo>
                    <a:pt x="4550" y="5158"/>
                  </a:lnTo>
                  <a:lnTo>
                    <a:pt x="4551" y="5122"/>
                  </a:lnTo>
                  <a:lnTo>
                    <a:pt x="4551" y="356"/>
                  </a:lnTo>
                  <a:lnTo>
                    <a:pt x="4550" y="318"/>
                  </a:lnTo>
                  <a:lnTo>
                    <a:pt x="4535" y="249"/>
                  </a:lnTo>
                  <a:lnTo>
                    <a:pt x="4508" y="185"/>
                  </a:lnTo>
                  <a:lnTo>
                    <a:pt x="4470" y="129"/>
                  </a:lnTo>
                  <a:lnTo>
                    <a:pt x="4422" y="80"/>
                  </a:lnTo>
                  <a:lnTo>
                    <a:pt x="4366" y="42"/>
                  </a:lnTo>
                  <a:lnTo>
                    <a:pt x="4301" y="15"/>
                  </a:lnTo>
                  <a:lnTo>
                    <a:pt x="4232" y="1"/>
                  </a:lnTo>
                  <a:lnTo>
                    <a:pt x="4196" y="0"/>
                  </a:lnTo>
                  <a:lnTo>
                    <a:pt x="355" y="0"/>
                  </a:lnTo>
                  <a:lnTo>
                    <a:pt x="319" y="1"/>
                  </a:lnTo>
                  <a:lnTo>
                    <a:pt x="249" y="15"/>
                  </a:lnTo>
                  <a:lnTo>
                    <a:pt x="186" y="42"/>
                  </a:lnTo>
                  <a:lnTo>
                    <a:pt x="129" y="80"/>
                  </a:lnTo>
                  <a:lnTo>
                    <a:pt x="81" y="130"/>
                  </a:lnTo>
                  <a:lnTo>
                    <a:pt x="42" y="186"/>
                  </a:lnTo>
                  <a:lnTo>
                    <a:pt x="15" y="249"/>
                  </a:lnTo>
                  <a:lnTo>
                    <a:pt x="1" y="318"/>
                  </a:lnTo>
                  <a:lnTo>
                    <a:pt x="0" y="356"/>
                  </a:lnTo>
                  <a:lnTo>
                    <a:pt x="0" y="5122"/>
                  </a:lnTo>
                  <a:lnTo>
                    <a:pt x="0" y="5124"/>
                  </a:lnTo>
                  <a:lnTo>
                    <a:pt x="0" y="5551"/>
                  </a:lnTo>
                  <a:lnTo>
                    <a:pt x="0" y="5579"/>
                  </a:lnTo>
                  <a:lnTo>
                    <a:pt x="5" y="5632"/>
                  </a:lnTo>
                  <a:lnTo>
                    <a:pt x="16" y="5684"/>
                  </a:lnTo>
                  <a:lnTo>
                    <a:pt x="32" y="5734"/>
                  </a:lnTo>
                  <a:lnTo>
                    <a:pt x="52" y="5782"/>
                  </a:lnTo>
                  <a:lnTo>
                    <a:pt x="77" y="5827"/>
                  </a:lnTo>
                  <a:lnTo>
                    <a:pt x="106" y="5870"/>
                  </a:lnTo>
                  <a:lnTo>
                    <a:pt x="139" y="5909"/>
                  </a:lnTo>
                  <a:lnTo>
                    <a:pt x="175" y="5945"/>
                  </a:lnTo>
                  <a:lnTo>
                    <a:pt x="214" y="5979"/>
                  </a:lnTo>
                  <a:lnTo>
                    <a:pt x="257" y="6008"/>
                  </a:lnTo>
                  <a:lnTo>
                    <a:pt x="303" y="6032"/>
                  </a:lnTo>
                  <a:lnTo>
                    <a:pt x="350" y="6052"/>
                  </a:lnTo>
                  <a:lnTo>
                    <a:pt x="400" y="6068"/>
                  </a:lnTo>
                  <a:lnTo>
                    <a:pt x="452" y="6079"/>
                  </a:lnTo>
                  <a:lnTo>
                    <a:pt x="505" y="6084"/>
                  </a:lnTo>
                  <a:lnTo>
                    <a:pt x="534" y="6085"/>
                  </a:lnTo>
                  <a:lnTo>
                    <a:pt x="4659" y="6085"/>
                  </a:lnTo>
                  <a:lnTo>
                    <a:pt x="4687" y="6084"/>
                  </a:lnTo>
                  <a:lnTo>
                    <a:pt x="4740" y="6079"/>
                  </a:lnTo>
                  <a:lnTo>
                    <a:pt x="4792" y="6068"/>
                  </a:lnTo>
                  <a:lnTo>
                    <a:pt x="4843" y="6052"/>
                  </a:lnTo>
                  <a:lnTo>
                    <a:pt x="4890" y="6032"/>
                  </a:lnTo>
                  <a:lnTo>
                    <a:pt x="4935" y="6008"/>
                  </a:lnTo>
                  <a:lnTo>
                    <a:pt x="4978" y="5979"/>
                  </a:lnTo>
                  <a:lnTo>
                    <a:pt x="5017" y="5945"/>
                  </a:lnTo>
                  <a:lnTo>
                    <a:pt x="5054" y="5909"/>
                  </a:lnTo>
                  <a:lnTo>
                    <a:pt x="5087" y="5870"/>
                  </a:lnTo>
                  <a:lnTo>
                    <a:pt x="5116" y="5827"/>
                  </a:lnTo>
                  <a:lnTo>
                    <a:pt x="5140" y="5782"/>
                  </a:lnTo>
                  <a:lnTo>
                    <a:pt x="5160" y="5734"/>
                  </a:lnTo>
                  <a:lnTo>
                    <a:pt x="5176" y="5684"/>
                  </a:lnTo>
                  <a:lnTo>
                    <a:pt x="5187" y="5632"/>
                  </a:lnTo>
                  <a:lnTo>
                    <a:pt x="5192" y="5579"/>
                  </a:lnTo>
                  <a:lnTo>
                    <a:pt x="5193" y="5551"/>
                  </a:lnTo>
                  <a:lnTo>
                    <a:pt x="5193" y="4811"/>
                  </a:lnTo>
                  <a:lnTo>
                    <a:pt x="4838" y="4811"/>
                  </a:lnTo>
                  <a:lnTo>
                    <a:pt x="4838" y="5550"/>
                  </a:lnTo>
                  <a:close/>
                  <a:moveTo>
                    <a:pt x="1008" y="1876"/>
                  </a:moveTo>
                  <a:lnTo>
                    <a:pt x="1012" y="1840"/>
                  </a:lnTo>
                  <a:lnTo>
                    <a:pt x="1029" y="1773"/>
                  </a:lnTo>
                  <a:lnTo>
                    <a:pt x="1057" y="1711"/>
                  </a:lnTo>
                  <a:lnTo>
                    <a:pt x="1098" y="1654"/>
                  </a:lnTo>
                  <a:lnTo>
                    <a:pt x="1123" y="1628"/>
                  </a:lnTo>
                  <a:lnTo>
                    <a:pt x="1237" y="1518"/>
                  </a:lnTo>
                  <a:lnTo>
                    <a:pt x="1348" y="1404"/>
                  </a:lnTo>
                  <a:lnTo>
                    <a:pt x="1367" y="1386"/>
                  </a:lnTo>
                  <a:lnTo>
                    <a:pt x="1406" y="1359"/>
                  </a:lnTo>
                  <a:lnTo>
                    <a:pt x="1447" y="1341"/>
                  </a:lnTo>
                  <a:lnTo>
                    <a:pt x="1488" y="1332"/>
                  </a:lnTo>
                  <a:lnTo>
                    <a:pt x="1530" y="1332"/>
                  </a:lnTo>
                  <a:lnTo>
                    <a:pt x="1571" y="1341"/>
                  </a:lnTo>
                  <a:lnTo>
                    <a:pt x="1611" y="1359"/>
                  </a:lnTo>
                  <a:lnTo>
                    <a:pt x="1651" y="1386"/>
                  </a:lnTo>
                  <a:lnTo>
                    <a:pt x="1670" y="1404"/>
                  </a:lnTo>
                  <a:lnTo>
                    <a:pt x="1761" y="1495"/>
                  </a:lnTo>
                  <a:lnTo>
                    <a:pt x="1851" y="1586"/>
                  </a:lnTo>
                  <a:lnTo>
                    <a:pt x="2028" y="1763"/>
                  </a:lnTo>
                  <a:lnTo>
                    <a:pt x="2047" y="1783"/>
                  </a:lnTo>
                  <a:lnTo>
                    <a:pt x="2076" y="1823"/>
                  </a:lnTo>
                  <a:lnTo>
                    <a:pt x="2096" y="1864"/>
                  </a:lnTo>
                  <a:lnTo>
                    <a:pt x="2106" y="1906"/>
                  </a:lnTo>
                  <a:lnTo>
                    <a:pt x="2106" y="1949"/>
                  </a:lnTo>
                  <a:lnTo>
                    <a:pt x="2096" y="1991"/>
                  </a:lnTo>
                  <a:lnTo>
                    <a:pt x="2076" y="2032"/>
                  </a:lnTo>
                  <a:lnTo>
                    <a:pt x="2047" y="2072"/>
                  </a:lnTo>
                  <a:lnTo>
                    <a:pt x="2028" y="2092"/>
                  </a:lnTo>
                  <a:lnTo>
                    <a:pt x="1918" y="2204"/>
                  </a:lnTo>
                  <a:lnTo>
                    <a:pt x="1806" y="2313"/>
                  </a:lnTo>
                  <a:lnTo>
                    <a:pt x="1799" y="2319"/>
                  </a:lnTo>
                  <a:lnTo>
                    <a:pt x="1791" y="2333"/>
                  </a:lnTo>
                  <a:lnTo>
                    <a:pt x="1789" y="2354"/>
                  </a:lnTo>
                  <a:lnTo>
                    <a:pt x="1795" y="2372"/>
                  </a:lnTo>
                  <a:lnTo>
                    <a:pt x="1814" y="2416"/>
                  </a:lnTo>
                  <a:lnTo>
                    <a:pt x="1858" y="2500"/>
                  </a:lnTo>
                  <a:lnTo>
                    <a:pt x="1910" y="2580"/>
                  </a:lnTo>
                  <a:lnTo>
                    <a:pt x="1966" y="2657"/>
                  </a:lnTo>
                  <a:lnTo>
                    <a:pt x="1996" y="2694"/>
                  </a:lnTo>
                  <a:lnTo>
                    <a:pt x="2057" y="2768"/>
                  </a:lnTo>
                  <a:lnTo>
                    <a:pt x="2187" y="2908"/>
                  </a:lnTo>
                  <a:lnTo>
                    <a:pt x="2327" y="3037"/>
                  </a:lnTo>
                  <a:lnTo>
                    <a:pt x="2439" y="3126"/>
                  </a:lnTo>
                  <a:lnTo>
                    <a:pt x="2518" y="3181"/>
                  </a:lnTo>
                  <a:lnTo>
                    <a:pt x="2559" y="3206"/>
                  </a:lnTo>
                  <a:lnTo>
                    <a:pt x="2631" y="3246"/>
                  </a:lnTo>
                  <a:lnTo>
                    <a:pt x="2705" y="3284"/>
                  </a:lnTo>
                  <a:lnTo>
                    <a:pt x="2714" y="3288"/>
                  </a:lnTo>
                  <a:lnTo>
                    <a:pt x="2731" y="3292"/>
                  </a:lnTo>
                  <a:lnTo>
                    <a:pt x="2746" y="3289"/>
                  </a:lnTo>
                  <a:lnTo>
                    <a:pt x="2760" y="3280"/>
                  </a:lnTo>
                  <a:lnTo>
                    <a:pt x="2769" y="3273"/>
                  </a:lnTo>
                  <a:lnTo>
                    <a:pt x="2880" y="3158"/>
                  </a:lnTo>
                  <a:lnTo>
                    <a:pt x="2992" y="3048"/>
                  </a:lnTo>
                  <a:lnTo>
                    <a:pt x="3012" y="3029"/>
                  </a:lnTo>
                  <a:lnTo>
                    <a:pt x="3051" y="3002"/>
                  </a:lnTo>
                  <a:lnTo>
                    <a:pt x="3091" y="2984"/>
                  </a:lnTo>
                  <a:lnTo>
                    <a:pt x="3132" y="2974"/>
                  </a:lnTo>
                  <a:lnTo>
                    <a:pt x="3174" y="2974"/>
                  </a:lnTo>
                  <a:lnTo>
                    <a:pt x="3215" y="2984"/>
                  </a:lnTo>
                  <a:lnTo>
                    <a:pt x="3257" y="3002"/>
                  </a:lnTo>
                  <a:lnTo>
                    <a:pt x="3296" y="3029"/>
                  </a:lnTo>
                  <a:lnTo>
                    <a:pt x="3314" y="3048"/>
                  </a:lnTo>
                  <a:lnTo>
                    <a:pt x="3495" y="3227"/>
                  </a:lnTo>
                  <a:lnTo>
                    <a:pt x="3676" y="3409"/>
                  </a:lnTo>
                  <a:lnTo>
                    <a:pt x="3694" y="3428"/>
                  </a:lnTo>
                  <a:lnTo>
                    <a:pt x="3722" y="3468"/>
                  </a:lnTo>
                  <a:lnTo>
                    <a:pt x="3741" y="3510"/>
                  </a:lnTo>
                  <a:lnTo>
                    <a:pt x="3750" y="3551"/>
                  </a:lnTo>
                  <a:lnTo>
                    <a:pt x="3750" y="3593"/>
                  </a:lnTo>
                  <a:lnTo>
                    <a:pt x="3740" y="3635"/>
                  </a:lnTo>
                  <a:lnTo>
                    <a:pt x="3721" y="3677"/>
                  </a:lnTo>
                  <a:lnTo>
                    <a:pt x="3693" y="3717"/>
                  </a:lnTo>
                  <a:lnTo>
                    <a:pt x="3675" y="3737"/>
                  </a:lnTo>
                  <a:lnTo>
                    <a:pt x="3570" y="3838"/>
                  </a:lnTo>
                  <a:lnTo>
                    <a:pt x="3470" y="3944"/>
                  </a:lnTo>
                  <a:lnTo>
                    <a:pt x="3453" y="3963"/>
                  </a:lnTo>
                  <a:lnTo>
                    <a:pt x="3414" y="3996"/>
                  </a:lnTo>
                  <a:lnTo>
                    <a:pt x="3375" y="4023"/>
                  </a:lnTo>
                  <a:lnTo>
                    <a:pt x="3334" y="4044"/>
                  </a:lnTo>
                  <a:lnTo>
                    <a:pt x="3290" y="4059"/>
                  </a:lnTo>
                  <a:lnTo>
                    <a:pt x="3245" y="4070"/>
                  </a:lnTo>
                  <a:lnTo>
                    <a:pt x="3173" y="4077"/>
                  </a:lnTo>
                  <a:lnTo>
                    <a:pt x="3123" y="4076"/>
                  </a:lnTo>
                  <a:lnTo>
                    <a:pt x="3051" y="4070"/>
                  </a:lnTo>
                  <a:lnTo>
                    <a:pt x="2909" y="4043"/>
                  </a:lnTo>
                  <a:lnTo>
                    <a:pt x="2772" y="4001"/>
                  </a:lnTo>
                  <a:lnTo>
                    <a:pt x="2638" y="3947"/>
                  </a:lnTo>
                  <a:lnTo>
                    <a:pt x="2573" y="3915"/>
                  </a:lnTo>
                  <a:lnTo>
                    <a:pt x="2500" y="3879"/>
                  </a:lnTo>
                  <a:lnTo>
                    <a:pt x="2360" y="3802"/>
                  </a:lnTo>
                  <a:lnTo>
                    <a:pt x="2225" y="3717"/>
                  </a:lnTo>
                  <a:lnTo>
                    <a:pt x="2096" y="3626"/>
                  </a:lnTo>
                  <a:lnTo>
                    <a:pt x="1971" y="3529"/>
                  </a:lnTo>
                  <a:lnTo>
                    <a:pt x="1852" y="3425"/>
                  </a:lnTo>
                  <a:lnTo>
                    <a:pt x="1738" y="3315"/>
                  </a:lnTo>
                  <a:lnTo>
                    <a:pt x="1629" y="3197"/>
                  </a:lnTo>
                  <a:lnTo>
                    <a:pt x="1576" y="3137"/>
                  </a:lnTo>
                  <a:lnTo>
                    <a:pt x="1501" y="3045"/>
                  </a:lnTo>
                  <a:lnTo>
                    <a:pt x="1395" y="2901"/>
                  </a:lnTo>
                  <a:lnTo>
                    <a:pt x="1330" y="2803"/>
                  </a:lnTo>
                  <a:lnTo>
                    <a:pt x="1269" y="2702"/>
                  </a:lnTo>
                  <a:lnTo>
                    <a:pt x="1212" y="2599"/>
                  </a:lnTo>
                  <a:lnTo>
                    <a:pt x="1159" y="2493"/>
                  </a:lnTo>
                  <a:lnTo>
                    <a:pt x="1112" y="2384"/>
                  </a:lnTo>
                  <a:lnTo>
                    <a:pt x="1091" y="2328"/>
                  </a:lnTo>
                  <a:lnTo>
                    <a:pt x="1070" y="2273"/>
                  </a:lnTo>
                  <a:lnTo>
                    <a:pt x="1036" y="2162"/>
                  </a:lnTo>
                  <a:lnTo>
                    <a:pt x="1014" y="2049"/>
                  </a:lnTo>
                  <a:lnTo>
                    <a:pt x="1006" y="1935"/>
                  </a:lnTo>
                  <a:lnTo>
                    <a:pt x="1008" y="18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8605838" y="-1182688"/>
              <a:ext cx="180975" cy="276225"/>
            </a:xfrm>
            <a:custGeom>
              <a:avLst/>
              <a:gdLst>
                <a:gd name="T0" fmla="*/ 475 w 688"/>
                <a:gd name="T1" fmla="*/ 0 h 1044"/>
                <a:gd name="T2" fmla="*/ 0 w 688"/>
                <a:gd name="T3" fmla="*/ 0 h 1044"/>
                <a:gd name="T4" fmla="*/ 0 w 688"/>
                <a:gd name="T5" fmla="*/ 1044 h 1044"/>
                <a:gd name="T6" fmla="*/ 475 w 688"/>
                <a:gd name="T7" fmla="*/ 1044 h 1044"/>
                <a:gd name="T8" fmla="*/ 496 w 688"/>
                <a:gd name="T9" fmla="*/ 1043 h 1044"/>
                <a:gd name="T10" fmla="*/ 538 w 688"/>
                <a:gd name="T11" fmla="*/ 1035 h 1044"/>
                <a:gd name="T12" fmla="*/ 576 w 688"/>
                <a:gd name="T13" fmla="*/ 1018 h 1044"/>
                <a:gd name="T14" fmla="*/ 610 w 688"/>
                <a:gd name="T15" fmla="*/ 995 h 1044"/>
                <a:gd name="T16" fmla="*/ 640 w 688"/>
                <a:gd name="T17" fmla="*/ 966 h 1044"/>
                <a:gd name="T18" fmla="*/ 663 w 688"/>
                <a:gd name="T19" fmla="*/ 932 h 1044"/>
                <a:gd name="T20" fmla="*/ 679 w 688"/>
                <a:gd name="T21" fmla="*/ 894 h 1044"/>
                <a:gd name="T22" fmla="*/ 687 w 688"/>
                <a:gd name="T23" fmla="*/ 852 h 1044"/>
                <a:gd name="T24" fmla="*/ 688 w 688"/>
                <a:gd name="T25" fmla="*/ 831 h 1044"/>
                <a:gd name="T26" fmla="*/ 688 w 688"/>
                <a:gd name="T27" fmla="*/ 214 h 1044"/>
                <a:gd name="T28" fmla="*/ 687 w 688"/>
                <a:gd name="T29" fmla="*/ 192 h 1044"/>
                <a:gd name="T30" fmla="*/ 679 w 688"/>
                <a:gd name="T31" fmla="*/ 150 h 1044"/>
                <a:gd name="T32" fmla="*/ 663 w 688"/>
                <a:gd name="T33" fmla="*/ 111 h 1044"/>
                <a:gd name="T34" fmla="*/ 640 w 688"/>
                <a:gd name="T35" fmla="*/ 77 h 1044"/>
                <a:gd name="T36" fmla="*/ 610 w 688"/>
                <a:gd name="T37" fmla="*/ 48 h 1044"/>
                <a:gd name="T38" fmla="*/ 576 w 688"/>
                <a:gd name="T39" fmla="*/ 26 h 1044"/>
                <a:gd name="T40" fmla="*/ 538 w 688"/>
                <a:gd name="T41" fmla="*/ 9 h 1044"/>
                <a:gd name="T42" fmla="*/ 496 w 688"/>
                <a:gd name="T43" fmla="*/ 1 h 1044"/>
                <a:gd name="T44" fmla="*/ 475 w 688"/>
                <a:gd name="T45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8" h="1044">
                  <a:moveTo>
                    <a:pt x="475" y="0"/>
                  </a:moveTo>
                  <a:lnTo>
                    <a:pt x="0" y="0"/>
                  </a:lnTo>
                  <a:lnTo>
                    <a:pt x="0" y="1044"/>
                  </a:lnTo>
                  <a:lnTo>
                    <a:pt x="475" y="1044"/>
                  </a:lnTo>
                  <a:lnTo>
                    <a:pt x="496" y="1043"/>
                  </a:lnTo>
                  <a:lnTo>
                    <a:pt x="538" y="1035"/>
                  </a:lnTo>
                  <a:lnTo>
                    <a:pt x="576" y="1018"/>
                  </a:lnTo>
                  <a:lnTo>
                    <a:pt x="610" y="995"/>
                  </a:lnTo>
                  <a:lnTo>
                    <a:pt x="640" y="966"/>
                  </a:lnTo>
                  <a:lnTo>
                    <a:pt x="663" y="932"/>
                  </a:lnTo>
                  <a:lnTo>
                    <a:pt x="679" y="894"/>
                  </a:lnTo>
                  <a:lnTo>
                    <a:pt x="687" y="852"/>
                  </a:lnTo>
                  <a:lnTo>
                    <a:pt x="688" y="831"/>
                  </a:lnTo>
                  <a:lnTo>
                    <a:pt x="688" y="214"/>
                  </a:lnTo>
                  <a:lnTo>
                    <a:pt x="687" y="192"/>
                  </a:lnTo>
                  <a:lnTo>
                    <a:pt x="679" y="150"/>
                  </a:lnTo>
                  <a:lnTo>
                    <a:pt x="663" y="111"/>
                  </a:lnTo>
                  <a:lnTo>
                    <a:pt x="640" y="77"/>
                  </a:lnTo>
                  <a:lnTo>
                    <a:pt x="610" y="48"/>
                  </a:lnTo>
                  <a:lnTo>
                    <a:pt x="576" y="26"/>
                  </a:lnTo>
                  <a:lnTo>
                    <a:pt x="538" y="9"/>
                  </a:lnTo>
                  <a:lnTo>
                    <a:pt x="496" y="1"/>
                  </a:lnTo>
                  <a:lnTo>
                    <a:pt x="4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8605838" y="-815975"/>
              <a:ext cx="180975" cy="276225"/>
            </a:xfrm>
            <a:custGeom>
              <a:avLst/>
              <a:gdLst>
                <a:gd name="T0" fmla="*/ 475 w 688"/>
                <a:gd name="T1" fmla="*/ 0 h 1043"/>
                <a:gd name="T2" fmla="*/ 0 w 688"/>
                <a:gd name="T3" fmla="*/ 0 h 1043"/>
                <a:gd name="T4" fmla="*/ 0 w 688"/>
                <a:gd name="T5" fmla="*/ 1043 h 1043"/>
                <a:gd name="T6" fmla="*/ 475 w 688"/>
                <a:gd name="T7" fmla="*/ 1043 h 1043"/>
                <a:gd name="T8" fmla="*/ 496 w 688"/>
                <a:gd name="T9" fmla="*/ 1043 h 1043"/>
                <a:gd name="T10" fmla="*/ 538 w 688"/>
                <a:gd name="T11" fmla="*/ 1034 h 1043"/>
                <a:gd name="T12" fmla="*/ 576 w 688"/>
                <a:gd name="T13" fmla="*/ 1018 h 1043"/>
                <a:gd name="T14" fmla="*/ 610 w 688"/>
                <a:gd name="T15" fmla="*/ 994 h 1043"/>
                <a:gd name="T16" fmla="*/ 640 w 688"/>
                <a:gd name="T17" fmla="*/ 965 h 1043"/>
                <a:gd name="T18" fmla="*/ 663 w 688"/>
                <a:gd name="T19" fmla="*/ 931 h 1043"/>
                <a:gd name="T20" fmla="*/ 679 w 688"/>
                <a:gd name="T21" fmla="*/ 893 h 1043"/>
                <a:gd name="T22" fmla="*/ 687 w 688"/>
                <a:gd name="T23" fmla="*/ 852 h 1043"/>
                <a:gd name="T24" fmla="*/ 688 w 688"/>
                <a:gd name="T25" fmla="*/ 830 h 1043"/>
                <a:gd name="T26" fmla="*/ 688 w 688"/>
                <a:gd name="T27" fmla="*/ 213 h 1043"/>
                <a:gd name="T28" fmla="*/ 687 w 688"/>
                <a:gd name="T29" fmla="*/ 191 h 1043"/>
                <a:gd name="T30" fmla="*/ 679 w 688"/>
                <a:gd name="T31" fmla="*/ 150 h 1043"/>
                <a:gd name="T32" fmla="*/ 663 w 688"/>
                <a:gd name="T33" fmla="*/ 111 h 1043"/>
                <a:gd name="T34" fmla="*/ 640 w 688"/>
                <a:gd name="T35" fmla="*/ 77 h 1043"/>
                <a:gd name="T36" fmla="*/ 610 w 688"/>
                <a:gd name="T37" fmla="*/ 48 h 1043"/>
                <a:gd name="T38" fmla="*/ 576 w 688"/>
                <a:gd name="T39" fmla="*/ 25 h 1043"/>
                <a:gd name="T40" fmla="*/ 538 w 688"/>
                <a:gd name="T41" fmla="*/ 9 h 1043"/>
                <a:gd name="T42" fmla="*/ 496 w 688"/>
                <a:gd name="T43" fmla="*/ 0 h 1043"/>
                <a:gd name="T44" fmla="*/ 475 w 688"/>
                <a:gd name="T45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8" h="1043">
                  <a:moveTo>
                    <a:pt x="475" y="0"/>
                  </a:moveTo>
                  <a:lnTo>
                    <a:pt x="0" y="0"/>
                  </a:lnTo>
                  <a:lnTo>
                    <a:pt x="0" y="1043"/>
                  </a:lnTo>
                  <a:lnTo>
                    <a:pt x="475" y="1043"/>
                  </a:lnTo>
                  <a:lnTo>
                    <a:pt x="496" y="1043"/>
                  </a:lnTo>
                  <a:lnTo>
                    <a:pt x="538" y="1034"/>
                  </a:lnTo>
                  <a:lnTo>
                    <a:pt x="576" y="1018"/>
                  </a:lnTo>
                  <a:lnTo>
                    <a:pt x="610" y="994"/>
                  </a:lnTo>
                  <a:lnTo>
                    <a:pt x="640" y="965"/>
                  </a:lnTo>
                  <a:lnTo>
                    <a:pt x="663" y="931"/>
                  </a:lnTo>
                  <a:lnTo>
                    <a:pt x="679" y="893"/>
                  </a:lnTo>
                  <a:lnTo>
                    <a:pt x="687" y="852"/>
                  </a:lnTo>
                  <a:lnTo>
                    <a:pt x="688" y="830"/>
                  </a:lnTo>
                  <a:lnTo>
                    <a:pt x="688" y="213"/>
                  </a:lnTo>
                  <a:lnTo>
                    <a:pt x="687" y="191"/>
                  </a:lnTo>
                  <a:lnTo>
                    <a:pt x="679" y="150"/>
                  </a:lnTo>
                  <a:lnTo>
                    <a:pt x="663" y="111"/>
                  </a:lnTo>
                  <a:lnTo>
                    <a:pt x="640" y="77"/>
                  </a:lnTo>
                  <a:lnTo>
                    <a:pt x="610" y="48"/>
                  </a:lnTo>
                  <a:lnTo>
                    <a:pt x="576" y="25"/>
                  </a:lnTo>
                  <a:lnTo>
                    <a:pt x="538" y="9"/>
                  </a:lnTo>
                  <a:lnTo>
                    <a:pt x="496" y="0"/>
                  </a:lnTo>
                  <a:lnTo>
                    <a:pt x="4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8605838" y="-1549400"/>
              <a:ext cx="180975" cy="276225"/>
            </a:xfrm>
            <a:custGeom>
              <a:avLst/>
              <a:gdLst>
                <a:gd name="T0" fmla="*/ 475 w 688"/>
                <a:gd name="T1" fmla="*/ 0 h 1043"/>
                <a:gd name="T2" fmla="*/ 0 w 688"/>
                <a:gd name="T3" fmla="*/ 0 h 1043"/>
                <a:gd name="T4" fmla="*/ 0 w 688"/>
                <a:gd name="T5" fmla="*/ 1043 h 1043"/>
                <a:gd name="T6" fmla="*/ 475 w 688"/>
                <a:gd name="T7" fmla="*/ 1043 h 1043"/>
                <a:gd name="T8" fmla="*/ 496 w 688"/>
                <a:gd name="T9" fmla="*/ 1042 h 1043"/>
                <a:gd name="T10" fmla="*/ 538 w 688"/>
                <a:gd name="T11" fmla="*/ 1034 h 1043"/>
                <a:gd name="T12" fmla="*/ 576 w 688"/>
                <a:gd name="T13" fmla="*/ 1017 h 1043"/>
                <a:gd name="T14" fmla="*/ 610 w 688"/>
                <a:gd name="T15" fmla="*/ 995 h 1043"/>
                <a:gd name="T16" fmla="*/ 640 w 688"/>
                <a:gd name="T17" fmla="*/ 966 h 1043"/>
                <a:gd name="T18" fmla="*/ 663 w 688"/>
                <a:gd name="T19" fmla="*/ 932 h 1043"/>
                <a:gd name="T20" fmla="*/ 679 w 688"/>
                <a:gd name="T21" fmla="*/ 894 h 1043"/>
                <a:gd name="T22" fmla="*/ 687 w 688"/>
                <a:gd name="T23" fmla="*/ 852 h 1043"/>
                <a:gd name="T24" fmla="*/ 688 w 688"/>
                <a:gd name="T25" fmla="*/ 829 h 1043"/>
                <a:gd name="T26" fmla="*/ 688 w 688"/>
                <a:gd name="T27" fmla="*/ 213 h 1043"/>
                <a:gd name="T28" fmla="*/ 687 w 688"/>
                <a:gd name="T29" fmla="*/ 192 h 1043"/>
                <a:gd name="T30" fmla="*/ 679 w 688"/>
                <a:gd name="T31" fmla="*/ 149 h 1043"/>
                <a:gd name="T32" fmla="*/ 663 w 688"/>
                <a:gd name="T33" fmla="*/ 111 h 1043"/>
                <a:gd name="T34" fmla="*/ 640 w 688"/>
                <a:gd name="T35" fmla="*/ 77 h 1043"/>
                <a:gd name="T36" fmla="*/ 610 w 688"/>
                <a:gd name="T37" fmla="*/ 48 h 1043"/>
                <a:gd name="T38" fmla="*/ 576 w 688"/>
                <a:gd name="T39" fmla="*/ 25 h 1043"/>
                <a:gd name="T40" fmla="*/ 538 w 688"/>
                <a:gd name="T41" fmla="*/ 9 h 1043"/>
                <a:gd name="T42" fmla="*/ 496 w 688"/>
                <a:gd name="T43" fmla="*/ 1 h 1043"/>
                <a:gd name="T44" fmla="*/ 475 w 688"/>
                <a:gd name="T45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8" h="1043">
                  <a:moveTo>
                    <a:pt x="475" y="0"/>
                  </a:moveTo>
                  <a:lnTo>
                    <a:pt x="0" y="0"/>
                  </a:lnTo>
                  <a:lnTo>
                    <a:pt x="0" y="1043"/>
                  </a:lnTo>
                  <a:lnTo>
                    <a:pt x="475" y="1043"/>
                  </a:lnTo>
                  <a:lnTo>
                    <a:pt x="496" y="1042"/>
                  </a:lnTo>
                  <a:lnTo>
                    <a:pt x="538" y="1034"/>
                  </a:lnTo>
                  <a:lnTo>
                    <a:pt x="576" y="1017"/>
                  </a:lnTo>
                  <a:lnTo>
                    <a:pt x="610" y="995"/>
                  </a:lnTo>
                  <a:lnTo>
                    <a:pt x="640" y="966"/>
                  </a:lnTo>
                  <a:lnTo>
                    <a:pt x="663" y="932"/>
                  </a:lnTo>
                  <a:lnTo>
                    <a:pt x="679" y="894"/>
                  </a:lnTo>
                  <a:lnTo>
                    <a:pt x="687" y="852"/>
                  </a:lnTo>
                  <a:lnTo>
                    <a:pt x="688" y="829"/>
                  </a:lnTo>
                  <a:lnTo>
                    <a:pt x="688" y="213"/>
                  </a:lnTo>
                  <a:lnTo>
                    <a:pt x="687" y="192"/>
                  </a:lnTo>
                  <a:lnTo>
                    <a:pt x="679" y="149"/>
                  </a:lnTo>
                  <a:lnTo>
                    <a:pt x="663" y="111"/>
                  </a:lnTo>
                  <a:lnTo>
                    <a:pt x="640" y="77"/>
                  </a:lnTo>
                  <a:lnTo>
                    <a:pt x="610" y="48"/>
                  </a:lnTo>
                  <a:lnTo>
                    <a:pt x="576" y="25"/>
                  </a:lnTo>
                  <a:lnTo>
                    <a:pt x="538" y="9"/>
                  </a:lnTo>
                  <a:lnTo>
                    <a:pt x="496" y="1"/>
                  </a:lnTo>
                  <a:lnTo>
                    <a:pt x="4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030597" y="5232358"/>
            <a:ext cx="363994" cy="277549"/>
            <a:chOff x="10387013" y="-1444625"/>
            <a:chExt cx="1617662" cy="1233488"/>
          </a:xfrm>
          <a:solidFill>
            <a:schemeClr val="bg1"/>
          </a:solidFill>
        </p:grpSpPr>
        <p:sp>
          <p:nvSpPr>
            <p:cNvPr id="60" name="Freeform 25"/>
            <p:cNvSpPr>
              <a:spLocks noEditPoints="1"/>
            </p:cNvSpPr>
            <p:nvPr/>
          </p:nvSpPr>
          <p:spPr bwMode="auto">
            <a:xfrm>
              <a:off x="10939463" y="-1444625"/>
              <a:ext cx="1065212" cy="1233488"/>
            </a:xfrm>
            <a:custGeom>
              <a:avLst/>
              <a:gdLst>
                <a:gd name="T0" fmla="*/ 3783 w 4028"/>
                <a:gd name="T1" fmla="*/ 1419 h 4660"/>
                <a:gd name="T2" fmla="*/ 4011 w 4028"/>
                <a:gd name="T3" fmla="*/ 1214 h 4660"/>
                <a:gd name="T4" fmla="*/ 3996 w 4028"/>
                <a:gd name="T5" fmla="*/ 1075 h 4660"/>
                <a:gd name="T6" fmla="*/ 3541 w 4028"/>
                <a:gd name="T7" fmla="*/ 687 h 4660"/>
                <a:gd name="T8" fmla="*/ 3312 w 4028"/>
                <a:gd name="T9" fmla="*/ 893 h 4660"/>
                <a:gd name="T10" fmla="*/ 3327 w 4028"/>
                <a:gd name="T11" fmla="*/ 1032 h 4660"/>
                <a:gd name="T12" fmla="*/ 3069 w 4028"/>
                <a:gd name="T13" fmla="*/ 1042 h 4660"/>
                <a:gd name="T14" fmla="*/ 2582 w 4028"/>
                <a:gd name="T15" fmla="*/ 817 h 4660"/>
                <a:gd name="T16" fmla="*/ 2245 w 4028"/>
                <a:gd name="T17" fmla="*/ 547 h 4660"/>
                <a:gd name="T18" fmla="*/ 2459 w 4028"/>
                <a:gd name="T19" fmla="*/ 498 h 4660"/>
                <a:gd name="T20" fmla="*/ 2475 w 4028"/>
                <a:gd name="T21" fmla="*/ 87 h 4660"/>
                <a:gd name="T22" fmla="*/ 2367 w 4028"/>
                <a:gd name="T23" fmla="*/ 0 h 4660"/>
                <a:gd name="T24" fmla="*/ 1569 w 4028"/>
                <a:gd name="T25" fmla="*/ 48 h 4660"/>
                <a:gd name="T26" fmla="*/ 1552 w 4028"/>
                <a:gd name="T27" fmla="*/ 459 h 4660"/>
                <a:gd name="T28" fmla="*/ 1661 w 4028"/>
                <a:gd name="T29" fmla="*/ 547 h 4660"/>
                <a:gd name="T30" fmla="*/ 1578 w 4028"/>
                <a:gd name="T31" fmla="*/ 782 h 4660"/>
                <a:gd name="T32" fmla="*/ 1073 w 4028"/>
                <a:gd name="T33" fmla="*/ 974 h 4660"/>
                <a:gd name="T34" fmla="*/ 686 w 4028"/>
                <a:gd name="T35" fmla="*/ 1048 h 4660"/>
                <a:gd name="T36" fmla="*/ 732 w 4028"/>
                <a:gd name="T37" fmla="*/ 932 h 4660"/>
                <a:gd name="T38" fmla="*/ 527 w 4028"/>
                <a:gd name="T39" fmla="*/ 704 h 4660"/>
                <a:gd name="T40" fmla="*/ 387 w 4028"/>
                <a:gd name="T41" fmla="*/ 719 h 4660"/>
                <a:gd name="T42" fmla="*/ 0 w 4028"/>
                <a:gd name="T43" fmla="*/ 1174 h 4660"/>
                <a:gd name="T44" fmla="*/ 206 w 4028"/>
                <a:gd name="T45" fmla="*/ 1403 h 4660"/>
                <a:gd name="T46" fmla="*/ 345 w 4028"/>
                <a:gd name="T47" fmla="*/ 1388 h 4660"/>
                <a:gd name="T48" fmla="*/ 334 w 4028"/>
                <a:gd name="T49" fmla="*/ 1680 h 4660"/>
                <a:gd name="T50" fmla="*/ 94 w 4028"/>
                <a:gd name="T51" fmla="*/ 2280 h 4660"/>
                <a:gd name="T52" fmla="*/ 51 w 4028"/>
                <a:gd name="T53" fmla="*/ 2747 h 4660"/>
                <a:gd name="T54" fmla="*/ 100 w 4028"/>
                <a:gd name="T55" fmla="*/ 3138 h 4660"/>
                <a:gd name="T56" fmla="*/ 244 w 4028"/>
                <a:gd name="T57" fmla="*/ 3547 h 4660"/>
                <a:gd name="T58" fmla="*/ 694 w 4028"/>
                <a:gd name="T59" fmla="*/ 4149 h 4660"/>
                <a:gd name="T60" fmla="*/ 1294 w 4028"/>
                <a:gd name="T61" fmla="*/ 4523 h 4660"/>
                <a:gd name="T62" fmla="*/ 1667 w 4028"/>
                <a:gd name="T63" fmla="*/ 4629 h 4660"/>
                <a:gd name="T64" fmla="*/ 2013 w 4028"/>
                <a:gd name="T65" fmla="*/ 4660 h 4660"/>
                <a:gd name="T66" fmla="*/ 2361 w 4028"/>
                <a:gd name="T67" fmla="*/ 4629 h 4660"/>
                <a:gd name="T68" fmla="*/ 2733 w 4028"/>
                <a:gd name="T69" fmla="*/ 4523 h 4660"/>
                <a:gd name="T70" fmla="*/ 3334 w 4028"/>
                <a:gd name="T71" fmla="*/ 4149 h 4660"/>
                <a:gd name="T72" fmla="*/ 3784 w 4028"/>
                <a:gd name="T73" fmla="*/ 3547 h 4660"/>
                <a:gd name="T74" fmla="*/ 3928 w 4028"/>
                <a:gd name="T75" fmla="*/ 3138 h 4660"/>
                <a:gd name="T76" fmla="*/ 3977 w 4028"/>
                <a:gd name="T77" fmla="*/ 2747 h 4660"/>
                <a:gd name="T78" fmla="*/ 3934 w 4028"/>
                <a:gd name="T79" fmla="*/ 2280 h 4660"/>
                <a:gd name="T80" fmla="*/ 3694 w 4028"/>
                <a:gd name="T81" fmla="*/ 1680 h 4660"/>
                <a:gd name="T82" fmla="*/ 3683 w 4028"/>
                <a:gd name="T83" fmla="*/ 1388 h 4660"/>
                <a:gd name="T84" fmla="*/ 1638 w 4028"/>
                <a:gd name="T85" fmla="*/ 4158 h 4660"/>
                <a:gd name="T86" fmla="*/ 1113 w 4028"/>
                <a:gd name="T87" fmla="*/ 3906 h 4660"/>
                <a:gd name="T88" fmla="*/ 724 w 4028"/>
                <a:gd name="T89" fmla="*/ 3479 h 4660"/>
                <a:gd name="T90" fmla="*/ 523 w 4028"/>
                <a:gd name="T91" fmla="*/ 2927 h 4660"/>
                <a:gd name="T92" fmla="*/ 523 w 4028"/>
                <a:gd name="T93" fmla="*/ 2468 h 4660"/>
                <a:gd name="T94" fmla="*/ 724 w 4028"/>
                <a:gd name="T95" fmla="*/ 1916 h 4660"/>
                <a:gd name="T96" fmla="*/ 1113 w 4028"/>
                <a:gd name="T97" fmla="*/ 1489 h 4660"/>
                <a:gd name="T98" fmla="*/ 1638 w 4028"/>
                <a:gd name="T99" fmla="*/ 1236 h 4660"/>
                <a:gd name="T100" fmla="*/ 2092 w 4028"/>
                <a:gd name="T101" fmla="*/ 1191 h 4660"/>
                <a:gd name="T102" fmla="*/ 2667 w 4028"/>
                <a:gd name="T103" fmla="*/ 1338 h 4660"/>
                <a:gd name="T104" fmla="*/ 3130 w 4028"/>
                <a:gd name="T105" fmla="*/ 1684 h 4660"/>
                <a:gd name="T106" fmla="*/ 3430 w 4028"/>
                <a:gd name="T107" fmla="*/ 2179 h 4660"/>
                <a:gd name="T108" fmla="*/ 3522 w 4028"/>
                <a:gd name="T109" fmla="*/ 2698 h 4660"/>
                <a:gd name="T110" fmla="*/ 3430 w 4028"/>
                <a:gd name="T111" fmla="*/ 3216 h 4660"/>
                <a:gd name="T112" fmla="*/ 3130 w 4028"/>
                <a:gd name="T113" fmla="*/ 3711 h 4660"/>
                <a:gd name="T114" fmla="*/ 2667 w 4028"/>
                <a:gd name="T115" fmla="*/ 4056 h 4660"/>
                <a:gd name="T116" fmla="*/ 2092 w 4028"/>
                <a:gd name="T117" fmla="*/ 4204 h 4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28" h="4660">
                  <a:moveTo>
                    <a:pt x="3683" y="1388"/>
                  </a:moveTo>
                  <a:lnTo>
                    <a:pt x="3700" y="1403"/>
                  </a:lnTo>
                  <a:lnTo>
                    <a:pt x="3740" y="1419"/>
                  </a:lnTo>
                  <a:lnTo>
                    <a:pt x="3783" y="1419"/>
                  </a:lnTo>
                  <a:lnTo>
                    <a:pt x="3822" y="1403"/>
                  </a:lnTo>
                  <a:lnTo>
                    <a:pt x="3839" y="1388"/>
                  </a:lnTo>
                  <a:lnTo>
                    <a:pt x="3996" y="1231"/>
                  </a:lnTo>
                  <a:lnTo>
                    <a:pt x="4011" y="1214"/>
                  </a:lnTo>
                  <a:lnTo>
                    <a:pt x="4028" y="1173"/>
                  </a:lnTo>
                  <a:lnTo>
                    <a:pt x="4028" y="1131"/>
                  </a:lnTo>
                  <a:lnTo>
                    <a:pt x="4011" y="1091"/>
                  </a:lnTo>
                  <a:lnTo>
                    <a:pt x="3996" y="1075"/>
                  </a:lnTo>
                  <a:lnTo>
                    <a:pt x="3641" y="719"/>
                  </a:lnTo>
                  <a:lnTo>
                    <a:pt x="3623" y="704"/>
                  </a:lnTo>
                  <a:lnTo>
                    <a:pt x="3583" y="687"/>
                  </a:lnTo>
                  <a:lnTo>
                    <a:pt x="3541" y="687"/>
                  </a:lnTo>
                  <a:lnTo>
                    <a:pt x="3501" y="704"/>
                  </a:lnTo>
                  <a:lnTo>
                    <a:pt x="3484" y="719"/>
                  </a:lnTo>
                  <a:lnTo>
                    <a:pt x="3327" y="876"/>
                  </a:lnTo>
                  <a:lnTo>
                    <a:pt x="3312" y="893"/>
                  </a:lnTo>
                  <a:lnTo>
                    <a:pt x="3296" y="933"/>
                  </a:lnTo>
                  <a:lnTo>
                    <a:pt x="3296" y="976"/>
                  </a:lnTo>
                  <a:lnTo>
                    <a:pt x="3312" y="1015"/>
                  </a:lnTo>
                  <a:lnTo>
                    <a:pt x="3327" y="1032"/>
                  </a:lnTo>
                  <a:lnTo>
                    <a:pt x="3342" y="1048"/>
                  </a:lnTo>
                  <a:lnTo>
                    <a:pt x="3232" y="1158"/>
                  </a:lnTo>
                  <a:lnTo>
                    <a:pt x="3179" y="1118"/>
                  </a:lnTo>
                  <a:lnTo>
                    <a:pt x="3069" y="1042"/>
                  </a:lnTo>
                  <a:lnTo>
                    <a:pt x="2954" y="973"/>
                  </a:lnTo>
                  <a:lnTo>
                    <a:pt x="2834" y="913"/>
                  </a:lnTo>
                  <a:lnTo>
                    <a:pt x="2710" y="861"/>
                  </a:lnTo>
                  <a:lnTo>
                    <a:pt x="2582" y="817"/>
                  </a:lnTo>
                  <a:lnTo>
                    <a:pt x="2449" y="782"/>
                  </a:lnTo>
                  <a:lnTo>
                    <a:pt x="2314" y="756"/>
                  </a:lnTo>
                  <a:lnTo>
                    <a:pt x="2245" y="748"/>
                  </a:lnTo>
                  <a:lnTo>
                    <a:pt x="2245" y="547"/>
                  </a:lnTo>
                  <a:lnTo>
                    <a:pt x="2367" y="547"/>
                  </a:lnTo>
                  <a:lnTo>
                    <a:pt x="2389" y="545"/>
                  </a:lnTo>
                  <a:lnTo>
                    <a:pt x="2429" y="528"/>
                  </a:lnTo>
                  <a:lnTo>
                    <a:pt x="2459" y="498"/>
                  </a:lnTo>
                  <a:lnTo>
                    <a:pt x="2475" y="459"/>
                  </a:lnTo>
                  <a:lnTo>
                    <a:pt x="2477" y="437"/>
                  </a:lnTo>
                  <a:lnTo>
                    <a:pt x="2477" y="111"/>
                  </a:lnTo>
                  <a:lnTo>
                    <a:pt x="2475" y="87"/>
                  </a:lnTo>
                  <a:lnTo>
                    <a:pt x="2458" y="47"/>
                  </a:lnTo>
                  <a:lnTo>
                    <a:pt x="2428" y="18"/>
                  </a:lnTo>
                  <a:lnTo>
                    <a:pt x="2389" y="1"/>
                  </a:lnTo>
                  <a:lnTo>
                    <a:pt x="2367" y="0"/>
                  </a:lnTo>
                  <a:lnTo>
                    <a:pt x="1661" y="0"/>
                  </a:lnTo>
                  <a:lnTo>
                    <a:pt x="1639" y="1"/>
                  </a:lnTo>
                  <a:lnTo>
                    <a:pt x="1599" y="18"/>
                  </a:lnTo>
                  <a:lnTo>
                    <a:pt x="1569" y="48"/>
                  </a:lnTo>
                  <a:lnTo>
                    <a:pt x="1552" y="87"/>
                  </a:lnTo>
                  <a:lnTo>
                    <a:pt x="1550" y="111"/>
                  </a:lnTo>
                  <a:lnTo>
                    <a:pt x="1550" y="437"/>
                  </a:lnTo>
                  <a:lnTo>
                    <a:pt x="1552" y="459"/>
                  </a:lnTo>
                  <a:lnTo>
                    <a:pt x="1570" y="499"/>
                  </a:lnTo>
                  <a:lnTo>
                    <a:pt x="1600" y="528"/>
                  </a:lnTo>
                  <a:lnTo>
                    <a:pt x="1639" y="545"/>
                  </a:lnTo>
                  <a:lnTo>
                    <a:pt x="1661" y="547"/>
                  </a:lnTo>
                  <a:lnTo>
                    <a:pt x="1783" y="547"/>
                  </a:lnTo>
                  <a:lnTo>
                    <a:pt x="1783" y="748"/>
                  </a:lnTo>
                  <a:lnTo>
                    <a:pt x="1714" y="757"/>
                  </a:lnTo>
                  <a:lnTo>
                    <a:pt x="1578" y="782"/>
                  </a:lnTo>
                  <a:lnTo>
                    <a:pt x="1446" y="818"/>
                  </a:lnTo>
                  <a:lnTo>
                    <a:pt x="1317" y="862"/>
                  </a:lnTo>
                  <a:lnTo>
                    <a:pt x="1193" y="914"/>
                  </a:lnTo>
                  <a:lnTo>
                    <a:pt x="1073" y="974"/>
                  </a:lnTo>
                  <a:lnTo>
                    <a:pt x="958" y="1043"/>
                  </a:lnTo>
                  <a:lnTo>
                    <a:pt x="848" y="1118"/>
                  </a:lnTo>
                  <a:lnTo>
                    <a:pt x="796" y="1158"/>
                  </a:lnTo>
                  <a:lnTo>
                    <a:pt x="686" y="1048"/>
                  </a:lnTo>
                  <a:lnTo>
                    <a:pt x="701" y="1032"/>
                  </a:lnTo>
                  <a:lnTo>
                    <a:pt x="716" y="1015"/>
                  </a:lnTo>
                  <a:lnTo>
                    <a:pt x="732" y="975"/>
                  </a:lnTo>
                  <a:lnTo>
                    <a:pt x="732" y="932"/>
                  </a:lnTo>
                  <a:lnTo>
                    <a:pt x="716" y="893"/>
                  </a:lnTo>
                  <a:lnTo>
                    <a:pt x="701" y="876"/>
                  </a:lnTo>
                  <a:lnTo>
                    <a:pt x="544" y="719"/>
                  </a:lnTo>
                  <a:lnTo>
                    <a:pt x="527" y="704"/>
                  </a:lnTo>
                  <a:lnTo>
                    <a:pt x="486" y="687"/>
                  </a:lnTo>
                  <a:lnTo>
                    <a:pt x="444" y="687"/>
                  </a:lnTo>
                  <a:lnTo>
                    <a:pt x="404" y="704"/>
                  </a:lnTo>
                  <a:lnTo>
                    <a:pt x="387" y="719"/>
                  </a:lnTo>
                  <a:lnTo>
                    <a:pt x="32" y="1075"/>
                  </a:lnTo>
                  <a:lnTo>
                    <a:pt x="17" y="1092"/>
                  </a:lnTo>
                  <a:lnTo>
                    <a:pt x="0" y="1132"/>
                  </a:lnTo>
                  <a:lnTo>
                    <a:pt x="0" y="1174"/>
                  </a:lnTo>
                  <a:lnTo>
                    <a:pt x="17" y="1214"/>
                  </a:lnTo>
                  <a:lnTo>
                    <a:pt x="32" y="1231"/>
                  </a:lnTo>
                  <a:lnTo>
                    <a:pt x="189" y="1388"/>
                  </a:lnTo>
                  <a:lnTo>
                    <a:pt x="206" y="1403"/>
                  </a:lnTo>
                  <a:lnTo>
                    <a:pt x="246" y="1419"/>
                  </a:lnTo>
                  <a:lnTo>
                    <a:pt x="289" y="1419"/>
                  </a:lnTo>
                  <a:lnTo>
                    <a:pt x="328" y="1403"/>
                  </a:lnTo>
                  <a:lnTo>
                    <a:pt x="345" y="1388"/>
                  </a:lnTo>
                  <a:lnTo>
                    <a:pt x="360" y="1373"/>
                  </a:lnTo>
                  <a:lnTo>
                    <a:pt x="471" y="1483"/>
                  </a:lnTo>
                  <a:lnTo>
                    <a:pt x="423" y="1547"/>
                  </a:lnTo>
                  <a:lnTo>
                    <a:pt x="334" y="1680"/>
                  </a:lnTo>
                  <a:lnTo>
                    <a:pt x="256" y="1820"/>
                  </a:lnTo>
                  <a:lnTo>
                    <a:pt x="190" y="1967"/>
                  </a:lnTo>
                  <a:lnTo>
                    <a:pt x="136" y="2121"/>
                  </a:lnTo>
                  <a:lnTo>
                    <a:pt x="94" y="2280"/>
                  </a:lnTo>
                  <a:lnTo>
                    <a:pt x="66" y="2442"/>
                  </a:lnTo>
                  <a:lnTo>
                    <a:pt x="52" y="2610"/>
                  </a:lnTo>
                  <a:lnTo>
                    <a:pt x="50" y="2697"/>
                  </a:lnTo>
                  <a:lnTo>
                    <a:pt x="51" y="2747"/>
                  </a:lnTo>
                  <a:lnTo>
                    <a:pt x="56" y="2847"/>
                  </a:lnTo>
                  <a:lnTo>
                    <a:pt x="66" y="2946"/>
                  </a:lnTo>
                  <a:lnTo>
                    <a:pt x="81" y="3043"/>
                  </a:lnTo>
                  <a:lnTo>
                    <a:pt x="100" y="3138"/>
                  </a:lnTo>
                  <a:lnTo>
                    <a:pt x="125" y="3233"/>
                  </a:lnTo>
                  <a:lnTo>
                    <a:pt x="154" y="3325"/>
                  </a:lnTo>
                  <a:lnTo>
                    <a:pt x="187" y="3416"/>
                  </a:lnTo>
                  <a:lnTo>
                    <a:pt x="244" y="3547"/>
                  </a:lnTo>
                  <a:lnTo>
                    <a:pt x="334" y="3714"/>
                  </a:lnTo>
                  <a:lnTo>
                    <a:pt x="441" y="3871"/>
                  </a:lnTo>
                  <a:lnTo>
                    <a:pt x="561" y="4016"/>
                  </a:lnTo>
                  <a:lnTo>
                    <a:pt x="694" y="4149"/>
                  </a:lnTo>
                  <a:lnTo>
                    <a:pt x="839" y="4269"/>
                  </a:lnTo>
                  <a:lnTo>
                    <a:pt x="996" y="4376"/>
                  </a:lnTo>
                  <a:lnTo>
                    <a:pt x="1164" y="4466"/>
                  </a:lnTo>
                  <a:lnTo>
                    <a:pt x="1294" y="4523"/>
                  </a:lnTo>
                  <a:lnTo>
                    <a:pt x="1385" y="4556"/>
                  </a:lnTo>
                  <a:lnTo>
                    <a:pt x="1477" y="4585"/>
                  </a:lnTo>
                  <a:lnTo>
                    <a:pt x="1572" y="4610"/>
                  </a:lnTo>
                  <a:lnTo>
                    <a:pt x="1667" y="4629"/>
                  </a:lnTo>
                  <a:lnTo>
                    <a:pt x="1764" y="4644"/>
                  </a:lnTo>
                  <a:lnTo>
                    <a:pt x="1863" y="4654"/>
                  </a:lnTo>
                  <a:lnTo>
                    <a:pt x="1963" y="4659"/>
                  </a:lnTo>
                  <a:lnTo>
                    <a:pt x="2013" y="4660"/>
                  </a:lnTo>
                  <a:lnTo>
                    <a:pt x="2065" y="4659"/>
                  </a:lnTo>
                  <a:lnTo>
                    <a:pt x="2165" y="4654"/>
                  </a:lnTo>
                  <a:lnTo>
                    <a:pt x="2263" y="4644"/>
                  </a:lnTo>
                  <a:lnTo>
                    <a:pt x="2361" y="4629"/>
                  </a:lnTo>
                  <a:lnTo>
                    <a:pt x="2456" y="4610"/>
                  </a:lnTo>
                  <a:lnTo>
                    <a:pt x="2551" y="4585"/>
                  </a:lnTo>
                  <a:lnTo>
                    <a:pt x="2643" y="4556"/>
                  </a:lnTo>
                  <a:lnTo>
                    <a:pt x="2733" y="4523"/>
                  </a:lnTo>
                  <a:lnTo>
                    <a:pt x="2864" y="4466"/>
                  </a:lnTo>
                  <a:lnTo>
                    <a:pt x="3032" y="4376"/>
                  </a:lnTo>
                  <a:lnTo>
                    <a:pt x="3188" y="4269"/>
                  </a:lnTo>
                  <a:lnTo>
                    <a:pt x="3334" y="4149"/>
                  </a:lnTo>
                  <a:lnTo>
                    <a:pt x="3467" y="4016"/>
                  </a:lnTo>
                  <a:lnTo>
                    <a:pt x="3587" y="3871"/>
                  </a:lnTo>
                  <a:lnTo>
                    <a:pt x="3694" y="3714"/>
                  </a:lnTo>
                  <a:lnTo>
                    <a:pt x="3784" y="3547"/>
                  </a:lnTo>
                  <a:lnTo>
                    <a:pt x="3841" y="3416"/>
                  </a:lnTo>
                  <a:lnTo>
                    <a:pt x="3874" y="3325"/>
                  </a:lnTo>
                  <a:lnTo>
                    <a:pt x="3902" y="3233"/>
                  </a:lnTo>
                  <a:lnTo>
                    <a:pt x="3928" y="3138"/>
                  </a:lnTo>
                  <a:lnTo>
                    <a:pt x="3947" y="3043"/>
                  </a:lnTo>
                  <a:lnTo>
                    <a:pt x="3962" y="2946"/>
                  </a:lnTo>
                  <a:lnTo>
                    <a:pt x="3972" y="2847"/>
                  </a:lnTo>
                  <a:lnTo>
                    <a:pt x="3977" y="2747"/>
                  </a:lnTo>
                  <a:lnTo>
                    <a:pt x="3978" y="2697"/>
                  </a:lnTo>
                  <a:lnTo>
                    <a:pt x="3976" y="2610"/>
                  </a:lnTo>
                  <a:lnTo>
                    <a:pt x="3962" y="2442"/>
                  </a:lnTo>
                  <a:lnTo>
                    <a:pt x="3934" y="2280"/>
                  </a:lnTo>
                  <a:lnTo>
                    <a:pt x="3891" y="2121"/>
                  </a:lnTo>
                  <a:lnTo>
                    <a:pt x="3837" y="1967"/>
                  </a:lnTo>
                  <a:lnTo>
                    <a:pt x="3771" y="1820"/>
                  </a:lnTo>
                  <a:lnTo>
                    <a:pt x="3694" y="1680"/>
                  </a:lnTo>
                  <a:lnTo>
                    <a:pt x="3605" y="1547"/>
                  </a:lnTo>
                  <a:lnTo>
                    <a:pt x="3557" y="1483"/>
                  </a:lnTo>
                  <a:lnTo>
                    <a:pt x="3667" y="1373"/>
                  </a:lnTo>
                  <a:lnTo>
                    <a:pt x="3683" y="1388"/>
                  </a:lnTo>
                  <a:close/>
                  <a:moveTo>
                    <a:pt x="2014" y="4205"/>
                  </a:moveTo>
                  <a:lnTo>
                    <a:pt x="1936" y="4204"/>
                  </a:lnTo>
                  <a:lnTo>
                    <a:pt x="1784" y="4188"/>
                  </a:lnTo>
                  <a:lnTo>
                    <a:pt x="1638" y="4158"/>
                  </a:lnTo>
                  <a:lnTo>
                    <a:pt x="1496" y="4114"/>
                  </a:lnTo>
                  <a:lnTo>
                    <a:pt x="1361" y="4056"/>
                  </a:lnTo>
                  <a:lnTo>
                    <a:pt x="1232" y="3987"/>
                  </a:lnTo>
                  <a:lnTo>
                    <a:pt x="1113" y="3906"/>
                  </a:lnTo>
                  <a:lnTo>
                    <a:pt x="1000" y="3813"/>
                  </a:lnTo>
                  <a:lnTo>
                    <a:pt x="898" y="3711"/>
                  </a:lnTo>
                  <a:lnTo>
                    <a:pt x="806" y="3599"/>
                  </a:lnTo>
                  <a:lnTo>
                    <a:pt x="724" y="3479"/>
                  </a:lnTo>
                  <a:lnTo>
                    <a:pt x="655" y="3350"/>
                  </a:lnTo>
                  <a:lnTo>
                    <a:pt x="597" y="3216"/>
                  </a:lnTo>
                  <a:lnTo>
                    <a:pt x="553" y="3074"/>
                  </a:lnTo>
                  <a:lnTo>
                    <a:pt x="523" y="2927"/>
                  </a:lnTo>
                  <a:lnTo>
                    <a:pt x="508" y="2775"/>
                  </a:lnTo>
                  <a:lnTo>
                    <a:pt x="506" y="2698"/>
                  </a:lnTo>
                  <a:lnTo>
                    <a:pt x="508" y="2619"/>
                  </a:lnTo>
                  <a:lnTo>
                    <a:pt x="523" y="2468"/>
                  </a:lnTo>
                  <a:lnTo>
                    <a:pt x="553" y="2321"/>
                  </a:lnTo>
                  <a:lnTo>
                    <a:pt x="597" y="2179"/>
                  </a:lnTo>
                  <a:lnTo>
                    <a:pt x="655" y="2044"/>
                  </a:lnTo>
                  <a:lnTo>
                    <a:pt x="724" y="1916"/>
                  </a:lnTo>
                  <a:lnTo>
                    <a:pt x="806" y="1796"/>
                  </a:lnTo>
                  <a:lnTo>
                    <a:pt x="898" y="1684"/>
                  </a:lnTo>
                  <a:lnTo>
                    <a:pt x="1000" y="1582"/>
                  </a:lnTo>
                  <a:lnTo>
                    <a:pt x="1113" y="1489"/>
                  </a:lnTo>
                  <a:lnTo>
                    <a:pt x="1232" y="1408"/>
                  </a:lnTo>
                  <a:lnTo>
                    <a:pt x="1361" y="1338"/>
                  </a:lnTo>
                  <a:lnTo>
                    <a:pt x="1496" y="1281"/>
                  </a:lnTo>
                  <a:lnTo>
                    <a:pt x="1638" y="1236"/>
                  </a:lnTo>
                  <a:lnTo>
                    <a:pt x="1784" y="1206"/>
                  </a:lnTo>
                  <a:lnTo>
                    <a:pt x="1936" y="1191"/>
                  </a:lnTo>
                  <a:lnTo>
                    <a:pt x="2014" y="1190"/>
                  </a:lnTo>
                  <a:lnTo>
                    <a:pt x="2092" y="1191"/>
                  </a:lnTo>
                  <a:lnTo>
                    <a:pt x="2243" y="1206"/>
                  </a:lnTo>
                  <a:lnTo>
                    <a:pt x="2390" y="1236"/>
                  </a:lnTo>
                  <a:lnTo>
                    <a:pt x="2532" y="1281"/>
                  </a:lnTo>
                  <a:lnTo>
                    <a:pt x="2667" y="1338"/>
                  </a:lnTo>
                  <a:lnTo>
                    <a:pt x="2796" y="1408"/>
                  </a:lnTo>
                  <a:lnTo>
                    <a:pt x="2915" y="1489"/>
                  </a:lnTo>
                  <a:lnTo>
                    <a:pt x="3028" y="1582"/>
                  </a:lnTo>
                  <a:lnTo>
                    <a:pt x="3130" y="1684"/>
                  </a:lnTo>
                  <a:lnTo>
                    <a:pt x="3222" y="1796"/>
                  </a:lnTo>
                  <a:lnTo>
                    <a:pt x="3304" y="1916"/>
                  </a:lnTo>
                  <a:lnTo>
                    <a:pt x="3373" y="2044"/>
                  </a:lnTo>
                  <a:lnTo>
                    <a:pt x="3430" y="2179"/>
                  </a:lnTo>
                  <a:lnTo>
                    <a:pt x="3475" y="2321"/>
                  </a:lnTo>
                  <a:lnTo>
                    <a:pt x="3505" y="2468"/>
                  </a:lnTo>
                  <a:lnTo>
                    <a:pt x="3520" y="2619"/>
                  </a:lnTo>
                  <a:lnTo>
                    <a:pt x="3522" y="2698"/>
                  </a:lnTo>
                  <a:lnTo>
                    <a:pt x="3520" y="2775"/>
                  </a:lnTo>
                  <a:lnTo>
                    <a:pt x="3505" y="2927"/>
                  </a:lnTo>
                  <a:lnTo>
                    <a:pt x="3475" y="3074"/>
                  </a:lnTo>
                  <a:lnTo>
                    <a:pt x="3430" y="3216"/>
                  </a:lnTo>
                  <a:lnTo>
                    <a:pt x="3373" y="3350"/>
                  </a:lnTo>
                  <a:lnTo>
                    <a:pt x="3304" y="3479"/>
                  </a:lnTo>
                  <a:lnTo>
                    <a:pt x="3222" y="3599"/>
                  </a:lnTo>
                  <a:lnTo>
                    <a:pt x="3130" y="3711"/>
                  </a:lnTo>
                  <a:lnTo>
                    <a:pt x="3028" y="3813"/>
                  </a:lnTo>
                  <a:lnTo>
                    <a:pt x="2915" y="3906"/>
                  </a:lnTo>
                  <a:lnTo>
                    <a:pt x="2796" y="3987"/>
                  </a:lnTo>
                  <a:lnTo>
                    <a:pt x="2667" y="4056"/>
                  </a:lnTo>
                  <a:lnTo>
                    <a:pt x="2532" y="4114"/>
                  </a:lnTo>
                  <a:lnTo>
                    <a:pt x="2390" y="4158"/>
                  </a:lnTo>
                  <a:lnTo>
                    <a:pt x="2243" y="4188"/>
                  </a:lnTo>
                  <a:lnTo>
                    <a:pt x="2092" y="4204"/>
                  </a:lnTo>
                  <a:lnTo>
                    <a:pt x="2014" y="4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1" name="Freeform 26"/>
            <p:cNvSpPr>
              <a:spLocks/>
            </p:cNvSpPr>
            <p:nvPr/>
          </p:nvSpPr>
          <p:spPr bwMode="auto">
            <a:xfrm>
              <a:off x="10545763" y="-592138"/>
              <a:ext cx="347662" cy="103188"/>
            </a:xfrm>
            <a:custGeom>
              <a:avLst/>
              <a:gdLst>
                <a:gd name="T0" fmla="*/ 194 w 1309"/>
                <a:gd name="T1" fmla="*/ 2 h 390"/>
                <a:gd name="T2" fmla="*/ 174 w 1309"/>
                <a:gd name="T3" fmla="*/ 2 h 390"/>
                <a:gd name="T4" fmla="*/ 136 w 1309"/>
                <a:gd name="T5" fmla="*/ 10 h 390"/>
                <a:gd name="T6" fmla="*/ 101 w 1309"/>
                <a:gd name="T7" fmla="*/ 25 h 390"/>
                <a:gd name="T8" fmla="*/ 70 w 1309"/>
                <a:gd name="T9" fmla="*/ 46 h 390"/>
                <a:gd name="T10" fmla="*/ 44 w 1309"/>
                <a:gd name="T11" fmla="*/ 72 h 390"/>
                <a:gd name="T12" fmla="*/ 23 w 1309"/>
                <a:gd name="T13" fmla="*/ 103 h 390"/>
                <a:gd name="T14" fmla="*/ 8 w 1309"/>
                <a:gd name="T15" fmla="*/ 138 h 390"/>
                <a:gd name="T16" fmla="*/ 1 w 1309"/>
                <a:gd name="T17" fmla="*/ 177 h 390"/>
                <a:gd name="T18" fmla="*/ 0 w 1309"/>
                <a:gd name="T19" fmla="*/ 196 h 390"/>
                <a:gd name="T20" fmla="*/ 1 w 1309"/>
                <a:gd name="T21" fmla="*/ 216 h 390"/>
                <a:gd name="T22" fmla="*/ 8 w 1309"/>
                <a:gd name="T23" fmla="*/ 254 h 390"/>
                <a:gd name="T24" fmla="*/ 23 w 1309"/>
                <a:gd name="T25" fmla="*/ 289 h 390"/>
                <a:gd name="T26" fmla="*/ 44 w 1309"/>
                <a:gd name="T27" fmla="*/ 320 h 390"/>
                <a:gd name="T28" fmla="*/ 71 w 1309"/>
                <a:gd name="T29" fmla="*/ 346 h 390"/>
                <a:gd name="T30" fmla="*/ 102 w 1309"/>
                <a:gd name="T31" fmla="*/ 367 h 390"/>
                <a:gd name="T32" fmla="*/ 136 w 1309"/>
                <a:gd name="T33" fmla="*/ 382 h 390"/>
                <a:gd name="T34" fmla="*/ 174 w 1309"/>
                <a:gd name="T35" fmla="*/ 389 h 390"/>
                <a:gd name="T36" fmla="*/ 194 w 1309"/>
                <a:gd name="T37" fmla="*/ 390 h 390"/>
                <a:gd name="T38" fmla="*/ 1250 w 1309"/>
                <a:gd name="T39" fmla="*/ 390 h 390"/>
                <a:gd name="T40" fmla="*/ 1266 w 1309"/>
                <a:gd name="T41" fmla="*/ 390 h 390"/>
                <a:gd name="T42" fmla="*/ 1295 w 1309"/>
                <a:gd name="T43" fmla="*/ 384 h 390"/>
                <a:gd name="T44" fmla="*/ 1309 w 1309"/>
                <a:gd name="T45" fmla="*/ 380 h 390"/>
                <a:gd name="T46" fmla="*/ 1272 w 1309"/>
                <a:gd name="T47" fmla="*/ 288 h 390"/>
                <a:gd name="T48" fmla="*/ 1212 w 1309"/>
                <a:gd name="T49" fmla="*/ 98 h 390"/>
                <a:gd name="T50" fmla="*/ 1189 w 1309"/>
                <a:gd name="T51" fmla="*/ 0 h 390"/>
                <a:gd name="T52" fmla="*/ 194 w 1309"/>
                <a:gd name="T53" fmla="*/ 0 h 390"/>
                <a:gd name="T54" fmla="*/ 194 w 1309"/>
                <a:gd name="T55" fmla="*/ 2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9" h="390">
                  <a:moveTo>
                    <a:pt x="194" y="2"/>
                  </a:moveTo>
                  <a:lnTo>
                    <a:pt x="174" y="2"/>
                  </a:lnTo>
                  <a:lnTo>
                    <a:pt x="136" y="10"/>
                  </a:lnTo>
                  <a:lnTo>
                    <a:pt x="101" y="25"/>
                  </a:lnTo>
                  <a:lnTo>
                    <a:pt x="70" y="46"/>
                  </a:lnTo>
                  <a:lnTo>
                    <a:pt x="44" y="72"/>
                  </a:lnTo>
                  <a:lnTo>
                    <a:pt x="23" y="103"/>
                  </a:lnTo>
                  <a:lnTo>
                    <a:pt x="8" y="138"/>
                  </a:lnTo>
                  <a:lnTo>
                    <a:pt x="1" y="177"/>
                  </a:lnTo>
                  <a:lnTo>
                    <a:pt x="0" y="196"/>
                  </a:lnTo>
                  <a:lnTo>
                    <a:pt x="1" y="216"/>
                  </a:lnTo>
                  <a:lnTo>
                    <a:pt x="8" y="254"/>
                  </a:lnTo>
                  <a:lnTo>
                    <a:pt x="23" y="289"/>
                  </a:lnTo>
                  <a:lnTo>
                    <a:pt x="44" y="320"/>
                  </a:lnTo>
                  <a:lnTo>
                    <a:pt x="71" y="346"/>
                  </a:lnTo>
                  <a:lnTo>
                    <a:pt x="102" y="367"/>
                  </a:lnTo>
                  <a:lnTo>
                    <a:pt x="136" y="382"/>
                  </a:lnTo>
                  <a:lnTo>
                    <a:pt x="174" y="389"/>
                  </a:lnTo>
                  <a:lnTo>
                    <a:pt x="194" y="390"/>
                  </a:lnTo>
                  <a:lnTo>
                    <a:pt x="1250" y="390"/>
                  </a:lnTo>
                  <a:lnTo>
                    <a:pt x="1266" y="390"/>
                  </a:lnTo>
                  <a:lnTo>
                    <a:pt x="1295" y="384"/>
                  </a:lnTo>
                  <a:lnTo>
                    <a:pt x="1309" y="380"/>
                  </a:lnTo>
                  <a:lnTo>
                    <a:pt x="1272" y="288"/>
                  </a:lnTo>
                  <a:lnTo>
                    <a:pt x="1212" y="98"/>
                  </a:lnTo>
                  <a:lnTo>
                    <a:pt x="1189" y="0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10387013" y="-971550"/>
              <a:ext cx="504825" cy="103188"/>
            </a:xfrm>
            <a:custGeom>
              <a:avLst/>
              <a:gdLst>
                <a:gd name="T0" fmla="*/ 1910 w 1910"/>
                <a:gd name="T1" fmla="*/ 10 h 389"/>
                <a:gd name="T2" fmla="*/ 1883 w 1910"/>
                <a:gd name="T3" fmla="*/ 3 h 389"/>
                <a:gd name="T4" fmla="*/ 1853 w 1910"/>
                <a:gd name="T5" fmla="*/ 0 h 389"/>
                <a:gd name="T6" fmla="*/ 195 w 1910"/>
                <a:gd name="T7" fmla="*/ 0 h 389"/>
                <a:gd name="T8" fmla="*/ 175 w 1910"/>
                <a:gd name="T9" fmla="*/ 1 h 389"/>
                <a:gd name="T10" fmla="*/ 137 w 1910"/>
                <a:gd name="T11" fmla="*/ 9 h 389"/>
                <a:gd name="T12" fmla="*/ 101 w 1910"/>
                <a:gd name="T13" fmla="*/ 23 h 389"/>
                <a:gd name="T14" fmla="*/ 70 w 1910"/>
                <a:gd name="T15" fmla="*/ 44 h 389"/>
                <a:gd name="T16" fmla="*/ 44 w 1910"/>
                <a:gd name="T17" fmla="*/ 71 h 389"/>
                <a:gd name="T18" fmla="*/ 23 w 1910"/>
                <a:gd name="T19" fmla="*/ 102 h 389"/>
                <a:gd name="T20" fmla="*/ 8 w 1910"/>
                <a:gd name="T21" fmla="*/ 136 h 389"/>
                <a:gd name="T22" fmla="*/ 1 w 1910"/>
                <a:gd name="T23" fmla="*/ 174 h 389"/>
                <a:gd name="T24" fmla="*/ 0 w 1910"/>
                <a:gd name="T25" fmla="*/ 195 h 389"/>
                <a:gd name="T26" fmla="*/ 1 w 1910"/>
                <a:gd name="T27" fmla="*/ 215 h 389"/>
                <a:gd name="T28" fmla="*/ 8 w 1910"/>
                <a:gd name="T29" fmla="*/ 253 h 389"/>
                <a:gd name="T30" fmla="*/ 23 w 1910"/>
                <a:gd name="T31" fmla="*/ 288 h 389"/>
                <a:gd name="T32" fmla="*/ 44 w 1910"/>
                <a:gd name="T33" fmla="*/ 318 h 389"/>
                <a:gd name="T34" fmla="*/ 71 w 1910"/>
                <a:gd name="T35" fmla="*/ 345 h 389"/>
                <a:gd name="T36" fmla="*/ 102 w 1910"/>
                <a:gd name="T37" fmla="*/ 365 h 389"/>
                <a:gd name="T38" fmla="*/ 137 w 1910"/>
                <a:gd name="T39" fmla="*/ 380 h 389"/>
                <a:gd name="T40" fmla="*/ 175 w 1910"/>
                <a:gd name="T41" fmla="*/ 388 h 389"/>
                <a:gd name="T42" fmla="*/ 195 w 1910"/>
                <a:gd name="T43" fmla="*/ 389 h 389"/>
                <a:gd name="T44" fmla="*/ 1791 w 1910"/>
                <a:gd name="T45" fmla="*/ 389 h 389"/>
                <a:gd name="T46" fmla="*/ 1813 w 1910"/>
                <a:gd name="T47" fmla="*/ 293 h 389"/>
                <a:gd name="T48" fmla="*/ 1873 w 1910"/>
                <a:gd name="T49" fmla="*/ 103 h 389"/>
                <a:gd name="T50" fmla="*/ 1910 w 1910"/>
                <a:gd name="T51" fmla="*/ 1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10" h="389">
                  <a:moveTo>
                    <a:pt x="1910" y="10"/>
                  </a:moveTo>
                  <a:lnTo>
                    <a:pt x="1883" y="3"/>
                  </a:lnTo>
                  <a:lnTo>
                    <a:pt x="1853" y="0"/>
                  </a:lnTo>
                  <a:lnTo>
                    <a:pt x="195" y="0"/>
                  </a:lnTo>
                  <a:lnTo>
                    <a:pt x="175" y="1"/>
                  </a:lnTo>
                  <a:lnTo>
                    <a:pt x="137" y="9"/>
                  </a:lnTo>
                  <a:lnTo>
                    <a:pt x="101" y="23"/>
                  </a:lnTo>
                  <a:lnTo>
                    <a:pt x="70" y="44"/>
                  </a:lnTo>
                  <a:lnTo>
                    <a:pt x="44" y="71"/>
                  </a:lnTo>
                  <a:lnTo>
                    <a:pt x="23" y="102"/>
                  </a:lnTo>
                  <a:lnTo>
                    <a:pt x="8" y="136"/>
                  </a:lnTo>
                  <a:lnTo>
                    <a:pt x="1" y="174"/>
                  </a:lnTo>
                  <a:lnTo>
                    <a:pt x="0" y="195"/>
                  </a:lnTo>
                  <a:lnTo>
                    <a:pt x="1" y="215"/>
                  </a:lnTo>
                  <a:lnTo>
                    <a:pt x="8" y="253"/>
                  </a:lnTo>
                  <a:lnTo>
                    <a:pt x="23" y="288"/>
                  </a:lnTo>
                  <a:lnTo>
                    <a:pt x="44" y="318"/>
                  </a:lnTo>
                  <a:lnTo>
                    <a:pt x="71" y="345"/>
                  </a:lnTo>
                  <a:lnTo>
                    <a:pt x="102" y="365"/>
                  </a:lnTo>
                  <a:lnTo>
                    <a:pt x="137" y="380"/>
                  </a:lnTo>
                  <a:lnTo>
                    <a:pt x="175" y="388"/>
                  </a:lnTo>
                  <a:lnTo>
                    <a:pt x="195" y="389"/>
                  </a:lnTo>
                  <a:lnTo>
                    <a:pt x="1791" y="389"/>
                  </a:lnTo>
                  <a:lnTo>
                    <a:pt x="1813" y="293"/>
                  </a:lnTo>
                  <a:lnTo>
                    <a:pt x="1873" y="103"/>
                  </a:lnTo>
                  <a:lnTo>
                    <a:pt x="19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3" name="Freeform 28"/>
            <p:cNvSpPr>
              <a:spLocks/>
            </p:cNvSpPr>
            <p:nvPr/>
          </p:nvSpPr>
          <p:spPr bwMode="auto">
            <a:xfrm>
              <a:off x="10458450" y="-781050"/>
              <a:ext cx="388937" cy="103188"/>
            </a:xfrm>
            <a:custGeom>
              <a:avLst/>
              <a:gdLst>
                <a:gd name="T0" fmla="*/ 1461 w 1470"/>
                <a:gd name="T1" fmla="*/ 194 h 389"/>
                <a:gd name="T2" fmla="*/ 1463 w 1470"/>
                <a:gd name="T3" fmla="*/ 96 h 389"/>
                <a:gd name="T4" fmla="*/ 1470 w 1470"/>
                <a:gd name="T5" fmla="*/ 0 h 389"/>
                <a:gd name="T6" fmla="*/ 195 w 1470"/>
                <a:gd name="T7" fmla="*/ 0 h 389"/>
                <a:gd name="T8" fmla="*/ 175 w 1470"/>
                <a:gd name="T9" fmla="*/ 1 h 389"/>
                <a:gd name="T10" fmla="*/ 137 w 1470"/>
                <a:gd name="T11" fmla="*/ 9 h 389"/>
                <a:gd name="T12" fmla="*/ 102 w 1470"/>
                <a:gd name="T13" fmla="*/ 24 h 389"/>
                <a:gd name="T14" fmla="*/ 70 w 1470"/>
                <a:gd name="T15" fmla="*/ 45 h 389"/>
                <a:gd name="T16" fmla="*/ 44 w 1470"/>
                <a:gd name="T17" fmla="*/ 71 h 389"/>
                <a:gd name="T18" fmla="*/ 23 w 1470"/>
                <a:gd name="T19" fmla="*/ 102 h 389"/>
                <a:gd name="T20" fmla="*/ 8 w 1470"/>
                <a:gd name="T21" fmla="*/ 137 h 389"/>
                <a:gd name="T22" fmla="*/ 1 w 1470"/>
                <a:gd name="T23" fmla="*/ 174 h 389"/>
                <a:gd name="T24" fmla="*/ 0 w 1470"/>
                <a:gd name="T25" fmla="*/ 195 h 389"/>
                <a:gd name="T26" fmla="*/ 1 w 1470"/>
                <a:gd name="T27" fmla="*/ 215 h 389"/>
                <a:gd name="T28" fmla="*/ 8 w 1470"/>
                <a:gd name="T29" fmla="*/ 252 h 389"/>
                <a:gd name="T30" fmla="*/ 23 w 1470"/>
                <a:gd name="T31" fmla="*/ 287 h 389"/>
                <a:gd name="T32" fmla="*/ 44 w 1470"/>
                <a:gd name="T33" fmla="*/ 318 h 389"/>
                <a:gd name="T34" fmla="*/ 71 w 1470"/>
                <a:gd name="T35" fmla="*/ 345 h 389"/>
                <a:gd name="T36" fmla="*/ 103 w 1470"/>
                <a:gd name="T37" fmla="*/ 365 h 389"/>
                <a:gd name="T38" fmla="*/ 137 w 1470"/>
                <a:gd name="T39" fmla="*/ 380 h 389"/>
                <a:gd name="T40" fmla="*/ 175 w 1470"/>
                <a:gd name="T41" fmla="*/ 388 h 389"/>
                <a:gd name="T42" fmla="*/ 195 w 1470"/>
                <a:gd name="T43" fmla="*/ 389 h 389"/>
                <a:gd name="T44" fmla="*/ 1469 w 1470"/>
                <a:gd name="T45" fmla="*/ 389 h 389"/>
                <a:gd name="T46" fmla="*/ 1463 w 1470"/>
                <a:gd name="T47" fmla="*/ 293 h 389"/>
                <a:gd name="T48" fmla="*/ 1461 w 1470"/>
                <a:gd name="T49" fmla="*/ 194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0" h="389">
                  <a:moveTo>
                    <a:pt x="1461" y="194"/>
                  </a:moveTo>
                  <a:lnTo>
                    <a:pt x="1463" y="96"/>
                  </a:lnTo>
                  <a:lnTo>
                    <a:pt x="1470" y="0"/>
                  </a:lnTo>
                  <a:lnTo>
                    <a:pt x="195" y="0"/>
                  </a:lnTo>
                  <a:lnTo>
                    <a:pt x="175" y="1"/>
                  </a:lnTo>
                  <a:lnTo>
                    <a:pt x="137" y="9"/>
                  </a:lnTo>
                  <a:lnTo>
                    <a:pt x="102" y="24"/>
                  </a:lnTo>
                  <a:lnTo>
                    <a:pt x="70" y="45"/>
                  </a:lnTo>
                  <a:lnTo>
                    <a:pt x="44" y="71"/>
                  </a:lnTo>
                  <a:lnTo>
                    <a:pt x="23" y="102"/>
                  </a:lnTo>
                  <a:lnTo>
                    <a:pt x="8" y="137"/>
                  </a:lnTo>
                  <a:lnTo>
                    <a:pt x="1" y="174"/>
                  </a:lnTo>
                  <a:lnTo>
                    <a:pt x="0" y="195"/>
                  </a:lnTo>
                  <a:lnTo>
                    <a:pt x="1" y="215"/>
                  </a:lnTo>
                  <a:lnTo>
                    <a:pt x="8" y="252"/>
                  </a:lnTo>
                  <a:lnTo>
                    <a:pt x="23" y="287"/>
                  </a:lnTo>
                  <a:lnTo>
                    <a:pt x="44" y="318"/>
                  </a:lnTo>
                  <a:lnTo>
                    <a:pt x="71" y="345"/>
                  </a:lnTo>
                  <a:lnTo>
                    <a:pt x="103" y="365"/>
                  </a:lnTo>
                  <a:lnTo>
                    <a:pt x="137" y="380"/>
                  </a:lnTo>
                  <a:lnTo>
                    <a:pt x="175" y="388"/>
                  </a:lnTo>
                  <a:lnTo>
                    <a:pt x="195" y="389"/>
                  </a:lnTo>
                  <a:lnTo>
                    <a:pt x="1469" y="389"/>
                  </a:lnTo>
                  <a:lnTo>
                    <a:pt x="1463" y="293"/>
                  </a:lnTo>
                  <a:lnTo>
                    <a:pt x="1461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4" name="Freeform 29"/>
            <p:cNvSpPr>
              <a:spLocks noEditPoints="1"/>
            </p:cNvSpPr>
            <p:nvPr/>
          </p:nvSpPr>
          <p:spPr bwMode="auto">
            <a:xfrm>
              <a:off x="11391900" y="-895350"/>
              <a:ext cx="334962" cy="244475"/>
            </a:xfrm>
            <a:custGeom>
              <a:avLst/>
              <a:gdLst>
                <a:gd name="T0" fmla="*/ 1236 w 1268"/>
                <a:gd name="T1" fmla="*/ 40 h 921"/>
                <a:gd name="T2" fmla="*/ 1159 w 1268"/>
                <a:gd name="T3" fmla="*/ 0 h 921"/>
                <a:gd name="T4" fmla="*/ 1093 w 1268"/>
                <a:gd name="T5" fmla="*/ 13 h 921"/>
                <a:gd name="T6" fmla="*/ 382 w 1268"/>
                <a:gd name="T7" fmla="*/ 334 h 921"/>
                <a:gd name="T8" fmla="*/ 246 w 1268"/>
                <a:gd name="T9" fmla="*/ 327 h 921"/>
                <a:gd name="T10" fmla="*/ 148 w 1268"/>
                <a:gd name="T11" fmla="*/ 364 h 921"/>
                <a:gd name="T12" fmla="*/ 77 w 1268"/>
                <a:gd name="T13" fmla="*/ 421 h 921"/>
                <a:gd name="T14" fmla="*/ 18 w 1268"/>
                <a:gd name="T15" fmla="*/ 520 h 921"/>
                <a:gd name="T16" fmla="*/ 0 w 1268"/>
                <a:gd name="T17" fmla="*/ 633 h 921"/>
                <a:gd name="T18" fmla="*/ 27 w 1268"/>
                <a:gd name="T19" fmla="*/ 746 h 921"/>
                <a:gd name="T20" fmla="*/ 58 w 1268"/>
                <a:gd name="T21" fmla="*/ 799 h 921"/>
                <a:gd name="T22" fmla="*/ 146 w 1268"/>
                <a:gd name="T23" fmla="*/ 879 h 921"/>
                <a:gd name="T24" fmla="*/ 253 w 1268"/>
                <a:gd name="T25" fmla="*/ 917 h 921"/>
                <a:gd name="T26" fmla="*/ 368 w 1268"/>
                <a:gd name="T27" fmla="*/ 913 h 921"/>
                <a:gd name="T28" fmla="*/ 451 w 1268"/>
                <a:gd name="T29" fmla="*/ 879 h 921"/>
                <a:gd name="T30" fmla="*/ 531 w 1268"/>
                <a:gd name="T31" fmla="*/ 810 h 921"/>
                <a:gd name="T32" fmla="*/ 591 w 1268"/>
                <a:gd name="T33" fmla="*/ 689 h 921"/>
                <a:gd name="T34" fmla="*/ 1214 w 1268"/>
                <a:gd name="T35" fmla="*/ 220 h 921"/>
                <a:gd name="T36" fmla="*/ 1259 w 1268"/>
                <a:gd name="T37" fmla="*/ 168 h 921"/>
                <a:gd name="T38" fmla="*/ 1261 w 1268"/>
                <a:gd name="T39" fmla="*/ 80 h 921"/>
                <a:gd name="T40" fmla="*/ 428 w 1268"/>
                <a:gd name="T41" fmla="*/ 653 h 921"/>
                <a:gd name="T42" fmla="*/ 412 w 1268"/>
                <a:gd name="T43" fmla="*/ 690 h 921"/>
                <a:gd name="T44" fmla="*/ 377 w 1268"/>
                <a:gd name="T45" fmla="*/ 726 h 921"/>
                <a:gd name="T46" fmla="*/ 332 w 1268"/>
                <a:gd name="T47" fmla="*/ 747 h 921"/>
                <a:gd name="T48" fmla="*/ 281 w 1268"/>
                <a:gd name="T49" fmla="*/ 750 h 921"/>
                <a:gd name="T50" fmla="*/ 255 w 1268"/>
                <a:gd name="T51" fmla="*/ 743 h 921"/>
                <a:gd name="T52" fmla="*/ 211 w 1268"/>
                <a:gd name="T53" fmla="*/ 716 h 921"/>
                <a:gd name="T54" fmla="*/ 182 w 1268"/>
                <a:gd name="T55" fmla="*/ 675 h 921"/>
                <a:gd name="T56" fmla="*/ 170 w 1268"/>
                <a:gd name="T57" fmla="*/ 627 h 921"/>
                <a:gd name="T58" fmla="*/ 174 w 1268"/>
                <a:gd name="T59" fmla="*/ 587 h 921"/>
                <a:gd name="T60" fmla="*/ 190 w 1268"/>
                <a:gd name="T61" fmla="*/ 551 h 921"/>
                <a:gd name="T62" fmla="*/ 224 w 1268"/>
                <a:gd name="T63" fmla="*/ 514 h 921"/>
                <a:gd name="T64" fmla="*/ 269 w 1268"/>
                <a:gd name="T65" fmla="*/ 493 h 921"/>
                <a:gd name="T66" fmla="*/ 321 w 1268"/>
                <a:gd name="T67" fmla="*/ 491 h 921"/>
                <a:gd name="T68" fmla="*/ 347 w 1268"/>
                <a:gd name="T69" fmla="*/ 497 h 921"/>
                <a:gd name="T70" fmla="*/ 390 w 1268"/>
                <a:gd name="T71" fmla="*/ 524 h 921"/>
                <a:gd name="T72" fmla="*/ 419 w 1268"/>
                <a:gd name="T73" fmla="*/ 565 h 921"/>
                <a:gd name="T74" fmla="*/ 432 w 1268"/>
                <a:gd name="T75" fmla="*/ 615 h 921"/>
                <a:gd name="T76" fmla="*/ 428 w 1268"/>
                <a:gd name="T77" fmla="*/ 653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68" h="921">
                  <a:moveTo>
                    <a:pt x="1249" y="59"/>
                  </a:moveTo>
                  <a:lnTo>
                    <a:pt x="1236" y="40"/>
                  </a:lnTo>
                  <a:lnTo>
                    <a:pt x="1201" y="13"/>
                  </a:lnTo>
                  <a:lnTo>
                    <a:pt x="1159" y="0"/>
                  </a:lnTo>
                  <a:lnTo>
                    <a:pt x="1114" y="4"/>
                  </a:lnTo>
                  <a:lnTo>
                    <a:pt x="1093" y="13"/>
                  </a:lnTo>
                  <a:lnTo>
                    <a:pt x="414" y="345"/>
                  </a:lnTo>
                  <a:lnTo>
                    <a:pt x="382" y="334"/>
                  </a:lnTo>
                  <a:lnTo>
                    <a:pt x="314" y="323"/>
                  </a:lnTo>
                  <a:lnTo>
                    <a:pt x="246" y="327"/>
                  </a:lnTo>
                  <a:lnTo>
                    <a:pt x="180" y="347"/>
                  </a:lnTo>
                  <a:lnTo>
                    <a:pt x="148" y="364"/>
                  </a:lnTo>
                  <a:lnTo>
                    <a:pt x="122" y="381"/>
                  </a:lnTo>
                  <a:lnTo>
                    <a:pt x="77" y="421"/>
                  </a:lnTo>
                  <a:lnTo>
                    <a:pt x="43" y="468"/>
                  </a:lnTo>
                  <a:lnTo>
                    <a:pt x="18" y="520"/>
                  </a:lnTo>
                  <a:lnTo>
                    <a:pt x="4" y="575"/>
                  </a:lnTo>
                  <a:lnTo>
                    <a:pt x="0" y="633"/>
                  </a:lnTo>
                  <a:lnTo>
                    <a:pt x="8" y="690"/>
                  </a:lnTo>
                  <a:lnTo>
                    <a:pt x="27" y="746"/>
                  </a:lnTo>
                  <a:lnTo>
                    <a:pt x="42" y="773"/>
                  </a:lnTo>
                  <a:lnTo>
                    <a:pt x="58" y="799"/>
                  </a:lnTo>
                  <a:lnTo>
                    <a:pt x="99" y="844"/>
                  </a:lnTo>
                  <a:lnTo>
                    <a:pt x="146" y="879"/>
                  </a:lnTo>
                  <a:lnTo>
                    <a:pt x="198" y="903"/>
                  </a:lnTo>
                  <a:lnTo>
                    <a:pt x="253" y="917"/>
                  </a:lnTo>
                  <a:lnTo>
                    <a:pt x="310" y="921"/>
                  </a:lnTo>
                  <a:lnTo>
                    <a:pt x="368" y="913"/>
                  </a:lnTo>
                  <a:lnTo>
                    <a:pt x="424" y="894"/>
                  </a:lnTo>
                  <a:lnTo>
                    <a:pt x="451" y="879"/>
                  </a:lnTo>
                  <a:lnTo>
                    <a:pt x="482" y="859"/>
                  </a:lnTo>
                  <a:lnTo>
                    <a:pt x="531" y="810"/>
                  </a:lnTo>
                  <a:lnTo>
                    <a:pt x="569" y="752"/>
                  </a:lnTo>
                  <a:lnTo>
                    <a:pt x="591" y="689"/>
                  </a:lnTo>
                  <a:lnTo>
                    <a:pt x="596" y="656"/>
                  </a:lnTo>
                  <a:lnTo>
                    <a:pt x="1214" y="220"/>
                  </a:lnTo>
                  <a:lnTo>
                    <a:pt x="1233" y="205"/>
                  </a:lnTo>
                  <a:lnTo>
                    <a:pt x="1259" y="168"/>
                  </a:lnTo>
                  <a:lnTo>
                    <a:pt x="1268" y="124"/>
                  </a:lnTo>
                  <a:lnTo>
                    <a:pt x="1261" y="80"/>
                  </a:lnTo>
                  <a:lnTo>
                    <a:pt x="1249" y="59"/>
                  </a:lnTo>
                  <a:close/>
                  <a:moveTo>
                    <a:pt x="428" y="653"/>
                  </a:moveTo>
                  <a:lnTo>
                    <a:pt x="424" y="666"/>
                  </a:lnTo>
                  <a:lnTo>
                    <a:pt x="412" y="690"/>
                  </a:lnTo>
                  <a:lnTo>
                    <a:pt x="396" y="710"/>
                  </a:lnTo>
                  <a:lnTo>
                    <a:pt x="377" y="726"/>
                  </a:lnTo>
                  <a:lnTo>
                    <a:pt x="356" y="739"/>
                  </a:lnTo>
                  <a:lnTo>
                    <a:pt x="332" y="747"/>
                  </a:lnTo>
                  <a:lnTo>
                    <a:pt x="306" y="751"/>
                  </a:lnTo>
                  <a:lnTo>
                    <a:pt x="281" y="750"/>
                  </a:lnTo>
                  <a:lnTo>
                    <a:pt x="268" y="747"/>
                  </a:lnTo>
                  <a:lnTo>
                    <a:pt x="255" y="743"/>
                  </a:lnTo>
                  <a:lnTo>
                    <a:pt x="231" y="731"/>
                  </a:lnTo>
                  <a:lnTo>
                    <a:pt x="211" y="716"/>
                  </a:lnTo>
                  <a:lnTo>
                    <a:pt x="195" y="697"/>
                  </a:lnTo>
                  <a:lnTo>
                    <a:pt x="182" y="675"/>
                  </a:lnTo>
                  <a:lnTo>
                    <a:pt x="174" y="652"/>
                  </a:lnTo>
                  <a:lnTo>
                    <a:pt x="170" y="627"/>
                  </a:lnTo>
                  <a:lnTo>
                    <a:pt x="171" y="600"/>
                  </a:lnTo>
                  <a:lnTo>
                    <a:pt x="174" y="587"/>
                  </a:lnTo>
                  <a:lnTo>
                    <a:pt x="178" y="574"/>
                  </a:lnTo>
                  <a:lnTo>
                    <a:pt x="190" y="551"/>
                  </a:lnTo>
                  <a:lnTo>
                    <a:pt x="205" y="531"/>
                  </a:lnTo>
                  <a:lnTo>
                    <a:pt x="224" y="514"/>
                  </a:lnTo>
                  <a:lnTo>
                    <a:pt x="246" y="502"/>
                  </a:lnTo>
                  <a:lnTo>
                    <a:pt x="269" y="493"/>
                  </a:lnTo>
                  <a:lnTo>
                    <a:pt x="294" y="489"/>
                  </a:lnTo>
                  <a:lnTo>
                    <a:pt x="321" y="491"/>
                  </a:lnTo>
                  <a:lnTo>
                    <a:pt x="334" y="494"/>
                  </a:lnTo>
                  <a:lnTo>
                    <a:pt x="347" y="497"/>
                  </a:lnTo>
                  <a:lnTo>
                    <a:pt x="370" y="509"/>
                  </a:lnTo>
                  <a:lnTo>
                    <a:pt x="390" y="524"/>
                  </a:lnTo>
                  <a:lnTo>
                    <a:pt x="407" y="543"/>
                  </a:lnTo>
                  <a:lnTo>
                    <a:pt x="419" y="565"/>
                  </a:lnTo>
                  <a:lnTo>
                    <a:pt x="428" y="588"/>
                  </a:lnTo>
                  <a:lnTo>
                    <a:pt x="432" y="615"/>
                  </a:lnTo>
                  <a:lnTo>
                    <a:pt x="430" y="640"/>
                  </a:lnTo>
                  <a:lnTo>
                    <a:pt x="428" y="6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5" name="Freeform 30"/>
            <p:cNvSpPr>
              <a:spLocks/>
            </p:cNvSpPr>
            <p:nvPr/>
          </p:nvSpPr>
          <p:spPr bwMode="auto">
            <a:xfrm>
              <a:off x="11568113" y="-989013"/>
              <a:ext cx="65087" cy="65088"/>
            </a:xfrm>
            <a:custGeom>
              <a:avLst/>
              <a:gdLst>
                <a:gd name="T0" fmla="*/ 62 w 246"/>
                <a:gd name="T1" fmla="*/ 230 h 246"/>
                <a:gd name="T2" fmla="*/ 73 w 246"/>
                <a:gd name="T3" fmla="*/ 236 h 246"/>
                <a:gd name="T4" fmla="*/ 96 w 246"/>
                <a:gd name="T5" fmla="*/ 243 h 246"/>
                <a:gd name="T6" fmla="*/ 133 w 246"/>
                <a:gd name="T7" fmla="*/ 246 h 246"/>
                <a:gd name="T8" fmla="*/ 178 w 246"/>
                <a:gd name="T9" fmla="*/ 234 h 246"/>
                <a:gd name="T10" fmla="*/ 207 w 246"/>
                <a:gd name="T11" fmla="*/ 213 h 246"/>
                <a:gd name="T12" fmla="*/ 223 w 246"/>
                <a:gd name="T13" fmla="*/ 194 h 246"/>
                <a:gd name="T14" fmla="*/ 229 w 246"/>
                <a:gd name="T15" fmla="*/ 184 h 246"/>
                <a:gd name="T16" fmla="*/ 235 w 246"/>
                <a:gd name="T17" fmla="*/ 172 h 246"/>
                <a:gd name="T18" fmla="*/ 243 w 246"/>
                <a:gd name="T19" fmla="*/ 149 h 246"/>
                <a:gd name="T20" fmla="*/ 246 w 246"/>
                <a:gd name="T21" fmla="*/ 114 h 246"/>
                <a:gd name="T22" fmla="*/ 233 w 246"/>
                <a:gd name="T23" fmla="*/ 68 h 246"/>
                <a:gd name="T24" fmla="*/ 212 w 246"/>
                <a:gd name="T25" fmla="*/ 40 h 246"/>
                <a:gd name="T26" fmla="*/ 194 w 246"/>
                <a:gd name="T27" fmla="*/ 24 h 246"/>
                <a:gd name="T28" fmla="*/ 183 w 246"/>
                <a:gd name="T29" fmla="*/ 16 h 246"/>
                <a:gd name="T30" fmla="*/ 172 w 246"/>
                <a:gd name="T31" fmla="*/ 10 h 246"/>
                <a:gd name="T32" fmla="*/ 149 w 246"/>
                <a:gd name="T33" fmla="*/ 3 h 246"/>
                <a:gd name="T34" fmla="*/ 112 w 246"/>
                <a:gd name="T35" fmla="*/ 0 h 246"/>
                <a:gd name="T36" fmla="*/ 67 w 246"/>
                <a:gd name="T37" fmla="*/ 12 h 246"/>
                <a:gd name="T38" fmla="*/ 38 w 246"/>
                <a:gd name="T39" fmla="*/ 34 h 246"/>
                <a:gd name="T40" fmla="*/ 22 w 246"/>
                <a:gd name="T41" fmla="*/ 53 h 246"/>
                <a:gd name="T42" fmla="*/ 16 w 246"/>
                <a:gd name="T43" fmla="*/ 64 h 246"/>
                <a:gd name="T44" fmla="*/ 8 w 246"/>
                <a:gd name="T45" fmla="*/ 79 h 246"/>
                <a:gd name="T46" fmla="*/ 0 w 246"/>
                <a:gd name="T47" fmla="*/ 110 h 246"/>
                <a:gd name="T48" fmla="*/ 1 w 246"/>
                <a:gd name="T49" fmla="*/ 142 h 246"/>
                <a:gd name="T50" fmla="*/ 10 w 246"/>
                <a:gd name="T51" fmla="*/ 172 h 246"/>
                <a:gd name="T52" fmla="*/ 17 w 246"/>
                <a:gd name="T53" fmla="*/ 186 h 246"/>
                <a:gd name="T54" fmla="*/ 26 w 246"/>
                <a:gd name="T55" fmla="*/ 198 h 246"/>
                <a:gd name="T56" fmla="*/ 48 w 246"/>
                <a:gd name="T57" fmla="*/ 221 h 246"/>
                <a:gd name="T58" fmla="*/ 62 w 246"/>
                <a:gd name="T59" fmla="*/ 23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46">
                  <a:moveTo>
                    <a:pt x="62" y="230"/>
                  </a:moveTo>
                  <a:lnTo>
                    <a:pt x="73" y="236"/>
                  </a:lnTo>
                  <a:lnTo>
                    <a:pt x="96" y="243"/>
                  </a:lnTo>
                  <a:lnTo>
                    <a:pt x="133" y="246"/>
                  </a:lnTo>
                  <a:lnTo>
                    <a:pt x="178" y="234"/>
                  </a:lnTo>
                  <a:lnTo>
                    <a:pt x="207" y="213"/>
                  </a:lnTo>
                  <a:lnTo>
                    <a:pt x="223" y="194"/>
                  </a:lnTo>
                  <a:lnTo>
                    <a:pt x="229" y="184"/>
                  </a:lnTo>
                  <a:lnTo>
                    <a:pt x="235" y="172"/>
                  </a:lnTo>
                  <a:lnTo>
                    <a:pt x="243" y="149"/>
                  </a:lnTo>
                  <a:lnTo>
                    <a:pt x="246" y="114"/>
                  </a:lnTo>
                  <a:lnTo>
                    <a:pt x="233" y="68"/>
                  </a:lnTo>
                  <a:lnTo>
                    <a:pt x="212" y="40"/>
                  </a:lnTo>
                  <a:lnTo>
                    <a:pt x="194" y="24"/>
                  </a:lnTo>
                  <a:lnTo>
                    <a:pt x="183" y="16"/>
                  </a:lnTo>
                  <a:lnTo>
                    <a:pt x="172" y="10"/>
                  </a:lnTo>
                  <a:lnTo>
                    <a:pt x="149" y="3"/>
                  </a:lnTo>
                  <a:lnTo>
                    <a:pt x="112" y="0"/>
                  </a:lnTo>
                  <a:lnTo>
                    <a:pt x="67" y="12"/>
                  </a:lnTo>
                  <a:lnTo>
                    <a:pt x="38" y="34"/>
                  </a:lnTo>
                  <a:lnTo>
                    <a:pt x="22" y="53"/>
                  </a:lnTo>
                  <a:lnTo>
                    <a:pt x="16" y="64"/>
                  </a:lnTo>
                  <a:lnTo>
                    <a:pt x="8" y="79"/>
                  </a:lnTo>
                  <a:lnTo>
                    <a:pt x="0" y="110"/>
                  </a:lnTo>
                  <a:lnTo>
                    <a:pt x="1" y="142"/>
                  </a:lnTo>
                  <a:lnTo>
                    <a:pt x="10" y="172"/>
                  </a:lnTo>
                  <a:lnTo>
                    <a:pt x="17" y="186"/>
                  </a:lnTo>
                  <a:lnTo>
                    <a:pt x="26" y="198"/>
                  </a:lnTo>
                  <a:lnTo>
                    <a:pt x="48" y="221"/>
                  </a:lnTo>
                  <a:lnTo>
                    <a:pt x="62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6" name="Freeform 31"/>
            <p:cNvSpPr>
              <a:spLocks/>
            </p:cNvSpPr>
            <p:nvPr/>
          </p:nvSpPr>
          <p:spPr bwMode="auto">
            <a:xfrm>
              <a:off x="11437938" y="-1022350"/>
              <a:ext cx="63500" cy="63500"/>
            </a:xfrm>
            <a:custGeom>
              <a:avLst/>
              <a:gdLst>
                <a:gd name="T0" fmla="*/ 122 w 244"/>
                <a:gd name="T1" fmla="*/ 244 h 244"/>
                <a:gd name="T2" fmla="*/ 135 w 244"/>
                <a:gd name="T3" fmla="*/ 244 h 244"/>
                <a:gd name="T4" fmla="*/ 159 w 244"/>
                <a:gd name="T5" fmla="*/ 239 h 244"/>
                <a:gd name="T6" fmla="*/ 191 w 244"/>
                <a:gd name="T7" fmla="*/ 224 h 244"/>
                <a:gd name="T8" fmla="*/ 224 w 244"/>
                <a:gd name="T9" fmla="*/ 191 h 244"/>
                <a:gd name="T10" fmla="*/ 239 w 244"/>
                <a:gd name="T11" fmla="*/ 158 h 244"/>
                <a:gd name="T12" fmla="*/ 244 w 244"/>
                <a:gd name="T13" fmla="*/ 133 h 244"/>
                <a:gd name="T14" fmla="*/ 244 w 244"/>
                <a:gd name="T15" fmla="*/ 121 h 244"/>
                <a:gd name="T16" fmla="*/ 244 w 244"/>
                <a:gd name="T17" fmla="*/ 108 h 244"/>
                <a:gd name="T18" fmla="*/ 239 w 244"/>
                <a:gd name="T19" fmla="*/ 84 h 244"/>
                <a:gd name="T20" fmla="*/ 224 w 244"/>
                <a:gd name="T21" fmla="*/ 52 h 244"/>
                <a:gd name="T22" fmla="*/ 191 w 244"/>
                <a:gd name="T23" fmla="*/ 19 h 244"/>
                <a:gd name="T24" fmla="*/ 158 w 244"/>
                <a:gd name="T25" fmla="*/ 5 h 244"/>
                <a:gd name="T26" fmla="*/ 133 w 244"/>
                <a:gd name="T27" fmla="*/ 0 h 244"/>
                <a:gd name="T28" fmla="*/ 121 w 244"/>
                <a:gd name="T29" fmla="*/ 0 h 244"/>
                <a:gd name="T30" fmla="*/ 108 w 244"/>
                <a:gd name="T31" fmla="*/ 0 h 244"/>
                <a:gd name="T32" fmla="*/ 84 w 244"/>
                <a:gd name="T33" fmla="*/ 5 h 244"/>
                <a:gd name="T34" fmla="*/ 52 w 244"/>
                <a:gd name="T35" fmla="*/ 20 h 244"/>
                <a:gd name="T36" fmla="*/ 19 w 244"/>
                <a:gd name="T37" fmla="*/ 53 h 244"/>
                <a:gd name="T38" fmla="*/ 5 w 244"/>
                <a:gd name="T39" fmla="*/ 86 h 244"/>
                <a:gd name="T40" fmla="*/ 0 w 244"/>
                <a:gd name="T41" fmla="*/ 109 h 244"/>
                <a:gd name="T42" fmla="*/ 0 w 244"/>
                <a:gd name="T43" fmla="*/ 122 h 244"/>
                <a:gd name="T44" fmla="*/ 0 w 244"/>
                <a:gd name="T45" fmla="*/ 139 h 244"/>
                <a:gd name="T46" fmla="*/ 9 w 244"/>
                <a:gd name="T47" fmla="*/ 171 h 244"/>
                <a:gd name="T48" fmla="*/ 16 w 244"/>
                <a:gd name="T49" fmla="*/ 184 h 244"/>
                <a:gd name="T50" fmla="*/ 24 w 244"/>
                <a:gd name="T51" fmla="*/ 198 h 244"/>
                <a:gd name="T52" fmla="*/ 47 w 244"/>
                <a:gd name="T53" fmla="*/ 220 h 244"/>
                <a:gd name="T54" fmla="*/ 74 w 244"/>
                <a:gd name="T55" fmla="*/ 236 h 244"/>
                <a:gd name="T56" fmla="*/ 105 w 244"/>
                <a:gd name="T57" fmla="*/ 244 h 244"/>
                <a:gd name="T58" fmla="*/ 122 w 244"/>
                <a:gd name="T5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4" h="244">
                  <a:moveTo>
                    <a:pt x="122" y="244"/>
                  </a:moveTo>
                  <a:lnTo>
                    <a:pt x="135" y="244"/>
                  </a:lnTo>
                  <a:lnTo>
                    <a:pt x="159" y="239"/>
                  </a:lnTo>
                  <a:lnTo>
                    <a:pt x="191" y="224"/>
                  </a:lnTo>
                  <a:lnTo>
                    <a:pt x="224" y="191"/>
                  </a:lnTo>
                  <a:lnTo>
                    <a:pt x="239" y="158"/>
                  </a:lnTo>
                  <a:lnTo>
                    <a:pt x="244" y="133"/>
                  </a:lnTo>
                  <a:lnTo>
                    <a:pt x="244" y="121"/>
                  </a:lnTo>
                  <a:lnTo>
                    <a:pt x="244" y="108"/>
                  </a:lnTo>
                  <a:lnTo>
                    <a:pt x="239" y="84"/>
                  </a:lnTo>
                  <a:lnTo>
                    <a:pt x="224" y="52"/>
                  </a:lnTo>
                  <a:lnTo>
                    <a:pt x="191" y="19"/>
                  </a:lnTo>
                  <a:lnTo>
                    <a:pt x="158" y="5"/>
                  </a:lnTo>
                  <a:lnTo>
                    <a:pt x="133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84" y="5"/>
                  </a:lnTo>
                  <a:lnTo>
                    <a:pt x="52" y="20"/>
                  </a:lnTo>
                  <a:lnTo>
                    <a:pt x="19" y="53"/>
                  </a:lnTo>
                  <a:lnTo>
                    <a:pt x="5" y="86"/>
                  </a:lnTo>
                  <a:lnTo>
                    <a:pt x="0" y="109"/>
                  </a:lnTo>
                  <a:lnTo>
                    <a:pt x="0" y="122"/>
                  </a:lnTo>
                  <a:lnTo>
                    <a:pt x="0" y="139"/>
                  </a:lnTo>
                  <a:lnTo>
                    <a:pt x="9" y="171"/>
                  </a:lnTo>
                  <a:lnTo>
                    <a:pt x="16" y="184"/>
                  </a:lnTo>
                  <a:lnTo>
                    <a:pt x="24" y="198"/>
                  </a:lnTo>
                  <a:lnTo>
                    <a:pt x="47" y="220"/>
                  </a:lnTo>
                  <a:lnTo>
                    <a:pt x="74" y="236"/>
                  </a:lnTo>
                  <a:lnTo>
                    <a:pt x="105" y="244"/>
                  </a:lnTo>
                  <a:lnTo>
                    <a:pt x="122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7" name="Freeform 32"/>
            <p:cNvSpPr>
              <a:spLocks/>
            </p:cNvSpPr>
            <p:nvPr/>
          </p:nvSpPr>
          <p:spPr bwMode="auto">
            <a:xfrm>
              <a:off x="11441113" y="-501650"/>
              <a:ext cx="65087" cy="65088"/>
            </a:xfrm>
            <a:custGeom>
              <a:avLst/>
              <a:gdLst>
                <a:gd name="T0" fmla="*/ 121 w 244"/>
                <a:gd name="T1" fmla="*/ 0 h 245"/>
                <a:gd name="T2" fmla="*/ 121 w 244"/>
                <a:gd name="T3" fmla="*/ 0 h 245"/>
                <a:gd name="T4" fmla="*/ 109 w 244"/>
                <a:gd name="T5" fmla="*/ 0 h 245"/>
                <a:gd name="T6" fmla="*/ 85 w 244"/>
                <a:gd name="T7" fmla="*/ 6 h 245"/>
                <a:gd name="T8" fmla="*/ 53 w 244"/>
                <a:gd name="T9" fmla="*/ 21 h 245"/>
                <a:gd name="T10" fmla="*/ 20 w 244"/>
                <a:gd name="T11" fmla="*/ 55 h 245"/>
                <a:gd name="T12" fmla="*/ 5 w 244"/>
                <a:gd name="T13" fmla="*/ 88 h 245"/>
                <a:gd name="T14" fmla="*/ 0 w 244"/>
                <a:gd name="T15" fmla="*/ 112 h 245"/>
                <a:gd name="T16" fmla="*/ 0 w 244"/>
                <a:gd name="T17" fmla="*/ 125 h 245"/>
                <a:gd name="T18" fmla="*/ 1 w 244"/>
                <a:gd name="T19" fmla="*/ 141 h 245"/>
                <a:gd name="T20" fmla="*/ 9 w 244"/>
                <a:gd name="T21" fmla="*/ 171 h 245"/>
                <a:gd name="T22" fmla="*/ 16 w 244"/>
                <a:gd name="T23" fmla="*/ 185 h 245"/>
                <a:gd name="T24" fmla="*/ 25 w 244"/>
                <a:gd name="T25" fmla="*/ 198 h 245"/>
                <a:gd name="T26" fmla="*/ 47 w 244"/>
                <a:gd name="T27" fmla="*/ 220 h 245"/>
                <a:gd name="T28" fmla="*/ 75 w 244"/>
                <a:gd name="T29" fmla="*/ 236 h 245"/>
                <a:gd name="T30" fmla="*/ 106 w 244"/>
                <a:gd name="T31" fmla="*/ 244 h 245"/>
                <a:gd name="T32" fmla="*/ 123 w 244"/>
                <a:gd name="T33" fmla="*/ 245 h 245"/>
                <a:gd name="T34" fmla="*/ 136 w 244"/>
                <a:gd name="T35" fmla="*/ 244 h 245"/>
                <a:gd name="T36" fmla="*/ 160 w 244"/>
                <a:gd name="T37" fmla="*/ 239 h 245"/>
                <a:gd name="T38" fmla="*/ 192 w 244"/>
                <a:gd name="T39" fmla="*/ 223 h 245"/>
                <a:gd name="T40" fmla="*/ 224 w 244"/>
                <a:gd name="T41" fmla="*/ 190 h 245"/>
                <a:gd name="T42" fmla="*/ 239 w 244"/>
                <a:gd name="T43" fmla="*/ 157 h 245"/>
                <a:gd name="T44" fmla="*/ 243 w 244"/>
                <a:gd name="T45" fmla="*/ 133 h 245"/>
                <a:gd name="T46" fmla="*/ 244 w 244"/>
                <a:gd name="T47" fmla="*/ 121 h 245"/>
                <a:gd name="T48" fmla="*/ 243 w 244"/>
                <a:gd name="T49" fmla="*/ 109 h 245"/>
                <a:gd name="T50" fmla="*/ 239 w 244"/>
                <a:gd name="T51" fmla="*/ 85 h 245"/>
                <a:gd name="T52" fmla="*/ 224 w 244"/>
                <a:gd name="T53" fmla="*/ 53 h 245"/>
                <a:gd name="T54" fmla="*/ 191 w 244"/>
                <a:gd name="T55" fmla="*/ 20 h 245"/>
                <a:gd name="T56" fmla="*/ 159 w 244"/>
                <a:gd name="T57" fmla="*/ 5 h 245"/>
                <a:gd name="T58" fmla="*/ 135 w 244"/>
                <a:gd name="T59" fmla="*/ 0 h 245"/>
                <a:gd name="T60" fmla="*/ 121 w 244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4" h="245">
                  <a:moveTo>
                    <a:pt x="121" y="0"/>
                  </a:moveTo>
                  <a:lnTo>
                    <a:pt x="121" y="0"/>
                  </a:lnTo>
                  <a:lnTo>
                    <a:pt x="109" y="0"/>
                  </a:lnTo>
                  <a:lnTo>
                    <a:pt x="85" y="6"/>
                  </a:lnTo>
                  <a:lnTo>
                    <a:pt x="53" y="21"/>
                  </a:lnTo>
                  <a:lnTo>
                    <a:pt x="20" y="55"/>
                  </a:lnTo>
                  <a:lnTo>
                    <a:pt x="5" y="88"/>
                  </a:lnTo>
                  <a:lnTo>
                    <a:pt x="0" y="112"/>
                  </a:lnTo>
                  <a:lnTo>
                    <a:pt x="0" y="125"/>
                  </a:lnTo>
                  <a:lnTo>
                    <a:pt x="1" y="141"/>
                  </a:lnTo>
                  <a:lnTo>
                    <a:pt x="9" y="171"/>
                  </a:lnTo>
                  <a:lnTo>
                    <a:pt x="16" y="185"/>
                  </a:lnTo>
                  <a:lnTo>
                    <a:pt x="25" y="198"/>
                  </a:lnTo>
                  <a:lnTo>
                    <a:pt x="47" y="220"/>
                  </a:lnTo>
                  <a:lnTo>
                    <a:pt x="75" y="236"/>
                  </a:lnTo>
                  <a:lnTo>
                    <a:pt x="106" y="244"/>
                  </a:lnTo>
                  <a:lnTo>
                    <a:pt x="123" y="245"/>
                  </a:lnTo>
                  <a:lnTo>
                    <a:pt x="136" y="244"/>
                  </a:lnTo>
                  <a:lnTo>
                    <a:pt x="160" y="239"/>
                  </a:lnTo>
                  <a:lnTo>
                    <a:pt x="192" y="223"/>
                  </a:lnTo>
                  <a:lnTo>
                    <a:pt x="224" y="190"/>
                  </a:lnTo>
                  <a:lnTo>
                    <a:pt x="239" y="157"/>
                  </a:lnTo>
                  <a:lnTo>
                    <a:pt x="243" y="133"/>
                  </a:lnTo>
                  <a:lnTo>
                    <a:pt x="244" y="121"/>
                  </a:lnTo>
                  <a:lnTo>
                    <a:pt x="243" y="109"/>
                  </a:lnTo>
                  <a:lnTo>
                    <a:pt x="239" y="85"/>
                  </a:lnTo>
                  <a:lnTo>
                    <a:pt x="224" y="53"/>
                  </a:lnTo>
                  <a:lnTo>
                    <a:pt x="191" y="20"/>
                  </a:lnTo>
                  <a:lnTo>
                    <a:pt x="159" y="5"/>
                  </a:lnTo>
                  <a:lnTo>
                    <a:pt x="135" y="0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>
              <a:off x="11571288" y="-538163"/>
              <a:ext cx="65087" cy="65088"/>
            </a:xfrm>
            <a:custGeom>
              <a:avLst/>
              <a:gdLst>
                <a:gd name="T0" fmla="*/ 61 w 247"/>
                <a:gd name="T1" fmla="*/ 17 h 245"/>
                <a:gd name="T2" fmla="*/ 50 w 247"/>
                <a:gd name="T3" fmla="*/ 24 h 245"/>
                <a:gd name="T4" fmla="*/ 32 w 247"/>
                <a:gd name="T5" fmla="*/ 40 h 245"/>
                <a:gd name="T6" fmla="*/ 12 w 247"/>
                <a:gd name="T7" fmla="*/ 69 h 245"/>
                <a:gd name="T8" fmla="*/ 0 w 247"/>
                <a:gd name="T9" fmla="*/ 114 h 245"/>
                <a:gd name="T10" fmla="*/ 4 w 247"/>
                <a:gd name="T11" fmla="*/ 150 h 245"/>
                <a:gd name="T12" fmla="*/ 12 w 247"/>
                <a:gd name="T13" fmla="*/ 172 h 245"/>
                <a:gd name="T14" fmla="*/ 18 w 247"/>
                <a:gd name="T15" fmla="*/ 183 h 245"/>
                <a:gd name="T16" fmla="*/ 18 w 247"/>
                <a:gd name="T17" fmla="*/ 183 h 245"/>
                <a:gd name="T18" fmla="*/ 25 w 247"/>
                <a:gd name="T19" fmla="*/ 194 h 245"/>
                <a:gd name="T20" fmla="*/ 41 w 247"/>
                <a:gd name="T21" fmla="*/ 213 h 245"/>
                <a:gd name="T22" fmla="*/ 70 w 247"/>
                <a:gd name="T23" fmla="*/ 233 h 245"/>
                <a:gd name="T24" fmla="*/ 117 w 247"/>
                <a:gd name="T25" fmla="*/ 245 h 245"/>
                <a:gd name="T26" fmla="*/ 152 w 247"/>
                <a:gd name="T27" fmla="*/ 241 h 245"/>
                <a:gd name="T28" fmla="*/ 176 w 247"/>
                <a:gd name="T29" fmla="*/ 233 h 245"/>
                <a:gd name="T30" fmla="*/ 187 w 247"/>
                <a:gd name="T31" fmla="*/ 227 h 245"/>
                <a:gd name="T32" fmla="*/ 197 w 247"/>
                <a:gd name="T33" fmla="*/ 220 h 245"/>
                <a:gd name="T34" fmla="*/ 215 w 247"/>
                <a:gd name="T35" fmla="*/ 204 h 245"/>
                <a:gd name="T36" fmla="*/ 235 w 247"/>
                <a:gd name="T37" fmla="*/ 174 h 245"/>
                <a:gd name="T38" fmla="*/ 247 w 247"/>
                <a:gd name="T39" fmla="*/ 129 h 245"/>
                <a:gd name="T40" fmla="*/ 243 w 247"/>
                <a:gd name="T41" fmla="*/ 93 h 245"/>
                <a:gd name="T42" fmla="*/ 235 w 247"/>
                <a:gd name="T43" fmla="*/ 70 h 245"/>
                <a:gd name="T44" fmla="*/ 229 w 247"/>
                <a:gd name="T45" fmla="*/ 60 h 245"/>
                <a:gd name="T46" fmla="*/ 222 w 247"/>
                <a:gd name="T47" fmla="*/ 49 h 245"/>
                <a:gd name="T48" fmla="*/ 206 w 247"/>
                <a:gd name="T49" fmla="*/ 31 h 245"/>
                <a:gd name="T50" fmla="*/ 176 w 247"/>
                <a:gd name="T51" fmla="*/ 11 h 245"/>
                <a:gd name="T52" fmla="*/ 131 w 247"/>
                <a:gd name="T53" fmla="*/ 0 h 245"/>
                <a:gd name="T54" fmla="*/ 95 w 247"/>
                <a:gd name="T55" fmla="*/ 3 h 245"/>
                <a:gd name="T56" fmla="*/ 72 w 247"/>
                <a:gd name="T57" fmla="*/ 11 h 245"/>
                <a:gd name="T58" fmla="*/ 61 w 247"/>
                <a:gd name="T59" fmla="*/ 17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7" h="245">
                  <a:moveTo>
                    <a:pt x="61" y="17"/>
                  </a:moveTo>
                  <a:lnTo>
                    <a:pt x="50" y="24"/>
                  </a:lnTo>
                  <a:lnTo>
                    <a:pt x="32" y="40"/>
                  </a:lnTo>
                  <a:lnTo>
                    <a:pt x="12" y="69"/>
                  </a:lnTo>
                  <a:lnTo>
                    <a:pt x="0" y="114"/>
                  </a:lnTo>
                  <a:lnTo>
                    <a:pt x="4" y="150"/>
                  </a:lnTo>
                  <a:lnTo>
                    <a:pt x="12" y="172"/>
                  </a:lnTo>
                  <a:lnTo>
                    <a:pt x="18" y="183"/>
                  </a:lnTo>
                  <a:lnTo>
                    <a:pt x="18" y="183"/>
                  </a:lnTo>
                  <a:lnTo>
                    <a:pt x="25" y="194"/>
                  </a:lnTo>
                  <a:lnTo>
                    <a:pt x="41" y="213"/>
                  </a:lnTo>
                  <a:lnTo>
                    <a:pt x="70" y="233"/>
                  </a:lnTo>
                  <a:lnTo>
                    <a:pt x="117" y="245"/>
                  </a:lnTo>
                  <a:lnTo>
                    <a:pt x="152" y="241"/>
                  </a:lnTo>
                  <a:lnTo>
                    <a:pt x="176" y="233"/>
                  </a:lnTo>
                  <a:lnTo>
                    <a:pt x="187" y="227"/>
                  </a:lnTo>
                  <a:lnTo>
                    <a:pt x="197" y="220"/>
                  </a:lnTo>
                  <a:lnTo>
                    <a:pt x="215" y="204"/>
                  </a:lnTo>
                  <a:lnTo>
                    <a:pt x="235" y="174"/>
                  </a:lnTo>
                  <a:lnTo>
                    <a:pt x="247" y="129"/>
                  </a:lnTo>
                  <a:lnTo>
                    <a:pt x="243" y="93"/>
                  </a:lnTo>
                  <a:lnTo>
                    <a:pt x="235" y="70"/>
                  </a:lnTo>
                  <a:lnTo>
                    <a:pt x="229" y="60"/>
                  </a:lnTo>
                  <a:lnTo>
                    <a:pt x="222" y="49"/>
                  </a:lnTo>
                  <a:lnTo>
                    <a:pt x="206" y="31"/>
                  </a:lnTo>
                  <a:lnTo>
                    <a:pt x="176" y="11"/>
                  </a:lnTo>
                  <a:lnTo>
                    <a:pt x="131" y="0"/>
                  </a:lnTo>
                  <a:lnTo>
                    <a:pt x="95" y="3"/>
                  </a:lnTo>
                  <a:lnTo>
                    <a:pt x="72" y="11"/>
                  </a:lnTo>
                  <a:lnTo>
                    <a:pt x="6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9" name="Freeform 34"/>
            <p:cNvSpPr>
              <a:spLocks/>
            </p:cNvSpPr>
            <p:nvPr/>
          </p:nvSpPr>
          <p:spPr bwMode="auto">
            <a:xfrm>
              <a:off x="11666538" y="-633413"/>
              <a:ext cx="65087" cy="65088"/>
            </a:xfrm>
            <a:custGeom>
              <a:avLst/>
              <a:gdLst>
                <a:gd name="T0" fmla="*/ 181 w 244"/>
                <a:gd name="T1" fmla="*/ 16 h 245"/>
                <a:gd name="T2" fmla="*/ 170 w 244"/>
                <a:gd name="T3" fmla="*/ 10 h 245"/>
                <a:gd name="T4" fmla="*/ 147 w 244"/>
                <a:gd name="T5" fmla="*/ 3 h 245"/>
                <a:gd name="T6" fmla="*/ 111 w 244"/>
                <a:gd name="T7" fmla="*/ 0 h 245"/>
                <a:gd name="T8" fmla="*/ 66 w 244"/>
                <a:gd name="T9" fmla="*/ 12 h 245"/>
                <a:gd name="T10" fmla="*/ 37 w 244"/>
                <a:gd name="T11" fmla="*/ 33 h 245"/>
                <a:gd name="T12" fmla="*/ 21 w 244"/>
                <a:gd name="T13" fmla="*/ 51 h 245"/>
                <a:gd name="T14" fmla="*/ 15 w 244"/>
                <a:gd name="T15" fmla="*/ 62 h 245"/>
                <a:gd name="T16" fmla="*/ 7 w 244"/>
                <a:gd name="T17" fmla="*/ 77 h 245"/>
                <a:gd name="T18" fmla="*/ 0 w 244"/>
                <a:gd name="T19" fmla="*/ 109 h 245"/>
                <a:gd name="T20" fmla="*/ 0 w 244"/>
                <a:gd name="T21" fmla="*/ 141 h 245"/>
                <a:gd name="T22" fmla="*/ 9 w 244"/>
                <a:gd name="T23" fmla="*/ 171 h 245"/>
                <a:gd name="T24" fmla="*/ 16 w 244"/>
                <a:gd name="T25" fmla="*/ 185 h 245"/>
                <a:gd name="T26" fmla="*/ 25 w 244"/>
                <a:gd name="T27" fmla="*/ 198 h 245"/>
                <a:gd name="T28" fmla="*/ 48 w 244"/>
                <a:gd name="T29" fmla="*/ 221 h 245"/>
                <a:gd name="T30" fmla="*/ 61 w 244"/>
                <a:gd name="T31" fmla="*/ 229 h 245"/>
                <a:gd name="T32" fmla="*/ 72 w 244"/>
                <a:gd name="T33" fmla="*/ 235 h 245"/>
                <a:gd name="T34" fmla="*/ 96 w 244"/>
                <a:gd name="T35" fmla="*/ 243 h 245"/>
                <a:gd name="T36" fmla="*/ 131 w 244"/>
                <a:gd name="T37" fmla="*/ 245 h 245"/>
                <a:gd name="T38" fmla="*/ 176 w 244"/>
                <a:gd name="T39" fmla="*/ 233 h 245"/>
                <a:gd name="T40" fmla="*/ 205 w 244"/>
                <a:gd name="T41" fmla="*/ 212 h 245"/>
                <a:gd name="T42" fmla="*/ 222 w 244"/>
                <a:gd name="T43" fmla="*/ 194 h 245"/>
                <a:gd name="T44" fmla="*/ 229 w 244"/>
                <a:gd name="T45" fmla="*/ 183 h 245"/>
                <a:gd name="T46" fmla="*/ 234 w 244"/>
                <a:gd name="T47" fmla="*/ 172 h 245"/>
                <a:gd name="T48" fmla="*/ 242 w 244"/>
                <a:gd name="T49" fmla="*/ 148 h 245"/>
                <a:gd name="T50" fmla="*/ 244 w 244"/>
                <a:gd name="T51" fmla="*/ 113 h 245"/>
                <a:gd name="T52" fmla="*/ 232 w 244"/>
                <a:gd name="T53" fmla="*/ 67 h 245"/>
                <a:gd name="T54" fmla="*/ 210 w 244"/>
                <a:gd name="T55" fmla="*/ 38 h 245"/>
                <a:gd name="T56" fmla="*/ 192 w 244"/>
                <a:gd name="T57" fmla="*/ 22 h 245"/>
                <a:gd name="T58" fmla="*/ 181 w 244"/>
                <a:gd name="T59" fmla="*/ 1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4" h="245">
                  <a:moveTo>
                    <a:pt x="181" y="16"/>
                  </a:moveTo>
                  <a:lnTo>
                    <a:pt x="170" y="10"/>
                  </a:lnTo>
                  <a:lnTo>
                    <a:pt x="147" y="3"/>
                  </a:lnTo>
                  <a:lnTo>
                    <a:pt x="111" y="0"/>
                  </a:lnTo>
                  <a:lnTo>
                    <a:pt x="66" y="12"/>
                  </a:lnTo>
                  <a:lnTo>
                    <a:pt x="37" y="33"/>
                  </a:lnTo>
                  <a:lnTo>
                    <a:pt x="21" y="51"/>
                  </a:lnTo>
                  <a:lnTo>
                    <a:pt x="15" y="62"/>
                  </a:lnTo>
                  <a:lnTo>
                    <a:pt x="7" y="77"/>
                  </a:lnTo>
                  <a:lnTo>
                    <a:pt x="0" y="109"/>
                  </a:lnTo>
                  <a:lnTo>
                    <a:pt x="0" y="141"/>
                  </a:lnTo>
                  <a:lnTo>
                    <a:pt x="9" y="171"/>
                  </a:lnTo>
                  <a:lnTo>
                    <a:pt x="16" y="185"/>
                  </a:lnTo>
                  <a:lnTo>
                    <a:pt x="25" y="198"/>
                  </a:lnTo>
                  <a:lnTo>
                    <a:pt x="48" y="221"/>
                  </a:lnTo>
                  <a:lnTo>
                    <a:pt x="61" y="229"/>
                  </a:lnTo>
                  <a:lnTo>
                    <a:pt x="72" y="235"/>
                  </a:lnTo>
                  <a:lnTo>
                    <a:pt x="96" y="243"/>
                  </a:lnTo>
                  <a:lnTo>
                    <a:pt x="131" y="245"/>
                  </a:lnTo>
                  <a:lnTo>
                    <a:pt x="176" y="233"/>
                  </a:lnTo>
                  <a:lnTo>
                    <a:pt x="205" y="212"/>
                  </a:lnTo>
                  <a:lnTo>
                    <a:pt x="222" y="194"/>
                  </a:lnTo>
                  <a:lnTo>
                    <a:pt x="229" y="183"/>
                  </a:lnTo>
                  <a:lnTo>
                    <a:pt x="234" y="172"/>
                  </a:lnTo>
                  <a:lnTo>
                    <a:pt x="242" y="148"/>
                  </a:lnTo>
                  <a:lnTo>
                    <a:pt x="244" y="113"/>
                  </a:lnTo>
                  <a:lnTo>
                    <a:pt x="232" y="67"/>
                  </a:lnTo>
                  <a:lnTo>
                    <a:pt x="210" y="38"/>
                  </a:lnTo>
                  <a:lnTo>
                    <a:pt x="192" y="22"/>
                  </a:lnTo>
                  <a:lnTo>
                    <a:pt x="18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70" name="Freeform 35"/>
            <p:cNvSpPr>
              <a:spLocks/>
            </p:cNvSpPr>
            <p:nvPr/>
          </p:nvSpPr>
          <p:spPr bwMode="auto">
            <a:xfrm>
              <a:off x="11179175" y="-758825"/>
              <a:ext cx="63500" cy="63500"/>
            </a:xfrm>
            <a:custGeom>
              <a:avLst/>
              <a:gdLst>
                <a:gd name="T0" fmla="*/ 245 w 245"/>
                <a:gd name="T1" fmla="*/ 122 h 245"/>
                <a:gd name="T2" fmla="*/ 244 w 245"/>
                <a:gd name="T3" fmla="*/ 109 h 245"/>
                <a:gd name="T4" fmla="*/ 239 w 245"/>
                <a:gd name="T5" fmla="*/ 85 h 245"/>
                <a:gd name="T6" fmla="*/ 224 w 245"/>
                <a:gd name="T7" fmla="*/ 53 h 245"/>
                <a:gd name="T8" fmla="*/ 190 w 245"/>
                <a:gd name="T9" fmla="*/ 20 h 245"/>
                <a:gd name="T10" fmla="*/ 157 w 245"/>
                <a:gd name="T11" fmla="*/ 5 h 245"/>
                <a:gd name="T12" fmla="*/ 133 w 245"/>
                <a:gd name="T13" fmla="*/ 0 h 245"/>
                <a:gd name="T14" fmla="*/ 121 w 245"/>
                <a:gd name="T15" fmla="*/ 0 h 245"/>
                <a:gd name="T16" fmla="*/ 108 w 245"/>
                <a:gd name="T17" fmla="*/ 0 h 245"/>
                <a:gd name="T18" fmla="*/ 85 w 245"/>
                <a:gd name="T19" fmla="*/ 6 h 245"/>
                <a:gd name="T20" fmla="*/ 53 w 245"/>
                <a:gd name="T21" fmla="*/ 21 h 245"/>
                <a:gd name="T22" fmla="*/ 20 w 245"/>
                <a:gd name="T23" fmla="*/ 55 h 245"/>
                <a:gd name="T24" fmla="*/ 5 w 245"/>
                <a:gd name="T25" fmla="*/ 87 h 245"/>
                <a:gd name="T26" fmla="*/ 0 w 245"/>
                <a:gd name="T27" fmla="*/ 112 h 245"/>
                <a:gd name="T28" fmla="*/ 0 w 245"/>
                <a:gd name="T29" fmla="*/ 125 h 245"/>
                <a:gd name="T30" fmla="*/ 1 w 245"/>
                <a:gd name="T31" fmla="*/ 141 h 245"/>
                <a:gd name="T32" fmla="*/ 9 w 245"/>
                <a:gd name="T33" fmla="*/ 171 h 245"/>
                <a:gd name="T34" fmla="*/ 16 w 245"/>
                <a:gd name="T35" fmla="*/ 185 h 245"/>
                <a:gd name="T36" fmla="*/ 25 w 245"/>
                <a:gd name="T37" fmla="*/ 198 h 245"/>
                <a:gd name="T38" fmla="*/ 47 w 245"/>
                <a:gd name="T39" fmla="*/ 220 h 245"/>
                <a:gd name="T40" fmla="*/ 74 w 245"/>
                <a:gd name="T41" fmla="*/ 236 h 245"/>
                <a:gd name="T42" fmla="*/ 106 w 245"/>
                <a:gd name="T43" fmla="*/ 244 h 245"/>
                <a:gd name="T44" fmla="*/ 122 w 245"/>
                <a:gd name="T45" fmla="*/ 245 h 245"/>
                <a:gd name="T46" fmla="*/ 135 w 245"/>
                <a:gd name="T47" fmla="*/ 244 h 245"/>
                <a:gd name="T48" fmla="*/ 159 w 245"/>
                <a:gd name="T49" fmla="*/ 239 h 245"/>
                <a:gd name="T50" fmla="*/ 193 w 245"/>
                <a:gd name="T51" fmla="*/ 224 h 245"/>
                <a:gd name="T52" fmla="*/ 225 w 245"/>
                <a:gd name="T53" fmla="*/ 191 h 245"/>
                <a:gd name="T54" fmla="*/ 240 w 245"/>
                <a:gd name="T55" fmla="*/ 158 h 245"/>
                <a:gd name="T56" fmla="*/ 244 w 245"/>
                <a:gd name="T57" fmla="*/ 135 h 245"/>
                <a:gd name="T58" fmla="*/ 245 w 245"/>
                <a:gd name="T59" fmla="*/ 12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5" h="245">
                  <a:moveTo>
                    <a:pt x="245" y="122"/>
                  </a:moveTo>
                  <a:lnTo>
                    <a:pt x="244" y="109"/>
                  </a:lnTo>
                  <a:lnTo>
                    <a:pt x="239" y="85"/>
                  </a:lnTo>
                  <a:lnTo>
                    <a:pt x="224" y="53"/>
                  </a:lnTo>
                  <a:lnTo>
                    <a:pt x="190" y="20"/>
                  </a:lnTo>
                  <a:lnTo>
                    <a:pt x="157" y="5"/>
                  </a:lnTo>
                  <a:lnTo>
                    <a:pt x="133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85" y="6"/>
                  </a:lnTo>
                  <a:lnTo>
                    <a:pt x="53" y="21"/>
                  </a:lnTo>
                  <a:lnTo>
                    <a:pt x="20" y="55"/>
                  </a:lnTo>
                  <a:lnTo>
                    <a:pt x="5" y="87"/>
                  </a:lnTo>
                  <a:lnTo>
                    <a:pt x="0" y="112"/>
                  </a:lnTo>
                  <a:lnTo>
                    <a:pt x="0" y="125"/>
                  </a:lnTo>
                  <a:lnTo>
                    <a:pt x="1" y="141"/>
                  </a:lnTo>
                  <a:lnTo>
                    <a:pt x="9" y="171"/>
                  </a:lnTo>
                  <a:lnTo>
                    <a:pt x="16" y="185"/>
                  </a:lnTo>
                  <a:lnTo>
                    <a:pt x="25" y="198"/>
                  </a:lnTo>
                  <a:lnTo>
                    <a:pt x="47" y="220"/>
                  </a:lnTo>
                  <a:lnTo>
                    <a:pt x="74" y="236"/>
                  </a:lnTo>
                  <a:lnTo>
                    <a:pt x="106" y="244"/>
                  </a:lnTo>
                  <a:lnTo>
                    <a:pt x="122" y="245"/>
                  </a:lnTo>
                  <a:lnTo>
                    <a:pt x="135" y="244"/>
                  </a:lnTo>
                  <a:lnTo>
                    <a:pt x="159" y="239"/>
                  </a:lnTo>
                  <a:lnTo>
                    <a:pt x="193" y="224"/>
                  </a:lnTo>
                  <a:lnTo>
                    <a:pt x="225" y="191"/>
                  </a:lnTo>
                  <a:lnTo>
                    <a:pt x="240" y="158"/>
                  </a:lnTo>
                  <a:lnTo>
                    <a:pt x="244" y="135"/>
                  </a:lnTo>
                  <a:lnTo>
                    <a:pt x="245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71" name="Freeform 36"/>
            <p:cNvSpPr>
              <a:spLocks/>
            </p:cNvSpPr>
            <p:nvPr/>
          </p:nvSpPr>
          <p:spPr bwMode="auto">
            <a:xfrm>
              <a:off x="11215688" y="-630238"/>
              <a:ext cx="65087" cy="65088"/>
            </a:xfrm>
            <a:custGeom>
              <a:avLst/>
              <a:gdLst>
                <a:gd name="T0" fmla="*/ 61 w 246"/>
                <a:gd name="T1" fmla="*/ 18 h 246"/>
                <a:gd name="T2" fmla="*/ 51 w 246"/>
                <a:gd name="T3" fmla="*/ 25 h 246"/>
                <a:gd name="T4" fmla="*/ 32 w 246"/>
                <a:gd name="T5" fmla="*/ 41 h 246"/>
                <a:gd name="T6" fmla="*/ 12 w 246"/>
                <a:gd name="T7" fmla="*/ 70 h 246"/>
                <a:gd name="T8" fmla="*/ 0 w 246"/>
                <a:gd name="T9" fmla="*/ 116 h 246"/>
                <a:gd name="T10" fmla="*/ 4 w 246"/>
                <a:gd name="T11" fmla="*/ 151 h 246"/>
                <a:gd name="T12" fmla="*/ 12 w 246"/>
                <a:gd name="T13" fmla="*/ 174 h 246"/>
                <a:gd name="T14" fmla="*/ 18 w 246"/>
                <a:gd name="T15" fmla="*/ 185 h 246"/>
                <a:gd name="T16" fmla="*/ 18 w 246"/>
                <a:gd name="T17" fmla="*/ 185 h 246"/>
                <a:gd name="T18" fmla="*/ 24 w 246"/>
                <a:gd name="T19" fmla="*/ 196 h 246"/>
                <a:gd name="T20" fmla="*/ 41 w 246"/>
                <a:gd name="T21" fmla="*/ 214 h 246"/>
                <a:gd name="T22" fmla="*/ 71 w 246"/>
                <a:gd name="T23" fmla="*/ 234 h 246"/>
                <a:gd name="T24" fmla="*/ 116 w 246"/>
                <a:gd name="T25" fmla="*/ 246 h 246"/>
                <a:gd name="T26" fmla="*/ 152 w 246"/>
                <a:gd name="T27" fmla="*/ 242 h 246"/>
                <a:gd name="T28" fmla="*/ 175 w 246"/>
                <a:gd name="T29" fmla="*/ 234 h 246"/>
                <a:gd name="T30" fmla="*/ 186 w 246"/>
                <a:gd name="T31" fmla="*/ 228 h 246"/>
                <a:gd name="T32" fmla="*/ 197 w 246"/>
                <a:gd name="T33" fmla="*/ 221 h 246"/>
                <a:gd name="T34" fmla="*/ 215 w 246"/>
                <a:gd name="T35" fmla="*/ 205 h 246"/>
                <a:gd name="T36" fmla="*/ 235 w 246"/>
                <a:gd name="T37" fmla="*/ 176 h 246"/>
                <a:gd name="T38" fmla="*/ 246 w 246"/>
                <a:gd name="T39" fmla="*/ 130 h 246"/>
                <a:gd name="T40" fmla="*/ 242 w 246"/>
                <a:gd name="T41" fmla="*/ 95 h 246"/>
                <a:gd name="T42" fmla="*/ 235 w 246"/>
                <a:gd name="T43" fmla="*/ 70 h 246"/>
                <a:gd name="T44" fmla="*/ 229 w 246"/>
                <a:gd name="T45" fmla="*/ 59 h 246"/>
                <a:gd name="T46" fmla="*/ 222 w 246"/>
                <a:gd name="T47" fmla="*/ 49 h 246"/>
                <a:gd name="T48" fmla="*/ 205 w 246"/>
                <a:gd name="T49" fmla="*/ 31 h 246"/>
                <a:gd name="T50" fmla="*/ 176 w 246"/>
                <a:gd name="T51" fmla="*/ 12 h 246"/>
                <a:gd name="T52" fmla="*/ 130 w 246"/>
                <a:gd name="T53" fmla="*/ 0 h 246"/>
                <a:gd name="T54" fmla="*/ 95 w 246"/>
                <a:gd name="T55" fmla="*/ 4 h 246"/>
                <a:gd name="T56" fmla="*/ 72 w 246"/>
                <a:gd name="T57" fmla="*/ 12 h 246"/>
                <a:gd name="T58" fmla="*/ 61 w 246"/>
                <a:gd name="T59" fmla="*/ 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46">
                  <a:moveTo>
                    <a:pt x="61" y="18"/>
                  </a:moveTo>
                  <a:lnTo>
                    <a:pt x="51" y="25"/>
                  </a:lnTo>
                  <a:lnTo>
                    <a:pt x="32" y="41"/>
                  </a:lnTo>
                  <a:lnTo>
                    <a:pt x="12" y="70"/>
                  </a:lnTo>
                  <a:lnTo>
                    <a:pt x="0" y="116"/>
                  </a:lnTo>
                  <a:lnTo>
                    <a:pt x="4" y="151"/>
                  </a:lnTo>
                  <a:lnTo>
                    <a:pt x="12" y="174"/>
                  </a:lnTo>
                  <a:lnTo>
                    <a:pt x="18" y="185"/>
                  </a:lnTo>
                  <a:lnTo>
                    <a:pt x="18" y="185"/>
                  </a:lnTo>
                  <a:lnTo>
                    <a:pt x="24" y="196"/>
                  </a:lnTo>
                  <a:lnTo>
                    <a:pt x="41" y="214"/>
                  </a:lnTo>
                  <a:lnTo>
                    <a:pt x="71" y="234"/>
                  </a:lnTo>
                  <a:lnTo>
                    <a:pt x="116" y="246"/>
                  </a:lnTo>
                  <a:lnTo>
                    <a:pt x="152" y="242"/>
                  </a:lnTo>
                  <a:lnTo>
                    <a:pt x="175" y="234"/>
                  </a:lnTo>
                  <a:lnTo>
                    <a:pt x="186" y="228"/>
                  </a:lnTo>
                  <a:lnTo>
                    <a:pt x="197" y="221"/>
                  </a:lnTo>
                  <a:lnTo>
                    <a:pt x="215" y="205"/>
                  </a:lnTo>
                  <a:lnTo>
                    <a:pt x="235" y="176"/>
                  </a:lnTo>
                  <a:lnTo>
                    <a:pt x="246" y="130"/>
                  </a:lnTo>
                  <a:lnTo>
                    <a:pt x="242" y="95"/>
                  </a:lnTo>
                  <a:lnTo>
                    <a:pt x="235" y="70"/>
                  </a:lnTo>
                  <a:lnTo>
                    <a:pt x="229" y="59"/>
                  </a:lnTo>
                  <a:lnTo>
                    <a:pt x="222" y="49"/>
                  </a:lnTo>
                  <a:lnTo>
                    <a:pt x="205" y="31"/>
                  </a:lnTo>
                  <a:lnTo>
                    <a:pt x="176" y="12"/>
                  </a:lnTo>
                  <a:lnTo>
                    <a:pt x="130" y="0"/>
                  </a:lnTo>
                  <a:lnTo>
                    <a:pt x="95" y="4"/>
                  </a:lnTo>
                  <a:lnTo>
                    <a:pt x="72" y="12"/>
                  </a:lnTo>
                  <a:lnTo>
                    <a:pt x="6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72" name="Freeform 37"/>
            <p:cNvSpPr>
              <a:spLocks/>
            </p:cNvSpPr>
            <p:nvPr/>
          </p:nvSpPr>
          <p:spPr bwMode="auto">
            <a:xfrm>
              <a:off x="11699875" y="-765175"/>
              <a:ext cx="65087" cy="65088"/>
            </a:xfrm>
            <a:custGeom>
              <a:avLst/>
              <a:gdLst>
                <a:gd name="T0" fmla="*/ 0 w 246"/>
                <a:gd name="T1" fmla="*/ 124 h 245"/>
                <a:gd name="T2" fmla="*/ 1 w 246"/>
                <a:gd name="T3" fmla="*/ 140 h 245"/>
                <a:gd name="T4" fmla="*/ 10 w 246"/>
                <a:gd name="T5" fmla="*/ 171 h 245"/>
                <a:gd name="T6" fmla="*/ 18 w 246"/>
                <a:gd name="T7" fmla="*/ 185 h 245"/>
                <a:gd name="T8" fmla="*/ 26 w 246"/>
                <a:gd name="T9" fmla="*/ 198 h 245"/>
                <a:gd name="T10" fmla="*/ 49 w 246"/>
                <a:gd name="T11" fmla="*/ 220 h 245"/>
                <a:gd name="T12" fmla="*/ 76 w 246"/>
                <a:gd name="T13" fmla="*/ 236 h 245"/>
                <a:gd name="T14" fmla="*/ 108 w 246"/>
                <a:gd name="T15" fmla="*/ 244 h 245"/>
                <a:gd name="T16" fmla="*/ 125 w 246"/>
                <a:gd name="T17" fmla="*/ 245 h 245"/>
                <a:gd name="T18" fmla="*/ 138 w 246"/>
                <a:gd name="T19" fmla="*/ 244 h 245"/>
                <a:gd name="T20" fmla="*/ 161 w 246"/>
                <a:gd name="T21" fmla="*/ 239 h 245"/>
                <a:gd name="T22" fmla="*/ 193 w 246"/>
                <a:gd name="T23" fmla="*/ 224 h 245"/>
                <a:gd name="T24" fmla="*/ 226 w 246"/>
                <a:gd name="T25" fmla="*/ 191 h 245"/>
                <a:gd name="T26" fmla="*/ 241 w 246"/>
                <a:gd name="T27" fmla="*/ 158 h 245"/>
                <a:gd name="T28" fmla="*/ 246 w 246"/>
                <a:gd name="T29" fmla="*/ 135 h 245"/>
                <a:gd name="T30" fmla="*/ 246 w 246"/>
                <a:gd name="T31" fmla="*/ 122 h 245"/>
                <a:gd name="T32" fmla="*/ 246 w 246"/>
                <a:gd name="T33" fmla="*/ 109 h 245"/>
                <a:gd name="T34" fmla="*/ 241 w 246"/>
                <a:gd name="T35" fmla="*/ 85 h 245"/>
                <a:gd name="T36" fmla="*/ 226 w 246"/>
                <a:gd name="T37" fmla="*/ 53 h 245"/>
                <a:gd name="T38" fmla="*/ 193 w 246"/>
                <a:gd name="T39" fmla="*/ 20 h 245"/>
                <a:gd name="T40" fmla="*/ 160 w 246"/>
                <a:gd name="T41" fmla="*/ 5 h 245"/>
                <a:gd name="T42" fmla="*/ 136 w 246"/>
                <a:gd name="T43" fmla="*/ 0 h 245"/>
                <a:gd name="T44" fmla="*/ 124 w 246"/>
                <a:gd name="T45" fmla="*/ 0 h 245"/>
                <a:gd name="T46" fmla="*/ 111 w 246"/>
                <a:gd name="T47" fmla="*/ 0 h 245"/>
                <a:gd name="T48" fmla="*/ 86 w 246"/>
                <a:gd name="T49" fmla="*/ 5 h 245"/>
                <a:gd name="T50" fmla="*/ 53 w 246"/>
                <a:gd name="T51" fmla="*/ 21 h 245"/>
                <a:gd name="T52" fmla="*/ 20 w 246"/>
                <a:gd name="T53" fmla="*/ 54 h 245"/>
                <a:gd name="T54" fmla="*/ 5 w 246"/>
                <a:gd name="T55" fmla="*/ 87 h 245"/>
                <a:gd name="T56" fmla="*/ 0 w 246"/>
                <a:gd name="T57" fmla="*/ 110 h 245"/>
                <a:gd name="T58" fmla="*/ 0 w 246"/>
                <a:gd name="T59" fmla="*/ 12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45">
                  <a:moveTo>
                    <a:pt x="0" y="124"/>
                  </a:moveTo>
                  <a:lnTo>
                    <a:pt x="1" y="140"/>
                  </a:lnTo>
                  <a:lnTo>
                    <a:pt x="10" y="171"/>
                  </a:lnTo>
                  <a:lnTo>
                    <a:pt x="18" y="185"/>
                  </a:lnTo>
                  <a:lnTo>
                    <a:pt x="26" y="198"/>
                  </a:lnTo>
                  <a:lnTo>
                    <a:pt x="49" y="220"/>
                  </a:lnTo>
                  <a:lnTo>
                    <a:pt x="76" y="236"/>
                  </a:lnTo>
                  <a:lnTo>
                    <a:pt x="108" y="244"/>
                  </a:lnTo>
                  <a:lnTo>
                    <a:pt x="125" y="245"/>
                  </a:lnTo>
                  <a:lnTo>
                    <a:pt x="138" y="244"/>
                  </a:lnTo>
                  <a:lnTo>
                    <a:pt x="161" y="239"/>
                  </a:lnTo>
                  <a:lnTo>
                    <a:pt x="193" y="224"/>
                  </a:lnTo>
                  <a:lnTo>
                    <a:pt x="226" y="191"/>
                  </a:lnTo>
                  <a:lnTo>
                    <a:pt x="241" y="158"/>
                  </a:lnTo>
                  <a:lnTo>
                    <a:pt x="246" y="135"/>
                  </a:lnTo>
                  <a:lnTo>
                    <a:pt x="246" y="122"/>
                  </a:lnTo>
                  <a:lnTo>
                    <a:pt x="246" y="109"/>
                  </a:lnTo>
                  <a:lnTo>
                    <a:pt x="241" y="85"/>
                  </a:lnTo>
                  <a:lnTo>
                    <a:pt x="226" y="53"/>
                  </a:lnTo>
                  <a:lnTo>
                    <a:pt x="193" y="20"/>
                  </a:lnTo>
                  <a:lnTo>
                    <a:pt x="160" y="5"/>
                  </a:lnTo>
                  <a:lnTo>
                    <a:pt x="136" y="0"/>
                  </a:lnTo>
                  <a:lnTo>
                    <a:pt x="124" y="0"/>
                  </a:lnTo>
                  <a:lnTo>
                    <a:pt x="111" y="0"/>
                  </a:lnTo>
                  <a:lnTo>
                    <a:pt x="86" y="5"/>
                  </a:lnTo>
                  <a:lnTo>
                    <a:pt x="53" y="21"/>
                  </a:lnTo>
                  <a:lnTo>
                    <a:pt x="20" y="54"/>
                  </a:lnTo>
                  <a:lnTo>
                    <a:pt x="5" y="87"/>
                  </a:lnTo>
                  <a:lnTo>
                    <a:pt x="0" y="110"/>
                  </a:lnTo>
                  <a:lnTo>
                    <a:pt x="0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73" name="Freeform 38"/>
            <p:cNvSpPr>
              <a:spLocks/>
            </p:cNvSpPr>
            <p:nvPr/>
          </p:nvSpPr>
          <p:spPr bwMode="auto">
            <a:xfrm>
              <a:off x="11212513" y="-890588"/>
              <a:ext cx="65087" cy="65088"/>
            </a:xfrm>
            <a:custGeom>
              <a:avLst/>
              <a:gdLst>
                <a:gd name="T0" fmla="*/ 64 w 246"/>
                <a:gd name="T1" fmla="*/ 229 h 246"/>
                <a:gd name="T2" fmla="*/ 75 w 246"/>
                <a:gd name="T3" fmla="*/ 235 h 246"/>
                <a:gd name="T4" fmla="*/ 98 w 246"/>
                <a:gd name="T5" fmla="*/ 243 h 246"/>
                <a:gd name="T6" fmla="*/ 133 w 246"/>
                <a:gd name="T7" fmla="*/ 246 h 246"/>
                <a:gd name="T8" fmla="*/ 179 w 246"/>
                <a:gd name="T9" fmla="*/ 233 h 246"/>
                <a:gd name="T10" fmla="*/ 207 w 246"/>
                <a:gd name="T11" fmla="*/ 212 h 246"/>
                <a:gd name="T12" fmla="*/ 223 w 246"/>
                <a:gd name="T13" fmla="*/ 194 h 246"/>
                <a:gd name="T14" fmla="*/ 230 w 246"/>
                <a:gd name="T15" fmla="*/ 183 h 246"/>
                <a:gd name="T16" fmla="*/ 230 w 246"/>
                <a:gd name="T17" fmla="*/ 183 h 246"/>
                <a:gd name="T18" fmla="*/ 235 w 246"/>
                <a:gd name="T19" fmla="*/ 172 h 246"/>
                <a:gd name="T20" fmla="*/ 243 w 246"/>
                <a:gd name="T21" fmla="*/ 149 h 246"/>
                <a:gd name="T22" fmla="*/ 246 w 246"/>
                <a:gd name="T23" fmla="*/ 112 h 246"/>
                <a:gd name="T24" fmla="*/ 233 w 246"/>
                <a:gd name="T25" fmla="*/ 67 h 246"/>
                <a:gd name="T26" fmla="*/ 212 w 246"/>
                <a:gd name="T27" fmla="*/ 38 h 246"/>
                <a:gd name="T28" fmla="*/ 193 w 246"/>
                <a:gd name="T29" fmla="*/ 22 h 246"/>
                <a:gd name="T30" fmla="*/ 182 w 246"/>
                <a:gd name="T31" fmla="*/ 16 h 246"/>
                <a:gd name="T32" fmla="*/ 171 w 246"/>
                <a:gd name="T33" fmla="*/ 10 h 246"/>
                <a:gd name="T34" fmla="*/ 148 w 246"/>
                <a:gd name="T35" fmla="*/ 3 h 246"/>
                <a:gd name="T36" fmla="*/ 113 w 246"/>
                <a:gd name="T37" fmla="*/ 0 h 246"/>
                <a:gd name="T38" fmla="*/ 68 w 246"/>
                <a:gd name="T39" fmla="*/ 12 h 246"/>
                <a:gd name="T40" fmla="*/ 38 w 246"/>
                <a:gd name="T41" fmla="*/ 33 h 246"/>
                <a:gd name="T42" fmla="*/ 22 w 246"/>
                <a:gd name="T43" fmla="*/ 51 h 246"/>
                <a:gd name="T44" fmla="*/ 15 w 246"/>
                <a:gd name="T45" fmla="*/ 62 h 246"/>
                <a:gd name="T46" fmla="*/ 8 w 246"/>
                <a:gd name="T47" fmla="*/ 77 h 246"/>
                <a:gd name="T48" fmla="*/ 0 w 246"/>
                <a:gd name="T49" fmla="*/ 108 h 246"/>
                <a:gd name="T50" fmla="*/ 1 w 246"/>
                <a:gd name="T51" fmla="*/ 141 h 246"/>
                <a:gd name="T52" fmla="*/ 9 w 246"/>
                <a:gd name="T53" fmla="*/ 171 h 246"/>
                <a:gd name="T54" fmla="*/ 16 w 246"/>
                <a:gd name="T55" fmla="*/ 186 h 246"/>
                <a:gd name="T56" fmla="*/ 25 w 246"/>
                <a:gd name="T57" fmla="*/ 198 h 246"/>
                <a:gd name="T58" fmla="*/ 48 w 246"/>
                <a:gd name="T59" fmla="*/ 220 h 246"/>
                <a:gd name="T60" fmla="*/ 64 w 246"/>
                <a:gd name="T61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6" h="246">
                  <a:moveTo>
                    <a:pt x="64" y="229"/>
                  </a:moveTo>
                  <a:lnTo>
                    <a:pt x="75" y="235"/>
                  </a:lnTo>
                  <a:lnTo>
                    <a:pt x="98" y="243"/>
                  </a:lnTo>
                  <a:lnTo>
                    <a:pt x="133" y="246"/>
                  </a:lnTo>
                  <a:lnTo>
                    <a:pt x="179" y="233"/>
                  </a:lnTo>
                  <a:lnTo>
                    <a:pt x="207" y="212"/>
                  </a:lnTo>
                  <a:lnTo>
                    <a:pt x="223" y="194"/>
                  </a:lnTo>
                  <a:lnTo>
                    <a:pt x="230" y="183"/>
                  </a:lnTo>
                  <a:lnTo>
                    <a:pt x="230" y="183"/>
                  </a:lnTo>
                  <a:lnTo>
                    <a:pt x="235" y="172"/>
                  </a:lnTo>
                  <a:lnTo>
                    <a:pt x="243" y="149"/>
                  </a:lnTo>
                  <a:lnTo>
                    <a:pt x="246" y="112"/>
                  </a:lnTo>
                  <a:lnTo>
                    <a:pt x="233" y="67"/>
                  </a:lnTo>
                  <a:lnTo>
                    <a:pt x="212" y="38"/>
                  </a:lnTo>
                  <a:lnTo>
                    <a:pt x="193" y="22"/>
                  </a:lnTo>
                  <a:lnTo>
                    <a:pt x="182" y="16"/>
                  </a:lnTo>
                  <a:lnTo>
                    <a:pt x="171" y="10"/>
                  </a:lnTo>
                  <a:lnTo>
                    <a:pt x="148" y="3"/>
                  </a:lnTo>
                  <a:lnTo>
                    <a:pt x="113" y="0"/>
                  </a:lnTo>
                  <a:lnTo>
                    <a:pt x="68" y="12"/>
                  </a:lnTo>
                  <a:lnTo>
                    <a:pt x="38" y="33"/>
                  </a:lnTo>
                  <a:lnTo>
                    <a:pt x="22" y="51"/>
                  </a:lnTo>
                  <a:lnTo>
                    <a:pt x="15" y="62"/>
                  </a:lnTo>
                  <a:lnTo>
                    <a:pt x="8" y="77"/>
                  </a:lnTo>
                  <a:lnTo>
                    <a:pt x="0" y="108"/>
                  </a:lnTo>
                  <a:lnTo>
                    <a:pt x="1" y="141"/>
                  </a:lnTo>
                  <a:lnTo>
                    <a:pt x="9" y="171"/>
                  </a:lnTo>
                  <a:lnTo>
                    <a:pt x="16" y="186"/>
                  </a:lnTo>
                  <a:lnTo>
                    <a:pt x="25" y="198"/>
                  </a:lnTo>
                  <a:lnTo>
                    <a:pt x="48" y="220"/>
                  </a:lnTo>
                  <a:lnTo>
                    <a:pt x="64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74" name="Freeform 39"/>
            <p:cNvSpPr>
              <a:spLocks/>
            </p:cNvSpPr>
            <p:nvPr/>
          </p:nvSpPr>
          <p:spPr bwMode="auto">
            <a:xfrm>
              <a:off x="11306175" y="-987425"/>
              <a:ext cx="65087" cy="66675"/>
            </a:xfrm>
            <a:custGeom>
              <a:avLst/>
              <a:gdLst>
                <a:gd name="T0" fmla="*/ 187 w 250"/>
                <a:gd name="T1" fmla="*/ 231 h 248"/>
                <a:gd name="T2" fmla="*/ 187 w 250"/>
                <a:gd name="T3" fmla="*/ 231 h 248"/>
                <a:gd name="T4" fmla="*/ 188 w 250"/>
                <a:gd name="T5" fmla="*/ 229 h 248"/>
                <a:gd name="T6" fmla="*/ 189 w 250"/>
                <a:gd name="T7" fmla="*/ 229 h 248"/>
                <a:gd name="T8" fmla="*/ 189 w 250"/>
                <a:gd name="T9" fmla="*/ 228 h 248"/>
                <a:gd name="T10" fmla="*/ 191 w 250"/>
                <a:gd name="T11" fmla="*/ 228 h 248"/>
                <a:gd name="T12" fmla="*/ 201 w 250"/>
                <a:gd name="T13" fmla="*/ 221 h 248"/>
                <a:gd name="T14" fmla="*/ 219 w 250"/>
                <a:gd name="T15" fmla="*/ 205 h 248"/>
                <a:gd name="T16" fmla="*/ 239 w 250"/>
                <a:gd name="T17" fmla="*/ 176 h 248"/>
                <a:gd name="T18" fmla="*/ 250 w 250"/>
                <a:gd name="T19" fmla="*/ 131 h 248"/>
                <a:gd name="T20" fmla="*/ 247 w 250"/>
                <a:gd name="T21" fmla="*/ 96 h 248"/>
                <a:gd name="T22" fmla="*/ 239 w 250"/>
                <a:gd name="T23" fmla="*/ 73 h 248"/>
                <a:gd name="T24" fmla="*/ 233 w 250"/>
                <a:gd name="T25" fmla="*/ 62 h 248"/>
                <a:gd name="T26" fmla="*/ 226 w 250"/>
                <a:gd name="T27" fmla="*/ 51 h 248"/>
                <a:gd name="T28" fmla="*/ 210 w 250"/>
                <a:gd name="T29" fmla="*/ 33 h 248"/>
                <a:gd name="T30" fmla="*/ 181 w 250"/>
                <a:gd name="T31" fmla="*/ 12 h 248"/>
                <a:gd name="T32" fmla="*/ 135 w 250"/>
                <a:gd name="T33" fmla="*/ 0 h 248"/>
                <a:gd name="T34" fmla="*/ 99 w 250"/>
                <a:gd name="T35" fmla="*/ 3 h 248"/>
                <a:gd name="T36" fmla="*/ 76 w 250"/>
                <a:gd name="T37" fmla="*/ 11 h 248"/>
                <a:gd name="T38" fmla="*/ 65 w 250"/>
                <a:gd name="T39" fmla="*/ 18 h 248"/>
                <a:gd name="T40" fmla="*/ 64 w 250"/>
                <a:gd name="T41" fmla="*/ 18 h 248"/>
                <a:gd name="T42" fmla="*/ 63 w 250"/>
                <a:gd name="T43" fmla="*/ 19 h 248"/>
                <a:gd name="T44" fmla="*/ 62 w 250"/>
                <a:gd name="T45" fmla="*/ 20 h 248"/>
                <a:gd name="T46" fmla="*/ 61 w 250"/>
                <a:gd name="T47" fmla="*/ 21 h 248"/>
                <a:gd name="T48" fmla="*/ 50 w 250"/>
                <a:gd name="T49" fmla="*/ 27 h 248"/>
                <a:gd name="T50" fmla="*/ 32 w 250"/>
                <a:gd name="T51" fmla="*/ 43 h 248"/>
                <a:gd name="T52" fmla="*/ 12 w 250"/>
                <a:gd name="T53" fmla="*/ 72 h 248"/>
                <a:gd name="T54" fmla="*/ 0 w 250"/>
                <a:gd name="T55" fmla="*/ 118 h 248"/>
                <a:gd name="T56" fmla="*/ 4 w 250"/>
                <a:gd name="T57" fmla="*/ 153 h 248"/>
                <a:gd name="T58" fmla="*/ 12 w 250"/>
                <a:gd name="T59" fmla="*/ 176 h 248"/>
                <a:gd name="T60" fmla="*/ 18 w 250"/>
                <a:gd name="T61" fmla="*/ 187 h 248"/>
                <a:gd name="T62" fmla="*/ 18 w 250"/>
                <a:gd name="T63" fmla="*/ 187 h 248"/>
                <a:gd name="T64" fmla="*/ 25 w 250"/>
                <a:gd name="T65" fmla="*/ 197 h 248"/>
                <a:gd name="T66" fmla="*/ 42 w 250"/>
                <a:gd name="T67" fmla="*/ 216 h 248"/>
                <a:gd name="T68" fmla="*/ 71 w 250"/>
                <a:gd name="T69" fmla="*/ 236 h 248"/>
                <a:gd name="T70" fmla="*/ 117 w 250"/>
                <a:gd name="T71" fmla="*/ 248 h 248"/>
                <a:gd name="T72" fmla="*/ 152 w 250"/>
                <a:gd name="T73" fmla="*/ 244 h 248"/>
                <a:gd name="T74" fmla="*/ 176 w 250"/>
                <a:gd name="T75" fmla="*/ 236 h 248"/>
                <a:gd name="T76" fmla="*/ 187 w 250"/>
                <a:gd name="T77" fmla="*/ 23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0" h="248">
                  <a:moveTo>
                    <a:pt x="187" y="231"/>
                  </a:moveTo>
                  <a:lnTo>
                    <a:pt x="187" y="231"/>
                  </a:lnTo>
                  <a:lnTo>
                    <a:pt x="188" y="229"/>
                  </a:lnTo>
                  <a:lnTo>
                    <a:pt x="189" y="229"/>
                  </a:lnTo>
                  <a:lnTo>
                    <a:pt x="189" y="228"/>
                  </a:lnTo>
                  <a:lnTo>
                    <a:pt x="191" y="228"/>
                  </a:lnTo>
                  <a:lnTo>
                    <a:pt x="201" y="221"/>
                  </a:lnTo>
                  <a:lnTo>
                    <a:pt x="219" y="205"/>
                  </a:lnTo>
                  <a:lnTo>
                    <a:pt x="239" y="176"/>
                  </a:lnTo>
                  <a:lnTo>
                    <a:pt x="250" y="131"/>
                  </a:lnTo>
                  <a:lnTo>
                    <a:pt x="247" y="96"/>
                  </a:lnTo>
                  <a:lnTo>
                    <a:pt x="239" y="73"/>
                  </a:lnTo>
                  <a:lnTo>
                    <a:pt x="233" y="62"/>
                  </a:lnTo>
                  <a:lnTo>
                    <a:pt x="226" y="51"/>
                  </a:lnTo>
                  <a:lnTo>
                    <a:pt x="210" y="33"/>
                  </a:lnTo>
                  <a:lnTo>
                    <a:pt x="181" y="12"/>
                  </a:lnTo>
                  <a:lnTo>
                    <a:pt x="135" y="0"/>
                  </a:lnTo>
                  <a:lnTo>
                    <a:pt x="99" y="3"/>
                  </a:lnTo>
                  <a:lnTo>
                    <a:pt x="76" y="11"/>
                  </a:lnTo>
                  <a:lnTo>
                    <a:pt x="65" y="18"/>
                  </a:lnTo>
                  <a:lnTo>
                    <a:pt x="64" y="18"/>
                  </a:lnTo>
                  <a:lnTo>
                    <a:pt x="63" y="19"/>
                  </a:lnTo>
                  <a:lnTo>
                    <a:pt x="62" y="20"/>
                  </a:lnTo>
                  <a:lnTo>
                    <a:pt x="61" y="21"/>
                  </a:lnTo>
                  <a:lnTo>
                    <a:pt x="50" y="27"/>
                  </a:lnTo>
                  <a:lnTo>
                    <a:pt x="32" y="43"/>
                  </a:lnTo>
                  <a:lnTo>
                    <a:pt x="12" y="72"/>
                  </a:lnTo>
                  <a:lnTo>
                    <a:pt x="0" y="118"/>
                  </a:lnTo>
                  <a:lnTo>
                    <a:pt x="4" y="153"/>
                  </a:lnTo>
                  <a:lnTo>
                    <a:pt x="12" y="176"/>
                  </a:lnTo>
                  <a:lnTo>
                    <a:pt x="18" y="187"/>
                  </a:lnTo>
                  <a:lnTo>
                    <a:pt x="18" y="187"/>
                  </a:lnTo>
                  <a:lnTo>
                    <a:pt x="25" y="197"/>
                  </a:lnTo>
                  <a:lnTo>
                    <a:pt x="42" y="216"/>
                  </a:lnTo>
                  <a:lnTo>
                    <a:pt x="71" y="236"/>
                  </a:lnTo>
                  <a:lnTo>
                    <a:pt x="117" y="248"/>
                  </a:lnTo>
                  <a:lnTo>
                    <a:pt x="152" y="244"/>
                  </a:lnTo>
                  <a:lnTo>
                    <a:pt x="176" y="236"/>
                  </a:lnTo>
                  <a:lnTo>
                    <a:pt x="187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75" name="Freeform 40"/>
            <p:cNvSpPr>
              <a:spLocks/>
            </p:cNvSpPr>
            <p:nvPr/>
          </p:nvSpPr>
          <p:spPr bwMode="auto">
            <a:xfrm>
              <a:off x="11310938" y="-534988"/>
              <a:ext cx="65087" cy="65088"/>
            </a:xfrm>
            <a:custGeom>
              <a:avLst/>
              <a:gdLst>
                <a:gd name="T0" fmla="*/ 183 w 246"/>
                <a:gd name="T1" fmla="*/ 17 h 247"/>
                <a:gd name="T2" fmla="*/ 172 w 246"/>
                <a:gd name="T3" fmla="*/ 11 h 247"/>
                <a:gd name="T4" fmla="*/ 148 w 246"/>
                <a:gd name="T5" fmla="*/ 3 h 247"/>
                <a:gd name="T6" fmla="*/ 112 w 246"/>
                <a:gd name="T7" fmla="*/ 0 h 247"/>
                <a:gd name="T8" fmla="*/ 67 w 246"/>
                <a:gd name="T9" fmla="*/ 13 h 247"/>
                <a:gd name="T10" fmla="*/ 38 w 246"/>
                <a:gd name="T11" fmla="*/ 34 h 247"/>
                <a:gd name="T12" fmla="*/ 22 w 246"/>
                <a:gd name="T13" fmla="*/ 52 h 247"/>
                <a:gd name="T14" fmla="*/ 16 w 246"/>
                <a:gd name="T15" fmla="*/ 63 h 247"/>
                <a:gd name="T16" fmla="*/ 8 w 246"/>
                <a:gd name="T17" fmla="*/ 78 h 247"/>
                <a:gd name="T18" fmla="*/ 0 w 246"/>
                <a:gd name="T19" fmla="*/ 110 h 247"/>
                <a:gd name="T20" fmla="*/ 1 w 246"/>
                <a:gd name="T21" fmla="*/ 141 h 247"/>
                <a:gd name="T22" fmla="*/ 10 w 246"/>
                <a:gd name="T23" fmla="*/ 172 h 247"/>
                <a:gd name="T24" fmla="*/ 17 w 246"/>
                <a:gd name="T25" fmla="*/ 186 h 247"/>
                <a:gd name="T26" fmla="*/ 25 w 246"/>
                <a:gd name="T27" fmla="*/ 199 h 247"/>
                <a:gd name="T28" fmla="*/ 48 w 246"/>
                <a:gd name="T29" fmla="*/ 222 h 247"/>
                <a:gd name="T30" fmla="*/ 62 w 246"/>
                <a:gd name="T31" fmla="*/ 232 h 247"/>
                <a:gd name="T32" fmla="*/ 73 w 246"/>
                <a:gd name="T33" fmla="*/ 237 h 247"/>
                <a:gd name="T34" fmla="*/ 96 w 246"/>
                <a:gd name="T35" fmla="*/ 244 h 247"/>
                <a:gd name="T36" fmla="*/ 132 w 246"/>
                <a:gd name="T37" fmla="*/ 247 h 247"/>
                <a:gd name="T38" fmla="*/ 178 w 246"/>
                <a:gd name="T39" fmla="*/ 234 h 247"/>
                <a:gd name="T40" fmla="*/ 207 w 246"/>
                <a:gd name="T41" fmla="*/ 214 h 247"/>
                <a:gd name="T42" fmla="*/ 223 w 246"/>
                <a:gd name="T43" fmla="*/ 196 h 247"/>
                <a:gd name="T44" fmla="*/ 229 w 246"/>
                <a:gd name="T45" fmla="*/ 184 h 247"/>
                <a:gd name="T46" fmla="*/ 235 w 246"/>
                <a:gd name="T47" fmla="*/ 173 h 247"/>
                <a:gd name="T48" fmla="*/ 243 w 246"/>
                <a:gd name="T49" fmla="*/ 149 h 247"/>
                <a:gd name="T50" fmla="*/ 246 w 246"/>
                <a:gd name="T51" fmla="*/ 114 h 247"/>
                <a:gd name="T52" fmla="*/ 233 w 246"/>
                <a:gd name="T53" fmla="*/ 68 h 247"/>
                <a:gd name="T54" fmla="*/ 212 w 246"/>
                <a:gd name="T55" fmla="*/ 40 h 247"/>
                <a:gd name="T56" fmla="*/ 194 w 246"/>
                <a:gd name="T57" fmla="*/ 23 h 247"/>
                <a:gd name="T58" fmla="*/ 183 w 246"/>
                <a:gd name="T59" fmla="*/ 1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47">
                  <a:moveTo>
                    <a:pt x="183" y="17"/>
                  </a:moveTo>
                  <a:lnTo>
                    <a:pt x="172" y="11"/>
                  </a:lnTo>
                  <a:lnTo>
                    <a:pt x="148" y="3"/>
                  </a:lnTo>
                  <a:lnTo>
                    <a:pt x="112" y="0"/>
                  </a:lnTo>
                  <a:lnTo>
                    <a:pt x="67" y="13"/>
                  </a:lnTo>
                  <a:lnTo>
                    <a:pt x="38" y="34"/>
                  </a:lnTo>
                  <a:lnTo>
                    <a:pt x="22" y="52"/>
                  </a:lnTo>
                  <a:lnTo>
                    <a:pt x="16" y="63"/>
                  </a:lnTo>
                  <a:lnTo>
                    <a:pt x="8" y="78"/>
                  </a:lnTo>
                  <a:lnTo>
                    <a:pt x="0" y="110"/>
                  </a:lnTo>
                  <a:lnTo>
                    <a:pt x="1" y="141"/>
                  </a:lnTo>
                  <a:lnTo>
                    <a:pt x="10" y="172"/>
                  </a:lnTo>
                  <a:lnTo>
                    <a:pt x="17" y="186"/>
                  </a:lnTo>
                  <a:lnTo>
                    <a:pt x="25" y="199"/>
                  </a:lnTo>
                  <a:lnTo>
                    <a:pt x="48" y="222"/>
                  </a:lnTo>
                  <a:lnTo>
                    <a:pt x="62" y="232"/>
                  </a:lnTo>
                  <a:lnTo>
                    <a:pt x="73" y="237"/>
                  </a:lnTo>
                  <a:lnTo>
                    <a:pt x="96" y="244"/>
                  </a:lnTo>
                  <a:lnTo>
                    <a:pt x="132" y="247"/>
                  </a:lnTo>
                  <a:lnTo>
                    <a:pt x="178" y="234"/>
                  </a:lnTo>
                  <a:lnTo>
                    <a:pt x="207" y="214"/>
                  </a:lnTo>
                  <a:lnTo>
                    <a:pt x="223" y="196"/>
                  </a:lnTo>
                  <a:lnTo>
                    <a:pt x="229" y="184"/>
                  </a:lnTo>
                  <a:lnTo>
                    <a:pt x="235" y="173"/>
                  </a:lnTo>
                  <a:lnTo>
                    <a:pt x="243" y="149"/>
                  </a:lnTo>
                  <a:lnTo>
                    <a:pt x="246" y="114"/>
                  </a:lnTo>
                  <a:lnTo>
                    <a:pt x="233" y="68"/>
                  </a:lnTo>
                  <a:lnTo>
                    <a:pt x="212" y="40"/>
                  </a:lnTo>
                  <a:lnTo>
                    <a:pt x="194" y="23"/>
                  </a:lnTo>
                  <a:lnTo>
                    <a:pt x="18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072916" y="3170551"/>
            <a:ext cx="317384" cy="317384"/>
            <a:chOff x="2979738" y="-1698625"/>
            <a:chExt cx="1609725" cy="1609725"/>
          </a:xfrm>
          <a:solidFill>
            <a:schemeClr val="bg1"/>
          </a:solidFill>
        </p:grpSpPr>
        <p:sp>
          <p:nvSpPr>
            <p:cNvPr id="77" name="Freeform 44"/>
            <p:cNvSpPr>
              <a:spLocks noEditPoints="1"/>
            </p:cNvSpPr>
            <p:nvPr/>
          </p:nvSpPr>
          <p:spPr bwMode="auto">
            <a:xfrm>
              <a:off x="2979738" y="-1698625"/>
              <a:ext cx="1609725" cy="1609725"/>
            </a:xfrm>
            <a:custGeom>
              <a:avLst/>
              <a:gdLst>
                <a:gd name="T0" fmla="*/ 5352 w 6085"/>
                <a:gd name="T1" fmla="*/ 2274 h 6083"/>
                <a:gd name="T2" fmla="*/ 5097 w 6085"/>
                <a:gd name="T3" fmla="*/ 1737 h 6083"/>
                <a:gd name="T4" fmla="*/ 5436 w 6085"/>
                <a:gd name="T5" fmla="*/ 1282 h 6083"/>
                <a:gd name="T6" fmla="*/ 5399 w 6085"/>
                <a:gd name="T7" fmla="*/ 1098 h 6083"/>
                <a:gd name="T8" fmla="*/ 4914 w 6085"/>
                <a:gd name="T9" fmla="*/ 646 h 6083"/>
                <a:gd name="T10" fmla="*/ 4730 w 6085"/>
                <a:gd name="T11" fmla="*/ 682 h 6083"/>
                <a:gd name="T12" fmla="*/ 4139 w 6085"/>
                <a:gd name="T13" fmla="*/ 869 h 6083"/>
                <a:gd name="T14" fmla="*/ 3575 w 6085"/>
                <a:gd name="T15" fmla="*/ 666 h 6083"/>
                <a:gd name="T16" fmla="*/ 3491 w 6085"/>
                <a:gd name="T17" fmla="*/ 104 h 6083"/>
                <a:gd name="T18" fmla="*/ 3334 w 6085"/>
                <a:gd name="T19" fmla="*/ 0 h 6083"/>
                <a:gd name="T20" fmla="*/ 2672 w 6085"/>
                <a:gd name="T21" fmla="*/ 24 h 6083"/>
                <a:gd name="T22" fmla="*/ 2568 w 6085"/>
                <a:gd name="T23" fmla="*/ 180 h 6083"/>
                <a:gd name="T24" fmla="*/ 2275 w 6085"/>
                <a:gd name="T25" fmla="*/ 731 h 6083"/>
                <a:gd name="T26" fmla="*/ 1737 w 6085"/>
                <a:gd name="T27" fmla="*/ 986 h 6083"/>
                <a:gd name="T28" fmla="*/ 1282 w 6085"/>
                <a:gd name="T29" fmla="*/ 647 h 6083"/>
                <a:gd name="T30" fmla="*/ 1099 w 6085"/>
                <a:gd name="T31" fmla="*/ 684 h 6083"/>
                <a:gd name="T32" fmla="*/ 648 w 6085"/>
                <a:gd name="T33" fmla="*/ 1168 h 6083"/>
                <a:gd name="T34" fmla="*/ 684 w 6085"/>
                <a:gd name="T35" fmla="*/ 1352 h 6083"/>
                <a:gd name="T36" fmla="*/ 870 w 6085"/>
                <a:gd name="T37" fmla="*/ 1943 h 6083"/>
                <a:gd name="T38" fmla="*/ 668 w 6085"/>
                <a:gd name="T39" fmla="*/ 2507 h 6083"/>
                <a:gd name="T40" fmla="*/ 105 w 6085"/>
                <a:gd name="T41" fmla="*/ 2591 h 6083"/>
                <a:gd name="T42" fmla="*/ 1 w 6085"/>
                <a:gd name="T43" fmla="*/ 2747 h 6083"/>
                <a:gd name="T44" fmla="*/ 24 w 6085"/>
                <a:gd name="T45" fmla="*/ 3410 h 6083"/>
                <a:gd name="T46" fmla="*/ 181 w 6085"/>
                <a:gd name="T47" fmla="*/ 3514 h 6083"/>
                <a:gd name="T48" fmla="*/ 732 w 6085"/>
                <a:gd name="T49" fmla="*/ 3807 h 6083"/>
                <a:gd name="T50" fmla="*/ 987 w 6085"/>
                <a:gd name="T51" fmla="*/ 4344 h 6083"/>
                <a:gd name="T52" fmla="*/ 648 w 6085"/>
                <a:gd name="T53" fmla="*/ 4800 h 6083"/>
                <a:gd name="T54" fmla="*/ 684 w 6085"/>
                <a:gd name="T55" fmla="*/ 4983 h 6083"/>
                <a:gd name="T56" fmla="*/ 1169 w 6085"/>
                <a:gd name="T57" fmla="*/ 5435 h 6083"/>
                <a:gd name="T58" fmla="*/ 1354 w 6085"/>
                <a:gd name="T59" fmla="*/ 5399 h 6083"/>
                <a:gd name="T60" fmla="*/ 1944 w 6085"/>
                <a:gd name="T61" fmla="*/ 5213 h 6083"/>
                <a:gd name="T62" fmla="*/ 2509 w 6085"/>
                <a:gd name="T63" fmla="*/ 5415 h 6083"/>
                <a:gd name="T64" fmla="*/ 2592 w 6085"/>
                <a:gd name="T65" fmla="*/ 5978 h 6083"/>
                <a:gd name="T66" fmla="*/ 2749 w 6085"/>
                <a:gd name="T67" fmla="*/ 6082 h 6083"/>
                <a:gd name="T68" fmla="*/ 3412 w 6085"/>
                <a:gd name="T69" fmla="*/ 6059 h 6083"/>
                <a:gd name="T70" fmla="*/ 3516 w 6085"/>
                <a:gd name="T71" fmla="*/ 5903 h 6083"/>
                <a:gd name="T72" fmla="*/ 3809 w 6085"/>
                <a:gd name="T73" fmla="*/ 5351 h 6083"/>
                <a:gd name="T74" fmla="*/ 4346 w 6085"/>
                <a:gd name="T75" fmla="*/ 5097 h 6083"/>
                <a:gd name="T76" fmla="*/ 4801 w 6085"/>
                <a:gd name="T77" fmla="*/ 5435 h 6083"/>
                <a:gd name="T78" fmla="*/ 4985 w 6085"/>
                <a:gd name="T79" fmla="*/ 5399 h 6083"/>
                <a:gd name="T80" fmla="*/ 5437 w 6085"/>
                <a:gd name="T81" fmla="*/ 4914 h 6083"/>
                <a:gd name="T82" fmla="*/ 5401 w 6085"/>
                <a:gd name="T83" fmla="*/ 4730 h 6083"/>
                <a:gd name="T84" fmla="*/ 5214 w 6085"/>
                <a:gd name="T85" fmla="*/ 4139 h 6083"/>
                <a:gd name="T86" fmla="*/ 5417 w 6085"/>
                <a:gd name="T87" fmla="*/ 3574 h 6083"/>
                <a:gd name="T88" fmla="*/ 5980 w 6085"/>
                <a:gd name="T89" fmla="*/ 3491 h 6083"/>
                <a:gd name="T90" fmla="*/ 6084 w 6085"/>
                <a:gd name="T91" fmla="*/ 3334 h 6083"/>
                <a:gd name="T92" fmla="*/ 6060 w 6085"/>
                <a:gd name="T93" fmla="*/ 2672 h 6083"/>
                <a:gd name="T94" fmla="*/ 5903 w 6085"/>
                <a:gd name="T95" fmla="*/ 2568 h 6083"/>
                <a:gd name="T96" fmla="*/ 2614 w 6085"/>
                <a:gd name="T97" fmla="*/ 4700 h 6083"/>
                <a:gd name="T98" fmla="*/ 1891 w 6085"/>
                <a:gd name="T99" fmla="*/ 4308 h 6083"/>
                <a:gd name="T100" fmla="*/ 1433 w 6085"/>
                <a:gd name="T101" fmla="*/ 3630 h 6083"/>
                <a:gd name="T102" fmla="*/ 1331 w 6085"/>
                <a:gd name="T103" fmla="*/ 2954 h 6083"/>
                <a:gd name="T104" fmla="*/ 1577 w 6085"/>
                <a:gd name="T105" fmla="*/ 2154 h 6083"/>
                <a:gd name="T106" fmla="*/ 2154 w 6085"/>
                <a:gd name="T107" fmla="*/ 1577 h 6083"/>
                <a:gd name="T108" fmla="*/ 2954 w 6085"/>
                <a:gd name="T109" fmla="*/ 1331 h 6083"/>
                <a:gd name="T110" fmla="*/ 3631 w 6085"/>
                <a:gd name="T111" fmla="*/ 1432 h 6083"/>
                <a:gd name="T112" fmla="*/ 4309 w 6085"/>
                <a:gd name="T113" fmla="*/ 1890 h 6083"/>
                <a:gd name="T114" fmla="*/ 4701 w 6085"/>
                <a:gd name="T115" fmla="*/ 2614 h 6083"/>
                <a:gd name="T116" fmla="*/ 4735 w 6085"/>
                <a:gd name="T117" fmla="*/ 3302 h 6083"/>
                <a:gd name="T118" fmla="*/ 4414 w 6085"/>
                <a:gd name="T119" fmla="*/ 4065 h 6083"/>
                <a:gd name="T120" fmla="*/ 3784 w 6085"/>
                <a:gd name="T121" fmla="*/ 4586 h 6083"/>
                <a:gd name="T122" fmla="*/ 3042 w 6085"/>
                <a:gd name="T123" fmla="*/ 4753 h 6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85" h="6083">
                  <a:moveTo>
                    <a:pt x="5883" y="2567"/>
                  </a:moveTo>
                  <a:lnTo>
                    <a:pt x="5428" y="2567"/>
                  </a:lnTo>
                  <a:lnTo>
                    <a:pt x="5416" y="2507"/>
                  </a:lnTo>
                  <a:lnTo>
                    <a:pt x="5387" y="2389"/>
                  </a:lnTo>
                  <a:lnTo>
                    <a:pt x="5352" y="2274"/>
                  </a:lnTo>
                  <a:lnTo>
                    <a:pt x="5311" y="2161"/>
                  </a:lnTo>
                  <a:lnTo>
                    <a:pt x="5266" y="2051"/>
                  </a:lnTo>
                  <a:lnTo>
                    <a:pt x="5214" y="1943"/>
                  </a:lnTo>
                  <a:lnTo>
                    <a:pt x="5158" y="1839"/>
                  </a:lnTo>
                  <a:lnTo>
                    <a:pt x="5097" y="1737"/>
                  </a:lnTo>
                  <a:lnTo>
                    <a:pt x="5065" y="1688"/>
                  </a:lnTo>
                  <a:lnTo>
                    <a:pt x="5386" y="1367"/>
                  </a:lnTo>
                  <a:lnTo>
                    <a:pt x="5399" y="1352"/>
                  </a:lnTo>
                  <a:lnTo>
                    <a:pt x="5421" y="1319"/>
                  </a:lnTo>
                  <a:lnTo>
                    <a:pt x="5436" y="1282"/>
                  </a:lnTo>
                  <a:lnTo>
                    <a:pt x="5443" y="1244"/>
                  </a:lnTo>
                  <a:lnTo>
                    <a:pt x="5443" y="1205"/>
                  </a:lnTo>
                  <a:lnTo>
                    <a:pt x="5436" y="1168"/>
                  </a:lnTo>
                  <a:lnTo>
                    <a:pt x="5421" y="1131"/>
                  </a:lnTo>
                  <a:lnTo>
                    <a:pt x="5399" y="1098"/>
                  </a:lnTo>
                  <a:lnTo>
                    <a:pt x="5386" y="1083"/>
                  </a:lnTo>
                  <a:lnTo>
                    <a:pt x="4999" y="696"/>
                  </a:lnTo>
                  <a:lnTo>
                    <a:pt x="4984" y="682"/>
                  </a:lnTo>
                  <a:lnTo>
                    <a:pt x="4950" y="661"/>
                  </a:lnTo>
                  <a:lnTo>
                    <a:pt x="4914" y="646"/>
                  </a:lnTo>
                  <a:lnTo>
                    <a:pt x="4876" y="639"/>
                  </a:lnTo>
                  <a:lnTo>
                    <a:pt x="4838" y="639"/>
                  </a:lnTo>
                  <a:lnTo>
                    <a:pt x="4800" y="646"/>
                  </a:lnTo>
                  <a:lnTo>
                    <a:pt x="4763" y="661"/>
                  </a:lnTo>
                  <a:lnTo>
                    <a:pt x="4730" y="682"/>
                  </a:lnTo>
                  <a:lnTo>
                    <a:pt x="4715" y="696"/>
                  </a:lnTo>
                  <a:lnTo>
                    <a:pt x="4394" y="1017"/>
                  </a:lnTo>
                  <a:lnTo>
                    <a:pt x="4345" y="985"/>
                  </a:lnTo>
                  <a:lnTo>
                    <a:pt x="4243" y="925"/>
                  </a:lnTo>
                  <a:lnTo>
                    <a:pt x="4139" y="869"/>
                  </a:lnTo>
                  <a:lnTo>
                    <a:pt x="4031" y="817"/>
                  </a:lnTo>
                  <a:lnTo>
                    <a:pt x="3921" y="771"/>
                  </a:lnTo>
                  <a:lnTo>
                    <a:pt x="3808" y="730"/>
                  </a:lnTo>
                  <a:lnTo>
                    <a:pt x="3693" y="695"/>
                  </a:lnTo>
                  <a:lnTo>
                    <a:pt x="3575" y="666"/>
                  </a:lnTo>
                  <a:lnTo>
                    <a:pt x="3515" y="654"/>
                  </a:lnTo>
                  <a:lnTo>
                    <a:pt x="3515" y="201"/>
                  </a:lnTo>
                  <a:lnTo>
                    <a:pt x="3514" y="180"/>
                  </a:lnTo>
                  <a:lnTo>
                    <a:pt x="3506" y="141"/>
                  </a:lnTo>
                  <a:lnTo>
                    <a:pt x="3491" y="104"/>
                  </a:lnTo>
                  <a:lnTo>
                    <a:pt x="3469" y="72"/>
                  </a:lnTo>
                  <a:lnTo>
                    <a:pt x="3442" y="45"/>
                  </a:lnTo>
                  <a:lnTo>
                    <a:pt x="3410" y="24"/>
                  </a:lnTo>
                  <a:lnTo>
                    <a:pt x="3373" y="8"/>
                  </a:lnTo>
                  <a:lnTo>
                    <a:pt x="3334" y="0"/>
                  </a:lnTo>
                  <a:lnTo>
                    <a:pt x="3314" y="0"/>
                  </a:lnTo>
                  <a:lnTo>
                    <a:pt x="2768" y="0"/>
                  </a:lnTo>
                  <a:lnTo>
                    <a:pt x="2748" y="0"/>
                  </a:lnTo>
                  <a:lnTo>
                    <a:pt x="2709" y="8"/>
                  </a:lnTo>
                  <a:lnTo>
                    <a:pt x="2672" y="24"/>
                  </a:lnTo>
                  <a:lnTo>
                    <a:pt x="2640" y="45"/>
                  </a:lnTo>
                  <a:lnTo>
                    <a:pt x="2613" y="72"/>
                  </a:lnTo>
                  <a:lnTo>
                    <a:pt x="2591" y="104"/>
                  </a:lnTo>
                  <a:lnTo>
                    <a:pt x="2576" y="141"/>
                  </a:lnTo>
                  <a:lnTo>
                    <a:pt x="2568" y="180"/>
                  </a:lnTo>
                  <a:lnTo>
                    <a:pt x="2567" y="201"/>
                  </a:lnTo>
                  <a:lnTo>
                    <a:pt x="2567" y="655"/>
                  </a:lnTo>
                  <a:lnTo>
                    <a:pt x="2508" y="667"/>
                  </a:lnTo>
                  <a:lnTo>
                    <a:pt x="2389" y="697"/>
                  </a:lnTo>
                  <a:lnTo>
                    <a:pt x="2275" y="731"/>
                  </a:lnTo>
                  <a:lnTo>
                    <a:pt x="2161" y="772"/>
                  </a:lnTo>
                  <a:lnTo>
                    <a:pt x="2052" y="817"/>
                  </a:lnTo>
                  <a:lnTo>
                    <a:pt x="1944" y="869"/>
                  </a:lnTo>
                  <a:lnTo>
                    <a:pt x="1840" y="925"/>
                  </a:lnTo>
                  <a:lnTo>
                    <a:pt x="1737" y="986"/>
                  </a:lnTo>
                  <a:lnTo>
                    <a:pt x="1688" y="1019"/>
                  </a:lnTo>
                  <a:lnTo>
                    <a:pt x="1367" y="698"/>
                  </a:lnTo>
                  <a:lnTo>
                    <a:pt x="1352" y="684"/>
                  </a:lnTo>
                  <a:lnTo>
                    <a:pt x="1319" y="662"/>
                  </a:lnTo>
                  <a:lnTo>
                    <a:pt x="1282" y="647"/>
                  </a:lnTo>
                  <a:lnTo>
                    <a:pt x="1244" y="640"/>
                  </a:lnTo>
                  <a:lnTo>
                    <a:pt x="1206" y="640"/>
                  </a:lnTo>
                  <a:lnTo>
                    <a:pt x="1168" y="647"/>
                  </a:lnTo>
                  <a:lnTo>
                    <a:pt x="1132" y="662"/>
                  </a:lnTo>
                  <a:lnTo>
                    <a:pt x="1099" y="684"/>
                  </a:lnTo>
                  <a:lnTo>
                    <a:pt x="1084" y="698"/>
                  </a:lnTo>
                  <a:lnTo>
                    <a:pt x="698" y="1083"/>
                  </a:lnTo>
                  <a:lnTo>
                    <a:pt x="684" y="1098"/>
                  </a:lnTo>
                  <a:lnTo>
                    <a:pt x="662" y="1131"/>
                  </a:lnTo>
                  <a:lnTo>
                    <a:pt x="648" y="1168"/>
                  </a:lnTo>
                  <a:lnTo>
                    <a:pt x="640" y="1205"/>
                  </a:lnTo>
                  <a:lnTo>
                    <a:pt x="640" y="1244"/>
                  </a:lnTo>
                  <a:lnTo>
                    <a:pt x="648" y="1282"/>
                  </a:lnTo>
                  <a:lnTo>
                    <a:pt x="662" y="1319"/>
                  </a:lnTo>
                  <a:lnTo>
                    <a:pt x="684" y="1352"/>
                  </a:lnTo>
                  <a:lnTo>
                    <a:pt x="698" y="1367"/>
                  </a:lnTo>
                  <a:lnTo>
                    <a:pt x="1019" y="1688"/>
                  </a:lnTo>
                  <a:lnTo>
                    <a:pt x="987" y="1737"/>
                  </a:lnTo>
                  <a:lnTo>
                    <a:pt x="926" y="1839"/>
                  </a:lnTo>
                  <a:lnTo>
                    <a:pt x="870" y="1943"/>
                  </a:lnTo>
                  <a:lnTo>
                    <a:pt x="818" y="2051"/>
                  </a:lnTo>
                  <a:lnTo>
                    <a:pt x="773" y="2160"/>
                  </a:lnTo>
                  <a:lnTo>
                    <a:pt x="732" y="2274"/>
                  </a:lnTo>
                  <a:lnTo>
                    <a:pt x="697" y="2389"/>
                  </a:lnTo>
                  <a:lnTo>
                    <a:pt x="668" y="2507"/>
                  </a:lnTo>
                  <a:lnTo>
                    <a:pt x="656" y="2567"/>
                  </a:lnTo>
                  <a:lnTo>
                    <a:pt x="201" y="2567"/>
                  </a:lnTo>
                  <a:lnTo>
                    <a:pt x="181" y="2568"/>
                  </a:lnTo>
                  <a:lnTo>
                    <a:pt x="142" y="2576"/>
                  </a:lnTo>
                  <a:lnTo>
                    <a:pt x="105" y="2591"/>
                  </a:lnTo>
                  <a:lnTo>
                    <a:pt x="73" y="2612"/>
                  </a:lnTo>
                  <a:lnTo>
                    <a:pt x="46" y="2640"/>
                  </a:lnTo>
                  <a:lnTo>
                    <a:pt x="24" y="2672"/>
                  </a:lnTo>
                  <a:lnTo>
                    <a:pt x="9" y="2708"/>
                  </a:lnTo>
                  <a:lnTo>
                    <a:pt x="1" y="2747"/>
                  </a:lnTo>
                  <a:lnTo>
                    <a:pt x="0" y="2768"/>
                  </a:lnTo>
                  <a:lnTo>
                    <a:pt x="0" y="3314"/>
                  </a:lnTo>
                  <a:lnTo>
                    <a:pt x="1" y="3334"/>
                  </a:lnTo>
                  <a:lnTo>
                    <a:pt x="9" y="3373"/>
                  </a:lnTo>
                  <a:lnTo>
                    <a:pt x="24" y="3410"/>
                  </a:lnTo>
                  <a:lnTo>
                    <a:pt x="46" y="3442"/>
                  </a:lnTo>
                  <a:lnTo>
                    <a:pt x="73" y="3469"/>
                  </a:lnTo>
                  <a:lnTo>
                    <a:pt x="105" y="3491"/>
                  </a:lnTo>
                  <a:lnTo>
                    <a:pt x="142" y="3506"/>
                  </a:lnTo>
                  <a:lnTo>
                    <a:pt x="181" y="3514"/>
                  </a:lnTo>
                  <a:lnTo>
                    <a:pt x="201" y="3515"/>
                  </a:lnTo>
                  <a:lnTo>
                    <a:pt x="656" y="3515"/>
                  </a:lnTo>
                  <a:lnTo>
                    <a:pt x="668" y="3574"/>
                  </a:lnTo>
                  <a:lnTo>
                    <a:pt x="697" y="3692"/>
                  </a:lnTo>
                  <a:lnTo>
                    <a:pt x="732" y="3807"/>
                  </a:lnTo>
                  <a:lnTo>
                    <a:pt x="772" y="3921"/>
                  </a:lnTo>
                  <a:lnTo>
                    <a:pt x="818" y="4030"/>
                  </a:lnTo>
                  <a:lnTo>
                    <a:pt x="870" y="4138"/>
                  </a:lnTo>
                  <a:lnTo>
                    <a:pt x="926" y="4242"/>
                  </a:lnTo>
                  <a:lnTo>
                    <a:pt x="987" y="4344"/>
                  </a:lnTo>
                  <a:lnTo>
                    <a:pt x="1019" y="4394"/>
                  </a:lnTo>
                  <a:lnTo>
                    <a:pt x="698" y="4715"/>
                  </a:lnTo>
                  <a:lnTo>
                    <a:pt x="684" y="4730"/>
                  </a:lnTo>
                  <a:lnTo>
                    <a:pt x="662" y="4763"/>
                  </a:lnTo>
                  <a:lnTo>
                    <a:pt x="648" y="4800"/>
                  </a:lnTo>
                  <a:lnTo>
                    <a:pt x="640" y="4838"/>
                  </a:lnTo>
                  <a:lnTo>
                    <a:pt x="640" y="4876"/>
                  </a:lnTo>
                  <a:lnTo>
                    <a:pt x="648" y="4914"/>
                  </a:lnTo>
                  <a:lnTo>
                    <a:pt x="662" y="4950"/>
                  </a:lnTo>
                  <a:lnTo>
                    <a:pt x="684" y="4983"/>
                  </a:lnTo>
                  <a:lnTo>
                    <a:pt x="698" y="4998"/>
                  </a:lnTo>
                  <a:lnTo>
                    <a:pt x="1085" y="5385"/>
                  </a:lnTo>
                  <a:lnTo>
                    <a:pt x="1100" y="5399"/>
                  </a:lnTo>
                  <a:lnTo>
                    <a:pt x="1133" y="5421"/>
                  </a:lnTo>
                  <a:lnTo>
                    <a:pt x="1169" y="5435"/>
                  </a:lnTo>
                  <a:lnTo>
                    <a:pt x="1207" y="5443"/>
                  </a:lnTo>
                  <a:lnTo>
                    <a:pt x="1245" y="5443"/>
                  </a:lnTo>
                  <a:lnTo>
                    <a:pt x="1283" y="5435"/>
                  </a:lnTo>
                  <a:lnTo>
                    <a:pt x="1320" y="5421"/>
                  </a:lnTo>
                  <a:lnTo>
                    <a:pt x="1354" y="5399"/>
                  </a:lnTo>
                  <a:lnTo>
                    <a:pt x="1369" y="5385"/>
                  </a:lnTo>
                  <a:lnTo>
                    <a:pt x="1690" y="5064"/>
                  </a:lnTo>
                  <a:lnTo>
                    <a:pt x="1739" y="5097"/>
                  </a:lnTo>
                  <a:lnTo>
                    <a:pt x="1840" y="5157"/>
                  </a:lnTo>
                  <a:lnTo>
                    <a:pt x="1944" y="5213"/>
                  </a:lnTo>
                  <a:lnTo>
                    <a:pt x="2052" y="5265"/>
                  </a:lnTo>
                  <a:lnTo>
                    <a:pt x="2162" y="5311"/>
                  </a:lnTo>
                  <a:lnTo>
                    <a:pt x="2276" y="5351"/>
                  </a:lnTo>
                  <a:lnTo>
                    <a:pt x="2391" y="5386"/>
                  </a:lnTo>
                  <a:lnTo>
                    <a:pt x="2509" y="5415"/>
                  </a:lnTo>
                  <a:lnTo>
                    <a:pt x="2569" y="5428"/>
                  </a:lnTo>
                  <a:lnTo>
                    <a:pt x="2569" y="5882"/>
                  </a:lnTo>
                  <a:lnTo>
                    <a:pt x="2569" y="5903"/>
                  </a:lnTo>
                  <a:lnTo>
                    <a:pt x="2577" y="5942"/>
                  </a:lnTo>
                  <a:lnTo>
                    <a:pt x="2592" y="5978"/>
                  </a:lnTo>
                  <a:lnTo>
                    <a:pt x="2614" y="6010"/>
                  </a:lnTo>
                  <a:lnTo>
                    <a:pt x="2641" y="6038"/>
                  </a:lnTo>
                  <a:lnTo>
                    <a:pt x="2673" y="6059"/>
                  </a:lnTo>
                  <a:lnTo>
                    <a:pt x="2710" y="6074"/>
                  </a:lnTo>
                  <a:lnTo>
                    <a:pt x="2749" y="6082"/>
                  </a:lnTo>
                  <a:lnTo>
                    <a:pt x="2770" y="6083"/>
                  </a:lnTo>
                  <a:lnTo>
                    <a:pt x="3315" y="6083"/>
                  </a:lnTo>
                  <a:lnTo>
                    <a:pt x="3336" y="6082"/>
                  </a:lnTo>
                  <a:lnTo>
                    <a:pt x="3375" y="6074"/>
                  </a:lnTo>
                  <a:lnTo>
                    <a:pt x="3412" y="6059"/>
                  </a:lnTo>
                  <a:lnTo>
                    <a:pt x="3443" y="6038"/>
                  </a:lnTo>
                  <a:lnTo>
                    <a:pt x="3471" y="6010"/>
                  </a:lnTo>
                  <a:lnTo>
                    <a:pt x="3492" y="5978"/>
                  </a:lnTo>
                  <a:lnTo>
                    <a:pt x="3508" y="5942"/>
                  </a:lnTo>
                  <a:lnTo>
                    <a:pt x="3516" y="5903"/>
                  </a:lnTo>
                  <a:lnTo>
                    <a:pt x="3516" y="5882"/>
                  </a:lnTo>
                  <a:lnTo>
                    <a:pt x="3516" y="5428"/>
                  </a:lnTo>
                  <a:lnTo>
                    <a:pt x="3576" y="5415"/>
                  </a:lnTo>
                  <a:lnTo>
                    <a:pt x="3694" y="5386"/>
                  </a:lnTo>
                  <a:lnTo>
                    <a:pt x="3809" y="5351"/>
                  </a:lnTo>
                  <a:lnTo>
                    <a:pt x="3922" y="5311"/>
                  </a:lnTo>
                  <a:lnTo>
                    <a:pt x="4032" y="5265"/>
                  </a:lnTo>
                  <a:lnTo>
                    <a:pt x="4140" y="5213"/>
                  </a:lnTo>
                  <a:lnTo>
                    <a:pt x="4244" y="5157"/>
                  </a:lnTo>
                  <a:lnTo>
                    <a:pt x="4346" y="5097"/>
                  </a:lnTo>
                  <a:lnTo>
                    <a:pt x="4395" y="5064"/>
                  </a:lnTo>
                  <a:lnTo>
                    <a:pt x="4716" y="5385"/>
                  </a:lnTo>
                  <a:lnTo>
                    <a:pt x="4731" y="5399"/>
                  </a:lnTo>
                  <a:lnTo>
                    <a:pt x="4764" y="5421"/>
                  </a:lnTo>
                  <a:lnTo>
                    <a:pt x="4801" y="5435"/>
                  </a:lnTo>
                  <a:lnTo>
                    <a:pt x="4839" y="5443"/>
                  </a:lnTo>
                  <a:lnTo>
                    <a:pt x="4878" y="5443"/>
                  </a:lnTo>
                  <a:lnTo>
                    <a:pt x="4916" y="5435"/>
                  </a:lnTo>
                  <a:lnTo>
                    <a:pt x="4952" y="5421"/>
                  </a:lnTo>
                  <a:lnTo>
                    <a:pt x="4985" y="5399"/>
                  </a:lnTo>
                  <a:lnTo>
                    <a:pt x="5000" y="5385"/>
                  </a:lnTo>
                  <a:lnTo>
                    <a:pt x="5387" y="4998"/>
                  </a:lnTo>
                  <a:lnTo>
                    <a:pt x="5401" y="4983"/>
                  </a:lnTo>
                  <a:lnTo>
                    <a:pt x="5422" y="4950"/>
                  </a:lnTo>
                  <a:lnTo>
                    <a:pt x="5437" y="4914"/>
                  </a:lnTo>
                  <a:lnTo>
                    <a:pt x="5444" y="4876"/>
                  </a:lnTo>
                  <a:lnTo>
                    <a:pt x="5444" y="4838"/>
                  </a:lnTo>
                  <a:lnTo>
                    <a:pt x="5437" y="4800"/>
                  </a:lnTo>
                  <a:lnTo>
                    <a:pt x="5422" y="4763"/>
                  </a:lnTo>
                  <a:lnTo>
                    <a:pt x="5401" y="4730"/>
                  </a:lnTo>
                  <a:lnTo>
                    <a:pt x="5387" y="4715"/>
                  </a:lnTo>
                  <a:lnTo>
                    <a:pt x="5066" y="4394"/>
                  </a:lnTo>
                  <a:lnTo>
                    <a:pt x="5098" y="4345"/>
                  </a:lnTo>
                  <a:lnTo>
                    <a:pt x="5159" y="4243"/>
                  </a:lnTo>
                  <a:lnTo>
                    <a:pt x="5214" y="4139"/>
                  </a:lnTo>
                  <a:lnTo>
                    <a:pt x="5266" y="4031"/>
                  </a:lnTo>
                  <a:lnTo>
                    <a:pt x="5312" y="3921"/>
                  </a:lnTo>
                  <a:lnTo>
                    <a:pt x="5353" y="3808"/>
                  </a:lnTo>
                  <a:lnTo>
                    <a:pt x="5388" y="3693"/>
                  </a:lnTo>
                  <a:lnTo>
                    <a:pt x="5417" y="3574"/>
                  </a:lnTo>
                  <a:lnTo>
                    <a:pt x="5429" y="3515"/>
                  </a:lnTo>
                  <a:lnTo>
                    <a:pt x="5884" y="3515"/>
                  </a:lnTo>
                  <a:lnTo>
                    <a:pt x="5904" y="3514"/>
                  </a:lnTo>
                  <a:lnTo>
                    <a:pt x="5943" y="3506"/>
                  </a:lnTo>
                  <a:lnTo>
                    <a:pt x="5980" y="3491"/>
                  </a:lnTo>
                  <a:lnTo>
                    <a:pt x="6012" y="3469"/>
                  </a:lnTo>
                  <a:lnTo>
                    <a:pt x="6039" y="3442"/>
                  </a:lnTo>
                  <a:lnTo>
                    <a:pt x="6061" y="3410"/>
                  </a:lnTo>
                  <a:lnTo>
                    <a:pt x="6076" y="3373"/>
                  </a:lnTo>
                  <a:lnTo>
                    <a:pt x="6084" y="3334"/>
                  </a:lnTo>
                  <a:lnTo>
                    <a:pt x="6085" y="3314"/>
                  </a:lnTo>
                  <a:lnTo>
                    <a:pt x="6085" y="2768"/>
                  </a:lnTo>
                  <a:lnTo>
                    <a:pt x="6084" y="2747"/>
                  </a:lnTo>
                  <a:lnTo>
                    <a:pt x="6076" y="2708"/>
                  </a:lnTo>
                  <a:lnTo>
                    <a:pt x="6060" y="2672"/>
                  </a:lnTo>
                  <a:lnTo>
                    <a:pt x="6039" y="2640"/>
                  </a:lnTo>
                  <a:lnTo>
                    <a:pt x="6011" y="2612"/>
                  </a:lnTo>
                  <a:lnTo>
                    <a:pt x="5979" y="2591"/>
                  </a:lnTo>
                  <a:lnTo>
                    <a:pt x="5942" y="2576"/>
                  </a:lnTo>
                  <a:lnTo>
                    <a:pt x="5903" y="2568"/>
                  </a:lnTo>
                  <a:lnTo>
                    <a:pt x="5883" y="2567"/>
                  </a:lnTo>
                  <a:close/>
                  <a:moveTo>
                    <a:pt x="3042" y="4753"/>
                  </a:moveTo>
                  <a:lnTo>
                    <a:pt x="2954" y="4752"/>
                  </a:lnTo>
                  <a:lnTo>
                    <a:pt x="2781" y="4734"/>
                  </a:lnTo>
                  <a:lnTo>
                    <a:pt x="2614" y="4700"/>
                  </a:lnTo>
                  <a:lnTo>
                    <a:pt x="2453" y="4650"/>
                  </a:lnTo>
                  <a:lnTo>
                    <a:pt x="2300" y="4586"/>
                  </a:lnTo>
                  <a:lnTo>
                    <a:pt x="2154" y="4506"/>
                  </a:lnTo>
                  <a:lnTo>
                    <a:pt x="2018" y="4414"/>
                  </a:lnTo>
                  <a:lnTo>
                    <a:pt x="1891" y="4308"/>
                  </a:lnTo>
                  <a:lnTo>
                    <a:pt x="1775" y="4193"/>
                  </a:lnTo>
                  <a:lnTo>
                    <a:pt x="1669" y="4065"/>
                  </a:lnTo>
                  <a:lnTo>
                    <a:pt x="1577" y="3929"/>
                  </a:lnTo>
                  <a:lnTo>
                    <a:pt x="1498" y="3783"/>
                  </a:lnTo>
                  <a:lnTo>
                    <a:pt x="1433" y="3630"/>
                  </a:lnTo>
                  <a:lnTo>
                    <a:pt x="1383" y="3469"/>
                  </a:lnTo>
                  <a:lnTo>
                    <a:pt x="1349" y="3302"/>
                  </a:lnTo>
                  <a:lnTo>
                    <a:pt x="1331" y="3129"/>
                  </a:lnTo>
                  <a:lnTo>
                    <a:pt x="1330" y="3041"/>
                  </a:lnTo>
                  <a:lnTo>
                    <a:pt x="1331" y="2954"/>
                  </a:lnTo>
                  <a:lnTo>
                    <a:pt x="1349" y="2781"/>
                  </a:lnTo>
                  <a:lnTo>
                    <a:pt x="1383" y="2614"/>
                  </a:lnTo>
                  <a:lnTo>
                    <a:pt x="1433" y="2453"/>
                  </a:lnTo>
                  <a:lnTo>
                    <a:pt x="1498" y="2300"/>
                  </a:lnTo>
                  <a:lnTo>
                    <a:pt x="1577" y="2154"/>
                  </a:lnTo>
                  <a:lnTo>
                    <a:pt x="1669" y="2018"/>
                  </a:lnTo>
                  <a:lnTo>
                    <a:pt x="1775" y="1890"/>
                  </a:lnTo>
                  <a:lnTo>
                    <a:pt x="1891" y="1774"/>
                  </a:lnTo>
                  <a:lnTo>
                    <a:pt x="2018" y="1669"/>
                  </a:lnTo>
                  <a:lnTo>
                    <a:pt x="2154" y="1577"/>
                  </a:lnTo>
                  <a:lnTo>
                    <a:pt x="2300" y="1497"/>
                  </a:lnTo>
                  <a:lnTo>
                    <a:pt x="2453" y="1432"/>
                  </a:lnTo>
                  <a:lnTo>
                    <a:pt x="2614" y="1382"/>
                  </a:lnTo>
                  <a:lnTo>
                    <a:pt x="2781" y="1348"/>
                  </a:lnTo>
                  <a:lnTo>
                    <a:pt x="2954" y="1331"/>
                  </a:lnTo>
                  <a:lnTo>
                    <a:pt x="3042" y="1329"/>
                  </a:lnTo>
                  <a:lnTo>
                    <a:pt x="3130" y="1331"/>
                  </a:lnTo>
                  <a:lnTo>
                    <a:pt x="3302" y="1348"/>
                  </a:lnTo>
                  <a:lnTo>
                    <a:pt x="3470" y="1382"/>
                  </a:lnTo>
                  <a:lnTo>
                    <a:pt x="3631" y="1432"/>
                  </a:lnTo>
                  <a:lnTo>
                    <a:pt x="3784" y="1497"/>
                  </a:lnTo>
                  <a:lnTo>
                    <a:pt x="3929" y="1577"/>
                  </a:lnTo>
                  <a:lnTo>
                    <a:pt x="4066" y="1669"/>
                  </a:lnTo>
                  <a:lnTo>
                    <a:pt x="4193" y="1774"/>
                  </a:lnTo>
                  <a:lnTo>
                    <a:pt x="4309" y="1890"/>
                  </a:lnTo>
                  <a:lnTo>
                    <a:pt x="4414" y="2018"/>
                  </a:lnTo>
                  <a:lnTo>
                    <a:pt x="4506" y="2154"/>
                  </a:lnTo>
                  <a:lnTo>
                    <a:pt x="4586" y="2300"/>
                  </a:lnTo>
                  <a:lnTo>
                    <a:pt x="4651" y="2453"/>
                  </a:lnTo>
                  <a:lnTo>
                    <a:pt x="4701" y="2614"/>
                  </a:lnTo>
                  <a:lnTo>
                    <a:pt x="4735" y="2781"/>
                  </a:lnTo>
                  <a:lnTo>
                    <a:pt x="4752" y="2954"/>
                  </a:lnTo>
                  <a:lnTo>
                    <a:pt x="4754" y="3041"/>
                  </a:lnTo>
                  <a:lnTo>
                    <a:pt x="4752" y="3129"/>
                  </a:lnTo>
                  <a:lnTo>
                    <a:pt x="4735" y="3302"/>
                  </a:lnTo>
                  <a:lnTo>
                    <a:pt x="4701" y="3469"/>
                  </a:lnTo>
                  <a:lnTo>
                    <a:pt x="4651" y="3630"/>
                  </a:lnTo>
                  <a:lnTo>
                    <a:pt x="4586" y="3783"/>
                  </a:lnTo>
                  <a:lnTo>
                    <a:pt x="4506" y="3929"/>
                  </a:lnTo>
                  <a:lnTo>
                    <a:pt x="4414" y="4065"/>
                  </a:lnTo>
                  <a:lnTo>
                    <a:pt x="4309" y="4193"/>
                  </a:lnTo>
                  <a:lnTo>
                    <a:pt x="4193" y="4308"/>
                  </a:lnTo>
                  <a:lnTo>
                    <a:pt x="4066" y="4414"/>
                  </a:lnTo>
                  <a:lnTo>
                    <a:pt x="3929" y="4506"/>
                  </a:lnTo>
                  <a:lnTo>
                    <a:pt x="3784" y="4586"/>
                  </a:lnTo>
                  <a:lnTo>
                    <a:pt x="3631" y="4650"/>
                  </a:lnTo>
                  <a:lnTo>
                    <a:pt x="3470" y="4700"/>
                  </a:lnTo>
                  <a:lnTo>
                    <a:pt x="3302" y="4734"/>
                  </a:lnTo>
                  <a:lnTo>
                    <a:pt x="3130" y="4752"/>
                  </a:lnTo>
                  <a:lnTo>
                    <a:pt x="3042" y="47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8" name="Freeform 45"/>
            <p:cNvSpPr>
              <a:spLocks noEditPoints="1"/>
            </p:cNvSpPr>
            <p:nvPr/>
          </p:nvSpPr>
          <p:spPr bwMode="auto">
            <a:xfrm>
              <a:off x="3430588" y="-1247775"/>
              <a:ext cx="708025" cy="708025"/>
            </a:xfrm>
            <a:custGeom>
              <a:avLst/>
              <a:gdLst>
                <a:gd name="T0" fmla="*/ 991 w 2677"/>
                <a:gd name="T1" fmla="*/ 45 h 2676"/>
                <a:gd name="T2" fmla="*/ 509 w 2677"/>
                <a:gd name="T3" fmla="*/ 288 h 2676"/>
                <a:gd name="T4" fmla="*/ 245 w 2677"/>
                <a:gd name="T5" fmla="*/ 566 h 2676"/>
                <a:gd name="T6" fmla="*/ 38 w 2677"/>
                <a:gd name="T7" fmla="*/ 1017 h 2676"/>
                <a:gd name="T8" fmla="*/ 1 w 2677"/>
                <a:gd name="T9" fmla="*/ 1406 h 2676"/>
                <a:gd name="T10" fmla="*/ 132 w 2677"/>
                <a:gd name="T11" fmla="*/ 1917 h 2676"/>
                <a:gd name="T12" fmla="*/ 438 w 2677"/>
                <a:gd name="T13" fmla="*/ 2328 h 2676"/>
                <a:gd name="T14" fmla="*/ 878 w 2677"/>
                <a:gd name="T15" fmla="*/ 2594 h 2676"/>
                <a:gd name="T16" fmla="*/ 1339 w 2677"/>
                <a:gd name="T17" fmla="*/ 2676 h 2676"/>
                <a:gd name="T18" fmla="*/ 1799 w 2677"/>
                <a:gd name="T19" fmla="*/ 2594 h 2676"/>
                <a:gd name="T20" fmla="*/ 2239 w 2677"/>
                <a:gd name="T21" fmla="*/ 2328 h 2676"/>
                <a:gd name="T22" fmla="*/ 2545 w 2677"/>
                <a:gd name="T23" fmla="*/ 1917 h 2676"/>
                <a:gd name="T24" fmla="*/ 2676 w 2677"/>
                <a:gd name="T25" fmla="*/ 1406 h 2676"/>
                <a:gd name="T26" fmla="*/ 2636 w 2677"/>
                <a:gd name="T27" fmla="*/ 1003 h 2676"/>
                <a:gd name="T28" fmla="*/ 2412 w 2677"/>
                <a:gd name="T29" fmla="*/ 537 h 2676"/>
                <a:gd name="T30" fmla="*/ 2033 w 2677"/>
                <a:gd name="T31" fmla="*/ 193 h 2676"/>
                <a:gd name="T32" fmla="*/ 1543 w 2677"/>
                <a:gd name="T33" fmla="*/ 15 h 2676"/>
                <a:gd name="T34" fmla="*/ 1701 w 2677"/>
                <a:gd name="T35" fmla="*/ 1891 h 2676"/>
                <a:gd name="T36" fmla="*/ 1500 w 2677"/>
                <a:gd name="T37" fmla="*/ 2009 h 2676"/>
                <a:gd name="T38" fmla="*/ 1445 w 2677"/>
                <a:gd name="T39" fmla="*/ 2066 h 2676"/>
                <a:gd name="T40" fmla="*/ 1444 w 2677"/>
                <a:gd name="T41" fmla="*/ 2211 h 2676"/>
                <a:gd name="T42" fmla="*/ 1392 w 2677"/>
                <a:gd name="T43" fmla="*/ 2254 h 2676"/>
                <a:gd name="T44" fmla="*/ 1231 w 2677"/>
                <a:gd name="T45" fmla="*/ 2245 h 2676"/>
                <a:gd name="T46" fmla="*/ 1209 w 2677"/>
                <a:gd name="T47" fmla="*/ 2152 h 2676"/>
                <a:gd name="T48" fmla="*/ 1191 w 2677"/>
                <a:gd name="T49" fmla="*/ 2044 h 2676"/>
                <a:gd name="T50" fmla="*/ 1000 w 2677"/>
                <a:gd name="T51" fmla="*/ 2000 h 2676"/>
                <a:gd name="T52" fmla="*/ 872 w 2677"/>
                <a:gd name="T53" fmla="*/ 1940 h 2676"/>
                <a:gd name="T54" fmla="*/ 889 w 2677"/>
                <a:gd name="T55" fmla="*/ 1801 h 2676"/>
                <a:gd name="T56" fmla="*/ 943 w 2677"/>
                <a:gd name="T57" fmla="*/ 1688 h 2676"/>
                <a:gd name="T58" fmla="*/ 1076 w 2677"/>
                <a:gd name="T59" fmla="*/ 1742 h 2676"/>
                <a:gd name="T60" fmla="*/ 1259 w 2677"/>
                <a:gd name="T61" fmla="*/ 1780 h 2676"/>
                <a:gd name="T62" fmla="*/ 1402 w 2677"/>
                <a:gd name="T63" fmla="*/ 1757 h 2676"/>
                <a:gd name="T64" fmla="*/ 1484 w 2677"/>
                <a:gd name="T65" fmla="*/ 1669 h 2676"/>
                <a:gd name="T66" fmla="*/ 1447 w 2677"/>
                <a:gd name="T67" fmla="*/ 1544 h 2676"/>
                <a:gd name="T68" fmla="*/ 1339 w 2677"/>
                <a:gd name="T69" fmla="*/ 1476 h 2676"/>
                <a:gd name="T70" fmla="*/ 1082 w 2677"/>
                <a:gd name="T71" fmla="*/ 1360 h 2676"/>
                <a:gd name="T72" fmla="*/ 939 w 2677"/>
                <a:gd name="T73" fmla="*/ 1237 h 2676"/>
                <a:gd name="T74" fmla="*/ 874 w 2677"/>
                <a:gd name="T75" fmla="*/ 1041 h 2676"/>
                <a:gd name="T76" fmla="*/ 912 w 2677"/>
                <a:gd name="T77" fmla="*/ 860 h 2676"/>
                <a:gd name="T78" fmla="*/ 1070 w 2677"/>
                <a:gd name="T79" fmla="*/ 694 h 2676"/>
                <a:gd name="T80" fmla="*/ 1209 w 2677"/>
                <a:gd name="T81" fmla="*/ 632 h 2676"/>
                <a:gd name="T82" fmla="*/ 1226 w 2677"/>
                <a:gd name="T83" fmla="*/ 486 h 2676"/>
                <a:gd name="T84" fmla="*/ 1271 w 2677"/>
                <a:gd name="T85" fmla="*/ 421 h 2676"/>
                <a:gd name="T86" fmla="*/ 1418 w 2677"/>
                <a:gd name="T87" fmla="*/ 424 h 2676"/>
                <a:gd name="T88" fmla="*/ 1455 w 2677"/>
                <a:gd name="T89" fmla="*/ 496 h 2676"/>
                <a:gd name="T90" fmla="*/ 1475 w 2677"/>
                <a:gd name="T91" fmla="*/ 617 h 2676"/>
                <a:gd name="T92" fmla="*/ 1672 w 2677"/>
                <a:gd name="T93" fmla="*/ 665 h 2676"/>
                <a:gd name="T94" fmla="*/ 1752 w 2677"/>
                <a:gd name="T95" fmla="*/ 719 h 2676"/>
                <a:gd name="T96" fmla="*/ 1706 w 2677"/>
                <a:gd name="T97" fmla="*/ 900 h 2676"/>
                <a:gd name="T98" fmla="*/ 1647 w 2677"/>
                <a:gd name="T99" fmla="*/ 938 h 2676"/>
                <a:gd name="T100" fmla="*/ 1459 w 2677"/>
                <a:gd name="T101" fmla="*/ 879 h 2676"/>
                <a:gd name="T102" fmla="*/ 1290 w 2677"/>
                <a:gd name="T103" fmla="*/ 883 h 2676"/>
                <a:gd name="T104" fmla="*/ 1213 w 2677"/>
                <a:gd name="T105" fmla="*/ 939 h 2676"/>
                <a:gd name="T106" fmla="*/ 1213 w 2677"/>
                <a:gd name="T107" fmla="*/ 1045 h 2676"/>
                <a:gd name="T108" fmla="*/ 1336 w 2677"/>
                <a:gd name="T109" fmla="*/ 1136 h 2676"/>
                <a:gd name="T110" fmla="*/ 1593 w 2677"/>
                <a:gd name="T111" fmla="*/ 1252 h 2676"/>
                <a:gd name="T112" fmla="*/ 1720 w 2677"/>
                <a:gd name="T113" fmla="*/ 1357 h 2676"/>
                <a:gd name="T114" fmla="*/ 1813 w 2677"/>
                <a:gd name="T115" fmla="*/ 1641 h 2676"/>
                <a:gd name="T116" fmla="*/ 1763 w 2677"/>
                <a:gd name="T117" fmla="*/ 1808 h 2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77" h="2676">
                  <a:moveTo>
                    <a:pt x="1339" y="0"/>
                  </a:moveTo>
                  <a:lnTo>
                    <a:pt x="1267" y="1"/>
                  </a:lnTo>
                  <a:lnTo>
                    <a:pt x="1126" y="16"/>
                  </a:lnTo>
                  <a:lnTo>
                    <a:pt x="991" y="45"/>
                  </a:lnTo>
                  <a:lnTo>
                    <a:pt x="860" y="88"/>
                  </a:lnTo>
                  <a:lnTo>
                    <a:pt x="735" y="143"/>
                  </a:lnTo>
                  <a:lnTo>
                    <a:pt x="619" y="209"/>
                  </a:lnTo>
                  <a:lnTo>
                    <a:pt x="509" y="288"/>
                  </a:lnTo>
                  <a:lnTo>
                    <a:pt x="409" y="375"/>
                  </a:lnTo>
                  <a:lnTo>
                    <a:pt x="362" y="423"/>
                  </a:lnTo>
                  <a:lnTo>
                    <a:pt x="321" y="469"/>
                  </a:lnTo>
                  <a:lnTo>
                    <a:pt x="245" y="566"/>
                  </a:lnTo>
                  <a:lnTo>
                    <a:pt x="179" y="670"/>
                  </a:lnTo>
                  <a:lnTo>
                    <a:pt x="122" y="781"/>
                  </a:lnTo>
                  <a:lnTo>
                    <a:pt x="75" y="896"/>
                  </a:lnTo>
                  <a:lnTo>
                    <a:pt x="38" y="1017"/>
                  </a:lnTo>
                  <a:lnTo>
                    <a:pt x="14" y="1142"/>
                  </a:lnTo>
                  <a:lnTo>
                    <a:pt x="1" y="1272"/>
                  </a:lnTo>
                  <a:lnTo>
                    <a:pt x="0" y="1337"/>
                  </a:lnTo>
                  <a:lnTo>
                    <a:pt x="1" y="1406"/>
                  </a:lnTo>
                  <a:lnTo>
                    <a:pt x="15" y="1541"/>
                  </a:lnTo>
                  <a:lnTo>
                    <a:pt x="42" y="1671"/>
                  </a:lnTo>
                  <a:lnTo>
                    <a:pt x="82" y="1798"/>
                  </a:lnTo>
                  <a:lnTo>
                    <a:pt x="132" y="1917"/>
                  </a:lnTo>
                  <a:lnTo>
                    <a:pt x="194" y="2032"/>
                  </a:lnTo>
                  <a:lnTo>
                    <a:pt x="265" y="2138"/>
                  </a:lnTo>
                  <a:lnTo>
                    <a:pt x="348" y="2238"/>
                  </a:lnTo>
                  <a:lnTo>
                    <a:pt x="438" y="2328"/>
                  </a:lnTo>
                  <a:lnTo>
                    <a:pt x="538" y="2410"/>
                  </a:lnTo>
                  <a:lnTo>
                    <a:pt x="644" y="2482"/>
                  </a:lnTo>
                  <a:lnTo>
                    <a:pt x="759" y="2544"/>
                  </a:lnTo>
                  <a:lnTo>
                    <a:pt x="878" y="2594"/>
                  </a:lnTo>
                  <a:lnTo>
                    <a:pt x="1004" y="2634"/>
                  </a:lnTo>
                  <a:lnTo>
                    <a:pt x="1135" y="2661"/>
                  </a:lnTo>
                  <a:lnTo>
                    <a:pt x="1270" y="2674"/>
                  </a:lnTo>
                  <a:lnTo>
                    <a:pt x="1339" y="2676"/>
                  </a:lnTo>
                  <a:lnTo>
                    <a:pt x="1408" y="2674"/>
                  </a:lnTo>
                  <a:lnTo>
                    <a:pt x="1543" y="2661"/>
                  </a:lnTo>
                  <a:lnTo>
                    <a:pt x="1673" y="2634"/>
                  </a:lnTo>
                  <a:lnTo>
                    <a:pt x="1799" y="2594"/>
                  </a:lnTo>
                  <a:lnTo>
                    <a:pt x="1919" y="2544"/>
                  </a:lnTo>
                  <a:lnTo>
                    <a:pt x="2033" y="2482"/>
                  </a:lnTo>
                  <a:lnTo>
                    <a:pt x="2139" y="2410"/>
                  </a:lnTo>
                  <a:lnTo>
                    <a:pt x="2239" y="2328"/>
                  </a:lnTo>
                  <a:lnTo>
                    <a:pt x="2330" y="2238"/>
                  </a:lnTo>
                  <a:lnTo>
                    <a:pt x="2412" y="2138"/>
                  </a:lnTo>
                  <a:lnTo>
                    <a:pt x="2484" y="2032"/>
                  </a:lnTo>
                  <a:lnTo>
                    <a:pt x="2545" y="1917"/>
                  </a:lnTo>
                  <a:lnTo>
                    <a:pt x="2596" y="1798"/>
                  </a:lnTo>
                  <a:lnTo>
                    <a:pt x="2636" y="1671"/>
                  </a:lnTo>
                  <a:lnTo>
                    <a:pt x="2662" y="1541"/>
                  </a:lnTo>
                  <a:lnTo>
                    <a:pt x="2676" y="1406"/>
                  </a:lnTo>
                  <a:lnTo>
                    <a:pt x="2677" y="1337"/>
                  </a:lnTo>
                  <a:lnTo>
                    <a:pt x="2676" y="1268"/>
                  </a:lnTo>
                  <a:lnTo>
                    <a:pt x="2662" y="1133"/>
                  </a:lnTo>
                  <a:lnTo>
                    <a:pt x="2636" y="1003"/>
                  </a:lnTo>
                  <a:lnTo>
                    <a:pt x="2596" y="877"/>
                  </a:lnTo>
                  <a:lnTo>
                    <a:pt x="2545" y="758"/>
                  </a:lnTo>
                  <a:lnTo>
                    <a:pt x="2484" y="644"/>
                  </a:lnTo>
                  <a:lnTo>
                    <a:pt x="2412" y="537"/>
                  </a:lnTo>
                  <a:lnTo>
                    <a:pt x="2330" y="438"/>
                  </a:lnTo>
                  <a:lnTo>
                    <a:pt x="2239" y="347"/>
                  </a:lnTo>
                  <a:lnTo>
                    <a:pt x="2139" y="265"/>
                  </a:lnTo>
                  <a:lnTo>
                    <a:pt x="2033" y="193"/>
                  </a:lnTo>
                  <a:lnTo>
                    <a:pt x="1919" y="132"/>
                  </a:lnTo>
                  <a:lnTo>
                    <a:pt x="1799" y="81"/>
                  </a:lnTo>
                  <a:lnTo>
                    <a:pt x="1673" y="41"/>
                  </a:lnTo>
                  <a:lnTo>
                    <a:pt x="1543" y="15"/>
                  </a:lnTo>
                  <a:lnTo>
                    <a:pt x="1408" y="1"/>
                  </a:lnTo>
                  <a:lnTo>
                    <a:pt x="1339" y="0"/>
                  </a:lnTo>
                  <a:close/>
                  <a:moveTo>
                    <a:pt x="1723" y="1865"/>
                  </a:moveTo>
                  <a:lnTo>
                    <a:pt x="1701" y="1891"/>
                  </a:lnTo>
                  <a:lnTo>
                    <a:pt x="1650" y="1937"/>
                  </a:lnTo>
                  <a:lnTo>
                    <a:pt x="1594" y="1973"/>
                  </a:lnTo>
                  <a:lnTo>
                    <a:pt x="1533" y="1999"/>
                  </a:lnTo>
                  <a:lnTo>
                    <a:pt x="1500" y="2009"/>
                  </a:lnTo>
                  <a:lnTo>
                    <a:pt x="1486" y="2013"/>
                  </a:lnTo>
                  <a:lnTo>
                    <a:pt x="1465" y="2025"/>
                  </a:lnTo>
                  <a:lnTo>
                    <a:pt x="1450" y="2042"/>
                  </a:lnTo>
                  <a:lnTo>
                    <a:pt x="1445" y="2066"/>
                  </a:lnTo>
                  <a:lnTo>
                    <a:pt x="1445" y="2080"/>
                  </a:lnTo>
                  <a:lnTo>
                    <a:pt x="1446" y="2139"/>
                  </a:lnTo>
                  <a:lnTo>
                    <a:pt x="1445" y="2199"/>
                  </a:lnTo>
                  <a:lnTo>
                    <a:pt x="1444" y="2211"/>
                  </a:lnTo>
                  <a:lnTo>
                    <a:pt x="1438" y="2231"/>
                  </a:lnTo>
                  <a:lnTo>
                    <a:pt x="1425" y="2245"/>
                  </a:lnTo>
                  <a:lnTo>
                    <a:pt x="1405" y="2253"/>
                  </a:lnTo>
                  <a:lnTo>
                    <a:pt x="1392" y="2254"/>
                  </a:lnTo>
                  <a:lnTo>
                    <a:pt x="1329" y="2255"/>
                  </a:lnTo>
                  <a:lnTo>
                    <a:pt x="1265" y="2254"/>
                  </a:lnTo>
                  <a:lnTo>
                    <a:pt x="1252" y="2253"/>
                  </a:lnTo>
                  <a:lnTo>
                    <a:pt x="1231" y="2245"/>
                  </a:lnTo>
                  <a:lnTo>
                    <a:pt x="1216" y="2230"/>
                  </a:lnTo>
                  <a:lnTo>
                    <a:pt x="1210" y="2209"/>
                  </a:lnTo>
                  <a:lnTo>
                    <a:pt x="1209" y="2196"/>
                  </a:lnTo>
                  <a:lnTo>
                    <a:pt x="1209" y="2152"/>
                  </a:lnTo>
                  <a:lnTo>
                    <a:pt x="1208" y="2109"/>
                  </a:lnTo>
                  <a:lnTo>
                    <a:pt x="1207" y="2087"/>
                  </a:lnTo>
                  <a:lnTo>
                    <a:pt x="1204" y="2059"/>
                  </a:lnTo>
                  <a:lnTo>
                    <a:pt x="1191" y="2044"/>
                  </a:lnTo>
                  <a:lnTo>
                    <a:pt x="1165" y="2036"/>
                  </a:lnTo>
                  <a:lnTo>
                    <a:pt x="1144" y="2033"/>
                  </a:lnTo>
                  <a:lnTo>
                    <a:pt x="1086" y="2023"/>
                  </a:lnTo>
                  <a:lnTo>
                    <a:pt x="1000" y="2000"/>
                  </a:lnTo>
                  <a:lnTo>
                    <a:pt x="944" y="1980"/>
                  </a:lnTo>
                  <a:lnTo>
                    <a:pt x="917" y="1968"/>
                  </a:lnTo>
                  <a:lnTo>
                    <a:pt x="897" y="1958"/>
                  </a:lnTo>
                  <a:lnTo>
                    <a:pt x="872" y="1940"/>
                  </a:lnTo>
                  <a:lnTo>
                    <a:pt x="863" y="1917"/>
                  </a:lnTo>
                  <a:lnTo>
                    <a:pt x="865" y="1887"/>
                  </a:lnTo>
                  <a:lnTo>
                    <a:pt x="871" y="1867"/>
                  </a:lnTo>
                  <a:lnTo>
                    <a:pt x="889" y="1801"/>
                  </a:lnTo>
                  <a:lnTo>
                    <a:pt x="908" y="1735"/>
                  </a:lnTo>
                  <a:lnTo>
                    <a:pt x="914" y="1718"/>
                  </a:lnTo>
                  <a:lnTo>
                    <a:pt x="927" y="1696"/>
                  </a:lnTo>
                  <a:lnTo>
                    <a:pt x="943" y="1688"/>
                  </a:lnTo>
                  <a:lnTo>
                    <a:pt x="968" y="1695"/>
                  </a:lnTo>
                  <a:lnTo>
                    <a:pt x="984" y="1703"/>
                  </a:lnTo>
                  <a:lnTo>
                    <a:pt x="1015" y="1718"/>
                  </a:lnTo>
                  <a:lnTo>
                    <a:pt x="1076" y="1742"/>
                  </a:lnTo>
                  <a:lnTo>
                    <a:pt x="1139" y="1760"/>
                  </a:lnTo>
                  <a:lnTo>
                    <a:pt x="1203" y="1773"/>
                  </a:lnTo>
                  <a:lnTo>
                    <a:pt x="1238" y="1778"/>
                  </a:lnTo>
                  <a:lnTo>
                    <a:pt x="1259" y="1780"/>
                  </a:lnTo>
                  <a:lnTo>
                    <a:pt x="1301" y="1781"/>
                  </a:lnTo>
                  <a:lnTo>
                    <a:pt x="1342" y="1775"/>
                  </a:lnTo>
                  <a:lnTo>
                    <a:pt x="1383" y="1765"/>
                  </a:lnTo>
                  <a:lnTo>
                    <a:pt x="1402" y="1757"/>
                  </a:lnTo>
                  <a:lnTo>
                    <a:pt x="1420" y="1748"/>
                  </a:lnTo>
                  <a:lnTo>
                    <a:pt x="1449" y="1726"/>
                  </a:lnTo>
                  <a:lnTo>
                    <a:pt x="1471" y="1700"/>
                  </a:lnTo>
                  <a:lnTo>
                    <a:pt x="1484" y="1669"/>
                  </a:lnTo>
                  <a:lnTo>
                    <a:pt x="1488" y="1637"/>
                  </a:lnTo>
                  <a:lnTo>
                    <a:pt x="1484" y="1605"/>
                  </a:lnTo>
                  <a:lnTo>
                    <a:pt x="1471" y="1573"/>
                  </a:lnTo>
                  <a:lnTo>
                    <a:pt x="1447" y="1544"/>
                  </a:lnTo>
                  <a:lnTo>
                    <a:pt x="1433" y="1531"/>
                  </a:lnTo>
                  <a:lnTo>
                    <a:pt x="1411" y="1514"/>
                  </a:lnTo>
                  <a:lnTo>
                    <a:pt x="1364" y="1487"/>
                  </a:lnTo>
                  <a:lnTo>
                    <a:pt x="1339" y="1476"/>
                  </a:lnTo>
                  <a:lnTo>
                    <a:pt x="1274" y="1448"/>
                  </a:lnTo>
                  <a:lnTo>
                    <a:pt x="1175" y="1408"/>
                  </a:lnTo>
                  <a:lnTo>
                    <a:pt x="1112" y="1377"/>
                  </a:lnTo>
                  <a:lnTo>
                    <a:pt x="1082" y="1360"/>
                  </a:lnTo>
                  <a:lnTo>
                    <a:pt x="1057" y="1345"/>
                  </a:lnTo>
                  <a:lnTo>
                    <a:pt x="1013" y="1312"/>
                  </a:lnTo>
                  <a:lnTo>
                    <a:pt x="973" y="1277"/>
                  </a:lnTo>
                  <a:lnTo>
                    <a:pt x="939" y="1237"/>
                  </a:lnTo>
                  <a:lnTo>
                    <a:pt x="912" y="1194"/>
                  </a:lnTo>
                  <a:lnTo>
                    <a:pt x="892" y="1147"/>
                  </a:lnTo>
                  <a:lnTo>
                    <a:pt x="879" y="1096"/>
                  </a:lnTo>
                  <a:lnTo>
                    <a:pt x="874" y="1041"/>
                  </a:lnTo>
                  <a:lnTo>
                    <a:pt x="875" y="1011"/>
                  </a:lnTo>
                  <a:lnTo>
                    <a:pt x="878" y="977"/>
                  </a:lnTo>
                  <a:lnTo>
                    <a:pt x="891" y="915"/>
                  </a:lnTo>
                  <a:lnTo>
                    <a:pt x="912" y="860"/>
                  </a:lnTo>
                  <a:lnTo>
                    <a:pt x="940" y="810"/>
                  </a:lnTo>
                  <a:lnTo>
                    <a:pt x="976" y="766"/>
                  </a:lnTo>
                  <a:lnTo>
                    <a:pt x="1020" y="727"/>
                  </a:lnTo>
                  <a:lnTo>
                    <a:pt x="1070" y="694"/>
                  </a:lnTo>
                  <a:lnTo>
                    <a:pt x="1126" y="666"/>
                  </a:lnTo>
                  <a:lnTo>
                    <a:pt x="1157" y="654"/>
                  </a:lnTo>
                  <a:lnTo>
                    <a:pt x="1180" y="646"/>
                  </a:lnTo>
                  <a:lnTo>
                    <a:pt x="1209" y="632"/>
                  </a:lnTo>
                  <a:lnTo>
                    <a:pt x="1223" y="614"/>
                  </a:lnTo>
                  <a:lnTo>
                    <a:pt x="1226" y="584"/>
                  </a:lnTo>
                  <a:lnTo>
                    <a:pt x="1226" y="559"/>
                  </a:lnTo>
                  <a:lnTo>
                    <a:pt x="1226" y="486"/>
                  </a:lnTo>
                  <a:lnTo>
                    <a:pt x="1227" y="467"/>
                  </a:lnTo>
                  <a:lnTo>
                    <a:pt x="1232" y="441"/>
                  </a:lnTo>
                  <a:lnTo>
                    <a:pt x="1246" y="427"/>
                  </a:lnTo>
                  <a:lnTo>
                    <a:pt x="1271" y="421"/>
                  </a:lnTo>
                  <a:lnTo>
                    <a:pt x="1290" y="421"/>
                  </a:lnTo>
                  <a:lnTo>
                    <a:pt x="1340" y="421"/>
                  </a:lnTo>
                  <a:lnTo>
                    <a:pt x="1380" y="421"/>
                  </a:lnTo>
                  <a:lnTo>
                    <a:pt x="1418" y="424"/>
                  </a:lnTo>
                  <a:lnTo>
                    <a:pt x="1435" y="430"/>
                  </a:lnTo>
                  <a:lnTo>
                    <a:pt x="1446" y="441"/>
                  </a:lnTo>
                  <a:lnTo>
                    <a:pt x="1452" y="458"/>
                  </a:lnTo>
                  <a:lnTo>
                    <a:pt x="1455" y="496"/>
                  </a:lnTo>
                  <a:lnTo>
                    <a:pt x="1455" y="537"/>
                  </a:lnTo>
                  <a:lnTo>
                    <a:pt x="1455" y="565"/>
                  </a:lnTo>
                  <a:lnTo>
                    <a:pt x="1460" y="599"/>
                  </a:lnTo>
                  <a:lnTo>
                    <a:pt x="1475" y="617"/>
                  </a:lnTo>
                  <a:lnTo>
                    <a:pt x="1509" y="626"/>
                  </a:lnTo>
                  <a:lnTo>
                    <a:pt x="1537" y="630"/>
                  </a:lnTo>
                  <a:lnTo>
                    <a:pt x="1583" y="639"/>
                  </a:lnTo>
                  <a:lnTo>
                    <a:pt x="1672" y="665"/>
                  </a:lnTo>
                  <a:lnTo>
                    <a:pt x="1716" y="683"/>
                  </a:lnTo>
                  <a:lnTo>
                    <a:pt x="1727" y="688"/>
                  </a:lnTo>
                  <a:lnTo>
                    <a:pt x="1743" y="702"/>
                  </a:lnTo>
                  <a:lnTo>
                    <a:pt x="1752" y="719"/>
                  </a:lnTo>
                  <a:lnTo>
                    <a:pt x="1753" y="740"/>
                  </a:lnTo>
                  <a:lnTo>
                    <a:pt x="1749" y="752"/>
                  </a:lnTo>
                  <a:lnTo>
                    <a:pt x="1728" y="827"/>
                  </a:lnTo>
                  <a:lnTo>
                    <a:pt x="1706" y="900"/>
                  </a:lnTo>
                  <a:lnTo>
                    <a:pt x="1700" y="916"/>
                  </a:lnTo>
                  <a:lnTo>
                    <a:pt x="1687" y="936"/>
                  </a:lnTo>
                  <a:lnTo>
                    <a:pt x="1670" y="944"/>
                  </a:lnTo>
                  <a:lnTo>
                    <a:pt x="1647" y="938"/>
                  </a:lnTo>
                  <a:lnTo>
                    <a:pt x="1631" y="931"/>
                  </a:lnTo>
                  <a:lnTo>
                    <a:pt x="1598" y="916"/>
                  </a:lnTo>
                  <a:lnTo>
                    <a:pt x="1529" y="893"/>
                  </a:lnTo>
                  <a:lnTo>
                    <a:pt x="1459" y="879"/>
                  </a:lnTo>
                  <a:lnTo>
                    <a:pt x="1385" y="874"/>
                  </a:lnTo>
                  <a:lnTo>
                    <a:pt x="1347" y="875"/>
                  </a:lnTo>
                  <a:lnTo>
                    <a:pt x="1328" y="876"/>
                  </a:lnTo>
                  <a:lnTo>
                    <a:pt x="1290" y="883"/>
                  </a:lnTo>
                  <a:lnTo>
                    <a:pt x="1272" y="890"/>
                  </a:lnTo>
                  <a:lnTo>
                    <a:pt x="1257" y="898"/>
                  </a:lnTo>
                  <a:lnTo>
                    <a:pt x="1232" y="916"/>
                  </a:lnTo>
                  <a:lnTo>
                    <a:pt x="1213" y="939"/>
                  </a:lnTo>
                  <a:lnTo>
                    <a:pt x="1202" y="964"/>
                  </a:lnTo>
                  <a:lnTo>
                    <a:pt x="1198" y="992"/>
                  </a:lnTo>
                  <a:lnTo>
                    <a:pt x="1202" y="1019"/>
                  </a:lnTo>
                  <a:lnTo>
                    <a:pt x="1213" y="1045"/>
                  </a:lnTo>
                  <a:lnTo>
                    <a:pt x="1233" y="1070"/>
                  </a:lnTo>
                  <a:lnTo>
                    <a:pt x="1246" y="1081"/>
                  </a:lnTo>
                  <a:lnTo>
                    <a:pt x="1274" y="1103"/>
                  </a:lnTo>
                  <a:lnTo>
                    <a:pt x="1336" y="1136"/>
                  </a:lnTo>
                  <a:lnTo>
                    <a:pt x="1369" y="1150"/>
                  </a:lnTo>
                  <a:lnTo>
                    <a:pt x="1425" y="1173"/>
                  </a:lnTo>
                  <a:lnTo>
                    <a:pt x="1539" y="1223"/>
                  </a:lnTo>
                  <a:lnTo>
                    <a:pt x="1593" y="1252"/>
                  </a:lnTo>
                  <a:lnTo>
                    <a:pt x="1615" y="1265"/>
                  </a:lnTo>
                  <a:lnTo>
                    <a:pt x="1654" y="1292"/>
                  </a:lnTo>
                  <a:lnTo>
                    <a:pt x="1688" y="1323"/>
                  </a:lnTo>
                  <a:lnTo>
                    <a:pt x="1720" y="1357"/>
                  </a:lnTo>
                  <a:lnTo>
                    <a:pt x="1759" y="1411"/>
                  </a:lnTo>
                  <a:lnTo>
                    <a:pt x="1795" y="1492"/>
                  </a:lnTo>
                  <a:lnTo>
                    <a:pt x="1813" y="1576"/>
                  </a:lnTo>
                  <a:lnTo>
                    <a:pt x="1813" y="1641"/>
                  </a:lnTo>
                  <a:lnTo>
                    <a:pt x="1808" y="1684"/>
                  </a:lnTo>
                  <a:lnTo>
                    <a:pt x="1798" y="1727"/>
                  </a:lnTo>
                  <a:lnTo>
                    <a:pt x="1783" y="1768"/>
                  </a:lnTo>
                  <a:lnTo>
                    <a:pt x="1763" y="1808"/>
                  </a:lnTo>
                  <a:lnTo>
                    <a:pt x="1738" y="1847"/>
                  </a:lnTo>
                  <a:lnTo>
                    <a:pt x="1723" y="18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847350426"/>
              </p:ext>
            </p:extLst>
          </p:nvPr>
        </p:nvGraphicFramePr>
        <p:xfrm>
          <a:off x="7053943" y="3660824"/>
          <a:ext cx="4467497" cy="2340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08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223</Words>
  <Application>Microsoft Office PowerPoint</Application>
  <PresentationFormat>사용자 지정</PresentationFormat>
  <Paragraphs>46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Arial</vt:lpstr>
      <vt:lpstr>맑은 고딕</vt:lpstr>
      <vt:lpstr>나눔바른고딕</vt:lpstr>
      <vt:lpstr>나눔고딕 ExtraBold</vt:lpstr>
      <vt:lpstr>Calibri Light</vt:lpstr>
      <vt:lpstr>Office 테마</vt:lpstr>
      <vt:lpstr>PowerPoint 프레젠테이션</vt:lpstr>
      <vt:lpstr>PowerPoint 프레젠테이션</vt:lpstr>
      <vt:lpstr>  웹 호스팅- smartitcording.com</vt:lpstr>
      <vt:lpstr>깃(Git)사용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허정원</cp:lastModifiedBy>
  <cp:revision>94</cp:revision>
  <dcterms:created xsi:type="dcterms:W3CDTF">2014-12-18T04:01:36Z</dcterms:created>
  <dcterms:modified xsi:type="dcterms:W3CDTF">2016-09-29T03:52:42Z</dcterms:modified>
</cp:coreProperties>
</file>