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256" r:id="rId5"/>
    <p:sldId id="276" r:id="rId6"/>
    <p:sldId id="284" r:id="rId7"/>
    <p:sldId id="283" r:id="rId8"/>
    <p:sldId id="286" r:id="rId9"/>
    <p:sldId id="287" r:id="rId10"/>
    <p:sldId id="285" r:id="rId11"/>
    <p:sldId id="295" r:id="rId12"/>
    <p:sldId id="289" r:id="rId13"/>
    <p:sldId id="296" r:id="rId14"/>
    <p:sldId id="291" r:id="rId15"/>
    <p:sldId id="297" r:id="rId16"/>
    <p:sldId id="290" r:id="rId17"/>
    <p:sldId id="292" r:id="rId18"/>
    <p:sldId id="298" r:id="rId19"/>
    <p:sldId id="293" r:id="rId20"/>
    <p:sldId id="279" r:id="rId21"/>
    <p:sldId id="275" r:id="rId22"/>
    <p:sldId id="29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86F45F-E2E3-4A5D-85BD-1775AFF47BF8}" v="6" dt="2022-04-20T20:21:58.673"/>
    <p1510:client id="{C39961AD-4DF5-4FAD-845F-B68F935BDD48}" v="5" dt="2022-04-20T01:17:56.068"/>
    <p1510:client id="{F06667BE-2AB1-40DE-8B66-1E452D732FE6}" v="2815" dt="2023-03-27T04:34:24.9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63"/>
    <p:restoredTop sz="96327"/>
  </p:normalViewPr>
  <p:slideViewPr>
    <p:cSldViewPr snapToGrid="0">
      <p:cViewPr varScale="1">
        <p:scale>
          <a:sx n="116" d="100"/>
          <a:sy n="116" d="100"/>
        </p:scale>
        <p:origin x="20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Offemaria" userId="ESdL7tGk4cDQt6Brbt3sbHxWxcTXJqjiOVCtlJhm/Os=" providerId="None" clId="Web-{F06667BE-2AB1-40DE-8B66-1E452D732FE6}"/>
    <pc:docChg chg="addSld delSld modSld sldOrd">
      <pc:chgData name="Kevin Offemaria" userId="ESdL7tGk4cDQt6Brbt3sbHxWxcTXJqjiOVCtlJhm/Os=" providerId="None" clId="Web-{F06667BE-2AB1-40DE-8B66-1E452D732FE6}" dt="2023-03-26T22:46:52.926" v="1712" actId="20577"/>
      <pc:docMkLst>
        <pc:docMk/>
      </pc:docMkLst>
      <pc:sldChg chg="modSp">
        <pc:chgData name="Kevin Offemaria" userId="ESdL7tGk4cDQt6Brbt3sbHxWxcTXJqjiOVCtlJhm/Os=" providerId="None" clId="Web-{F06667BE-2AB1-40DE-8B66-1E452D732FE6}" dt="2023-03-26T21:37:56.374" v="120" actId="20577"/>
        <pc:sldMkLst>
          <pc:docMk/>
          <pc:sldMk cId="2259308896" sldId="256"/>
        </pc:sldMkLst>
        <pc:spChg chg="mod">
          <ac:chgData name="Kevin Offemaria" userId="ESdL7tGk4cDQt6Brbt3sbHxWxcTXJqjiOVCtlJhm/Os=" providerId="None" clId="Web-{F06667BE-2AB1-40DE-8B66-1E452D732FE6}" dt="2023-03-26T21:35:17.385" v="60" actId="20577"/>
          <ac:spMkLst>
            <pc:docMk/>
            <pc:sldMk cId="2259308896" sldId="256"/>
            <ac:spMk id="2" creationId="{51DF3D98-3C30-4CFC-8643-C81E829C8C25}"/>
          </ac:spMkLst>
        </pc:spChg>
        <pc:spChg chg="mod">
          <ac:chgData name="Kevin Offemaria" userId="ESdL7tGk4cDQt6Brbt3sbHxWxcTXJqjiOVCtlJhm/Os=" providerId="None" clId="Web-{F06667BE-2AB1-40DE-8B66-1E452D732FE6}" dt="2023-03-26T21:37:56.374" v="120" actId="20577"/>
          <ac:spMkLst>
            <pc:docMk/>
            <pc:sldMk cId="2259308896" sldId="256"/>
            <ac:spMk id="3" creationId="{A068D447-28D3-4F5F-B2DC-FD67E9015868}"/>
          </ac:spMkLst>
        </pc:spChg>
      </pc:sldChg>
      <pc:sldChg chg="modSp">
        <pc:chgData name="Kevin Offemaria" userId="ESdL7tGk4cDQt6Brbt3sbHxWxcTXJqjiOVCtlJhm/Os=" providerId="None" clId="Web-{F06667BE-2AB1-40DE-8B66-1E452D732FE6}" dt="2023-03-26T22:46:33.207" v="1707" actId="1076"/>
        <pc:sldMkLst>
          <pc:docMk/>
          <pc:sldMk cId="926184573" sldId="275"/>
        </pc:sldMkLst>
        <pc:spChg chg="mod">
          <ac:chgData name="Kevin Offemaria" userId="ESdL7tGk4cDQt6Brbt3sbHxWxcTXJqjiOVCtlJhm/Os=" providerId="None" clId="Web-{F06667BE-2AB1-40DE-8B66-1E452D732FE6}" dt="2023-03-26T22:46:05.831" v="1703" actId="20577"/>
          <ac:spMkLst>
            <pc:docMk/>
            <pc:sldMk cId="926184573" sldId="275"/>
            <ac:spMk id="2" creationId="{69FAE308-3076-43DB-B834-DA0B0AE19AF9}"/>
          </ac:spMkLst>
        </pc:spChg>
        <pc:spChg chg="mod">
          <ac:chgData name="Kevin Offemaria" userId="ESdL7tGk4cDQt6Brbt3sbHxWxcTXJqjiOVCtlJhm/Os=" providerId="None" clId="Web-{F06667BE-2AB1-40DE-8B66-1E452D732FE6}" dt="2023-03-26T22:46:33.207" v="1707" actId="1076"/>
          <ac:spMkLst>
            <pc:docMk/>
            <pc:sldMk cId="926184573" sldId="275"/>
            <ac:spMk id="3" creationId="{BABC2CE0-8806-4B2A-A10A-32984D317434}"/>
          </ac:spMkLst>
        </pc:spChg>
      </pc:sldChg>
      <pc:sldChg chg="delSp modSp">
        <pc:chgData name="Kevin Offemaria" userId="ESdL7tGk4cDQt6Brbt3sbHxWxcTXJqjiOVCtlJhm/Os=" providerId="None" clId="Web-{F06667BE-2AB1-40DE-8B66-1E452D732FE6}" dt="2023-03-26T21:44:52.899" v="309" actId="14100"/>
        <pc:sldMkLst>
          <pc:docMk/>
          <pc:sldMk cId="3225417419" sldId="276"/>
        </pc:sldMkLst>
        <pc:spChg chg="mod">
          <ac:chgData name="Kevin Offemaria" userId="ESdL7tGk4cDQt6Brbt3sbHxWxcTXJqjiOVCtlJhm/Os=" providerId="None" clId="Web-{F06667BE-2AB1-40DE-8B66-1E452D732FE6}" dt="2023-03-26T21:39:21.626" v="126" actId="20577"/>
          <ac:spMkLst>
            <pc:docMk/>
            <pc:sldMk cId="3225417419" sldId="276"/>
            <ac:spMk id="2" creationId="{4E6EE68A-E484-A595-6782-F8B64CB95A3D}"/>
          </ac:spMkLst>
        </pc:spChg>
        <pc:spChg chg="mod">
          <ac:chgData name="Kevin Offemaria" userId="ESdL7tGk4cDQt6Brbt3sbHxWxcTXJqjiOVCtlJhm/Os=" providerId="None" clId="Web-{F06667BE-2AB1-40DE-8B66-1E452D732FE6}" dt="2023-03-26T21:44:52.899" v="309" actId="14100"/>
          <ac:spMkLst>
            <pc:docMk/>
            <pc:sldMk cId="3225417419" sldId="276"/>
            <ac:spMk id="3" creationId="{B501D818-A631-71F9-5B5F-665EE5E5091B}"/>
          </ac:spMkLst>
        </pc:spChg>
        <pc:spChg chg="del">
          <ac:chgData name="Kevin Offemaria" userId="ESdL7tGk4cDQt6Brbt3sbHxWxcTXJqjiOVCtlJhm/Os=" providerId="None" clId="Web-{F06667BE-2AB1-40DE-8B66-1E452D732FE6}" dt="2023-03-26T21:41:21.488" v="227"/>
          <ac:spMkLst>
            <pc:docMk/>
            <pc:sldMk cId="3225417419" sldId="276"/>
            <ac:spMk id="5" creationId="{BDD0EB1F-5491-3A68-7A1F-A7FF77EF2868}"/>
          </ac:spMkLst>
        </pc:spChg>
        <pc:spChg chg="del">
          <ac:chgData name="Kevin Offemaria" userId="ESdL7tGk4cDQt6Brbt3sbHxWxcTXJqjiOVCtlJhm/Os=" providerId="None" clId="Web-{F06667BE-2AB1-40DE-8B66-1E452D732FE6}" dt="2023-03-26T21:41:16.129" v="226"/>
          <ac:spMkLst>
            <pc:docMk/>
            <pc:sldMk cId="3225417419" sldId="276"/>
            <ac:spMk id="7" creationId="{3433FA3C-2193-3723-6955-4C97323569F8}"/>
          </ac:spMkLst>
        </pc:spChg>
        <pc:picChg chg="del">
          <ac:chgData name="Kevin Offemaria" userId="ESdL7tGk4cDQt6Brbt3sbHxWxcTXJqjiOVCtlJhm/Os=" providerId="None" clId="Web-{F06667BE-2AB1-40DE-8B66-1E452D732FE6}" dt="2023-03-26T21:41:26.754" v="228"/>
          <ac:picMkLst>
            <pc:docMk/>
            <pc:sldMk cId="3225417419" sldId="276"/>
            <ac:picMk id="1026" creationId="{0D5A56F5-B847-8C83-779F-A962E8156EE7}"/>
          </ac:picMkLst>
        </pc:picChg>
      </pc:sldChg>
      <pc:sldChg chg="del">
        <pc:chgData name="Kevin Offemaria" userId="ESdL7tGk4cDQt6Brbt3sbHxWxcTXJqjiOVCtlJhm/Os=" providerId="None" clId="Web-{F06667BE-2AB1-40DE-8B66-1E452D732FE6}" dt="2023-03-26T22:42:40.154" v="1651"/>
        <pc:sldMkLst>
          <pc:docMk/>
          <pc:sldMk cId="220068588" sldId="277"/>
        </pc:sldMkLst>
      </pc:sldChg>
      <pc:sldChg chg="del">
        <pc:chgData name="Kevin Offemaria" userId="ESdL7tGk4cDQt6Brbt3sbHxWxcTXJqjiOVCtlJhm/Os=" providerId="None" clId="Web-{F06667BE-2AB1-40DE-8B66-1E452D732FE6}" dt="2023-03-26T22:42:40.154" v="1650"/>
        <pc:sldMkLst>
          <pc:docMk/>
          <pc:sldMk cId="887278228" sldId="278"/>
        </pc:sldMkLst>
      </pc:sldChg>
      <pc:sldChg chg="modSp">
        <pc:chgData name="Kevin Offemaria" userId="ESdL7tGk4cDQt6Brbt3sbHxWxcTXJqjiOVCtlJhm/Os=" providerId="None" clId="Web-{F06667BE-2AB1-40DE-8B66-1E452D732FE6}" dt="2023-03-26T22:46:52.926" v="1712" actId="20577"/>
        <pc:sldMkLst>
          <pc:docMk/>
          <pc:sldMk cId="4128825728" sldId="279"/>
        </pc:sldMkLst>
        <pc:spChg chg="mod">
          <ac:chgData name="Kevin Offemaria" userId="ESdL7tGk4cDQt6Brbt3sbHxWxcTXJqjiOVCtlJhm/Os=" providerId="None" clId="Web-{F06667BE-2AB1-40DE-8B66-1E452D732FE6}" dt="2023-03-26T22:46:52.926" v="1712" actId="20577"/>
          <ac:spMkLst>
            <pc:docMk/>
            <pc:sldMk cId="4128825728" sldId="279"/>
            <ac:spMk id="2" creationId="{33899E72-272C-6BD3-6DF9-BBB496DD7CF3}"/>
          </ac:spMkLst>
        </pc:spChg>
      </pc:sldChg>
      <pc:sldChg chg="del">
        <pc:chgData name="Kevin Offemaria" userId="ESdL7tGk4cDQt6Brbt3sbHxWxcTXJqjiOVCtlJhm/Os=" providerId="None" clId="Web-{F06667BE-2AB1-40DE-8B66-1E452D732FE6}" dt="2023-03-26T22:46:42.691" v="1710"/>
        <pc:sldMkLst>
          <pc:docMk/>
          <pc:sldMk cId="890932859" sldId="280"/>
        </pc:sldMkLst>
      </pc:sldChg>
      <pc:sldChg chg="del">
        <pc:chgData name="Kevin Offemaria" userId="ESdL7tGk4cDQt6Brbt3sbHxWxcTXJqjiOVCtlJhm/Os=" providerId="None" clId="Web-{F06667BE-2AB1-40DE-8B66-1E452D732FE6}" dt="2023-03-26T22:46:42.691" v="1709"/>
        <pc:sldMkLst>
          <pc:docMk/>
          <pc:sldMk cId="2946721700" sldId="281"/>
        </pc:sldMkLst>
      </pc:sldChg>
      <pc:sldChg chg="del">
        <pc:chgData name="Kevin Offemaria" userId="ESdL7tGk4cDQt6Brbt3sbHxWxcTXJqjiOVCtlJhm/Os=" providerId="None" clId="Web-{F06667BE-2AB1-40DE-8B66-1E452D732FE6}" dt="2023-03-26T22:46:42.691" v="1708"/>
        <pc:sldMkLst>
          <pc:docMk/>
          <pc:sldMk cId="803817936" sldId="282"/>
        </pc:sldMkLst>
      </pc:sldChg>
      <pc:sldChg chg="addSp delSp modSp">
        <pc:chgData name="Kevin Offemaria" userId="ESdL7tGk4cDQt6Brbt3sbHxWxcTXJqjiOVCtlJhm/Os=" providerId="None" clId="Web-{F06667BE-2AB1-40DE-8B66-1E452D732FE6}" dt="2023-03-26T22:10:19.046" v="906" actId="1076"/>
        <pc:sldMkLst>
          <pc:docMk/>
          <pc:sldMk cId="4174666049" sldId="283"/>
        </pc:sldMkLst>
        <pc:spChg chg="mod">
          <ac:chgData name="Kevin Offemaria" userId="ESdL7tGk4cDQt6Brbt3sbHxWxcTXJqjiOVCtlJhm/Os=" providerId="None" clId="Web-{F06667BE-2AB1-40DE-8B66-1E452D732FE6}" dt="2023-03-26T22:01:01.596" v="781" actId="20577"/>
          <ac:spMkLst>
            <pc:docMk/>
            <pc:sldMk cId="4174666049" sldId="283"/>
            <ac:spMk id="2" creationId="{C54C533B-93CA-4431-9F2B-04F89DD96727}"/>
          </ac:spMkLst>
        </pc:spChg>
        <pc:spChg chg="mod">
          <ac:chgData name="Kevin Offemaria" userId="ESdL7tGk4cDQt6Brbt3sbHxWxcTXJqjiOVCtlJhm/Os=" providerId="None" clId="Web-{F06667BE-2AB1-40DE-8B66-1E452D732FE6}" dt="2023-03-26T22:09:32.014" v="898" actId="14100"/>
          <ac:spMkLst>
            <pc:docMk/>
            <pc:sldMk cId="4174666049" sldId="283"/>
            <ac:spMk id="3" creationId="{6F10327B-5467-9F7F-ABDC-05CADF9FDF44}"/>
          </ac:spMkLst>
        </pc:spChg>
        <pc:picChg chg="add mod">
          <ac:chgData name="Kevin Offemaria" userId="ESdL7tGk4cDQt6Brbt3sbHxWxcTXJqjiOVCtlJhm/Os=" providerId="None" clId="Web-{F06667BE-2AB1-40DE-8B66-1E452D732FE6}" dt="2023-03-26T22:08:55.982" v="896" actId="14100"/>
          <ac:picMkLst>
            <pc:docMk/>
            <pc:sldMk cId="4174666049" sldId="283"/>
            <ac:picMk id="8" creationId="{365E0659-0334-5B02-AF1C-A0B7C2A6D242}"/>
          </ac:picMkLst>
        </pc:picChg>
        <pc:picChg chg="add del mod">
          <ac:chgData name="Kevin Offemaria" userId="ESdL7tGk4cDQt6Brbt3sbHxWxcTXJqjiOVCtlJhm/Os=" providerId="None" clId="Web-{F06667BE-2AB1-40DE-8B66-1E452D732FE6}" dt="2023-03-26T22:09:59.608" v="902"/>
          <ac:picMkLst>
            <pc:docMk/>
            <pc:sldMk cId="4174666049" sldId="283"/>
            <ac:picMk id="9" creationId="{18722DC2-374C-D229-AAB4-94110A13F154}"/>
          </ac:picMkLst>
        </pc:picChg>
        <pc:picChg chg="add mod">
          <ac:chgData name="Kevin Offemaria" userId="ESdL7tGk4cDQt6Brbt3sbHxWxcTXJqjiOVCtlJhm/Os=" providerId="None" clId="Web-{F06667BE-2AB1-40DE-8B66-1E452D732FE6}" dt="2023-03-26T22:10:19.046" v="906" actId="1076"/>
          <ac:picMkLst>
            <pc:docMk/>
            <pc:sldMk cId="4174666049" sldId="283"/>
            <ac:picMk id="10" creationId="{9B49972A-1C54-3E12-E4D3-8FF34FD7155D}"/>
          </ac:picMkLst>
        </pc:picChg>
        <pc:picChg chg="del">
          <ac:chgData name="Kevin Offemaria" userId="ESdL7tGk4cDQt6Brbt3sbHxWxcTXJqjiOVCtlJhm/Os=" providerId="None" clId="Web-{F06667BE-2AB1-40DE-8B66-1E452D732FE6}" dt="2023-03-26T22:08:21.262" v="886"/>
          <ac:picMkLst>
            <pc:docMk/>
            <pc:sldMk cId="4174666049" sldId="283"/>
            <ac:picMk id="1026" creationId="{083118DE-E70A-AF40-DE7A-B52CDED430FE}"/>
          </ac:picMkLst>
        </pc:picChg>
      </pc:sldChg>
      <pc:sldChg chg="add del replId">
        <pc:chgData name="Kevin Offemaria" userId="ESdL7tGk4cDQt6Brbt3sbHxWxcTXJqjiOVCtlJhm/Os=" providerId="None" clId="Web-{F06667BE-2AB1-40DE-8B66-1E452D732FE6}" dt="2023-03-26T21:44:59.071" v="310"/>
        <pc:sldMkLst>
          <pc:docMk/>
          <pc:sldMk cId="25959612" sldId="284"/>
        </pc:sldMkLst>
      </pc:sldChg>
      <pc:sldChg chg="modSp add replId">
        <pc:chgData name="Kevin Offemaria" userId="ESdL7tGk4cDQt6Brbt3sbHxWxcTXJqjiOVCtlJhm/Os=" providerId="None" clId="Web-{F06667BE-2AB1-40DE-8B66-1E452D732FE6}" dt="2023-03-26T22:06:20.837" v="846" actId="20577"/>
        <pc:sldMkLst>
          <pc:docMk/>
          <pc:sldMk cId="3362424884" sldId="284"/>
        </pc:sldMkLst>
        <pc:spChg chg="mod">
          <ac:chgData name="Kevin Offemaria" userId="ESdL7tGk4cDQt6Brbt3sbHxWxcTXJqjiOVCtlJhm/Os=" providerId="None" clId="Web-{F06667BE-2AB1-40DE-8B66-1E452D732FE6}" dt="2023-03-26T21:45:06.478" v="321" actId="20577"/>
          <ac:spMkLst>
            <pc:docMk/>
            <pc:sldMk cId="3362424884" sldId="284"/>
            <ac:spMk id="2" creationId="{4E6EE68A-E484-A595-6782-F8B64CB95A3D}"/>
          </ac:spMkLst>
        </pc:spChg>
        <pc:spChg chg="mod">
          <ac:chgData name="Kevin Offemaria" userId="ESdL7tGk4cDQt6Brbt3sbHxWxcTXJqjiOVCtlJhm/Os=" providerId="None" clId="Web-{F06667BE-2AB1-40DE-8B66-1E452D732FE6}" dt="2023-03-26T22:06:20.837" v="846" actId="20577"/>
          <ac:spMkLst>
            <pc:docMk/>
            <pc:sldMk cId="3362424884" sldId="284"/>
            <ac:spMk id="3" creationId="{B501D818-A631-71F9-5B5F-665EE5E5091B}"/>
          </ac:spMkLst>
        </pc:spChg>
      </pc:sldChg>
      <pc:sldChg chg="new del">
        <pc:chgData name="Kevin Offemaria" userId="ESdL7tGk4cDQt6Brbt3sbHxWxcTXJqjiOVCtlJhm/Os=" providerId="None" clId="Web-{F06667BE-2AB1-40DE-8B66-1E452D732FE6}" dt="2023-03-26T21:59:21.296" v="762"/>
        <pc:sldMkLst>
          <pc:docMk/>
          <pc:sldMk cId="3121211966" sldId="285"/>
        </pc:sldMkLst>
      </pc:sldChg>
      <pc:sldChg chg="modSp add del replId">
        <pc:chgData name="Kevin Offemaria" userId="ESdL7tGk4cDQt6Brbt3sbHxWxcTXJqjiOVCtlJhm/Os=" providerId="None" clId="Web-{F06667BE-2AB1-40DE-8B66-1E452D732FE6}" dt="2023-03-26T22:05:02.914" v="793" actId="20577"/>
        <pc:sldMkLst>
          <pc:docMk/>
          <pc:sldMk cId="3616149008" sldId="285"/>
        </pc:sldMkLst>
        <pc:spChg chg="mod">
          <ac:chgData name="Kevin Offemaria" userId="ESdL7tGk4cDQt6Brbt3sbHxWxcTXJqjiOVCtlJhm/Os=" providerId="None" clId="Web-{F06667BE-2AB1-40DE-8B66-1E452D732FE6}" dt="2023-03-26T22:00:31.423" v="770" actId="20577"/>
          <ac:spMkLst>
            <pc:docMk/>
            <pc:sldMk cId="3616149008" sldId="285"/>
            <ac:spMk id="2" creationId="{4E6EE68A-E484-A595-6782-F8B64CB95A3D}"/>
          </ac:spMkLst>
        </pc:spChg>
        <pc:spChg chg="mod">
          <ac:chgData name="Kevin Offemaria" userId="ESdL7tGk4cDQt6Brbt3sbHxWxcTXJqjiOVCtlJhm/Os=" providerId="None" clId="Web-{F06667BE-2AB1-40DE-8B66-1E452D732FE6}" dt="2023-03-26T22:05:02.914" v="793" actId="20577"/>
          <ac:spMkLst>
            <pc:docMk/>
            <pc:sldMk cId="3616149008" sldId="285"/>
            <ac:spMk id="3" creationId="{B501D818-A631-71F9-5B5F-665EE5E5091B}"/>
          </ac:spMkLst>
        </pc:spChg>
      </pc:sldChg>
      <pc:sldChg chg="modSp add ord replId">
        <pc:chgData name="Kevin Offemaria" userId="ESdL7tGk4cDQt6Brbt3sbHxWxcTXJqjiOVCtlJhm/Os=" providerId="None" clId="Web-{F06667BE-2AB1-40DE-8B66-1E452D732FE6}" dt="2023-03-26T22:21:40.500" v="1125" actId="20577"/>
        <pc:sldMkLst>
          <pc:docMk/>
          <pc:sldMk cId="769910582" sldId="286"/>
        </pc:sldMkLst>
        <pc:spChg chg="mod">
          <ac:chgData name="Kevin Offemaria" userId="ESdL7tGk4cDQt6Brbt3sbHxWxcTXJqjiOVCtlJhm/Os=" providerId="None" clId="Web-{F06667BE-2AB1-40DE-8B66-1E452D732FE6}" dt="2023-03-26T22:11:08.422" v="915" actId="20577"/>
          <ac:spMkLst>
            <pc:docMk/>
            <pc:sldMk cId="769910582" sldId="286"/>
            <ac:spMk id="2" creationId="{4E6EE68A-E484-A595-6782-F8B64CB95A3D}"/>
          </ac:spMkLst>
        </pc:spChg>
        <pc:spChg chg="mod">
          <ac:chgData name="Kevin Offemaria" userId="ESdL7tGk4cDQt6Brbt3sbHxWxcTXJqjiOVCtlJhm/Os=" providerId="None" clId="Web-{F06667BE-2AB1-40DE-8B66-1E452D732FE6}" dt="2023-03-26T22:21:40.500" v="1125" actId="20577"/>
          <ac:spMkLst>
            <pc:docMk/>
            <pc:sldMk cId="769910582" sldId="286"/>
            <ac:spMk id="3" creationId="{B501D818-A631-71F9-5B5F-665EE5E5091B}"/>
          </ac:spMkLst>
        </pc:spChg>
      </pc:sldChg>
      <pc:sldChg chg="modSp add del replId">
        <pc:chgData name="Kevin Offemaria" userId="ESdL7tGk4cDQt6Brbt3sbHxWxcTXJqjiOVCtlJhm/Os=" providerId="None" clId="Web-{F06667BE-2AB1-40DE-8B66-1E452D732FE6}" dt="2023-03-26T22:04:29.960" v="791"/>
        <pc:sldMkLst>
          <pc:docMk/>
          <pc:sldMk cId="4088413520" sldId="286"/>
        </pc:sldMkLst>
        <pc:spChg chg="mod">
          <ac:chgData name="Kevin Offemaria" userId="ESdL7tGk4cDQt6Brbt3sbHxWxcTXJqjiOVCtlJhm/Os=" providerId="None" clId="Web-{F06667BE-2AB1-40DE-8B66-1E452D732FE6}" dt="2023-03-26T22:00:39.908" v="773" actId="20577"/>
          <ac:spMkLst>
            <pc:docMk/>
            <pc:sldMk cId="4088413520" sldId="286"/>
            <ac:spMk id="2" creationId="{4E6EE68A-E484-A595-6782-F8B64CB95A3D}"/>
          </ac:spMkLst>
        </pc:spChg>
        <pc:spChg chg="mod">
          <ac:chgData name="Kevin Offemaria" userId="ESdL7tGk4cDQt6Brbt3sbHxWxcTXJqjiOVCtlJhm/Os=" providerId="None" clId="Web-{F06667BE-2AB1-40DE-8B66-1E452D732FE6}" dt="2023-03-26T22:00:42.954" v="774" actId="20577"/>
          <ac:spMkLst>
            <pc:docMk/>
            <pc:sldMk cId="4088413520" sldId="286"/>
            <ac:spMk id="3" creationId="{B501D818-A631-71F9-5B5F-665EE5E5091B}"/>
          </ac:spMkLst>
        </pc:spChg>
      </pc:sldChg>
      <pc:sldChg chg="modSp add replId">
        <pc:chgData name="Kevin Offemaria" userId="ESdL7tGk4cDQt6Brbt3sbHxWxcTXJqjiOVCtlJhm/Os=" providerId="None" clId="Web-{F06667BE-2AB1-40DE-8B66-1E452D732FE6}" dt="2023-03-26T22:37:13.990" v="1586" actId="20577"/>
        <pc:sldMkLst>
          <pc:docMk/>
          <pc:sldMk cId="2000255617" sldId="287"/>
        </pc:sldMkLst>
        <pc:spChg chg="mod">
          <ac:chgData name="Kevin Offemaria" userId="ESdL7tGk4cDQt6Brbt3sbHxWxcTXJqjiOVCtlJhm/Os=" providerId="None" clId="Web-{F06667BE-2AB1-40DE-8B66-1E452D732FE6}" dt="2023-03-26T22:21:34.172" v="1124" actId="20577"/>
          <ac:spMkLst>
            <pc:docMk/>
            <pc:sldMk cId="2000255617" sldId="287"/>
            <ac:spMk id="2" creationId="{4E6EE68A-E484-A595-6782-F8B64CB95A3D}"/>
          </ac:spMkLst>
        </pc:spChg>
        <pc:spChg chg="mod">
          <ac:chgData name="Kevin Offemaria" userId="ESdL7tGk4cDQt6Brbt3sbHxWxcTXJqjiOVCtlJhm/Os=" providerId="None" clId="Web-{F06667BE-2AB1-40DE-8B66-1E452D732FE6}" dt="2023-03-26T22:37:13.990" v="1586" actId="20577"/>
          <ac:spMkLst>
            <pc:docMk/>
            <pc:sldMk cId="2000255617" sldId="287"/>
            <ac:spMk id="3" creationId="{B501D818-A631-71F9-5B5F-665EE5E5091B}"/>
          </ac:spMkLst>
        </pc:spChg>
      </pc:sldChg>
      <pc:sldChg chg="modSp add replId">
        <pc:chgData name="Kevin Offemaria" userId="ESdL7tGk4cDQt6Brbt3sbHxWxcTXJqjiOVCtlJhm/Os=" providerId="None" clId="Web-{F06667BE-2AB1-40DE-8B66-1E452D732FE6}" dt="2023-03-26T22:39:04.087" v="1608" actId="20577"/>
        <pc:sldMkLst>
          <pc:docMk/>
          <pc:sldMk cId="416602984" sldId="288"/>
        </pc:sldMkLst>
        <pc:spChg chg="mod">
          <ac:chgData name="Kevin Offemaria" userId="ESdL7tGk4cDQt6Brbt3sbHxWxcTXJqjiOVCtlJhm/Os=" providerId="None" clId="Web-{F06667BE-2AB1-40DE-8B66-1E452D732FE6}" dt="2023-03-26T22:38:22.836" v="1591" actId="20577"/>
          <ac:spMkLst>
            <pc:docMk/>
            <pc:sldMk cId="416602984" sldId="288"/>
            <ac:spMk id="2" creationId="{4E6EE68A-E484-A595-6782-F8B64CB95A3D}"/>
          </ac:spMkLst>
        </pc:spChg>
        <pc:spChg chg="mod">
          <ac:chgData name="Kevin Offemaria" userId="ESdL7tGk4cDQt6Brbt3sbHxWxcTXJqjiOVCtlJhm/Os=" providerId="None" clId="Web-{F06667BE-2AB1-40DE-8B66-1E452D732FE6}" dt="2023-03-26T22:39:04.087" v="1608" actId="20577"/>
          <ac:spMkLst>
            <pc:docMk/>
            <pc:sldMk cId="416602984" sldId="288"/>
            <ac:spMk id="3" creationId="{B501D818-A631-71F9-5B5F-665EE5E5091B}"/>
          </ac:spMkLst>
        </pc:spChg>
      </pc:sldChg>
      <pc:sldChg chg="modSp add replId">
        <pc:chgData name="Kevin Offemaria" userId="ESdL7tGk4cDQt6Brbt3sbHxWxcTXJqjiOVCtlJhm/Os=" providerId="None" clId="Web-{F06667BE-2AB1-40DE-8B66-1E452D732FE6}" dt="2023-03-26T22:39:35.384" v="1614" actId="20577"/>
        <pc:sldMkLst>
          <pc:docMk/>
          <pc:sldMk cId="2304748958" sldId="289"/>
        </pc:sldMkLst>
        <pc:spChg chg="mod">
          <ac:chgData name="Kevin Offemaria" userId="ESdL7tGk4cDQt6Brbt3sbHxWxcTXJqjiOVCtlJhm/Os=" providerId="None" clId="Web-{F06667BE-2AB1-40DE-8B66-1E452D732FE6}" dt="2023-03-26T22:39:35.384" v="1614" actId="20577"/>
          <ac:spMkLst>
            <pc:docMk/>
            <pc:sldMk cId="2304748958" sldId="289"/>
            <ac:spMk id="2" creationId="{4E6EE68A-E484-A595-6782-F8B64CB95A3D}"/>
          </ac:spMkLst>
        </pc:spChg>
      </pc:sldChg>
      <pc:sldChg chg="modSp add replId">
        <pc:chgData name="Kevin Offemaria" userId="ESdL7tGk4cDQt6Brbt3sbHxWxcTXJqjiOVCtlJhm/Os=" providerId="None" clId="Web-{F06667BE-2AB1-40DE-8B66-1E452D732FE6}" dt="2023-03-26T22:41:02.402" v="1625" actId="20577"/>
        <pc:sldMkLst>
          <pc:docMk/>
          <pc:sldMk cId="1341667945" sldId="290"/>
        </pc:sldMkLst>
        <pc:spChg chg="mod">
          <ac:chgData name="Kevin Offemaria" userId="ESdL7tGk4cDQt6Brbt3sbHxWxcTXJqjiOVCtlJhm/Os=" providerId="None" clId="Web-{F06667BE-2AB1-40DE-8B66-1E452D732FE6}" dt="2023-03-26T22:39:42.010" v="1620" actId="20577"/>
          <ac:spMkLst>
            <pc:docMk/>
            <pc:sldMk cId="1341667945" sldId="290"/>
            <ac:spMk id="2" creationId="{4E6EE68A-E484-A595-6782-F8B64CB95A3D}"/>
          </ac:spMkLst>
        </pc:spChg>
        <pc:spChg chg="mod">
          <ac:chgData name="Kevin Offemaria" userId="ESdL7tGk4cDQt6Brbt3sbHxWxcTXJqjiOVCtlJhm/Os=" providerId="None" clId="Web-{F06667BE-2AB1-40DE-8B66-1E452D732FE6}" dt="2023-03-26T22:41:02.402" v="1625" actId="20577"/>
          <ac:spMkLst>
            <pc:docMk/>
            <pc:sldMk cId="1341667945" sldId="290"/>
            <ac:spMk id="3" creationId="{B501D818-A631-71F9-5B5F-665EE5E5091B}"/>
          </ac:spMkLst>
        </pc:spChg>
      </pc:sldChg>
      <pc:sldChg chg="modSp add replId">
        <pc:chgData name="Kevin Offemaria" userId="ESdL7tGk4cDQt6Brbt3sbHxWxcTXJqjiOVCtlJhm/Os=" providerId="None" clId="Web-{F06667BE-2AB1-40DE-8B66-1E452D732FE6}" dt="2023-03-26T22:41:08.293" v="1627" actId="20577"/>
        <pc:sldMkLst>
          <pc:docMk/>
          <pc:sldMk cId="3259090373" sldId="291"/>
        </pc:sldMkLst>
        <pc:spChg chg="mod">
          <ac:chgData name="Kevin Offemaria" userId="ESdL7tGk4cDQt6Brbt3sbHxWxcTXJqjiOVCtlJhm/Os=" providerId="None" clId="Web-{F06667BE-2AB1-40DE-8B66-1E452D732FE6}" dt="2023-03-26T22:41:08.293" v="1627" actId="20577"/>
          <ac:spMkLst>
            <pc:docMk/>
            <pc:sldMk cId="3259090373" sldId="291"/>
            <ac:spMk id="2" creationId="{4E6EE68A-E484-A595-6782-F8B64CB95A3D}"/>
          </ac:spMkLst>
        </pc:spChg>
      </pc:sldChg>
      <pc:sldChg chg="modSp add replId">
        <pc:chgData name="Kevin Offemaria" userId="ESdL7tGk4cDQt6Brbt3sbHxWxcTXJqjiOVCtlJhm/Os=" providerId="None" clId="Web-{F06667BE-2AB1-40DE-8B66-1E452D732FE6}" dt="2023-03-26T22:41:50.450" v="1637" actId="20577"/>
        <pc:sldMkLst>
          <pc:docMk/>
          <pc:sldMk cId="3065634584" sldId="292"/>
        </pc:sldMkLst>
        <pc:spChg chg="mod">
          <ac:chgData name="Kevin Offemaria" userId="ESdL7tGk4cDQt6Brbt3sbHxWxcTXJqjiOVCtlJhm/Os=" providerId="None" clId="Web-{F06667BE-2AB1-40DE-8B66-1E452D732FE6}" dt="2023-03-26T22:41:50.450" v="1637" actId="20577"/>
          <ac:spMkLst>
            <pc:docMk/>
            <pc:sldMk cId="3065634584" sldId="292"/>
            <ac:spMk id="2" creationId="{4E6EE68A-E484-A595-6782-F8B64CB95A3D}"/>
          </ac:spMkLst>
        </pc:spChg>
      </pc:sldChg>
      <pc:sldChg chg="modSp add replId">
        <pc:chgData name="Kevin Offemaria" userId="ESdL7tGk4cDQt6Brbt3sbHxWxcTXJqjiOVCtlJhm/Os=" providerId="None" clId="Web-{F06667BE-2AB1-40DE-8B66-1E452D732FE6}" dt="2023-03-26T22:42:04.310" v="1640" actId="20577"/>
        <pc:sldMkLst>
          <pc:docMk/>
          <pc:sldMk cId="3424166814" sldId="293"/>
        </pc:sldMkLst>
        <pc:spChg chg="mod">
          <ac:chgData name="Kevin Offemaria" userId="ESdL7tGk4cDQt6Brbt3sbHxWxcTXJqjiOVCtlJhm/Os=" providerId="None" clId="Web-{F06667BE-2AB1-40DE-8B66-1E452D732FE6}" dt="2023-03-26T22:42:04.310" v="1640" actId="20577"/>
          <ac:spMkLst>
            <pc:docMk/>
            <pc:sldMk cId="3424166814" sldId="293"/>
            <ac:spMk id="2" creationId="{4E6EE68A-E484-A595-6782-F8B64CB95A3D}"/>
          </ac:spMkLst>
        </pc:spChg>
      </pc:sldChg>
      <pc:sldChg chg="modSp add ord replId">
        <pc:chgData name="Kevin Offemaria" userId="ESdL7tGk4cDQt6Brbt3sbHxWxcTXJqjiOVCtlJhm/Os=" providerId="None" clId="Web-{F06667BE-2AB1-40DE-8B66-1E452D732FE6}" dt="2023-03-26T22:46:45.816" v="1711"/>
        <pc:sldMkLst>
          <pc:docMk/>
          <pc:sldMk cId="4263241188" sldId="294"/>
        </pc:sldMkLst>
        <pc:spChg chg="mod">
          <ac:chgData name="Kevin Offemaria" userId="ESdL7tGk4cDQt6Brbt3sbHxWxcTXJqjiOVCtlJhm/Os=" providerId="None" clId="Web-{F06667BE-2AB1-40DE-8B66-1E452D732FE6}" dt="2023-03-26T22:42:11.654" v="1646" actId="20577"/>
          <ac:spMkLst>
            <pc:docMk/>
            <pc:sldMk cId="4263241188" sldId="294"/>
            <ac:spMk id="2" creationId="{4E6EE68A-E484-A595-6782-F8B64CB95A3D}"/>
          </ac:spMkLst>
        </pc:spChg>
      </pc:sldChg>
      <pc:sldChg chg="modSp add del replId">
        <pc:chgData name="Kevin Offemaria" userId="ESdL7tGk4cDQt6Brbt3sbHxWxcTXJqjiOVCtlJhm/Os=" providerId="None" clId="Web-{F06667BE-2AB1-40DE-8B66-1E452D732FE6}" dt="2023-03-26T22:42:40.154" v="1652"/>
        <pc:sldMkLst>
          <pc:docMk/>
          <pc:sldMk cId="2336786820" sldId="295"/>
        </pc:sldMkLst>
        <pc:spChg chg="mod">
          <ac:chgData name="Kevin Offemaria" userId="ESdL7tGk4cDQt6Brbt3sbHxWxcTXJqjiOVCtlJhm/Os=" providerId="None" clId="Web-{F06667BE-2AB1-40DE-8B66-1E452D732FE6}" dt="2023-03-26T22:42:19.169" v="1649" actId="20577"/>
          <ac:spMkLst>
            <pc:docMk/>
            <pc:sldMk cId="2336786820" sldId="295"/>
            <ac:spMk id="2" creationId="{4E6EE68A-E484-A595-6782-F8B64CB95A3D}"/>
          </ac:spMkLst>
        </pc:spChg>
      </pc:sldChg>
    </pc:docChg>
  </pc:docChgLst>
  <pc:docChgLst>
    <pc:chgData name="Kevin Offemaria" clId="Web-{F06667BE-2AB1-40DE-8B66-1E452D732FE6}"/>
    <pc:docChg chg="addSld delSld modSld sldOrd">
      <pc:chgData name="Kevin Offemaria" userId="" providerId="" clId="Web-{F06667BE-2AB1-40DE-8B66-1E452D732FE6}" dt="2023-03-27T04:34:24.936" v="1032" actId="20577"/>
      <pc:docMkLst>
        <pc:docMk/>
      </pc:docMkLst>
      <pc:sldChg chg="modSp">
        <pc:chgData name="Kevin Offemaria" userId="" providerId="" clId="Web-{F06667BE-2AB1-40DE-8B66-1E452D732FE6}" dt="2023-03-27T03:33:50.343" v="64" actId="20577"/>
        <pc:sldMkLst>
          <pc:docMk/>
          <pc:sldMk cId="4174666049" sldId="283"/>
        </pc:sldMkLst>
        <pc:spChg chg="mod">
          <ac:chgData name="Kevin Offemaria" userId="" providerId="" clId="Web-{F06667BE-2AB1-40DE-8B66-1E452D732FE6}" dt="2023-03-27T03:33:50.343" v="64" actId="20577"/>
          <ac:spMkLst>
            <pc:docMk/>
            <pc:sldMk cId="4174666049" sldId="283"/>
            <ac:spMk id="2" creationId="{C54C533B-93CA-4431-9F2B-04F89DD96727}"/>
          </ac:spMkLst>
        </pc:spChg>
        <pc:picChg chg="mod">
          <ac:chgData name="Kevin Offemaria" userId="" providerId="" clId="Web-{F06667BE-2AB1-40DE-8B66-1E452D732FE6}" dt="2023-03-27T03:33:45.906" v="62" actId="14100"/>
          <ac:picMkLst>
            <pc:docMk/>
            <pc:sldMk cId="4174666049" sldId="283"/>
            <ac:picMk id="8" creationId="{365E0659-0334-5B02-AF1C-A0B7C2A6D242}"/>
          </ac:picMkLst>
        </pc:picChg>
      </pc:sldChg>
      <pc:sldChg chg="modSp">
        <pc:chgData name="Kevin Offemaria" userId="" providerId="" clId="Web-{F06667BE-2AB1-40DE-8B66-1E452D732FE6}" dt="2023-03-27T03:36:09.488" v="124" actId="20577"/>
        <pc:sldMkLst>
          <pc:docMk/>
          <pc:sldMk cId="3362424884" sldId="284"/>
        </pc:sldMkLst>
        <pc:spChg chg="mod">
          <ac:chgData name="Kevin Offemaria" userId="" providerId="" clId="Web-{F06667BE-2AB1-40DE-8B66-1E452D732FE6}" dt="2023-03-27T03:36:09.488" v="124" actId="20577"/>
          <ac:spMkLst>
            <pc:docMk/>
            <pc:sldMk cId="3362424884" sldId="284"/>
            <ac:spMk id="3" creationId="{B501D818-A631-71F9-5B5F-665EE5E5091B}"/>
          </ac:spMkLst>
        </pc:spChg>
      </pc:sldChg>
      <pc:sldChg chg="addSp delSp modSp ord">
        <pc:chgData name="Kevin Offemaria" userId="" providerId="" clId="Web-{F06667BE-2AB1-40DE-8B66-1E452D732FE6}" dt="2023-03-27T03:44:15.943" v="271" actId="1076"/>
        <pc:sldMkLst>
          <pc:docMk/>
          <pc:sldMk cId="3616149008" sldId="285"/>
        </pc:sldMkLst>
        <pc:spChg chg="mod">
          <ac:chgData name="Kevin Offemaria" userId="" providerId="" clId="Web-{F06667BE-2AB1-40DE-8B66-1E452D732FE6}" dt="2023-03-27T03:41:46.595" v="237" actId="20577"/>
          <ac:spMkLst>
            <pc:docMk/>
            <pc:sldMk cId="3616149008" sldId="285"/>
            <ac:spMk id="2" creationId="{4E6EE68A-E484-A595-6782-F8B64CB95A3D}"/>
          </ac:spMkLst>
        </pc:spChg>
        <pc:spChg chg="mod">
          <ac:chgData name="Kevin Offemaria" userId="" providerId="" clId="Web-{F06667BE-2AB1-40DE-8B66-1E452D732FE6}" dt="2023-03-27T03:44:01.771" v="265" actId="20577"/>
          <ac:spMkLst>
            <pc:docMk/>
            <pc:sldMk cId="3616149008" sldId="285"/>
            <ac:spMk id="3" creationId="{B501D818-A631-71F9-5B5F-665EE5E5091B}"/>
          </ac:spMkLst>
        </pc:spChg>
        <pc:picChg chg="add del mod">
          <ac:chgData name="Kevin Offemaria" userId="" providerId="" clId="Web-{F06667BE-2AB1-40DE-8B66-1E452D732FE6}" dt="2023-03-27T03:44:08.912" v="269"/>
          <ac:picMkLst>
            <pc:docMk/>
            <pc:sldMk cId="3616149008" sldId="285"/>
            <ac:picMk id="5" creationId="{9DA4B667-0AED-81F7-C4F6-6D18918ACFD4}"/>
          </ac:picMkLst>
        </pc:picChg>
        <pc:picChg chg="add mod">
          <ac:chgData name="Kevin Offemaria" userId="" providerId="" clId="Web-{F06667BE-2AB1-40DE-8B66-1E452D732FE6}" dt="2023-03-27T03:44:15.943" v="271" actId="1076"/>
          <ac:picMkLst>
            <pc:docMk/>
            <pc:sldMk cId="3616149008" sldId="285"/>
            <ac:picMk id="7" creationId="{81B298CB-E3CF-00AB-2E48-92F40AEAB83E}"/>
          </ac:picMkLst>
        </pc:picChg>
      </pc:sldChg>
      <pc:sldChg chg="modSp">
        <pc:chgData name="Kevin Offemaria" userId="" providerId="" clId="Web-{F06667BE-2AB1-40DE-8B66-1E452D732FE6}" dt="2023-03-27T03:39:54.514" v="218" actId="20577"/>
        <pc:sldMkLst>
          <pc:docMk/>
          <pc:sldMk cId="769910582" sldId="286"/>
        </pc:sldMkLst>
        <pc:spChg chg="mod">
          <ac:chgData name="Kevin Offemaria" userId="" providerId="" clId="Web-{F06667BE-2AB1-40DE-8B66-1E452D732FE6}" dt="2023-03-27T03:39:54.514" v="218" actId="20577"/>
          <ac:spMkLst>
            <pc:docMk/>
            <pc:sldMk cId="769910582" sldId="286"/>
            <ac:spMk id="3" creationId="{B501D818-A631-71F9-5B5F-665EE5E5091B}"/>
          </ac:spMkLst>
        </pc:spChg>
      </pc:sldChg>
      <pc:sldChg chg="modSp ord">
        <pc:chgData name="Kevin Offemaria" userId="" providerId="" clId="Web-{F06667BE-2AB1-40DE-8B66-1E452D732FE6}" dt="2023-03-27T03:47:54.496" v="332" actId="20577"/>
        <pc:sldMkLst>
          <pc:docMk/>
          <pc:sldMk cId="2000255617" sldId="287"/>
        </pc:sldMkLst>
        <pc:spChg chg="mod">
          <ac:chgData name="Kevin Offemaria" userId="" providerId="" clId="Web-{F06667BE-2AB1-40DE-8B66-1E452D732FE6}" dt="2023-03-27T03:47:54.496" v="332" actId="20577"/>
          <ac:spMkLst>
            <pc:docMk/>
            <pc:sldMk cId="2000255617" sldId="287"/>
            <ac:spMk id="3" creationId="{B501D818-A631-71F9-5B5F-665EE5E5091B}"/>
          </ac:spMkLst>
        </pc:spChg>
      </pc:sldChg>
      <pc:sldChg chg="modSp del">
        <pc:chgData name="Kevin Offemaria" userId="" providerId="" clId="Web-{F06667BE-2AB1-40DE-8B66-1E452D732FE6}" dt="2023-03-27T03:40:37.172" v="223"/>
        <pc:sldMkLst>
          <pc:docMk/>
          <pc:sldMk cId="416602984" sldId="288"/>
        </pc:sldMkLst>
        <pc:spChg chg="mod">
          <ac:chgData name="Kevin Offemaria" userId="" providerId="" clId="Web-{F06667BE-2AB1-40DE-8B66-1E452D732FE6}" dt="2023-03-27T03:40:32.515" v="222" actId="1076"/>
          <ac:spMkLst>
            <pc:docMk/>
            <pc:sldMk cId="416602984" sldId="288"/>
            <ac:spMk id="3" creationId="{B501D818-A631-71F9-5B5F-665EE5E5091B}"/>
          </ac:spMkLst>
        </pc:spChg>
      </pc:sldChg>
      <pc:sldChg chg="addSp modSp">
        <pc:chgData name="Kevin Offemaria" userId="" providerId="" clId="Web-{F06667BE-2AB1-40DE-8B66-1E452D732FE6}" dt="2023-03-27T03:52:46.571" v="424" actId="20577"/>
        <pc:sldMkLst>
          <pc:docMk/>
          <pc:sldMk cId="2304748958" sldId="289"/>
        </pc:sldMkLst>
        <pc:spChg chg="mod">
          <ac:chgData name="Kevin Offemaria" userId="" providerId="" clId="Web-{F06667BE-2AB1-40DE-8B66-1E452D732FE6}" dt="2023-03-27T03:52:46.571" v="424" actId="20577"/>
          <ac:spMkLst>
            <pc:docMk/>
            <pc:sldMk cId="2304748958" sldId="289"/>
            <ac:spMk id="2" creationId="{4E6EE68A-E484-A595-6782-F8B64CB95A3D}"/>
          </ac:spMkLst>
        </pc:spChg>
        <pc:spChg chg="mod">
          <ac:chgData name="Kevin Offemaria" userId="" providerId="" clId="Web-{F06667BE-2AB1-40DE-8B66-1E452D732FE6}" dt="2023-03-27T03:52:01.237" v="410" actId="20577"/>
          <ac:spMkLst>
            <pc:docMk/>
            <pc:sldMk cId="2304748958" sldId="289"/>
            <ac:spMk id="3" creationId="{B501D818-A631-71F9-5B5F-665EE5E5091B}"/>
          </ac:spMkLst>
        </pc:spChg>
        <pc:picChg chg="add mod">
          <ac:chgData name="Kevin Offemaria" userId="" providerId="" clId="Web-{F06667BE-2AB1-40DE-8B66-1E452D732FE6}" dt="2023-03-27T03:52:10.070" v="416" actId="1076"/>
          <ac:picMkLst>
            <pc:docMk/>
            <pc:sldMk cId="2304748958" sldId="289"/>
            <ac:picMk id="5" creationId="{AD65B469-71BB-929B-7573-6BAF33F5698D}"/>
          </ac:picMkLst>
        </pc:picChg>
      </pc:sldChg>
      <pc:sldChg chg="addSp delSp modSp">
        <pc:chgData name="Kevin Offemaria" userId="" providerId="" clId="Web-{F06667BE-2AB1-40DE-8B66-1E452D732FE6}" dt="2023-03-27T04:23:29.195" v="843" actId="20577"/>
        <pc:sldMkLst>
          <pc:docMk/>
          <pc:sldMk cId="1341667945" sldId="290"/>
        </pc:sldMkLst>
        <pc:spChg chg="mod">
          <ac:chgData name="Kevin Offemaria" userId="" providerId="" clId="Web-{F06667BE-2AB1-40DE-8B66-1E452D732FE6}" dt="2023-03-27T04:08:32.566" v="714" actId="20577"/>
          <ac:spMkLst>
            <pc:docMk/>
            <pc:sldMk cId="1341667945" sldId="290"/>
            <ac:spMk id="2" creationId="{4E6EE68A-E484-A595-6782-F8B64CB95A3D}"/>
          </ac:spMkLst>
        </pc:spChg>
        <pc:spChg chg="mod">
          <ac:chgData name="Kevin Offemaria" userId="" providerId="" clId="Web-{F06667BE-2AB1-40DE-8B66-1E452D732FE6}" dt="2023-03-27T04:23:29.195" v="843" actId="20577"/>
          <ac:spMkLst>
            <pc:docMk/>
            <pc:sldMk cId="1341667945" sldId="290"/>
            <ac:spMk id="3" creationId="{B501D818-A631-71F9-5B5F-665EE5E5091B}"/>
          </ac:spMkLst>
        </pc:spChg>
        <pc:picChg chg="add mod">
          <ac:chgData name="Kevin Offemaria" userId="" providerId="" clId="Web-{F06667BE-2AB1-40DE-8B66-1E452D732FE6}" dt="2023-03-27T04:18:41.921" v="723" actId="1076"/>
          <ac:picMkLst>
            <pc:docMk/>
            <pc:sldMk cId="1341667945" sldId="290"/>
            <ac:picMk id="5" creationId="{172E22CC-30EC-7C95-A1CA-19D8382597A1}"/>
          </ac:picMkLst>
        </pc:picChg>
        <pc:picChg chg="add del mod">
          <ac:chgData name="Kevin Offemaria" userId="" providerId="" clId="Web-{F06667BE-2AB1-40DE-8B66-1E452D732FE6}" dt="2023-03-27T04:20:13.908" v="765"/>
          <ac:picMkLst>
            <pc:docMk/>
            <pc:sldMk cId="1341667945" sldId="290"/>
            <ac:picMk id="7" creationId="{16078CB5-5754-36F4-8625-66855803BCF8}"/>
          </ac:picMkLst>
        </pc:picChg>
        <pc:picChg chg="add mod">
          <ac:chgData name="Kevin Offemaria" userId="" providerId="" clId="Web-{F06667BE-2AB1-40DE-8B66-1E452D732FE6}" dt="2023-03-27T04:20:19.705" v="768" actId="14100"/>
          <ac:picMkLst>
            <pc:docMk/>
            <pc:sldMk cId="1341667945" sldId="290"/>
            <ac:picMk id="8" creationId="{8811BC51-09F7-EF6A-360B-5B3DD2852CDC}"/>
          </ac:picMkLst>
        </pc:picChg>
      </pc:sldChg>
      <pc:sldChg chg="addSp delSp modSp">
        <pc:chgData name="Kevin Offemaria" userId="" providerId="" clId="Web-{F06667BE-2AB1-40DE-8B66-1E452D732FE6}" dt="2023-03-27T04:00:34.100" v="539" actId="1076"/>
        <pc:sldMkLst>
          <pc:docMk/>
          <pc:sldMk cId="3259090373" sldId="291"/>
        </pc:sldMkLst>
        <pc:spChg chg="mod">
          <ac:chgData name="Kevin Offemaria" userId="" providerId="" clId="Web-{F06667BE-2AB1-40DE-8B66-1E452D732FE6}" dt="2023-03-27T03:56:26.406" v="514" actId="20577"/>
          <ac:spMkLst>
            <pc:docMk/>
            <pc:sldMk cId="3259090373" sldId="291"/>
            <ac:spMk id="2" creationId="{4E6EE68A-E484-A595-6782-F8B64CB95A3D}"/>
          </ac:spMkLst>
        </pc:spChg>
        <pc:spChg chg="del mod">
          <ac:chgData name="Kevin Offemaria" userId="" providerId="" clId="Web-{F06667BE-2AB1-40DE-8B66-1E452D732FE6}" dt="2023-03-27T03:58:13.534" v="522"/>
          <ac:spMkLst>
            <pc:docMk/>
            <pc:sldMk cId="3259090373" sldId="291"/>
            <ac:spMk id="3" creationId="{B501D818-A631-71F9-5B5F-665EE5E5091B}"/>
          </ac:spMkLst>
        </pc:spChg>
        <pc:spChg chg="add del mod">
          <ac:chgData name="Kevin Offemaria" userId="" providerId="" clId="Web-{F06667BE-2AB1-40DE-8B66-1E452D732FE6}" dt="2023-03-27T03:58:16.190" v="523"/>
          <ac:spMkLst>
            <pc:docMk/>
            <pc:sldMk cId="3259090373" sldId="291"/>
            <ac:spMk id="7" creationId="{65CB9C79-18F4-50F5-473C-F0F29F4A4DAD}"/>
          </ac:spMkLst>
        </pc:spChg>
        <pc:picChg chg="add mod ord">
          <ac:chgData name="Kevin Offemaria" userId="" providerId="" clId="Web-{F06667BE-2AB1-40DE-8B66-1E452D732FE6}" dt="2023-03-27T04:00:31.819" v="538" actId="14100"/>
          <ac:picMkLst>
            <pc:docMk/>
            <pc:sldMk cId="3259090373" sldId="291"/>
            <ac:picMk id="8" creationId="{2A8F5F4C-BE55-4EBE-C521-BF5C25D0CC47}"/>
          </ac:picMkLst>
        </pc:picChg>
        <pc:picChg chg="add mod">
          <ac:chgData name="Kevin Offemaria" userId="" providerId="" clId="Web-{F06667BE-2AB1-40DE-8B66-1E452D732FE6}" dt="2023-03-27T04:00:27.756" v="537" actId="1076"/>
          <ac:picMkLst>
            <pc:docMk/>
            <pc:sldMk cId="3259090373" sldId="291"/>
            <ac:picMk id="9" creationId="{605A86E2-CBA5-C967-63FF-26111A3A3B2C}"/>
          </ac:picMkLst>
        </pc:picChg>
        <pc:picChg chg="add mod">
          <ac:chgData name="Kevin Offemaria" userId="" providerId="" clId="Web-{F06667BE-2AB1-40DE-8B66-1E452D732FE6}" dt="2023-03-27T04:00:34.100" v="539" actId="1076"/>
          <ac:picMkLst>
            <pc:docMk/>
            <pc:sldMk cId="3259090373" sldId="291"/>
            <ac:picMk id="10" creationId="{B7AB54AA-EE52-183C-7B17-718B944511F8}"/>
          </ac:picMkLst>
        </pc:picChg>
      </pc:sldChg>
      <pc:sldChg chg="addSp delSp modSp">
        <pc:chgData name="Kevin Offemaria" userId="" providerId="" clId="Web-{F06667BE-2AB1-40DE-8B66-1E452D732FE6}" dt="2023-03-27T04:25:17.244" v="861" actId="14100"/>
        <pc:sldMkLst>
          <pc:docMk/>
          <pc:sldMk cId="3065634584" sldId="292"/>
        </pc:sldMkLst>
        <pc:spChg chg="mod">
          <ac:chgData name="Kevin Offemaria" userId="" providerId="" clId="Web-{F06667BE-2AB1-40DE-8B66-1E452D732FE6}" dt="2023-03-27T04:24:01.899" v="848" actId="20577"/>
          <ac:spMkLst>
            <pc:docMk/>
            <pc:sldMk cId="3065634584" sldId="292"/>
            <ac:spMk id="2" creationId="{4E6EE68A-E484-A595-6782-F8B64CB95A3D}"/>
          </ac:spMkLst>
        </pc:spChg>
        <pc:spChg chg="del mod">
          <ac:chgData name="Kevin Offemaria" userId="" providerId="" clId="Web-{F06667BE-2AB1-40DE-8B66-1E452D732FE6}" dt="2023-03-27T04:24:23.008" v="851"/>
          <ac:spMkLst>
            <pc:docMk/>
            <pc:sldMk cId="3065634584" sldId="292"/>
            <ac:spMk id="3" creationId="{B501D818-A631-71F9-5B5F-665EE5E5091B}"/>
          </ac:spMkLst>
        </pc:spChg>
        <pc:picChg chg="add mod ord">
          <ac:chgData name="Kevin Offemaria" userId="" providerId="" clId="Web-{F06667BE-2AB1-40DE-8B66-1E452D732FE6}" dt="2023-03-27T04:24:31.681" v="854" actId="1076"/>
          <ac:picMkLst>
            <pc:docMk/>
            <pc:sldMk cId="3065634584" sldId="292"/>
            <ac:picMk id="5" creationId="{73635B2E-7CAD-A8B0-CE98-8032DFFBC314}"/>
          </ac:picMkLst>
        </pc:picChg>
        <pc:picChg chg="add mod">
          <ac:chgData name="Kevin Offemaria" userId="" providerId="" clId="Web-{F06667BE-2AB1-40DE-8B66-1E452D732FE6}" dt="2023-03-27T04:24:54.572" v="857" actId="14100"/>
          <ac:picMkLst>
            <pc:docMk/>
            <pc:sldMk cId="3065634584" sldId="292"/>
            <ac:picMk id="7" creationId="{76EE8D6E-A94B-CAA5-A75B-764DF7377CD4}"/>
          </ac:picMkLst>
        </pc:picChg>
        <pc:picChg chg="add mod">
          <ac:chgData name="Kevin Offemaria" userId="" providerId="" clId="Web-{F06667BE-2AB1-40DE-8B66-1E452D732FE6}" dt="2023-03-27T04:25:17.244" v="861" actId="14100"/>
          <ac:picMkLst>
            <pc:docMk/>
            <pc:sldMk cId="3065634584" sldId="292"/>
            <ac:picMk id="8" creationId="{7563664F-750F-DBE8-6809-2B408192DEAC}"/>
          </ac:picMkLst>
        </pc:picChg>
      </pc:sldChg>
      <pc:sldChg chg="modSp">
        <pc:chgData name="Kevin Offemaria" userId="" providerId="" clId="Web-{F06667BE-2AB1-40DE-8B66-1E452D732FE6}" dt="2023-03-27T04:25:53.089" v="875" actId="20577"/>
        <pc:sldMkLst>
          <pc:docMk/>
          <pc:sldMk cId="3424166814" sldId="293"/>
        </pc:sldMkLst>
        <pc:spChg chg="mod">
          <ac:chgData name="Kevin Offemaria" userId="" providerId="" clId="Web-{F06667BE-2AB1-40DE-8B66-1E452D732FE6}" dt="2023-03-27T04:25:53.089" v="875" actId="20577"/>
          <ac:spMkLst>
            <pc:docMk/>
            <pc:sldMk cId="3424166814" sldId="293"/>
            <ac:spMk id="3" creationId="{B501D818-A631-71F9-5B5F-665EE5E5091B}"/>
          </ac:spMkLst>
        </pc:spChg>
      </pc:sldChg>
      <pc:sldChg chg="modSp">
        <pc:chgData name="Kevin Offemaria" userId="" providerId="" clId="Web-{F06667BE-2AB1-40DE-8B66-1E452D732FE6}" dt="2023-03-27T04:34:24.936" v="1032" actId="20577"/>
        <pc:sldMkLst>
          <pc:docMk/>
          <pc:sldMk cId="4263241188" sldId="294"/>
        </pc:sldMkLst>
        <pc:spChg chg="mod">
          <ac:chgData name="Kevin Offemaria" userId="" providerId="" clId="Web-{F06667BE-2AB1-40DE-8B66-1E452D732FE6}" dt="2023-03-27T04:34:24.936" v="1032" actId="20577"/>
          <ac:spMkLst>
            <pc:docMk/>
            <pc:sldMk cId="4263241188" sldId="294"/>
            <ac:spMk id="3" creationId="{B501D818-A631-71F9-5B5F-665EE5E5091B}"/>
          </ac:spMkLst>
        </pc:spChg>
      </pc:sldChg>
      <pc:sldChg chg="add replId">
        <pc:chgData name="Kevin Offemaria" userId="" providerId="" clId="Web-{F06667BE-2AB1-40DE-8B66-1E452D732FE6}" dt="2023-03-27T03:40:26.750" v="220"/>
        <pc:sldMkLst>
          <pc:docMk/>
          <pc:sldMk cId="2692002303" sldId="295"/>
        </pc:sldMkLst>
      </pc:sldChg>
      <pc:sldChg chg="addSp delSp modSp add replId">
        <pc:chgData name="Kevin Offemaria" userId="" providerId="" clId="Web-{F06667BE-2AB1-40DE-8B66-1E452D732FE6}" dt="2023-03-27T03:56:17.093" v="512" actId="20577"/>
        <pc:sldMkLst>
          <pc:docMk/>
          <pc:sldMk cId="683037021" sldId="296"/>
        </pc:sldMkLst>
        <pc:spChg chg="mod">
          <ac:chgData name="Kevin Offemaria" userId="" providerId="" clId="Web-{F06667BE-2AB1-40DE-8B66-1E452D732FE6}" dt="2023-03-27T03:52:43.024" v="423" actId="20577"/>
          <ac:spMkLst>
            <pc:docMk/>
            <pc:sldMk cId="683037021" sldId="296"/>
            <ac:spMk id="2" creationId="{4E6EE68A-E484-A595-6782-F8B64CB95A3D}"/>
          </ac:spMkLst>
        </pc:spChg>
        <pc:spChg chg="mod">
          <ac:chgData name="Kevin Offemaria" userId="" providerId="" clId="Web-{F06667BE-2AB1-40DE-8B66-1E452D732FE6}" dt="2023-03-27T03:56:17.093" v="512" actId="20577"/>
          <ac:spMkLst>
            <pc:docMk/>
            <pc:sldMk cId="683037021" sldId="296"/>
            <ac:spMk id="3" creationId="{B501D818-A631-71F9-5B5F-665EE5E5091B}"/>
          </ac:spMkLst>
        </pc:spChg>
        <pc:picChg chg="del">
          <ac:chgData name="Kevin Offemaria" userId="" providerId="" clId="Web-{F06667BE-2AB1-40DE-8B66-1E452D732FE6}" dt="2023-03-27T03:52:50.368" v="425"/>
          <ac:picMkLst>
            <pc:docMk/>
            <pc:sldMk cId="683037021" sldId="296"/>
            <ac:picMk id="5" creationId="{AD65B469-71BB-929B-7573-6BAF33F5698D}"/>
          </ac:picMkLst>
        </pc:picChg>
        <pc:picChg chg="add mod">
          <ac:chgData name="Kevin Offemaria" userId="" providerId="" clId="Web-{F06667BE-2AB1-40DE-8B66-1E452D732FE6}" dt="2023-03-27T03:53:52.182" v="447" actId="1076"/>
          <ac:picMkLst>
            <pc:docMk/>
            <pc:sldMk cId="683037021" sldId="296"/>
            <ac:picMk id="7" creationId="{9DE42AE0-F4A8-0747-28B9-FE14950EB0F9}"/>
          </ac:picMkLst>
        </pc:picChg>
      </pc:sldChg>
      <pc:sldChg chg="modSp add replId">
        <pc:chgData name="Kevin Offemaria" userId="" providerId="" clId="Web-{F06667BE-2AB1-40DE-8B66-1E452D732FE6}" dt="2023-03-27T04:18:32.248" v="720" actId="20577"/>
        <pc:sldMkLst>
          <pc:docMk/>
          <pc:sldMk cId="2938690139" sldId="297"/>
        </pc:sldMkLst>
        <pc:spChg chg="mod">
          <ac:chgData name="Kevin Offemaria" userId="" providerId="" clId="Web-{F06667BE-2AB1-40DE-8B66-1E452D732FE6}" dt="2023-03-27T03:58:03.424" v="521" actId="20577"/>
          <ac:spMkLst>
            <pc:docMk/>
            <pc:sldMk cId="2938690139" sldId="297"/>
            <ac:spMk id="2" creationId="{4E6EE68A-E484-A595-6782-F8B64CB95A3D}"/>
          </ac:spMkLst>
        </pc:spChg>
        <pc:spChg chg="mod">
          <ac:chgData name="Kevin Offemaria" userId="" providerId="" clId="Web-{F06667BE-2AB1-40DE-8B66-1E452D732FE6}" dt="2023-03-27T04:18:32.248" v="720" actId="20577"/>
          <ac:spMkLst>
            <pc:docMk/>
            <pc:sldMk cId="2938690139" sldId="297"/>
            <ac:spMk id="3" creationId="{B501D818-A631-71F9-5B5F-665EE5E5091B}"/>
          </ac:spMkLst>
        </pc:spChg>
      </pc:sldChg>
      <pc:sldChg chg="modSp add ord replId">
        <pc:chgData name="Kevin Offemaria" userId="" providerId="" clId="Web-{F06667BE-2AB1-40DE-8B66-1E452D732FE6}" dt="2023-03-27T04:30:13.008" v="952" actId="20577"/>
        <pc:sldMkLst>
          <pc:docMk/>
          <pc:sldMk cId="2389417504" sldId="298"/>
        </pc:sldMkLst>
        <pc:spChg chg="mod">
          <ac:chgData name="Kevin Offemaria" userId="" providerId="" clId="Web-{F06667BE-2AB1-40DE-8B66-1E452D732FE6}" dt="2023-03-27T04:26:02.218" v="876" actId="20577"/>
          <ac:spMkLst>
            <pc:docMk/>
            <pc:sldMk cId="2389417504" sldId="298"/>
            <ac:spMk id="2" creationId="{4E6EE68A-E484-A595-6782-F8B64CB95A3D}"/>
          </ac:spMkLst>
        </pc:spChg>
        <pc:spChg chg="mod">
          <ac:chgData name="Kevin Offemaria" userId="" providerId="" clId="Web-{F06667BE-2AB1-40DE-8B66-1E452D732FE6}" dt="2023-03-27T04:30:13.008" v="952" actId="20577"/>
          <ac:spMkLst>
            <pc:docMk/>
            <pc:sldMk cId="2389417504" sldId="298"/>
            <ac:spMk id="3" creationId="{B501D818-A631-71F9-5B5F-665EE5E5091B}"/>
          </ac:spMkLst>
        </pc:spChg>
      </pc:sldChg>
    </pc:docChg>
  </pc:docChgLst>
  <pc:docChgLst>
    <pc:chgData name="Kevin Offemaria" userId="ESdL7tGk4cDQt6Brbt3sbHxWxcTXJqjiOVCtlJhm/Os=" providerId="None" clId="Web-{9F86F45F-E2E3-4A5D-85BD-1775AFF47BF8}"/>
    <pc:docChg chg="modSld">
      <pc:chgData name="Kevin Offemaria" userId="ESdL7tGk4cDQt6Brbt3sbHxWxcTXJqjiOVCtlJhm/Os=" providerId="None" clId="Web-{9F86F45F-E2E3-4A5D-85BD-1775AFF47BF8}" dt="2022-04-20T20:21:58.532" v="4" actId="20577"/>
      <pc:docMkLst>
        <pc:docMk/>
      </pc:docMkLst>
      <pc:sldChg chg="modSp">
        <pc:chgData name="Kevin Offemaria" userId="ESdL7tGk4cDQt6Brbt3sbHxWxcTXJqjiOVCtlJhm/Os=" providerId="None" clId="Web-{9F86F45F-E2E3-4A5D-85BD-1775AFF47BF8}" dt="2022-04-20T20:21:58.532" v="4" actId="20577"/>
        <pc:sldMkLst>
          <pc:docMk/>
          <pc:sldMk cId="3225417419" sldId="276"/>
        </pc:sldMkLst>
        <pc:spChg chg="mod">
          <ac:chgData name="Kevin Offemaria" userId="ESdL7tGk4cDQt6Brbt3sbHxWxcTXJqjiOVCtlJhm/Os=" providerId="None" clId="Web-{9F86F45F-E2E3-4A5D-85BD-1775AFF47BF8}" dt="2022-04-20T20:21:58.532" v="4" actId="20577"/>
          <ac:spMkLst>
            <pc:docMk/>
            <pc:sldMk cId="3225417419" sldId="276"/>
            <ac:spMk id="3" creationId="{B501D818-A631-71F9-5B5F-665EE5E5091B}"/>
          </ac:spMkLst>
        </pc:spChg>
      </pc:sldChg>
    </pc:docChg>
  </pc:docChgLst>
  <pc:docChgLst>
    <pc:chgData name="Guoliang Ding" userId="roy4P0bu68wcdd0nF6ryB+MSzG5+9wbB8P7RHkQyUyQ=" providerId="None" clId="Web-{C39961AD-4DF5-4FAD-845F-B68F935BDD48}"/>
    <pc:docChg chg="modSld">
      <pc:chgData name="Guoliang Ding" userId="roy4P0bu68wcdd0nF6ryB+MSzG5+9wbB8P7RHkQyUyQ=" providerId="None" clId="Web-{C39961AD-4DF5-4FAD-845F-B68F935BDD48}" dt="2022-04-20T01:17:56.068" v="4" actId="20577"/>
      <pc:docMkLst>
        <pc:docMk/>
      </pc:docMkLst>
      <pc:sldChg chg="modSp">
        <pc:chgData name="Guoliang Ding" userId="roy4P0bu68wcdd0nF6ryB+MSzG5+9wbB8P7RHkQyUyQ=" providerId="None" clId="Web-{C39961AD-4DF5-4FAD-845F-B68F935BDD48}" dt="2022-04-20T01:17:56.068" v="4" actId="20577"/>
        <pc:sldMkLst>
          <pc:docMk/>
          <pc:sldMk cId="4128825728" sldId="279"/>
        </pc:sldMkLst>
        <pc:spChg chg="mod">
          <ac:chgData name="Guoliang Ding" userId="roy4P0bu68wcdd0nF6ryB+MSzG5+9wbB8P7RHkQyUyQ=" providerId="None" clId="Web-{C39961AD-4DF5-4FAD-845F-B68F935BDD48}" dt="2022-04-20T01:17:56.068" v="4" actId="20577"/>
          <ac:spMkLst>
            <pc:docMk/>
            <pc:sldMk cId="4128825728" sldId="279"/>
            <ac:spMk id="2" creationId="{33899E72-272C-6BD3-6DF9-BBB496DD7CF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ode.com/docs/guides/python-priority-queue/#the-python-priority-queue-class" TargetMode="External"/><Relationship Id="rId2" Type="http://schemas.openxmlformats.org/officeDocument/2006/relationships/hyperlink" Target="https://www.genevaenvironmentnetwork.org/resources/updates/the-growing-environmental-risks-of-e-wast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17246693/what-is-the-difference-between-shallow-copy-deepcopy-and-normal-assignment-oper" TargetMode="External"/><Relationship Id="rId4" Type="http://schemas.openxmlformats.org/officeDocument/2006/relationships/hyperlink" Target="https://stackoverflow.com/questions/15124097/priority-queue-with-higher-priority-first-in-python/15124115#1512411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nevaenvironmentnetwork.org/resources/updates/the-growing-environmental-risks-of-e-wast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ode.com/docs/guides/python-priority-queue/#the-python-priority-queue-clas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llout_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180" y="1122363"/>
            <a:ext cx="11065920" cy="23876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CS5260 – Artificial Intelligence</a:t>
            </a:r>
            <a:br>
              <a:rPr lang="en-US" dirty="0"/>
            </a:br>
            <a:r>
              <a:rPr lang="en-US" dirty="0">
                <a:ea typeface="+mj-lt"/>
                <a:cs typeface="+mj-lt"/>
              </a:rPr>
              <a:t>Project Part I</a:t>
            </a:r>
            <a:endParaRPr lang="en-US" b="0" dirty="0">
              <a:ea typeface="+mj-lt"/>
              <a:cs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27116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By: Kevin </a:t>
            </a:r>
            <a:r>
              <a:rPr lang="en-US" dirty="0" err="1"/>
              <a:t>Offemaria</a:t>
            </a:r>
          </a:p>
          <a:p>
            <a:pPr algn="r"/>
            <a:r>
              <a:rPr lang="en-US" sz="2400" dirty="0"/>
              <a:t>Spring 2023</a:t>
            </a:r>
            <a:endParaRPr lang="en-US" dirty="0"/>
          </a:p>
          <a:p>
            <a:pPr algn="r"/>
            <a:r>
              <a:rPr lang="en-US" sz="2400" dirty="0"/>
              <a:t>Vanderbilt University</a:t>
            </a:r>
          </a:p>
          <a:p>
            <a:pPr algn="r"/>
            <a:r>
              <a:rPr lang="en-US" sz="2400" dirty="0"/>
              <a:t>MS.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E68A-E484-A595-6782-F8B64CB9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Test Case 1 continued...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D818-A631-71F9-5B5F-665EE5E50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798" y="1705212"/>
            <a:ext cx="6765654" cy="42875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Char char="•"/>
            </a:pPr>
            <a:r>
              <a:rPr lang="en-US" dirty="0"/>
              <a:t>Expected Utility constants</a:t>
            </a:r>
            <a:endParaRPr lang="en-US" i="1" dirty="0"/>
          </a:p>
          <a:p>
            <a:pPr marL="457200" indent="-457200">
              <a:buChar char="•"/>
            </a:pPr>
            <a:r>
              <a:rPr lang="en-US" dirty="0"/>
              <a:t>Using low cost of failure, this kept the Node depth deep as my search algorithm traversed.</a:t>
            </a:r>
          </a:p>
          <a:p>
            <a:pPr marL="914400" lvl="1" indent="-285750"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9E05-8006-6D55-C250-77E9EBC5EB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7588-9750-30BA-BA02-5A27438DC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9DE42AE0-F4A8-0747-28B9-FE14950EB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739" y="1816632"/>
            <a:ext cx="2743200" cy="119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37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E68A-E484-A595-6782-F8B64CB9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Test 1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9E05-8006-6D55-C250-77E9EBC5EB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7588-9750-30BA-BA02-5A27438DC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2A8F5F4C-BE55-4EBE-C521-BF5C25D0C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931" y="1391539"/>
            <a:ext cx="3227518" cy="4972457"/>
          </a:xfr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605A86E2-CBA5-C967-63FF-26111A3A3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989" y="1392011"/>
            <a:ext cx="2719646" cy="5033282"/>
          </a:xfrm>
          <a:prstGeom prst="rect">
            <a:avLst/>
          </a:prstGeom>
        </p:spPr>
      </p:pic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B7AB54AA-EE52-183C-7B17-718B94451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71" y="1392011"/>
            <a:ext cx="2719018" cy="512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90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E68A-E484-A595-6782-F8B64CB9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Test 1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D818-A631-71F9-5B5F-665EE5E50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798" y="1705212"/>
            <a:ext cx="9904821" cy="42875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Char char="•"/>
            </a:pPr>
            <a:r>
              <a:rPr lang="en-US" dirty="0"/>
              <a:t>Highly variable values:</a:t>
            </a:r>
          </a:p>
          <a:p>
            <a:pPr marL="914400" lvl="1" indent="-285750">
              <a:buChar char="•"/>
            </a:pPr>
            <a:r>
              <a:rPr lang="en-US" dirty="0"/>
              <a:t>Depths reached; some finished at 10 some at max setting of 20.</a:t>
            </a:r>
          </a:p>
          <a:p>
            <a:pPr marL="914400" lvl="1" indent="-285750">
              <a:buChar char="•"/>
            </a:pPr>
            <a:r>
              <a:rPr lang="en-US" dirty="0"/>
              <a:t>Node counts; some reaching up to 10k counts, others in the 100's.</a:t>
            </a:r>
          </a:p>
          <a:p>
            <a:pPr marL="457200" indent="-457200">
              <a:buChar char="•"/>
            </a:pPr>
            <a:r>
              <a:rPr lang="en-US" dirty="0"/>
              <a:t>Generally, more TRANSFER's than TRANSFORM's were accepted.</a:t>
            </a:r>
          </a:p>
          <a:p>
            <a:pPr marL="457200" indent="-457200">
              <a:buChar char="•"/>
            </a:pPr>
            <a:r>
              <a:rPr lang="en-US" dirty="0"/>
              <a:t>Best EU scores hovered in the mid-teens, I suspect due to the low negative Cost Of Failure constant.</a:t>
            </a:r>
          </a:p>
          <a:p>
            <a:pPr marL="457200" indent="-457200"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9E05-8006-6D55-C250-77E9EBC5EB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7588-9750-30BA-BA02-5A27438DC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690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E68A-E484-A595-6782-F8B64CB9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Adjustments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D818-A631-71F9-5B5F-665EE5E50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798" y="1705212"/>
            <a:ext cx="6185082" cy="42875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Char char="•"/>
            </a:pPr>
            <a:r>
              <a:rPr lang="en-US" dirty="0"/>
              <a:t>Kept initial state and resource weights the same</a:t>
            </a:r>
          </a:p>
          <a:p>
            <a:pPr marL="457200" indent="-457200">
              <a:buChar char="•"/>
            </a:pPr>
            <a:r>
              <a:rPr lang="en-US" dirty="0"/>
              <a:t>Significantly reduced the frontier size and depth bound parameters</a:t>
            </a:r>
          </a:p>
          <a:p>
            <a:pPr marL="457200" indent="-457200">
              <a:buChar char="•"/>
            </a:pPr>
            <a:r>
              <a:rPr lang="en-US" dirty="0"/>
              <a:t>Constants</a:t>
            </a:r>
          </a:p>
          <a:p>
            <a:pPr marL="914400" lvl="1" indent="-285750">
              <a:buChar char="•"/>
            </a:pPr>
            <a:r>
              <a:rPr lang="en-US" dirty="0"/>
              <a:t>Significantly increase COF</a:t>
            </a:r>
          </a:p>
          <a:p>
            <a:pPr marL="914400" lvl="1" indent="-285750">
              <a:buChar char="•"/>
            </a:pPr>
            <a:r>
              <a:rPr lang="en-US" dirty="0"/>
              <a:t>Give halves for K and X_0</a:t>
            </a:r>
          </a:p>
          <a:p>
            <a:pPr marL="1371600" lvl="2">
              <a:buChar char="•"/>
            </a:pPr>
            <a:r>
              <a:rPr lang="en-US" dirty="0"/>
              <a:t>K = steepness of curve</a:t>
            </a:r>
          </a:p>
          <a:p>
            <a:pPr marL="1371600" lvl="2">
              <a:buChar char="•"/>
            </a:pPr>
            <a:r>
              <a:rPr lang="en-US" dirty="0"/>
              <a:t>X_0 = sigmoid midpoint</a:t>
            </a:r>
          </a:p>
          <a:p>
            <a:pPr marL="457200" indent="-457200"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9E05-8006-6D55-C250-77E9EBC5EB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7588-9750-30BA-BA02-5A27438DC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172E22CC-30EC-7C95-A1CA-19D838259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275" y="1200150"/>
            <a:ext cx="1962150" cy="1562100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8811BC51-09F7-EF6A-360B-5B3DD2852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100" y="3522636"/>
            <a:ext cx="4095750" cy="96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6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E68A-E484-A595-6782-F8B64CB9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Test Case 2 Results</a:t>
            </a:r>
          </a:p>
        </p:txBody>
      </p:sp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73635B2E-7CAD-A8B0-CE98-8032DFFBC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637" y="1482962"/>
            <a:ext cx="2421904" cy="505591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9E05-8006-6D55-C250-77E9EBC5EB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7588-9750-30BA-BA02-5A27438DC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76EE8D6E-A94B-CAA5-A75B-764DF7377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876" y="1485900"/>
            <a:ext cx="2425148" cy="5080000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7563664F-750F-DBE8-6809-2B408192D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2012" y="1485900"/>
            <a:ext cx="2476926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34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E68A-E484-A595-6782-F8B64CB9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Test 2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D818-A631-71F9-5B5F-665EE5E50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798" y="1705212"/>
            <a:ext cx="9904821" cy="42875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Char char="•"/>
            </a:pPr>
            <a:r>
              <a:rPr lang="en-US" dirty="0"/>
              <a:t>More consistent values:</a:t>
            </a:r>
          </a:p>
          <a:p>
            <a:pPr marL="914400" lvl="1" indent="-285750">
              <a:buChar char="•"/>
            </a:pPr>
            <a:r>
              <a:rPr lang="en-US" dirty="0"/>
              <a:t>Depths reached; around halfway (5-7) of the set depth max (10).</a:t>
            </a:r>
          </a:p>
          <a:p>
            <a:pPr marL="914400" lvl="1" indent="-285750">
              <a:buChar char="•"/>
            </a:pPr>
            <a:r>
              <a:rPr lang="en-US" dirty="0"/>
              <a:t>Node counts; less than half (&lt; 200) of the set frontier size (500)</a:t>
            </a:r>
          </a:p>
          <a:p>
            <a:pPr marL="457200" indent="-457200">
              <a:buChar char="•"/>
            </a:pPr>
            <a:r>
              <a:rPr lang="en-US" dirty="0"/>
              <a:t>Generally, </a:t>
            </a:r>
            <a:r>
              <a:rPr lang="en-US" u="sng" dirty="0"/>
              <a:t>less</a:t>
            </a:r>
            <a:r>
              <a:rPr lang="en-US" dirty="0"/>
              <a:t> TRANSFER's than TRANSFORM's were accepted.</a:t>
            </a:r>
          </a:p>
          <a:p>
            <a:pPr marL="457200" indent="-457200">
              <a:buChar char="•"/>
            </a:pPr>
            <a:r>
              <a:rPr lang="en-US" dirty="0"/>
              <a:t>Best EU scores hit over 100.</a:t>
            </a:r>
          </a:p>
          <a:p>
            <a:pPr marL="457200" indent="-457200"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9E05-8006-6D55-C250-77E9EBC5EB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7588-9750-30BA-BA02-5A27438DC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417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E68A-E484-A595-6782-F8B64CB9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Graphs and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D818-A631-71F9-5B5F-665EE5E50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798" y="1705212"/>
            <a:ext cx="10249082" cy="42875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Char char="•"/>
            </a:pPr>
            <a:r>
              <a:rPr lang="en-US" dirty="0"/>
              <a:t>Unfortunately, I ran out of time to properly submit graphs :(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9E05-8006-6D55-C250-77E9EBC5EB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7588-9750-30BA-BA02-5A27438DC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166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99E72-272C-6BD3-6DF9-BBB496DD7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996" y="2623932"/>
            <a:ext cx="3911404" cy="990946"/>
          </a:xfrm>
        </p:spPr>
        <p:txBody>
          <a:bodyPr/>
          <a:lstStyle/>
          <a:p>
            <a:r>
              <a:rPr lang="en-US" sz="6000" dirty="0"/>
              <a:t>Demo</a:t>
            </a:r>
            <a:br>
              <a:rPr lang="en-US" sz="6000" dirty="0"/>
            </a:br>
            <a:endParaRPr lang="en-US" sz="2000" b="0">
              <a:ea typeface="+mj-lt"/>
              <a:cs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B9BB0-5AF3-52DB-D5C0-E3B24AA513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E4815-6259-9142-1738-B7900DFBB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Python Based Chatroom App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D714E-10E0-4D72-EDCA-8D0ED2D62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25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br>
              <a:rPr lang="en-US" dirty="0"/>
            </a:br>
            <a:r>
              <a:rPr lang="en-US" sz="2400" b="0" dirty="0"/>
              <a:t>Kevin </a:t>
            </a:r>
            <a:r>
              <a:rPr lang="en-US" sz="2400" b="0" dirty="0" err="1"/>
              <a:t>Offemaria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4605338"/>
            <a:ext cx="6220277" cy="17773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i="1" dirty="0">
                <a:ea typeface="+mn-lt"/>
                <a:cs typeface="+mn-lt"/>
              </a:rPr>
              <a:t>"War. War never changes. </a:t>
            </a:r>
            <a:r>
              <a:rPr lang="en-US" sz="2000" i="1" dirty="0">
                <a:ea typeface="+mn-lt"/>
                <a:cs typeface="+mn-lt"/>
              </a:rPr>
              <a:t>The end of the world occurred pretty much as we had predicted. Too many humans, not enough space or resources to go around"</a:t>
            </a:r>
          </a:p>
          <a:p>
            <a:pPr algn="r"/>
            <a:r>
              <a:rPr lang="en-US" sz="2000" i="1" dirty="0"/>
              <a:t>-Opening narration, Fallout 2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E68A-E484-A595-6782-F8B64CB9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D818-A631-71F9-5B5F-665EE5E50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798" y="1705212"/>
            <a:ext cx="10249082" cy="42875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Char char="•"/>
            </a:pPr>
            <a:r>
              <a:rPr lang="en-US" dirty="0"/>
              <a:t>E-waste recycling in the real world.</a:t>
            </a:r>
          </a:p>
          <a:p>
            <a:pPr marL="914400" lvl="1" indent="-285750">
              <a:buChar char="•"/>
            </a:pPr>
            <a:r>
              <a:rPr lang="en-US" sz="1600" dirty="0">
                <a:ea typeface="+mn-lt"/>
                <a:cs typeface="+mn-lt"/>
                <a:hlinkClick r:id="rId2"/>
              </a:rPr>
              <a:t>https://www.genevaenvironmentnetwork.org/resources/updates/the-growing-environmental-risks-of-e-waste/</a:t>
            </a:r>
            <a:endParaRPr lang="en-US" sz="1600" dirty="0"/>
          </a:p>
          <a:p>
            <a:pPr marL="457200" indent="-285750">
              <a:buChar char="•"/>
            </a:pPr>
            <a:r>
              <a:rPr lang="en-US" dirty="0">
                <a:ea typeface="+mn-lt"/>
                <a:cs typeface="+mn-lt"/>
              </a:rPr>
              <a:t>Python Priority Queues</a:t>
            </a:r>
          </a:p>
          <a:p>
            <a:pPr marL="914400" lvl="1" indent="-285750">
              <a:buChar char="•"/>
            </a:pPr>
            <a:r>
              <a:rPr lang="en-US" sz="1600" dirty="0">
                <a:ea typeface="+mn-lt"/>
                <a:cs typeface="+mn-lt"/>
                <a:hlinkClick r:id="rId3"/>
              </a:rPr>
              <a:t>https://www.linode.com/docs/guides/python-priority-queue/#the-python-priority-queue-class</a:t>
            </a:r>
            <a:endParaRPr lang="en-US" sz="1600">
              <a:ea typeface="+mn-lt"/>
              <a:cs typeface="+mn-lt"/>
            </a:endParaRPr>
          </a:p>
          <a:p>
            <a:pPr marL="914400" lvl="1" indent="-285750">
              <a:buChar char="•"/>
            </a:pPr>
            <a:r>
              <a:rPr lang="en-US" sz="1600" dirty="0">
                <a:ea typeface="+mn-lt"/>
                <a:cs typeface="+mn-lt"/>
                <a:hlinkClick r:id="rId4"/>
              </a:rPr>
              <a:t>https://stackoverflow.com/questions/15124097/priority-queue-with-higher-priority-first-in-python/15124115#15124115</a:t>
            </a:r>
          </a:p>
          <a:p>
            <a:pPr marL="457200" indent="-457200">
              <a:buChar char="•"/>
            </a:pPr>
            <a:r>
              <a:rPr lang="en-US" dirty="0">
                <a:ea typeface="+mn-lt"/>
                <a:cs typeface="+mn-lt"/>
              </a:rPr>
              <a:t>Deep Copy</a:t>
            </a:r>
          </a:p>
          <a:p>
            <a:pPr marL="914400" lvl="1" indent="-285750">
              <a:buChar char="•"/>
            </a:pPr>
            <a:r>
              <a:rPr lang="en-US" sz="1600" dirty="0">
                <a:ea typeface="+mn-lt"/>
                <a:cs typeface="+mn-lt"/>
                <a:hlinkClick r:id="rId5"/>
              </a:rPr>
              <a:t>https://stackoverflow.com/questions/17246693/what-is-the-difference-between-shallow-copy-deepcopy-and-normal-assignment-oper</a:t>
            </a:r>
          </a:p>
          <a:p>
            <a:pPr marL="914400" lvl="1" indent="-285750">
              <a:buChar char="•"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9E05-8006-6D55-C250-77E9EBC5EB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7588-9750-30BA-BA02-5A27438DC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4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E68A-E484-A595-6782-F8B64CB9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D818-A631-71F9-5B5F-665EE5E50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798" y="2067162"/>
            <a:ext cx="9779182" cy="336681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goal of the project is to implement an AI Search Agent capable of performing an anytime, forward-searching, depth-bounded, utility-driven search.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Other parts of the project include:</a:t>
            </a:r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en-US" dirty="0"/>
              <a:t>Defining a State Quality</a:t>
            </a:r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en-US" dirty="0"/>
              <a:t>Establishing an initial State</a:t>
            </a:r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en-US" dirty="0"/>
              <a:t>Perform various tests</a:t>
            </a:r>
          </a:p>
          <a:p>
            <a:pPr marL="914400"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9E05-8006-6D55-C250-77E9EBC5EB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7588-9750-30BA-BA02-5A27438DC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17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E68A-E484-A595-6782-F8B64CB9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State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D818-A631-71F9-5B5F-665EE5E50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798" y="1705212"/>
            <a:ext cx="9779182" cy="42875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Char char="•"/>
            </a:pPr>
            <a:r>
              <a:rPr lang="en-US" dirty="0"/>
              <a:t>The heart of the AI Agent.</a:t>
            </a:r>
          </a:p>
          <a:p>
            <a:pPr marL="457200" indent="-457200">
              <a:buChar char="•"/>
            </a:pPr>
            <a:r>
              <a:rPr lang="en-US" dirty="0"/>
              <a:t>My state quality is measured by the amount of </a:t>
            </a:r>
            <a:r>
              <a:rPr lang="en-US" i="1" dirty="0"/>
              <a:t>Electronic </a:t>
            </a:r>
            <a:r>
              <a:rPr lang="en-US" dirty="0"/>
              <a:t>resources a country currently owns at a given time/state.</a:t>
            </a:r>
            <a:endParaRPr lang="en-US"/>
          </a:p>
          <a:p>
            <a:pPr marL="457200" indent="-457200">
              <a:buChar char="•"/>
            </a:pPr>
            <a:r>
              <a:rPr lang="en-US" dirty="0"/>
              <a:t>Having the necessary raw materials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/>
              <a:t>to potentially produce </a:t>
            </a:r>
            <a:r>
              <a:rPr lang="en-US" i="1" dirty="0"/>
              <a:t>Electronics </a:t>
            </a:r>
            <a:r>
              <a:rPr lang="en-US" dirty="0"/>
              <a:t>is also weighed heavily, albeit at a discount.</a:t>
            </a:r>
          </a:p>
          <a:p>
            <a:pPr marL="457200" indent="-457200">
              <a:buFont typeface="Arial,Sans-Serif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Finally, some electronics can be recycled (up to ~17%, </a:t>
            </a:r>
            <a:r>
              <a:rPr lang="en-US" dirty="0">
                <a:ea typeface="+mn-lt"/>
                <a:cs typeface="+mn-lt"/>
                <a:hlinkClick r:id="rId2"/>
              </a:rPr>
              <a:t>source</a:t>
            </a:r>
            <a:r>
              <a:rPr lang="en-US" dirty="0">
                <a:ea typeface="+mn-lt"/>
                <a:cs typeface="+mn-lt"/>
              </a:rPr>
              <a:t>)! So not all E-Waste has a negative consequence.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WIP - </a:t>
            </a:r>
            <a:r>
              <a:rPr lang="en-US" strike="sngStrike" dirty="0"/>
              <a:t>An excessive amount of Electronics becomes a negative asset as supply exceeds demand, similar to the real world.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9E05-8006-6D55-C250-77E9EBC5EB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7588-9750-30BA-BA02-5A27438DC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2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533B-93CA-4431-9F2B-04F89DD96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47" y="201257"/>
            <a:ext cx="9779183" cy="1325563"/>
          </a:xfrm>
        </p:spPr>
        <p:txBody>
          <a:bodyPr/>
          <a:lstStyle/>
          <a:p>
            <a:r>
              <a:rPr lang="en-US" dirty="0"/>
              <a:t>State Quality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0327B-5467-9F7F-ABDC-05CADF9FD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8" y="1649719"/>
            <a:ext cx="5604368" cy="336681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Considered the driver of the State Quality.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Contains:</a:t>
            </a:r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en-US" dirty="0"/>
              <a:t>Undiscounted Reward</a:t>
            </a:r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en-US" dirty="0"/>
              <a:t>Discounted Reward</a:t>
            </a:r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en-US" dirty="0"/>
              <a:t>Country Accept Probability</a:t>
            </a:r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en-US" dirty="0"/>
              <a:t>Schedule Accept Probability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23ED3-2FD6-7ABA-0488-38C39673373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5DE32-4173-6F94-AB95-C3D336699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Python Based Chatroom App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767F1-D05E-6A7E-F42E-42FBBEB3D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CDE012-1930-CAE8-CF65-FE01802E3472}"/>
              </a:ext>
            </a:extLst>
          </p:cNvPr>
          <p:cNvSpPr txBox="1"/>
          <p:nvPr/>
        </p:nvSpPr>
        <p:spPr>
          <a:xfrm>
            <a:off x="6136398" y="5662670"/>
            <a:ext cx="59601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files.realpython.com</a:t>
            </a:r>
            <a:r>
              <a:rPr lang="en-US" sz="1200" dirty="0"/>
              <a:t>/media/sockets-tcp-flow.1da426797e37.jpg</a:t>
            </a:r>
          </a:p>
          <a:p>
            <a:endParaRPr 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365E0659-0334-5B02-AF1C-A0B7C2A6D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0" y="1541447"/>
            <a:ext cx="6699250" cy="4676806"/>
          </a:xfrm>
          <a:prstGeom prst="rect">
            <a:avLst/>
          </a:prstGeom>
        </p:spPr>
      </p:pic>
      <p:pic>
        <p:nvPicPr>
          <p:cNvPr id="10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B49972A-1C54-3E12-E4D3-8FF34FD71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0" y="5269401"/>
            <a:ext cx="6623050" cy="52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6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E68A-E484-A595-6782-F8B64CB9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Search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D818-A631-71F9-5B5F-665EE5E50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798" y="1705212"/>
            <a:ext cx="9779182" cy="42875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Char char="•"/>
            </a:pPr>
            <a:r>
              <a:rPr lang="en-US" dirty="0"/>
              <a:t>Brains of the program</a:t>
            </a:r>
          </a:p>
          <a:p>
            <a:pPr marL="457200" indent="-457200">
              <a:buChar char="•"/>
            </a:pPr>
            <a:r>
              <a:rPr lang="en-US" dirty="0"/>
              <a:t>Conducts a </a:t>
            </a:r>
            <a:r>
              <a:rPr lang="en-US" i="1" dirty="0"/>
              <a:t>Breadth-First 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Import </a:t>
            </a:r>
            <a:r>
              <a:rPr lang="en-US" dirty="0">
                <a:hlinkClick r:id="rId2"/>
              </a:rPr>
              <a:t>PriorityQueue</a:t>
            </a:r>
            <a:r>
              <a:rPr lang="en-US" dirty="0"/>
              <a:t> class from Python library </a:t>
            </a:r>
            <a:r>
              <a:rPr lang="en-US" i="1" dirty="0"/>
              <a:t>queue </a:t>
            </a:r>
            <a:r>
              <a:rPr lang="en-US" dirty="0"/>
              <a:t>class</a:t>
            </a:r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en-US" dirty="0"/>
              <a:t>Used to store tuples of EU score and custom </a:t>
            </a:r>
            <a:r>
              <a:rPr lang="en-US" i="1" dirty="0"/>
              <a:t>Node</a:t>
            </a:r>
            <a:r>
              <a:rPr lang="en-US" dirty="0"/>
              <a:t>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Generates children Nodes containing the initial state and resources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Attempt to generate Action Templates for TRANSFORM/TRANSFER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Calculate and evaluates Expected Utility scores</a:t>
            </a:r>
          </a:p>
          <a:p>
            <a:pPr marL="457200" indent="-457200">
              <a:buChar char="•"/>
            </a:pPr>
            <a:r>
              <a:rPr lang="en-US" dirty="0"/>
              <a:t>Ends when a maximum depth or frontier size has exceeded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9E05-8006-6D55-C250-77E9EBC5EB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7588-9750-30BA-BA02-5A27438DC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10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E68A-E484-A595-6782-F8B64CB9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Initial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D818-A631-71F9-5B5F-665EE5E50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798" y="1705212"/>
            <a:ext cx="10249082" cy="42875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Char char="•"/>
            </a:pPr>
            <a:r>
              <a:rPr lang="en-US" dirty="0"/>
              <a:t>Inspired by the video game, </a:t>
            </a:r>
            <a:r>
              <a:rPr lang="en-US" dirty="0">
                <a:hlinkClick r:id="rId2"/>
              </a:rPr>
              <a:t>Fallout 2</a:t>
            </a:r>
          </a:p>
          <a:p>
            <a:pPr marL="914400" lvl="1">
              <a:buChar char="•"/>
            </a:pPr>
            <a:r>
              <a:rPr lang="en-US" dirty="0"/>
              <a:t>Post-apocalyptic setting where resources are scarce and bartering for goods are commonplace.</a:t>
            </a:r>
          </a:p>
          <a:p>
            <a:pPr marL="457200" indent="-457200">
              <a:buChar char="•"/>
            </a:pPr>
            <a:r>
              <a:rPr lang="en-US" dirty="0"/>
              <a:t>In the game, various countries/cities have their own unique characteristics, which my initial state references.</a:t>
            </a:r>
            <a:endParaRPr lang="en-US"/>
          </a:p>
          <a:p>
            <a:pPr lvl="1" indent="228600">
              <a:buChar char="•"/>
            </a:pPr>
            <a:r>
              <a:rPr lang="en-US" sz="1800" dirty="0" err="1">
                <a:ea typeface="+mn-lt"/>
                <a:cs typeface="+mn-lt"/>
              </a:rPr>
              <a:t>NewCaliforniaRepublic</a:t>
            </a:r>
            <a:r>
              <a:rPr lang="en-US" sz="1800" dirty="0">
                <a:ea typeface="+mn-lt"/>
                <a:cs typeface="+mn-lt"/>
              </a:rPr>
              <a:t> – highly efficient police state (adequate resources/waste, high Electronics to start)</a:t>
            </a:r>
          </a:p>
          <a:p>
            <a:pPr lvl="1" indent="228600">
              <a:buChar char="•"/>
            </a:pPr>
            <a:r>
              <a:rPr lang="en-US" sz="1800" dirty="0" err="1"/>
              <a:t>NewReno</a:t>
            </a:r>
            <a:r>
              <a:rPr lang="en-US" sz="1800" dirty="0"/>
              <a:t> – gambling capital (moderate resources/waste)</a:t>
            </a:r>
          </a:p>
          <a:p>
            <a:pPr lvl="1" indent="228600">
              <a:buChar char="•"/>
            </a:pPr>
            <a:r>
              <a:rPr lang="en-US" sz="1800" dirty="0"/>
              <a:t>Arroyo – primitive village (high resources, 0 waste)</a:t>
            </a:r>
          </a:p>
          <a:p>
            <a:pPr lvl="1" indent="228600">
              <a:buChar char="•"/>
            </a:pPr>
            <a:r>
              <a:rPr lang="en-US" sz="1800" dirty="0" err="1"/>
              <a:t>SanFrancisco</a:t>
            </a:r>
            <a:r>
              <a:rPr lang="en-US" sz="1800" dirty="0"/>
              <a:t> – center of trade (high raw materials, population)</a:t>
            </a:r>
          </a:p>
          <a:p>
            <a:pPr lvl="1" indent="228600">
              <a:buChar char="•"/>
            </a:pPr>
            <a:r>
              <a:rPr lang="en-US" sz="1800" dirty="0"/>
              <a:t>Gecko – small town ravaged by a nearby nuclear power plant (high waste, low resource)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9E05-8006-6D55-C250-77E9EBC5EB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7588-9750-30BA-BA02-5A27438DC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25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E68A-E484-A595-6782-F8B64CB9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Initial State Screenshot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D818-A631-71F9-5B5F-665EE5E50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798" y="1705212"/>
            <a:ext cx="7334432" cy="4287565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dirty="0"/>
          </a:p>
          <a:p>
            <a:pPr marL="457200" indent="-457200">
              <a:buChar char="•"/>
            </a:pPr>
            <a:endParaRPr lang="en-US" dirty="0"/>
          </a:p>
          <a:p>
            <a:pPr marL="914400"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9E05-8006-6D55-C250-77E9EBC5EB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7588-9750-30BA-BA02-5A27438DC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81B298CB-E3CF-00AB-2E48-92F40AEAB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187" y="2693936"/>
            <a:ext cx="9274628" cy="147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4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E68A-E484-A595-6782-F8B64CB9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Resource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D818-A631-71F9-5B5F-665EE5E50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798" y="1705212"/>
            <a:ext cx="7334432" cy="42875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 weighed the resources heavily based on </a:t>
            </a:r>
            <a:r>
              <a:rPr lang="en-US" i="1" dirty="0">
                <a:ea typeface="+mn-lt"/>
                <a:cs typeface="+mn-lt"/>
              </a:rPr>
              <a:t>Electronics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Additionally, the raw materials needed to produce </a:t>
            </a:r>
            <a:r>
              <a:rPr lang="en-US" i="1" dirty="0"/>
              <a:t>Electronics </a:t>
            </a:r>
            <a:r>
              <a:rPr lang="en-US" dirty="0"/>
              <a:t>are higher the most.</a:t>
            </a:r>
            <a:endParaRPr lang="en-US" dirty="0">
              <a:ea typeface="+mn-lt"/>
              <a:cs typeface="+mn-lt"/>
            </a:endParaRP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i="1" dirty="0" err="1"/>
              <a:t>MetallicAlloys</a:t>
            </a:r>
            <a:endParaRPr lang="en-US" i="1"/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i="1" dirty="0" err="1"/>
              <a:t>MetallicElements</a:t>
            </a:r>
            <a:endParaRPr lang="en-US" i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Consequently, it also make sense to have a higher negative value for E-Waste.</a:t>
            </a:r>
          </a:p>
          <a:p>
            <a:pPr marL="457200" indent="-457200">
              <a:buChar char="•"/>
            </a:pPr>
            <a:endParaRPr lang="en-US" dirty="0"/>
          </a:p>
          <a:p>
            <a:pPr marL="914400"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9E05-8006-6D55-C250-77E9EBC5EB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7588-9750-30BA-BA02-5A27438DC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6" descr="Table&#10;&#10;Description automatically generated">
            <a:extLst>
              <a:ext uri="{FF2B5EF4-FFF2-40B4-BE49-F238E27FC236}">
                <a16:creationId xmlns:a16="http://schemas.microsoft.com/office/drawing/2014/main" id="{9DA4B667-0AED-81F7-C4F6-6D18918AC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413" y="1473200"/>
            <a:ext cx="23907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02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E68A-E484-A595-6782-F8B64CB9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Test Case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D818-A631-71F9-5B5F-665EE5E50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798" y="1705212"/>
            <a:ext cx="10249082" cy="42875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Char char="•"/>
            </a:pPr>
            <a:r>
              <a:rPr lang="en-US" dirty="0"/>
              <a:t>Main goal is to test capability of my BFS function given the initial state settings.</a:t>
            </a:r>
          </a:p>
          <a:p>
            <a:pPr marL="457200" indent="-457200">
              <a:buChar char="•"/>
            </a:pPr>
            <a:r>
              <a:rPr lang="en-US" i="1" dirty="0" err="1"/>
              <a:t>country_schedule</a:t>
            </a:r>
            <a:r>
              <a:rPr lang="en-US" i="1" dirty="0"/>
              <a:t>() </a:t>
            </a:r>
            <a:r>
              <a:rPr lang="en-US" dirty="0"/>
              <a:t>parameters:</a:t>
            </a:r>
          </a:p>
          <a:p>
            <a:pPr marL="914400" lvl="1" indent="-285750"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9E05-8006-6D55-C250-77E9EBC5EB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7588-9750-30BA-BA02-5A27438DC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AD65B469-71BB-929B-7573-6BAF33F56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3242076"/>
            <a:ext cx="7823200" cy="268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48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339</Words>
  <Application>Microsoft Office PowerPoint</Application>
  <PresentationFormat>Widescreen</PresentationFormat>
  <Paragraphs>51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CS5260 – Artificial Intelligence Project Part I</vt:lpstr>
      <vt:lpstr>Project Goal</vt:lpstr>
      <vt:lpstr>State Quality</vt:lpstr>
      <vt:lpstr>State Quality Function</vt:lpstr>
      <vt:lpstr>Search Function</vt:lpstr>
      <vt:lpstr>Initial State</vt:lpstr>
      <vt:lpstr>Initial State Screenshot</vt:lpstr>
      <vt:lpstr>Resource Weights</vt:lpstr>
      <vt:lpstr>Test Case 1</vt:lpstr>
      <vt:lpstr>Test Case 1 continued...</vt:lpstr>
      <vt:lpstr>Test 1 Results</vt:lpstr>
      <vt:lpstr>Test 1 Analysis</vt:lpstr>
      <vt:lpstr>Adjustments</vt:lpstr>
      <vt:lpstr>Test Case 2 Results</vt:lpstr>
      <vt:lpstr>Test 2 Analysis</vt:lpstr>
      <vt:lpstr>Graphs and Plots</vt:lpstr>
      <vt:lpstr>Demo </vt:lpstr>
      <vt:lpstr>Thank you Kevin Offemaria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CS5283 – Python Based Chatroom App</dc:title>
  <dc:creator>Zhang, Jiaqi</dc:creator>
  <cp:lastModifiedBy>Zhang, Jiaqi</cp:lastModifiedBy>
  <cp:revision>670</cp:revision>
  <dcterms:created xsi:type="dcterms:W3CDTF">2022-04-19T02:11:53Z</dcterms:created>
  <dcterms:modified xsi:type="dcterms:W3CDTF">2023-03-27T04:34:30Z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