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4"/>
  </p:sldMasterIdLst>
  <p:notesMasterIdLst>
    <p:notesMasterId r:id="rId40"/>
  </p:notesMasterIdLst>
  <p:sldIdLst>
    <p:sldId id="256" r:id="rId5"/>
    <p:sldId id="276" r:id="rId6"/>
    <p:sldId id="329" r:id="rId7"/>
    <p:sldId id="300" r:id="rId8"/>
    <p:sldId id="301" r:id="rId9"/>
    <p:sldId id="299" r:id="rId10"/>
    <p:sldId id="286" r:id="rId11"/>
    <p:sldId id="302" r:id="rId12"/>
    <p:sldId id="287" r:id="rId13"/>
    <p:sldId id="285" r:id="rId14"/>
    <p:sldId id="317" r:id="rId15"/>
    <p:sldId id="303" r:id="rId16"/>
    <p:sldId id="318" r:id="rId17"/>
    <p:sldId id="304" r:id="rId18"/>
    <p:sldId id="307" r:id="rId19"/>
    <p:sldId id="305" r:id="rId20"/>
    <p:sldId id="306" r:id="rId21"/>
    <p:sldId id="308" r:id="rId22"/>
    <p:sldId id="314" r:id="rId23"/>
    <p:sldId id="313" r:id="rId24"/>
    <p:sldId id="312" r:id="rId25"/>
    <p:sldId id="311" r:id="rId26"/>
    <p:sldId id="310" r:id="rId27"/>
    <p:sldId id="309" r:id="rId28"/>
    <p:sldId id="324" r:id="rId29"/>
    <p:sldId id="323" r:id="rId30"/>
    <p:sldId id="322" r:id="rId31"/>
    <p:sldId id="321" r:id="rId32"/>
    <p:sldId id="320" r:id="rId33"/>
    <p:sldId id="319" r:id="rId34"/>
    <p:sldId id="326" r:id="rId35"/>
    <p:sldId id="327" r:id="rId36"/>
    <p:sldId id="279" r:id="rId37"/>
    <p:sldId id="275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E4F82-38AD-4EDB-A057-7DB94DE8E2AD}" v="1" dt="2023-04-19T23:05:55.760"/>
    <p1510:client id="{1646774A-06D3-4126-B2BB-74CE65278274}" v="90" dt="2023-04-26T17:41:15.168"/>
    <p1510:client id="{1A786C6D-DC1C-40B0-896F-5AB747D2FA12}" v="524" dt="2023-04-21T21:07:19.231"/>
    <p1510:client id="{2D5A99D5-0282-4804-B86A-14B142CFC9F8}" v="696" dt="2023-04-24T05:00:47.973"/>
    <p1510:client id="{39285954-EDE0-419B-A58F-816E12EFDD92}" v="984" dt="2023-04-18T01:39:47.463"/>
    <p1510:client id="{72B47361-4173-4CF3-B56E-5D9F0DC9F738}" v="1368" dt="2023-04-25T00:37:18.200"/>
    <p1510:client id="{73922B5B-D07B-4D88-BF48-BBB92EC6345F}" v="138" dt="2023-04-26T04:57:14.836"/>
    <p1510:client id="{88B21067-FB4C-4771-B97C-409680E495B1}" v="576" dt="2023-04-19T00:13:24.181"/>
    <p1510:client id="{9F86F45F-E2E3-4A5D-85BD-1775AFF47BF8}" v="6" dt="2022-04-20T20:21:58.673"/>
    <p1510:client id="{C39961AD-4DF5-4FAD-845F-B68F935BDD48}" v="5" dt="2022-04-20T01:17:56.068"/>
    <p1510:client id="{F06667BE-2AB1-40DE-8B66-1E452D732FE6}" v="2815" dt="2023-03-27T04:34:24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3"/>
    <p:restoredTop sz="96327"/>
  </p:normalViewPr>
  <p:slideViewPr>
    <p:cSldViewPr snapToGrid="0">
      <p:cViewPr varScale="1">
        <p:scale>
          <a:sx n="116" d="100"/>
          <a:sy n="116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48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Offemaria" userId="ESdL7tGk4cDQt6Brbt3sbHxWxcTXJqjiOVCtlJhm/Os=" providerId="None" clId="Web-{14CE4F82-38AD-4EDB-A057-7DB94DE8E2AD}"/>
    <pc:docChg chg="delSld">
      <pc:chgData name="Kevin Offemaria" userId="ESdL7tGk4cDQt6Brbt3sbHxWxcTXJqjiOVCtlJhm/Os=" providerId="None" clId="Web-{14CE4F82-38AD-4EDB-A057-7DB94DE8E2AD}" dt="2023-04-19T23:05:55.760" v="0"/>
      <pc:docMkLst>
        <pc:docMk/>
      </pc:docMkLst>
      <pc:sldChg chg="del">
        <pc:chgData name="Kevin Offemaria" userId="ESdL7tGk4cDQt6Brbt3sbHxWxcTXJqjiOVCtlJhm/Os=" providerId="None" clId="Web-{14CE4F82-38AD-4EDB-A057-7DB94DE8E2AD}" dt="2023-04-19T23:05:55.760" v="0"/>
        <pc:sldMkLst>
          <pc:docMk/>
          <pc:sldMk cId="3424166814" sldId="293"/>
        </pc:sldMkLst>
      </pc:sldChg>
    </pc:docChg>
  </pc:docChgLst>
  <pc:docChgLst>
    <pc:chgData name="Kevin Offemaria" userId="ESdL7tGk4cDQt6Brbt3sbHxWxcTXJqjiOVCtlJhm/Os=" providerId="None" clId="Web-{F06667BE-2AB1-40DE-8B66-1E452D732FE6}"/>
    <pc:docChg chg="addSld delSld modSld sldOrd">
      <pc:chgData name="Kevin Offemaria" userId="ESdL7tGk4cDQt6Brbt3sbHxWxcTXJqjiOVCtlJhm/Os=" providerId="None" clId="Web-{F06667BE-2AB1-40DE-8B66-1E452D732FE6}" dt="2023-03-26T22:46:52.926" v="1712" actId="20577"/>
      <pc:docMkLst>
        <pc:docMk/>
      </pc:docMkLst>
      <pc:sldChg chg="modSp">
        <pc:chgData name="Kevin Offemaria" userId="ESdL7tGk4cDQt6Brbt3sbHxWxcTXJqjiOVCtlJhm/Os=" providerId="None" clId="Web-{F06667BE-2AB1-40DE-8B66-1E452D732FE6}" dt="2023-03-26T21:37:56.374" v="120" actId="20577"/>
        <pc:sldMkLst>
          <pc:docMk/>
          <pc:sldMk cId="2259308896" sldId="256"/>
        </pc:sldMkLst>
        <pc:spChg chg="mod">
          <ac:chgData name="Kevin Offemaria" userId="ESdL7tGk4cDQt6Brbt3sbHxWxcTXJqjiOVCtlJhm/Os=" providerId="None" clId="Web-{F06667BE-2AB1-40DE-8B66-1E452D732FE6}" dt="2023-03-26T21:35:17.385" v="60" actId="20577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Kevin Offemaria" userId="ESdL7tGk4cDQt6Brbt3sbHxWxcTXJqjiOVCtlJhm/Os=" providerId="None" clId="Web-{F06667BE-2AB1-40DE-8B66-1E452D732FE6}" dt="2023-03-26T21:37:56.374" v="120" actId="20577"/>
          <ac:spMkLst>
            <pc:docMk/>
            <pc:sldMk cId="2259308896" sldId="256"/>
            <ac:spMk id="3" creationId="{A068D447-28D3-4F5F-B2DC-FD67E9015868}"/>
          </ac:spMkLst>
        </pc:spChg>
      </pc:sldChg>
      <pc:sldChg chg="modSp">
        <pc:chgData name="Kevin Offemaria" userId="ESdL7tGk4cDQt6Brbt3sbHxWxcTXJqjiOVCtlJhm/Os=" providerId="None" clId="Web-{F06667BE-2AB1-40DE-8B66-1E452D732FE6}" dt="2023-03-26T22:46:33.207" v="1707" actId="1076"/>
        <pc:sldMkLst>
          <pc:docMk/>
          <pc:sldMk cId="926184573" sldId="275"/>
        </pc:sldMkLst>
        <pc:spChg chg="mod">
          <ac:chgData name="Kevin Offemaria" userId="ESdL7tGk4cDQt6Brbt3sbHxWxcTXJqjiOVCtlJhm/Os=" providerId="None" clId="Web-{F06667BE-2AB1-40DE-8B66-1E452D732FE6}" dt="2023-03-26T22:46:05.831" v="1703" actId="20577"/>
          <ac:spMkLst>
            <pc:docMk/>
            <pc:sldMk cId="926184573" sldId="275"/>
            <ac:spMk id="2" creationId="{69FAE308-3076-43DB-B834-DA0B0AE19AF9}"/>
          </ac:spMkLst>
        </pc:spChg>
        <pc:spChg chg="mod">
          <ac:chgData name="Kevin Offemaria" userId="ESdL7tGk4cDQt6Brbt3sbHxWxcTXJqjiOVCtlJhm/Os=" providerId="None" clId="Web-{F06667BE-2AB1-40DE-8B66-1E452D732FE6}" dt="2023-03-26T22:46:33.207" v="1707" actId="1076"/>
          <ac:spMkLst>
            <pc:docMk/>
            <pc:sldMk cId="926184573" sldId="275"/>
            <ac:spMk id="3" creationId="{BABC2CE0-8806-4B2A-A10A-32984D317434}"/>
          </ac:spMkLst>
        </pc:spChg>
      </pc:sldChg>
      <pc:sldChg chg="delSp modSp">
        <pc:chgData name="Kevin Offemaria" userId="ESdL7tGk4cDQt6Brbt3sbHxWxcTXJqjiOVCtlJhm/Os=" providerId="None" clId="Web-{F06667BE-2AB1-40DE-8B66-1E452D732FE6}" dt="2023-03-26T21:44:52.899" v="309" actId="14100"/>
        <pc:sldMkLst>
          <pc:docMk/>
          <pc:sldMk cId="3225417419" sldId="276"/>
        </pc:sldMkLst>
        <pc:spChg chg="mod">
          <ac:chgData name="Kevin Offemaria" userId="ESdL7tGk4cDQt6Brbt3sbHxWxcTXJqjiOVCtlJhm/Os=" providerId="None" clId="Web-{F06667BE-2AB1-40DE-8B66-1E452D732FE6}" dt="2023-03-26T21:39:21.626" v="126" actId="20577"/>
          <ac:spMkLst>
            <pc:docMk/>
            <pc:sldMk cId="3225417419" sldId="276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F06667BE-2AB1-40DE-8B66-1E452D732FE6}" dt="2023-03-26T21:44:52.899" v="309" actId="14100"/>
          <ac:spMkLst>
            <pc:docMk/>
            <pc:sldMk cId="3225417419" sldId="276"/>
            <ac:spMk id="3" creationId="{B501D818-A631-71F9-5B5F-665EE5E5091B}"/>
          </ac:spMkLst>
        </pc:spChg>
        <pc:spChg chg="del">
          <ac:chgData name="Kevin Offemaria" userId="ESdL7tGk4cDQt6Brbt3sbHxWxcTXJqjiOVCtlJhm/Os=" providerId="None" clId="Web-{F06667BE-2AB1-40DE-8B66-1E452D732FE6}" dt="2023-03-26T21:41:21.488" v="227"/>
          <ac:spMkLst>
            <pc:docMk/>
            <pc:sldMk cId="3225417419" sldId="276"/>
            <ac:spMk id="5" creationId="{BDD0EB1F-5491-3A68-7A1F-A7FF77EF2868}"/>
          </ac:spMkLst>
        </pc:spChg>
        <pc:spChg chg="del">
          <ac:chgData name="Kevin Offemaria" userId="ESdL7tGk4cDQt6Brbt3sbHxWxcTXJqjiOVCtlJhm/Os=" providerId="None" clId="Web-{F06667BE-2AB1-40DE-8B66-1E452D732FE6}" dt="2023-03-26T21:41:16.129" v="226"/>
          <ac:spMkLst>
            <pc:docMk/>
            <pc:sldMk cId="3225417419" sldId="276"/>
            <ac:spMk id="7" creationId="{3433FA3C-2193-3723-6955-4C97323569F8}"/>
          </ac:spMkLst>
        </pc:spChg>
        <pc:picChg chg="del">
          <ac:chgData name="Kevin Offemaria" userId="ESdL7tGk4cDQt6Brbt3sbHxWxcTXJqjiOVCtlJhm/Os=" providerId="None" clId="Web-{F06667BE-2AB1-40DE-8B66-1E452D732FE6}" dt="2023-03-26T21:41:26.754" v="228"/>
          <ac:picMkLst>
            <pc:docMk/>
            <pc:sldMk cId="3225417419" sldId="276"/>
            <ac:picMk id="1026" creationId="{0D5A56F5-B847-8C83-779F-A962E8156EE7}"/>
          </ac:picMkLst>
        </pc:picChg>
      </pc:sldChg>
      <pc:sldChg chg="del">
        <pc:chgData name="Kevin Offemaria" userId="ESdL7tGk4cDQt6Brbt3sbHxWxcTXJqjiOVCtlJhm/Os=" providerId="None" clId="Web-{F06667BE-2AB1-40DE-8B66-1E452D732FE6}" dt="2023-03-26T22:42:40.154" v="1651"/>
        <pc:sldMkLst>
          <pc:docMk/>
          <pc:sldMk cId="220068588" sldId="277"/>
        </pc:sldMkLst>
      </pc:sldChg>
      <pc:sldChg chg="del">
        <pc:chgData name="Kevin Offemaria" userId="ESdL7tGk4cDQt6Brbt3sbHxWxcTXJqjiOVCtlJhm/Os=" providerId="None" clId="Web-{F06667BE-2AB1-40DE-8B66-1E452D732FE6}" dt="2023-03-26T22:42:40.154" v="1650"/>
        <pc:sldMkLst>
          <pc:docMk/>
          <pc:sldMk cId="887278228" sldId="278"/>
        </pc:sldMkLst>
      </pc:sldChg>
      <pc:sldChg chg="modSp">
        <pc:chgData name="Kevin Offemaria" userId="ESdL7tGk4cDQt6Brbt3sbHxWxcTXJqjiOVCtlJhm/Os=" providerId="None" clId="Web-{F06667BE-2AB1-40DE-8B66-1E452D732FE6}" dt="2023-03-26T22:46:52.926" v="1712" actId="20577"/>
        <pc:sldMkLst>
          <pc:docMk/>
          <pc:sldMk cId="4128825728" sldId="279"/>
        </pc:sldMkLst>
        <pc:spChg chg="mod">
          <ac:chgData name="Kevin Offemaria" userId="ESdL7tGk4cDQt6Brbt3sbHxWxcTXJqjiOVCtlJhm/Os=" providerId="None" clId="Web-{F06667BE-2AB1-40DE-8B66-1E452D732FE6}" dt="2023-03-26T22:46:52.926" v="1712" actId="20577"/>
          <ac:spMkLst>
            <pc:docMk/>
            <pc:sldMk cId="4128825728" sldId="279"/>
            <ac:spMk id="2" creationId="{33899E72-272C-6BD3-6DF9-BBB496DD7CF3}"/>
          </ac:spMkLst>
        </pc:spChg>
      </pc:sldChg>
      <pc:sldChg chg="del">
        <pc:chgData name="Kevin Offemaria" userId="ESdL7tGk4cDQt6Brbt3sbHxWxcTXJqjiOVCtlJhm/Os=" providerId="None" clId="Web-{F06667BE-2AB1-40DE-8B66-1E452D732FE6}" dt="2023-03-26T22:46:42.691" v="1710"/>
        <pc:sldMkLst>
          <pc:docMk/>
          <pc:sldMk cId="890932859" sldId="280"/>
        </pc:sldMkLst>
      </pc:sldChg>
      <pc:sldChg chg="del">
        <pc:chgData name="Kevin Offemaria" userId="ESdL7tGk4cDQt6Brbt3sbHxWxcTXJqjiOVCtlJhm/Os=" providerId="None" clId="Web-{F06667BE-2AB1-40DE-8B66-1E452D732FE6}" dt="2023-03-26T22:46:42.691" v="1709"/>
        <pc:sldMkLst>
          <pc:docMk/>
          <pc:sldMk cId="2946721700" sldId="281"/>
        </pc:sldMkLst>
      </pc:sldChg>
      <pc:sldChg chg="del">
        <pc:chgData name="Kevin Offemaria" userId="ESdL7tGk4cDQt6Brbt3sbHxWxcTXJqjiOVCtlJhm/Os=" providerId="None" clId="Web-{F06667BE-2AB1-40DE-8B66-1E452D732FE6}" dt="2023-03-26T22:46:42.691" v="1708"/>
        <pc:sldMkLst>
          <pc:docMk/>
          <pc:sldMk cId="803817936" sldId="282"/>
        </pc:sldMkLst>
      </pc:sldChg>
      <pc:sldChg chg="addSp delSp modSp">
        <pc:chgData name="Kevin Offemaria" userId="ESdL7tGk4cDQt6Brbt3sbHxWxcTXJqjiOVCtlJhm/Os=" providerId="None" clId="Web-{F06667BE-2AB1-40DE-8B66-1E452D732FE6}" dt="2023-03-26T22:10:19.046" v="906" actId="1076"/>
        <pc:sldMkLst>
          <pc:docMk/>
          <pc:sldMk cId="4174666049" sldId="283"/>
        </pc:sldMkLst>
        <pc:spChg chg="mod">
          <ac:chgData name="Kevin Offemaria" userId="ESdL7tGk4cDQt6Brbt3sbHxWxcTXJqjiOVCtlJhm/Os=" providerId="None" clId="Web-{F06667BE-2AB1-40DE-8B66-1E452D732FE6}" dt="2023-03-26T22:01:01.596" v="781" actId="20577"/>
          <ac:spMkLst>
            <pc:docMk/>
            <pc:sldMk cId="4174666049" sldId="283"/>
            <ac:spMk id="2" creationId="{C54C533B-93CA-4431-9F2B-04F89DD96727}"/>
          </ac:spMkLst>
        </pc:spChg>
        <pc:spChg chg="mod">
          <ac:chgData name="Kevin Offemaria" userId="ESdL7tGk4cDQt6Brbt3sbHxWxcTXJqjiOVCtlJhm/Os=" providerId="None" clId="Web-{F06667BE-2AB1-40DE-8B66-1E452D732FE6}" dt="2023-03-26T22:09:32.014" v="898" actId="14100"/>
          <ac:spMkLst>
            <pc:docMk/>
            <pc:sldMk cId="4174666049" sldId="283"/>
            <ac:spMk id="3" creationId="{6F10327B-5467-9F7F-ABDC-05CADF9FDF44}"/>
          </ac:spMkLst>
        </pc:spChg>
        <pc:picChg chg="add mod">
          <ac:chgData name="Kevin Offemaria" userId="ESdL7tGk4cDQt6Brbt3sbHxWxcTXJqjiOVCtlJhm/Os=" providerId="None" clId="Web-{F06667BE-2AB1-40DE-8B66-1E452D732FE6}" dt="2023-03-26T22:08:55.982" v="896" actId="14100"/>
          <ac:picMkLst>
            <pc:docMk/>
            <pc:sldMk cId="4174666049" sldId="283"/>
            <ac:picMk id="8" creationId="{365E0659-0334-5B02-AF1C-A0B7C2A6D242}"/>
          </ac:picMkLst>
        </pc:picChg>
        <pc:picChg chg="add del mod">
          <ac:chgData name="Kevin Offemaria" userId="ESdL7tGk4cDQt6Brbt3sbHxWxcTXJqjiOVCtlJhm/Os=" providerId="None" clId="Web-{F06667BE-2AB1-40DE-8B66-1E452D732FE6}" dt="2023-03-26T22:09:59.608" v="902"/>
          <ac:picMkLst>
            <pc:docMk/>
            <pc:sldMk cId="4174666049" sldId="283"/>
            <ac:picMk id="9" creationId="{18722DC2-374C-D229-AAB4-94110A13F154}"/>
          </ac:picMkLst>
        </pc:picChg>
        <pc:picChg chg="add mod">
          <ac:chgData name="Kevin Offemaria" userId="ESdL7tGk4cDQt6Brbt3sbHxWxcTXJqjiOVCtlJhm/Os=" providerId="None" clId="Web-{F06667BE-2AB1-40DE-8B66-1E452D732FE6}" dt="2023-03-26T22:10:19.046" v="906" actId="1076"/>
          <ac:picMkLst>
            <pc:docMk/>
            <pc:sldMk cId="4174666049" sldId="283"/>
            <ac:picMk id="10" creationId="{9B49972A-1C54-3E12-E4D3-8FF34FD7155D}"/>
          </ac:picMkLst>
        </pc:picChg>
        <pc:picChg chg="del">
          <ac:chgData name="Kevin Offemaria" userId="ESdL7tGk4cDQt6Brbt3sbHxWxcTXJqjiOVCtlJhm/Os=" providerId="None" clId="Web-{F06667BE-2AB1-40DE-8B66-1E452D732FE6}" dt="2023-03-26T22:08:21.262" v="886"/>
          <ac:picMkLst>
            <pc:docMk/>
            <pc:sldMk cId="4174666049" sldId="283"/>
            <ac:picMk id="1026" creationId="{083118DE-E70A-AF40-DE7A-B52CDED430FE}"/>
          </ac:picMkLst>
        </pc:picChg>
      </pc:sldChg>
      <pc:sldChg chg="add del replId">
        <pc:chgData name="Kevin Offemaria" userId="ESdL7tGk4cDQt6Brbt3sbHxWxcTXJqjiOVCtlJhm/Os=" providerId="None" clId="Web-{F06667BE-2AB1-40DE-8B66-1E452D732FE6}" dt="2023-03-26T21:44:59.071" v="310"/>
        <pc:sldMkLst>
          <pc:docMk/>
          <pc:sldMk cId="25959612" sldId="284"/>
        </pc:sldMkLst>
      </pc:sldChg>
      <pc:sldChg chg="modSp add replId">
        <pc:chgData name="Kevin Offemaria" userId="ESdL7tGk4cDQt6Brbt3sbHxWxcTXJqjiOVCtlJhm/Os=" providerId="None" clId="Web-{F06667BE-2AB1-40DE-8B66-1E452D732FE6}" dt="2023-03-26T22:06:20.837" v="846" actId="20577"/>
        <pc:sldMkLst>
          <pc:docMk/>
          <pc:sldMk cId="3362424884" sldId="284"/>
        </pc:sldMkLst>
        <pc:spChg chg="mod">
          <ac:chgData name="Kevin Offemaria" userId="ESdL7tGk4cDQt6Brbt3sbHxWxcTXJqjiOVCtlJhm/Os=" providerId="None" clId="Web-{F06667BE-2AB1-40DE-8B66-1E452D732FE6}" dt="2023-03-26T21:45:06.478" v="321" actId="20577"/>
          <ac:spMkLst>
            <pc:docMk/>
            <pc:sldMk cId="3362424884" sldId="284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F06667BE-2AB1-40DE-8B66-1E452D732FE6}" dt="2023-03-26T22:06:20.837" v="846" actId="20577"/>
          <ac:spMkLst>
            <pc:docMk/>
            <pc:sldMk cId="3362424884" sldId="284"/>
            <ac:spMk id="3" creationId="{B501D818-A631-71F9-5B5F-665EE5E5091B}"/>
          </ac:spMkLst>
        </pc:spChg>
      </pc:sldChg>
      <pc:sldChg chg="new del">
        <pc:chgData name="Kevin Offemaria" userId="ESdL7tGk4cDQt6Brbt3sbHxWxcTXJqjiOVCtlJhm/Os=" providerId="None" clId="Web-{F06667BE-2AB1-40DE-8B66-1E452D732FE6}" dt="2023-03-26T21:59:21.296" v="762"/>
        <pc:sldMkLst>
          <pc:docMk/>
          <pc:sldMk cId="3121211966" sldId="285"/>
        </pc:sldMkLst>
      </pc:sldChg>
      <pc:sldChg chg="modSp add del replId">
        <pc:chgData name="Kevin Offemaria" userId="ESdL7tGk4cDQt6Brbt3sbHxWxcTXJqjiOVCtlJhm/Os=" providerId="None" clId="Web-{F06667BE-2AB1-40DE-8B66-1E452D732FE6}" dt="2023-03-26T22:05:02.914" v="793" actId="20577"/>
        <pc:sldMkLst>
          <pc:docMk/>
          <pc:sldMk cId="3616149008" sldId="285"/>
        </pc:sldMkLst>
        <pc:spChg chg="mod">
          <ac:chgData name="Kevin Offemaria" userId="ESdL7tGk4cDQt6Brbt3sbHxWxcTXJqjiOVCtlJhm/Os=" providerId="None" clId="Web-{F06667BE-2AB1-40DE-8B66-1E452D732FE6}" dt="2023-03-26T22:00:31.423" v="770" actId="20577"/>
          <ac:spMkLst>
            <pc:docMk/>
            <pc:sldMk cId="3616149008" sldId="285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F06667BE-2AB1-40DE-8B66-1E452D732FE6}" dt="2023-03-26T22:05:02.914" v="793" actId="20577"/>
          <ac:spMkLst>
            <pc:docMk/>
            <pc:sldMk cId="3616149008" sldId="285"/>
            <ac:spMk id="3" creationId="{B501D818-A631-71F9-5B5F-665EE5E5091B}"/>
          </ac:spMkLst>
        </pc:spChg>
      </pc:sldChg>
      <pc:sldChg chg="modSp add ord replId">
        <pc:chgData name="Kevin Offemaria" userId="ESdL7tGk4cDQt6Brbt3sbHxWxcTXJqjiOVCtlJhm/Os=" providerId="None" clId="Web-{F06667BE-2AB1-40DE-8B66-1E452D732FE6}" dt="2023-03-26T22:21:40.500" v="1125" actId="20577"/>
        <pc:sldMkLst>
          <pc:docMk/>
          <pc:sldMk cId="769910582" sldId="286"/>
        </pc:sldMkLst>
        <pc:spChg chg="mod">
          <ac:chgData name="Kevin Offemaria" userId="ESdL7tGk4cDQt6Brbt3sbHxWxcTXJqjiOVCtlJhm/Os=" providerId="None" clId="Web-{F06667BE-2AB1-40DE-8B66-1E452D732FE6}" dt="2023-03-26T22:11:08.422" v="915" actId="20577"/>
          <ac:spMkLst>
            <pc:docMk/>
            <pc:sldMk cId="769910582" sldId="286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F06667BE-2AB1-40DE-8B66-1E452D732FE6}" dt="2023-03-26T22:21:40.500" v="1125" actId="20577"/>
          <ac:spMkLst>
            <pc:docMk/>
            <pc:sldMk cId="769910582" sldId="286"/>
            <ac:spMk id="3" creationId="{B501D818-A631-71F9-5B5F-665EE5E5091B}"/>
          </ac:spMkLst>
        </pc:spChg>
      </pc:sldChg>
      <pc:sldChg chg="modSp add del replId">
        <pc:chgData name="Kevin Offemaria" userId="ESdL7tGk4cDQt6Brbt3sbHxWxcTXJqjiOVCtlJhm/Os=" providerId="None" clId="Web-{F06667BE-2AB1-40DE-8B66-1E452D732FE6}" dt="2023-03-26T22:04:29.960" v="791"/>
        <pc:sldMkLst>
          <pc:docMk/>
          <pc:sldMk cId="4088413520" sldId="286"/>
        </pc:sldMkLst>
        <pc:spChg chg="mod">
          <ac:chgData name="Kevin Offemaria" userId="ESdL7tGk4cDQt6Brbt3sbHxWxcTXJqjiOVCtlJhm/Os=" providerId="None" clId="Web-{F06667BE-2AB1-40DE-8B66-1E452D732FE6}" dt="2023-03-26T22:00:39.908" v="773" actId="20577"/>
          <ac:spMkLst>
            <pc:docMk/>
            <pc:sldMk cId="4088413520" sldId="286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F06667BE-2AB1-40DE-8B66-1E452D732FE6}" dt="2023-03-26T22:00:42.954" v="774" actId="20577"/>
          <ac:spMkLst>
            <pc:docMk/>
            <pc:sldMk cId="4088413520" sldId="286"/>
            <ac:spMk id="3" creationId="{B501D818-A631-71F9-5B5F-665EE5E5091B}"/>
          </ac:spMkLst>
        </pc:spChg>
      </pc:sldChg>
      <pc:sldChg chg="modSp add replId">
        <pc:chgData name="Kevin Offemaria" userId="ESdL7tGk4cDQt6Brbt3sbHxWxcTXJqjiOVCtlJhm/Os=" providerId="None" clId="Web-{F06667BE-2AB1-40DE-8B66-1E452D732FE6}" dt="2023-03-26T22:37:13.990" v="1586" actId="20577"/>
        <pc:sldMkLst>
          <pc:docMk/>
          <pc:sldMk cId="2000255617" sldId="287"/>
        </pc:sldMkLst>
        <pc:spChg chg="mod">
          <ac:chgData name="Kevin Offemaria" userId="ESdL7tGk4cDQt6Brbt3sbHxWxcTXJqjiOVCtlJhm/Os=" providerId="None" clId="Web-{F06667BE-2AB1-40DE-8B66-1E452D732FE6}" dt="2023-03-26T22:21:34.172" v="1124" actId="20577"/>
          <ac:spMkLst>
            <pc:docMk/>
            <pc:sldMk cId="2000255617" sldId="287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F06667BE-2AB1-40DE-8B66-1E452D732FE6}" dt="2023-03-26T22:37:13.990" v="1586" actId="20577"/>
          <ac:spMkLst>
            <pc:docMk/>
            <pc:sldMk cId="2000255617" sldId="287"/>
            <ac:spMk id="3" creationId="{B501D818-A631-71F9-5B5F-665EE5E5091B}"/>
          </ac:spMkLst>
        </pc:spChg>
      </pc:sldChg>
      <pc:sldChg chg="modSp add replId">
        <pc:chgData name="Kevin Offemaria" userId="ESdL7tGk4cDQt6Brbt3sbHxWxcTXJqjiOVCtlJhm/Os=" providerId="None" clId="Web-{F06667BE-2AB1-40DE-8B66-1E452D732FE6}" dt="2023-03-26T22:39:04.087" v="1608" actId="20577"/>
        <pc:sldMkLst>
          <pc:docMk/>
          <pc:sldMk cId="416602984" sldId="288"/>
        </pc:sldMkLst>
        <pc:spChg chg="mod">
          <ac:chgData name="Kevin Offemaria" userId="ESdL7tGk4cDQt6Brbt3sbHxWxcTXJqjiOVCtlJhm/Os=" providerId="None" clId="Web-{F06667BE-2AB1-40DE-8B66-1E452D732FE6}" dt="2023-03-26T22:38:22.836" v="1591" actId="20577"/>
          <ac:spMkLst>
            <pc:docMk/>
            <pc:sldMk cId="416602984" sldId="288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F06667BE-2AB1-40DE-8B66-1E452D732FE6}" dt="2023-03-26T22:39:04.087" v="1608" actId="20577"/>
          <ac:spMkLst>
            <pc:docMk/>
            <pc:sldMk cId="416602984" sldId="288"/>
            <ac:spMk id="3" creationId="{B501D818-A631-71F9-5B5F-665EE5E5091B}"/>
          </ac:spMkLst>
        </pc:spChg>
      </pc:sldChg>
      <pc:sldChg chg="modSp add replId">
        <pc:chgData name="Kevin Offemaria" userId="ESdL7tGk4cDQt6Brbt3sbHxWxcTXJqjiOVCtlJhm/Os=" providerId="None" clId="Web-{F06667BE-2AB1-40DE-8B66-1E452D732FE6}" dt="2023-03-26T22:39:35.384" v="1614" actId="20577"/>
        <pc:sldMkLst>
          <pc:docMk/>
          <pc:sldMk cId="2304748958" sldId="289"/>
        </pc:sldMkLst>
        <pc:spChg chg="mod">
          <ac:chgData name="Kevin Offemaria" userId="ESdL7tGk4cDQt6Brbt3sbHxWxcTXJqjiOVCtlJhm/Os=" providerId="None" clId="Web-{F06667BE-2AB1-40DE-8B66-1E452D732FE6}" dt="2023-03-26T22:39:35.384" v="1614" actId="20577"/>
          <ac:spMkLst>
            <pc:docMk/>
            <pc:sldMk cId="2304748958" sldId="289"/>
            <ac:spMk id="2" creationId="{4E6EE68A-E484-A595-6782-F8B64CB95A3D}"/>
          </ac:spMkLst>
        </pc:spChg>
      </pc:sldChg>
      <pc:sldChg chg="modSp add replId">
        <pc:chgData name="Kevin Offemaria" userId="ESdL7tGk4cDQt6Brbt3sbHxWxcTXJqjiOVCtlJhm/Os=" providerId="None" clId="Web-{F06667BE-2AB1-40DE-8B66-1E452D732FE6}" dt="2023-03-26T22:41:02.402" v="1625" actId="20577"/>
        <pc:sldMkLst>
          <pc:docMk/>
          <pc:sldMk cId="1341667945" sldId="290"/>
        </pc:sldMkLst>
        <pc:spChg chg="mod">
          <ac:chgData name="Kevin Offemaria" userId="ESdL7tGk4cDQt6Brbt3sbHxWxcTXJqjiOVCtlJhm/Os=" providerId="None" clId="Web-{F06667BE-2AB1-40DE-8B66-1E452D732FE6}" dt="2023-03-26T22:39:42.010" v="1620" actId="20577"/>
          <ac:spMkLst>
            <pc:docMk/>
            <pc:sldMk cId="1341667945" sldId="290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F06667BE-2AB1-40DE-8B66-1E452D732FE6}" dt="2023-03-26T22:41:02.402" v="1625" actId="20577"/>
          <ac:spMkLst>
            <pc:docMk/>
            <pc:sldMk cId="1341667945" sldId="290"/>
            <ac:spMk id="3" creationId="{B501D818-A631-71F9-5B5F-665EE5E5091B}"/>
          </ac:spMkLst>
        </pc:spChg>
      </pc:sldChg>
      <pc:sldChg chg="modSp add replId">
        <pc:chgData name="Kevin Offemaria" userId="ESdL7tGk4cDQt6Brbt3sbHxWxcTXJqjiOVCtlJhm/Os=" providerId="None" clId="Web-{F06667BE-2AB1-40DE-8B66-1E452D732FE6}" dt="2023-03-26T22:41:08.293" v="1627" actId="20577"/>
        <pc:sldMkLst>
          <pc:docMk/>
          <pc:sldMk cId="3259090373" sldId="291"/>
        </pc:sldMkLst>
        <pc:spChg chg="mod">
          <ac:chgData name="Kevin Offemaria" userId="ESdL7tGk4cDQt6Brbt3sbHxWxcTXJqjiOVCtlJhm/Os=" providerId="None" clId="Web-{F06667BE-2AB1-40DE-8B66-1E452D732FE6}" dt="2023-03-26T22:41:08.293" v="1627" actId="20577"/>
          <ac:spMkLst>
            <pc:docMk/>
            <pc:sldMk cId="3259090373" sldId="291"/>
            <ac:spMk id="2" creationId="{4E6EE68A-E484-A595-6782-F8B64CB95A3D}"/>
          </ac:spMkLst>
        </pc:spChg>
      </pc:sldChg>
      <pc:sldChg chg="modSp add replId">
        <pc:chgData name="Kevin Offemaria" userId="ESdL7tGk4cDQt6Brbt3sbHxWxcTXJqjiOVCtlJhm/Os=" providerId="None" clId="Web-{F06667BE-2AB1-40DE-8B66-1E452D732FE6}" dt="2023-03-26T22:41:50.450" v="1637" actId="20577"/>
        <pc:sldMkLst>
          <pc:docMk/>
          <pc:sldMk cId="3065634584" sldId="292"/>
        </pc:sldMkLst>
        <pc:spChg chg="mod">
          <ac:chgData name="Kevin Offemaria" userId="ESdL7tGk4cDQt6Brbt3sbHxWxcTXJqjiOVCtlJhm/Os=" providerId="None" clId="Web-{F06667BE-2AB1-40DE-8B66-1E452D732FE6}" dt="2023-03-26T22:41:50.450" v="1637" actId="20577"/>
          <ac:spMkLst>
            <pc:docMk/>
            <pc:sldMk cId="3065634584" sldId="292"/>
            <ac:spMk id="2" creationId="{4E6EE68A-E484-A595-6782-F8B64CB95A3D}"/>
          </ac:spMkLst>
        </pc:spChg>
      </pc:sldChg>
      <pc:sldChg chg="modSp add replId">
        <pc:chgData name="Kevin Offemaria" userId="ESdL7tGk4cDQt6Brbt3sbHxWxcTXJqjiOVCtlJhm/Os=" providerId="None" clId="Web-{F06667BE-2AB1-40DE-8B66-1E452D732FE6}" dt="2023-03-26T22:42:04.310" v="1640" actId="20577"/>
        <pc:sldMkLst>
          <pc:docMk/>
          <pc:sldMk cId="3424166814" sldId="293"/>
        </pc:sldMkLst>
        <pc:spChg chg="mod">
          <ac:chgData name="Kevin Offemaria" userId="ESdL7tGk4cDQt6Brbt3sbHxWxcTXJqjiOVCtlJhm/Os=" providerId="None" clId="Web-{F06667BE-2AB1-40DE-8B66-1E452D732FE6}" dt="2023-03-26T22:42:04.310" v="1640" actId="20577"/>
          <ac:spMkLst>
            <pc:docMk/>
            <pc:sldMk cId="3424166814" sldId="293"/>
            <ac:spMk id="2" creationId="{4E6EE68A-E484-A595-6782-F8B64CB95A3D}"/>
          </ac:spMkLst>
        </pc:spChg>
      </pc:sldChg>
      <pc:sldChg chg="modSp add ord replId">
        <pc:chgData name="Kevin Offemaria" userId="ESdL7tGk4cDQt6Brbt3sbHxWxcTXJqjiOVCtlJhm/Os=" providerId="None" clId="Web-{F06667BE-2AB1-40DE-8B66-1E452D732FE6}" dt="2023-03-26T22:46:45.816" v="1711"/>
        <pc:sldMkLst>
          <pc:docMk/>
          <pc:sldMk cId="4263241188" sldId="294"/>
        </pc:sldMkLst>
        <pc:spChg chg="mod">
          <ac:chgData name="Kevin Offemaria" userId="ESdL7tGk4cDQt6Brbt3sbHxWxcTXJqjiOVCtlJhm/Os=" providerId="None" clId="Web-{F06667BE-2AB1-40DE-8B66-1E452D732FE6}" dt="2023-03-26T22:42:11.654" v="1646" actId="20577"/>
          <ac:spMkLst>
            <pc:docMk/>
            <pc:sldMk cId="4263241188" sldId="294"/>
            <ac:spMk id="2" creationId="{4E6EE68A-E484-A595-6782-F8B64CB95A3D}"/>
          </ac:spMkLst>
        </pc:spChg>
      </pc:sldChg>
      <pc:sldChg chg="modSp add del replId">
        <pc:chgData name="Kevin Offemaria" userId="ESdL7tGk4cDQt6Brbt3sbHxWxcTXJqjiOVCtlJhm/Os=" providerId="None" clId="Web-{F06667BE-2AB1-40DE-8B66-1E452D732FE6}" dt="2023-03-26T22:42:40.154" v="1652"/>
        <pc:sldMkLst>
          <pc:docMk/>
          <pc:sldMk cId="2336786820" sldId="295"/>
        </pc:sldMkLst>
        <pc:spChg chg="mod">
          <ac:chgData name="Kevin Offemaria" userId="ESdL7tGk4cDQt6Brbt3sbHxWxcTXJqjiOVCtlJhm/Os=" providerId="None" clId="Web-{F06667BE-2AB1-40DE-8B66-1E452D732FE6}" dt="2023-03-26T22:42:19.169" v="1649" actId="20577"/>
          <ac:spMkLst>
            <pc:docMk/>
            <pc:sldMk cId="2336786820" sldId="295"/>
            <ac:spMk id="2" creationId="{4E6EE68A-E484-A595-6782-F8B64CB95A3D}"/>
          </ac:spMkLst>
        </pc:spChg>
      </pc:sldChg>
    </pc:docChg>
  </pc:docChgLst>
  <pc:docChgLst>
    <pc:chgData name="Kevin Offemaria" clId="Web-{39285954-EDE0-419B-A58F-816E12EFDD92}"/>
    <pc:docChg chg="addSld delSld modSld addMainMaster delMainMaster">
      <pc:chgData name="Kevin Offemaria" userId="" providerId="" clId="Web-{39285954-EDE0-419B-A58F-816E12EFDD92}" dt="2023-04-18T01:39:47.463" v="969" actId="20577"/>
      <pc:docMkLst>
        <pc:docMk/>
      </pc:docMkLst>
      <pc:sldChg chg="modSp mod modClrScheme chgLayout">
        <pc:chgData name="Kevin Offemaria" userId="" providerId="" clId="Web-{39285954-EDE0-419B-A58F-816E12EFDD92}" dt="2023-04-17T16:25:24.812" v="19" actId="20577"/>
        <pc:sldMkLst>
          <pc:docMk/>
          <pc:sldMk cId="2259308896" sldId="256"/>
        </pc:sldMkLst>
        <pc:spChg chg="mod ord">
          <ac:chgData name="Kevin Offemaria" userId="" providerId="" clId="Web-{39285954-EDE0-419B-A58F-816E12EFDD92}" dt="2023-04-17T16:25:24.812" v="19" actId="20577"/>
          <ac:spMkLst>
            <pc:docMk/>
            <pc:sldMk cId="2259308896" sldId="256"/>
            <ac:spMk id="2" creationId="{51DF3D98-3C30-4CFC-8643-C81E829C8C25}"/>
          </ac:spMkLst>
        </pc:spChg>
        <pc:spChg chg="mod ord">
          <ac:chgData name="Kevin Offemaria" userId="" providerId="" clId="Web-{39285954-EDE0-419B-A58F-816E12EFDD92}" dt="2023-04-17T16:24:56.889" v="10" actId="14100"/>
          <ac:spMkLst>
            <pc:docMk/>
            <pc:sldMk cId="2259308896" sldId="256"/>
            <ac:spMk id="3" creationId="{A068D447-28D3-4F5F-B2DC-FD67E9015868}"/>
          </ac:spMkLst>
        </pc:spChg>
      </pc:sldChg>
      <pc:sldChg chg="modSp mod modClrScheme chgLayout">
        <pc:chgData name="Kevin Offemaria" userId="" providerId="" clId="Web-{39285954-EDE0-419B-A58F-816E12EFDD92}" dt="2023-04-17T16:24:26.169" v="5"/>
        <pc:sldMkLst>
          <pc:docMk/>
          <pc:sldMk cId="926184573" sldId="275"/>
        </pc:sldMkLst>
        <pc:spChg chg="mod ord">
          <ac:chgData name="Kevin Offemaria" userId="" providerId="" clId="Web-{39285954-EDE0-419B-A58F-816E12EFDD92}" dt="2023-04-17T16:24:26.169" v="5"/>
          <ac:spMkLst>
            <pc:docMk/>
            <pc:sldMk cId="926184573" sldId="275"/>
            <ac:spMk id="2" creationId="{69FAE308-3076-43DB-B834-DA0B0AE19AF9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926184573" sldId="275"/>
            <ac:spMk id="3" creationId="{BABC2CE0-8806-4B2A-A10A-32984D317434}"/>
          </ac:spMkLst>
        </pc:spChg>
      </pc:sldChg>
      <pc:sldChg chg="modSp mod modClrScheme chgLayout">
        <pc:chgData name="Kevin Offemaria" userId="" providerId="" clId="Web-{39285954-EDE0-419B-A58F-816E12EFDD92}" dt="2023-04-17T16:24:26.169" v="5"/>
        <pc:sldMkLst>
          <pc:docMk/>
          <pc:sldMk cId="3225417419" sldId="276"/>
        </pc:sldMkLst>
        <pc:spChg chg="mod ord">
          <ac:chgData name="Kevin Offemaria" userId="" providerId="" clId="Web-{39285954-EDE0-419B-A58F-816E12EFDD92}" dt="2023-04-17T16:24:26.169" v="5"/>
          <ac:spMkLst>
            <pc:docMk/>
            <pc:sldMk cId="3225417419" sldId="276"/>
            <ac:spMk id="2" creationId="{4E6EE68A-E484-A595-6782-F8B64CB95A3D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3225417419" sldId="276"/>
            <ac:spMk id="3" creationId="{B501D818-A631-71F9-5B5F-665EE5E5091B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3225417419" sldId="276"/>
            <ac:spMk id="4" creationId="{6D1F9E05-8006-6D55-C250-77E9EBC5EB66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3225417419" sldId="276"/>
            <ac:spMk id="6" creationId="{97FC7588-9750-30BA-BA02-5A27438DCBCF}"/>
          </ac:spMkLst>
        </pc:spChg>
      </pc:sldChg>
      <pc:sldChg chg="modSp mod modClrScheme chgLayout">
        <pc:chgData name="Kevin Offemaria" userId="" providerId="" clId="Web-{39285954-EDE0-419B-A58F-816E12EFDD92}" dt="2023-04-17T16:24:26.169" v="5"/>
        <pc:sldMkLst>
          <pc:docMk/>
          <pc:sldMk cId="4128825728" sldId="279"/>
        </pc:sldMkLst>
        <pc:spChg chg="mod ord">
          <ac:chgData name="Kevin Offemaria" userId="" providerId="" clId="Web-{39285954-EDE0-419B-A58F-816E12EFDD92}" dt="2023-04-17T16:24:26.169" v="5"/>
          <ac:spMkLst>
            <pc:docMk/>
            <pc:sldMk cId="4128825728" sldId="279"/>
            <ac:spMk id="2" creationId="{33899E72-272C-6BD3-6DF9-BBB496DD7CF3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4128825728" sldId="279"/>
            <ac:spMk id="4" creationId="{5FBB9BB0-5AF3-52DB-D5C0-E3B24AA51359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4128825728" sldId="279"/>
            <ac:spMk id="5" creationId="{785E4815-6259-9142-1738-B7900DFBB605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4128825728" sldId="279"/>
            <ac:spMk id="6" creationId="{59DD714E-10E0-4D72-EDCA-8D0ED2D62577}"/>
          </ac:spMkLst>
        </pc:spChg>
      </pc:sldChg>
      <pc:sldChg chg="modSp mod modClrScheme chgLayout">
        <pc:chgData name="Kevin Offemaria" userId="" providerId="" clId="Web-{39285954-EDE0-419B-A58F-816E12EFDD92}" dt="2023-04-18T01:38:17.554" v="959" actId="20577"/>
        <pc:sldMkLst>
          <pc:docMk/>
          <pc:sldMk cId="4174666049" sldId="283"/>
        </pc:sldMkLst>
        <pc:spChg chg="mod ord">
          <ac:chgData name="Kevin Offemaria" userId="" providerId="" clId="Web-{39285954-EDE0-419B-A58F-816E12EFDD92}" dt="2023-04-17T16:24:26.169" v="5"/>
          <ac:spMkLst>
            <pc:docMk/>
            <pc:sldMk cId="4174666049" sldId="283"/>
            <ac:spMk id="2" creationId="{C54C533B-93CA-4431-9F2B-04F89DD96727}"/>
          </ac:spMkLst>
        </pc:spChg>
        <pc:spChg chg="mod ord">
          <ac:chgData name="Kevin Offemaria" userId="" providerId="" clId="Web-{39285954-EDE0-419B-A58F-816E12EFDD92}" dt="2023-04-18T01:38:17.554" v="959" actId="20577"/>
          <ac:spMkLst>
            <pc:docMk/>
            <pc:sldMk cId="4174666049" sldId="283"/>
            <ac:spMk id="3" creationId="{6F10327B-5467-9F7F-ABDC-05CADF9FDF44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4174666049" sldId="283"/>
            <ac:spMk id="4" creationId="{D5A23ED3-2FD6-7ABA-0488-38C396733738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4174666049" sldId="283"/>
            <ac:spMk id="5" creationId="{0205DE32-4173-6F94-AB95-C3D3366992D0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4174666049" sldId="283"/>
            <ac:spMk id="6" creationId="{80E767F1-D05E-6A7E-F42E-42FBBEB3D6B2}"/>
          </ac:spMkLst>
        </pc:spChg>
      </pc:sldChg>
      <pc:sldChg chg="modSp del mod modClrScheme chgLayout">
        <pc:chgData name="Kevin Offemaria" userId="" providerId="" clId="Web-{39285954-EDE0-419B-A58F-816E12EFDD92}" dt="2023-04-18T01:32:33.620" v="832"/>
        <pc:sldMkLst>
          <pc:docMk/>
          <pc:sldMk cId="3362424884" sldId="284"/>
        </pc:sldMkLst>
        <pc:spChg chg="mod ord">
          <ac:chgData name="Kevin Offemaria" userId="" providerId="" clId="Web-{39285954-EDE0-419B-A58F-816E12EFDD92}" dt="2023-04-17T16:24:26.169" v="5"/>
          <ac:spMkLst>
            <pc:docMk/>
            <pc:sldMk cId="3362424884" sldId="284"/>
            <ac:spMk id="2" creationId="{4E6EE68A-E484-A595-6782-F8B64CB95A3D}"/>
          </ac:spMkLst>
        </pc:spChg>
        <pc:spChg chg="mod ord">
          <ac:chgData name="Kevin Offemaria" userId="" providerId="" clId="Web-{39285954-EDE0-419B-A58F-816E12EFDD92}" dt="2023-04-18T01:30:10.240" v="789"/>
          <ac:spMkLst>
            <pc:docMk/>
            <pc:sldMk cId="3362424884" sldId="284"/>
            <ac:spMk id="3" creationId="{B501D818-A631-71F9-5B5F-665EE5E5091B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3362424884" sldId="284"/>
            <ac:spMk id="4" creationId="{6D1F9E05-8006-6D55-C250-77E9EBC5EB66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3362424884" sldId="284"/>
            <ac:spMk id="6" creationId="{97FC7588-9750-30BA-BA02-5A27438DCBCF}"/>
          </ac:spMkLst>
        </pc:spChg>
      </pc:sldChg>
      <pc:sldChg chg="modSp mod modClrScheme chgLayout">
        <pc:chgData name="Kevin Offemaria" userId="" providerId="" clId="Web-{39285954-EDE0-419B-A58F-816E12EFDD92}" dt="2023-04-17T16:24:26.169" v="5"/>
        <pc:sldMkLst>
          <pc:docMk/>
          <pc:sldMk cId="3616149008" sldId="285"/>
        </pc:sldMkLst>
        <pc:spChg chg="mod ord">
          <ac:chgData name="Kevin Offemaria" userId="" providerId="" clId="Web-{39285954-EDE0-419B-A58F-816E12EFDD92}" dt="2023-04-17T16:24:26.169" v="5"/>
          <ac:spMkLst>
            <pc:docMk/>
            <pc:sldMk cId="3616149008" sldId="285"/>
            <ac:spMk id="2" creationId="{4E6EE68A-E484-A595-6782-F8B64CB95A3D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3616149008" sldId="285"/>
            <ac:spMk id="3" creationId="{B501D818-A631-71F9-5B5F-665EE5E5091B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3616149008" sldId="285"/>
            <ac:spMk id="4" creationId="{6D1F9E05-8006-6D55-C250-77E9EBC5EB66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3616149008" sldId="285"/>
            <ac:spMk id="6" creationId="{97FC7588-9750-30BA-BA02-5A27438DCBCF}"/>
          </ac:spMkLst>
        </pc:spChg>
      </pc:sldChg>
      <pc:sldChg chg="modSp mod modClrScheme chgLayout">
        <pc:chgData name="Kevin Offemaria" userId="" providerId="" clId="Web-{39285954-EDE0-419B-A58F-816E12EFDD92}" dt="2023-04-18T01:38:53.258" v="968" actId="20577"/>
        <pc:sldMkLst>
          <pc:docMk/>
          <pc:sldMk cId="769910582" sldId="286"/>
        </pc:sldMkLst>
        <pc:spChg chg="mod ord">
          <ac:chgData name="Kevin Offemaria" userId="" providerId="" clId="Web-{39285954-EDE0-419B-A58F-816E12EFDD92}" dt="2023-04-17T16:24:26.169" v="5"/>
          <ac:spMkLst>
            <pc:docMk/>
            <pc:sldMk cId="769910582" sldId="286"/>
            <ac:spMk id="2" creationId="{4E6EE68A-E484-A595-6782-F8B64CB95A3D}"/>
          </ac:spMkLst>
        </pc:spChg>
        <pc:spChg chg="mod ord">
          <ac:chgData name="Kevin Offemaria" userId="" providerId="" clId="Web-{39285954-EDE0-419B-A58F-816E12EFDD92}" dt="2023-04-18T01:38:53.258" v="968" actId="20577"/>
          <ac:spMkLst>
            <pc:docMk/>
            <pc:sldMk cId="769910582" sldId="286"/>
            <ac:spMk id="3" creationId="{B501D818-A631-71F9-5B5F-665EE5E5091B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769910582" sldId="286"/>
            <ac:spMk id="4" creationId="{6D1F9E05-8006-6D55-C250-77E9EBC5EB66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769910582" sldId="286"/>
            <ac:spMk id="6" creationId="{97FC7588-9750-30BA-BA02-5A27438DCBCF}"/>
          </ac:spMkLst>
        </pc:spChg>
      </pc:sldChg>
      <pc:sldChg chg="modSp mod modClrScheme chgLayout">
        <pc:chgData name="Kevin Offemaria" userId="" providerId="" clId="Web-{39285954-EDE0-419B-A58F-816E12EFDD92}" dt="2023-04-18T01:39:47.463" v="969" actId="20577"/>
        <pc:sldMkLst>
          <pc:docMk/>
          <pc:sldMk cId="2000255617" sldId="287"/>
        </pc:sldMkLst>
        <pc:spChg chg="mod ord">
          <ac:chgData name="Kevin Offemaria" userId="" providerId="" clId="Web-{39285954-EDE0-419B-A58F-816E12EFDD92}" dt="2023-04-17T16:24:26.169" v="5"/>
          <ac:spMkLst>
            <pc:docMk/>
            <pc:sldMk cId="2000255617" sldId="287"/>
            <ac:spMk id="2" creationId="{4E6EE68A-E484-A595-6782-F8B64CB95A3D}"/>
          </ac:spMkLst>
        </pc:spChg>
        <pc:spChg chg="mod ord">
          <ac:chgData name="Kevin Offemaria" userId="" providerId="" clId="Web-{39285954-EDE0-419B-A58F-816E12EFDD92}" dt="2023-04-18T01:39:47.463" v="969" actId="20577"/>
          <ac:spMkLst>
            <pc:docMk/>
            <pc:sldMk cId="2000255617" sldId="287"/>
            <ac:spMk id="3" creationId="{B501D818-A631-71F9-5B5F-665EE5E5091B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2000255617" sldId="287"/>
            <ac:spMk id="4" creationId="{6D1F9E05-8006-6D55-C250-77E9EBC5EB66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2000255617" sldId="287"/>
            <ac:spMk id="6" creationId="{97FC7588-9750-30BA-BA02-5A27438DCBCF}"/>
          </ac:spMkLst>
        </pc:spChg>
      </pc:sldChg>
      <pc:sldChg chg="modSp mod modClrScheme chgLayout">
        <pc:chgData name="Kevin Offemaria" userId="" providerId="" clId="Web-{39285954-EDE0-419B-A58F-816E12EFDD92}" dt="2023-04-17T16:24:26.169" v="5"/>
        <pc:sldMkLst>
          <pc:docMk/>
          <pc:sldMk cId="2304748958" sldId="289"/>
        </pc:sldMkLst>
        <pc:spChg chg="mod ord">
          <ac:chgData name="Kevin Offemaria" userId="" providerId="" clId="Web-{39285954-EDE0-419B-A58F-816E12EFDD92}" dt="2023-04-17T16:24:26.169" v="5"/>
          <ac:spMkLst>
            <pc:docMk/>
            <pc:sldMk cId="2304748958" sldId="289"/>
            <ac:spMk id="2" creationId="{4E6EE68A-E484-A595-6782-F8B64CB95A3D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2304748958" sldId="289"/>
            <ac:spMk id="3" creationId="{B501D818-A631-71F9-5B5F-665EE5E5091B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2304748958" sldId="289"/>
            <ac:spMk id="4" creationId="{6D1F9E05-8006-6D55-C250-77E9EBC5EB66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2304748958" sldId="289"/>
            <ac:spMk id="6" creationId="{97FC7588-9750-30BA-BA02-5A27438DCBCF}"/>
          </ac:spMkLst>
        </pc:spChg>
      </pc:sldChg>
      <pc:sldChg chg="modSp mod modClrScheme chgLayout">
        <pc:chgData name="Kevin Offemaria" userId="" providerId="" clId="Web-{39285954-EDE0-419B-A58F-816E12EFDD92}" dt="2023-04-17T16:24:26.169" v="5"/>
        <pc:sldMkLst>
          <pc:docMk/>
          <pc:sldMk cId="1341667945" sldId="290"/>
        </pc:sldMkLst>
        <pc:spChg chg="mod ord">
          <ac:chgData name="Kevin Offemaria" userId="" providerId="" clId="Web-{39285954-EDE0-419B-A58F-816E12EFDD92}" dt="2023-04-17T16:24:26.169" v="5"/>
          <ac:spMkLst>
            <pc:docMk/>
            <pc:sldMk cId="1341667945" sldId="290"/>
            <ac:spMk id="2" creationId="{4E6EE68A-E484-A595-6782-F8B64CB95A3D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1341667945" sldId="290"/>
            <ac:spMk id="3" creationId="{B501D818-A631-71F9-5B5F-665EE5E5091B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1341667945" sldId="290"/>
            <ac:spMk id="4" creationId="{6D1F9E05-8006-6D55-C250-77E9EBC5EB66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1341667945" sldId="290"/>
            <ac:spMk id="6" creationId="{97FC7588-9750-30BA-BA02-5A27438DCBCF}"/>
          </ac:spMkLst>
        </pc:spChg>
      </pc:sldChg>
      <pc:sldChg chg="modSp mod modClrScheme chgLayout">
        <pc:chgData name="Kevin Offemaria" userId="" providerId="" clId="Web-{39285954-EDE0-419B-A58F-816E12EFDD92}" dt="2023-04-17T16:24:26.169" v="5"/>
        <pc:sldMkLst>
          <pc:docMk/>
          <pc:sldMk cId="3259090373" sldId="291"/>
        </pc:sldMkLst>
        <pc:spChg chg="mod ord">
          <ac:chgData name="Kevin Offemaria" userId="" providerId="" clId="Web-{39285954-EDE0-419B-A58F-816E12EFDD92}" dt="2023-04-17T16:24:26.169" v="5"/>
          <ac:spMkLst>
            <pc:docMk/>
            <pc:sldMk cId="3259090373" sldId="291"/>
            <ac:spMk id="2" creationId="{4E6EE68A-E484-A595-6782-F8B64CB95A3D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3259090373" sldId="291"/>
            <ac:spMk id="4" creationId="{6D1F9E05-8006-6D55-C250-77E9EBC5EB66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3259090373" sldId="291"/>
            <ac:spMk id="6" creationId="{97FC7588-9750-30BA-BA02-5A27438DCBCF}"/>
          </ac:spMkLst>
        </pc:spChg>
        <pc:picChg chg="mod ord">
          <ac:chgData name="Kevin Offemaria" userId="" providerId="" clId="Web-{39285954-EDE0-419B-A58F-816E12EFDD92}" dt="2023-04-17T16:24:26.169" v="5"/>
          <ac:picMkLst>
            <pc:docMk/>
            <pc:sldMk cId="3259090373" sldId="291"/>
            <ac:picMk id="8" creationId="{2A8F5F4C-BE55-4EBE-C521-BF5C25D0CC47}"/>
          </ac:picMkLst>
        </pc:picChg>
      </pc:sldChg>
      <pc:sldChg chg="modSp mod modClrScheme chgLayout">
        <pc:chgData name="Kevin Offemaria" userId="" providerId="" clId="Web-{39285954-EDE0-419B-A58F-816E12EFDD92}" dt="2023-04-17T16:24:26.169" v="5"/>
        <pc:sldMkLst>
          <pc:docMk/>
          <pc:sldMk cId="3065634584" sldId="292"/>
        </pc:sldMkLst>
        <pc:spChg chg="mod ord">
          <ac:chgData name="Kevin Offemaria" userId="" providerId="" clId="Web-{39285954-EDE0-419B-A58F-816E12EFDD92}" dt="2023-04-17T16:24:26.169" v="5"/>
          <ac:spMkLst>
            <pc:docMk/>
            <pc:sldMk cId="3065634584" sldId="292"/>
            <ac:spMk id="2" creationId="{4E6EE68A-E484-A595-6782-F8B64CB95A3D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3065634584" sldId="292"/>
            <ac:spMk id="4" creationId="{6D1F9E05-8006-6D55-C250-77E9EBC5EB66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3065634584" sldId="292"/>
            <ac:spMk id="6" creationId="{97FC7588-9750-30BA-BA02-5A27438DCBCF}"/>
          </ac:spMkLst>
        </pc:spChg>
        <pc:picChg chg="mod ord">
          <ac:chgData name="Kevin Offemaria" userId="" providerId="" clId="Web-{39285954-EDE0-419B-A58F-816E12EFDD92}" dt="2023-04-17T16:24:26.169" v="5"/>
          <ac:picMkLst>
            <pc:docMk/>
            <pc:sldMk cId="3065634584" sldId="292"/>
            <ac:picMk id="5" creationId="{73635B2E-7CAD-A8B0-CE98-8032DFFBC314}"/>
          </ac:picMkLst>
        </pc:picChg>
      </pc:sldChg>
      <pc:sldChg chg="modSp mod modClrScheme chgLayout">
        <pc:chgData name="Kevin Offemaria" userId="" providerId="" clId="Web-{39285954-EDE0-419B-A58F-816E12EFDD92}" dt="2023-04-17T16:24:26.169" v="5"/>
        <pc:sldMkLst>
          <pc:docMk/>
          <pc:sldMk cId="3424166814" sldId="293"/>
        </pc:sldMkLst>
        <pc:spChg chg="mod ord">
          <ac:chgData name="Kevin Offemaria" userId="" providerId="" clId="Web-{39285954-EDE0-419B-A58F-816E12EFDD92}" dt="2023-04-17T16:24:26.169" v="5"/>
          <ac:spMkLst>
            <pc:docMk/>
            <pc:sldMk cId="3424166814" sldId="293"/>
            <ac:spMk id="2" creationId="{4E6EE68A-E484-A595-6782-F8B64CB95A3D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3424166814" sldId="293"/>
            <ac:spMk id="3" creationId="{B501D818-A631-71F9-5B5F-665EE5E5091B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3424166814" sldId="293"/>
            <ac:spMk id="4" creationId="{6D1F9E05-8006-6D55-C250-77E9EBC5EB66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3424166814" sldId="293"/>
            <ac:spMk id="6" creationId="{97FC7588-9750-30BA-BA02-5A27438DCBCF}"/>
          </ac:spMkLst>
        </pc:spChg>
      </pc:sldChg>
      <pc:sldChg chg="modSp mod modClrScheme chgLayout">
        <pc:chgData name="Kevin Offemaria" userId="" providerId="" clId="Web-{39285954-EDE0-419B-A58F-816E12EFDD92}" dt="2023-04-17T16:24:26.169" v="5"/>
        <pc:sldMkLst>
          <pc:docMk/>
          <pc:sldMk cId="4263241188" sldId="294"/>
        </pc:sldMkLst>
        <pc:spChg chg="mod ord">
          <ac:chgData name="Kevin Offemaria" userId="" providerId="" clId="Web-{39285954-EDE0-419B-A58F-816E12EFDD92}" dt="2023-04-17T16:24:26.169" v="5"/>
          <ac:spMkLst>
            <pc:docMk/>
            <pc:sldMk cId="4263241188" sldId="294"/>
            <ac:spMk id="2" creationId="{4E6EE68A-E484-A595-6782-F8B64CB95A3D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4263241188" sldId="294"/>
            <ac:spMk id="3" creationId="{B501D818-A631-71F9-5B5F-665EE5E5091B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4263241188" sldId="294"/>
            <ac:spMk id="4" creationId="{6D1F9E05-8006-6D55-C250-77E9EBC5EB66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4263241188" sldId="294"/>
            <ac:spMk id="6" creationId="{97FC7588-9750-30BA-BA02-5A27438DCBCF}"/>
          </ac:spMkLst>
        </pc:spChg>
      </pc:sldChg>
      <pc:sldChg chg="modSp mod modClrScheme chgLayout">
        <pc:chgData name="Kevin Offemaria" userId="" providerId="" clId="Web-{39285954-EDE0-419B-A58F-816E12EFDD92}" dt="2023-04-17T16:24:26.169" v="5"/>
        <pc:sldMkLst>
          <pc:docMk/>
          <pc:sldMk cId="2692002303" sldId="295"/>
        </pc:sldMkLst>
        <pc:spChg chg="mod ord">
          <ac:chgData name="Kevin Offemaria" userId="" providerId="" clId="Web-{39285954-EDE0-419B-A58F-816E12EFDD92}" dt="2023-04-17T16:24:26.169" v="5"/>
          <ac:spMkLst>
            <pc:docMk/>
            <pc:sldMk cId="2692002303" sldId="295"/>
            <ac:spMk id="2" creationId="{4E6EE68A-E484-A595-6782-F8B64CB95A3D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2692002303" sldId="295"/>
            <ac:spMk id="3" creationId="{B501D818-A631-71F9-5B5F-665EE5E5091B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2692002303" sldId="295"/>
            <ac:spMk id="4" creationId="{6D1F9E05-8006-6D55-C250-77E9EBC5EB66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2692002303" sldId="295"/>
            <ac:spMk id="6" creationId="{97FC7588-9750-30BA-BA02-5A27438DCBCF}"/>
          </ac:spMkLst>
        </pc:spChg>
      </pc:sldChg>
      <pc:sldChg chg="modSp mod modClrScheme chgLayout">
        <pc:chgData name="Kevin Offemaria" userId="" providerId="" clId="Web-{39285954-EDE0-419B-A58F-816E12EFDD92}" dt="2023-04-17T16:24:26.169" v="5"/>
        <pc:sldMkLst>
          <pc:docMk/>
          <pc:sldMk cId="683037021" sldId="296"/>
        </pc:sldMkLst>
        <pc:spChg chg="mod ord">
          <ac:chgData name="Kevin Offemaria" userId="" providerId="" clId="Web-{39285954-EDE0-419B-A58F-816E12EFDD92}" dt="2023-04-17T16:24:26.169" v="5"/>
          <ac:spMkLst>
            <pc:docMk/>
            <pc:sldMk cId="683037021" sldId="296"/>
            <ac:spMk id="2" creationId="{4E6EE68A-E484-A595-6782-F8B64CB95A3D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683037021" sldId="296"/>
            <ac:spMk id="3" creationId="{B501D818-A631-71F9-5B5F-665EE5E5091B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683037021" sldId="296"/>
            <ac:spMk id="4" creationId="{6D1F9E05-8006-6D55-C250-77E9EBC5EB66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683037021" sldId="296"/>
            <ac:spMk id="6" creationId="{97FC7588-9750-30BA-BA02-5A27438DCBCF}"/>
          </ac:spMkLst>
        </pc:spChg>
      </pc:sldChg>
      <pc:sldChg chg="modSp mod modClrScheme chgLayout">
        <pc:chgData name="Kevin Offemaria" userId="" providerId="" clId="Web-{39285954-EDE0-419B-A58F-816E12EFDD92}" dt="2023-04-17T16:24:26.169" v="5"/>
        <pc:sldMkLst>
          <pc:docMk/>
          <pc:sldMk cId="2938690139" sldId="297"/>
        </pc:sldMkLst>
        <pc:spChg chg="mod ord">
          <ac:chgData name="Kevin Offemaria" userId="" providerId="" clId="Web-{39285954-EDE0-419B-A58F-816E12EFDD92}" dt="2023-04-17T16:24:26.169" v="5"/>
          <ac:spMkLst>
            <pc:docMk/>
            <pc:sldMk cId="2938690139" sldId="297"/>
            <ac:spMk id="2" creationId="{4E6EE68A-E484-A595-6782-F8B64CB95A3D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2938690139" sldId="297"/>
            <ac:spMk id="3" creationId="{B501D818-A631-71F9-5B5F-665EE5E5091B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2938690139" sldId="297"/>
            <ac:spMk id="4" creationId="{6D1F9E05-8006-6D55-C250-77E9EBC5EB66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2938690139" sldId="297"/>
            <ac:spMk id="6" creationId="{97FC7588-9750-30BA-BA02-5A27438DCBCF}"/>
          </ac:spMkLst>
        </pc:spChg>
      </pc:sldChg>
      <pc:sldChg chg="modSp mod modClrScheme chgLayout">
        <pc:chgData name="Kevin Offemaria" userId="" providerId="" clId="Web-{39285954-EDE0-419B-A58F-816E12EFDD92}" dt="2023-04-17T16:24:26.169" v="5"/>
        <pc:sldMkLst>
          <pc:docMk/>
          <pc:sldMk cId="2389417504" sldId="298"/>
        </pc:sldMkLst>
        <pc:spChg chg="mod ord">
          <ac:chgData name="Kevin Offemaria" userId="" providerId="" clId="Web-{39285954-EDE0-419B-A58F-816E12EFDD92}" dt="2023-04-17T16:24:26.169" v="5"/>
          <ac:spMkLst>
            <pc:docMk/>
            <pc:sldMk cId="2389417504" sldId="298"/>
            <ac:spMk id="2" creationId="{4E6EE68A-E484-A595-6782-F8B64CB95A3D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2389417504" sldId="298"/>
            <ac:spMk id="3" creationId="{B501D818-A631-71F9-5B5F-665EE5E5091B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2389417504" sldId="298"/>
            <ac:spMk id="4" creationId="{6D1F9E05-8006-6D55-C250-77E9EBC5EB66}"/>
          </ac:spMkLst>
        </pc:spChg>
        <pc:spChg chg="mod ord">
          <ac:chgData name="Kevin Offemaria" userId="" providerId="" clId="Web-{39285954-EDE0-419B-A58F-816E12EFDD92}" dt="2023-04-17T16:24:26.169" v="5"/>
          <ac:spMkLst>
            <pc:docMk/>
            <pc:sldMk cId="2389417504" sldId="298"/>
            <ac:spMk id="6" creationId="{97FC7588-9750-30BA-BA02-5A27438DCBCF}"/>
          </ac:spMkLst>
        </pc:spChg>
      </pc:sldChg>
      <pc:sldChg chg="modSp add replId">
        <pc:chgData name="Kevin Offemaria" userId="" providerId="" clId="Web-{39285954-EDE0-419B-A58F-816E12EFDD92}" dt="2023-04-17T16:45:22.433" v="123" actId="20577"/>
        <pc:sldMkLst>
          <pc:docMk/>
          <pc:sldMk cId="600461051" sldId="299"/>
        </pc:sldMkLst>
        <pc:spChg chg="mod">
          <ac:chgData name="Kevin Offemaria" userId="" providerId="" clId="Web-{39285954-EDE0-419B-A58F-816E12EFDD92}" dt="2023-04-17T16:26:56.331" v="23" actId="20577"/>
          <ac:spMkLst>
            <pc:docMk/>
            <pc:sldMk cId="600461051" sldId="299"/>
            <ac:spMk id="2" creationId="{4E6EE68A-E484-A595-6782-F8B64CB95A3D}"/>
          </ac:spMkLst>
        </pc:spChg>
        <pc:spChg chg="mod">
          <ac:chgData name="Kevin Offemaria" userId="" providerId="" clId="Web-{39285954-EDE0-419B-A58F-816E12EFDD92}" dt="2023-04-17T16:45:22.433" v="123" actId="20577"/>
          <ac:spMkLst>
            <pc:docMk/>
            <pc:sldMk cId="600461051" sldId="299"/>
            <ac:spMk id="3" creationId="{B501D818-A631-71F9-5B5F-665EE5E5091B}"/>
          </ac:spMkLst>
        </pc:spChg>
      </pc:sldChg>
      <pc:sldChg chg="modSp add replId">
        <pc:chgData name="Kevin Offemaria" userId="" providerId="" clId="Web-{39285954-EDE0-419B-A58F-816E12EFDD92}" dt="2023-04-17T17:01:32.671" v="715" actId="20577"/>
        <pc:sldMkLst>
          <pc:docMk/>
          <pc:sldMk cId="2279821117" sldId="300"/>
        </pc:sldMkLst>
        <pc:spChg chg="mod">
          <ac:chgData name="Kevin Offemaria" userId="" providerId="" clId="Web-{39285954-EDE0-419B-A58F-816E12EFDD92}" dt="2023-04-17T16:45:36.465" v="129" actId="20577"/>
          <ac:spMkLst>
            <pc:docMk/>
            <pc:sldMk cId="2279821117" sldId="300"/>
            <ac:spMk id="2" creationId="{4E6EE68A-E484-A595-6782-F8B64CB95A3D}"/>
          </ac:spMkLst>
        </pc:spChg>
        <pc:spChg chg="mod">
          <ac:chgData name="Kevin Offemaria" userId="" providerId="" clId="Web-{39285954-EDE0-419B-A58F-816E12EFDD92}" dt="2023-04-17T17:01:32.671" v="715" actId="20577"/>
          <ac:spMkLst>
            <pc:docMk/>
            <pc:sldMk cId="2279821117" sldId="300"/>
            <ac:spMk id="3" creationId="{B501D818-A631-71F9-5B5F-665EE5E5091B}"/>
          </ac:spMkLst>
        </pc:spChg>
      </pc:sldChg>
      <pc:sldChg chg="modSp add replId">
        <pc:chgData name="Kevin Offemaria" userId="" providerId="" clId="Web-{39285954-EDE0-419B-A58F-816E12EFDD92}" dt="2023-04-17T17:01:58.610" v="728" actId="20577"/>
        <pc:sldMkLst>
          <pc:docMk/>
          <pc:sldMk cId="2795908397" sldId="301"/>
        </pc:sldMkLst>
        <pc:spChg chg="mod">
          <ac:chgData name="Kevin Offemaria" userId="" providerId="" clId="Web-{39285954-EDE0-419B-A58F-816E12EFDD92}" dt="2023-04-17T16:52:46.840" v="260" actId="20577"/>
          <ac:spMkLst>
            <pc:docMk/>
            <pc:sldMk cId="2795908397" sldId="301"/>
            <ac:spMk id="2" creationId="{4E6EE68A-E484-A595-6782-F8B64CB95A3D}"/>
          </ac:spMkLst>
        </pc:spChg>
        <pc:spChg chg="mod">
          <ac:chgData name="Kevin Offemaria" userId="" providerId="" clId="Web-{39285954-EDE0-419B-A58F-816E12EFDD92}" dt="2023-04-17T17:01:58.610" v="728" actId="20577"/>
          <ac:spMkLst>
            <pc:docMk/>
            <pc:sldMk cId="2795908397" sldId="301"/>
            <ac:spMk id="3" creationId="{B501D818-A631-71F9-5B5F-665EE5E5091B}"/>
          </ac:spMkLst>
        </pc:spChg>
      </pc:sldChg>
      <pc:sldChg chg="modSp add del replId">
        <pc:chgData name="Kevin Offemaria" userId="" providerId="" clId="Web-{39285954-EDE0-419B-A58F-816E12EFDD92}" dt="2023-04-18T01:30:20.803" v="792"/>
        <pc:sldMkLst>
          <pc:docMk/>
          <pc:sldMk cId="2655498081" sldId="302"/>
        </pc:sldMkLst>
        <pc:spChg chg="mod">
          <ac:chgData name="Kevin Offemaria" userId="" providerId="" clId="Web-{39285954-EDE0-419B-A58F-816E12EFDD92}" dt="2023-04-18T01:29:35.192" v="781" actId="20577"/>
          <ac:spMkLst>
            <pc:docMk/>
            <pc:sldMk cId="2655498081" sldId="302"/>
            <ac:spMk id="2" creationId="{4E6EE68A-E484-A595-6782-F8B64CB95A3D}"/>
          </ac:spMkLst>
        </pc:spChg>
        <pc:spChg chg="mod">
          <ac:chgData name="Kevin Offemaria" userId="" providerId="" clId="Web-{39285954-EDE0-419B-A58F-816E12EFDD92}" dt="2023-04-18T01:30:16.412" v="791" actId="20577"/>
          <ac:spMkLst>
            <pc:docMk/>
            <pc:sldMk cId="2655498081" sldId="302"/>
            <ac:spMk id="3" creationId="{B501D818-A631-71F9-5B5F-665EE5E5091B}"/>
          </ac:spMkLst>
        </pc:spChg>
      </pc:sldChg>
      <pc:sldChg chg="modSp add replId">
        <pc:chgData name="Kevin Offemaria" userId="" providerId="" clId="Web-{39285954-EDE0-419B-A58F-816E12EFDD92}" dt="2023-04-18T01:37:46.459" v="953" actId="20577"/>
        <pc:sldMkLst>
          <pc:docMk/>
          <pc:sldMk cId="3032829338" sldId="302"/>
        </pc:sldMkLst>
        <pc:spChg chg="mod">
          <ac:chgData name="Kevin Offemaria" userId="" providerId="" clId="Web-{39285954-EDE0-419B-A58F-816E12EFDD92}" dt="2023-04-18T01:30:29.225" v="800" actId="20577"/>
          <ac:spMkLst>
            <pc:docMk/>
            <pc:sldMk cId="3032829338" sldId="302"/>
            <ac:spMk id="2" creationId="{4E6EE68A-E484-A595-6782-F8B64CB95A3D}"/>
          </ac:spMkLst>
        </pc:spChg>
        <pc:spChg chg="mod">
          <ac:chgData name="Kevin Offemaria" userId="" providerId="" clId="Web-{39285954-EDE0-419B-A58F-816E12EFDD92}" dt="2023-04-18T01:37:46.459" v="953" actId="20577"/>
          <ac:spMkLst>
            <pc:docMk/>
            <pc:sldMk cId="3032829338" sldId="302"/>
            <ac:spMk id="3" creationId="{B501D818-A631-71F9-5B5F-665EE5E5091B}"/>
          </ac:spMkLst>
        </pc:spChg>
      </pc:sldChg>
      <pc:sldMasterChg chg="del delSldLayout">
        <pc:chgData name="Kevin Offemaria" userId="" providerId="" clId="Web-{39285954-EDE0-419B-A58F-816E12EFDD92}" dt="2023-04-17T16:23:30.230" v="0"/>
        <pc:sldMasterMkLst>
          <pc:docMk/>
          <pc:sldMasterMk cId="1788353970" sldId="2147483648"/>
        </pc:sldMasterMkLst>
        <pc:sldLayoutChg chg="del">
          <pc:chgData name="Kevin Offemaria" userId="" providerId="" clId="Web-{39285954-EDE0-419B-A58F-816E12EFDD92}" dt="2023-04-17T16:23:30.230" v="0"/>
          <pc:sldLayoutMkLst>
            <pc:docMk/>
            <pc:sldMasterMk cId="1788353970" sldId="2147483648"/>
            <pc:sldLayoutMk cId="2916498579" sldId="2147483649"/>
          </pc:sldLayoutMkLst>
        </pc:sldLayoutChg>
        <pc:sldLayoutChg chg="del">
          <pc:chgData name="Kevin Offemaria" userId="" providerId="" clId="Web-{39285954-EDE0-419B-A58F-816E12EFDD92}" dt="2023-04-17T16:23:30.230" v="0"/>
          <pc:sldLayoutMkLst>
            <pc:docMk/>
            <pc:sldMasterMk cId="1788353970" sldId="2147483648"/>
            <pc:sldLayoutMk cId="2782271272" sldId="2147483650"/>
          </pc:sldLayoutMkLst>
        </pc:sldLayoutChg>
        <pc:sldLayoutChg chg="del">
          <pc:chgData name="Kevin Offemaria" userId="" providerId="" clId="Web-{39285954-EDE0-419B-A58F-816E12EFDD92}" dt="2023-04-17T16:23:30.230" v="0"/>
          <pc:sldLayoutMkLst>
            <pc:docMk/>
            <pc:sldMasterMk cId="1788353970" sldId="2147483648"/>
            <pc:sldLayoutMk cId="2802635032" sldId="2147483651"/>
          </pc:sldLayoutMkLst>
        </pc:sldLayoutChg>
        <pc:sldLayoutChg chg="del">
          <pc:chgData name="Kevin Offemaria" userId="" providerId="" clId="Web-{39285954-EDE0-419B-A58F-816E12EFDD92}" dt="2023-04-17T16:23:30.230" v="0"/>
          <pc:sldLayoutMkLst>
            <pc:docMk/>
            <pc:sldMasterMk cId="1788353970" sldId="2147483648"/>
            <pc:sldLayoutMk cId="1476947594" sldId="2147483654"/>
          </pc:sldLayoutMkLst>
        </pc:sldLayoutChg>
        <pc:sldLayoutChg chg="del">
          <pc:chgData name="Kevin Offemaria" userId="" providerId="" clId="Web-{39285954-EDE0-419B-A58F-816E12EFDD92}" dt="2023-04-17T16:23:30.230" v="0"/>
          <pc:sldLayoutMkLst>
            <pc:docMk/>
            <pc:sldMasterMk cId="1788353970" sldId="2147483648"/>
            <pc:sldLayoutMk cId="3154419118" sldId="2147483658"/>
          </pc:sldLayoutMkLst>
        </pc:sldLayoutChg>
        <pc:sldLayoutChg chg="del">
          <pc:chgData name="Kevin Offemaria" userId="" providerId="" clId="Web-{39285954-EDE0-419B-A58F-816E12EFDD92}" dt="2023-04-17T16:23:30.230" v="0"/>
          <pc:sldLayoutMkLst>
            <pc:docMk/>
            <pc:sldMasterMk cId="1788353970" sldId="2147483648"/>
            <pc:sldLayoutMk cId="986529405" sldId="2147483659"/>
          </pc:sldLayoutMkLst>
        </pc:sldLayoutChg>
        <pc:sldLayoutChg chg="del">
          <pc:chgData name="Kevin Offemaria" userId="" providerId="" clId="Web-{39285954-EDE0-419B-A58F-816E12EFDD92}" dt="2023-04-17T16:23:30.230" v="0"/>
          <pc:sldLayoutMkLst>
            <pc:docMk/>
            <pc:sldMasterMk cId="1788353970" sldId="2147483648"/>
            <pc:sldLayoutMk cId="369781860" sldId="2147483660"/>
          </pc:sldLayoutMkLst>
        </pc:sldLayoutChg>
        <pc:sldLayoutChg chg="del">
          <pc:chgData name="Kevin Offemaria" userId="" providerId="" clId="Web-{39285954-EDE0-419B-A58F-816E12EFDD92}" dt="2023-04-17T16:23:30.230" v="0"/>
          <pc:sldLayoutMkLst>
            <pc:docMk/>
            <pc:sldMasterMk cId="1788353970" sldId="2147483648"/>
            <pc:sldLayoutMk cId="3190945164" sldId="2147483661"/>
          </pc:sldLayoutMkLst>
        </pc:sldLayoutChg>
        <pc:sldLayoutChg chg="del">
          <pc:chgData name="Kevin Offemaria" userId="" providerId="" clId="Web-{39285954-EDE0-419B-A58F-816E12EFDD92}" dt="2023-04-17T16:23:30.230" v="0"/>
          <pc:sldLayoutMkLst>
            <pc:docMk/>
            <pc:sldMasterMk cId="1788353970" sldId="2147483648"/>
            <pc:sldLayoutMk cId="2005721973" sldId="2147483662"/>
          </pc:sldLayoutMkLst>
        </pc:sldLayoutChg>
        <pc:sldLayoutChg chg="del">
          <pc:chgData name="Kevin Offemaria" userId="" providerId="" clId="Web-{39285954-EDE0-419B-A58F-816E12EFDD92}" dt="2023-04-17T16:23:30.230" v="0"/>
          <pc:sldLayoutMkLst>
            <pc:docMk/>
            <pc:sldMasterMk cId="1788353970" sldId="2147483648"/>
            <pc:sldLayoutMk cId="569275536" sldId="2147483663"/>
          </pc:sldLayoutMkLst>
        </pc:sldLayoutChg>
        <pc:sldLayoutChg chg="del">
          <pc:chgData name="Kevin Offemaria" userId="" providerId="" clId="Web-{39285954-EDE0-419B-A58F-816E12EFDD92}" dt="2023-04-17T16:23:30.230" v="0"/>
          <pc:sldLayoutMkLst>
            <pc:docMk/>
            <pc:sldMasterMk cId="1788353970" sldId="2147483648"/>
            <pc:sldLayoutMk cId="2131912741" sldId="2147483664"/>
          </pc:sldLayoutMkLst>
        </pc:sldLayoutChg>
        <pc:sldLayoutChg chg="del">
          <pc:chgData name="Kevin Offemaria" userId="" providerId="" clId="Web-{39285954-EDE0-419B-A58F-816E12EFDD92}" dt="2023-04-17T16:23:30.230" v="0"/>
          <pc:sldLayoutMkLst>
            <pc:docMk/>
            <pc:sldMasterMk cId="1788353970" sldId="2147483648"/>
            <pc:sldLayoutMk cId="2756976449" sldId="2147483665"/>
          </pc:sldLayoutMkLst>
        </pc:sldLayoutChg>
        <pc:sldLayoutChg chg="del">
          <pc:chgData name="Kevin Offemaria" userId="" providerId="" clId="Web-{39285954-EDE0-419B-A58F-816E12EFDD92}" dt="2023-04-17T16:23:30.230" v="0"/>
          <pc:sldLayoutMkLst>
            <pc:docMk/>
            <pc:sldMasterMk cId="1788353970" sldId="2147483648"/>
            <pc:sldLayoutMk cId="2544706900" sldId="2147483666"/>
          </pc:sldLayoutMkLst>
        </pc:sldLayoutChg>
      </pc:sldMasterChg>
      <pc:sldMasterChg chg="add del addSldLayout delSldLayout modSldLayout">
        <pc:chgData name="Kevin Offemaria" userId="" providerId="" clId="Web-{39285954-EDE0-419B-A58F-816E12EFDD92}" dt="2023-04-17T16:23:43.715" v="1"/>
        <pc:sldMasterMkLst>
          <pc:docMk/>
          <pc:sldMasterMk cId="1253636444" sldId="2147483667"/>
        </pc:sldMasterMkLst>
        <pc:sldLayoutChg chg="add del mod replId">
          <pc:chgData name="Kevin Offemaria" userId="" providerId="" clId="Web-{39285954-EDE0-419B-A58F-816E12EFDD92}" dt="2023-04-17T16:23:43.715" v="1"/>
          <pc:sldLayoutMkLst>
            <pc:docMk/>
            <pc:sldMasterMk cId="1253636444" sldId="2147483667"/>
            <pc:sldLayoutMk cId="587918276" sldId="2147483668"/>
          </pc:sldLayoutMkLst>
        </pc:sldLayoutChg>
        <pc:sldLayoutChg chg="add del mod replId">
          <pc:chgData name="Kevin Offemaria" userId="" providerId="" clId="Web-{39285954-EDE0-419B-A58F-816E12EFDD92}" dt="2023-04-17T16:23:43.715" v="1"/>
          <pc:sldLayoutMkLst>
            <pc:docMk/>
            <pc:sldMasterMk cId="1253636444" sldId="2147483667"/>
            <pc:sldLayoutMk cId="3564979176" sldId="2147483669"/>
          </pc:sldLayoutMkLst>
        </pc:sldLayoutChg>
        <pc:sldLayoutChg chg="add del mod replId">
          <pc:chgData name="Kevin Offemaria" userId="" providerId="" clId="Web-{39285954-EDE0-419B-A58F-816E12EFDD92}" dt="2023-04-17T16:23:43.715" v="1"/>
          <pc:sldLayoutMkLst>
            <pc:docMk/>
            <pc:sldMasterMk cId="1253636444" sldId="2147483667"/>
            <pc:sldLayoutMk cId="480015597" sldId="2147483670"/>
          </pc:sldLayoutMkLst>
        </pc:sldLayoutChg>
        <pc:sldLayoutChg chg="add del mod replId">
          <pc:chgData name="Kevin Offemaria" userId="" providerId="" clId="Web-{39285954-EDE0-419B-A58F-816E12EFDD92}" dt="2023-04-17T16:23:43.715" v="1"/>
          <pc:sldLayoutMkLst>
            <pc:docMk/>
            <pc:sldMasterMk cId="1253636444" sldId="2147483667"/>
            <pc:sldLayoutMk cId="28000899" sldId="2147483671"/>
          </pc:sldLayoutMkLst>
        </pc:sldLayoutChg>
        <pc:sldLayoutChg chg="add del mod replId">
          <pc:chgData name="Kevin Offemaria" userId="" providerId="" clId="Web-{39285954-EDE0-419B-A58F-816E12EFDD92}" dt="2023-04-17T16:23:43.715" v="1"/>
          <pc:sldLayoutMkLst>
            <pc:docMk/>
            <pc:sldMasterMk cId="1253636444" sldId="2147483667"/>
            <pc:sldLayoutMk cId="2002716625" sldId="2147483672"/>
          </pc:sldLayoutMkLst>
        </pc:sldLayoutChg>
        <pc:sldLayoutChg chg="add del mod replId">
          <pc:chgData name="Kevin Offemaria" userId="" providerId="" clId="Web-{39285954-EDE0-419B-A58F-816E12EFDD92}" dt="2023-04-17T16:23:43.715" v="1"/>
          <pc:sldLayoutMkLst>
            <pc:docMk/>
            <pc:sldMasterMk cId="1253636444" sldId="2147483667"/>
            <pc:sldLayoutMk cId="3440218943" sldId="2147483673"/>
          </pc:sldLayoutMkLst>
        </pc:sldLayoutChg>
        <pc:sldLayoutChg chg="add del mod replId">
          <pc:chgData name="Kevin Offemaria" userId="" providerId="" clId="Web-{39285954-EDE0-419B-A58F-816E12EFDD92}" dt="2023-04-17T16:23:43.715" v="1"/>
          <pc:sldLayoutMkLst>
            <pc:docMk/>
            <pc:sldMasterMk cId="1253636444" sldId="2147483667"/>
            <pc:sldLayoutMk cId="4270089178" sldId="2147483674"/>
          </pc:sldLayoutMkLst>
        </pc:sldLayoutChg>
        <pc:sldLayoutChg chg="add del mod replId">
          <pc:chgData name="Kevin Offemaria" userId="" providerId="" clId="Web-{39285954-EDE0-419B-A58F-816E12EFDD92}" dt="2023-04-17T16:23:43.715" v="1"/>
          <pc:sldLayoutMkLst>
            <pc:docMk/>
            <pc:sldMasterMk cId="1253636444" sldId="2147483667"/>
            <pc:sldLayoutMk cId="3304269821" sldId="2147483675"/>
          </pc:sldLayoutMkLst>
        </pc:sldLayoutChg>
        <pc:sldLayoutChg chg="add del mod replId">
          <pc:chgData name="Kevin Offemaria" userId="" providerId="" clId="Web-{39285954-EDE0-419B-A58F-816E12EFDD92}" dt="2023-04-17T16:23:43.715" v="1"/>
          <pc:sldLayoutMkLst>
            <pc:docMk/>
            <pc:sldMasterMk cId="1253636444" sldId="2147483667"/>
            <pc:sldLayoutMk cId="2760828634" sldId="2147483676"/>
          </pc:sldLayoutMkLst>
        </pc:sldLayoutChg>
        <pc:sldLayoutChg chg="add del mod replId">
          <pc:chgData name="Kevin Offemaria" userId="" providerId="" clId="Web-{39285954-EDE0-419B-A58F-816E12EFDD92}" dt="2023-04-17T16:23:43.715" v="1"/>
          <pc:sldLayoutMkLst>
            <pc:docMk/>
            <pc:sldMasterMk cId="1253636444" sldId="2147483667"/>
            <pc:sldLayoutMk cId="3690192674" sldId="2147483677"/>
          </pc:sldLayoutMkLst>
        </pc:sldLayoutChg>
        <pc:sldLayoutChg chg="add del mod replId">
          <pc:chgData name="Kevin Offemaria" userId="" providerId="" clId="Web-{39285954-EDE0-419B-A58F-816E12EFDD92}" dt="2023-04-17T16:23:43.715" v="1"/>
          <pc:sldLayoutMkLst>
            <pc:docMk/>
            <pc:sldMasterMk cId="1253636444" sldId="2147483667"/>
            <pc:sldLayoutMk cId="2242009786" sldId="2147483678"/>
          </pc:sldLayoutMkLst>
        </pc:sldLayoutChg>
      </pc:sldMasterChg>
      <pc:sldMasterChg chg="add del addSldLayout delSldLayout modSldLayout">
        <pc:chgData name="Kevin Offemaria" userId="" providerId="" clId="Web-{39285954-EDE0-419B-A58F-816E12EFDD92}" dt="2023-04-17T16:23:55.402" v="2"/>
        <pc:sldMasterMkLst>
          <pc:docMk/>
          <pc:sldMasterMk cId="1054306822" sldId="2147483679"/>
        </pc:sldMasterMkLst>
        <pc:sldLayoutChg chg="add del mod replId">
          <pc:chgData name="Kevin Offemaria" userId="" providerId="" clId="Web-{39285954-EDE0-419B-A58F-816E12EFDD92}" dt="2023-04-17T16:23:55.402" v="2"/>
          <pc:sldLayoutMkLst>
            <pc:docMk/>
            <pc:sldMasterMk cId="1054306822" sldId="2147483679"/>
            <pc:sldLayoutMk cId="4065646007" sldId="2147483680"/>
          </pc:sldLayoutMkLst>
        </pc:sldLayoutChg>
        <pc:sldLayoutChg chg="add del mod replId">
          <pc:chgData name="Kevin Offemaria" userId="" providerId="" clId="Web-{39285954-EDE0-419B-A58F-816E12EFDD92}" dt="2023-04-17T16:23:55.402" v="2"/>
          <pc:sldLayoutMkLst>
            <pc:docMk/>
            <pc:sldMasterMk cId="1054306822" sldId="2147483679"/>
            <pc:sldLayoutMk cId="2528449658" sldId="2147483681"/>
          </pc:sldLayoutMkLst>
        </pc:sldLayoutChg>
        <pc:sldLayoutChg chg="add del mod replId">
          <pc:chgData name="Kevin Offemaria" userId="" providerId="" clId="Web-{39285954-EDE0-419B-A58F-816E12EFDD92}" dt="2023-04-17T16:23:55.402" v="2"/>
          <pc:sldLayoutMkLst>
            <pc:docMk/>
            <pc:sldMasterMk cId="1054306822" sldId="2147483679"/>
            <pc:sldLayoutMk cId="2726665817" sldId="2147483682"/>
          </pc:sldLayoutMkLst>
        </pc:sldLayoutChg>
        <pc:sldLayoutChg chg="add del mod replId">
          <pc:chgData name="Kevin Offemaria" userId="" providerId="" clId="Web-{39285954-EDE0-419B-A58F-816E12EFDD92}" dt="2023-04-17T16:23:55.402" v="2"/>
          <pc:sldLayoutMkLst>
            <pc:docMk/>
            <pc:sldMasterMk cId="1054306822" sldId="2147483679"/>
            <pc:sldLayoutMk cId="3270902974" sldId="2147483683"/>
          </pc:sldLayoutMkLst>
        </pc:sldLayoutChg>
        <pc:sldLayoutChg chg="add del mod replId">
          <pc:chgData name="Kevin Offemaria" userId="" providerId="" clId="Web-{39285954-EDE0-419B-A58F-816E12EFDD92}" dt="2023-04-17T16:23:55.402" v="2"/>
          <pc:sldLayoutMkLst>
            <pc:docMk/>
            <pc:sldMasterMk cId="1054306822" sldId="2147483679"/>
            <pc:sldLayoutMk cId="2010960511" sldId="2147483684"/>
          </pc:sldLayoutMkLst>
        </pc:sldLayoutChg>
        <pc:sldLayoutChg chg="add del mod replId">
          <pc:chgData name="Kevin Offemaria" userId="" providerId="" clId="Web-{39285954-EDE0-419B-A58F-816E12EFDD92}" dt="2023-04-17T16:23:55.402" v="2"/>
          <pc:sldLayoutMkLst>
            <pc:docMk/>
            <pc:sldMasterMk cId="1054306822" sldId="2147483679"/>
            <pc:sldLayoutMk cId="3717133073" sldId="2147483685"/>
          </pc:sldLayoutMkLst>
        </pc:sldLayoutChg>
        <pc:sldLayoutChg chg="add del mod replId">
          <pc:chgData name="Kevin Offemaria" userId="" providerId="" clId="Web-{39285954-EDE0-419B-A58F-816E12EFDD92}" dt="2023-04-17T16:23:55.402" v="2"/>
          <pc:sldLayoutMkLst>
            <pc:docMk/>
            <pc:sldMasterMk cId="1054306822" sldId="2147483679"/>
            <pc:sldLayoutMk cId="815615980" sldId="2147483686"/>
          </pc:sldLayoutMkLst>
        </pc:sldLayoutChg>
        <pc:sldLayoutChg chg="add del mod replId">
          <pc:chgData name="Kevin Offemaria" userId="" providerId="" clId="Web-{39285954-EDE0-419B-A58F-816E12EFDD92}" dt="2023-04-17T16:23:55.402" v="2"/>
          <pc:sldLayoutMkLst>
            <pc:docMk/>
            <pc:sldMasterMk cId="1054306822" sldId="2147483679"/>
            <pc:sldLayoutMk cId="466712152" sldId="2147483687"/>
          </pc:sldLayoutMkLst>
        </pc:sldLayoutChg>
        <pc:sldLayoutChg chg="add del mod replId">
          <pc:chgData name="Kevin Offemaria" userId="" providerId="" clId="Web-{39285954-EDE0-419B-A58F-816E12EFDD92}" dt="2023-04-17T16:23:55.402" v="2"/>
          <pc:sldLayoutMkLst>
            <pc:docMk/>
            <pc:sldMasterMk cId="1054306822" sldId="2147483679"/>
            <pc:sldLayoutMk cId="767571224" sldId="2147483688"/>
          </pc:sldLayoutMkLst>
        </pc:sldLayoutChg>
        <pc:sldLayoutChg chg="add del mod replId">
          <pc:chgData name="Kevin Offemaria" userId="" providerId="" clId="Web-{39285954-EDE0-419B-A58F-816E12EFDD92}" dt="2023-04-17T16:23:55.402" v="2"/>
          <pc:sldLayoutMkLst>
            <pc:docMk/>
            <pc:sldMasterMk cId="1054306822" sldId="2147483679"/>
            <pc:sldLayoutMk cId="2976181202" sldId="2147483689"/>
          </pc:sldLayoutMkLst>
        </pc:sldLayoutChg>
        <pc:sldLayoutChg chg="add del mod replId">
          <pc:chgData name="Kevin Offemaria" userId="" providerId="" clId="Web-{39285954-EDE0-419B-A58F-816E12EFDD92}" dt="2023-04-17T16:23:55.402" v="2"/>
          <pc:sldLayoutMkLst>
            <pc:docMk/>
            <pc:sldMasterMk cId="1054306822" sldId="2147483679"/>
            <pc:sldLayoutMk cId="1662232431" sldId="2147483690"/>
          </pc:sldLayoutMkLst>
        </pc:sldLayoutChg>
        <pc:sldLayoutChg chg="add del mod replId">
          <pc:chgData name="Kevin Offemaria" userId="" providerId="" clId="Web-{39285954-EDE0-419B-A58F-816E12EFDD92}" dt="2023-04-17T16:23:55.402" v="2"/>
          <pc:sldLayoutMkLst>
            <pc:docMk/>
            <pc:sldMasterMk cId="1054306822" sldId="2147483679"/>
            <pc:sldLayoutMk cId="1102045849" sldId="2147483691"/>
          </pc:sldLayoutMkLst>
        </pc:sldLayoutChg>
        <pc:sldLayoutChg chg="add del mod replId">
          <pc:chgData name="Kevin Offemaria" userId="" providerId="" clId="Web-{39285954-EDE0-419B-A58F-816E12EFDD92}" dt="2023-04-17T16:23:55.402" v="2"/>
          <pc:sldLayoutMkLst>
            <pc:docMk/>
            <pc:sldMasterMk cId="1054306822" sldId="2147483679"/>
            <pc:sldLayoutMk cId="4024196385" sldId="2147483692"/>
          </pc:sldLayoutMkLst>
        </pc:sldLayoutChg>
        <pc:sldLayoutChg chg="add del mod replId">
          <pc:chgData name="Kevin Offemaria" userId="" providerId="" clId="Web-{39285954-EDE0-419B-A58F-816E12EFDD92}" dt="2023-04-17T16:23:55.402" v="2"/>
          <pc:sldLayoutMkLst>
            <pc:docMk/>
            <pc:sldMasterMk cId="1054306822" sldId="2147483679"/>
            <pc:sldLayoutMk cId="3534768738" sldId="2147483693"/>
          </pc:sldLayoutMkLst>
        </pc:sldLayoutChg>
        <pc:sldLayoutChg chg="add del mod replId">
          <pc:chgData name="Kevin Offemaria" userId="" providerId="" clId="Web-{39285954-EDE0-419B-A58F-816E12EFDD92}" dt="2023-04-17T16:23:55.402" v="2"/>
          <pc:sldLayoutMkLst>
            <pc:docMk/>
            <pc:sldMasterMk cId="1054306822" sldId="2147483679"/>
            <pc:sldLayoutMk cId="292378726" sldId="2147483694"/>
          </pc:sldLayoutMkLst>
        </pc:sldLayoutChg>
        <pc:sldLayoutChg chg="add del mod replId">
          <pc:chgData name="Kevin Offemaria" userId="" providerId="" clId="Web-{39285954-EDE0-419B-A58F-816E12EFDD92}" dt="2023-04-17T16:23:55.402" v="2"/>
          <pc:sldLayoutMkLst>
            <pc:docMk/>
            <pc:sldMasterMk cId="1054306822" sldId="2147483679"/>
            <pc:sldLayoutMk cId="175414574" sldId="2147483695"/>
          </pc:sldLayoutMkLst>
        </pc:sldLayoutChg>
      </pc:sldMasterChg>
      <pc:sldMasterChg chg="add del addSldLayout delSldLayout modSldLayout">
        <pc:chgData name="Kevin Offemaria" userId="" providerId="" clId="Web-{39285954-EDE0-419B-A58F-816E12EFDD92}" dt="2023-04-17T16:24:07.840" v="3"/>
        <pc:sldMasterMkLst>
          <pc:docMk/>
          <pc:sldMasterMk cId="2897413552" sldId="2147483696"/>
        </pc:sldMasterMkLst>
        <pc:sldLayoutChg chg="add del mod replId">
          <pc:chgData name="Kevin Offemaria" userId="" providerId="" clId="Web-{39285954-EDE0-419B-A58F-816E12EFDD92}" dt="2023-04-17T16:24:07.840" v="3"/>
          <pc:sldLayoutMkLst>
            <pc:docMk/>
            <pc:sldMasterMk cId="2897413552" sldId="2147483696"/>
            <pc:sldLayoutMk cId="2093566587" sldId="2147483697"/>
          </pc:sldLayoutMkLst>
        </pc:sldLayoutChg>
        <pc:sldLayoutChg chg="add del mod replId">
          <pc:chgData name="Kevin Offemaria" userId="" providerId="" clId="Web-{39285954-EDE0-419B-A58F-816E12EFDD92}" dt="2023-04-17T16:24:07.840" v="3"/>
          <pc:sldLayoutMkLst>
            <pc:docMk/>
            <pc:sldMasterMk cId="2897413552" sldId="2147483696"/>
            <pc:sldLayoutMk cId="3778128159" sldId="2147483698"/>
          </pc:sldLayoutMkLst>
        </pc:sldLayoutChg>
        <pc:sldLayoutChg chg="add del mod replId">
          <pc:chgData name="Kevin Offemaria" userId="" providerId="" clId="Web-{39285954-EDE0-419B-A58F-816E12EFDD92}" dt="2023-04-17T16:24:07.840" v="3"/>
          <pc:sldLayoutMkLst>
            <pc:docMk/>
            <pc:sldMasterMk cId="2897413552" sldId="2147483696"/>
            <pc:sldLayoutMk cId="3162498810" sldId="2147483699"/>
          </pc:sldLayoutMkLst>
        </pc:sldLayoutChg>
        <pc:sldLayoutChg chg="add del mod replId">
          <pc:chgData name="Kevin Offemaria" userId="" providerId="" clId="Web-{39285954-EDE0-419B-A58F-816E12EFDD92}" dt="2023-04-17T16:24:07.840" v="3"/>
          <pc:sldLayoutMkLst>
            <pc:docMk/>
            <pc:sldMasterMk cId="2897413552" sldId="2147483696"/>
            <pc:sldLayoutMk cId="253050878" sldId="2147483700"/>
          </pc:sldLayoutMkLst>
        </pc:sldLayoutChg>
        <pc:sldLayoutChg chg="add del mod replId">
          <pc:chgData name="Kevin Offemaria" userId="" providerId="" clId="Web-{39285954-EDE0-419B-A58F-816E12EFDD92}" dt="2023-04-17T16:24:07.840" v="3"/>
          <pc:sldLayoutMkLst>
            <pc:docMk/>
            <pc:sldMasterMk cId="2897413552" sldId="2147483696"/>
            <pc:sldLayoutMk cId="2827075745" sldId="2147483701"/>
          </pc:sldLayoutMkLst>
        </pc:sldLayoutChg>
        <pc:sldLayoutChg chg="add del mod replId">
          <pc:chgData name="Kevin Offemaria" userId="" providerId="" clId="Web-{39285954-EDE0-419B-A58F-816E12EFDD92}" dt="2023-04-17T16:24:07.840" v="3"/>
          <pc:sldLayoutMkLst>
            <pc:docMk/>
            <pc:sldMasterMk cId="2897413552" sldId="2147483696"/>
            <pc:sldLayoutMk cId="1265910641" sldId="2147483702"/>
          </pc:sldLayoutMkLst>
        </pc:sldLayoutChg>
        <pc:sldLayoutChg chg="add del mod replId">
          <pc:chgData name="Kevin Offemaria" userId="" providerId="" clId="Web-{39285954-EDE0-419B-A58F-816E12EFDD92}" dt="2023-04-17T16:24:07.840" v="3"/>
          <pc:sldLayoutMkLst>
            <pc:docMk/>
            <pc:sldMasterMk cId="2897413552" sldId="2147483696"/>
            <pc:sldLayoutMk cId="2858704797" sldId="2147483703"/>
          </pc:sldLayoutMkLst>
        </pc:sldLayoutChg>
        <pc:sldLayoutChg chg="add del mod replId">
          <pc:chgData name="Kevin Offemaria" userId="" providerId="" clId="Web-{39285954-EDE0-419B-A58F-816E12EFDD92}" dt="2023-04-17T16:24:07.840" v="3"/>
          <pc:sldLayoutMkLst>
            <pc:docMk/>
            <pc:sldMasterMk cId="2897413552" sldId="2147483696"/>
            <pc:sldLayoutMk cId="2625034776" sldId="2147483704"/>
          </pc:sldLayoutMkLst>
        </pc:sldLayoutChg>
        <pc:sldLayoutChg chg="add del mod replId">
          <pc:chgData name="Kevin Offemaria" userId="" providerId="" clId="Web-{39285954-EDE0-419B-A58F-816E12EFDD92}" dt="2023-04-17T16:24:07.840" v="3"/>
          <pc:sldLayoutMkLst>
            <pc:docMk/>
            <pc:sldMasterMk cId="2897413552" sldId="2147483696"/>
            <pc:sldLayoutMk cId="3351620532" sldId="2147483705"/>
          </pc:sldLayoutMkLst>
        </pc:sldLayoutChg>
        <pc:sldLayoutChg chg="add del mod replId">
          <pc:chgData name="Kevin Offemaria" userId="" providerId="" clId="Web-{39285954-EDE0-419B-A58F-816E12EFDD92}" dt="2023-04-17T16:24:07.840" v="3"/>
          <pc:sldLayoutMkLst>
            <pc:docMk/>
            <pc:sldMasterMk cId="2897413552" sldId="2147483696"/>
            <pc:sldLayoutMk cId="2702004383" sldId="2147483706"/>
          </pc:sldLayoutMkLst>
        </pc:sldLayoutChg>
        <pc:sldLayoutChg chg="add del mod replId">
          <pc:chgData name="Kevin Offemaria" userId="" providerId="" clId="Web-{39285954-EDE0-419B-A58F-816E12EFDD92}" dt="2023-04-17T16:24:07.840" v="3"/>
          <pc:sldLayoutMkLst>
            <pc:docMk/>
            <pc:sldMasterMk cId="2897413552" sldId="2147483696"/>
            <pc:sldLayoutMk cId="1031010665" sldId="2147483707"/>
          </pc:sldLayoutMkLst>
        </pc:sldLayoutChg>
        <pc:sldLayoutChg chg="add del mod replId">
          <pc:chgData name="Kevin Offemaria" userId="" providerId="" clId="Web-{39285954-EDE0-419B-A58F-816E12EFDD92}" dt="2023-04-17T16:24:07.840" v="3"/>
          <pc:sldLayoutMkLst>
            <pc:docMk/>
            <pc:sldMasterMk cId="2897413552" sldId="2147483696"/>
            <pc:sldLayoutMk cId="4056928972" sldId="2147483708"/>
          </pc:sldLayoutMkLst>
        </pc:sldLayoutChg>
        <pc:sldLayoutChg chg="add del mod replId">
          <pc:chgData name="Kevin Offemaria" userId="" providerId="" clId="Web-{39285954-EDE0-419B-A58F-816E12EFDD92}" dt="2023-04-17T16:24:07.840" v="3"/>
          <pc:sldLayoutMkLst>
            <pc:docMk/>
            <pc:sldMasterMk cId="2897413552" sldId="2147483696"/>
            <pc:sldLayoutMk cId="342514364" sldId="2147483709"/>
          </pc:sldLayoutMkLst>
        </pc:sldLayoutChg>
        <pc:sldLayoutChg chg="add del mod replId">
          <pc:chgData name="Kevin Offemaria" userId="" providerId="" clId="Web-{39285954-EDE0-419B-A58F-816E12EFDD92}" dt="2023-04-17T16:24:07.840" v="3"/>
          <pc:sldLayoutMkLst>
            <pc:docMk/>
            <pc:sldMasterMk cId="2897413552" sldId="2147483696"/>
            <pc:sldLayoutMk cId="3935511219" sldId="2147483710"/>
          </pc:sldLayoutMkLst>
        </pc:sldLayoutChg>
        <pc:sldLayoutChg chg="add del mod replId">
          <pc:chgData name="Kevin Offemaria" userId="" providerId="" clId="Web-{39285954-EDE0-419B-A58F-816E12EFDD92}" dt="2023-04-17T16:24:07.840" v="3"/>
          <pc:sldLayoutMkLst>
            <pc:docMk/>
            <pc:sldMasterMk cId="2897413552" sldId="2147483696"/>
            <pc:sldLayoutMk cId="1447536248" sldId="2147483711"/>
          </pc:sldLayoutMkLst>
        </pc:sldLayoutChg>
        <pc:sldLayoutChg chg="add del mod replId">
          <pc:chgData name="Kevin Offemaria" userId="" providerId="" clId="Web-{39285954-EDE0-419B-A58F-816E12EFDD92}" dt="2023-04-17T16:24:07.840" v="3"/>
          <pc:sldLayoutMkLst>
            <pc:docMk/>
            <pc:sldMasterMk cId="2897413552" sldId="2147483696"/>
            <pc:sldLayoutMk cId="1246178638" sldId="2147483712"/>
          </pc:sldLayoutMkLst>
        </pc:sldLayoutChg>
      </pc:sldMasterChg>
      <pc:sldMasterChg chg="add del addSldLayout delSldLayout modSldLayout">
        <pc:chgData name="Kevin Offemaria" userId="" providerId="" clId="Web-{39285954-EDE0-419B-A58F-816E12EFDD92}" dt="2023-04-17T16:24:15.966" v="4"/>
        <pc:sldMasterMkLst>
          <pc:docMk/>
          <pc:sldMasterMk cId="4169455310" sldId="2147483713"/>
        </pc:sldMasterMkLst>
        <pc:sldLayoutChg chg="add del mod replId">
          <pc:chgData name="Kevin Offemaria" userId="" providerId="" clId="Web-{39285954-EDE0-419B-A58F-816E12EFDD92}" dt="2023-04-17T16:24:15.966" v="4"/>
          <pc:sldLayoutMkLst>
            <pc:docMk/>
            <pc:sldMasterMk cId="4169455310" sldId="2147483713"/>
            <pc:sldLayoutMk cId="839149614" sldId="2147483714"/>
          </pc:sldLayoutMkLst>
        </pc:sldLayoutChg>
        <pc:sldLayoutChg chg="add del mod replId">
          <pc:chgData name="Kevin Offemaria" userId="" providerId="" clId="Web-{39285954-EDE0-419B-A58F-816E12EFDD92}" dt="2023-04-17T16:24:15.966" v="4"/>
          <pc:sldLayoutMkLst>
            <pc:docMk/>
            <pc:sldMasterMk cId="4169455310" sldId="2147483713"/>
            <pc:sldLayoutMk cId="1928780020" sldId="2147483715"/>
          </pc:sldLayoutMkLst>
        </pc:sldLayoutChg>
        <pc:sldLayoutChg chg="add del mod replId">
          <pc:chgData name="Kevin Offemaria" userId="" providerId="" clId="Web-{39285954-EDE0-419B-A58F-816E12EFDD92}" dt="2023-04-17T16:24:15.966" v="4"/>
          <pc:sldLayoutMkLst>
            <pc:docMk/>
            <pc:sldMasterMk cId="4169455310" sldId="2147483713"/>
            <pc:sldLayoutMk cId="2018356028" sldId="2147483716"/>
          </pc:sldLayoutMkLst>
        </pc:sldLayoutChg>
        <pc:sldLayoutChg chg="add del mod replId">
          <pc:chgData name="Kevin Offemaria" userId="" providerId="" clId="Web-{39285954-EDE0-419B-A58F-816E12EFDD92}" dt="2023-04-17T16:24:15.966" v="4"/>
          <pc:sldLayoutMkLst>
            <pc:docMk/>
            <pc:sldMasterMk cId="4169455310" sldId="2147483713"/>
            <pc:sldLayoutMk cId="4150644211" sldId="2147483717"/>
          </pc:sldLayoutMkLst>
        </pc:sldLayoutChg>
        <pc:sldLayoutChg chg="add del mod replId">
          <pc:chgData name="Kevin Offemaria" userId="" providerId="" clId="Web-{39285954-EDE0-419B-A58F-816E12EFDD92}" dt="2023-04-17T16:24:15.966" v="4"/>
          <pc:sldLayoutMkLst>
            <pc:docMk/>
            <pc:sldMasterMk cId="4169455310" sldId="2147483713"/>
            <pc:sldLayoutMk cId="4281456774" sldId="2147483718"/>
          </pc:sldLayoutMkLst>
        </pc:sldLayoutChg>
        <pc:sldLayoutChg chg="add del mod replId">
          <pc:chgData name="Kevin Offemaria" userId="" providerId="" clId="Web-{39285954-EDE0-419B-A58F-816E12EFDD92}" dt="2023-04-17T16:24:15.966" v="4"/>
          <pc:sldLayoutMkLst>
            <pc:docMk/>
            <pc:sldMasterMk cId="4169455310" sldId="2147483713"/>
            <pc:sldLayoutMk cId="1433173686" sldId="2147483719"/>
          </pc:sldLayoutMkLst>
        </pc:sldLayoutChg>
        <pc:sldLayoutChg chg="add del mod replId">
          <pc:chgData name="Kevin Offemaria" userId="" providerId="" clId="Web-{39285954-EDE0-419B-A58F-816E12EFDD92}" dt="2023-04-17T16:24:15.966" v="4"/>
          <pc:sldLayoutMkLst>
            <pc:docMk/>
            <pc:sldMasterMk cId="4169455310" sldId="2147483713"/>
            <pc:sldLayoutMk cId="2155292170" sldId="2147483720"/>
          </pc:sldLayoutMkLst>
        </pc:sldLayoutChg>
        <pc:sldLayoutChg chg="add del mod replId">
          <pc:chgData name="Kevin Offemaria" userId="" providerId="" clId="Web-{39285954-EDE0-419B-A58F-816E12EFDD92}" dt="2023-04-17T16:24:15.966" v="4"/>
          <pc:sldLayoutMkLst>
            <pc:docMk/>
            <pc:sldMasterMk cId="4169455310" sldId="2147483713"/>
            <pc:sldLayoutMk cId="2141648137" sldId="2147483721"/>
          </pc:sldLayoutMkLst>
        </pc:sldLayoutChg>
        <pc:sldLayoutChg chg="add del mod replId">
          <pc:chgData name="Kevin Offemaria" userId="" providerId="" clId="Web-{39285954-EDE0-419B-A58F-816E12EFDD92}" dt="2023-04-17T16:24:15.966" v="4"/>
          <pc:sldLayoutMkLst>
            <pc:docMk/>
            <pc:sldMasterMk cId="4169455310" sldId="2147483713"/>
            <pc:sldLayoutMk cId="2771984263" sldId="2147483722"/>
          </pc:sldLayoutMkLst>
        </pc:sldLayoutChg>
        <pc:sldLayoutChg chg="add del mod replId">
          <pc:chgData name="Kevin Offemaria" userId="" providerId="" clId="Web-{39285954-EDE0-419B-A58F-816E12EFDD92}" dt="2023-04-17T16:24:15.966" v="4"/>
          <pc:sldLayoutMkLst>
            <pc:docMk/>
            <pc:sldMasterMk cId="4169455310" sldId="2147483713"/>
            <pc:sldLayoutMk cId="3027965085" sldId="2147483723"/>
          </pc:sldLayoutMkLst>
        </pc:sldLayoutChg>
        <pc:sldLayoutChg chg="add del mod replId">
          <pc:chgData name="Kevin Offemaria" userId="" providerId="" clId="Web-{39285954-EDE0-419B-A58F-816E12EFDD92}" dt="2023-04-17T16:24:15.966" v="4"/>
          <pc:sldLayoutMkLst>
            <pc:docMk/>
            <pc:sldMasterMk cId="4169455310" sldId="2147483713"/>
            <pc:sldLayoutMk cId="1308158558" sldId="2147483724"/>
          </pc:sldLayoutMkLst>
        </pc:sldLayoutChg>
      </pc:sldMasterChg>
      <pc:sldMasterChg chg="add del addSldLayout delSldLayout modSldLayout">
        <pc:chgData name="Kevin Offemaria" userId="" providerId="" clId="Web-{39285954-EDE0-419B-A58F-816E12EFDD92}" dt="2023-04-17T16:24:26.169" v="5"/>
        <pc:sldMasterMkLst>
          <pc:docMk/>
          <pc:sldMasterMk cId="482914920" sldId="2147483725"/>
        </pc:sldMasterMkLst>
        <pc:sldLayoutChg chg="add del mod replId">
          <pc:chgData name="Kevin Offemaria" userId="" providerId="" clId="Web-{39285954-EDE0-419B-A58F-816E12EFDD92}" dt="2023-04-17T16:24:26.169" v="5"/>
          <pc:sldLayoutMkLst>
            <pc:docMk/>
            <pc:sldMasterMk cId="482914920" sldId="2147483725"/>
            <pc:sldLayoutMk cId="3804454912" sldId="2147483726"/>
          </pc:sldLayoutMkLst>
        </pc:sldLayoutChg>
        <pc:sldLayoutChg chg="add del mod replId">
          <pc:chgData name="Kevin Offemaria" userId="" providerId="" clId="Web-{39285954-EDE0-419B-A58F-816E12EFDD92}" dt="2023-04-17T16:24:26.169" v="5"/>
          <pc:sldLayoutMkLst>
            <pc:docMk/>
            <pc:sldMasterMk cId="482914920" sldId="2147483725"/>
            <pc:sldLayoutMk cId="3659134489" sldId="2147483727"/>
          </pc:sldLayoutMkLst>
        </pc:sldLayoutChg>
        <pc:sldLayoutChg chg="add del mod replId">
          <pc:chgData name="Kevin Offemaria" userId="" providerId="" clId="Web-{39285954-EDE0-419B-A58F-816E12EFDD92}" dt="2023-04-17T16:24:26.169" v="5"/>
          <pc:sldLayoutMkLst>
            <pc:docMk/>
            <pc:sldMasterMk cId="482914920" sldId="2147483725"/>
            <pc:sldLayoutMk cId="861185357" sldId="2147483728"/>
          </pc:sldLayoutMkLst>
        </pc:sldLayoutChg>
        <pc:sldLayoutChg chg="add del mod replId">
          <pc:chgData name="Kevin Offemaria" userId="" providerId="" clId="Web-{39285954-EDE0-419B-A58F-816E12EFDD92}" dt="2023-04-17T16:24:26.169" v="5"/>
          <pc:sldLayoutMkLst>
            <pc:docMk/>
            <pc:sldMasterMk cId="482914920" sldId="2147483725"/>
            <pc:sldLayoutMk cId="1078405939" sldId="2147483729"/>
          </pc:sldLayoutMkLst>
        </pc:sldLayoutChg>
        <pc:sldLayoutChg chg="add del mod replId">
          <pc:chgData name="Kevin Offemaria" userId="" providerId="" clId="Web-{39285954-EDE0-419B-A58F-816E12EFDD92}" dt="2023-04-17T16:24:26.169" v="5"/>
          <pc:sldLayoutMkLst>
            <pc:docMk/>
            <pc:sldMasterMk cId="482914920" sldId="2147483725"/>
            <pc:sldLayoutMk cId="3744291930" sldId="2147483730"/>
          </pc:sldLayoutMkLst>
        </pc:sldLayoutChg>
        <pc:sldLayoutChg chg="add del mod replId">
          <pc:chgData name="Kevin Offemaria" userId="" providerId="" clId="Web-{39285954-EDE0-419B-A58F-816E12EFDD92}" dt="2023-04-17T16:24:26.169" v="5"/>
          <pc:sldLayoutMkLst>
            <pc:docMk/>
            <pc:sldMasterMk cId="482914920" sldId="2147483725"/>
            <pc:sldLayoutMk cId="3757529804" sldId="2147483731"/>
          </pc:sldLayoutMkLst>
        </pc:sldLayoutChg>
        <pc:sldLayoutChg chg="add del mod replId">
          <pc:chgData name="Kevin Offemaria" userId="" providerId="" clId="Web-{39285954-EDE0-419B-A58F-816E12EFDD92}" dt="2023-04-17T16:24:26.169" v="5"/>
          <pc:sldLayoutMkLst>
            <pc:docMk/>
            <pc:sldMasterMk cId="482914920" sldId="2147483725"/>
            <pc:sldLayoutMk cId="2018565947" sldId="2147483732"/>
          </pc:sldLayoutMkLst>
        </pc:sldLayoutChg>
        <pc:sldLayoutChg chg="add del mod replId">
          <pc:chgData name="Kevin Offemaria" userId="" providerId="" clId="Web-{39285954-EDE0-419B-A58F-816E12EFDD92}" dt="2023-04-17T16:24:26.169" v="5"/>
          <pc:sldLayoutMkLst>
            <pc:docMk/>
            <pc:sldMasterMk cId="482914920" sldId="2147483725"/>
            <pc:sldLayoutMk cId="2473707164" sldId="2147483733"/>
          </pc:sldLayoutMkLst>
        </pc:sldLayoutChg>
        <pc:sldLayoutChg chg="add del mod replId">
          <pc:chgData name="Kevin Offemaria" userId="" providerId="" clId="Web-{39285954-EDE0-419B-A58F-816E12EFDD92}" dt="2023-04-17T16:24:26.169" v="5"/>
          <pc:sldLayoutMkLst>
            <pc:docMk/>
            <pc:sldMasterMk cId="482914920" sldId="2147483725"/>
            <pc:sldLayoutMk cId="3677743549" sldId="2147483734"/>
          </pc:sldLayoutMkLst>
        </pc:sldLayoutChg>
        <pc:sldLayoutChg chg="add del mod replId">
          <pc:chgData name="Kevin Offemaria" userId="" providerId="" clId="Web-{39285954-EDE0-419B-A58F-816E12EFDD92}" dt="2023-04-17T16:24:26.169" v="5"/>
          <pc:sldLayoutMkLst>
            <pc:docMk/>
            <pc:sldMasterMk cId="482914920" sldId="2147483725"/>
            <pc:sldLayoutMk cId="266333836" sldId="2147483735"/>
          </pc:sldLayoutMkLst>
        </pc:sldLayoutChg>
        <pc:sldLayoutChg chg="add del mod replId">
          <pc:chgData name="Kevin Offemaria" userId="" providerId="" clId="Web-{39285954-EDE0-419B-A58F-816E12EFDD92}" dt="2023-04-17T16:24:26.169" v="5"/>
          <pc:sldLayoutMkLst>
            <pc:docMk/>
            <pc:sldMasterMk cId="482914920" sldId="2147483725"/>
            <pc:sldLayoutMk cId="1300135682" sldId="2147483736"/>
          </pc:sldLayoutMkLst>
        </pc:sldLayoutChg>
      </pc:sldMasterChg>
      <pc:sldMasterChg chg="add addSldLayout modSldLayout">
        <pc:chgData name="Kevin Offemaria" userId="" providerId="" clId="Web-{39285954-EDE0-419B-A58F-816E12EFDD92}" dt="2023-04-17T16:24:26.169" v="5"/>
        <pc:sldMasterMkLst>
          <pc:docMk/>
          <pc:sldMasterMk cId="3241079981" sldId="2147483737"/>
        </pc:sldMasterMkLst>
        <pc:sldLayoutChg chg="add mod replId">
          <pc:chgData name="Kevin Offemaria" userId="" providerId="" clId="Web-{39285954-EDE0-419B-A58F-816E12EFDD92}" dt="2023-04-17T16:24:26.169" v="5"/>
          <pc:sldLayoutMkLst>
            <pc:docMk/>
            <pc:sldMasterMk cId="3241079981" sldId="2147483737"/>
            <pc:sldLayoutMk cId="242093158" sldId="2147483738"/>
          </pc:sldLayoutMkLst>
        </pc:sldLayoutChg>
        <pc:sldLayoutChg chg="add mod replId">
          <pc:chgData name="Kevin Offemaria" userId="" providerId="" clId="Web-{39285954-EDE0-419B-A58F-816E12EFDD92}" dt="2023-04-17T16:24:26.169" v="5"/>
          <pc:sldLayoutMkLst>
            <pc:docMk/>
            <pc:sldMasterMk cId="3241079981" sldId="2147483737"/>
            <pc:sldLayoutMk cId="4253259741" sldId="2147483739"/>
          </pc:sldLayoutMkLst>
        </pc:sldLayoutChg>
        <pc:sldLayoutChg chg="add mod replId">
          <pc:chgData name="Kevin Offemaria" userId="" providerId="" clId="Web-{39285954-EDE0-419B-A58F-816E12EFDD92}" dt="2023-04-17T16:24:26.169" v="5"/>
          <pc:sldLayoutMkLst>
            <pc:docMk/>
            <pc:sldMasterMk cId="3241079981" sldId="2147483737"/>
            <pc:sldLayoutMk cId="3048494330" sldId="2147483740"/>
          </pc:sldLayoutMkLst>
        </pc:sldLayoutChg>
        <pc:sldLayoutChg chg="add mod replId">
          <pc:chgData name="Kevin Offemaria" userId="" providerId="" clId="Web-{39285954-EDE0-419B-A58F-816E12EFDD92}" dt="2023-04-17T16:24:26.169" v="5"/>
          <pc:sldLayoutMkLst>
            <pc:docMk/>
            <pc:sldMasterMk cId="3241079981" sldId="2147483737"/>
            <pc:sldLayoutMk cId="2228528666" sldId="2147483741"/>
          </pc:sldLayoutMkLst>
        </pc:sldLayoutChg>
        <pc:sldLayoutChg chg="add mod replId">
          <pc:chgData name="Kevin Offemaria" userId="" providerId="" clId="Web-{39285954-EDE0-419B-A58F-816E12EFDD92}" dt="2023-04-17T16:24:26.169" v="5"/>
          <pc:sldLayoutMkLst>
            <pc:docMk/>
            <pc:sldMasterMk cId="3241079981" sldId="2147483737"/>
            <pc:sldLayoutMk cId="113635990" sldId="2147483742"/>
          </pc:sldLayoutMkLst>
        </pc:sldLayoutChg>
        <pc:sldLayoutChg chg="add mod replId">
          <pc:chgData name="Kevin Offemaria" userId="" providerId="" clId="Web-{39285954-EDE0-419B-A58F-816E12EFDD92}" dt="2023-04-17T16:24:26.169" v="5"/>
          <pc:sldLayoutMkLst>
            <pc:docMk/>
            <pc:sldMasterMk cId="3241079981" sldId="2147483737"/>
            <pc:sldLayoutMk cId="106934249" sldId="2147483743"/>
          </pc:sldLayoutMkLst>
        </pc:sldLayoutChg>
        <pc:sldLayoutChg chg="add mod replId">
          <pc:chgData name="Kevin Offemaria" userId="" providerId="" clId="Web-{39285954-EDE0-419B-A58F-816E12EFDD92}" dt="2023-04-17T16:24:26.169" v="5"/>
          <pc:sldLayoutMkLst>
            <pc:docMk/>
            <pc:sldMasterMk cId="3241079981" sldId="2147483737"/>
            <pc:sldLayoutMk cId="3897082675" sldId="2147483744"/>
          </pc:sldLayoutMkLst>
        </pc:sldLayoutChg>
        <pc:sldLayoutChg chg="add mod replId">
          <pc:chgData name="Kevin Offemaria" userId="" providerId="" clId="Web-{39285954-EDE0-419B-A58F-816E12EFDD92}" dt="2023-04-17T16:24:26.169" v="5"/>
          <pc:sldLayoutMkLst>
            <pc:docMk/>
            <pc:sldMasterMk cId="3241079981" sldId="2147483737"/>
            <pc:sldLayoutMk cId="2096368635" sldId="2147483745"/>
          </pc:sldLayoutMkLst>
        </pc:sldLayoutChg>
        <pc:sldLayoutChg chg="add mod replId">
          <pc:chgData name="Kevin Offemaria" userId="" providerId="" clId="Web-{39285954-EDE0-419B-A58F-816E12EFDD92}" dt="2023-04-17T16:24:26.169" v="5"/>
          <pc:sldLayoutMkLst>
            <pc:docMk/>
            <pc:sldMasterMk cId="3241079981" sldId="2147483737"/>
            <pc:sldLayoutMk cId="3420896967" sldId="2147483746"/>
          </pc:sldLayoutMkLst>
        </pc:sldLayoutChg>
        <pc:sldLayoutChg chg="add mod replId">
          <pc:chgData name="Kevin Offemaria" userId="" providerId="" clId="Web-{39285954-EDE0-419B-A58F-816E12EFDD92}" dt="2023-04-17T16:24:26.169" v="5"/>
          <pc:sldLayoutMkLst>
            <pc:docMk/>
            <pc:sldMasterMk cId="3241079981" sldId="2147483737"/>
            <pc:sldLayoutMk cId="2609907481" sldId="2147483747"/>
          </pc:sldLayoutMkLst>
        </pc:sldLayoutChg>
        <pc:sldLayoutChg chg="add mod replId">
          <pc:chgData name="Kevin Offemaria" userId="" providerId="" clId="Web-{39285954-EDE0-419B-A58F-816E12EFDD92}" dt="2023-04-17T16:24:26.169" v="5"/>
          <pc:sldLayoutMkLst>
            <pc:docMk/>
            <pc:sldMasterMk cId="3241079981" sldId="2147483737"/>
            <pc:sldLayoutMk cId="664732084" sldId="2147483748"/>
          </pc:sldLayoutMkLst>
        </pc:sldLayoutChg>
      </pc:sldMasterChg>
    </pc:docChg>
  </pc:docChgLst>
  <pc:docChgLst>
    <pc:chgData name="Kevin Offemaria" userId="ESdL7tGk4cDQt6Brbt3sbHxWxcTXJqjiOVCtlJhm/Os=" providerId="None" clId="Web-{1646774A-06D3-4126-B2BB-74CE65278274}"/>
    <pc:docChg chg="delSld modSld sldOrd">
      <pc:chgData name="Kevin Offemaria" userId="ESdL7tGk4cDQt6Brbt3sbHxWxcTXJqjiOVCtlJhm/Os=" providerId="None" clId="Web-{1646774A-06D3-4126-B2BB-74CE65278274}" dt="2023-04-26T17:41:13.981" v="80" actId="20577"/>
      <pc:docMkLst>
        <pc:docMk/>
      </pc:docMkLst>
      <pc:sldChg chg="modSp">
        <pc:chgData name="Kevin Offemaria" userId="ESdL7tGk4cDQt6Brbt3sbHxWxcTXJqjiOVCtlJhm/Os=" providerId="None" clId="Web-{1646774A-06D3-4126-B2BB-74CE65278274}" dt="2023-04-26T15:38:10.163" v="77" actId="20577"/>
        <pc:sldMkLst>
          <pc:docMk/>
          <pc:sldMk cId="2259308896" sldId="256"/>
        </pc:sldMkLst>
        <pc:spChg chg="mod">
          <ac:chgData name="Kevin Offemaria" userId="ESdL7tGk4cDQt6Brbt3sbHxWxcTXJqjiOVCtlJhm/Os=" providerId="None" clId="Web-{1646774A-06D3-4126-B2BB-74CE65278274}" dt="2023-04-26T15:38:10.163" v="77" actId="20577"/>
          <ac:spMkLst>
            <pc:docMk/>
            <pc:sldMk cId="2259308896" sldId="256"/>
            <ac:spMk id="2" creationId="{51DF3D98-3C30-4CFC-8643-C81E829C8C25}"/>
          </ac:spMkLst>
        </pc:spChg>
      </pc:sldChg>
      <pc:sldChg chg="modSp">
        <pc:chgData name="Kevin Offemaria" userId="ESdL7tGk4cDQt6Brbt3sbHxWxcTXJqjiOVCtlJhm/Os=" providerId="None" clId="Web-{1646774A-06D3-4126-B2BB-74CE65278274}" dt="2023-04-26T15:35:37.160" v="75" actId="20577"/>
        <pc:sldMkLst>
          <pc:docMk/>
          <pc:sldMk cId="3225417419" sldId="276"/>
        </pc:sldMkLst>
        <pc:spChg chg="mod">
          <ac:chgData name="Kevin Offemaria" userId="ESdL7tGk4cDQt6Brbt3sbHxWxcTXJqjiOVCtlJhm/Os=" providerId="None" clId="Web-{1646774A-06D3-4126-B2BB-74CE65278274}" dt="2023-04-26T15:35:37.160" v="75" actId="20577"/>
          <ac:spMkLst>
            <pc:docMk/>
            <pc:sldMk cId="3225417419" sldId="276"/>
            <ac:spMk id="3" creationId="{B501D818-A631-71F9-5B5F-665EE5E5091B}"/>
          </ac:spMkLst>
        </pc:spChg>
      </pc:sldChg>
      <pc:sldChg chg="del">
        <pc:chgData name="Kevin Offemaria" userId="ESdL7tGk4cDQt6Brbt3sbHxWxcTXJqjiOVCtlJhm/Os=" providerId="None" clId="Web-{1646774A-06D3-4126-B2BB-74CE65278274}" dt="2023-04-26T13:23:22.742" v="22"/>
        <pc:sldMkLst>
          <pc:docMk/>
          <pc:sldMk cId="4174666049" sldId="283"/>
        </pc:sldMkLst>
      </pc:sldChg>
      <pc:sldChg chg="ord">
        <pc:chgData name="Kevin Offemaria" userId="ESdL7tGk4cDQt6Brbt3sbHxWxcTXJqjiOVCtlJhm/Os=" providerId="None" clId="Web-{1646774A-06D3-4126-B2BB-74CE65278274}" dt="2023-04-26T15:36:21.754" v="76"/>
        <pc:sldMkLst>
          <pc:docMk/>
          <pc:sldMk cId="769910582" sldId="286"/>
        </pc:sldMkLst>
      </pc:sldChg>
      <pc:sldChg chg="addSp modSp">
        <pc:chgData name="Kevin Offemaria" userId="ESdL7tGk4cDQt6Brbt3sbHxWxcTXJqjiOVCtlJhm/Os=" providerId="None" clId="Web-{1646774A-06D3-4126-B2BB-74CE65278274}" dt="2023-04-26T13:22:50.695" v="20" actId="20577"/>
        <pc:sldMkLst>
          <pc:docMk/>
          <pc:sldMk cId="600461051" sldId="299"/>
        </pc:sldMkLst>
        <pc:spChg chg="mod">
          <ac:chgData name="Kevin Offemaria" userId="ESdL7tGk4cDQt6Brbt3sbHxWxcTXJqjiOVCtlJhm/Os=" providerId="None" clId="Web-{1646774A-06D3-4126-B2BB-74CE65278274}" dt="2023-04-26T13:22:50.695" v="20" actId="20577"/>
          <ac:spMkLst>
            <pc:docMk/>
            <pc:sldMk cId="600461051" sldId="299"/>
            <ac:spMk id="3" creationId="{B501D818-A631-71F9-5B5F-665EE5E5091B}"/>
          </ac:spMkLst>
        </pc:spChg>
        <pc:picChg chg="add mod">
          <ac:chgData name="Kevin Offemaria" userId="ESdL7tGk4cDQt6Brbt3sbHxWxcTXJqjiOVCtlJhm/Os=" providerId="None" clId="Web-{1646774A-06D3-4126-B2BB-74CE65278274}" dt="2023-04-26T13:22:32.538" v="16" actId="14100"/>
          <ac:picMkLst>
            <pc:docMk/>
            <pc:sldMk cId="600461051" sldId="299"/>
            <ac:picMk id="5" creationId="{3E547361-0399-9D7E-5250-B37AA457D03A}"/>
          </ac:picMkLst>
        </pc:picChg>
      </pc:sldChg>
      <pc:sldChg chg="modSp">
        <pc:chgData name="Kevin Offemaria" userId="ESdL7tGk4cDQt6Brbt3sbHxWxcTXJqjiOVCtlJhm/Os=" providerId="None" clId="Web-{1646774A-06D3-4126-B2BB-74CE65278274}" dt="2023-04-26T15:43:07.951" v="79" actId="20577"/>
        <pc:sldMkLst>
          <pc:docMk/>
          <pc:sldMk cId="2279821117" sldId="300"/>
        </pc:sldMkLst>
        <pc:spChg chg="mod">
          <ac:chgData name="Kevin Offemaria" userId="ESdL7tGk4cDQt6Brbt3sbHxWxcTXJqjiOVCtlJhm/Os=" providerId="None" clId="Web-{1646774A-06D3-4126-B2BB-74CE65278274}" dt="2023-04-26T15:34:22.658" v="36" actId="20577"/>
          <ac:spMkLst>
            <pc:docMk/>
            <pc:sldMk cId="2279821117" sldId="300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1646774A-06D3-4126-B2BB-74CE65278274}" dt="2023-04-26T15:43:07.951" v="79" actId="20577"/>
          <ac:spMkLst>
            <pc:docMk/>
            <pc:sldMk cId="2279821117" sldId="300"/>
            <ac:spMk id="3" creationId="{B501D818-A631-71F9-5B5F-665EE5E5091B}"/>
          </ac:spMkLst>
        </pc:spChg>
      </pc:sldChg>
      <pc:sldChg chg="modSp ord">
        <pc:chgData name="Kevin Offemaria" userId="ESdL7tGk4cDQt6Brbt3sbHxWxcTXJqjiOVCtlJhm/Os=" providerId="None" clId="Web-{1646774A-06D3-4126-B2BB-74CE65278274}" dt="2023-04-26T15:34:29.549" v="44" actId="20577"/>
        <pc:sldMkLst>
          <pc:docMk/>
          <pc:sldMk cId="2795908397" sldId="301"/>
        </pc:sldMkLst>
        <pc:spChg chg="mod">
          <ac:chgData name="Kevin Offemaria" userId="ESdL7tGk4cDQt6Brbt3sbHxWxcTXJqjiOVCtlJhm/Os=" providerId="None" clId="Web-{1646774A-06D3-4126-B2BB-74CE65278274}" dt="2023-04-26T15:34:29.549" v="44" actId="20577"/>
          <ac:spMkLst>
            <pc:docMk/>
            <pc:sldMk cId="2795908397" sldId="301"/>
            <ac:spMk id="2" creationId="{4E6EE68A-E484-A595-6782-F8B64CB95A3D}"/>
          </ac:spMkLst>
        </pc:spChg>
      </pc:sldChg>
      <pc:sldChg chg="modSp">
        <pc:chgData name="Kevin Offemaria" userId="ESdL7tGk4cDQt6Brbt3sbHxWxcTXJqjiOVCtlJhm/Os=" providerId="None" clId="Web-{1646774A-06D3-4126-B2BB-74CE65278274}" dt="2023-04-26T17:41:13.981" v="80" actId="20577"/>
        <pc:sldMkLst>
          <pc:docMk/>
          <pc:sldMk cId="3852693279" sldId="322"/>
        </pc:sldMkLst>
        <pc:spChg chg="mod">
          <ac:chgData name="Kevin Offemaria" userId="ESdL7tGk4cDQt6Brbt3sbHxWxcTXJqjiOVCtlJhm/Os=" providerId="None" clId="Web-{1646774A-06D3-4126-B2BB-74CE65278274}" dt="2023-04-26T17:41:13.981" v="80" actId="20577"/>
          <ac:spMkLst>
            <pc:docMk/>
            <pc:sldMk cId="3852693279" sldId="322"/>
            <ac:spMk id="3" creationId="{B501D818-A631-71F9-5B5F-665EE5E5091B}"/>
          </ac:spMkLst>
        </pc:spChg>
      </pc:sldChg>
    </pc:docChg>
  </pc:docChgLst>
  <pc:docChgLst>
    <pc:chgData name="Kevin Offemaria" userId="ESdL7tGk4cDQt6Brbt3sbHxWxcTXJqjiOVCtlJhm/Os=" providerId="None" clId="Web-{72B47361-4173-4CF3-B56E-5D9F0DC9F738}"/>
    <pc:docChg chg="addSld delSld modSld">
      <pc:chgData name="Kevin Offemaria" userId="ESdL7tGk4cDQt6Brbt3sbHxWxcTXJqjiOVCtlJhm/Os=" providerId="None" clId="Web-{72B47361-4173-4CF3-B56E-5D9F0DC9F738}" dt="2023-04-24T21:44:05.101" v="414" actId="20577"/>
      <pc:docMkLst>
        <pc:docMk/>
      </pc:docMkLst>
      <pc:sldChg chg="addSp delSp modSp">
        <pc:chgData name="Kevin Offemaria" userId="ESdL7tGk4cDQt6Brbt3sbHxWxcTXJqjiOVCtlJhm/Os=" providerId="None" clId="Web-{72B47361-4173-4CF3-B56E-5D9F0DC9F738}" dt="2023-04-24T21:39:26.782" v="375" actId="1076"/>
        <pc:sldMkLst>
          <pc:docMk/>
          <pc:sldMk cId="3616149008" sldId="285"/>
        </pc:sldMkLst>
        <pc:spChg chg="mod">
          <ac:chgData name="Kevin Offemaria" userId="ESdL7tGk4cDQt6Brbt3sbHxWxcTXJqjiOVCtlJhm/Os=" providerId="None" clId="Web-{72B47361-4173-4CF3-B56E-5D9F0DC9F738}" dt="2023-04-24T21:39:13.673" v="374" actId="20577"/>
          <ac:spMkLst>
            <pc:docMk/>
            <pc:sldMk cId="3616149008" sldId="285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72B47361-4173-4CF3-B56E-5D9F0DC9F738}" dt="2023-04-24T21:38:19.843" v="367" actId="20577"/>
          <ac:spMkLst>
            <pc:docMk/>
            <pc:sldMk cId="3616149008" sldId="285"/>
            <ac:spMk id="3" creationId="{B501D818-A631-71F9-5B5F-665EE5E5091B}"/>
          </ac:spMkLst>
        </pc:spChg>
        <pc:picChg chg="add mod">
          <ac:chgData name="Kevin Offemaria" userId="ESdL7tGk4cDQt6Brbt3sbHxWxcTXJqjiOVCtlJhm/Os=" providerId="None" clId="Web-{72B47361-4173-4CF3-B56E-5D9F0DC9F738}" dt="2023-04-24T21:39:04.844" v="371" actId="1076"/>
          <ac:picMkLst>
            <pc:docMk/>
            <pc:sldMk cId="3616149008" sldId="285"/>
            <ac:picMk id="5" creationId="{D13671E5-D393-97A6-B4E9-DCEE7AAEB97F}"/>
          </ac:picMkLst>
        </pc:picChg>
        <pc:picChg chg="del">
          <ac:chgData name="Kevin Offemaria" userId="ESdL7tGk4cDQt6Brbt3sbHxWxcTXJqjiOVCtlJhm/Os=" providerId="None" clId="Web-{72B47361-4173-4CF3-B56E-5D9F0DC9F738}" dt="2023-04-24T21:38:05.812" v="361"/>
          <ac:picMkLst>
            <pc:docMk/>
            <pc:sldMk cId="3616149008" sldId="285"/>
            <ac:picMk id="7" creationId="{81B298CB-E3CF-00AB-2E48-92F40AEAB83E}"/>
          </ac:picMkLst>
        </pc:picChg>
        <pc:picChg chg="add mod">
          <ac:chgData name="Kevin Offemaria" userId="ESdL7tGk4cDQt6Brbt3sbHxWxcTXJqjiOVCtlJhm/Os=" providerId="None" clId="Web-{72B47361-4173-4CF3-B56E-5D9F0DC9F738}" dt="2023-04-24T21:39:26.782" v="375" actId="1076"/>
          <ac:picMkLst>
            <pc:docMk/>
            <pc:sldMk cId="3616149008" sldId="285"/>
            <ac:picMk id="8" creationId="{F2223422-4961-8D0B-9568-E6B26F13D54A}"/>
          </ac:picMkLst>
        </pc:picChg>
      </pc:sldChg>
      <pc:sldChg chg="modSp">
        <pc:chgData name="Kevin Offemaria" userId="ESdL7tGk4cDQt6Brbt3sbHxWxcTXJqjiOVCtlJhm/Os=" providerId="None" clId="Web-{72B47361-4173-4CF3-B56E-5D9F0DC9F738}" dt="2023-04-24T21:37:14.561" v="360" actId="20577"/>
        <pc:sldMkLst>
          <pc:docMk/>
          <pc:sldMk cId="769910582" sldId="286"/>
        </pc:sldMkLst>
        <pc:spChg chg="mod">
          <ac:chgData name="Kevin Offemaria" userId="ESdL7tGk4cDQt6Brbt3sbHxWxcTXJqjiOVCtlJhm/Os=" providerId="None" clId="Web-{72B47361-4173-4CF3-B56E-5D9F0DC9F738}" dt="2023-04-24T21:32:31.070" v="187" actId="20577"/>
          <ac:spMkLst>
            <pc:docMk/>
            <pc:sldMk cId="769910582" sldId="286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72B47361-4173-4CF3-B56E-5D9F0DC9F738}" dt="2023-04-24T21:37:14.561" v="360" actId="20577"/>
          <ac:spMkLst>
            <pc:docMk/>
            <pc:sldMk cId="769910582" sldId="286"/>
            <ac:spMk id="3" creationId="{B501D818-A631-71F9-5B5F-665EE5E5091B}"/>
          </ac:spMkLst>
        </pc:spChg>
      </pc:sldChg>
      <pc:sldChg chg="del">
        <pc:chgData name="Kevin Offemaria" userId="ESdL7tGk4cDQt6Brbt3sbHxWxcTXJqjiOVCtlJhm/Os=" providerId="None" clId="Web-{72B47361-4173-4CF3-B56E-5D9F0DC9F738}" dt="2023-04-24T21:41:01.925" v="376"/>
        <pc:sldMkLst>
          <pc:docMk/>
          <pc:sldMk cId="2692002303" sldId="295"/>
        </pc:sldMkLst>
      </pc:sldChg>
      <pc:sldChg chg="modSp">
        <pc:chgData name="Kevin Offemaria" userId="ESdL7tGk4cDQt6Brbt3sbHxWxcTXJqjiOVCtlJhm/Os=" providerId="None" clId="Web-{72B47361-4173-4CF3-B56E-5D9F0DC9F738}" dt="2023-04-24T21:24:38.638" v="64" actId="20577"/>
        <pc:sldMkLst>
          <pc:docMk/>
          <pc:sldMk cId="2279821117" sldId="300"/>
        </pc:sldMkLst>
        <pc:spChg chg="mod">
          <ac:chgData name="Kevin Offemaria" userId="ESdL7tGk4cDQt6Brbt3sbHxWxcTXJqjiOVCtlJhm/Os=" providerId="None" clId="Web-{72B47361-4173-4CF3-B56E-5D9F0DC9F738}" dt="2023-04-24T21:24:38.638" v="64" actId="20577"/>
          <ac:spMkLst>
            <pc:docMk/>
            <pc:sldMk cId="2279821117" sldId="300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72B47361-4173-4CF3-B56E-5D9F0DC9F738}" dt="2023-04-24T21:24:34.747" v="63" actId="20577"/>
          <ac:spMkLst>
            <pc:docMk/>
            <pc:sldMk cId="2279821117" sldId="300"/>
            <ac:spMk id="3" creationId="{B501D818-A631-71F9-5B5F-665EE5E5091B}"/>
          </ac:spMkLst>
        </pc:spChg>
      </pc:sldChg>
      <pc:sldChg chg="modSp">
        <pc:chgData name="Kevin Offemaria" userId="ESdL7tGk4cDQt6Brbt3sbHxWxcTXJqjiOVCtlJhm/Os=" providerId="None" clId="Web-{72B47361-4173-4CF3-B56E-5D9F0DC9F738}" dt="2023-04-24T21:29:44.332" v="118" actId="20577"/>
        <pc:sldMkLst>
          <pc:docMk/>
          <pc:sldMk cId="2795908397" sldId="301"/>
        </pc:sldMkLst>
        <pc:spChg chg="mod">
          <ac:chgData name="Kevin Offemaria" userId="ESdL7tGk4cDQt6Brbt3sbHxWxcTXJqjiOVCtlJhm/Os=" providerId="None" clId="Web-{72B47361-4173-4CF3-B56E-5D9F0DC9F738}" dt="2023-04-24T21:29:44.332" v="118" actId="20577"/>
          <ac:spMkLst>
            <pc:docMk/>
            <pc:sldMk cId="2795908397" sldId="301"/>
            <ac:spMk id="3" creationId="{B501D818-A631-71F9-5B5F-665EE5E5091B}"/>
          </ac:spMkLst>
        </pc:spChg>
      </pc:sldChg>
      <pc:sldChg chg="modSp">
        <pc:chgData name="Kevin Offemaria" userId="ESdL7tGk4cDQt6Brbt3sbHxWxcTXJqjiOVCtlJhm/Os=" providerId="None" clId="Web-{72B47361-4173-4CF3-B56E-5D9F0DC9F738}" dt="2023-04-24T21:32:10.210" v="182" actId="20577"/>
        <pc:sldMkLst>
          <pc:docMk/>
          <pc:sldMk cId="3032829338" sldId="302"/>
        </pc:sldMkLst>
        <pc:spChg chg="mod">
          <ac:chgData name="Kevin Offemaria" userId="ESdL7tGk4cDQt6Brbt3sbHxWxcTXJqjiOVCtlJhm/Os=" providerId="None" clId="Web-{72B47361-4173-4CF3-B56E-5D9F0DC9F738}" dt="2023-04-24T21:32:10.210" v="182" actId="20577"/>
          <ac:spMkLst>
            <pc:docMk/>
            <pc:sldMk cId="3032829338" sldId="302"/>
            <ac:spMk id="3" creationId="{B501D818-A631-71F9-5B5F-665EE5E5091B}"/>
          </ac:spMkLst>
        </pc:spChg>
      </pc:sldChg>
      <pc:sldChg chg="del">
        <pc:chgData name="Kevin Offemaria" userId="ESdL7tGk4cDQt6Brbt3sbHxWxcTXJqjiOVCtlJhm/Os=" providerId="None" clId="Web-{72B47361-4173-4CF3-B56E-5D9F0DC9F738}" dt="2023-04-24T21:41:15.347" v="377"/>
        <pc:sldMkLst>
          <pc:docMk/>
          <pc:sldMk cId="4269681967" sldId="316"/>
        </pc:sldMkLst>
      </pc:sldChg>
      <pc:sldChg chg="add">
        <pc:chgData name="Kevin Offemaria" userId="ESdL7tGk4cDQt6Brbt3sbHxWxcTXJqjiOVCtlJhm/Os=" providerId="None" clId="Web-{72B47361-4173-4CF3-B56E-5D9F0DC9F738}" dt="2023-04-24T21:41:20.019" v="378"/>
        <pc:sldMkLst>
          <pc:docMk/>
          <pc:sldMk cId="3174389954" sldId="325"/>
        </pc:sldMkLst>
      </pc:sldChg>
      <pc:sldChg chg="modSp add del replId">
        <pc:chgData name="Kevin Offemaria" userId="ESdL7tGk4cDQt6Brbt3sbHxWxcTXJqjiOVCtlJhm/Os=" providerId="None" clId="Web-{72B47361-4173-4CF3-B56E-5D9F0DC9F738}" dt="2023-04-24T21:43:02.209" v="385"/>
        <pc:sldMkLst>
          <pc:docMk/>
          <pc:sldMk cId="177145086" sldId="326"/>
        </pc:sldMkLst>
        <pc:spChg chg="mod">
          <ac:chgData name="Kevin Offemaria" userId="ESdL7tGk4cDQt6Brbt3sbHxWxcTXJqjiOVCtlJhm/Os=" providerId="None" clId="Web-{72B47361-4173-4CF3-B56E-5D9F0DC9F738}" dt="2023-04-24T21:42:44.849" v="384" actId="20577"/>
          <ac:spMkLst>
            <pc:docMk/>
            <pc:sldMk cId="177145086" sldId="326"/>
            <ac:spMk id="2" creationId="{4E6EE68A-E484-A595-6782-F8B64CB95A3D}"/>
          </ac:spMkLst>
        </pc:spChg>
      </pc:sldChg>
      <pc:sldChg chg="modSp add replId">
        <pc:chgData name="Kevin Offemaria" userId="ESdL7tGk4cDQt6Brbt3sbHxWxcTXJqjiOVCtlJhm/Os=" providerId="None" clId="Web-{72B47361-4173-4CF3-B56E-5D9F0DC9F738}" dt="2023-04-24T21:44:05.101" v="414" actId="20577"/>
        <pc:sldMkLst>
          <pc:docMk/>
          <pc:sldMk cId="1173773184" sldId="326"/>
        </pc:sldMkLst>
        <pc:spChg chg="mod">
          <ac:chgData name="Kevin Offemaria" userId="ESdL7tGk4cDQt6Brbt3sbHxWxcTXJqjiOVCtlJhm/Os=" providerId="None" clId="Web-{72B47361-4173-4CF3-B56E-5D9F0DC9F738}" dt="2023-04-24T21:43:18.350" v="393" actId="20577"/>
          <ac:spMkLst>
            <pc:docMk/>
            <pc:sldMk cId="1173773184" sldId="326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72B47361-4173-4CF3-B56E-5D9F0DC9F738}" dt="2023-04-24T21:44:05.101" v="414" actId="20577"/>
          <ac:spMkLst>
            <pc:docMk/>
            <pc:sldMk cId="1173773184" sldId="326"/>
            <ac:spMk id="3" creationId="{B501D818-A631-71F9-5B5F-665EE5E5091B}"/>
          </ac:spMkLst>
        </pc:spChg>
      </pc:sldChg>
    </pc:docChg>
  </pc:docChgLst>
  <pc:docChgLst>
    <pc:chgData clId="Web-{73922B5B-D07B-4D88-BF48-BBB92EC6345F}"/>
    <pc:docChg chg="modSld">
      <pc:chgData name="" userId="" providerId="" clId="Web-{73922B5B-D07B-4D88-BF48-BBB92EC6345F}" dt="2023-04-26T04:52:37.331" v="0" actId="20577"/>
      <pc:docMkLst>
        <pc:docMk/>
      </pc:docMkLst>
      <pc:sldChg chg="modSp">
        <pc:chgData name="" userId="" providerId="" clId="Web-{73922B5B-D07B-4D88-BF48-BBB92EC6345F}" dt="2023-04-26T04:52:37.331" v="0" actId="20577"/>
        <pc:sldMkLst>
          <pc:docMk/>
          <pc:sldMk cId="4003817216" sldId="319"/>
        </pc:sldMkLst>
        <pc:spChg chg="mod">
          <ac:chgData name="" userId="" providerId="" clId="Web-{73922B5B-D07B-4D88-BF48-BBB92EC6345F}" dt="2023-04-26T04:52:37.331" v="0" actId="20577"/>
          <ac:spMkLst>
            <pc:docMk/>
            <pc:sldMk cId="4003817216" sldId="319"/>
            <ac:spMk id="3" creationId="{B501D818-A631-71F9-5B5F-665EE5E5091B}"/>
          </ac:spMkLst>
        </pc:spChg>
      </pc:sldChg>
    </pc:docChg>
  </pc:docChgLst>
  <pc:docChgLst>
    <pc:chgData name="Kevin Offemaria" userId="ESdL7tGk4cDQt6Brbt3sbHxWxcTXJqjiOVCtlJhm/Os=" providerId="None" clId="Web-{9F86F45F-E2E3-4A5D-85BD-1775AFF47BF8}"/>
    <pc:docChg chg="modSld">
      <pc:chgData name="Kevin Offemaria" userId="ESdL7tGk4cDQt6Brbt3sbHxWxcTXJqjiOVCtlJhm/Os=" providerId="None" clId="Web-{9F86F45F-E2E3-4A5D-85BD-1775AFF47BF8}" dt="2022-04-20T20:21:58.532" v="4" actId="20577"/>
      <pc:docMkLst>
        <pc:docMk/>
      </pc:docMkLst>
      <pc:sldChg chg="modSp">
        <pc:chgData name="Kevin Offemaria" userId="ESdL7tGk4cDQt6Brbt3sbHxWxcTXJqjiOVCtlJhm/Os=" providerId="None" clId="Web-{9F86F45F-E2E3-4A5D-85BD-1775AFF47BF8}" dt="2022-04-20T20:21:58.532" v="4" actId="20577"/>
        <pc:sldMkLst>
          <pc:docMk/>
          <pc:sldMk cId="3225417419" sldId="276"/>
        </pc:sldMkLst>
        <pc:spChg chg="mod">
          <ac:chgData name="Kevin Offemaria" userId="ESdL7tGk4cDQt6Brbt3sbHxWxcTXJqjiOVCtlJhm/Os=" providerId="None" clId="Web-{9F86F45F-E2E3-4A5D-85BD-1775AFF47BF8}" dt="2022-04-20T20:21:58.532" v="4" actId="20577"/>
          <ac:spMkLst>
            <pc:docMk/>
            <pc:sldMk cId="3225417419" sldId="276"/>
            <ac:spMk id="3" creationId="{B501D818-A631-71F9-5B5F-665EE5E5091B}"/>
          </ac:spMkLst>
        </pc:spChg>
      </pc:sldChg>
    </pc:docChg>
  </pc:docChgLst>
  <pc:docChgLst>
    <pc:chgData name="Kevin Offemaria" userId="ESdL7tGk4cDQt6Brbt3sbHxWxcTXJqjiOVCtlJhm/Os=" providerId="None" clId="Web-{1A786C6D-DC1C-40B0-896F-5AB747D2FA12}"/>
    <pc:docChg chg="modSld">
      <pc:chgData name="Kevin Offemaria" userId="ESdL7tGk4cDQt6Brbt3sbHxWxcTXJqjiOVCtlJhm/Os=" providerId="None" clId="Web-{1A786C6D-DC1C-40B0-896F-5AB747D2FA12}" dt="2023-04-21T18:42:37.373" v="1" actId="14100"/>
      <pc:docMkLst>
        <pc:docMk/>
      </pc:docMkLst>
      <pc:sldChg chg="modSp">
        <pc:chgData name="Kevin Offemaria" userId="ESdL7tGk4cDQt6Brbt3sbHxWxcTXJqjiOVCtlJhm/Os=" providerId="None" clId="Web-{1A786C6D-DC1C-40B0-896F-5AB747D2FA12}" dt="2023-04-21T18:42:37.373" v="1" actId="14100"/>
        <pc:sldMkLst>
          <pc:docMk/>
          <pc:sldMk cId="2259308896" sldId="256"/>
        </pc:sldMkLst>
        <pc:spChg chg="mod">
          <ac:chgData name="Kevin Offemaria" userId="ESdL7tGk4cDQt6Brbt3sbHxWxcTXJqjiOVCtlJhm/Os=" providerId="None" clId="Web-{1A786C6D-DC1C-40B0-896F-5AB747D2FA12}" dt="2023-04-21T18:42:37.373" v="1" actId="14100"/>
          <ac:spMkLst>
            <pc:docMk/>
            <pc:sldMk cId="2259308896" sldId="256"/>
            <ac:spMk id="2" creationId="{51DF3D98-3C30-4CFC-8643-C81E829C8C25}"/>
          </ac:spMkLst>
        </pc:spChg>
      </pc:sldChg>
    </pc:docChg>
  </pc:docChgLst>
  <pc:docChgLst>
    <pc:chgData name="Kevin Offemaria" clId="Web-{1A786C6D-DC1C-40B0-896F-5AB747D2FA12}"/>
    <pc:docChg chg="addSld modSld sldOrd">
      <pc:chgData name="Kevin Offemaria" userId="" providerId="" clId="Web-{1A786C6D-DC1C-40B0-896F-5AB747D2FA12}" dt="2023-04-21T21:07:19.231" v="479" actId="20577"/>
      <pc:docMkLst>
        <pc:docMk/>
      </pc:docMkLst>
      <pc:sldChg chg="modSp">
        <pc:chgData name="Kevin Offemaria" userId="" providerId="" clId="Web-{1A786C6D-DC1C-40B0-896F-5AB747D2FA12}" dt="2023-04-21T20:06:52.149" v="473" actId="20577"/>
        <pc:sldMkLst>
          <pc:docMk/>
          <pc:sldMk cId="926184573" sldId="275"/>
        </pc:sldMkLst>
        <pc:spChg chg="mod">
          <ac:chgData name="Kevin Offemaria" userId="" providerId="" clId="Web-{1A786C6D-DC1C-40B0-896F-5AB747D2FA12}" dt="2023-04-21T20:06:52.149" v="473" actId="20577"/>
          <ac:spMkLst>
            <pc:docMk/>
            <pc:sldMk cId="926184573" sldId="275"/>
            <ac:spMk id="2" creationId="{69FAE308-3076-43DB-B834-DA0B0AE19AF9}"/>
          </ac:spMkLst>
        </pc:spChg>
      </pc:sldChg>
      <pc:sldChg chg="modSp">
        <pc:chgData name="Kevin Offemaria" userId="" providerId="" clId="Web-{1A786C6D-DC1C-40B0-896F-5AB747D2FA12}" dt="2023-04-21T20:01:09.221" v="368" actId="14100"/>
        <pc:sldMkLst>
          <pc:docMk/>
          <pc:sldMk cId="4128825728" sldId="279"/>
        </pc:sldMkLst>
        <pc:spChg chg="mod">
          <ac:chgData name="Kevin Offemaria" userId="" providerId="" clId="Web-{1A786C6D-DC1C-40B0-896F-5AB747D2FA12}" dt="2023-04-21T20:01:09.221" v="368" actId="14100"/>
          <ac:spMkLst>
            <pc:docMk/>
            <pc:sldMk cId="4128825728" sldId="279"/>
            <ac:spMk id="2" creationId="{33899E72-272C-6BD3-6DF9-BBB496DD7CF3}"/>
          </ac:spMkLst>
        </pc:spChg>
      </pc:sldChg>
      <pc:sldChg chg="delSp">
        <pc:chgData name="Kevin Offemaria" userId="" providerId="" clId="Web-{1A786C6D-DC1C-40B0-896F-5AB747D2FA12}" dt="2023-04-21T19:29:37.806" v="88"/>
        <pc:sldMkLst>
          <pc:docMk/>
          <pc:sldMk cId="4174666049" sldId="283"/>
        </pc:sldMkLst>
        <pc:spChg chg="del">
          <ac:chgData name="Kevin Offemaria" userId="" providerId="" clId="Web-{1A786C6D-DC1C-40B0-896F-5AB747D2FA12}" dt="2023-04-21T19:29:37.806" v="88"/>
          <ac:spMkLst>
            <pc:docMk/>
            <pc:sldMk cId="4174666049" sldId="283"/>
            <ac:spMk id="5" creationId="{0205DE32-4173-6F94-AB95-C3D3366992D0}"/>
          </ac:spMkLst>
        </pc:spChg>
      </pc:sldChg>
      <pc:sldChg chg="addSp delSp modSp">
        <pc:chgData name="Kevin Offemaria" userId="" providerId="" clId="Web-{1A786C6D-DC1C-40B0-896F-5AB747D2FA12}" dt="2023-04-21T20:06:25.412" v="472" actId="20577"/>
        <pc:sldMkLst>
          <pc:docMk/>
          <pc:sldMk cId="4263241188" sldId="294"/>
        </pc:sldMkLst>
        <pc:spChg chg="del mod">
          <ac:chgData name="Kevin Offemaria" userId="" providerId="" clId="Web-{1A786C6D-DC1C-40B0-896F-5AB747D2FA12}" dt="2023-04-21T20:02:24.913" v="376"/>
          <ac:spMkLst>
            <pc:docMk/>
            <pc:sldMk cId="4263241188" sldId="294"/>
            <ac:spMk id="3" creationId="{B501D818-A631-71F9-5B5F-665EE5E5091B}"/>
          </ac:spMkLst>
        </pc:spChg>
        <pc:spChg chg="add del">
          <ac:chgData name="Kevin Offemaria" userId="" providerId="" clId="Web-{1A786C6D-DC1C-40B0-896F-5AB747D2FA12}" dt="2023-04-21T20:02:03.443" v="370"/>
          <ac:spMkLst>
            <pc:docMk/>
            <pc:sldMk cId="4263241188" sldId="294"/>
            <ac:spMk id="7" creationId="{B0E95049-666A-8E67-E2C5-7B184C3F3371}"/>
          </ac:spMkLst>
        </pc:spChg>
        <pc:spChg chg="add del mod">
          <ac:chgData name="Kevin Offemaria" userId="" providerId="" clId="Web-{1A786C6D-DC1C-40B0-896F-5AB747D2FA12}" dt="2023-04-21T20:02:31.539" v="378"/>
          <ac:spMkLst>
            <pc:docMk/>
            <pc:sldMk cId="4263241188" sldId="294"/>
            <ac:spMk id="9" creationId="{2A601A12-FC86-C78C-E370-619F790AFC41}"/>
          </ac:spMkLst>
        </pc:spChg>
        <pc:spChg chg="add mod">
          <ac:chgData name="Kevin Offemaria" userId="" providerId="" clId="Web-{1A786C6D-DC1C-40B0-896F-5AB747D2FA12}" dt="2023-04-21T20:06:25.412" v="472" actId="20577"/>
          <ac:spMkLst>
            <pc:docMk/>
            <pc:sldMk cId="4263241188" sldId="294"/>
            <ac:spMk id="11" creationId="{2AEF4D73-5F79-1FCC-92F6-9AEC0C1AA1A6}"/>
          </ac:spMkLst>
        </pc:spChg>
      </pc:sldChg>
      <pc:sldChg chg="modSp">
        <pc:chgData name="Kevin Offemaria" userId="" providerId="" clId="Web-{1A786C6D-DC1C-40B0-896F-5AB747D2FA12}" dt="2023-04-21T21:06:56.604" v="476" actId="20577"/>
        <pc:sldMkLst>
          <pc:docMk/>
          <pc:sldMk cId="600461051" sldId="299"/>
        </pc:sldMkLst>
        <pc:spChg chg="mod">
          <ac:chgData name="Kevin Offemaria" userId="" providerId="" clId="Web-{1A786C6D-DC1C-40B0-896F-5AB747D2FA12}" dt="2023-04-21T21:06:56.604" v="476" actId="20577"/>
          <ac:spMkLst>
            <pc:docMk/>
            <pc:sldMk cId="600461051" sldId="299"/>
            <ac:spMk id="3" creationId="{B501D818-A631-71F9-5B5F-665EE5E5091B}"/>
          </ac:spMkLst>
        </pc:spChg>
      </pc:sldChg>
      <pc:sldChg chg="modSp">
        <pc:chgData name="Kevin Offemaria" userId="" providerId="" clId="Web-{1A786C6D-DC1C-40B0-896F-5AB747D2FA12}" dt="2023-04-21T21:07:19.231" v="479" actId="20577"/>
        <pc:sldMkLst>
          <pc:docMk/>
          <pc:sldMk cId="2279821117" sldId="300"/>
        </pc:sldMkLst>
        <pc:spChg chg="mod">
          <ac:chgData name="Kevin Offemaria" userId="" providerId="" clId="Web-{1A786C6D-DC1C-40B0-896F-5AB747D2FA12}" dt="2023-04-21T21:07:19.231" v="479" actId="20577"/>
          <ac:spMkLst>
            <pc:docMk/>
            <pc:sldMk cId="2279821117" sldId="300"/>
            <ac:spMk id="2" creationId="{4E6EE68A-E484-A595-6782-F8B64CB95A3D}"/>
          </ac:spMkLst>
        </pc:spChg>
      </pc:sldChg>
      <pc:sldChg chg="modSp">
        <pc:chgData name="Kevin Offemaria" userId="" providerId="" clId="Web-{1A786C6D-DC1C-40B0-896F-5AB747D2FA12}" dt="2023-04-21T19:47:00.528" v="239" actId="1076"/>
        <pc:sldMkLst>
          <pc:docMk/>
          <pc:sldMk cId="1998299060" sldId="303"/>
        </pc:sldMkLst>
        <pc:spChg chg="mod">
          <ac:chgData name="Kevin Offemaria" userId="" providerId="" clId="Web-{1A786C6D-DC1C-40B0-896F-5AB747D2FA12}" dt="2023-04-21T19:46:56.184" v="238" actId="20577"/>
          <ac:spMkLst>
            <pc:docMk/>
            <pc:sldMk cId="1998299060" sldId="303"/>
            <ac:spMk id="2" creationId="{4E6EE68A-E484-A595-6782-F8B64CB95A3D}"/>
          </ac:spMkLst>
        </pc:spChg>
        <pc:spChg chg="mod">
          <ac:chgData name="Kevin Offemaria" userId="" providerId="" clId="Web-{1A786C6D-DC1C-40B0-896F-5AB747D2FA12}" dt="2023-04-21T19:46:25.932" v="228" actId="20577"/>
          <ac:spMkLst>
            <pc:docMk/>
            <pc:sldMk cId="1998299060" sldId="303"/>
            <ac:spMk id="3" creationId="{B501D818-A631-71F9-5B5F-665EE5E5091B}"/>
          </ac:spMkLst>
        </pc:spChg>
        <pc:spChg chg="mod">
          <ac:chgData name="Kevin Offemaria" userId="" providerId="" clId="Web-{1A786C6D-DC1C-40B0-896F-5AB747D2FA12}" dt="2023-04-21T19:47:00.528" v="239" actId="1076"/>
          <ac:spMkLst>
            <pc:docMk/>
            <pc:sldMk cId="1998299060" sldId="303"/>
            <ac:spMk id="7" creationId="{8E80B39D-0F7E-EEC6-DADD-EFF5FE6FABEA}"/>
          </ac:spMkLst>
        </pc:spChg>
      </pc:sldChg>
      <pc:sldChg chg="addSp modSp">
        <pc:chgData name="Kevin Offemaria" userId="" providerId="" clId="Web-{1A786C6D-DC1C-40B0-896F-5AB747D2FA12}" dt="2023-04-21T19:53:57.882" v="271" actId="20577"/>
        <pc:sldMkLst>
          <pc:docMk/>
          <pc:sldMk cId="1299872768" sldId="304"/>
        </pc:sldMkLst>
        <pc:spChg chg="mod">
          <ac:chgData name="Kevin Offemaria" userId="" providerId="" clId="Web-{1A786C6D-DC1C-40B0-896F-5AB747D2FA12}" dt="2023-04-21T19:53:57.882" v="271" actId="20577"/>
          <ac:spMkLst>
            <pc:docMk/>
            <pc:sldMk cId="1299872768" sldId="304"/>
            <ac:spMk id="2" creationId="{4E6EE68A-E484-A595-6782-F8B64CB95A3D}"/>
          </ac:spMkLst>
        </pc:spChg>
        <pc:picChg chg="add">
          <ac:chgData name="Kevin Offemaria" userId="" providerId="" clId="Web-{1A786C6D-DC1C-40B0-896F-5AB747D2FA12}" dt="2023-04-21T19:52:22.594" v="253"/>
          <ac:picMkLst>
            <pc:docMk/>
            <pc:sldMk cId="1299872768" sldId="304"/>
            <ac:picMk id="7" creationId="{C759FFCE-F0D8-D0F6-8829-1899B8C4A9CC}"/>
          </ac:picMkLst>
        </pc:picChg>
      </pc:sldChg>
      <pc:sldChg chg="addSp modSp">
        <pc:chgData name="Kevin Offemaria" userId="" providerId="" clId="Web-{1A786C6D-DC1C-40B0-896F-5AB747D2FA12}" dt="2023-04-21T19:54:50.291" v="286" actId="20577"/>
        <pc:sldMkLst>
          <pc:docMk/>
          <pc:sldMk cId="2708416915" sldId="305"/>
        </pc:sldMkLst>
        <pc:spChg chg="mod">
          <ac:chgData name="Kevin Offemaria" userId="" providerId="" clId="Web-{1A786C6D-DC1C-40B0-896F-5AB747D2FA12}" dt="2023-04-21T19:54:50.291" v="286" actId="20577"/>
          <ac:spMkLst>
            <pc:docMk/>
            <pc:sldMk cId="2708416915" sldId="305"/>
            <ac:spMk id="2" creationId="{4E6EE68A-E484-A595-6782-F8B64CB95A3D}"/>
          </ac:spMkLst>
        </pc:spChg>
        <pc:spChg chg="mod">
          <ac:chgData name="Kevin Offemaria" userId="" providerId="" clId="Web-{1A786C6D-DC1C-40B0-896F-5AB747D2FA12}" dt="2023-04-21T19:23:41.019" v="32" actId="20577"/>
          <ac:spMkLst>
            <pc:docMk/>
            <pc:sldMk cId="2708416915" sldId="305"/>
            <ac:spMk id="3" creationId="{B501D818-A631-71F9-5B5F-665EE5E5091B}"/>
          </ac:spMkLst>
        </pc:spChg>
        <pc:spChg chg="mod">
          <ac:chgData name="Kevin Offemaria" userId="" providerId="" clId="Web-{1A786C6D-DC1C-40B0-896F-5AB747D2FA12}" dt="2023-04-21T19:23:43.972" v="33" actId="1076"/>
          <ac:spMkLst>
            <pc:docMk/>
            <pc:sldMk cId="2708416915" sldId="305"/>
            <ac:spMk id="7" creationId="{8E80B39D-0F7E-EEC6-DADD-EFF5FE6FABEA}"/>
          </ac:spMkLst>
        </pc:spChg>
        <pc:picChg chg="add mod">
          <ac:chgData name="Kevin Offemaria" userId="" providerId="" clId="Web-{1A786C6D-DC1C-40B0-896F-5AB747D2FA12}" dt="2023-04-21T19:54:37.134" v="279" actId="1076"/>
          <ac:picMkLst>
            <pc:docMk/>
            <pc:sldMk cId="2708416915" sldId="305"/>
            <ac:picMk id="5" creationId="{5CCE6D47-73C4-8EFE-8014-7FEBDDF5F697}"/>
          </ac:picMkLst>
        </pc:picChg>
      </pc:sldChg>
      <pc:sldChg chg="addSp delSp modSp">
        <pc:chgData name="Kevin Offemaria" userId="" providerId="" clId="Web-{1A786C6D-DC1C-40B0-896F-5AB747D2FA12}" dt="2023-04-21T19:55:17.215" v="299"/>
        <pc:sldMkLst>
          <pc:docMk/>
          <pc:sldMk cId="3216015711" sldId="306"/>
        </pc:sldMkLst>
        <pc:spChg chg="mod">
          <ac:chgData name="Kevin Offemaria" userId="" providerId="" clId="Web-{1A786C6D-DC1C-40B0-896F-5AB747D2FA12}" dt="2023-04-21T19:55:07.745" v="296" actId="20577"/>
          <ac:spMkLst>
            <pc:docMk/>
            <pc:sldMk cId="3216015711" sldId="306"/>
            <ac:spMk id="2" creationId="{4E6EE68A-E484-A595-6782-F8B64CB95A3D}"/>
          </ac:spMkLst>
        </pc:spChg>
        <pc:picChg chg="add del mod">
          <ac:chgData name="Kevin Offemaria" userId="" providerId="" clId="Web-{1A786C6D-DC1C-40B0-896F-5AB747D2FA12}" dt="2023-04-21T19:55:10.433" v="298"/>
          <ac:picMkLst>
            <pc:docMk/>
            <pc:sldMk cId="3216015711" sldId="306"/>
            <ac:picMk id="3" creationId="{DAD090EB-2139-B6DD-A0F2-792F276CB680}"/>
          </ac:picMkLst>
        </pc:picChg>
        <pc:picChg chg="add">
          <ac:chgData name="Kevin Offemaria" userId="" providerId="" clId="Web-{1A786C6D-DC1C-40B0-896F-5AB747D2FA12}" dt="2023-04-21T19:55:17.215" v="299"/>
          <ac:picMkLst>
            <pc:docMk/>
            <pc:sldMk cId="3216015711" sldId="306"/>
            <ac:picMk id="7" creationId="{F7ED16FE-E0A4-5DB4-54C6-1E1C6BFB8E4E}"/>
          </ac:picMkLst>
        </pc:picChg>
      </pc:sldChg>
      <pc:sldChg chg="addSp modSp">
        <pc:chgData name="Kevin Offemaria" userId="" providerId="" clId="Web-{1A786C6D-DC1C-40B0-896F-5AB747D2FA12}" dt="2023-04-21T19:54:09.070" v="275" actId="20577"/>
        <pc:sldMkLst>
          <pc:docMk/>
          <pc:sldMk cId="2275210749" sldId="307"/>
        </pc:sldMkLst>
        <pc:spChg chg="mod">
          <ac:chgData name="Kevin Offemaria" userId="" providerId="" clId="Web-{1A786C6D-DC1C-40B0-896F-5AB747D2FA12}" dt="2023-04-21T19:54:09.070" v="275" actId="20577"/>
          <ac:spMkLst>
            <pc:docMk/>
            <pc:sldMk cId="2275210749" sldId="307"/>
            <ac:spMk id="2" creationId="{4E6EE68A-E484-A595-6782-F8B64CB95A3D}"/>
          </ac:spMkLst>
        </pc:spChg>
        <pc:spChg chg="mod">
          <ac:chgData name="Kevin Offemaria" userId="" providerId="" clId="Web-{1A786C6D-DC1C-40B0-896F-5AB747D2FA12}" dt="2023-04-21T19:22:50.922" v="24" actId="20577"/>
          <ac:spMkLst>
            <pc:docMk/>
            <pc:sldMk cId="2275210749" sldId="307"/>
            <ac:spMk id="3" creationId="{B501D818-A631-71F9-5B5F-665EE5E5091B}"/>
          </ac:spMkLst>
        </pc:spChg>
        <pc:picChg chg="add">
          <ac:chgData name="Kevin Offemaria" userId="" providerId="" clId="Web-{1A786C6D-DC1C-40B0-896F-5AB747D2FA12}" dt="2023-04-21T19:52:27.892" v="254"/>
          <ac:picMkLst>
            <pc:docMk/>
            <pc:sldMk cId="2275210749" sldId="307"/>
            <ac:picMk id="7" creationId="{10F3F6C8-356A-FAEE-7132-AE196544B990}"/>
          </ac:picMkLst>
        </pc:picChg>
      </pc:sldChg>
      <pc:sldChg chg="addSp modSp">
        <pc:chgData name="Kevin Offemaria" userId="" providerId="" clId="Web-{1A786C6D-DC1C-40B0-896F-5AB747D2FA12}" dt="2023-04-21T19:55:26.293" v="304" actId="20577"/>
        <pc:sldMkLst>
          <pc:docMk/>
          <pc:sldMk cId="528777684" sldId="308"/>
        </pc:sldMkLst>
        <pc:spChg chg="mod">
          <ac:chgData name="Kevin Offemaria" userId="" providerId="" clId="Web-{1A786C6D-DC1C-40B0-896F-5AB747D2FA12}" dt="2023-04-21T19:55:26.293" v="304" actId="20577"/>
          <ac:spMkLst>
            <pc:docMk/>
            <pc:sldMk cId="528777684" sldId="308"/>
            <ac:spMk id="2" creationId="{4E6EE68A-E484-A595-6782-F8B64CB95A3D}"/>
          </ac:spMkLst>
        </pc:spChg>
        <pc:spChg chg="mod">
          <ac:chgData name="Kevin Offemaria" userId="" providerId="" clId="Web-{1A786C6D-DC1C-40B0-896F-5AB747D2FA12}" dt="2023-04-21T19:24:14.568" v="41" actId="20577"/>
          <ac:spMkLst>
            <pc:docMk/>
            <pc:sldMk cId="528777684" sldId="308"/>
            <ac:spMk id="3" creationId="{B501D818-A631-71F9-5B5F-665EE5E5091B}"/>
          </ac:spMkLst>
        </pc:spChg>
        <pc:picChg chg="add">
          <ac:chgData name="Kevin Offemaria" userId="" providerId="" clId="Web-{1A786C6D-DC1C-40B0-896F-5AB747D2FA12}" dt="2023-04-21T19:55:19.824" v="300"/>
          <ac:picMkLst>
            <pc:docMk/>
            <pc:sldMk cId="528777684" sldId="308"/>
            <ac:picMk id="7" creationId="{D7A5A7DC-19EE-B222-2BCA-000DBD26CDD9}"/>
          </ac:picMkLst>
        </pc:picChg>
      </pc:sldChg>
      <pc:sldChg chg="addSp modSp add replId">
        <pc:chgData name="Kevin Offemaria" userId="" providerId="" clId="Web-{1A786C6D-DC1C-40B0-896F-5AB747D2FA12}" dt="2023-04-21T19:59:11.057" v="353" actId="20577"/>
        <pc:sldMkLst>
          <pc:docMk/>
          <pc:sldMk cId="2077267256" sldId="309"/>
        </pc:sldMkLst>
        <pc:spChg chg="mod">
          <ac:chgData name="Kevin Offemaria" userId="" providerId="" clId="Web-{1A786C6D-DC1C-40B0-896F-5AB747D2FA12}" dt="2023-04-21T19:59:11.057" v="353" actId="20577"/>
          <ac:spMkLst>
            <pc:docMk/>
            <pc:sldMk cId="2077267256" sldId="309"/>
            <ac:spMk id="2" creationId="{4E6EE68A-E484-A595-6782-F8B64CB95A3D}"/>
          </ac:spMkLst>
        </pc:spChg>
        <pc:picChg chg="add">
          <ac:chgData name="Kevin Offemaria" userId="" providerId="" clId="Web-{1A786C6D-DC1C-40B0-896F-5AB747D2FA12}" dt="2023-04-21T19:55:52.029" v="310"/>
          <ac:picMkLst>
            <pc:docMk/>
            <pc:sldMk cId="2077267256" sldId="309"/>
            <ac:picMk id="7" creationId="{015B94FA-C562-F690-3774-980FB1855FDB}"/>
          </ac:picMkLst>
        </pc:picChg>
      </pc:sldChg>
      <pc:sldChg chg="addSp modSp add replId">
        <pc:chgData name="Kevin Offemaria" userId="" providerId="" clId="Web-{1A786C6D-DC1C-40B0-896F-5AB747D2FA12}" dt="2023-04-21T19:58:56.931" v="350" actId="20577"/>
        <pc:sldMkLst>
          <pc:docMk/>
          <pc:sldMk cId="232931915" sldId="310"/>
        </pc:sldMkLst>
        <pc:spChg chg="mod">
          <ac:chgData name="Kevin Offemaria" userId="" providerId="" clId="Web-{1A786C6D-DC1C-40B0-896F-5AB747D2FA12}" dt="2023-04-21T19:58:56.931" v="350" actId="20577"/>
          <ac:spMkLst>
            <pc:docMk/>
            <pc:sldMk cId="232931915" sldId="310"/>
            <ac:spMk id="2" creationId="{4E6EE68A-E484-A595-6782-F8B64CB95A3D}"/>
          </ac:spMkLst>
        </pc:spChg>
        <pc:picChg chg="add">
          <ac:chgData name="Kevin Offemaria" userId="" providerId="" clId="Web-{1A786C6D-DC1C-40B0-896F-5AB747D2FA12}" dt="2023-04-21T19:55:51.029" v="309"/>
          <ac:picMkLst>
            <pc:docMk/>
            <pc:sldMk cId="232931915" sldId="310"/>
            <ac:picMk id="5" creationId="{6206897A-51C6-695C-79E1-4D81BD4D60A7}"/>
          </ac:picMkLst>
        </pc:picChg>
      </pc:sldChg>
      <pc:sldChg chg="addSp modSp add replId">
        <pc:chgData name="Kevin Offemaria" userId="" providerId="" clId="Web-{1A786C6D-DC1C-40B0-896F-5AB747D2FA12}" dt="2023-04-21T19:58:43.759" v="347" actId="20577"/>
        <pc:sldMkLst>
          <pc:docMk/>
          <pc:sldMk cId="185518772" sldId="311"/>
        </pc:sldMkLst>
        <pc:spChg chg="mod">
          <ac:chgData name="Kevin Offemaria" userId="" providerId="" clId="Web-{1A786C6D-DC1C-40B0-896F-5AB747D2FA12}" dt="2023-04-21T19:58:27.086" v="346" actId="20577"/>
          <ac:spMkLst>
            <pc:docMk/>
            <pc:sldMk cId="185518772" sldId="311"/>
            <ac:spMk id="2" creationId="{4E6EE68A-E484-A595-6782-F8B64CB95A3D}"/>
          </ac:spMkLst>
        </pc:spChg>
        <pc:spChg chg="mod">
          <ac:chgData name="Kevin Offemaria" userId="" providerId="" clId="Web-{1A786C6D-DC1C-40B0-896F-5AB747D2FA12}" dt="2023-04-21T19:58:43.759" v="347" actId="20577"/>
          <ac:spMkLst>
            <pc:docMk/>
            <pc:sldMk cId="185518772" sldId="311"/>
            <ac:spMk id="3" creationId="{B501D818-A631-71F9-5B5F-665EE5E5091B}"/>
          </ac:spMkLst>
        </pc:spChg>
        <pc:picChg chg="add">
          <ac:chgData name="Kevin Offemaria" userId="" providerId="" clId="Web-{1A786C6D-DC1C-40B0-896F-5AB747D2FA12}" dt="2023-04-21T19:55:49.842" v="308"/>
          <ac:picMkLst>
            <pc:docMk/>
            <pc:sldMk cId="185518772" sldId="311"/>
            <ac:picMk id="8" creationId="{9DBB4287-C9A0-41ED-DE93-50EAC1C19B52}"/>
          </ac:picMkLst>
        </pc:picChg>
      </pc:sldChg>
      <pc:sldChg chg="addSp modSp add replId">
        <pc:chgData name="Kevin Offemaria" userId="" providerId="" clId="Web-{1A786C6D-DC1C-40B0-896F-5AB747D2FA12}" dt="2023-04-21T19:58:04.163" v="339" actId="20577"/>
        <pc:sldMkLst>
          <pc:docMk/>
          <pc:sldMk cId="3799879342" sldId="312"/>
        </pc:sldMkLst>
        <pc:spChg chg="mod">
          <ac:chgData name="Kevin Offemaria" userId="" providerId="" clId="Web-{1A786C6D-DC1C-40B0-896F-5AB747D2FA12}" dt="2023-04-21T19:56:46.611" v="324" actId="20577"/>
          <ac:spMkLst>
            <pc:docMk/>
            <pc:sldMk cId="3799879342" sldId="312"/>
            <ac:spMk id="2" creationId="{4E6EE68A-E484-A595-6782-F8B64CB95A3D}"/>
          </ac:spMkLst>
        </pc:spChg>
        <pc:spChg chg="mod">
          <ac:chgData name="Kevin Offemaria" userId="" providerId="" clId="Web-{1A786C6D-DC1C-40B0-896F-5AB747D2FA12}" dt="2023-04-21T19:58:04.163" v="339" actId="20577"/>
          <ac:spMkLst>
            <pc:docMk/>
            <pc:sldMk cId="3799879342" sldId="312"/>
            <ac:spMk id="3" creationId="{B501D818-A631-71F9-5B5F-665EE5E5091B}"/>
          </ac:spMkLst>
        </pc:spChg>
        <pc:picChg chg="add">
          <ac:chgData name="Kevin Offemaria" userId="" providerId="" clId="Web-{1A786C6D-DC1C-40B0-896F-5AB747D2FA12}" dt="2023-04-21T19:55:45.904" v="307"/>
          <ac:picMkLst>
            <pc:docMk/>
            <pc:sldMk cId="3799879342" sldId="312"/>
            <ac:picMk id="7" creationId="{D530C6ED-7048-B621-3A49-B0B9D87A6E4E}"/>
          </ac:picMkLst>
        </pc:picChg>
      </pc:sldChg>
      <pc:sldChg chg="addSp modSp add replId">
        <pc:chgData name="Kevin Offemaria" userId="" providerId="" clId="Web-{1A786C6D-DC1C-40B0-896F-5AB747D2FA12}" dt="2023-04-21T19:56:32.751" v="320" actId="20577"/>
        <pc:sldMkLst>
          <pc:docMk/>
          <pc:sldMk cId="15767904" sldId="313"/>
        </pc:sldMkLst>
        <pc:spChg chg="mod">
          <ac:chgData name="Kevin Offemaria" userId="" providerId="" clId="Web-{1A786C6D-DC1C-40B0-896F-5AB747D2FA12}" dt="2023-04-21T19:56:32.751" v="320" actId="20577"/>
          <ac:spMkLst>
            <pc:docMk/>
            <pc:sldMk cId="15767904" sldId="313"/>
            <ac:spMk id="2" creationId="{4E6EE68A-E484-A595-6782-F8B64CB95A3D}"/>
          </ac:spMkLst>
        </pc:spChg>
        <pc:picChg chg="add">
          <ac:chgData name="Kevin Offemaria" userId="" providerId="" clId="Web-{1A786C6D-DC1C-40B0-896F-5AB747D2FA12}" dt="2023-04-21T19:55:44.326" v="306"/>
          <ac:picMkLst>
            <pc:docMk/>
            <pc:sldMk cId="15767904" sldId="313"/>
            <ac:picMk id="7" creationId="{938C0F1D-01BF-6B63-9351-184C4550074D}"/>
          </ac:picMkLst>
        </pc:picChg>
      </pc:sldChg>
      <pc:sldChg chg="addSp modSp add replId">
        <pc:chgData name="Kevin Offemaria" userId="" providerId="" clId="Web-{1A786C6D-DC1C-40B0-896F-5AB747D2FA12}" dt="2023-04-21T19:56:22.828" v="316" actId="20577"/>
        <pc:sldMkLst>
          <pc:docMk/>
          <pc:sldMk cId="3521328158" sldId="314"/>
        </pc:sldMkLst>
        <pc:spChg chg="mod">
          <ac:chgData name="Kevin Offemaria" userId="" providerId="" clId="Web-{1A786C6D-DC1C-40B0-896F-5AB747D2FA12}" dt="2023-04-21T19:56:22.828" v="316" actId="20577"/>
          <ac:spMkLst>
            <pc:docMk/>
            <pc:sldMk cId="3521328158" sldId="314"/>
            <ac:spMk id="2" creationId="{4E6EE68A-E484-A595-6782-F8B64CB95A3D}"/>
          </ac:spMkLst>
        </pc:spChg>
        <pc:spChg chg="mod">
          <ac:chgData name="Kevin Offemaria" userId="" providerId="" clId="Web-{1A786C6D-DC1C-40B0-896F-5AB747D2FA12}" dt="2023-04-21T19:40:44.410" v="103" actId="20577"/>
          <ac:spMkLst>
            <pc:docMk/>
            <pc:sldMk cId="3521328158" sldId="314"/>
            <ac:spMk id="3" creationId="{B501D818-A631-71F9-5B5F-665EE5E5091B}"/>
          </ac:spMkLst>
        </pc:spChg>
        <pc:picChg chg="add">
          <ac:chgData name="Kevin Offemaria" userId="" providerId="" clId="Web-{1A786C6D-DC1C-40B0-896F-5AB747D2FA12}" dt="2023-04-21T19:55:42.669" v="305"/>
          <ac:picMkLst>
            <pc:docMk/>
            <pc:sldMk cId="3521328158" sldId="314"/>
            <ac:picMk id="8" creationId="{70AF6863-AC1E-B88F-0405-42A784154E51}"/>
          </ac:picMkLst>
        </pc:picChg>
      </pc:sldChg>
      <pc:sldChg chg="delSp modSp add replId">
        <pc:chgData name="Kevin Offemaria" userId="" providerId="" clId="Web-{1A786C6D-DC1C-40B0-896F-5AB747D2FA12}" dt="2023-04-21T19:29:49.151" v="90"/>
        <pc:sldMkLst>
          <pc:docMk/>
          <pc:sldMk cId="2582844641" sldId="315"/>
        </pc:sldMkLst>
        <pc:spChg chg="mod">
          <ac:chgData name="Kevin Offemaria" userId="" providerId="" clId="Web-{1A786C6D-DC1C-40B0-896F-5AB747D2FA12}" dt="2023-04-21T19:27:52.331" v="71" actId="20577"/>
          <ac:spMkLst>
            <pc:docMk/>
            <pc:sldMk cId="2582844641" sldId="315"/>
            <ac:spMk id="2" creationId="{33899E72-272C-6BD3-6DF9-BBB496DD7CF3}"/>
          </ac:spMkLst>
        </pc:spChg>
        <pc:spChg chg="del mod">
          <ac:chgData name="Kevin Offemaria" userId="" providerId="" clId="Web-{1A786C6D-DC1C-40B0-896F-5AB747D2FA12}" dt="2023-04-21T19:29:49.151" v="90"/>
          <ac:spMkLst>
            <pc:docMk/>
            <pc:sldMk cId="2582844641" sldId="315"/>
            <ac:spMk id="5" creationId="{785E4815-6259-9142-1738-B7900DFBB605}"/>
          </ac:spMkLst>
        </pc:spChg>
      </pc:sldChg>
      <pc:sldChg chg="modSp add replId">
        <pc:chgData name="Kevin Offemaria" userId="" providerId="" clId="Web-{1A786C6D-DC1C-40B0-896F-5AB747D2FA12}" dt="2023-04-21T19:29:06.961" v="82" actId="20577"/>
        <pc:sldMkLst>
          <pc:docMk/>
          <pc:sldMk cId="4269681967" sldId="316"/>
        </pc:sldMkLst>
        <pc:spChg chg="mod">
          <ac:chgData name="Kevin Offemaria" userId="" providerId="" clId="Web-{1A786C6D-DC1C-40B0-896F-5AB747D2FA12}" dt="2023-04-21T19:29:06.961" v="82" actId="20577"/>
          <ac:spMkLst>
            <pc:docMk/>
            <pc:sldMk cId="4269681967" sldId="316"/>
            <ac:spMk id="3" creationId="{B501D818-A631-71F9-5B5F-665EE5E5091B}"/>
          </ac:spMkLst>
        </pc:spChg>
      </pc:sldChg>
      <pc:sldChg chg="delSp modSp add ord replId">
        <pc:chgData name="Kevin Offemaria" userId="" providerId="" clId="Web-{1A786C6D-DC1C-40B0-896F-5AB747D2FA12}" dt="2023-04-21T19:30:14.653" v="92" actId="1076"/>
        <pc:sldMkLst>
          <pc:docMk/>
          <pc:sldMk cId="3867415712" sldId="317"/>
        </pc:sldMkLst>
        <pc:spChg chg="mod">
          <ac:chgData name="Kevin Offemaria" userId="" providerId="" clId="Web-{1A786C6D-DC1C-40B0-896F-5AB747D2FA12}" dt="2023-04-21T19:30:14.653" v="92" actId="1076"/>
          <ac:spMkLst>
            <pc:docMk/>
            <pc:sldMk cId="3867415712" sldId="317"/>
            <ac:spMk id="2" creationId="{33899E72-272C-6BD3-6DF9-BBB496DD7CF3}"/>
          </ac:spMkLst>
        </pc:spChg>
        <pc:spChg chg="del">
          <ac:chgData name="Kevin Offemaria" userId="" providerId="" clId="Web-{1A786C6D-DC1C-40B0-896F-5AB747D2FA12}" dt="2023-04-21T19:29:54.995" v="91"/>
          <ac:spMkLst>
            <pc:docMk/>
            <pc:sldMk cId="3867415712" sldId="317"/>
            <ac:spMk id="5" creationId="{785E4815-6259-9142-1738-B7900DFBB605}"/>
          </ac:spMkLst>
        </pc:spChg>
      </pc:sldChg>
      <pc:sldChg chg="addSp delSp modSp add replId">
        <pc:chgData name="Kevin Offemaria" userId="" providerId="" clId="Web-{1A786C6D-DC1C-40B0-896F-5AB747D2FA12}" dt="2023-04-21T19:53:14.066" v="261" actId="20577"/>
        <pc:sldMkLst>
          <pc:docMk/>
          <pc:sldMk cId="3099574208" sldId="318"/>
        </pc:sldMkLst>
        <pc:spChg chg="mod">
          <ac:chgData name="Kevin Offemaria" userId="" providerId="" clId="Web-{1A786C6D-DC1C-40B0-896F-5AB747D2FA12}" dt="2023-04-21T19:53:14.066" v="261" actId="20577"/>
          <ac:spMkLst>
            <pc:docMk/>
            <pc:sldMk cId="3099574208" sldId="318"/>
            <ac:spMk id="2" creationId="{4E6EE68A-E484-A595-6782-F8B64CB95A3D}"/>
          </ac:spMkLst>
        </pc:spChg>
        <pc:spChg chg="add del">
          <ac:chgData name="Kevin Offemaria" userId="" providerId="" clId="Web-{1A786C6D-DC1C-40B0-896F-5AB747D2FA12}" dt="2023-04-21T19:52:15.735" v="251"/>
          <ac:spMkLst>
            <pc:docMk/>
            <pc:sldMk cId="3099574208" sldId="318"/>
            <ac:spMk id="7" creationId="{8E80B39D-0F7E-EEC6-DADD-EFF5FE6FABEA}"/>
          </ac:spMkLst>
        </pc:spChg>
        <pc:picChg chg="add mod">
          <ac:chgData name="Kevin Offemaria" userId="" providerId="" clId="Web-{1A786C6D-DC1C-40B0-896F-5AB747D2FA12}" dt="2023-04-21T19:52:19.250" v="252" actId="1076"/>
          <ac:picMkLst>
            <pc:docMk/>
            <pc:sldMk cId="3099574208" sldId="318"/>
            <ac:picMk id="5" creationId="{ABE47BBF-7441-9E0C-3F1E-40E3C9FD1120}"/>
          </ac:picMkLst>
        </pc:picChg>
      </pc:sldChg>
      <pc:sldChg chg="addSp delSp add replId">
        <pc:chgData name="Kevin Offemaria" userId="" providerId="" clId="Web-{1A786C6D-DC1C-40B0-896F-5AB747D2FA12}" dt="2023-04-21T20:02:17.991" v="373"/>
        <pc:sldMkLst>
          <pc:docMk/>
          <pc:sldMk cId="1439180299" sldId="319"/>
        </pc:sldMkLst>
        <pc:spChg chg="add del">
          <ac:chgData name="Kevin Offemaria" userId="" providerId="" clId="Web-{1A786C6D-DC1C-40B0-896F-5AB747D2FA12}" dt="2023-04-21T20:02:17.991" v="373"/>
          <ac:spMkLst>
            <pc:docMk/>
            <pc:sldMk cId="1439180299" sldId="319"/>
            <ac:spMk id="7" creationId="{255D7EDF-7D06-2C88-10B9-6A7FDF508493}"/>
          </ac:spMkLst>
        </pc:spChg>
      </pc:sldChg>
    </pc:docChg>
  </pc:docChgLst>
  <pc:docChgLst>
    <pc:chgData name="Guoliang Ding" userId="roy4P0bu68wcdd0nF6ryB+MSzG5+9wbB8P7RHkQyUyQ=" providerId="None" clId="Web-{C39961AD-4DF5-4FAD-845F-B68F935BDD48}"/>
    <pc:docChg chg="modSld">
      <pc:chgData name="Guoliang Ding" userId="roy4P0bu68wcdd0nF6ryB+MSzG5+9wbB8P7RHkQyUyQ=" providerId="None" clId="Web-{C39961AD-4DF5-4FAD-845F-B68F935BDD48}" dt="2022-04-20T01:17:56.068" v="4" actId="20577"/>
      <pc:docMkLst>
        <pc:docMk/>
      </pc:docMkLst>
      <pc:sldChg chg="modSp">
        <pc:chgData name="Guoliang Ding" userId="roy4P0bu68wcdd0nF6ryB+MSzG5+9wbB8P7RHkQyUyQ=" providerId="None" clId="Web-{C39961AD-4DF5-4FAD-845F-B68F935BDD48}" dt="2022-04-20T01:17:56.068" v="4" actId="20577"/>
        <pc:sldMkLst>
          <pc:docMk/>
          <pc:sldMk cId="4128825728" sldId="279"/>
        </pc:sldMkLst>
        <pc:spChg chg="mod">
          <ac:chgData name="Guoliang Ding" userId="roy4P0bu68wcdd0nF6ryB+MSzG5+9wbB8P7RHkQyUyQ=" providerId="None" clId="Web-{C39961AD-4DF5-4FAD-845F-B68F935BDD48}" dt="2022-04-20T01:17:56.068" v="4" actId="20577"/>
          <ac:spMkLst>
            <pc:docMk/>
            <pc:sldMk cId="4128825728" sldId="279"/>
            <ac:spMk id="2" creationId="{33899E72-272C-6BD3-6DF9-BBB496DD7CF3}"/>
          </ac:spMkLst>
        </pc:spChg>
      </pc:sldChg>
    </pc:docChg>
  </pc:docChgLst>
  <pc:docChgLst>
    <pc:chgData name="Kevin Offemaria" clId="Web-{2D5A99D5-0282-4804-B86A-14B142CFC9F8}"/>
    <pc:docChg chg="addSld delSld modSld">
      <pc:chgData name="Kevin Offemaria" userId="" providerId="" clId="Web-{2D5A99D5-0282-4804-B86A-14B142CFC9F8}" dt="2023-04-24T05:00:47.848" v="567" actId="20577"/>
      <pc:docMkLst>
        <pc:docMk/>
      </pc:docMkLst>
      <pc:sldChg chg="modSp">
        <pc:chgData name="Kevin Offemaria" userId="" providerId="" clId="Web-{2D5A99D5-0282-4804-B86A-14B142CFC9F8}" dt="2023-04-24T03:54:46.234" v="45" actId="1076"/>
        <pc:sldMkLst>
          <pc:docMk/>
          <pc:sldMk cId="1998299060" sldId="303"/>
        </pc:sldMkLst>
        <pc:spChg chg="mod">
          <ac:chgData name="Kevin Offemaria" userId="" providerId="" clId="Web-{2D5A99D5-0282-4804-B86A-14B142CFC9F8}" dt="2023-04-24T03:54:44.077" v="44" actId="20577"/>
          <ac:spMkLst>
            <pc:docMk/>
            <pc:sldMk cId="1998299060" sldId="303"/>
            <ac:spMk id="3" creationId="{B501D818-A631-71F9-5B5F-665EE5E5091B}"/>
          </ac:spMkLst>
        </pc:spChg>
        <pc:spChg chg="mod">
          <ac:chgData name="Kevin Offemaria" userId="" providerId="" clId="Web-{2D5A99D5-0282-4804-B86A-14B142CFC9F8}" dt="2023-04-24T03:54:46.234" v="45" actId="1076"/>
          <ac:spMkLst>
            <pc:docMk/>
            <pc:sldMk cId="1998299060" sldId="303"/>
            <ac:spMk id="7" creationId="{8E80B39D-0F7E-EEC6-DADD-EFF5FE6FABEA}"/>
          </ac:spMkLst>
        </pc:spChg>
      </pc:sldChg>
      <pc:sldChg chg="addSp delSp modSp">
        <pc:chgData name="Kevin Offemaria" userId="" providerId="" clId="Web-{2D5A99D5-0282-4804-B86A-14B142CFC9F8}" dt="2023-04-24T03:56:43.424" v="52" actId="1076"/>
        <pc:sldMkLst>
          <pc:docMk/>
          <pc:sldMk cId="1299872768" sldId="304"/>
        </pc:sldMkLst>
        <pc:spChg chg="add del mod">
          <ac:chgData name="Kevin Offemaria" userId="" providerId="" clId="Web-{2D5A99D5-0282-4804-B86A-14B142CFC9F8}" dt="2023-04-24T03:56:35.643" v="50"/>
          <ac:spMkLst>
            <pc:docMk/>
            <pc:sldMk cId="1299872768" sldId="304"/>
            <ac:spMk id="10" creationId="{E1ADF703-FFBA-2CFA-3640-4F3E0BA7FDD6}"/>
          </ac:spMkLst>
        </pc:spChg>
        <pc:picChg chg="del">
          <ac:chgData name="Kevin Offemaria" userId="" providerId="" clId="Web-{2D5A99D5-0282-4804-B86A-14B142CFC9F8}" dt="2023-04-24T03:56:34.940" v="49"/>
          <ac:picMkLst>
            <pc:docMk/>
            <pc:sldMk cId="1299872768" sldId="304"/>
            <ac:picMk id="3" creationId="{33B91661-4111-E448-C8A9-A831588F3B62}"/>
          </ac:picMkLst>
        </pc:picChg>
        <pc:picChg chg="add mod">
          <ac:chgData name="Kevin Offemaria" userId="" providerId="" clId="Web-{2D5A99D5-0282-4804-B86A-14B142CFC9F8}" dt="2023-04-24T03:56:43.424" v="52" actId="1076"/>
          <ac:picMkLst>
            <pc:docMk/>
            <pc:sldMk cId="1299872768" sldId="304"/>
            <ac:picMk id="5" creationId="{64BB0FCA-3FA9-CA64-2FB9-437640896C6C}"/>
          </ac:picMkLst>
        </pc:picChg>
        <pc:picChg chg="del">
          <ac:chgData name="Kevin Offemaria" userId="" providerId="" clId="Web-{2D5A99D5-0282-4804-B86A-14B142CFC9F8}" dt="2023-04-24T03:56:21.174" v="46"/>
          <ac:picMkLst>
            <pc:docMk/>
            <pc:sldMk cId="1299872768" sldId="304"/>
            <ac:picMk id="8" creationId="{82D869E7-FDE2-8E0C-5347-895E06559AAF}"/>
          </ac:picMkLst>
        </pc:picChg>
        <pc:picChg chg="add mod ord">
          <ac:chgData name="Kevin Offemaria" userId="" providerId="" clId="Web-{2D5A99D5-0282-4804-B86A-14B142CFC9F8}" dt="2023-04-24T03:56:39.549" v="51" actId="1076"/>
          <ac:picMkLst>
            <pc:docMk/>
            <pc:sldMk cId="1299872768" sldId="304"/>
            <ac:picMk id="11" creationId="{DA025D3D-C57E-0EC6-59F3-409FBDA44376}"/>
          </ac:picMkLst>
        </pc:picChg>
      </pc:sldChg>
      <pc:sldChg chg="modSp">
        <pc:chgData name="Kevin Offemaria" userId="" providerId="" clId="Web-{2D5A99D5-0282-4804-B86A-14B142CFC9F8}" dt="2023-04-24T04:25:04.919" v="237" actId="20577"/>
        <pc:sldMkLst>
          <pc:docMk/>
          <pc:sldMk cId="2708416915" sldId="305"/>
        </pc:sldMkLst>
        <pc:spChg chg="mod">
          <ac:chgData name="Kevin Offemaria" userId="" providerId="" clId="Web-{2D5A99D5-0282-4804-B86A-14B142CFC9F8}" dt="2023-04-24T04:25:04.919" v="237" actId="20577"/>
          <ac:spMkLst>
            <pc:docMk/>
            <pc:sldMk cId="2708416915" sldId="305"/>
            <ac:spMk id="3" creationId="{B501D818-A631-71F9-5B5F-665EE5E5091B}"/>
          </ac:spMkLst>
        </pc:spChg>
        <pc:spChg chg="mod">
          <ac:chgData name="Kevin Offemaria" userId="" providerId="" clId="Web-{2D5A99D5-0282-4804-B86A-14B142CFC9F8}" dt="2023-04-24T04:24:47.965" v="232" actId="1076"/>
          <ac:spMkLst>
            <pc:docMk/>
            <pc:sldMk cId="2708416915" sldId="305"/>
            <ac:spMk id="7" creationId="{8E80B39D-0F7E-EEC6-DADD-EFF5FE6FABEA}"/>
          </ac:spMkLst>
        </pc:spChg>
      </pc:sldChg>
      <pc:sldChg chg="addSp delSp modSp">
        <pc:chgData name="Kevin Offemaria" userId="" providerId="" clId="Web-{2D5A99D5-0282-4804-B86A-14B142CFC9F8}" dt="2023-04-24T04:05:46.900" v="70" actId="1076"/>
        <pc:sldMkLst>
          <pc:docMk/>
          <pc:sldMk cId="3216015711" sldId="306"/>
        </pc:sldMkLst>
        <pc:spChg chg="add del mod">
          <ac:chgData name="Kevin Offemaria" userId="" providerId="" clId="Web-{2D5A99D5-0282-4804-B86A-14B142CFC9F8}" dt="2023-04-24T04:05:25.697" v="66"/>
          <ac:spMkLst>
            <pc:docMk/>
            <pc:sldMk cId="3216015711" sldId="306"/>
            <ac:spMk id="5" creationId="{6C9D4472-C4FB-60F5-FB8F-317E45FFD30E}"/>
          </ac:spMkLst>
        </pc:spChg>
        <pc:picChg chg="add mod ord">
          <ac:chgData name="Kevin Offemaria" userId="" providerId="" clId="Web-{2D5A99D5-0282-4804-B86A-14B142CFC9F8}" dt="2023-04-24T04:05:28.743" v="67" actId="1076"/>
          <ac:picMkLst>
            <pc:docMk/>
            <pc:sldMk cId="3216015711" sldId="306"/>
            <ac:picMk id="8" creationId="{A9A1929F-FEB1-6D89-7DEE-F357110C9939}"/>
          </ac:picMkLst>
        </pc:picChg>
        <pc:picChg chg="del">
          <ac:chgData name="Kevin Offemaria" userId="" providerId="" clId="Web-{2D5A99D5-0282-4804-B86A-14B142CFC9F8}" dt="2023-04-24T04:05:24.993" v="65"/>
          <ac:picMkLst>
            <pc:docMk/>
            <pc:sldMk cId="3216015711" sldId="306"/>
            <ac:picMk id="9" creationId="{42708EAD-3F90-1460-57D3-9C11A113CD92}"/>
          </ac:picMkLst>
        </pc:picChg>
        <pc:picChg chg="del">
          <ac:chgData name="Kevin Offemaria" userId="" providerId="" clId="Web-{2D5A99D5-0282-4804-B86A-14B142CFC9F8}" dt="2023-04-24T04:05:44.056" v="68"/>
          <ac:picMkLst>
            <pc:docMk/>
            <pc:sldMk cId="3216015711" sldId="306"/>
            <ac:picMk id="10" creationId="{418ADECC-F6E7-4C75-1449-08112C2107DF}"/>
          </ac:picMkLst>
        </pc:picChg>
        <pc:picChg chg="add mod">
          <ac:chgData name="Kevin Offemaria" userId="" providerId="" clId="Web-{2D5A99D5-0282-4804-B86A-14B142CFC9F8}" dt="2023-04-24T04:05:46.900" v="70" actId="1076"/>
          <ac:picMkLst>
            <pc:docMk/>
            <pc:sldMk cId="3216015711" sldId="306"/>
            <ac:picMk id="11" creationId="{A8D11C40-EF8A-53D6-DE58-1AD4B59657F4}"/>
          </ac:picMkLst>
        </pc:picChg>
      </pc:sldChg>
      <pc:sldChg chg="modSp">
        <pc:chgData name="Kevin Offemaria" userId="" providerId="" clId="Web-{2D5A99D5-0282-4804-B86A-14B142CFC9F8}" dt="2023-04-24T04:14:02.790" v="113" actId="20577"/>
        <pc:sldMkLst>
          <pc:docMk/>
          <pc:sldMk cId="2275210749" sldId="307"/>
        </pc:sldMkLst>
        <pc:spChg chg="mod">
          <ac:chgData name="Kevin Offemaria" userId="" providerId="" clId="Web-{2D5A99D5-0282-4804-B86A-14B142CFC9F8}" dt="2023-04-24T04:14:02.790" v="113" actId="20577"/>
          <ac:spMkLst>
            <pc:docMk/>
            <pc:sldMk cId="2275210749" sldId="307"/>
            <ac:spMk id="3" creationId="{B501D818-A631-71F9-5B5F-665EE5E5091B}"/>
          </ac:spMkLst>
        </pc:spChg>
      </pc:sldChg>
      <pc:sldChg chg="modSp">
        <pc:chgData name="Kevin Offemaria" userId="" providerId="" clId="Web-{2D5A99D5-0282-4804-B86A-14B142CFC9F8}" dt="2023-04-24T04:23:29.400" v="220" actId="20577"/>
        <pc:sldMkLst>
          <pc:docMk/>
          <pc:sldMk cId="528777684" sldId="308"/>
        </pc:sldMkLst>
        <pc:spChg chg="mod">
          <ac:chgData name="Kevin Offemaria" userId="" providerId="" clId="Web-{2D5A99D5-0282-4804-B86A-14B142CFC9F8}" dt="2023-04-24T04:23:29.400" v="220" actId="20577"/>
          <ac:spMkLst>
            <pc:docMk/>
            <pc:sldMk cId="528777684" sldId="308"/>
            <ac:spMk id="3" creationId="{B501D818-A631-71F9-5B5F-665EE5E5091B}"/>
          </ac:spMkLst>
        </pc:spChg>
      </pc:sldChg>
      <pc:sldChg chg="modSp">
        <pc:chgData name="Kevin Offemaria" userId="" providerId="" clId="Web-{2D5A99D5-0282-4804-B86A-14B142CFC9F8}" dt="2023-04-24T05:00:47.848" v="567" actId="20577"/>
        <pc:sldMkLst>
          <pc:docMk/>
          <pc:sldMk cId="2077267256" sldId="309"/>
        </pc:sldMkLst>
        <pc:spChg chg="mod">
          <ac:chgData name="Kevin Offemaria" userId="" providerId="" clId="Web-{2D5A99D5-0282-4804-B86A-14B142CFC9F8}" dt="2023-04-24T03:50:24.602" v="2" actId="20577"/>
          <ac:spMkLst>
            <pc:docMk/>
            <pc:sldMk cId="2077267256" sldId="309"/>
            <ac:spMk id="2" creationId="{4E6EE68A-E484-A595-6782-F8B64CB95A3D}"/>
          </ac:spMkLst>
        </pc:spChg>
        <pc:spChg chg="mod">
          <ac:chgData name="Kevin Offemaria" userId="" providerId="" clId="Web-{2D5A99D5-0282-4804-B86A-14B142CFC9F8}" dt="2023-04-24T05:00:47.848" v="567" actId="20577"/>
          <ac:spMkLst>
            <pc:docMk/>
            <pc:sldMk cId="2077267256" sldId="309"/>
            <ac:spMk id="3" creationId="{B501D818-A631-71F9-5B5F-665EE5E5091B}"/>
          </ac:spMkLst>
        </pc:spChg>
      </pc:sldChg>
      <pc:sldChg chg="addSp delSp modSp">
        <pc:chgData name="Kevin Offemaria" userId="" providerId="" clId="Web-{2D5A99D5-0282-4804-B86A-14B142CFC9F8}" dt="2023-04-24T04:47:27.843" v="416" actId="1076"/>
        <pc:sldMkLst>
          <pc:docMk/>
          <pc:sldMk cId="232931915" sldId="310"/>
        </pc:sldMkLst>
        <pc:spChg chg="mod">
          <ac:chgData name="Kevin Offemaria" userId="" providerId="" clId="Web-{2D5A99D5-0282-4804-B86A-14B142CFC9F8}" dt="2023-04-24T03:50:22.321" v="1" actId="20577"/>
          <ac:spMkLst>
            <pc:docMk/>
            <pc:sldMk cId="232931915" sldId="310"/>
            <ac:spMk id="2" creationId="{4E6EE68A-E484-A595-6782-F8B64CB95A3D}"/>
          </ac:spMkLst>
        </pc:spChg>
        <pc:spChg chg="add del mod">
          <ac:chgData name="Kevin Offemaria" userId="" providerId="" clId="Web-{2D5A99D5-0282-4804-B86A-14B142CFC9F8}" dt="2023-04-24T04:47:14.281" v="412"/>
          <ac:spMkLst>
            <pc:docMk/>
            <pc:sldMk cId="232931915" sldId="310"/>
            <ac:spMk id="7" creationId="{D7C8D197-7E74-8437-7CDC-55A9847ECC50}"/>
          </ac:spMkLst>
        </pc:spChg>
        <pc:picChg chg="add mod ord">
          <ac:chgData name="Kevin Offemaria" userId="" providerId="" clId="Web-{2D5A99D5-0282-4804-B86A-14B142CFC9F8}" dt="2023-04-24T04:47:17.624" v="413" actId="1076"/>
          <ac:picMkLst>
            <pc:docMk/>
            <pc:sldMk cId="232931915" sldId="310"/>
            <ac:picMk id="8" creationId="{DC5C4926-C5BC-EE39-BAC5-1C03275ED74F}"/>
          </ac:picMkLst>
        </pc:picChg>
        <pc:picChg chg="del">
          <ac:chgData name="Kevin Offemaria" userId="" providerId="" clId="Web-{2D5A99D5-0282-4804-B86A-14B142CFC9F8}" dt="2023-04-24T04:47:13.140" v="411"/>
          <ac:picMkLst>
            <pc:docMk/>
            <pc:sldMk cId="232931915" sldId="310"/>
            <ac:picMk id="9" creationId="{42708EAD-3F90-1460-57D3-9C11A113CD92}"/>
          </ac:picMkLst>
        </pc:picChg>
        <pc:picChg chg="del">
          <ac:chgData name="Kevin Offemaria" userId="" providerId="" clId="Web-{2D5A99D5-0282-4804-B86A-14B142CFC9F8}" dt="2023-04-24T04:47:19.031" v="414"/>
          <ac:picMkLst>
            <pc:docMk/>
            <pc:sldMk cId="232931915" sldId="310"/>
            <ac:picMk id="10" creationId="{418ADECC-F6E7-4C75-1449-08112C2107DF}"/>
          </ac:picMkLst>
        </pc:picChg>
        <pc:picChg chg="add mod">
          <ac:chgData name="Kevin Offemaria" userId="" providerId="" clId="Web-{2D5A99D5-0282-4804-B86A-14B142CFC9F8}" dt="2023-04-24T04:47:27.843" v="416" actId="1076"/>
          <ac:picMkLst>
            <pc:docMk/>
            <pc:sldMk cId="232931915" sldId="310"/>
            <ac:picMk id="11" creationId="{D87CF199-B4E8-6861-A267-DEBCFAEB605B}"/>
          </ac:picMkLst>
        </pc:picChg>
      </pc:sldChg>
      <pc:sldChg chg="modSp">
        <pc:chgData name="Kevin Offemaria" userId="" providerId="" clId="Web-{2D5A99D5-0282-4804-B86A-14B142CFC9F8}" dt="2023-04-24T04:46:02.765" v="410" actId="20577"/>
        <pc:sldMkLst>
          <pc:docMk/>
          <pc:sldMk cId="185518772" sldId="311"/>
        </pc:sldMkLst>
        <pc:spChg chg="mod">
          <ac:chgData name="Kevin Offemaria" userId="" providerId="" clId="Web-{2D5A99D5-0282-4804-B86A-14B142CFC9F8}" dt="2023-04-24T04:46:02.765" v="410" actId="20577"/>
          <ac:spMkLst>
            <pc:docMk/>
            <pc:sldMk cId="185518772" sldId="311"/>
            <ac:spMk id="3" creationId="{B501D818-A631-71F9-5B5F-665EE5E5091B}"/>
          </ac:spMkLst>
        </pc:spChg>
      </pc:sldChg>
      <pc:sldChg chg="modSp">
        <pc:chgData name="Kevin Offemaria" userId="" providerId="" clId="Web-{2D5A99D5-0282-4804-B86A-14B142CFC9F8}" dt="2023-04-24T04:45:33.981" v="400" actId="20577"/>
        <pc:sldMkLst>
          <pc:docMk/>
          <pc:sldMk cId="3799879342" sldId="312"/>
        </pc:sldMkLst>
        <pc:spChg chg="mod">
          <ac:chgData name="Kevin Offemaria" userId="" providerId="" clId="Web-{2D5A99D5-0282-4804-B86A-14B142CFC9F8}" dt="2023-04-24T04:45:33.981" v="400" actId="20577"/>
          <ac:spMkLst>
            <pc:docMk/>
            <pc:sldMk cId="3799879342" sldId="312"/>
            <ac:spMk id="3" creationId="{B501D818-A631-71F9-5B5F-665EE5E5091B}"/>
          </ac:spMkLst>
        </pc:spChg>
      </pc:sldChg>
      <pc:sldChg chg="addSp delSp modSp">
        <pc:chgData name="Kevin Offemaria" userId="" providerId="" clId="Web-{2D5A99D5-0282-4804-B86A-14B142CFC9F8}" dt="2023-04-24T04:26:50.734" v="254" actId="1076"/>
        <pc:sldMkLst>
          <pc:docMk/>
          <pc:sldMk cId="15767904" sldId="313"/>
        </pc:sldMkLst>
        <pc:spChg chg="add del mod">
          <ac:chgData name="Kevin Offemaria" userId="" providerId="" clId="Web-{2D5A99D5-0282-4804-B86A-14B142CFC9F8}" dt="2023-04-24T04:26:49.171" v="253"/>
          <ac:spMkLst>
            <pc:docMk/>
            <pc:sldMk cId="15767904" sldId="313"/>
            <ac:spMk id="10" creationId="{B1C06F9E-509E-724C-1E81-B641C2494580}"/>
          </ac:spMkLst>
        </pc:spChg>
        <pc:picChg chg="del">
          <ac:chgData name="Kevin Offemaria" userId="" providerId="" clId="Web-{2D5A99D5-0282-4804-B86A-14B142CFC9F8}" dt="2023-04-24T04:26:40.905" v="252"/>
          <ac:picMkLst>
            <pc:docMk/>
            <pc:sldMk cId="15767904" sldId="313"/>
            <ac:picMk id="3" creationId="{33B91661-4111-E448-C8A9-A831588F3B62}"/>
          </ac:picMkLst>
        </pc:picChg>
        <pc:picChg chg="add mod">
          <ac:chgData name="Kevin Offemaria" userId="" providerId="" clId="Web-{2D5A99D5-0282-4804-B86A-14B142CFC9F8}" dt="2023-04-24T04:26:39.577" v="251" actId="1076"/>
          <ac:picMkLst>
            <pc:docMk/>
            <pc:sldMk cId="15767904" sldId="313"/>
            <ac:picMk id="5" creationId="{77CDC39F-2351-1385-8EF6-0E2E986B979E}"/>
          </ac:picMkLst>
        </pc:picChg>
        <pc:picChg chg="del">
          <ac:chgData name="Kevin Offemaria" userId="" providerId="" clId="Web-{2D5A99D5-0282-4804-B86A-14B142CFC9F8}" dt="2023-04-24T04:26:35.030" v="249"/>
          <ac:picMkLst>
            <pc:docMk/>
            <pc:sldMk cId="15767904" sldId="313"/>
            <ac:picMk id="8" creationId="{82D869E7-FDE2-8E0C-5347-895E06559AAF}"/>
          </ac:picMkLst>
        </pc:picChg>
        <pc:picChg chg="add mod ord">
          <ac:chgData name="Kevin Offemaria" userId="" providerId="" clId="Web-{2D5A99D5-0282-4804-B86A-14B142CFC9F8}" dt="2023-04-24T04:26:50.734" v="254" actId="1076"/>
          <ac:picMkLst>
            <pc:docMk/>
            <pc:sldMk cId="15767904" sldId="313"/>
            <ac:picMk id="11" creationId="{D0B17A43-B009-3C21-BBCD-5B730AD85265}"/>
          </ac:picMkLst>
        </pc:picChg>
      </pc:sldChg>
      <pc:sldChg chg="modSp">
        <pc:chgData name="Kevin Offemaria" userId="" providerId="" clId="Web-{2D5A99D5-0282-4804-B86A-14B142CFC9F8}" dt="2023-04-24T04:26:00.107" v="248" actId="20577"/>
        <pc:sldMkLst>
          <pc:docMk/>
          <pc:sldMk cId="3521328158" sldId="314"/>
        </pc:sldMkLst>
        <pc:spChg chg="mod">
          <ac:chgData name="Kevin Offemaria" userId="" providerId="" clId="Web-{2D5A99D5-0282-4804-B86A-14B142CFC9F8}" dt="2023-04-24T04:26:00.107" v="248" actId="20577"/>
          <ac:spMkLst>
            <pc:docMk/>
            <pc:sldMk cId="3521328158" sldId="314"/>
            <ac:spMk id="3" creationId="{B501D818-A631-71F9-5B5F-665EE5E5091B}"/>
          </ac:spMkLst>
        </pc:spChg>
      </pc:sldChg>
      <pc:sldChg chg="modSp">
        <pc:chgData name="Kevin Offemaria" userId="" providerId="" clId="Web-{2D5A99D5-0282-4804-B86A-14B142CFC9F8}" dt="2023-04-24T04:24:59.496" v="235" actId="20577"/>
        <pc:sldMkLst>
          <pc:docMk/>
          <pc:sldMk cId="3099574208" sldId="318"/>
        </pc:sldMkLst>
        <pc:spChg chg="mod">
          <ac:chgData name="Kevin Offemaria" userId="" providerId="" clId="Web-{2D5A99D5-0282-4804-B86A-14B142CFC9F8}" dt="2023-04-24T04:24:59.496" v="235" actId="20577"/>
          <ac:spMkLst>
            <pc:docMk/>
            <pc:sldMk cId="3099574208" sldId="318"/>
            <ac:spMk id="3" creationId="{B501D818-A631-71F9-5B5F-665EE5E5091B}"/>
          </ac:spMkLst>
        </pc:spChg>
      </pc:sldChg>
      <pc:sldChg chg="add del replId">
        <pc:chgData name="Kevin Offemaria" userId="" providerId="" clId="Web-{2D5A99D5-0282-4804-B86A-14B142CFC9F8}" dt="2023-04-24T03:50:40.384" v="14"/>
        <pc:sldMkLst>
          <pc:docMk/>
          <pc:sldMk cId="3346893301" sldId="319"/>
        </pc:sldMkLst>
      </pc:sldChg>
      <pc:sldChg chg="modSp add replId">
        <pc:chgData name="Kevin Offemaria" userId="" providerId="" clId="Web-{2D5A99D5-0282-4804-B86A-14B142CFC9F8}" dt="2023-04-24T05:00:06.097" v="553" actId="20577"/>
        <pc:sldMkLst>
          <pc:docMk/>
          <pc:sldMk cId="4003817216" sldId="319"/>
        </pc:sldMkLst>
        <pc:spChg chg="mod">
          <ac:chgData name="Kevin Offemaria" userId="" providerId="" clId="Web-{2D5A99D5-0282-4804-B86A-14B142CFC9F8}" dt="2023-04-24T03:53:41.482" v="36" actId="20577"/>
          <ac:spMkLst>
            <pc:docMk/>
            <pc:sldMk cId="4003817216" sldId="319"/>
            <ac:spMk id="2" creationId="{4E6EE68A-E484-A595-6782-F8B64CB95A3D}"/>
          </ac:spMkLst>
        </pc:spChg>
        <pc:spChg chg="mod">
          <ac:chgData name="Kevin Offemaria" userId="" providerId="" clId="Web-{2D5A99D5-0282-4804-B86A-14B142CFC9F8}" dt="2023-04-24T05:00:06.097" v="553" actId="20577"/>
          <ac:spMkLst>
            <pc:docMk/>
            <pc:sldMk cId="4003817216" sldId="319"/>
            <ac:spMk id="3" creationId="{B501D818-A631-71F9-5B5F-665EE5E5091B}"/>
          </ac:spMkLst>
        </pc:spChg>
      </pc:sldChg>
      <pc:sldChg chg="add del replId">
        <pc:chgData name="Kevin Offemaria" userId="" providerId="" clId="Web-{2D5A99D5-0282-4804-B86A-14B142CFC9F8}" dt="2023-04-24T03:50:40.384" v="13"/>
        <pc:sldMkLst>
          <pc:docMk/>
          <pc:sldMk cId="1795058381" sldId="320"/>
        </pc:sldMkLst>
      </pc:sldChg>
      <pc:sldChg chg="addSp delSp modSp add replId">
        <pc:chgData name="Kevin Offemaria" userId="" providerId="" clId="Web-{2D5A99D5-0282-4804-B86A-14B142CFC9F8}" dt="2023-04-24T04:58:41.970" v="521" actId="1076"/>
        <pc:sldMkLst>
          <pc:docMk/>
          <pc:sldMk cId="2852695083" sldId="320"/>
        </pc:sldMkLst>
        <pc:spChg chg="mod">
          <ac:chgData name="Kevin Offemaria" userId="" providerId="" clId="Web-{2D5A99D5-0282-4804-B86A-14B142CFC9F8}" dt="2023-04-24T03:51:15.557" v="34" actId="20577"/>
          <ac:spMkLst>
            <pc:docMk/>
            <pc:sldMk cId="2852695083" sldId="320"/>
            <ac:spMk id="2" creationId="{4E6EE68A-E484-A595-6782-F8B64CB95A3D}"/>
          </ac:spMkLst>
        </pc:spChg>
        <pc:spChg chg="add del mod">
          <ac:chgData name="Kevin Offemaria" userId="" providerId="" clId="Web-{2D5A99D5-0282-4804-B86A-14B142CFC9F8}" dt="2023-04-24T04:58:27.344" v="518"/>
          <ac:spMkLst>
            <pc:docMk/>
            <pc:sldMk cId="2852695083" sldId="320"/>
            <ac:spMk id="7" creationId="{9A8E0D24-E8B3-D0FD-F6D8-A2802CB0B9B2}"/>
          </ac:spMkLst>
        </pc:spChg>
        <pc:picChg chg="add mod ord">
          <ac:chgData name="Kevin Offemaria" userId="" providerId="" clId="Web-{2D5A99D5-0282-4804-B86A-14B142CFC9F8}" dt="2023-04-24T04:58:28.891" v="519" actId="1076"/>
          <ac:picMkLst>
            <pc:docMk/>
            <pc:sldMk cId="2852695083" sldId="320"/>
            <ac:picMk id="8" creationId="{4F8CE188-AEF6-4047-3954-3C2FDCE64B19}"/>
          </ac:picMkLst>
        </pc:picChg>
        <pc:picChg chg="del">
          <ac:chgData name="Kevin Offemaria" userId="" providerId="" clId="Web-{2D5A99D5-0282-4804-B86A-14B142CFC9F8}" dt="2023-04-24T04:56:39.310" v="517"/>
          <ac:picMkLst>
            <pc:docMk/>
            <pc:sldMk cId="2852695083" sldId="320"/>
            <ac:picMk id="9" creationId="{42708EAD-3F90-1460-57D3-9C11A113CD92}"/>
          </ac:picMkLst>
        </pc:picChg>
        <pc:picChg chg="del">
          <ac:chgData name="Kevin Offemaria" userId="" providerId="" clId="Web-{2D5A99D5-0282-4804-B86A-14B142CFC9F8}" dt="2023-04-24T04:56:37.998" v="516"/>
          <ac:picMkLst>
            <pc:docMk/>
            <pc:sldMk cId="2852695083" sldId="320"/>
            <ac:picMk id="10" creationId="{418ADECC-F6E7-4C75-1449-08112C2107DF}"/>
          </ac:picMkLst>
        </pc:picChg>
        <pc:picChg chg="add mod">
          <ac:chgData name="Kevin Offemaria" userId="" providerId="" clId="Web-{2D5A99D5-0282-4804-B86A-14B142CFC9F8}" dt="2023-04-24T04:58:41.970" v="521" actId="1076"/>
          <ac:picMkLst>
            <pc:docMk/>
            <pc:sldMk cId="2852695083" sldId="320"/>
            <ac:picMk id="11" creationId="{6C4BA19C-7FDE-C80F-0213-2B1B863F93D1}"/>
          </ac:picMkLst>
        </pc:picChg>
      </pc:sldChg>
      <pc:sldChg chg="add del replId">
        <pc:chgData name="Kevin Offemaria" userId="" providerId="" clId="Web-{2D5A99D5-0282-4804-B86A-14B142CFC9F8}" dt="2023-04-24T03:50:40.384" v="12"/>
        <pc:sldMkLst>
          <pc:docMk/>
          <pc:sldMk cId="521013724" sldId="321"/>
        </pc:sldMkLst>
      </pc:sldChg>
      <pc:sldChg chg="modSp add replId">
        <pc:chgData name="Kevin Offemaria" userId="" providerId="" clId="Web-{2D5A99D5-0282-4804-B86A-14B142CFC9F8}" dt="2023-04-24T04:54:59.870" v="498" actId="20577"/>
        <pc:sldMkLst>
          <pc:docMk/>
          <pc:sldMk cId="1348540343" sldId="321"/>
        </pc:sldMkLst>
        <pc:spChg chg="mod">
          <ac:chgData name="Kevin Offemaria" userId="" providerId="" clId="Web-{2D5A99D5-0282-4804-B86A-14B142CFC9F8}" dt="2023-04-24T03:51:10.572" v="30" actId="20577"/>
          <ac:spMkLst>
            <pc:docMk/>
            <pc:sldMk cId="1348540343" sldId="321"/>
            <ac:spMk id="2" creationId="{4E6EE68A-E484-A595-6782-F8B64CB95A3D}"/>
          </ac:spMkLst>
        </pc:spChg>
        <pc:spChg chg="mod">
          <ac:chgData name="Kevin Offemaria" userId="" providerId="" clId="Web-{2D5A99D5-0282-4804-B86A-14B142CFC9F8}" dt="2023-04-24T04:54:59.870" v="498" actId="20577"/>
          <ac:spMkLst>
            <pc:docMk/>
            <pc:sldMk cId="1348540343" sldId="321"/>
            <ac:spMk id="3" creationId="{B501D818-A631-71F9-5B5F-665EE5E5091B}"/>
          </ac:spMkLst>
        </pc:spChg>
      </pc:sldChg>
      <pc:sldChg chg="add del replId">
        <pc:chgData name="Kevin Offemaria" userId="" providerId="" clId="Web-{2D5A99D5-0282-4804-B86A-14B142CFC9F8}" dt="2023-04-24T03:50:40.384" v="11"/>
        <pc:sldMkLst>
          <pc:docMk/>
          <pc:sldMk cId="884881983" sldId="322"/>
        </pc:sldMkLst>
      </pc:sldChg>
      <pc:sldChg chg="modSp add replId">
        <pc:chgData name="Kevin Offemaria" userId="" providerId="" clId="Web-{2D5A99D5-0282-4804-B86A-14B142CFC9F8}" dt="2023-04-24T04:55:12.339" v="507" actId="20577"/>
        <pc:sldMkLst>
          <pc:docMk/>
          <pc:sldMk cId="3852693279" sldId="322"/>
        </pc:sldMkLst>
        <pc:spChg chg="mod">
          <ac:chgData name="Kevin Offemaria" userId="" providerId="" clId="Web-{2D5A99D5-0282-4804-B86A-14B142CFC9F8}" dt="2023-04-24T03:50:59.572" v="26" actId="20577"/>
          <ac:spMkLst>
            <pc:docMk/>
            <pc:sldMk cId="3852693279" sldId="322"/>
            <ac:spMk id="2" creationId="{4E6EE68A-E484-A595-6782-F8B64CB95A3D}"/>
          </ac:spMkLst>
        </pc:spChg>
        <pc:spChg chg="mod">
          <ac:chgData name="Kevin Offemaria" userId="" providerId="" clId="Web-{2D5A99D5-0282-4804-B86A-14B142CFC9F8}" dt="2023-04-24T04:55:12.339" v="507" actId="20577"/>
          <ac:spMkLst>
            <pc:docMk/>
            <pc:sldMk cId="3852693279" sldId="322"/>
            <ac:spMk id="3" creationId="{B501D818-A631-71F9-5B5F-665EE5E5091B}"/>
          </ac:spMkLst>
        </pc:spChg>
      </pc:sldChg>
      <pc:sldChg chg="add del replId">
        <pc:chgData name="Kevin Offemaria" userId="" providerId="" clId="Web-{2D5A99D5-0282-4804-B86A-14B142CFC9F8}" dt="2023-04-24T03:50:40.384" v="10"/>
        <pc:sldMkLst>
          <pc:docMk/>
          <pc:sldMk cId="1440167318" sldId="323"/>
        </pc:sldMkLst>
      </pc:sldChg>
      <pc:sldChg chg="addSp delSp modSp add replId">
        <pc:chgData name="Kevin Offemaria" userId="" providerId="" clId="Web-{2D5A99D5-0282-4804-B86A-14B142CFC9F8}" dt="2023-04-24T04:53:27.618" v="462" actId="1076"/>
        <pc:sldMkLst>
          <pc:docMk/>
          <pc:sldMk cId="3844234175" sldId="323"/>
        </pc:sldMkLst>
        <pc:spChg chg="mod">
          <ac:chgData name="Kevin Offemaria" userId="" providerId="" clId="Web-{2D5A99D5-0282-4804-B86A-14B142CFC9F8}" dt="2023-04-24T03:50:56.197" v="25" actId="20577"/>
          <ac:spMkLst>
            <pc:docMk/>
            <pc:sldMk cId="3844234175" sldId="323"/>
            <ac:spMk id="2" creationId="{4E6EE68A-E484-A595-6782-F8B64CB95A3D}"/>
          </ac:spMkLst>
        </pc:spChg>
        <pc:spChg chg="add del mod">
          <ac:chgData name="Kevin Offemaria" userId="" providerId="" clId="Web-{2D5A99D5-0282-4804-B86A-14B142CFC9F8}" dt="2023-04-24T04:53:22.883" v="460"/>
          <ac:spMkLst>
            <pc:docMk/>
            <pc:sldMk cId="3844234175" sldId="323"/>
            <ac:spMk id="10" creationId="{A48D8A96-5B40-FEB7-3755-A3347B2EB978}"/>
          </ac:spMkLst>
        </pc:spChg>
        <pc:picChg chg="del">
          <ac:chgData name="Kevin Offemaria" userId="" providerId="" clId="Web-{2D5A99D5-0282-4804-B86A-14B142CFC9F8}" dt="2023-04-24T04:53:22.305" v="459"/>
          <ac:picMkLst>
            <pc:docMk/>
            <pc:sldMk cId="3844234175" sldId="323"/>
            <ac:picMk id="3" creationId="{33B91661-4111-E448-C8A9-A831588F3B62}"/>
          </ac:picMkLst>
        </pc:picChg>
        <pc:picChg chg="add mod">
          <ac:chgData name="Kevin Offemaria" userId="" providerId="" clId="Web-{2D5A99D5-0282-4804-B86A-14B142CFC9F8}" dt="2023-04-24T04:53:27.618" v="462" actId="1076"/>
          <ac:picMkLst>
            <pc:docMk/>
            <pc:sldMk cId="3844234175" sldId="323"/>
            <ac:picMk id="5" creationId="{B73C7FB7-9C28-B1FA-99BF-96EB8F6ABA87}"/>
          </ac:picMkLst>
        </pc:picChg>
        <pc:picChg chg="del">
          <ac:chgData name="Kevin Offemaria" userId="" providerId="" clId="Web-{2D5A99D5-0282-4804-B86A-14B142CFC9F8}" dt="2023-04-24T04:53:12.461" v="456"/>
          <ac:picMkLst>
            <pc:docMk/>
            <pc:sldMk cId="3844234175" sldId="323"/>
            <ac:picMk id="8" creationId="{82D869E7-FDE2-8E0C-5347-895E06559AAF}"/>
          </ac:picMkLst>
        </pc:picChg>
        <pc:picChg chg="add mod ord">
          <ac:chgData name="Kevin Offemaria" userId="" providerId="" clId="Web-{2D5A99D5-0282-4804-B86A-14B142CFC9F8}" dt="2023-04-24T04:53:26.118" v="461" actId="1076"/>
          <ac:picMkLst>
            <pc:docMk/>
            <pc:sldMk cId="3844234175" sldId="323"/>
            <ac:picMk id="11" creationId="{F1DB9D94-5FEA-47A7-E2DB-31B7F8478A0A}"/>
          </ac:picMkLst>
        </pc:picChg>
      </pc:sldChg>
      <pc:sldChg chg="modSp add replId">
        <pc:chgData name="Kevin Offemaria" userId="" providerId="" clId="Web-{2D5A99D5-0282-4804-B86A-14B142CFC9F8}" dt="2023-04-24T04:55:05.214" v="502" actId="20577"/>
        <pc:sldMkLst>
          <pc:docMk/>
          <pc:sldMk cId="3821520076" sldId="324"/>
        </pc:sldMkLst>
        <pc:spChg chg="mod">
          <ac:chgData name="Kevin Offemaria" userId="" providerId="" clId="Web-{2D5A99D5-0282-4804-B86A-14B142CFC9F8}" dt="2023-04-24T03:50:54.025" v="24" actId="20577"/>
          <ac:spMkLst>
            <pc:docMk/>
            <pc:sldMk cId="3821520076" sldId="324"/>
            <ac:spMk id="2" creationId="{4E6EE68A-E484-A595-6782-F8B64CB95A3D}"/>
          </ac:spMkLst>
        </pc:spChg>
        <pc:spChg chg="mod">
          <ac:chgData name="Kevin Offemaria" userId="" providerId="" clId="Web-{2D5A99D5-0282-4804-B86A-14B142CFC9F8}" dt="2023-04-24T04:55:05.214" v="502" actId="20577"/>
          <ac:spMkLst>
            <pc:docMk/>
            <pc:sldMk cId="3821520076" sldId="324"/>
            <ac:spMk id="3" creationId="{B501D818-A631-71F9-5B5F-665EE5E5091B}"/>
          </ac:spMkLst>
        </pc:spChg>
      </pc:sldChg>
      <pc:sldChg chg="add del replId">
        <pc:chgData name="Kevin Offemaria" userId="" providerId="" clId="Web-{2D5A99D5-0282-4804-B86A-14B142CFC9F8}" dt="2023-04-24T03:50:40.384" v="9"/>
        <pc:sldMkLst>
          <pc:docMk/>
          <pc:sldMk cId="4020618900" sldId="324"/>
        </pc:sldMkLst>
      </pc:sldChg>
    </pc:docChg>
  </pc:docChgLst>
  <pc:docChgLst>
    <pc:chgData name="Kevin Offemaria" userId="ESdL7tGk4cDQt6Brbt3sbHxWxcTXJqjiOVCtlJhm/Os=" providerId="None" clId="Web-{88B21067-FB4C-4771-B97C-409680E495B1}"/>
    <pc:docChg chg="addSld modSld sldOrd">
      <pc:chgData name="Kevin Offemaria" userId="ESdL7tGk4cDQt6Brbt3sbHxWxcTXJqjiOVCtlJhm/Os=" providerId="None" clId="Web-{88B21067-FB4C-4771-B97C-409680E495B1}" dt="2023-04-19T00:13:21.884" v="511" actId="20577"/>
      <pc:docMkLst>
        <pc:docMk/>
      </pc:docMkLst>
      <pc:sldChg chg="modSp">
        <pc:chgData name="Kevin Offemaria" userId="ESdL7tGk4cDQt6Brbt3sbHxWxcTXJqjiOVCtlJhm/Os=" providerId="None" clId="Web-{88B21067-FB4C-4771-B97C-409680E495B1}" dt="2023-04-18T23:19:47.744" v="10" actId="20577"/>
        <pc:sldMkLst>
          <pc:docMk/>
          <pc:sldMk cId="3616149008" sldId="285"/>
        </pc:sldMkLst>
        <pc:spChg chg="mod">
          <ac:chgData name="Kevin Offemaria" userId="ESdL7tGk4cDQt6Brbt3sbHxWxcTXJqjiOVCtlJhm/Os=" providerId="None" clId="Web-{88B21067-FB4C-4771-B97C-409680E495B1}" dt="2023-04-18T23:19:47.744" v="10" actId="20577"/>
          <ac:spMkLst>
            <pc:docMk/>
            <pc:sldMk cId="3616149008" sldId="285"/>
            <ac:spMk id="3" creationId="{B501D818-A631-71F9-5B5F-665EE5E5091B}"/>
          </ac:spMkLst>
        </pc:spChg>
      </pc:sldChg>
      <pc:sldChg chg="modSp">
        <pc:chgData name="Kevin Offemaria" userId="ESdL7tGk4cDQt6Brbt3sbHxWxcTXJqjiOVCtlJhm/Os=" providerId="None" clId="Web-{88B21067-FB4C-4771-B97C-409680E495B1}" dt="2023-04-18T23:23:20.983" v="70" actId="20577"/>
        <pc:sldMkLst>
          <pc:docMk/>
          <pc:sldMk cId="2304748958" sldId="289"/>
        </pc:sldMkLst>
        <pc:spChg chg="mod">
          <ac:chgData name="Kevin Offemaria" userId="ESdL7tGk4cDQt6Brbt3sbHxWxcTXJqjiOVCtlJhm/Os=" providerId="None" clId="Web-{88B21067-FB4C-4771-B97C-409680E495B1}" dt="2023-04-18T23:23:20.983" v="70" actId="20577"/>
          <ac:spMkLst>
            <pc:docMk/>
            <pc:sldMk cId="2304748958" sldId="289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88B21067-FB4C-4771-B97C-409680E495B1}" dt="2023-04-18T23:23:12.655" v="67" actId="20577"/>
          <ac:spMkLst>
            <pc:docMk/>
            <pc:sldMk cId="2304748958" sldId="289"/>
            <ac:spMk id="3" creationId="{B501D818-A631-71F9-5B5F-665EE5E5091B}"/>
          </ac:spMkLst>
        </pc:spChg>
      </pc:sldChg>
      <pc:sldChg chg="addSp delSp modSp">
        <pc:chgData name="Kevin Offemaria" userId="ESdL7tGk4cDQt6Brbt3sbHxWxcTXJqjiOVCtlJhm/Os=" providerId="None" clId="Web-{88B21067-FB4C-4771-B97C-409680E495B1}" dt="2023-04-18T23:22:35.560" v="64" actId="20577"/>
        <pc:sldMkLst>
          <pc:docMk/>
          <pc:sldMk cId="2692002303" sldId="295"/>
        </pc:sldMkLst>
        <pc:spChg chg="mod">
          <ac:chgData name="Kevin Offemaria" userId="ESdL7tGk4cDQt6Brbt3sbHxWxcTXJqjiOVCtlJhm/Os=" providerId="None" clId="Web-{88B21067-FB4C-4771-B97C-409680E495B1}" dt="2023-04-18T23:22:35.560" v="64" actId="20577"/>
          <ac:spMkLst>
            <pc:docMk/>
            <pc:sldMk cId="2692002303" sldId="295"/>
            <ac:spMk id="3" creationId="{B501D818-A631-71F9-5B5F-665EE5E5091B}"/>
          </ac:spMkLst>
        </pc:spChg>
        <pc:picChg chg="del">
          <ac:chgData name="Kevin Offemaria" userId="ESdL7tGk4cDQt6Brbt3sbHxWxcTXJqjiOVCtlJhm/Os=" providerId="None" clId="Web-{88B21067-FB4C-4771-B97C-409680E495B1}" dt="2023-04-18T23:21:38.699" v="37"/>
          <ac:picMkLst>
            <pc:docMk/>
            <pc:sldMk cId="2692002303" sldId="295"/>
            <ac:picMk id="5" creationId="{9DA4B667-0AED-81F7-C4F6-6D18918ACFD4}"/>
          </ac:picMkLst>
        </pc:picChg>
        <pc:picChg chg="add mod">
          <ac:chgData name="Kevin Offemaria" userId="ESdL7tGk4cDQt6Brbt3sbHxWxcTXJqjiOVCtlJhm/Os=" providerId="None" clId="Web-{88B21067-FB4C-4771-B97C-409680E495B1}" dt="2023-04-18T23:21:54.778" v="42" actId="14100"/>
          <ac:picMkLst>
            <pc:docMk/>
            <pc:sldMk cId="2692002303" sldId="295"/>
            <ac:picMk id="7" creationId="{2CC8A0AB-FEC3-6576-FD33-E8ED97928BFE}"/>
          </ac:picMkLst>
        </pc:picChg>
      </pc:sldChg>
      <pc:sldChg chg="addSp delSp modSp add ord replId">
        <pc:chgData name="Kevin Offemaria" userId="ESdL7tGk4cDQt6Brbt3sbHxWxcTXJqjiOVCtlJhm/Os=" providerId="None" clId="Web-{88B21067-FB4C-4771-B97C-409680E495B1}" dt="2023-04-18T23:40:10.730" v="334" actId="20577"/>
        <pc:sldMkLst>
          <pc:docMk/>
          <pc:sldMk cId="1998299060" sldId="303"/>
        </pc:sldMkLst>
        <pc:spChg chg="mod">
          <ac:chgData name="Kevin Offemaria" userId="ESdL7tGk4cDQt6Brbt3sbHxWxcTXJqjiOVCtlJhm/Os=" providerId="None" clId="Web-{88B21067-FB4C-4771-B97C-409680E495B1}" dt="2023-04-18T23:23:33.874" v="74" actId="20577"/>
          <ac:spMkLst>
            <pc:docMk/>
            <pc:sldMk cId="1998299060" sldId="303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88B21067-FB4C-4771-B97C-409680E495B1}" dt="2023-04-18T23:34:46.237" v="253" actId="20577"/>
          <ac:spMkLst>
            <pc:docMk/>
            <pc:sldMk cId="1998299060" sldId="303"/>
            <ac:spMk id="3" creationId="{B501D818-A631-71F9-5B5F-665EE5E5091B}"/>
          </ac:spMkLst>
        </pc:spChg>
        <pc:spChg chg="add mod">
          <ac:chgData name="Kevin Offemaria" userId="ESdL7tGk4cDQt6Brbt3sbHxWxcTXJqjiOVCtlJhm/Os=" providerId="None" clId="Web-{88B21067-FB4C-4771-B97C-409680E495B1}" dt="2023-04-18T23:40:10.730" v="334" actId="20577"/>
          <ac:spMkLst>
            <pc:docMk/>
            <pc:sldMk cId="1998299060" sldId="303"/>
            <ac:spMk id="7" creationId="{8E80B39D-0F7E-EEC6-DADD-EFF5FE6FABEA}"/>
          </ac:spMkLst>
        </pc:spChg>
        <pc:picChg chg="del mod">
          <ac:chgData name="Kevin Offemaria" userId="ESdL7tGk4cDQt6Brbt3sbHxWxcTXJqjiOVCtlJhm/Os=" providerId="None" clId="Web-{88B21067-FB4C-4771-B97C-409680E495B1}" dt="2023-04-18T23:31:47.967" v="165"/>
          <ac:picMkLst>
            <pc:docMk/>
            <pc:sldMk cId="1998299060" sldId="303"/>
            <ac:picMk id="5" creationId="{AD65B469-71BB-929B-7573-6BAF33F5698D}"/>
          </ac:picMkLst>
        </pc:picChg>
      </pc:sldChg>
      <pc:sldChg chg="addSp delSp modSp add ord replId">
        <pc:chgData name="Kevin Offemaria" userId="ESdL7tGk4cDQt6Brbt3sbHxWxcTXJqjiOVCtlJhm/Os=" providerId="None" clId="Web-{88B21067-FB4C-4771-B97C-409680E495B1}" dt="2023-04-19T00:03:21.821" v="359" actId="14100"/>
        <pc:sldMkLst>
          <pc:docMk/>
          <pc:sldMk cId="1299872768" sldId="304"/>
        </pc:sldMkLst>
        <pc:spChg chg="mod">
          <ac:chgData name="Kevin Offemaria" userId="ESdL7tGk4cDQt6Brbt3sbHxWxcTXJqjiOVCtlJhm/Os=" providerId="None" clId="Web-{88B21067-FB4C-4771-B97C-409680E495B1}" dt="2023-04-18T23:43:10.937" v="347" actId="20577"/>
          <ac:spMkLst>
            <pc:docMk/>
            <pc:sldMk cId="1299872768" sldId="304"/>
            <ac:spMk id="2" creationId="{4E6EE68A-E484-A595-6782-F8B64CB95A3D}"/>
          </ac:spMkLst>
        </pc:spChg>
        <pc:spChg chg="add del mod">
          <ac:chgData name="Kevin Offemaria" userId="ESdL7tGk4cDQt6Brbt3sbHxWxcTXJqjiOVCtlJhm/Os=" providerId="None" clId="Web-{88B21067-FB4C-4771-B97C-409680E495B1}" dt="2023-04-19T00:02:20.335" v="351"/>
          <ac:spMkLst>
            <pc:docMk/>
            <pc:sldMk cId="1299872768" sldId="304"/>
            <ac:spMk id="5" creationId="{18CAA698-1F90-F80A-65C2-8087B4480017}"/>
          </ac:spMkLst>
        </pc:spChg>
        <pc:picChg chg="add mod ord">
          <ac:chgData name="Kevin Offemaria" userId="ESdL7tGk4cDQt6Brbt3sbHxWxcTXJqjiOVCtlJhm/Os=" providerId="None" clId="Web-{88B21067-FB4C-4771-B97C-409680E495B1}" dt="2023-04-19T00:02:23.038" v="352" actId="1076"/>
          <ac:picMkLst>
            <pc:docMk/>
            <pc:sldMk cId="1299872768" sldId="304"/>
            <ac:picMk id="3" creationId="{33B91661-4111-E448-C8A9-A831588F3B62}"/>
          </ac:picMkLst>
        </pc:picChg>
        <pc:picChg chg="add del mod">
          <ac:chgData name="Kevin Offemaria" userId="ESdL7tGk4cDQt6Brbt3sbHxWxcTXJqjiOVCtlJhm/Os=" providerId="None" clId="Web-{88B21067-FB4C-4771-B97C-409680E495B1}" dt="2023-04-19T00:03:12.696" v="355"/>
          <ac:picMkLst>
            <pc:docMk/>
            <pc:sldMk cId="1299872768" sldId="304"/>
            <ac:picMk id="7" creationId="{D6716DE1-C4AC-8E37-063C-D01DEBF2D187}"/>
          </ac:picMkLst>
        </pc:picChg>
        <pc:picChg chg="del">
          <ac:chgData name="Kevin Offemaria" userId="ESdL7tGk4cDQt6Brbt3sbHxWxcTXJqjiOVCtlJhm/Os=" providerId="None" clId="Web-{88B21067-FB4C-4771-B97C-409680E495B1}" dt="2023-04-18T23:43:15.140" v="350"/>
          <ac:picMkLst>
            <pc:docMk/>
            <pc:sldMk cId="1299872768" sldId="304"/>
            <ac:picMk id="8" creationId="{2A8F5F4C-BE55-4EBE-C521-BF5C25D0CC47}"/>
          </ac:picMkLst>
        </pc:picChg>
        <pc:picChg chg="add mod">
          <ac:chgData name="Kevin Offemaria" userId="ESdL7tGk4cDQt6Brbt3sbHxWxcTXJqjiOVCtlJhm/Os=" providerId="None" clId="Web-{88B21067-FB4C-4771-B97C-409680E495B1}" dt="2023-04-19T00:03:21.821" v="359" actId="14100"/>
          <ac:picMkLst>
            <pc:docMk/>
            <pc:sldMk cId="1299872768" sldId="304"/>
            <ac:picMk id="8" creationId="{82D869E7-FDE2-8E0C-5347-895E06559AAF}"/>
          </ac:picMkLst>
        </pc:picChg>
        <pc:picChg chg="del">
          <ac:chgData name="Kevin Offemaria" userId="ESdL7tGk4cDQt6Brbt3sbHxWxcTXJqjiOVCtlJhm/Os=" providerId="None" clId="Web-{88B21067-FB4C-4771-B97C-409680E495B1}" dt="2023-04-18T23:43:15.047" v="349"/>
          <ac:picMkLst>
            <pc:docMk/>
            <pc:sldMk cId="1299872768" sldId="304"/>
            <ac:picMk id="9" creationId="{605A86E2-CBA5-C967-63FF-26111A3A3B2C}"/>
          </ac:picMkLst>
        </pc:picChg>
        <pc:picChg chg="del">
          <ac:chgData name="Kevin Offemaria" userId="ESdL7tGk4cDQt6Brbt3sbHxWxcTXJqjiOVCtlJhm/Os=" providerId="None" clId="Web-{88B21067-FB4C-4771-B97C-409680E495B1}" dt="2023-04-18T23:43:15.047" v="348"/>
          <ac:picMkLst>
            <pc:docMk/>
            <pc:sldMk cId="1299872768" sldId="304"/>
            <ac:picMk id="10" creationId="{B7AB54AA-EE52-183C-7B17-718B944511F8}"/>
          </ac:picMkLst>
        </pc:picChg>
      </pc:sldChg>
      <pc:sldChg chg="modSp add ord replId">
        <pc:chgData name="Kevin Offemaria" userId="ESdL7tGk4cDQt6Brbt3sbHxWxcTXJqjiOVCtlJhm/Os=" providerId="None" clId="Web-{88B21067-FB4C-4771-B97C-409680E495B1}" dt="2023-04-19T00:07:37.781" v="388" actId="20577"/>
        <pc:sldMkLst>
          <pc:docMk/>
          <pc:sldMk cId="2708416915" sldId="305"/>
        </pc:sldMkLst>
        <pc:spChg chg="mod">
          <ac:chgData name="Kevin Offemaria" userId="ESdL7tGk4cDQt6Brbt3sbHxWxcTXJqjiOVCtlJhm/Os=" providerId="None" clId="Web-{88B21067-FB4C-4771-B97C-409680E495B1}" dt="2023-04-19T00:06:48.092" v="362" actId="20577"/>
          <ac:spMkLst>
            <pc:docMk/>
            <pc:sldMk cId="2708416915" sldId="305"/>
            <ac:spMk id="2" creationId="{4E6EE68A-E484-A595-6782-F8B64CB95A3D}"/>
          </ac:spMkLst>
        </pc:spChg>
        <pc:spChg chg="mod">
          <ac:chgData name="Kevin Offemaria" userId="ESdL7tGk4cDQt6Brbt3sbHxWxcTXJqjiOVCtlJhm/Os=" providerId="None" clId="Web-{88B21067-FB4C-4771-B97C-409680E495B1}" dt="2023-04-19T00:07:37.781" v="388" actId="20577"/>
          <ac:spMkLst>
            <pc:docMk/>
            <pc:sldMk cId="2708416915" sldId="305"/>
            <ac:spMk id="3" creationId="{B501D818-A631-71F9-5B5F-665EE5E5091B}"/>
          </ac:spMkLst>
        </pc:spChg>
      </pc:sldChg>
      <pc:sldChg chg="addSp delSp modSp add ord replId">
        <pc:chgData name="Kevin Offemaria" userId="ESdL7tGk4cDQt6Brbt3sbHxWxcTXJqjiOVCtlJhm/Os=" providerId="None" clId="Web-{88B21067-FB4C-4771-B97C-409680E495B1}" dt="2023-04-19T00:08:23.236" v="395" actId="14100"/>
        <pc:sldMkLst>
          <pc:docMk/>
          <pc:sldMk cId="3216015711" sldId="306"/>
        </pc:sldMkLst>
        <pc:spChg chg="mod">
          <ac:chgData name="Kevin Offemaria" userId="ESdL7tGk4cDQt6Brbt3sbHxWxcTXJqjiOVCtlJhm/Os=" providerId="None" clId="Web-{88B21067-FB4C-4771-B97C-409680E495B1}" dt="2023-04-19T00:06:59.515" v="366" actId="20577"/>
          <ac:spMkLst>
            <pc:docMk/>
            <pc:sldMk cId="3216015711" sldId="306"/>
            <ac:spMk id="2" creationId="{4E6EE68A-E484-A595-6782-F8B64CB95A3D}"/>
          </ac:spMkLst>
        </pc:spChg>
        <pc:spChg chg="add del mod">
          <ac:chgData name="Kevin Offemaria" userId="ESdL7tGk4cDQt6Brbt3sbHxWxcTXJqjiOVCtlJhm/Os=" providerId="None" clId="Web-{88B21067-FB4C-4771-B97C-409680E495B1}" dt="2023-04-19T00:08:03.454" v="391"/>
          <ac:spMkLst>
            <pc:docMk/>
            <pc:sldMk cId="3216015711" sldId="306"/>
            <ac:spMk id="7" creationId="{BD17CFF9-16CB-314F-017F-7CF94F778585}"/>
          </ac:spMkLst>
        </pc:spChg>
        <pc:picChg chg="del">
          <ac:chgData name="Kevin Offemaria" userId="ESdL7tGk4cDQt6Brbt3sbHxWxcTXJqjiOVCtlJhm/Os=" providerId="None" clId="Web-{88B21067-FB4C-4771-B97C-409680E495B1}" dt="2023-04-19T00:07:43.485" v="390"/>
          <ac:picMkLst>
            <pc:docMk/>
            <pc:sldMk cId="3216015711" sldId="306"/>
            <ac:picMk id="3" creationId="{33B91661-4111-E448-C8A9-A831588F3B62}"/>
          </ac:picMkLst>
        </pc:picChg>
        <pc:picChg chg="del">
          <ac:chgData name="Kevin Offemaria" userId="ESdL7tGk4cDQt6Brbt3sbHxWxcTXJqjiOVCtlJhm/Os=" providerId="None" clId="Web-{88B21067-FB4C-4771-B97C-409680E495B1}" dt="2023-04-19T00:07:42.031" v="389"/>
          <ac:picMkLst>
            <pc:docMk/>
            <pc:sldMk cId="3216015711" sldId="306"/>
            <ac:picMk id="8" creationId="{82D869E7-FDE2-8E0C-5347-895E06559AAF}"/>
          </ac:picMkLst>
        </pc:picChg>
        <pc:picChg chg="add mod ord">
          <ac:chgData name="Kevin Offemaria" userId="ESdL7tGk4cDQt6Brbt3sbHxWxcTXJqjiOVCtlJhm/Os=" providerId="None" clId="Web-{88B21067-FB4C-4771-B97C-409680E495B1}" dt="2023-04-19T00:08:05.923" v="392" actId="1076"/>
          <ac:picMkLst>
            <pc:docMk/>
            <pc:sldMk cId="3216015711" sldId="306"/>
            <ac:picMk id="9" creationId="{42708EAD-3F90-1460-57D3-9C11A113CD92}"/>
          </ac:picMkLst>
        </pc:picChg>
        <pc:picChg chg="add mod">
          <ac:chgData name="Kevin Offemaria" userId="ESdL7tGk4cDQt6Brbt3sbHxWxcTXJqjiOVCtlJhm/Os=" providerId="None" clId="Web-{88B21067-FB4C-4771-B97C-409680E495B1}" dt="2023-04-19T00:08:23.236" v="395" actId="14100"/>
          <ac:picMkLst>
            <pc:docMk/>
            <pc:sldMk cId="3216015711" sldId="306"/>
            <ac:picMk id="10" creationId="{418ADECC-F6E7-4C75-1449-08112C2107DF}"/>
          </ac:picMkLst>
        </pc:picChg>
      </pc:sldChg>
      <pc:sldChg chg="modSp add ord replId">
        <pc:chgData name="Kevin Offemaria" userId="ESdL7tGk4cDQt6Brbt3sbHxWxcTXJqjiOVCtlJhm/Os=" providerId="None" clId="Web-{88B21067-FB4C-4771-B97C-409680E495B1}" dt="2023-04-19T00:12:45.633" v="497" actId="20577"/>
        <pc:sldMkLst>
          <pc:docMk/>
          <pc:sldMk cId="2275210749" sldId="307"/>
        </pc:sldMkLst>
        <pc:spChg chg="mod">
          <ac:chgData name="Kevin Offemaria" userId="ESdL7tGk4cDQt6Brbt3sbHxWxcTXJqjiOVCtlJhm/Os=" providerId="None" clId="Web-{88B21067-FB4C-4771-B97C-409680E495B1}" dt="2023-04-19T00:12:45.633" v="497" actId="20577"/>
          <ac:spMkLst>
            <pc:docMk/>
            <pc:sldMk cId="2275210749" sldId="307"/>
            <ac:spMk id="3" creationId="{B501D818-A631-71F9-5B5F-665EE5E5091B}"/>
          </ac:spMkLst>
        </pc:spChg>
      </pc:sldChg>
      <pc:sldChg chg="modSp add ord replId">
        <pc:chgData name="Kevin Offemaria" userId="ESdL7tGk4cDQt6Brbt3sbHxWxcTXJqjiOVCtlJhm/Os=" providerId="None" clId="Web-{88B21067-FB4C-4771-B97C-409680E495B1}" dt="2023-04-19T00:13:21.884" v="511" actId="20577"/>
        <pc:sldMkLst>
          <pc:docMk/>
          <pc:sldMk cId="528777684" sldId="308"/>
        </pc:sldMkLst>
        <pc:spChg chg="mod">
          <ac:chgData name="Kevin Offemaria" userId="ESdL7tGk4cDQt6Brbt3sbHxWxcTXJqjiOVCtlJhm/Os=" providerId="None" clId="Web-{88B21067-FB4C-4771-B97C-409680E495B1}" dt="2023-04-19T00:13:21.884" v="511" actId="20577"/>
          <ac:spMkLst>
            <pc:docMk/>
            <pc:sldMk cId="528777684" sldId="308"/>
            <ac:spMk id="3" creationId="{B501D818-A631-71F9-5B5F-665EE5E5091B}"/>
          </ac:spMkLst>
        </pc:spChg>
      </pc:sldChg>
    </pc:docChg>
  </pc:docChgLst>
  <pc:docChgLst>
    <pc:chgData name="Kevin Offemaria" clId="Web-{73922B5B-D07B-4D88-BF48-BBB92EC6345F}"/>
    <pc:docChg chg="modSld">
      <pc:chgData name="Kevin Offemaria" userId="" providerId="" clId="Web-{73922B5B-D07B-4D88-BF48-BBB92EC6345F}" dt="2023-04-26T04:57:14.836" v="25" actId="1076"/>
      <pc:docMkLst>
        <pc:docMk/>
      </pc:docMkLst>
      <pc:sldChg chg="modSp">
        <pc:chgData name="Kevin Offemaria" userId="" providerId="" clId="Web-{73922B5B-D07B-4D88-BF48-BBB92EC6345F}" dt="2023-04-26T04:57:14.836" v="25" actId="1076"/>
        <pc:sldMkLst>
          <pc:docMk/>
          <pc:sldMk cId="4128825728" sldId="279"/>
        </pc:sldMkLst>
        <pc:spChg chg="mod">
          <ac:chgData name="Kevin Offemaria" userId="" providerId="" clId="Web-{73922B5B-D07B-4D88-BF48-BBB92EC6345F}" dt="2023-04-26T04:57:14.836" v="25" actId="1076"/>
          <ac:spMkLst>
            <pc:docMk/>
            <pc:sldMk cId="4128825728" sldId="279"/>
            <ac:spMk id="2" creationId="{33899E72-272C-6BD3-6DF9-BBB496DD7CF3}"/>
          </ac:spMkLst>
        </pc:spChg>
      </pc:sldChg>
      <pc:sldChg chg="modSp">
        <pc:chgData name="Kevin Offemaria" userId="" providerId="" clId="Web-{73922B5B-D07B-4D88-BF48-BBB92EC6345F}" dt="2023-04-26T04:56:13.987" v="22" actId="20577"/>
        <pc:sldMkLst>
          <pc:docMk/>
          <pc:sldMk cId="4263241188" sldId="294"/>
        </pc:sldMkLst>
        <pc:spChg chg="mod">
          <ac:chgData name="Kevin Offemaria" userId="" providerId="" clId="Web-{73922B5B-D07B-4D88-BF48-BBB92EC6345F}" dt="2023-04-26T04:56:13.987" v="22" actId="20577"/>
          <ac:spMkLst>
            <pc:docMk/>
            <pc:sldMk cId="4263241188" sldId="294"/>
            <ac:spMk id="11" creationId="{2AEF4D73-5F79-1FCC-92F6-9AEC0C1AA1A6}"/>
          </ac:spMkLst>
        </pc:spChg>
      </pc:sldChg>
      <pc:sldChg chg="modSp">
        <pc:chgData name="Kevin Offemaria" userId="" providerId="" clId="Web-{73922B5B-D07B-4D88-BF48-BBB92EC6345F}" dt="2023-04-26T04:16:16.174" v="12" actId="20577"/>
        <pc:sldMkLst>
          <pc:docMk/>
          <pc:sldMk cId="4003817216" sldId="319"/>
        </pc:sldMkLst>
        <pc:spChg chg="mod">
          <ac:chgData name="Kevin Offemaria" userId="" providerId="" clId="Web-{73922B5B-D07B-4D88-BF48-BBB92EC6345F}" dt="2023-04-26T04:16:16.174" v="12" actId="20577"/>
          <ac:spMkLst>
            <pc:docMk/>
            <pc:sldMk cId="4003817216" sldId="319"/>
            <ac:spMk id="3" creationId="{B501D818-A631-71F9-5B5F-665EE5E5091B}"/>
          </ac:spMkLst>
        </pc:spChg>
      </pc:sldChg>
      <pc:sldChg chg="modSp">
        <pc:chgData name="Kevin Offemaria" userId="" providerId="" clId="Web-{73922B5B-D07B-4D88-BF48-BBB92EC6345F}" dt="2023-04-26T04:15:44.267" v="7" actId="20577"/>
        <pc:sldMkLst>
          <pc:docMk/>
          <pc:sldMk cId="1173773184" sldId="326"/>
        </pc:sldMkLst>
        <pc:spChg chg="mod">
          <ac:chgData name="Kevin Offemaria" userId="" providerId="" clId="Web-{73922B5B-D07B-4D88-BF48-BBB92EC6345F}" dt="2023-04-26T04:15:44.267" v="7" actId="20577"/>
          <ac:spMkLst>
            <pc:docMk/>
            <pc:sldMk cId="1173773184" sldId="326"/>
            <ac:spMk id="3" creationId="{B501D818-A631-71F9-5B5F-665EE5E5091B}"/>
          </ac:spMkLst>
        </pc:spChg>
      </pc:sldChg>
      <pc:sldChg chg="modSp">
        <pc:chgData name="Kevin Offemaria" userId="" providerId="" clId="Web-{73922B5B-D07B-4D88-BF48-BBB92EC6345F}" dt="2023-04-26T04:12:50.809" v="1" actId="14100"/>
        <pc:sldMkLst>
          <pc:docMk/>
          <pc:sldMk cId="2147449374" sldId="327"/>
        </pc:sldMkLst>
        <pc:spChg chg="mod">
          <ac:chgData name="Kevin Offemaria" userId="" providerId="" clId="Web-{73922B5B-D07B-4D88-BF48-BBB92EC6345F}" dt="2023-04-26T04:12:50.809" v="1" actId="14100"/>
          <ac:spMkLst>
            <pc:docMk/>
            <pc:sldMk cId="2147449374" sldId="327"/>
            <ac:spMk id="3" creationId="{B501D818-A631-71F9-5B5F-665EE5E5091B}"/>
          </ac:spMkLst>
        </pc:spChg>
      </pc:sldChg>
    </pc:docChg>
  </pc:docChgLst>
  <pc:docChgLst>
    <pc:chgData name="Kevin Offemaria" clId="Web-{F06667BE-2AB1-40DE-8B66-1E452D732FE6}"/>
    <pc:docChg chg="addSld delSld modSld sldOrd">
      <pc:chgData name="Kevin Offemaria" userId="" providerId="" clId="Web-{F06667BE-2AB1-40DE-8B66-1E452D732FE6}" dt="2023-03-27T04:34:24.936" v="1032" actId="20577"/>
      <pc:docMkLst>
        <pc:docMk/>
      </pc:docMkLst>
      <pc:sldChg chg="modSp">
        <pc:chgData name="Kevin Offemaria" userId="" providerId="" clId="Web-{F06667BE-2AB1-40DE-8B66-1E452D732FE6}" dt="2023-03-27T03:33:50.343" v="64" actId="20577"/>
        <pc:sldMkLst>
          <pc:docMk/>
          <pc:sldMk cId="4174666049" sldId="283"/>
        </pc:sldMkLst>
        <pc:spChg chg="mod">
          <ac:chgData name="Kevin Offemaria" userId="" providerId="" clId="Web-{F06667BE-2AB1-40DE-8B66-1E452D732FE6}" dt="2023-03-27T03:33:50.343" v="64" actId="20577"/>
          <ac:spMkLst>
            <pc:docMk/>
            <pc:sldMk cId="4174666049" sldId="283"/>
            <ac:spMk id="2" creationId="{C54C533B-93CA-4431-9F2B-04F89DD96727}"/>
          </ac:spMkLst>
        </pc:spChg>
        <pc:picChg chg="mod">
          <ac:chgData name="Kevin Offemaria" userId="" providerId="" clId="Web-{F06667BE-2AB1-40DE-8B66-1E452D732FE6}" dt="2023-03-27T03:33:45.906" v="62" actId="14100"/>
          <ac:picMkLst>
            <pc:docMk/>
            <pc:sldMk cId="4174666049" sldId="283"/>
            <ac:picMk id="8" creationId="{365E0659-0334-5B02-AF1C-A0B7C2A6D242}"/>
          </ac:picMkLst>
        </pc:picChg>
      </pc:sldChg>
      <pc:sldChg chg="modSp">
        <pc:chgData name="Kevin Offemaria" userId="" providerId="" clId="Web-{F06667BE-2AB1-40DE-8B66-1E452D732FE6}" dt="2023-03-27T03:36:09.488" v="124" actId="20577"/>
        <pc:sldMkLst>
          <pc:docMk/>
          <pc:sldMk cId="3362424884" sldId="284"/>
        </pc:sldMkLst>
        <pc:spChg chg="mod">
          <ac:chgData name="Kevin Offemaria" userId="" providerId="" clId="Web-{F06667BE-2AB1-40DE-8B66-1E452D732FE6}" dt="2023-03-27T03:36:09.488" v="124" actId="20577"/>
          <ac:spMkLst>
            <pc:docMk/>
            <pc:sldMk cId="3362424884" sldId="284"/>
            <ac:spMk id="3" creationId="{B501D818-A631-71F9-5B5F-665EE5E5091B}"/>
          </ac:spMkLst>
        </pc:spChg>
      </pc:sldChg>
      <pc:sldChg chg="addSp delSp modSp ord">
        <pc:chgData name="Kevin Offemaria" userId="" providerId="" clId="Web-{F06667BE-2AB1-40DE-8B66-1E452D732FE6}" dt="2023-03-27T03:44:15.943" v="271" actId="1076"/>
        <pc:sldMkLst>
          <pc:docMk/>
          <pc:sldMk cId="3616149008" sldId="285"/>
        </pc:sldMkLst>
        <pc:spChg chg="mod">
          <ac:chgData name="Kevin Offemaria" userId="" providerId="" clId="Web-{F06667BE-2AB1-40DE-8B66-1E452D732FE6}" dt="2023-03-27T03:41:46.595" v="237" actId="20577"/>
          <ac:spMkLst>
            <pc:docMk/>
            <pc:sldMk cId="3616149008" sldId="285"/>
            <ac:spMk id="2" creationId="{4E6EE68A-E484-A595-6782-F8B64CB95A3D}"/>
          </ac:spMkLst>
        </pc:spChg>
        <pc:spChg chg="mod">
          <ac:chgData name="Kevin Offemaria" userId="" providerId="" clId="Web-{F06667BE-2AB1-40DE-8B66-1E452D732FE6}" dt="2023-03-27T03:44:01.771" v="265" actId="20577"/>
          <ac:spMkLst>
            <pc:docMk/>
            <pc:sldMk cId="3616149008" sldId="285"/>
            <ac:spMk id="3" creationId="{B501D818-A631-71F9-5B5F-665EE5E5091B}"/>
          </ac:spMkLst>
        </pc:spChg>
        <pc:picChg chg="add del mod">
          <ac:chgData name="Kevin Offemaria" userId="" providerId="" clId="Web-{F06667BE-2AB1-40DE-8B66-1E452D732FE6}" dt="2023-03-27T03:44:08.912" v="269"/>
          <ac:picMkLst>
            <pc:docMk/>
            <pc:sldMk cId="3616149008" sldId="285"/>
            <ac:picMk id="5" creationId="{9DA4B667-0AED-81F7-C4F6-6D18918ACFD4}"/>
          </ac:picMkLst>
        </pc:picChg>
        <pc:picChg chg="add mod">
          <ac:chgData name="Kevin Offemaria" userId="" providerId="" clId="Web-{F06667BE-2AB1-40DE-8B66-1E452D732FE6}" dt="2023-03-27T03:44:15.943" v="271" actId="1076"/>
          <ac:picMkLst>
            <pc:docMk/>
            <pc:sldMk cId="3616149008" sldId="285"/>
            <ac:picMk id="7" creationId="{81B298CB-E3CF-00AB-2E48-92F40AEAB83E}"/>
          </ac:picMkLst>
        </pc:picChg>
      </pc:sldChg>
      <pc:sldChg chg="modSp">
        <pc:chgData name="Kevin Offemaria" userId="" providerId="" clId="Web-{F06667BE-2AB1-40DE-8B66-1E452D732FE6}" dt="2023-03-27T03:39:54.514" v="218" actId="20577"/>
        <pc:sldMkLst>
          <pc:docMk/>
          <pc:sldMk cId="769910582" sldId="286"/>
        </pc:sldMkLst>
        <pc:spChg chg="mod">
          <ac:chgData name="Kevin Offemaria" userId="" providerId="" clId="Web-{F06667BE-2AB1-40DE-8B66-1E452D732FE6}" dt="2023-03-27T03:39:54.514" v="218" actId="20577"/>
          <ac:spMkLst>
            <pc:docMk/>
            <pc:sldMk cId="769910582" sldId="286"/>
            <ac:spMk id="3" creationId="{B501D818-A631-71F9-5B5F-665EE5E5091B}"/>
          </ac:spMkLst>
        </pc:spChg>
      </pc:sldChg>
      <pc:sldChg chg="modSp ord">
        <pc:chgData name="Kevin Offemaria" userId="" providerId="" clId="Web-{F06667BE-2AB1-40DE-8B66-1E452D732FE6}" dt="2023-03-27T03:47:54.496" v="332" actId="20577"/>
        <pc:sldMkLst>
          <pc:docMk/>
          <pc:sldMk cId="2000255617" sldId="287"/>
        </pc:sldMkLst>
        <pc:spChg chg="mod">
          <ac:chgData name="Kevin Offemaria" userId="" providerId="" clId="Web-{F06667BE-2AB1-40DE-8B66-1E452D732FE6}" dt="2023-03-27T03:47:54.496" v="332" actId="20577"/>
          <ac:spMkLst>
            <pc:docMk/>
            <pc:sldMk cId="2000255617" sldId="287"/>
            <ac:spMk id="3" creationId="{B501D818-A631-71F9-5B5F-665EE5E5091B}"/>
          </ac:spMkLst>
        </pc:spChg>
      </pc:sldChg>
      <pc:sldChg chg="modSp del">
        <pc:chgData name="Kevin Offemaria" userId="" providerId="" clId="Web-{F06667BE-2AB1-40DE-8B66-1E452D732FE6}" dt="2023-03-27T03:40:37.172" v="223"/>
        <pc:sldMkLst>
          <pc:docMk/>
          <pc:sldMk cId="416602984" sldId="288"/>
        </pc:sldMkLst>
        <pc:spChg chg="mod">
          <ac:chgData name="Kevin Offemaria" userId="" providerId="" clId="Web-{F06667BE-2AB1-40DE-8B66-1E452D732FE6}" dt="2023-03-27T03:40:32.515" v="222" actId="1076"/>
          <ac:spMkLst>
            <pc:docMk/>
            <pc:sldMk cId="416602984" sldId="288"/>
            <ac:spMk id="3" creationId="{B501D818-A631-71F9-5B5F-665EE5E5091B}"/>
          </ac:spMkLst>
        </pc:spChg>
      </pc:sldChg>
      <pc:sldChg chg="addSp modSp">
        <pc:chgData name="Kevin Offemaria" userId="" providerId="" clId="Web-{F06667BE-2AB1-40DE-8B66-1E452D732FE6}" dt="2023-03-27T03:52:46.571" v="424" actId="20577"/>
        <pc:sldMkLst>
          <pc:docMk/>
          <pc:sldMk cId="2304748958" sldId="289"/>
        </pc:sldMkLst>
        <pc:spChg chg="mod">
          <ac:chgData name="Kevin Offemaria" userId="" providerId="" clId="Web-{F06667BE-2AB1-40DE-8B66-1E452D732FE6}" dt="2023-03-27T03:52:46.571" v="424" actId="20577"/>
          <ac:spMkLst>
            <pc:docMk/>
            <pc:sldMk cId="2304748958" sldId="289"/>
            <ac:spMk id="2" creationId="{4E6EE68A-E484-A595-6782-F8B64CB95A3D}"/>
          </ac:spMkLst>
        </pc:spChg>
        <pc:spChg chg="mod">
          <ac:chgData name="Kevin Offemaria" userId="" providerId="" clId="Web-{F06667BE-2AB1-40DE-8B66-1E452D732FE6}" dt="2023-03-27T03:52:01.237" v="410" actId="20577"/>
          <ac:spMkLst>
            <pc:docMk/>
            <pc:sldMk cId="2304748958" sldId="289"/>
            <ac:spMk id="3" creationId="{B501D818-A631-71F9-5B5F-665EE5E5091B}"/>
          </ac:spMkLst>
        </pc:spChg>
        <pc:picChg chg="add mod">
          <ac:chgData name="Kevin Offemaria" userId="" providerId="" clId="Web-{F06667BE-2AB1-40DE-8B66-1E452D732FE6}" dt="2023-03-27T03:52:10.070" v="416" actId="1076"/>
          <ac:picMkLst>
            <pc:docMk/>
            <pc:sldMk cId="2304748958" sldId="289"/>
            <ac:picMk id="5" creationId="{AD65B469-71BB-929B-7573-6BAF33F5698D}"/>
          </ac:picMkLst>
        </pc:picChg>
      </pc:sldChg>
      <pc:sldChg chg="addSp delSp modSp">
        <pc:chgData name="Kevin Offemaria" userId="" providerId="" clId="Web-{F06667BE-2AB1-40DE-8B66-1E452D732FE6}" dt="2023-03-27T04:23:29.195" v="843" actId="20577"/>
        <pc:sldMkLst>
          <pc:docMk/>
          <pc:sldMk cId="1341667945" sldId="290"/>
        </pc:sldMkLst>
        <pc:spChg chg="mod">
          <ac:chgData name="Kevin Offemaria" userId="" providerId="" clId="Web-{F06667BE-2AB1-40DE-8B66-1E452D732FE6}" dt="2023-03-27T04:08:32.566" v="714" actId="20577"/>
          <ac:spMkLst>
            <pc:docMk/>
            <pc:sldMk cId="1341667945" sldId="290"/>
            <ac:spMk id="2" creationId="{4E6EE68A-E484-A595-6782-F8B64CB95A3D}"/>
          </ac:spMkLst>
        </pc:spChg>
        <pc:spChg chg="mod">
          <ac:chgData name="Kevin Offemaria" userId="" providerId="" clId="Web-{F06667BE-2AB1-40DE-8B66-1E452D732FE6}" dt="2023-03-27T04:23:29.195" v="843" actId="20577"/>
          <ac:spMkLst>
            <pc:docMk/>
            <pc:sldMk cId="1341667945" sldId="290"/>
            <ac:spMk id="3" creationId="{B501D818-A631-71F9-5B5F-665EE5E5091B}"/>
          </ac:spMkLst>
        </pc:spChg>
        <pc:picChg chg="add mod">
          <ac:chgData name="Kevin Offemaria" userId="" providerId="" clId="Web-{F06667BE-2AB1-40DE-8B66-1E452D732FE6}" dt="2023-03-27T04:18:41.921" v="723" actId="1076"/>
          <ac:picMkLst>
            <pc:docMk/>
            <pc:sldMk cId="1341667945" sldId="290"/>
            <ac:picMk id="5" creationId="{172E22CC-30EC-7C95-A1CA-19D8382597A1}"/>
          </ac:picMkLst>
        </pc:picChg>
        <pc:picChg chg="add del mod">
          <ac:chgData name="Kevin Offemaria" userId="" providerId="" clId="Web-{F06667BE-2AB1-40DE-8B66-1E452D732FE6}" dt="2023-03-27T04:20:13.908" v="765"/>
          <ac:picMkLst>
            <pc:docMk/>
            <pc:sldMk cId="1341667945" sldId="290"/>
            <ac:picMk id="7" creationId="{16078CB5-5754-36F4-8625-66855803BCF8}"/>
          </ac:picMkLst>
        </pc:picChg>
        <pc:picChg chg="add mod">
          <ac:chgData name="Kevin Offemaria" userId="" providerId="" clId="Web-{F06667BE-2AB1-40DE-8B66-1E452D732FE6}" dt="2023-03-27T04:20:19.705" v="768" actId="14100"/>
          <ac:picMkLst>
            <pc:docMk/>
            <pc:sldMk cId="1341667945" sldId="290"/>
            <ac:picMk id="8" creationId="{8811BC51-09F7-EF6A-360B-5B3DD2852CDC}"/>
          </ac:picMkLst>
        </pc:picChg>
      </pc:sldChg>
      <pc:sldChg chg="addSp delSp modSp">
        <pc:chgData name="Kevin Offemaria" userId="" providerId="" clId="Web-{F06667BE-2AB1-40DE-8B66-1E452D732FE6}" dt="2023-03-27T04:00:34.100" v="539" actId="1076"/>
        <pc:sldMkLst>
          <pc:docMk/>
          <pc:sldMk cId="3259090373" sldId="291"/>
        </pc:sldMkLst>
        <pc:spChg chg="mod">
          <ac:chgData name="Kevin Offemaria" userId="" providerId="" clId="Web-{F06667BE-2AB1-40DE-8B66-1E452D732FE6}" dt="2023-03-27T03:56:26.406" v="514" actId="20577"/>
          <ac:spMkLst>
            <pc:docMk/>
            <pc:sldMk cId="3259090373" sldId="291"/>
            <ac:spMk id="2" creationId="{4E6EE68A-E484-A595-6782-F8B64CB95A3D}"/>
          </ac:spMkLst>
        </pc:spChg>
        <pc:spChg chg="del mod">
          <ac:chgData name="Kevin Offemaria" userId="" providerId="" clId="Web-{F06667BE-2AB1-40DE-8B66-1E452D732FE6}" dt="2023-03-27T03:58:13.534" v="522"/>
          <ac:spMkLst>
            <pc:docMk/>
            <pc:sldMk cId="3259090373" sldId="291"/>
            <ac:spMk id="3" creationId="{B501D818-A631-71F9-5B5F-665EE5E5091B}"/>
          </ac:spMkLst>
        </pc:spChg>
        <pc:spChg chg="add del mod">
          <ac:chgData name="Kevin Offemaria" userId="" providerId="" clId="Web-{F06667BE-2AB1-40DE-8B66-1E452D732FE6}" dt="2023-03-27T03:58:16.190" v="523"/>
          <ac:spMkLst>
            <pc:docMk/>
            <pc:sldMk cId="3259090373" sldId="291"/>
            <ac:spMk id="7" creationId="{65CB9C79-18F4-50F5-473C-F0F29F4A4DAD}"/>
          </ac:spMkLst>
        </pc:spChg>
        <pc:picChg chg="add mod ord">
          <ac:chgData name="Kevin Offemaria" userId="" providerId="" clId="Web-{F06667BE-2AB1-40DE-8B66-1E452D732FE6}" dt="2023-03-27T04:00:31.819" v="538" actId="14100"/>
          <ac:picMkLst>
            <pc:docMk/>
            <pc:sldMk cId="3259090373" sldId="291"/>
            <ac:picMk id="8" creationId="{2A8F5F4C-BE55-4EBE-C521-BF5C25D0CC47}"/>
          </ac:picMkLst>
        </pc:picChg>
        <pc:picChg chg="add mod">
          <ac:chgData name="Kevin Offemaria" userId="" providerId="" clId="Web-{F06667BE-2AB1-40DE-8B66-1E452D732FE6}" dt="2023-03-27T04:00:27.756" v="537" actId="1076"/>
          <ac:picMkLst>
            <pc:docMk/>
            <pc:sldMk cId="3259090373" sldId="291"/>
            <ac:picMk id="9" creationId="{605A86E2-CBA5-C967-63FF-26111A3A3B2C}"/>
          </ac:picMkLst>
        </pc:picChg>
        <pc:picChg chg="add mod">
          <ac:chgData name="Kevin Offemaria" userId="" providerId="" clId="Web-{F06667BE-2AB1-40DE-8B66-1E452D732FE6}" dt="2023-03-27T04:00:34.100" v="539" actId="1076"/>
          <ac:picMkLst>
            <pc:docMk/>
            <pc:sldMk cId="3259090373" sldId="291"/>
            <ac:picMk id="10" creationId="{B7AB54AA-EE52-183C-7B17-718B944511F8}"/>
          </ac:picMkLst>
        </pc:picChg>
      </pc:sldChg>
      <pc:sldChg chg="addSp delSp modSp">
        <pc:chgData name="Kevin Offemaria" userId="" providerId="" clId="Web-{F06667BE-2AB1-40DE-8B66-1E452D732FE6}" dt="2023-03-27T04:25:17.244" v="861" actId="14100"/>
        <pc:sldMkLst>
          <pc:docMk/>
          <pc:sldMk cId="3065634584" sldId="292"/>
        </pc:sldMkLst>
        <pc:spChg chg="mod">
          <ac:chgData name="Kevin Offemaria" userId="" providerId="" clId="Web-{F06667BE-2AB1-40DE-8B66-1E452D732FE6}" dt="2023-03-27T04:24:01.899" v="848" actId="20577"/>
          <ac:spMkLst>
            <pc:docMk/>
            <pc:sldMk cId="3065634584" sldId="292"/>
            <ac:spMk id="2" creationId="{4E6EE68A-E484-A595-6782-F8B64CB95A3D}"/>
          </ac:spMkLst>
        </pc:spChg>
        <pc:spChg chg="del mod">
          <ac:chgData name="Kevin Offemaria" userId="" providerId="" clId="Web-{F06667BE-2AB1-40DE-8B66-1E452D732FE6}" dt="2023-03-27T04:24:23.008" v="851"/>
          <ac:spMkLst>
            <pc:docMk/>
            <pc:sldMk cId="3065634584" sldId="292"/>
            <ac:spMk id="3" creationId="{B501D818-A631-71F9-5B5F-665EE5E5091B}"/>
          </ac:spMkLst>
        </pc:spChg>
        <pc:picChg chg="add mod ord">
          <ac:chgData name="Kevin Offemaria" userId="" providerId="" clId="Web-{F06667BE-2AB1-40DE-8B66-1E452D732FE6}" dt="2023-03-27T04:24:31.681" v="854" actId="1076"/>
          <ac:picMkLst>
            <pc:docMk/>
            <pc:sldMk cId="3065634584" sldId="292"/>
            <ac:picMk id="5" creationId="{73635B2E-7CAD-A8B0-CE98-8032DFFBC314}"/>
          </ac:picMkLst>
        </pc:picChg>
        <pc:picChg chg="add mod">
          <ac:chgData name="Kevin Offemaria" userId="" providerId="" clId="Web-{F06667BE-2AB1-40DE-8B66-1E452D732FE6}" dt="2023-03-27T04:24:54.572" v="857" actId="14100"/>
          <ac:picMkLst>
            <pc:docMk/>
            <pc:sldMk cId="3065634584" sldId="292"/>
            <ac:picMk id="7" creationId="{76EE8D6E-A94B-CAA5-A75B-764DF7377CD4}"/>
          </ac:picMkLst>
        </pc:picChg>
        <pc:picChg chg="add mod">
          <ac:chgData name="Kevin Offemaria" userId="" providerId="" clId="Web-{F06667BE-2AB1-40DE-8B66-1E452D732FE6}" dt="2023-03-27T04:25:17.244" v="861" actId="14100"/>
          <ac:picMkLst>
            <pc:docMk/>
            <pc:sldMk cId="3065634584" sldId="292"/>
            <ac:picMk id="8" creationId="{7563664F-750F-DBE8-6809-2B408192DEAC}"/>
          </ac:picMkLst>
        </pc:picChg>
      </pc:sldChg>
      <pc:sldChg chg="modSp">
        <pc:chgData name="Kevin Offemaria" userId="" providerId="" clId="Web-{F06667BE-2AB1-40DE-8B66-1E452D732FE6}" dt="2023-03-27T04:25:53.089" v="875" actId="20577"/>
        <pc:sldMkLst>
          <pc:docMk/>
          <pc:sldMk cId="3424166814" sldId="293"/>
        </pc:sldMkLst>
        <pc:spChg chg="mod">
          <ac:chgData name="Kevin Offemaria" userId="" providerId="" clId="Web-{F06667BE-2AB1-40DE-8B66-1E452D732FE6}" dt="2023-03-27T04:25:53.089" v="875" actId="20577"/>
          <ac:spMkLst>
            <pc:docMk/>
            <pc:sldMk cId="3424166814" sldId="293"/>
            <ac:spMk id="3" creationId="{B501D818-A631-71F9-5B5F-665EE5E5091B}"/>
          </ac:spMkLst>
        </pc:spChg>
      </pc:sldChg>
      <pc:sldChg chg="modSp">
        <pc:chgData name="Kevin Offemaria" userId="" providerId="" clId="Web-{F06667BE-2AB1-40DE-8B66-1E452D732FE6}" dt="2023-03-27T04:34:24.936" v="1032" actId="20577"/>
        <pc:sldMkLst>
          <pc:docMk/>
          <pc:sldMk cId="4263241188" sldId="294"/>
        </pc:sldMkLst>
        <pc:spChg chg="mod">
          <ac:chgData name="Kevin Offemaria" userId="" providerId="" clId="Web-{F06667BE-2AB1-40DE-8B66-1E452D732FE6}" dt="2023-03-27T04:34:24.936" v="1032" actId="20577"/>
          <ac:spMkLst>
            <pc:docMk/>
            <pc:sldMk cId="4263241188" sldId="294"/>
            <ac:spMk id="3" creationId="{B501D818-A631-71F9-5B5F-665EE5E5091B}"/>
          </ac:spMkLst>
        </pc:spChg>
      </pc:sldChg>
      <pc:sldChg chg="add replId">
        <pc:chgData name="Kevin Offemaria" userId="" providerId="" clId="Web-{F06667BE-2AB1-40DE-8B66-1E452D732FE6}" dt="2023-03-27T03:40:26.750" v="220"/>
        <pc:sldMkLst>
          <pc:docMk/>
          <pc:sldMk cId="2692002303" sldId="295"/>
        </pc:sldMkLst>
      </pc:sldChg>
      <pc:sldChg chg="addSp delSp modSp add replId">
        <pc:chgData name="Kevin Offemaria" userId="" providerId="" clId="Web-{F06667BE-2AB1-40DE-8B66-1E452D732FE6}" dt="2023-03-27T03:56:17.093" v="512" actId="20577"/>
        <pc:sldMkLst>
          <pc:docMk/>
          <pc:sldMk cId="683037021" sldId="296"/>
        </pc:sldMkLst>
        <pc:spChg chg="mod">
          <ac:chgData name="Kevin Offemaria" userId="" providerId="" clId="Web-{F06667BE-2AB1-40DE-8B66-1E452D732FE6}" dt="2023-03-27T03:52:43.024" v="423" actId="20577"/>
          <ac:spMkLst>
            <pc:docMk/>
            <pc:sldMk cId="683037021" sldId="296"/>
            <ac:spMk id="2" creationId="{4E6EE68A-E484-A595-6782-F8B64CB95A3D}"/>
          </ac:spMkLst>
        </pc:spChg>
        <pc:spChg chg="mod">
          <ac:chgData name="Kevin Offemaria" userId="" providerId="" clId="Web-{F06667BE-2AB1-40DE-8B66-1E452D732FE6}" dt="2023-03-27T03:56:17.093" v="512" actId="20577"/>
          <ac:spMkLst>
            <pc:docMk/>
            <pc:sldMk cId="683037021" sldId="296"/>
            <ac:spMk id="3" creationId="{B501D818-A631-71F9-5B5F-665EE5E5091B}"/>
          </ac:spMkLst>
        </pc:spChg>
        <pc:picChg chg="del">
          <ac:chgData name="Kevin Offemaria" userId="" providerId="" clId="Web-{F06667BE-2AB1-40DE-8B66-1E452D732FE6}" dt="2023-03-27T03:52:50.368" v="425"/>
          <ac:picMkLst>
            <pc:docMk/>
            <pc:sldMk cId="683037021" sldId="296"/>
            <ac:picMk id="5" creationId="{AD65B469-71BB-929B-7573-6BAF33F5698D}"/>
          </ac:picMkLst>
        </pc:picChg>
        <pc:picChg chg="add mod">
          <ac:chgData name="Kevin Offemaria" userId="" providerId="" clId="Web-{F06667BE-2AB1-40DE-8B66-1E452D732FE6}" dt="2023-03-27T03:53:52.182" v="447" actId="1076"/>
          <ac:picMkLst>
            <pc:docMk/>
            <pc:sldMk cId="683037021" sldId="296"/>
            <ac:picMk id="7" creationId="{9DE42AE0-F4A8-0747-28B9-FE14950EB0F9}"/>
          </ac:picMkLst>
        </pc:picChg>
      </pc:sldChg>
      <pc:sldChg chg="modSp add replId">
        <pc:chgData name="Kevin Offemaria" userId="" providerId="" clId="Web-{F06667BE-2AB1-40DE-8B66-1E452D732FE6}" dt="2023-03-27T04:18:32.248" v="720" actId="20577"/>
        <pc:sldMkLst>
          <pc:docMk/>
          <pc:sldMk cId="2938690139" sldId="297"/>
        </pc:sldMkLst>
        <pc:spChg chg="mod">
          <ac:chgData name="Kevin Offemaria" userId="" providerId="" clId="Web-{F06667BE-2AB1-40DE-8B66-1E452D732FE6}" dt="2023-03-27T03:58:03.424" v="521" actId="20577"/>
          <ac:spMkLst>
            <pc:docMk/>
            <pc:sldMk cId="2938690139" sldId="297"/>
            <ac:spMk id="2" creationId="{4E6EE68A-E484-A595-6782-F8B64CB95A3D}"/>
          </ac:spMkLst>
        </pc:spChg>
        <pc:spChg chg="mod">
          <ac:chgData name="Kevin Offemaria" userId="" providerId="" clId="Web-{F06667BE-2AB1-40DE-8B66-1E452D732FE6}" dt="2023-03-27T04:18:32.248" v="720" actId="20577"/>
          <ac:spMkLst>
            <pc:docMk/>
            <pc:sldMk cId="2938690139" sldId="297"/>
            <ac:spMk id="3" creationId="{B501D818-A631-71F9-5B5F-665EE5E5091B}"/>
          </ac:spMkLst>
        </pc:spChg>
      </pc:sldChg>
      <pc:sldChg chg="modSp add ord replId">
        <pc:chgData name="Kevin Offemaria" userId="" providerId="" clId="Web-{F06667BE-2AB1-40DE-8B66-1E452D732FE6}" dt="2023-03-27T04:30:13.008" v="952" actId="20577"/>
        <pc:sldMkLst>
          <pc:docMk/>
          <pc:sldMk cId="2389417504" sldId="298"/>
        </pc:sldMkLst>
        <pc:spChg chg="mod">
          <ac:chgData name="Kevin Offemaria" userId="" providerId="" clId="Web-{F06667BE-2AB1-40DE-8B66-1E452D732FE6}" dt="2023-03-27T04:26:02.218" v="876" actId="20577"/>
          <ac:spMkLst>
            <pc:docMk/>
            <pc:sldMk cId="2389417504" sldId="298"/>
            <ac:spMk id="2" creationId="{4E6EE68A-E484-A595-6782-F8B64CB95A3D}"/>
          </ac:spMkLst>
        </pc:spChg>
        <pc:spChg chg="mod">
          <ac:chgData name="Kevin Offemaria" userId="" providerId="" clId="Web-{F06667BE-2AB1-40DE-8B66-1E452D732FE6}" dt="2023-03-27T04:30:13.008" v="952" actId="20577"/>
          <ac:spMkLst>
            <pc:docMk/>
            <pc:sldMk cId="2389417504" sldId="298"/>
            <ac:spMk id="3" creationId="{B501D818-A631-71F9-5B5F-665EE5E5091B}"/>
          </ac:spMkLst>
        </pc:spChg>
      </pc:sldChg>
    </pc:docChg>
  </pc:docChgLst>
  <pc:docChgLst>
    <pc:chgData name="Kevin Offemaria" userId="ESdL7tGk4cDQt6Brbt3sbHxWxcTXJqjiOVCtlJhm/Os=" providerId="None" clId="Web-{2D5A99D5-0282-4804-B86A-14B142CFC9F8}"/>
    <pc:docChg chg="delSld modSld">
      <pc:chgData name="Kevin Offemaria" userId="ESdL7tGk4cDQt6Brbt3sbHxWxcTXJqjiOVCtlJhm/Os=" providerId="None" clId="Web-{2D5A99D5-0282-4804-B86A-14B142CFC9F8}" dt="2023-04-24T03:50:17.758" v="77" actId="20577"/>
      <pc:docMkLst>
        <pc:docMk/>
      </pc:docMkLst>
      <pc:sldChg chg="modSp">
        <pc:chgData name="Kevin Offemaria" userId="ESdL7tGk4cDQt6Brbt3sbHxWxcTXJqjiOVCtlJhm/Os=" providerId="None" clId="Web-{2D5A99D5-0282-4804-B86A-14B142CFC9F8}" dt="2023-04-24T03:29:07.828" v="63" actId="20577"/>
        <pc:sldMkLst>
          <pc:docMk/>
          <pc:sldMk cId="4263241188" sldId="294"/>
        </pc:sldMkLst>
        <pc:spChg chg="mod">
          <ac:chgData name="Kevin Offemaria" userId="ESdL7tGk4cDQt6Brbt3sbHxWxcTXJqjiOVCtlJhm/Os=" providerId="None" clId="Web-{2D5A99D5-0282-4804-B86A-14B142CFC9F8}" dt="2023-04-24T03:29:07.828" v="63" actId="20577"/>
          <ac:spMkLst>
            <pc:docMk/>
            <pc:sldMk cId="4263241188" sldId="294"/>
            <ac:spMk id="11" creationId="{2AEF4D73-5F79-1FCC-92F6-9AEC0C1AA1A6}"/>
          </ac:spMkLst>
        </pc:spChg>
      </pc:sldChg>
      <pc:sldChg chg="modSp">
        <pc:chgData name="Kevin Offemaria" userId="ESdL7tGk4cDQt6Brbt3sbHxWxcTXJqjiOVCtlJhm/Os=" providerId="None" clId="Web-{2D5A99D5-0282-4804-B86A-14B142CFC9F8}" dt="2023-04-24T03:29:39.141" v="66" actId="20577"/>
        <pc:sldMkLst>
          <pc:docMk/>
          <pc:sldMk cId="1299872768" sldId="304"/>
        </pc:sldMkLst>
        <pc:spChg chg="mod">
          <ac:chgData name="Kevin Offemaria" userId="ESdL7tGk4cDQt6Brbt3sbHxWxcTXJqjiOVCtlJhm/Os=" providerId="None" clId="Web-{2D5A99D5-0282-4804-B86A-14B142CFC9F8}" dt="2023-04-24T03:29:39.141" v="66" actId="20577"/>
          <ac:spMkLst>
            <pc:docMk/>
            <pc:sldMk cId="1299872768" sldId="304"/>
            <ac:spMk id="2" creationId="{4E6EE68A-E484-A595-6782-F8B64CB95A3D}"/>
          </ac:spMkLst>
        </pc:spChg>
      </pc:sldChg>
      <pc:sldChg chg="modSp">
        <pc:chgData name="Kevin Offemaria" userId="ESdL7tGk4cDQt6Brbt3sbHxWxcTXJqjiOVCtlJhm/Os=" providerId="None" clId="Web-{2D5A99D5-0282-4804-B86A-14B142CFC9F8}" dt="2023-04-24T03:29:48.142" v="69" actId="20577"/>
        <pc:sldMkLst>
          <pc:docMk/>
          <pc:sldMk cId="2708416915" sldId="305"/>
        </pc:sldMkLst>
        <pc:spChg chg="mod">
          <ac:chgData name="Kevin Offemaria" userId="ESdL7tGk4cDQt6Brbt3sbHxWxcTXJqjiOVCtlJhm/Os=" providerId="None" clId="Web-{2D5A99D5-0282-4804-B86A-14B142CFC9F8}" dt="2023-04-24T03:29:48.142" v="69" actId="20577"/>
          <ac:spMkLst>
            <pc:docMk/>
            <pc:sldMk cId="2708416915" sldId="305"/>
            <ac:spMk id="2" creationId="{4E6EE68A-E484-A595-6782-F8B64CB95A3D}"/>
          </ac:spMkLst>
        </pc:spChg>
      </pc:sldChg>
      <pc:sldChg chg="modSp">
        <pc:chgData name="Kevin Offemaria" userId="ESdL7tGk4cDQt6Brbt3sbHxWxcTXJqjiOVCtlJhm/Os=" providerId="None" clId="Web-{2D5A99D5-0282-4804-B86A-14B142CFC9F8}" dt="2023-04-24T03:29:51.255" v="70" actId="20577"/>
        <pc:sldMkLst>
          <pc:docMk/>
          <pc:sldMk cId="3216015711" sldId="306"/>
        </pc:sldMkLst>
        <pc:spChg chg="mod">
          <ac:chgData name="Kevin Offemaria" userId="ESdL7tGk4cDQt6Brbt3sbHxWxcTXJqjiOVCtlJhm/Os=" providerId="None" clId="Web-{2D5A99D5-0282-4804-B86A-14B142CFC9F8}" dt="2023-04-24T03:29:51.255" v="70" actId="20577"/>
          <ac:spMkLst>
            <pc:docMk/>
            <pc:sldMk cId="3216015711" sldId="306"/>
            <ac:spMk id="2" creationId="{4E6EE68A-E484-A595-6782-F8B64CB95A3D}"/>
          </ac:spMkLst>
        </pc:spChg>
      </pc:sldChg>
      <pc:sldChg chg="modSp">
        <pc:chgData name="Kevin Offemaria" userId="ESdL7tGk4cDQt6Brbt3sbHxWxcTXJqjiOVCtlJhm/Os=" providerId="None" clId="Web-{2D5A99D5-0282-4804-B86A-14B142CFC9F8}" dt="2023-04-24T03:29:42.485" v="67" actId="20577"/>
        <pc:sldMkLst>
          <pc:docMk/>
          <pc:sldMk cId="2275210749" sldId="307"/>
        </pc:sldMkLst>
        <pc:spChg chg="mod">
          <ac:chgData name="Kevin Offemaria" userId="ESdL7tGk4cDQt6Brbt3sbHxWxcTXJqjiOVCtlJhm/Os=" providerId="None" clId="Web-{2D5A99D5-0282-4804-B86A-14B142CFC9F8}" dt="2023-04-24T03:29:42.485" v="67" actId="20577"/>
          <ac:spMkLst>
            <pc:docMk/>
            <pc:sldMk cId="2275210749" sldId="307"/>
            <ac:spMk id="2" creationId="{4E6EE68A-E484-A595-6782-F8B64CB95A3D}"/>
          </ac:spMkLst>
        </pc:spChg>
      </pc:sldChg>
      <pc:sldChg chg="modSp">
        <pc:chgData name="Kevin Offemaria" userId="ESdL7tGk4cDQt6Brbt3sbHxWxcTXJqjiOVCtlJhm/Os=" providerId="None" clId="Web-{2D5A99D5-0282-4804-B86A-14B142CFC9F8}" dt="2023-04-24T03:29:54.021" v="71" actId="20577"/>
        <pc:sldMkLst>
          <pc:docMk/>
          <pc:sldMk cId="528777684" sldId="308"/>
        </pc:sldMkLst>
        <pc:spChg chg="mod">
          <ac:chgData name="Kevin Offemaria" userId="ESdL7tGk4cDQt6Brbt3sbHxWxcTXJqjiOVCtlJhm/Os=" providerId="None" clId="Web-{2D5A99D5-0282-4804-B86A-14B142CFC9F8}" dt="2023-04-24T03:29:54.021" v="71" actId="20577"/>
          <ac:spMkLst>
            <pc:docMk/>
            <pc:sldMk cId="528777684" sldId="308"/>
            <ac:spMk id="2" creationId="{4E6EE68A-E484-A595-6782-F8B64CB95A3D}"/>
          </ac:spMkLst>
        </pc:spChg>
      </pc:sldChg>
      <pc:sldChg chg="modSp">
        <pc:chgData name="Kevin Offemaria" userId="ESdL7tGk4cDQt6Brbt3sbHxWxcTXJqjiOVCtlJhm/Os=" providerId="None" clId="Web-{2D5A99D5-0282-4804-B86A-14B142CFC9F8}" dt="2023-04-24T03:50:17.758" v="77" actId="20577"/>
        <pc:sldMkLst>
          <pc:docMk/>
          <pc:sldMk cId="185518772" sldId="311"/>
        </pc:sldMkLst>
        <pc:spChg chg="mod">
          <ac:chgData name="Kevin Offemaria" userId="ESdL7tGk4cDQt6Brbt3sbHxWxcTXJqjiOVCtlJhm/Os=" providerId="None" clId="Web-{2D5A99D5-0282-4804-B86A-14B142CFC9F8}" dt="2023-04-24T03:50:17.758" v="77" actId="20577"/>
          <ac:spMkLst>
            <pc:docMk/>
            <pc:sldMk cId="185518772" sldId="311"/>
            <ac:spMk id="2" creationId="{4E6EE68A-E484-A595-6782-F8B64CB95A3D}"/>
          </ac:spMkLst>
        </pc:spChg>
      </pc:sldChg>
      <pc:sldChg chg="modSp">
        <pc:chgData name="Kevin Offemaria" userId="ESdL7tGk4cDQt6Brbt3sbHxWxcTXJqjiOVCtlJhm/Os=" providerId="None" clId="Web-{2D5A99D5-0282-4804-B86A-14B142CFC9F8}" dt="2023-04-24T03:30:09.584" v="76" actId="20577"/>
        <pc:sldMkLst>
          <pc:docMk/>
          <pc:sldMk cId="3799879342" sldId="312"/>
        </pc:sldMkLst>
        <pc:spChg chg="mod">
          <ac:chgData name="Kevin Offemaria" userId="ESdL7tGk4cDQt6Brbt3sbHxWxcTXJqjiOVCtlJhm/Os=" providerId="None" clId="Web-{2D5A99D5-0282-4804-B86A-14B142CFC9F8}" dt="2023-04-24T03:30:09.584" v="76" actId="20577"/>
          <ac:spMkLst>
            <pc:docMk/>
            <pc:sldMk cId="3799879342" sldId="312"/>
            <ac:spMk id="2" creationId="{4E6EE68A-E484-A595-6782-F8B64CB95A3D}"/>
          </ac:spMkLst>
        </pc:spChg>
      </pc:sldChg>
      <pc:sldChg chg="modSp">
        <pc:chgData name="Kevin Offemaria" userId="ESdL7tGk4cDQt6Brbt3sbHxWxcTXJqjiOVCtlJhm/Os=" providerId="None" clId="Web-{2D5A99D5-0282-4804-B86A-14B142CFC9F8}" dt="2023-04-24T03:30:03.584" v="73" actId="20577"/>
        <pc:sldMkLst>
          <pc:docMk/>
          <pc:sldMk cId="15767904" sldId="313"/>
        </pc:sldMkLst>
        <pc:spChg chg="mod">
          <ac:chgData name="Kevin Offemaria" userId="ESdL7tGk4cDQt6Brbt3sbHxWxcTXJqjiOVCtlJhm/Os=" providerId="None" clId="Web-{2D5A99D5-0282-4804-B86A-14B142CFC9F8}" dt="2023-04-24T03:30:03.584" v="73" actId="20577"/>
          <ac:spMkLst>
            <pc:docMk/>
            <pc:sldMk cId="15767904" sldId="313"/>
            <ac:spMk id="2" creationId="{4E6EE68A-E484-A595-6782-F8B64CB95A3D}"/>
          </ac:spMkLst>
        </pc:spChg>
      </pc:sldChg>
      <pc:sldChg chg="modSp">
        <pc:chgData name="Kevin Offemaria" userId="ESdL7tGk4cDQt6Brbt3sbHxWxcTXJqjiOVCtlJhm/Os=" providerId="None" clId="Web-{2D5A99D5-0282-4804-B86A-14B142CFC9F8}" dt="2023-04-24T03:29:58.990" v="72" actId="20577"/>
        <pc:sldMkLst>
          <pc:docMk/>
          <pc:sldMk cId="3521328158" sldId="314"/>
        </pc:sldMkLst>
        <pc:spChg chg="mod">
          <ac:chgData name="Kevin Offemaria" userId="ESdL7tGk4cDQt6Brbt3sbHxWxcTXJqjiOVCtlJhm/Os=" providerId="None" clId="Web-{2D5A99D5-0282-4804-B86A-14B142CFC9F8}" dt="2023-04-24T03:29:58.990" v="72" actId="20577"/>
          <ac:spMkLst>
            <pc:docMk/>
            <pc:sldMk cId="3521328158" sldId="314"/>
            <ac:spMk id="2" creationId="{4E6EE68A-E484-A595-6782-F8B64CB95A3D}"/>
          </ac:spMkLst>
        </pc:spChg>
      </pc:sldChg>
      <pc:sldChg chg="modSp">
        <pc:chgData name="Kevin Offemaria" userId="ESdL7tGk4cDQt6Brbt3sbHxWxcTXJqjiOVCtlJhm/Os=" providerId="None" clId="Web-{2D5A99D5-0282-4804-B86A-14B142CFC9F8}" dt="2023-04-24T03:29:35.657" v="65" actId="20577"/>
        <pc:sldMkLst>
          <pc:docMk/>
          <pc:sldMk cId="3099574208" sldId="318"/>
        </pc:sldMkLst>
        <pc:spChg chg="mod">
          <ac:chgData name="Kevin Offemaria" userId="ESdL7tGk4cDQt6Brbt3sbHxWxcTXJqjiOVCtlJhm/Os=" providerId="None" clId="Web-{2D5A99D5-0282-4804-B86A-14B142CFC9F8}" dt="2023-04-24T03:29:35.657" v="65" actId="20577"/>
          <ac:spMkLst>
            <pc:docMk/>
            <pc:sldMk cId="3099574208" sldId="318"/>
            <ac:spMk id="2" creationId="{4E6EE68A-E484-A595-6782-F8B64CB95A3D}"/>
          </ac:spMkLst>
        </pc:spChg>
      </pc:sldChg>
      <pc:sldChg chg="del">
        <pc:chgData name="Kevin Offemaria" userId="ESdL7tGk4cDQt6Brbt3sbHxWxcTXJqjiOVCtlJhm/Os=" providerId="None" clId="Web-{2D5A99D5-0282-4804-B86A-14B142CFC9F8}" dt="2023-04-24T03:29:14.328" v="64"/>
        <pc:sldMkLst>
          <pc:docMk/>
          <pc:sldMk cId="1439180299" sldId="319"/>
        </pc:sldMkLst>
      </pc:sldChg>
    </pc:docChg>
  </pc:docChgLst>
  <pc:docChgLst>
    <pc:chgData name="Kevin Offemaria" userId="ESdL7tGk4cDQt6Brbt3sbHxWxcTXJqjiOVCtlJhm/Os=" providerId="None" clId="Web-{73922B5B-D07B-4D88-BF48-BBB92EC6345F}"/>
    <pc:docChg chg="modSld">
      <pc:chgData name="Kevin Offemaria" userId="ESdL7tGk4cDQt6Brbt3sbHxWxcTXJqjiOVCtlJhm/Os=" providerId="None" clId="Web-{73922B5B-D07B-4D88-BF48-BBB92EC6345F}" dt="2023-04-26T04:09:51.240" v="100" actId="20577"/>
      <pc:docMkLst>
        <pc:docMk/>
      </pc:docMkLst>
      <pc:sldChg chg="addSp delSp modSp">
        <pc:chgData name="Kevin Offemaria" userId="ESdL7tGk4cDQt6Brbt3sbHxWxcTXJqjiOVCtlJhm/Os=" providerId="None" clId="Web-{73922B5B-D07B-4D88-BF48-BBB92EC6345F}" dt="2023-04-26T02:49:52.169" v="4"/>
        <pc:sldMkLst>
          <pc:docMk/>
          <pc:sldMk cId="1299872768" sldId="304"/>
        </pc:sldMkLst>
        <pc:spChg chg="add del mod">
          <ac:chgData name="Kevin Offemaria" userId="ESdL7tGk4cDQt6Brbt3sbHxWxcTXJqjiOVCtlJhm/Os=" providerId="None" clId="Web-{73922B5B-D07B-4D88-BF48-BBB92EC6345F}" dt="2023-04-26T02:49:52.169" v="4"/>
          <ac:spMkLst>
            <pc:docMk/>
            <pc:sldMk cId="1299872768" sldId="304"/>
            <ac:spMk id="9" creationId="{CAA5135E-9EF1-F06C-87A8-97332C85E0EC}"/>
          </ac:spMkLst>
        </pc:spChg>
        <pc:picChg chg="add del mod">
          <ac:chgData name="Kevin Offemaria" userId="ESdL7tGk4cDQt6Brbt3sbHxWxcTXJqjiOVCtlJhm/Os=" providerId="None" clId="Web-{73922B5B-D07B-4D88-BF48-BBB92EC6345F}" dt="2023-04-26T02:49:46.903" v="1"/>
          <ac:picMkLst>
            <pc:docMk/>
            <pc:sldMk cId="1299872768" sldId="304"/>
            <ac:picMk id="3" creationId="{677A5E13-3275-AAC2-37E8-6B3B65E124E0}"/>
          </ac:picMkLst>
        </pc:picChg>
        <pc:picChg chg="del">
          <ac:chgData name="Kevin Offemaria" userId="ESdL7tGk4cDQt6Brbt3sbHxWxcTXJqjiOVCtlJhm/Os=" providerId="None" clId="Web-{73922B5B-D07B-4D88-BF48-BBB92EC6345F}" dt="2023-04-26T02:49:51.060" v="3"/>
          <ac:picMkLst>
            <pc:docMk/>
            <pc:sldMk cId="1299872768" sldId="304"/>
            <ac:picMk id="5" creationId="{64BB0FCA-3FA9-CA64-2FB9-437640896C6C}"/>
          </ac:picMkLst>
        </pc:picChg>
        <pc:picChg chg="add mod ord">
          <ac:chgData name="Kevin Offemaria" userId="ESdL7tGk4cDQt6Brbt3sbHxWxcTXJqjiOVCtlJhm/Os=" providerId="None" clId="Web-{73922B5B-D07B-4D88-BF48-BBB92EC6345F}" dt="2023-04-26T02:49:52.169" v="4"/>
          <ac:picMkLst>
            <pc:docMk/>
            <pc:sldMk cId="1299872768" sldId="304"/>
            <ac:picMk id="10" creationId="{20F44EB4-D138-2BB9-B94A-6046DEAB5018}"/>
          </ac:picMkLst>
        </pc:picChg>
        <pc:picChg chg="del">
          <ac:chgData name="Kevin Offemaria" userId="ESdL7tGk4cDQt6Brbt3sbHxWxcTXJqjiOVCtlJhm/Os=" providerId="None" clId="Web-{73922B5B-D07B-4D88-BF48-BBB92EC6345F}" dt="2023-04-26T02:49:51.060" v="2"/>
          <ac:picMkLst>
            <pc:docMk/>
            <pc:sldMk cId="1299872768" sldId="304"/>
            <ac:picMk id="11" creationId="{DA025D3D-C57E-0EC6-59F3-409FBDA44376}"/>
          </ac:picMkLst>
        </pc:picChg>
      </pc:sldChg>
      <pc:sldChg chg="addSp delSp modSp">
        <pc:chgData name="Kevin Offemaria" userId="ESdL7tGk4cDQt6Brbt3sbHxWxcTXJqjiOVCtlJhm/Os=" providerId="None" clId="Web-{73922B5B-D07B-4D88-BF48-BBB92EC6345F}" dt="2023-04-26T03:10:05.198" v="47"/>
        <pc:sldMkLst>
          <pc:docMk/>
          <pc:sldMk cId="3216015711" sldId="306"/>
        </pc:sldMkLst>
        <pc:spChg chg="add del mod">
          <ac:chgData name="Kevin Offemaria" userId="ESdL7tGk4cDQt6Brbt3sbHxWxcTXJqjiOVCtlJhm/Os=" providerId="None" clId="Web-{73922B5B-D07B-4D88-BF48-BBB92EC6345F}" dt="2023-04-26T03:10:05.198" v="47"/>
          <ac:spMkLst>
            <pc:docMk/>
            <pc:sldMk cId="3216015711" sldId="306"/>
            <ac:spMk id="5" creationId="{89D2E9A2-9E89-8399-F77F-05C70F370357}"/>
          </ac:spMkLst>
        </pc:spChg>
        <pc:picChg chg="del">
          <ac:chgData name="Kevin Offemaria" userId="ESdL7tGk4cDQt6Brbt3sbHxWxcTXJqjiOVCtlJhm/Os=" providerId="None" clId="Web-{73922B5B-D07B-4D88-BF48-BBB92EC6345F}" dt="2023-04-26T03:09:49.025" v="41"/>
          <ac:picMkLst>
            <pc:docMk/>
            <pc:sldMk cId="3216015711" sldId="306"/>
            <ac:picMk id="8" creationId="{A9A1929F-FEB1-6D89-7DEE-F357110C9939}"/>
          </ac:picMkLst>
        </pc:picChg>
        <pc:picChg chg="add mod ord">
          <ac:chgData name="Kevin Offemaria" userId="ESdL7tGk4cDQt6Brbt3sbHxWxcTXJqjiOVCtlJhm/Os=" providerId="None" clId="Web-{73922B5B-D07B-4D88-BF48-BBB92EC6345F}" dt="2023-04-26T03:10:05.198" v="47"/>
          <ac:picMkLst>
            <pc:docMk/>
            <pc:sldMk cId="3216015711" sldId="306"/>
            <ac:picMk id="9" creationId="{0D041408-303D-EB02-D941-D340A0C289F9}"/>
          </ac:picMkLst>
        </pc:picChg>
        <pc:picChg chg="del">
          <ac:chgData name="Kevin Offemaria" userId="ESdL7tGk4cDQt6Brbt3sbHxWxcTXJqjiOVCtlJhm/Os=" providerId="None" clId="Web-{73922B5B-D07B-4D88-BF48-BBB92EC6345F}" dt="2023-04-26T03:10:01.057" v="45"/>
          <ac:picMkLst>
            <pc:docMk/>
            <pc:sldMk cId="3216015711" sldId="306"/>
            <ac:picMk id="11" creationId="{A8D11C40-EF8A-53D6-DE58-1AD4B59657F4}"/>
          </ac:picMkLst>
        </pc:picChg>
      </pc:sldChg>
      <pc:sldChg chg="modSp">
        <pc:chgData name="Kevin Offemaria" userId="ESdL7tGk4cDQt6Brbt3sbHxWxcTXJqjiOVCtlJhm/Os=" providerId="None" clId="Web-{73922B5B-D07B-4D88-BF48-BBB92EC6345F}" dt="2023-04-26T03:08:46.287" v="40" actId="20577"/>
        <pc:sldMkLst>
          <pc:docMk/>
          <pc:sldMk cId="528777684" sldId="308"/>
        </pc:sldMkLst>
        <pc:spChg chg="mod">
          <ac:chgData name="Kevin Offemaria" userId="ESdL7tGk4cDQt6Brbt3sbHxWxcTXJqjiOVCtlJhm/Os=" providerId="None" clId="Web-{73922B5B-D07B-4D88-BF48-BBB92EC6345F}" dt="2023-04-26T03:08:46.287" v="40" actId="20577"/>
          <ac:spMkLst>
            <pc:docMk/>
            <pc:sldMk cId="528777684" sldId="308"/>
            <ac:spMk id="3" creationId="{B501D818-A631-71F9-5B5F-665EE5E5091B}"/>
          </ac:spMkLst>
        </pc:spChg>
      </pc:sldChg>
      <pc:sldChg chg="modSp">
        <pc:chgData name="Kevin Offemaria" userId="ESdL7tGk4cDQt6Brbt3sbHxWxcTXJqjiOVCtlJhm/Os=" providerId="None" clId="Web-{73922B5B-D07B-4D88-BF48-BBB92EC6345F}" dt="2023-04-26T03:36:37.215" v="86" actId="20577"/>
        <pc:sldMkLst>
          <pc:docMk/>
          <pc:sldMk cId="2077267256" sldId="309"/>
        </pc:sldMkLst>
        <pc:spChg chg="mod">
          <ac:chgData name="Kevin Offemaria" userId="ESdL7tGk4cDQt6Brbt3sbHxWxcTXJqjiOVCtlJhm/Os=" providerId="None" clId="Web-{73922B5B-D07B-4D88-BF48-BBB92EC6345F}" dt="2023-04-26T03:36:37.215" v="86" actId="20577"/>
          <ac:spMkLst>
            <pc:docMk/>
            <pc:sldMk cId="2077267256" sldId="309"/>
            <ac:spMk id="3" creationId="{B501D818-A631-71F9-5B5F-665EE5E5091B}"/>
          </ac:spMkLst>
        </pc:spChg>
      </pc:sldChg>
      <pc:sldChg chg="addSp delSp modSp">
        <pc:chgData name="Kevin Offemaria" userId="ESdL7tGk4cDQt6Brbt3sbHxWxcTXJqjiOVCtlJhm/Os=" providerId="None" clId="Web-{73922B5B-D07B-4D88-BF48-BBB92EC6345F}" dt="2023-04-26T03:49:18.698" v="94"/>
        <pc:sldMkLst>
          <pc:docMk/>
          <pc:sldMk cId="232931915" sldId="310"/>
        </pc:sldMkLst>
        <pc:spChg chg="add del mod">
          <ac:chgData name="Kevin Offemaria" userId="ESdL7tGk4cDQt6Brbt3sbHxWxcTXJqjiOVCtlJhm/Os=" providerId="None" clId="Web-{73922B5B-D07B-4D88-BF48-BBB92EC6345F}" dt="2023-04-26T03:49:18.698" v="94"/>
          <ac:spMkLst>
            <pc:docMk/>
            <pc:sldMk cId="232931915" sldId="310"/>
            <ac:spMk id="7" creationId="{C6EEFF81-C63C-3C15-70FF-E1C2CDC89000}"/>
          </ac:spMkLst>
        </pc:spChg>
        <pc:picChg chg="del">
          <ac:chgData name="Kevin Offemaria" userId="ESdL7tGk4cDQt6Brbt3sbHxWxcTXJqjiOVCtlJhm/Os=" providerId="None" clId="Web-{73922B5B-D07B-4D88-BF48-BBB92EC6345F}" dt="2023-04-26T03:49:05.791" v="91"/>
          <ac:picMkLst>
            <pc:docMk/>
            <pc:sldMk cId="232931915" sldId="310"/>
            <ac:picMk id="8" creationId="{DC5C4926-C5BC-EE39-BAC5-1C03275ED74F}"/>
          </ac:picMkLst>
        </pc:picChg>
        <pc:picChg chg="add del mod ord">
          <ac:chgData name="Kevin Offemaria" userId="ESdL7tGk4cDQt6Brbt3sbHxWxcTXJqjiOVCtlJhm/Os=" providerId="None" clId="Web-{73922B5B-D07B-4D88-BF48-BBB92EC6345F}" dt="2023-04-26T03:49:09.885" v="93"/>
          <ac:picMkLst>
            <pc:docMk/>
            <pc:sldMk cId="232931915" sldId="310"/>
            <ac:picMk id="9" creationId="{01649914-8A09-3AA3-6E48-81E2984492A2}"/>
          </ac:picMkLst>
        </pc:picChg>
        <pc:picChg chg="add mod ord">
          <ac:chgData name="Kevin Offemaria" userId="ESdL7tGk4cDQt6Brbt3sbHxWxcTXJqjiOVCtlJhm/Os=" providerId="None" clId="Web-{73922B5B-D07B-4D88-BF48-BBB92EC6345F}" dt="2023-04-26T03:49:18.698" v="94"/>
          <ac:picMkLst>
            <pc:docMk/>
            <pc:sldMk cId="232931915" sldId="310"/>
            <ac:picMk id="10" creationId="{4F082C24-7636-703B-9248-5D5E29681306}"/>
          </ac:picMkLst>
        </pc:picChg>
        <pc:picChg chg="del">
          <ac:chgData name="Kevin Offemaria" userId="ESdL7tGk4cDQt6Brbt3sbHxWxcTXJqjiOVCtlJhm/Os=" providerId="None" clId="Web-{73922B5B-D07B-4D88-BF48-BBB92EC6345F}" dt="2023-04-26T03:49:04.572" v="90"/>
          <ac:picMkLst>
            <pc:docMk/>
            <pc:sldMk cId="232931915" sldId="310"/>
            <ac:picMk id="11" creationId="{D87CF199-B4E8-6861-A267-DEBCFAEB605B}"/>
          </ac:picMkLst>
        </pc:picChg>
      </pc:sldChg>
      <pc:sldChg chg="modSp">
        <pc:chgData name="Kevin Offemaria" userId="ESdL7tGk4cDQt6Brbt3sbHxWxcTXJqjiOVCtlJhm/Os=" providerId="None" clId="Web-{73922B5B-D07B-4D88-BF48-BBB92EC6345F}" dt="2023-04-26T03:27:45.917" v="81" actId="20577"/>
        <pc:sldMkLst>
          <pc:docMk/>
          <pc:sldMk cId="3799879342" sldId="312"/>
        </pc:sldMkLst>
        <pc:spChg chg="mod">
          <ac:chgData name="Kevin Offemaria" userId="ESdL7tGk4cDQt6Brbt3sbHxWxcTXJqjiOVCtlJhm/Os=" providerId="None" clId="Web-{73922B5B-D07B-4D88-BF48-BBB92EC6345F}" dt="2023-04-26T03:27:45.917" v="81" actId="20577"/>
          <ac:spMkLst>
            <pc:docMk/>
            <pc:sldMk cId="3799879342" sldId="312"/>
            <ac:spMk id="3" creationId="{B501D818-A631-71F9-5B5F-665EE5E5091B}"/>
          </ac:spMkLst>
        </pc:spChg>
      </pc:sldChg>
      <pc:sldChg chg="addSp delSp modSp">
        <pc:chgData name="Kevin Offemaria" userId="ESdL7tGk4cDQt6Brbt3sbHxWxcTXJqjiOVCtlJhm/Os=" providerId="None" clId="Web-{73922B5B-D07B-4D88-BF48-BBB92EC6345F}" dt="2023-04-26T03:24:19.014" v="50"/>
        <pc:sldMkLst>
          <pc:docMk/>
          <pc:sldMk cId="15767904" sldId="313"/>
        </pc:sldMkLst>
        <pc:spChg chg="add del mod">
          <ac:chgData name="Kevin Offemaria" userId="ESdL7tGk4cDQt6Brbt3sbHxWxcTXJqjiOVCtlJhm/Os=" providerId="None" clId="Web-{73922B5B-D07B-4D88-BF48-BBB92EC6345F}" dt="2023-04-26T03:24:19.014" v="50"/>
          <ac:spMkLst>
            <pc:docMk/>
            <pc:sldMk cId="15767904" sldId="313"/>
            <ac:spMk id="8" creationId="{6C5C50C3-D3DB-8DBA-0030-91076658076B}"/>
          </ac:spMkLst>
        </pc:spChg>
        <pc:picChg chg="del">
          <ac:chgData name="Kevin Offemaria" userId="ESdL7tGk4cDQt6Brbt3sbHxWxcTXJqjiOVCtlJhm/Os=" providerId="None" clId="Web-{73922B5B-D07B-4D88-BF48-BBB92EC6345F}" dt="2023-04-26T03:24:15.139" v="48"/>
          <ac:picMkLst>
            <pc:docMk/>
            <pc:sldMk cId="15767904" sldId="313"/>
            <ac:picMk id="5" creationId="{77CDC39F-2351-1385-8EF6-0E2E986B979E}"/>
          </ac:picMkLst>
        </pc:picChg>
        <pc:picChg chg="add mod ord">
          <ac:chgData name="Kevin Offemaria" userId="ESdL7tGk4cDQt6Brbt3sbHxWxcTXJqjiOVCtlJhm/Os=" providerId="None" clId="Web-{73922B5B-D07B-4D88-BF48-BBB92EC6345F}" dt="2023-04-26T03:24:19.014" v="50"/>
          <ac:picMkLst>
            <pc:docMk/>
            <pc:sldMk cId="15767904" sldId="313"/>
            <ac:picMk id="9" creationId="{52986276-6225-69EC-FB63-C34014D82E06}"/>
          </ac:picMkLst>
        </pc:picChg>
        <pc:picChg chg="del">
          <ac:chgData name="Kevin Offemaria" userId="ESdL7tGk4cDQt6Brbt3sbHxWxcTXJqjiOVCtlJhm/Os=" providerId="None" clId="Web-{73922B5B-D07B-4D88-BF48-BBB92EC6345F}" dt="2023-04-26T03:24:15.905" v="49"/>
          <ac:picMkLst>
            <pc:docMk/>
            <pc:sldMk cId="15767904" sldId="313"/>
            <ac:picMk id="11" creationId="{D0B17A43-B009-3C21-BBCD-5B730AD85265}"/>
          </ac:picMkLst>
        </pc:picChg>
      </pc:sldChg>
      <pc:sldChg chg="modSp">
        <pc:chgData name="Kevin Offemaria" userId="ESdL7tGk4cDQt6Brbt3sbHxWxcTXJqjiOVCtlJhm/Os=" providerId="None" clId="Web-{73922B5B-D07B-4D88-BF48-BBB92EC6345F}" dt="2023-04-26T04:09:51.240" v="100" actId="20577"/>
        <pc:sldMkLst>
          <pc:docMk/>
          <pc:sldMk cId="4003817216" sldId="319"/>
        </pc:sldMkLst>
        <pc:spChg chg="mod">
          <ac:chgData name="Kevin Offemaria" userId="ESdL7tGk4cDQt6Brbt3sbHxWxcTXJqjiOVCtlJhm/Os=" providerId="None" clId="Web-{73922B5B-D07B-4D88-BF48-BBB92EC6345F}" dt="2023-04-26T04:09:51.240" v="100" actId="20577"/>
          <ac:spMkLst>
            <pc:docMk/>
            <pc:sldMk cId="4003817216" sldId="319"/>
            <ac:spMk id="3" creationId="{B501D818-A631-71F9-5B5F-665EE5E5091B}"/>
          </ac:spMkLst>
        </pc:spChg>
      </pc:sldChg>
      <pc:sldChg chg="addSp delSp modSp">
        <pc:chgData name="Kevin Offemaria" userId="ESdL7tGk4cDQt6Brbt3sbHxWxcTXJqjiOVCtlJhm/Os=" providerId="None" clId="Web-{73922B5B-D07B-4D88-BF48-BBB92EC6345F}" dt="2023-04-26T03:55:50.924" v="97"/>
        <pc:sldMkLst>
          <pc:docMk/>
          <pc:sldMk cId="2852695083" sldId="320"/>
        </pc:sldMkLst>
        <pc:spChg chg="add del mod">
          <ac:chgData name="Kevin Offemaria" userId="ESdL7tGk4cDQt6Brbt3sbHxWxcTXJqjiOVCtlJhm/Os=" providerId="None" clId="Web-{73922B5B-D07B-4D88-BF48-BBB92EC6345F}" dt="2023-04-26T03:55:50.924" v="97"/>
          <ac:spMkLst>
            <pc:docMk/>
            <pc:sldMk cId="2852695083" sldId="320"/>
            <ac:spMk id="7" creationId="{B54385D8-1CFE-88D2-F844-A8141D7C315F}"/>
          </ac:spMkLst>
        </pc:spChg>
        <pc:picChg chg="del">
          <ac:chgData name="Kevin Offemaria" userId="ESdL7tGk4cDQt6Brbt3sbHxWxcTXJqjiOVCtlJhm/Os=" providerId="None" clId="Web-{73922B5B-D07B-4D88-BF48-BBB92EC6345F}" dt="2023-04-26T03:55:49.330" v="96"/>
          <ac:picMkLst>
            <pc:docMk/>
            <pc:sldMk cId="2852695083" sldId="320"/>
            <ac:picMk id="8" creationId="{4F8CE188-AEF6-4047-3954-3C2FDCE64B19}"/>
          </ac:picMkLst>
        </pc:picChg>
        <pc:picChg chg="add mod ord">
          <ac:chgData name="Kevin Offemaria" userId="ESdL7tGk4cDQt6Brbt3sbHxWxcTXJqjiOVCtlJhm/Os=" providerId="None" clId="Web-{73922B5B-D07B-4D88-BF48-BBB92EC6345F}" dt="2023-04-26T03:55:50.924" v="97"/>
          <ac:picMkLst>
            <pc:docMk/>
            <pc:sldMk cId="2852695083" sldId="320"/>
            <ac:picMk id="9" creationId="{37281763-8DB9-2175-A824-FD7FD40EA2B4}"/>
          </ac:picMkLst>
        </pc:picChg>
        <pc:picChg chg="del">
          <ac:chgData name="Kevin Offemaria" userId="ESdL7tGk4cDQt6Brbt3sbHxWxcTXJqjiOVCtlJhm/Os=" providerId="None" clId="Web-{73922B5B-D07B-4D88-BF48-BBB92EC6345F}" dt="2023-04-26T03:55:48.737" v="95"/>
          <ac:picMkLst>
            <pc:docMk/>
            <pc:sldMk cId="2852695083" sldId="320"/>
            <ac:picMk id="11" creationId="{6C4BA19C-7FDE-C80F-0213-2B1B863F93D1}"/>
          </ac:picMkLst>
        </pc:picChg>
      </pc:sldChg>
      <pc:sldChg chg="addSp delSp modSp">
        <pc:chgData name="Kevin Offemaria" userId="ESdL7tGk4cDQt6Brbt3sbHxWxcTXJqjiOVCtlJhm/Os=" providerId="None" clId="Web-{73922B5B-D07B-4D88-BF48-BBB92EC6345F}" dt="2023-04-26T03:48:45.993" v="89"/>
        <pc:sldMkLst>
          <pc:docMk/>
          <pc:sldMk cId="3844234175" sldId="323"/>
        </pc:sldMkLst>
        <pc:spChg chg="add del mod">
          <ac:chgData name="Kevin Offemaria" userId="ESdL7tGk4cDQt6Brbt3sbHxWxcTXJqjiOVCtlJhm/Os=" providerId="None" clId="Web-{73922B5B-D07B-4D88-BF48-BBB92EC6345F}" dt="2023-04-26T03:48:45.993" v="89"/>
          <ac:spMkLst>
            <pc:docMk/>
            <pc:sldMk cId="3844234175" sldId="323"/>
            <ac:spMk id="8" creationId="{DD7C4F5C-A29F-44AF-76E1-BAE49C9EBA74}"/>
          </ac:spMkLst>
        </pc:spChg>
        <pc:picChg chg="del">
          <ac:chgData name="Kevin Offemaria" userId="ESdL7tGk4cDQt6Brbt3sbHxWxcTXJqjiOVCtlJhm/Os=" providerId="None" clId="Web-{73922B5B-D07B-4D88-BF48-BBB92EC6345F}" dt="2023-04-26T03:48:43.461" v="87"/>
          <ac:picMkLst>
            <pc:docMk/>
            <pc:sldMk cId="3844234175" sldId="323"/>
            <ac:picMk id="5" creationId="{B73C7FB7-9C28-B1FA-99BF-96EB8F6ABA87}"/>
          </ac:picMkLst>
        </pc:picChg>
        <pc:picChg chg="add mod ord">
          <ac:chgData name="Kevin Offemaria" userId="ESdL7tGk4cDQt6Brbt3sbHxWxcTXJqjiOVCtlJhm/Os=" providerId="None" clId="Web-{73922B5B-D07B-4D88-BF48-BBB92EC6345F}" dt="2023-04-26T03:48:45.993" v="89"/>
          <ac:picMkLst>
            <pc:docMk/>
            <pc:sldMk cId="3844234175" sldId="323"/>
            <ac:picMk id="9" creationId="{036B2EF8-5C45-BCA5-A21B-7B19BB24C2BE}"/>
          </ac:picMkLst>
        </pc:picChg>
        <pc:picChg chg="del">
          <ac:chgData name="Kevin Offemaria" userId="ESdL7tGk4cDQt6Brbt3sbHxWxcTXJqjiOVCtlJhm/Os=" providerId="None" clId="Web-{73922B5B-D07B-4D88-BF48-BBB92EC6345F}" dt="2023-04-26T03:48:44.243" v="88"/>
          <ac:picMkLst>
            <pc:docMk/>
            <pc:sldMk cId="3844234175" sldId="323"/>
            <ac:picMk id="11" creationId="{F1DB9D94-5FEA-47A7-E2DB-31B7F8478A0A}"/>
          </ac:picMkLst>
        </pc:picChg>
      </pc:sldChg>
    </pc:docChg>
  </pc:docChgLst>
  <pc:docChgLst>
    <pc:chgData name="Kevin Offemaria" clId="Web-{72B47361-4173-4CF3-B56E-5D9F0DC9F738}"/>
    <pc:docChg chg="addSld delSld modSld sldOrd">
      <pc:chgData name="Kevin Offemaria" userId="" providerId="" clId="Web-{72B47361-4173-4CF3-B56E-5D9F0DC9F738}" dt="2023-04-25T00:37:18.200" v="931"/>
      <pc:docMkLst>
        <pc:docMk/>
      </pc:docMkLst>
      <pc:sldChg chg="modSp ord">
        <pc:chgData name="Kevin Offemaria" userId="" providerId="" clId="Web-{72B47361-4173-4CF3-B56E-5D9F0DC9F738}" dt="2023-04-25T00:32:27.270" v="875" actId="20577"/>
        <pc:sldMkLst>
          <pc:docMk/>
          <pc:sldMk cId="926184573" sldId="275"/>
        </pc:sldMkLst>
        <pc:spChg chg="mod">
          <ac:chgData name="Kevin Offemaria" userId="" providerId="" clId="Web-{72B47361-4173-4CF3-B56E-5D9F0DC9F738}" dt="2023-04-25T00:32:27.270" v="875" actId="20577"/>
          <ac:spMkLst>
            <pc:docMk/>
            <pc:sldMk cId="926184573" sldId="275"/>
            <ac:spMk id="3" creationId="{BABC2CE0-8806-4B2A-A10A-32984D317434}"/>
          </ac:spMkLst>
        </pc:spChg>
      </pc:sldChg>
      <pc:sldChg chg="modSp ord">
        <pc:chgData name="Kevin Offemaria" userId="" providerId="" clId="Web-{72B47361-4173-4CF3-B56E-5D9F0DC9F738}" dt="2023-04-24T23:48:51.257" v="537"/>
        <pc:sldMkLst>
          <pc:docMk/>
          <pc:sldMk cId="3225417419" sldId="276"/>
        </pc:sldMkLst>
        <pc:spChg chg="mod">
          <ac:chgData name="Kevin Offemaria" userId="" providerId="" clId="Web-{72B47361-4173-4CF3-B56E-5D9F0DC9F738}" dt="2023-04-24T23:44:45.813" v="427" actId="14100"/>
          <ac:spMkLst>
            <pc:docMk/>
            <pc:sldMk cId="3225417419" sldId="276"/>
            <ac:spMk id="3" creationId="{B501D818-A631-71F9-5B5F-665EE5E5091B}"/>
          </ac:spMkLst>
        </pc:spChg>
      </pc:sldChg>
      <pc:sldChg chg="ord">
        <pc:chgData name="Kevin Offemaria" userId="" providerId="" clId="Web-{72B47361-4173-4CF3-B56E-5D9F0DC9F738}" dt="2023-04-25T00:31:56.737" v="870"/>
        <pc:sldMkLst>
          <pc:docMk/>
          <pc:sldMk cId="4128825728" sldId="279"/>
        </pc:sldMkLst>
      </pc:sldChg>
      <pc:sldChg chg="modSp">
        <pc:chgData name="Kevin Offemaria" userId="" providerId="" clId="Web-{72B47361-4173-4CF3-B56E-5D9F0DC9F738}" dt="2023-04-25T00:25:49.430" v="776" actId="20577"/>
        <pc:sldMkLst>
          <pc:docMk/>
          <pc:sldMk cId="769910582" sldId="286"/>
        </pc:sldMkLst>
        <pc:spChg chg="mod">
          <ac:chgData name="Kevin Offemaria" userId="" providerId="" clId="Web-{72B47361-4173-4CF3-B56E-5D9F0DC9F738}" dt="2023-04-25T00:25:49.430" v="776" actId="20577"/>
          <ac:spMkLst>
            <pc:docMk/>
            <pc:sldMk cId="769910582" sldId="286"/>
            <ac:spMk id="3" creationId="{B501D818-A631-71F9-5B5F-665EE5E5091B}"/>
          </ac:spMkLst>
        </pc:spChg>
      </pc:sldChg>
      <pc:sldChg chg="add del">
        <pc:chgData name="Kevin Offemaria" userId="" providerId="" clId="Web-{72B47361-4173-4CF3-B56E-5D9F0DC9F738}" dt="2023-04-25T00:26:25.822" v="778"/>
        <pc:sldMkLst>
          <pc:docMk/>
          <pc:sldMk cId="2000255617" sldId="287"/>
        </pc:sldMkLst>
      </pc:sldChg>
      <pc:sldChg chg="del">
        <pc:chgData name="Kevin Offemaria" userId="" providerId="" clId="Web-{72B47361-4173-4CF3-B56E-5D9F0DC9F738}" dt="2023-04-25T00:37:18.200" v="930"/>
        <pc:sldMkLst>
          <pc:docMk/>
          <pc:sldMk cId="2304748958" sldId="289"/>
        </pc:sldMkLst>
      </pc:sldChg>
      <pc:sldChg chg="del">
        <pc:chgData name="Kevin Offemaria" userId="" providerId="" clId="Web-{72B47361-4173-4CF3-B56E-5D9F0DC9F738}" dt="2023-04-25T00:37:18.184" v="926"/>
        <pc:sldMkLst>
          <pc:docMk/>
          <pc:sldMk cId="1341667945" sldId="290"/>
        </pc:sldMkLst>
      </pc:sldChg>
      <pc:sldChg chg="del">
        <pc:chgData name="Kevin Offemaria" userId="" providerId="" clId="Web-{72B47361-4173-4CF3-B56E-5D9F0DC9F738}" dt="2023-04-25T00:37:18.184" v="928"/>
        <pc:sldMkLst>
          <pc:docMk/>
          <pc:sldMk cId="3259090373" sldId="291"/>
        </pc:sldMkLst>
      </pc:sldChg>
      <pc:sldChg chg="del">
        <pc:chgData name="Kevin Offemaria" userId="" providerId="" clId="Web-{72B47361-4173-4CF3-B56E-5D9F0DC9F738}" dt="2023-04-25T00:37:18.184" v="925"/>
        <pc:sldMkLst>
          <pc:docMk/>
          <pc:sldMk cId="3065634584" sldId="292"/>
        </pc:sldMkLst>
      </pc:sldChg>
      <pc:sldChg chg="modSp ord">
        <pc:chgData name="Kevin Offemaria" userId="" providerId="" clId="Web-{72B47361-4173-4CF3-B56E-5D9F0DC9F738}" dt="2023-04-25T00:32:50.473" v="882" actId="20577"/>
        <pc:sldMkLst>
          <pc:docMk/>
          <pc:sldMk cId="4263241188" sldId="294"/>
        </pc:sldMkLst>
        <pc:spChg chg="mod">
          <ac:chgData name="Kevin Offemaria" userId="" providerId="" clId="Web-{72B47361-4173-4CF3-B56E-5D9F0DC9F738}" dt="2023-04-25T00:32:50.473" v="882" actId="20577"/>
          <ac:spMkLst>
            <pc:docMk/>
            <pc:sldMk cId="4263241188" sldId="294"/>
            <ac:spMk id="11" creationId="{2AEF4D73-5F79-1FCC-92F6-9AEC0C1AA1A6}"/>
          </ac:spMkLst>
        </pc:spChg>
      </pc:sldChg>
      <pc:sldChg chg="del">
        <pc:chgData name="Kevin Offemaria" userId="" providerId="" clId="Web-{72B47361-4173-4CF3-B56E-5D9F0DC9F738}" dt="2023-04-25T00:37:18.200" v="929"/>
        <pc:sldMkLst>
          <pc:docMk/>
          <pc:sldMk cId="683037021" sldId="296"/>
        </pc:sldMkLst>
      </pc:sldChg>
      <pc:sldChg chg="del">
        <pc:chgData name="Kevin Offemaria" userId="" providerId="" clId="Web-{72B47361-4173-4CF3-B56E-5D9F0DC9F738}" dt="2023-04-25T00:37:18.184" v="927"/>
        <pc:sldMkLst>
          <pc:docMk/>
          <pc:sldMk cId="2938690139" sldId="297"/>
        </pc:sldMkLst>
      </pc:sldChg>
      <pc:sldChg chg="del">
        <pc:chgData name="Kevin Offemaria" userId="" providerId="" clId="Web-{72B47361-4173-4CF3-B56E-5D9F0DC9F738}" dt="2023-04-25T00:37:18.184" v="924"/>
        <pc:sldMkLst>
          <pc:docMk/>
          <pc:sldMk cId="2389417504" sldId="298"/>
        </pc:sldMkLst>
      </pc:sldChg>
      <pc:sldChg chg="modSp ord">
        <pc:chgData name="Kevin Offemaria" userId="" providerId="" clId="Web-{72B47361-4173-4CF3-B56E-5D9F0DC9F738}" dt="2023-04-25T00:13:07.674" v="669" actId="20577"/>
        <pc:sldMkLst>
          <pc:docMk/>
          <pc:sldMk cId="600461051" sldId="299"/>
        </pc:sldMkLst>
        <pc:spChg chg="mod">
          <ac:chgData name="Kevin Offemaria" userId="" providerId="" clId="Web-{72B47361-4173-4CF3-B56E-5D9F0DC9F738}" dt="2023-04-25T00:13:07.674" v="669" actId="20577"/>
          <ac:spMkLst>
            <pc:docMk/>
            <pc:sldMk cId="600461051" sldId="299"/>
            <ac:spMk id="3" creationId="{B501D818-A631-71F9-5B5F-665EE5E5091B}"/>
          </ac:spMkLst>
        </pc:spChg>
      </pc:sldChg>
      <pc:sldChg chg="modSp">
        <pc:chgData name="Kevin Offemaria" userId="" providerId="" clId="Web-{72B47361-4173-4CF3-B56E-5D9F0DC9F738}" dt="2023-04-25T00:06:11.584" v="622" actId="20577"/>
        <pc:sldMkLst>
          <pc:docMk/>
          <pc:sldMk cId="2279821117" sldId="300"/>
        </pc:sldMkLst>
        <pc:spChg chg="mod">
          <ac:chgData name="Kevin Offemaria" userId="" providerId="" clId="Web-{72B47361-4173-4CF3-B56E-5D9F0DC9F738}" dt="2023-04-24T23:25:08.576" v="367" actId="20577"/>
          <ac:spMkLst>
            <pc:docMk/>
            <pc:sldMk cId="2279821117" sldId="300"/>
            <ac:spMk id="2" creationId="{4E6EE68A-E484-A595-6782-F8B64CB95A3D}"/>
          </ac:spMkLst>
        </pc:spChg>
        <pc:spChg chg="mod">
          <ac:chgData name="Kevin Offemaria" userId="" providerId="" clId="Web-{72B47361-4173-4CF3-B56E-5D9F0DC9F738}" dt="2023-04-25T00:06:11.584" v="622" actId="20577"/>
          <ac:spMkLst>
            <pc:docMk/>
            <pc:sldMk cId="2279821117" sldId="300"/>
            <ac:spMk id="3" creationId="{B501D818-A631-71F9-5B5F-665EE5E5091B}"/>
          </ac:spMkLst>
        </pc:spChg>
      </pc:sldChg>
      <pc:sldChg chg="modSp">
        <pc:chgData name="Kevin Offemaria" userId="" providerId="" clId="Web-{72B47361-4173-4CF3-B56E-5D9F0DC9F738}" dt="2023-04-24T23:24:28.091" v="365" actId="20577"/>
        <pc:sldMkLst>
          <pc:docMk/>
          <pc:sldMk cId="3032829338" sldId="302"/>
        </pc:sldMkLst>
        <pc:spChg chg="mod">
          <ac:chgData name="Kevin Offemaria" userId="" providerId="" clId="Web-{72B47361-4173-4CF3-B56E-5D9F0DC9F738}" dt="2023-04-24T23:24:28.091" v="365" actId="20577"/>
          <ac:spMkLst>
            <pc:docMk/>
            <pc:sldMk cId="3032829338" sldId="302"/>
            <ac:spMk id="3" creationId="{B501D818-A631-71F9-5B5F-665EE5E5091B}"/>
          </ac:spMkLst>
        </pc:spChg>
      </pc:sldChg>
      <pc:sldChg chg="modSp">
        <pc:chgData name="Kevin Offemaria" userId="" providerId="" clId="Web-{72B47361-4173-4CF3-B56E-5D9F0DC9F738}" dt="2023-04-24T23:12:42.008" v="276" actId="20577"/>
        <pc:sldMkLst>
          <pc:docMk/>
          <pc:sldMk cId="2077267256" sldId="309"/>
        </pc:sldMkLst>
        <pc:spChg chg="mod">
          <ac:chgData name="Kevin Offemaria" userId="" providerId="" clId="Web-{72B47361-4173-4CF3-B56E-5D9F0DC9F738}" dt="2023-04-24T23:12:42.008" v="276" actId="20577"/>
          <ac:spMkLst>
            <pc:docMk/>
            <pc:sldMk cId="2077267256" sldId="309"/>
            <ac:spMk id="3" creationId="{B501D818-A631-71F9-5B5F-665EE5E5091B}"/>
          </ac:spMkLst>
        </pc:spChg>
      </pc:sldChg>
      <pc:sldChg chg="modSp">
        <pc:chgData name="Kevin Offemaria" userId="" providerId="" clId="Web-{72B47361-4173-4CF3-B56E-5D9F0DC9F738}" dt="2023-04-24T23:10:53.770" v="254" actId="20577"/>
        <pc:sldMkLst>
          <pc:docMk/>
          <pc:sldMk cId="3799879342" sldId="312"/>
        </pc:sldMkLst>
        <pc:spChg chg="mod">
          <ac:chgData name="Kevin Offemaria" userId="" providerId="" clId="Web-{72B47361-4173-4CF3-B56E-5D9F0DC9F738}" dt="2023-04-24T23:10:53.770" v="254" actId="20577"/>
          <ac:spMkLst>
            <pc:docMk/>
            <pc:sldMk cId="3799879342" sldId="312"/>
            <ac:spMk id="3" creationId="{B501D818-A631-71F9-5B5F-665EE5E5091B}"/>
          </ac:spMkLst>
        </pc:spChg>
      </pc:sldChg>
      <pc:sldChg chg="modSp del">
        <pc:chgData name="Kevin Offemaria" userId="" providerId="" clId="Web-{72B47361-4173-4CF3-B56E-5D9F0DC9F738}" dt="2023-04-24T23:45:17.142" v="433"/>
        <pc:sldMkLst>
          <pc:docMk/>
          <pc:sldMk cId="2582844641" sldId="315"/>
        </pc:sldMkLst>
        <pc:spChg chg="mod">
          <ac:chgData name="Kevin Offemaria" userId="" providerId="" clId="Web-{72B47361-4173-4CF3-B56E-5D9F0DC9F738}" dt="2023-04-24T23:45:11.439" v="431" actId="20577"/>
          <ac:spMkLst>
            <pc:docMk/>
            <pc:sldMk cId="2582844641" sldId="315"/>
            <ac:spMk id="2" creationId="{33899E72-272C-6BD3-6DF9-BBB496DD7CF3}"/>
          </ac:spMkLst>
        </pc:spChg>
      </pc:sldChg>
      <pc:sldChg chg="modSp">
        <pc:chgData name="Kevin Offemaria" userId="" providerId="" clId="Web-{72B47361-4173-4CF3-B56E-5D9F0DC9F738}" dt="2023-04-24T23:16:17.170" v="364" actId="20577"/>
        <pc:sldMkLst>
          <pc:docMk/>
          <pc:sldMk cId="4003817216" sldId="319"/>
        </pc:sldMkLst>
        <pc:spChg chg="mod">
          <ac:chgData name="Kevin Offemaria" userId="" providerId="" clId="Web-{72B47361-4173-4CF3-B56E-5D9F0DC9F738}" dt="2023-04-24T23:16:17.170" v="364" actId="20577"/>
          <ac:spMkLst>
            <pc:docMk/>
            <pc:sldMk cId="4003817216" sldId="319"/>
            <ac:spMk id="3" creationId="{B501D818-A631-71F9-5B5F-665EE5E5091B}"/>
          </ac:spMkLst>
        </pc:spChg>
      </pc:sldChg>
      <pc:sldChg chg="modSp">
        <pc:chgData name="Kevin Offemaria" userId="" providerId="" clId="Web-{72B47361-4173-4CF3-B56E-5D9F0DC9F738}" dt="2023-04-24T23:15:45.982" v="347" actId="20577"/>
        <pc:sldMkLst>
          <pc:docMk/>
          <pc:sldMk cId="3852693279" sldId="322"/>
        </pc:sldMkLst>
        <pc:spChg chg="mod">
          <ac:chgData name="Kevin Offemaria" userId="" providerId="" clId="Web-{72B47361-4173-4CF3-B56E-5D9F0DC9F738}" dt="2023-04-24T23:15:45.982" v="347" actId="20577"/>
          <ac:spMkLst>
            <pc:docMk/>
            <pc:sldMk cId="3852693279" sldId="322"/>
            <ac:spMk id="3" creationId="{B501D818-A631-71F9-5B5F-665EE5E5091B}"/>
          </ac:spMkLst>
        </pc:spChg>
      </pc:sldChg>
      <pc:sldChg chg="del">
        <pc:chgData name="Kevin Offemaria" userId="" providerId="" clId="Web-{72B47361-4173-4CF3-B56E-5D9F0DC9F738}" dt="2023-04-25T00:37:18.200" v="931"/>
        <pc:sldMkLst>
          <pc:docMk/>
          <pc:sldMk cId="3174389954" sldId="325"/>
        </pc:sldMkLst>
      </pc:sldChg>
      <pc:sldChg chg="modSp add del">
        <pc:chgData name="Kevin Offemaria" userId="" providerId="" clId="Web-{72B47361-4173-4CF3-B56E-5D9F0DC9F738}" dt="2023-04-25T00:31:45.347" v="869" actId="20577"/>
        <pc:sldMkLst>
          <pc:docMk/>
          <pc:sldMk cId="1173773184" sldId="326"/>
        </pc:sldMkLst>
        <pc:spChg chg="mod">
          <ac:chgData name="Kevin Offemaria" userId="" providerId="" clId="Web-{72B47361-4173-4CF3-B56E-5D9F0DC9F738}" dt="2023-04-25T00:31:45.347" v="869" actId="20577"/>
          <ac:spMkLst>
            <pc:docMk/>
            <pc:sldMk cId="1173773184" sldId="326"/>
            <ac:spMk id="3" creationId="{B501D818-A631-71F9-5B5F-665EE5E5091B}"/>
          </ac:spMkLst>
        </pc:spChg>
      </pc:sldChg>
      <pc:sldChg chg="modSp add replId">
        <pc:chgData name="Kevin Offemaria" userId="" providerId="" clId="Web-{72B47361-4173-4CF3-B56E-5D9F0DC9F738}" dt="2023-04-25T00:33:41.537" v="923" actId="20577"/>
        <pc:sldMkLst>
          <pc:docMk/>
          <pc:sldMk cId="2147449374" sldId="327"/>
        </pc:sldMkLst>
        <pc:spChg chg="mod">
          <ac:chgData name="Kevin Offemaria" userId="" providerId="" clId="Web-{72B47361-4173-4CF3-B56E-5D9F0DC9F738}" dt="2023-04-24T22:48:19.060" v="67" actId="20577"/>
          <ac:spMkLst>
            <pc:docMk/>
            <pc:sldMk cId="2147449374" sldId="327"/>
            <ac:spMk id="2" creationId="{4E6EE68A-E484-A595-6782-F8B64CB95A3D}"/>
          </ac:spMkLst>
        </pc:spChg>
        <pc:spChg chg="mod">
          <ac:chgData name="Kevin Offemaria" userId="" providerId="" clId="Web-{72B47361-4173-4CF3-B56E-5D9F0DC9F738}" dt="2023-04-25T00:33:41.537" v="923" actId="20577"/>
          <ac:spMkLst>
            <pc:docMk/>
            <pc:sldMk cId="2147449374" sldId="327"/>
            <ac:spMk id="3" creationId="{B501D818-A631-71F9-5B5F-665EE5E5091B}"/>
          </ac:spMkLst>
        </pc:spChg>
      </pc:sldChg>
      <pc:sldChg chg="add del ord replId">
        <pc:chgData name="Kevin Offemaria" userId="" providerId="" clId="Web-{72B47361-4173-4CF3-B56E-5D9F0DC9F738}" dt="2023-04-24T23:49:06.570" v="540"/>
        <pc:sldMkLst>
          <pc:docMk/>
          <pc:sldMk cId="523208332" sldId="328"/>
        </pc:sldMkLst>
      </pc:sldChg>
      <pc:sldChg chg="modSp add ord replId">
        <pc:chgData name="Kevin Offemaria" userId="" providerId="" clId="Web-{72B47361-4173-4CF3-B56E-5D9F0DC9F738}" dt="2023-04-25T00:01:21.388" v="596" actId="20577"/>
        <pc:sldMkLst>
          <pc:docMk/>
          <pc:sldMk cId="1479717135" sldId="329"/>
        </pc:sldMkLst>
        <pc:spChg chg="mod">
          <ac:chgData name="Kevin Offemaria" userId="" providerId="" clId="Web-{72B47361-4173-4CF3-B56E-5D9F0DC9F738}" dt="2023-04-24T23:45:24.345" v="437" actId="20577"/>
          <ac:spMkLst>
            <pc:docMk/>
            <pc:sldMk cId="1479717135" sldId="329"/>
            <ac:spMk id="2" creationId="{4E6EE68A-E484-A595-6782-F8B64CB95A3D}"/>
          </ac:spMkLst>
        </pc:spChg>
        <pc:spChg chg="mod">
          <ac:chgData name="Kevin Offemaria" userId="" providerId="" clId="Web-{72B47361-4173-4CF3-B56E-5D9F0DC9F738}" dt="2023-04-25T00:01:21.388" v="596" actId="20577"/>
          <ac:spMkLst>
            <pc:docMk/>
            <pc:sldMk cId="1479717135" sldId="329"/>
            <ac:spMk id="3" creationId="{B501D818-A631-71F9-5B5F-665EE5E509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0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3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49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2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8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6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9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07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koffemaria2u/cs5260_ai/blob/34ecdc37ed392cafebd0246fb8e8ec5e1ec42c23/src/world_search.py#L330-L33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cKY4hjDrxk&amp;t=252s" TargetMode="External"/><Relationship Id="rId3" Type="http://schemas.openxmlformats.org/officeDocument/2006/relationships/hyperlink" Target="https://github.com/karelyrodri/AI_Virtual_World/blob/main/Search_Strategies/HeuristicDepthFirstSearch.py#L34" TargetMode="External"/><Relationship Id="rId7" Type="http://schemas.openxmlformats.org/officeDocument/2006/relationships/hyperlink" Target="https://www.youtube.com/watch?v=pcKY4hjDrxk&amp;t=730s" TargetMode="External"/><Relationship Id="rId2" Type="http://schemas.openxmlformats.org/officeDocument/2006/relationships/hyperlink" Target="https://piazza.com/class/lbpfjbrwi0ca3/post/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dv1m3L6QXWs" TargetMode="External"/><Relationship Id="rId5" Type="http://schemas.openxmlformats.org/officeDocument/2006/relationships/hyperlink" Target="https://fallout.fandom.com/wiki/Fallout_2_random_encounters" TargetMode="External"/><Relationship Id="rId10" Type="http://schemas.openxmlformats.org/officeDocument/2006/relationships/hyperlink" Target="https://www.fs.usda.gov/research/treesearch/7717" TargetMode="External"/><Relationship Id="rId4" Type="http://schemas.openxmlformats.org/officeDocument/2006/relationships/hyperlink" Target="https://www.genevaenvironmentnetwork.org/resources/updates/the-growing-environmental-risks-of-e-waste/" TargetMode="External"/><Relationship Id="rId9" Type="http://schemas.openxmlformats.org/officeDocument/2006/relationships/hyperlink" Target="https://xapps.xyleminc.com/Crest.Grindex/help/grindex/contents/Metals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ode.com/docs/guides/python-priority-queue/#the-python-priority-queue-clas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nevaenvironmentnetwork.org/resources/updates/the-growing-environmental-risks-of-e-wast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llout_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180" y="1122363"/>
            <a:ext cx="11065920" cy="29203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600" dirty="0"/>
              <a:t>CS 5260 - Artificial Intelligence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>
                <a:ea typeface="+mj-lt"/>
                <a:cs typeface="+mj-lt"/>
              </a:rPr>
              <a:t>Project Part II</a:t>
            </a:r>
            <a:endParaRPr lang="en-US" sz="6600" b="0" dirty="0"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4428131"/>
            <a:ext cx="9500507" cy="188558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dirty="0"/>
              <a:t>By: Kevin </a:t>
            </a:r>
            <a:r>
              <a:rPr lang="en-US" dirty="0" err="1"/>
              <a:t>Offemaria</a:t>
            </a:r>
            <a:endParaRPr lang="en-US"/>
          </a:p>
          <a:p>
            <a:pPr algn="r"/>
            <a:r>
              <a:rPr lang="en-US" sz="2400" dirty="0"/>
              <a:t>Spring 2023</a:t>
            </a:r>
            <a:endParaRPr lang="en-US" dirty="0"/>
          </a:p>
          <a:p>
            <a:pPr algn="r"/>
            <a:r>
              <a:rPr lang="en-US" sz="2400" dirty="0"/>
              <a:t>Vanderbilt University</a:t>
            </a:r>
          </a:p>
          <a:p>
            <a:pPr algn="r"/>
            <a:r>
              <a:rPr lang="en-US" sz="2400" dirty="0"/>
              <a:t>MS.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Initial State and Resource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7334432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solidFill>
                <a:srgbClr val="FF0000"/>
              </a:solidFill>
              <a:cs typeface="Calibri"/>
            </a:endParaRPr>
          </a:p>
          <a:p>
            <a:pPr marL="457200" indent="-457200">
              <a:buChar char="•"/>
            </a:pPr>
            <a:endParaRPr lang="en-US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7" descr="Table&#10;&#10;Description automatically generated">
            <a:extLst>
              <a:ext uri="{FF2B5EF4-FFF2-40B4-BE49-F238E27FC236}">
                <a16:creationId xmlns:a16="http://schemas.microsoft.com/office/drawing/2014/main" id="{D13671E5-D393-97A6-B4E9-DCEE7AAEB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78" y="1758677"/>
            <a:ext cx="10167642" cy="157388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2223422-4961-8D0B-9568-E6B26F13D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090" y="3819374"/>
            <a:ext cx="2743200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4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9E72-272C-6BD3-6DF9-BBB496DD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546" y="1915879"/>
            <a:ext cx="7134730" cy="1725972"/>
          </a:xfrm>
        </p:spPr>
        <p:txBody>
          <a:bodyPr>
            <a:normAutofit/>
          </a:bodyPr>
          <a:lstStyle/>
          <a:p>
            <a:r>
              <a:rPr lang="en-US" sz="6000" dirty="0"/>
              <a:t>Part 2 Test Cases</a:t>
            </a:r>
            <a:br>
              <a:rPr lang="en-US" sz="6000" dirty="0"/>
            </a:br>
            <a:endParaRPr lang="en-US" sz="2000" b="0">
              <a:ea typeface="+mj-lt"/>
              <a:cs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9BB0-5AF3-52DB-D5C0-E3B24AA5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D714E-10E0-4D72-EDCA-8D0ED2D6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1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 Test Cases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10249082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Char char="•"/>
            </a:pPr>
            <a:r>
              <a:rPr lang="en-US" dirty="0">
                <a:cs typeface="Calibri"/>
              </a:rPr>
              <a:t>6 Test cases</a:t>
            </a:r>
          </a:p>
          <a:p>
            <a:pPr marL="171450" indent="-171450">
              <a:buChar char="•"/>
            </a:pPr>
            <a:r>
              <a:rPr lang="en-US" dirty="0">
                <a:cs typeface="Calibri"/>
              </a:rPr>
              <a:t>Search Strategy: </a:t>
            </a:r>
            <a:endParaRPr lang="en-US" dirty="0"/>
          </a:p>
          <a:p>
            <a:pPr marL="543560" lvl="1" indent="-342900">
              <a:buAutoNum type="arabicPeriod"/>
            </a:pPr>
            <a:r>
              <a:rPr lang="en-US" dirty="0">
                <a:cs typeface="Calibri"/>
              </a:rPr>
              <a:t>Greedy Best First Search</a:t>
            </a:r>
          </a:p>
          <a:p>
            <a:pPr marL="543560" lvl="1" indent="-342900">
              <a:buAutoNum type="arabicPeriod"/>
            </a:pPr>
            <a:r>
              <a:rPr lang="en-US" dirty="0">
                <a:ea typeface="+mn-lt"/>
                <a:cs typeface="+mn-lt"/>
              </a:rPr>
              <a:t>Heuristic Depth First Search</a:t>
            </a:r>
            <a:endParaRPr lang="en-US" dirty="0">
              <a:cs typeface="Calibri" panose="020F0502020204030204"/>
            </a:endParaRPr>
          </a:p>
          <a:p>
            <a:pPr marL="543560" lvl="1" indent="-342900">
              <a:buAutoNum type="arabicPeriod"/>
            </a:pPr>
            <a:r>
              <a:rPr lang="en-US" dirty="0"/>
              <a:t>Breadth First Search</a:t>
            </a:r>
            <a:endParaRPr lang="en-US" dirty="0">
              <a:cs typeface="Calibri"/>
            </a:endParaRPr>
          </a:p>
          <a:p>
            <a:pPr marL="171450" indent="-171450">
              <a:buChar char="•"/>
            </a:pPr>
            <a:r>
              <a:rPr lang="en-US" dirty="0"/>
              <a:t>Play as:</a:t>
            </a:r>
          </a:p>
          <a:p>
            <a:pPr marL="543560" lvl="1" indent="-342900">
              <a:buAutoNum type="arabicPeriod"/>
            </a:pPr>
            <a:r>
              <a:rPr lang="en-US" dirty="0"/>
              <a:t>New California Republic</a:t>
            </a:r>
            <a:endParaRPr lang="en-US" dirty="0">
              <a:cs typeface="Calibri" panose="020F0502020204030204"/>
            </a:endParaRPr>
          </a:p>
          <a:p>
            <a:pPr marL="566420" lvl="2">
              <a:buChar char="•"/>
            </a:pPr>
            <a:r>
              <a:rPr lang="en-US" dirty="0">
                <a:cs typeface="Calibri" panose="020F0502020204030204"/>
              </a:rPr>
              <a:t>Moderate raw resources</a:t>
            </a:r>
          </a:p>
          <a:p>
            <a:pPr marL="566420" lvl="2">
              <a:buChar char="•"/>
            </a:pPr>
            <a:r>
              <a:rPr lang="en-US" dirty="0">
                <a:cs typeface="Calibri" panose="020F0502020204030204"/>
              </a:rPr>
              <a:t>High Electronics/Housing to Population ratio</a:t>
            </a:r>
          </a:p>
          <a:p>
            <a:pPr marL="543560" lvl="1" indent="-342900">
              <a:buAutoNum type="arabicPeriod"/>
            </a:pPr>
            <a:r>
              <a:rPr lang="en-US" dirty="0">
                <a:cs typeface="Calibri" panose="020F0502020204030204"/>
              </a:rPr>
              <a:t>Arroyo</a:t>
            </a:r>
          </a:p>
          <a:p>
            <a:pPr marL="566420" lvl="2">
              <a:buFont typeface="Calibri,Sans-Serif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High raw resources</a:t>
            </a:r>
          </a:p>
          <a:p>
            <a:pPr marL="566420" lvl="2">
              <a:buFont typeface="Calibri,Sans-Serif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Low Electronics/Housing to Population ratio</a:t>
            </a:r>
          </a:p>
          <a:p>
            <a:pPr marL="383540" lvl="1">
              <a:buFont typeface="Calibri,Sans-Serif" pitchFamily="34" charset="0"/>
              <a:buChar char="•"/>
            </a:pP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0B39D-0F7E-EEC6-DADD-EFF5FE6FABEA}"/>
              </a:ext>
            </a:extLst>
          </p:cNvPr>
          <p:cNvSpPr txBox="1"/>
          <p:nvPr/>
        </p:nvSpPr>
        <p:spPr>
          <a:xfrm>
            <a:off x="7238072" y="3708638"/>
            <a:ext cx="3911182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Expected Utility constants: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/>
              </a:rPr>
              <a:t>GAMMA = </a:t>
            </a:r>
            <a:r>
              <a:rPr lang="en-US" dirty="0">
                <a:solidFill>
                  <a:srgbClr val="6897BB"/>
                </a:solidFill>
                <a:cs typeface="Calibri" panose="020F0502020204030204"/>
              </a:rPr>
              <a:t>0.95</a:t>
            </a: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/>
              </a:rPr>
              <a:t>COST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_OF_FAILURE = </a:t>
            </a:r>
            <a:r>
              <a:rPr lang="en-US" dirty="0">
                <a:solidFill>
                  <a:srgbClr val="6897BB"/>
                </a:solidFill>
                <a:ea typeface="+mn-lt"/>
                <a:cs typeface="+mn-lt"/>
              </a:rPr>
              <a:t>-10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= </a:t>
            </a:r>
            <a:r>
              <a:rPr lang="en-US" dirty="0">
                <a:solidFill>
                  <a:srgbClr val="6897BB"/>
                </a:solidFill>
              </a:rPr>
              <a:t>0.001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X_0 = </a:t>
            </a:r>
            <a:r>
              <a:rPr lang="en-US" dirty="0">
                <a:solidFill>
                  <a:srgbClr val="6897BB"/>
                </a:solidFill>
              </a:rPr>
              <a:t>5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829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Test Case 1: GBFS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10249082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Char char="•"/>
            </a:pPr>
            <a:r>
              <a:rPr lang="en-US" dirty="0">
                <a:cs typeface="Calibri"/>
              </a:rPr>
              <a:t>Search Strategy: Greedy Best First Search</a:t>
            </a:r>
            <a:endParaRPr lang="en-US" dirty="0"/>
          </a:p>
          <a:p>
            <a:pPr marL="171450" indent="-171450">
              <a:buChar char="•"/>
            </a:pPr>
            <a:r>
              <a:rPr lang="en-US" dirty="0"/>
              <a:t>Play as New California Republic</a:t>
            </a:r>
            <a:endParaRPr lang="en-US" dirty="0">
              <a:cs typeface="Calibri" panose="020F0502020204030204"/>
            </a:endParaRPr>
          </a:p>
          <a:p>
            <a:pPr marL="383540" lvl="1">
              <a:buChar char="•"/>
            </a:pPr>
            <a:r>
              <a:rPr lang="en-US" dirty="0">
                <a:cs typeface="Calibri" panose="020F0502020204030204"/>
              </a:rPr>
              <a:t>Moderate raw resources</a:t>
            </a:r>
          </a:p>
          <a:p>
            <a:pPr marL="383540" lvl="1">
              <a:buChar char="•"/>
            </a:pPr>
            <a:r>
              <a:rPr lang="en-US" dirty="0">
                <a:cs typeface="Calibri" panose="020F0502020204030204"/>
              </a:rPr>
              <a:t>High Electronics/Housing to Population ratio</a:t>
            </a:r>
          </a:p>
          <a:p>
            <a:pPr marL="200660" lvl="1" indent="0">
              <a:buNone/>
            </a:pPr>
            <a:endParaRPr lang="en-US" dirty="0">
              <a:cs typeface="Calibri" panose="020F0502020204030204"/>
            </a:endParaRPr>
          </a:p>
          <a:p>
            <a:pPr indent="-228600">
              <a:buChar char="•"/>
            </a:pPr>
            <a:r>
              <a:rPr lang="en-US" i="1" dirty="0" err="1">
                <a:cs typeface="Calibri" panose="020F0502020204030204"/>
              </a:rPr>
              <a:t>country_schedule</a:t>
            </a:r>
            <a:r>
              <a:rPr lang="en-US" i="1" dirty="0">
                <a:cs typeface="Calibri" panose="020F0502020204030204"/>
              </a:rPr>
              <a:t>() </a:t>
            </a:r>
            <a:r>
              <a:rPr lang="en-US" dirty="0">
                <a:cs typeface="Calibri" panose="020F0502020204030204"/>
              </a:rPr>
              <a:t>parameters:</a:t>
            </a:r>
            <a:endParaRPr lang="en-US">
              <a:cs typeface="Calibri"/>
            </a:endParaRPr>
          </a:p>
          <a:p>
            <a:pPr marL="914400" lvl="1" indent="-285750">
              <a:buChar char="•"/>
            </a:pPr>
            <a:r>
              <a:rPr lang="en-US" dirty="0">
                <a:cs typeface="Calibri"/>
              </a:rPr>
              <a:t>country = "</a:t>
            </a:r>
            <a:r>
              <a:rPr lang="en-US" dirty="0" err="1">
                <a:cs typeface="Calibri"/>
              </a:rPr>
              <a:t>NewCaliforniaRepublic</a:t>
            </a:r>
            <a:r>
              <a:rPr lang="en-US" dirty="0">
                <a:cs typeface="Calibri"/>
              </a:rPr>
              <a:t>"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search_type</a:t>
            </a:r>
            <a:r>
              <a:rPr lang="en-US" dirty="0">
                <a:cs typeface="Calibri"/>
              </a:rPr>
              <a:t> = "</a:t>
            </a:r>
            <a:r>
              <a:rPr lang="en-US" dirty="0" err="1">
                <a:cs typeface="Calibri"/>
              </a:rPr>
              <a:t>gbfs</a:t>
            </a:r>
            <a:r>
              <a:rPr lang="en-US" dirty="0">
                <a:cs typeface="Calibri"/>
              </a:rPr>
              <a:t>"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num_schedules</a:t>
            </a:r>
            <a:r>
              <a:rPr lang="en-US" dirty="0">
                <a:cs typeface="Calibri"/>
              </a:rPr>
              <a:t> = 20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depth_bound</a:t>
            </a:r>
            <a:r>
              <a:rPr lang="en-US" dirty="0">
                <a:cs typeface="Calibri"/>
              </a:rPr>
              <a:t> = 20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frontier_size</a:t>
            </a:r>
            <a:r>
              <a:rPr lang="en-US" dirty="0">
                <a:cs typeface="Calibri"/>
              </a:rPr>
              <a:t> = 10000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0B39D-0F7E-EEC6-DADD-EFF5FE6FABEA}"/>
              </a:ext>
            </a:extLst>
          </p:cNvPr>
          <p:cNvSpPr txBox="1"/>
          <p:nvPr/>
        </p:nvSpPr>
        <p:spPr>
          <a:xfrm>
            <a:off x="6698602" y="3620975"/>
            <a:ext cx="3911182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Expected Utility constants: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GAMMA = </a:t>
            </a:r>
            <a:r>
              <a:rPr lang="en-US" dirty="0">
                <a:solidFill>
                  <a:srgbClr val="6897BB"/>
                </a:solidFill>
              </a:rPr>
              <a:t>0.95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COST_OF_FAILURE = </a:t>
            </a:r>
            <a:r>
              <a:rPr lang="en-US" dirty="0">
                <a:solidFill>
                  <a:srgbClr val="6897BB"/>
                </a:solidFill>
                <a:ea typeface="+mn-lt"/>
                <a:cs typeface="+mn-lt"/>
              </a:rPr>
              <a:t>-10</a:t>
            </a:r>
            <a:br>
              <a:rPr lang="en-US" dirty="0">
                <a:solidFill>
                  <a:srgbClr val="6897BB"/>
                </a:solidFill>
                <a:ea typeface="+mn-lt"/>
                <a:cs typeface="+mn-lt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= </a:t>
            </a:r>
            <a:r>
              <a:rPr lang="en-US" dirty="0">
                <a:solidFill>
                  <a:srgbClr val="6897BB"/>
                </a:solidFill>
              </a:rPr>
              <a:t>0.001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X_0 = </a:t>
            </a:r>
            <a:r>
              <a:rPr lang="en-US" dirty="0">
                <a:solidFill>
                  <a:srgbClr val="6897BB"/>
                </a:solidFill>
              </a:rPr>
              <a:t>5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5" name="Picture 7" descr="Logo&#10;&#10;Description automatically generated">
            <a:extLst>
              <a:ext uri="{FF2B5EF4-FFF2-40B4-BE49-F238E27FC236}">
                <a16:creationId xmlns:a16="http://schemas.microsoft.com/office/drawing/2014/main" id="{ABE47BBF-7441-9E0C-3F1E-40E3C9FD1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43" y="445736"/>
            <a:ext cx="1239432" cy="123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7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Test Case 1: 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C759FFCE-F0D8-D0F6-8829-1899B8C4A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43" y="445736"/>
            <a:ext cx="1239432" cy="1239432"/>
          </a:xfrm>
          <a:prstGeom prst="rect">
            <a:avLst/>
          </a:prstGeom>
        </p:spPr>
      </p:pic>
      <p:pic>
        <p:nvPicPr>
          <p:cNvPr id="10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20F44EB4-D138-2BB9-B94A-6046DEAB5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9745" y="1845734"/>
            <a:ext cx="8013469" cy="4023360"/>
          </a:xfrm>
        </p:spPr>
      </p:pic>
    </p:spTree>
    <p:extLst>
      <p:ext uri="{BB962C8B-B14F-4D97-AF65-F5344CB8AC3E}">
        <p14:creationId xmlns:p14="http://schemas.microsoft.com/office/powerpoint/2010/main" val="129987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Test Case 1: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9904821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Calibri,Sans-Serif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Search Strategy: Greedy Best First Search</a:t>
            </a:r>
            <a:endParaRPr lang="en-US">
              <a:latin typeface="Calibri"/>
              <a:cs typeface="Arial"/>
            </a:endParaRPr>
          </a:p>
          <a:p>
            <a:pPr marL="171450" indent="-171450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Play as New California Republic</a:t>
            </a:r>
            <a:endParaRPr lang="en-US">
              <a:latin typeface="Calibri"/>
              <a:cs typeface="Calibri"/>
            </a:endParaRP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Moderate raw resources</a:t>
            </a: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High Electronics/Housing to Population ratio</a:t>
            </a:r>
          </a:p>
          <a:p>
            <a:pPr indent="-171450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Observations:</a:t>
            </a: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Generally more TRANSFERs than TRANSFORMs</a:t>
            </a:r>
            <a:endParaRPr lang="en-US" dirty="0">
              <a:latin typeface="Calibri"/>
              <a:cs typeface="Calibri" panose="020F0502020204030204"/>
            </a:endParaRP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Higher schedule count, between 15-18</a:t>
            </a: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Avg EU score between 70 to 80</a:t>
            </a:r>
          </a:p>
          <a:p>
            <a:pPr marL="383540" lvl="1">
              <a:buFont typeface="Calibri,Sans-Serif" pitchFamily="34" charset="0"/>
              <a:buChar char="•"/>
            </a:pPr>
            <a:endParaRPr lang="en-US" dirty="0">
              <a:latin typeface="Calibri"/>
              <a:cs typeface="Arial"/>
            </a:endParaRPr>
          </a:p>
          <a:p>
            <a:pPr marL="383540" lvl="1">
              <a:buFont typeface="Calibri,Sans-Serif" pitchFamily="34" charset="0"/>
              <a:buChar char="•"/>
            </a:pPr>
            <a:endParaRPr lang="en-US" dirty="0">
              <a:latin typeface="Calibri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10F3F6C8-356A-FAEE-7132-AE196544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43" y="445736"/>
            <a:ext cx="1239432" cy="123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10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Test Case 2: GBFS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10249082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Char char="•"/>
            </a:pPr>
            <a:r>
              <a:rPr lang="en-US" dirty="0">
                <a:ea typeface="+mn-lt"/>
                <a:cs typeface="+mn-lt"/>
              </a:rPr>
              <a:t>Search Strategy: Greedy Best First Search</a:t>
            </a:r>
          </a:p>
          <a:p>
            <a:pPr marL="171450" indent="-171450">
              <a:buChar char="•"/>
            </a:pPr>
            <a:r>
              <a:rPr lang="en-US" dirty="0"/>
              <a:t>Play as Arroyo</a:t>
            </a:r>
            <a:endParaRPr lang="en-US" dirty="0">
              <a:cs typeface="Calibri" panose="020F0502020204030204"/>
            </a:endParaRPr>
          </a:p>
          <a:p>
            <a:pPr marL="383540" lvl="1">
              <a:buChar char="•"/>
            </a:pPr>
            <a:r>
              <a:rPr lang="en-US" dirty="0">
                <a:cs typeface="Calibri" panose="020F0502020204030204"/>
              </a:rPr>
              <a:t>High raw resources</a:t>
            </a:r>
          </a:p>
          <a:p>
            <a:pPr marL="383540" lvl="1">
              <a:buChar char="•"/>
            </a:pPr>
            <a:r>
              <a:rPr lang="en-US" dirty="0">
                <a:cs typeface="Calibri" panose="020F0502020204030204"/>
              </a:rPr>
              <a:t>Low Electronics/Housing to Population ratio</a:t>
            </a:r>
          </a:p>
          <a:p>
            <a:pPr indent="-228600">
              <a:buChar char="•"/>
            </a:pPr>
            <a:r>
              <a:rPr lang="en-US" i="1" dirty="0" err="1">
                <a:cs typeface="Calibri" panose="020F0502020204030204"/>
              </a:rPr>
              <a:t>country_schedule</a:t>
            </a:r>
            <a:r>
              <a:rPr lang="en-US" i="1" dirty="0">
                <a:cs typeface="Calibri" panose="020F0502020204030204"/>
              </a:rPr>
              <a:t>() </a:t>
            </a:r>
            <a:r>
              <a:rPr lang="en-US" dirty="0">
                <a:cs typeface="Calibri" panose="020F0502020204030204"/>
              </a:rPr>
              <a:t>parameters:</a:t>
            </a:r>
            <a:endParaRPr lang="en-US">
              <a:cs typeface="Calibri"/>
            </a:endParaRPr>
          </a:p>
          <a:p>
            <a:pPr marL="914400" lvl="1" indent="-285750">
              <a:buChar char="•"/>
            </a:pPr>
            <a:r>
              <a:rPr lang="en-US" dirty="0">
                <a:cs typeface="Calibri"/>
              </a:rPr>
              <a:t>country = "Arroyo"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search_type</a:t>
            </a:r>
            <a:r>
              <a:rPr lang="en-US" dirty="0">
                <a:cs typeface="Calibri"/>
              </a:rPr>
              <a:t> = "</a:t>
            </a:r>
            <a:r>
              <a:rPr lang="en-US" dirty="0" err="1">
                <a:cs typeface="Calibri"/>
              </a:rPr>
              <a:t>gbfs</a:t>
            </a:r>
            <a:r>
              <a:rPr lang="en-US" dirty="0">
                <a:cs typeface="Calibri"/>
              </a:rPr>
              <a:t>"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num_schedules</a:t>
            </a:r>
            <a:r>
              <a:rPr lang="en-US" dirty="0">
                <a:cs typeface="Calibri"/>
              </a:rPr>
              <a:t> = 20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depth_bound</a:t>
            </a:r>
            <a:r>
              <a:rPr lang="en-US" dirty="0">
                <a:cs typeface="Calibri"/>
              </a:rPr>
              <a:t> = 20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frontier_size</a:t>
            </a:r>
            <a:r>
              <a:rPr lang="en-US" dirty="0">
                <a:cs typeface="Calibri"/>
              </a:rPr>
              <a:t> = 10000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0B39D-0F7E-EEC6-DADD-EFF5FE6FABEA}"/>
              </a:ext>
            </a:extLst>
          </p:cNvPr>
          <p:cNvSpPr txBox="1"/>
          <p:nvPr/>
        </p:nvSpPr>
        <p:spPr>
          <a:xfrm>
            <a:off x="6644656" y="3283807"/>
            <a:ext cx="3911182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Expected Utility constants: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GAMMA = </a:t>
            </a:r>
            <a:r>
              <a:rPr lang="en-US" dirty="0">
                <a:solidFill>
                  <a:srgbClr val="6897BB"/>
                </a:solidFill>
              </a:rPr>
              <a:t>0.95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COST_OF_FAILURE = </a:t>
            </a:r>
            <a:r>
              <a:rPr lang="en-US" dirty="0">
                <a:solidFill>
                  <a:srgbClr val="6897BB"/>
                </a:solidFill>
                <a:ea typeface="+mn-lt"/>
                <a:cs typeface="+mn-lt"/>
              </a:rPr>
              <a:t>-10</a:t>
            </a:r>
            <a:br>
              <a:rPr lang="en-US" dirty="0">
                <a:solidFill>
                  <a:srgbClr val="6897BB"/>
                </a:solidFill>
                <a:ea typeface="+mn-lt"/>
                <a:cs typeface="+mn-lt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= </a:t>
            </a:r>
            <a:r>
              <a:rPr lang="en-US" dirty="0">
                <a:solidFill>
                  <a:srgbClr val="6897BB"/>
                </a:solidFill>
              </a:rPr>
              <a:t>0.001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X_0 = </a:t>
            </a:r>
            <a:r>
              <a:rPr lang="en-US" dirty="0">
                <a:solidFill>
                  <a:srgbClr val="6897BB"/>
                </a:solidFill>
              </a:rPr>
              <a:t>5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5" name="Picture 7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5CCE6D47-73C4-8EFE-8014-7FEBDDF5F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781" y="578745"/>
            <a:ext cx="1684493" cy="10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16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Test Case 2: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7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F7ED16FE-E0A4-5DB4-54C6-1E1C6BFB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781" y="578745"/>
            <a:ext cx="1684493" cy="1074565"/>
          </a:xfrm>
          <a:prstGeom prst="rect">
            <a:avLst/>
          </a:prstGeom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D041408-303D-EB02-D941-D340A0C28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6213" y="1845734"/>
            <a:ext cx="8286797" cy="4023360"/>
          </a:xfrm>
        </p:spPr>
      </p:pic>
    </p:spTree>
    <p:extLst>
      <p:ext uri="{BB962C8B-B14F-4D97-AF65-F5344CB8AC3E}">
        <p14:creationId xmlns:p14="http://schemas.microsoft.com/office/powerpoint/2010/main" val="3216015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Test Case 2: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9904821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Calibri,Sans-Serif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Search Strategy: Greedy Best First Search</a:t>
            </a:r>
            <a:endParaRPr lang="en-US" dirty="0">
              <a:latin typeface="Calibri"/>
              <a:cs typeface="Arial"/>
            </a:endParaRPr>
          </a:p>
          <a:p>
            <a:pPr marL="171450" indent="-171450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Play as New California Republic</a:t>
            </a:r>
            <a:endParaRPr lang="en-US" dirty="0">
              <a:latin typeface="Calibri"/>
              <a:cs typeface="Calibri"/>
            </a:endParaRP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Moderate raw resources</a:t>
            </a: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High Electronics/Housing to Population ratio</a:t>
            </a:r>
          </a:p>
          <a:p>
            <a:pPr indent="-171450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Observations:</a:t>
            </a: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Generally more TRANSFORMs than TRANSFERs</a:t>
            </a:r>
            <a:endParaRPr lang="en-US" dirty="0">
              <a:latin typeface="Calibri"/>
              <a:cs typeface="Calibri" panose="020F0502020204030204"/>
            </a:endParaRP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Lower schedule count, between 10 to 14</a:t>
            </a: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Avg EU score between 70 to 90, higher variance than test case 1</a:t>
            </a: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Due to its high amount of raw resources and the randomness of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transfer trade percentage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(10-20%),</a:t>
            </a:r>
            <a:r>
              <a:rPr lang="en-US" dirty="0">
                <a:ea typeface="+mn-lt"/>
                <a:cs typeface="+mn-lt"/>
              </a:rPr>
              <a:t> a relatively large transfer occurs which results in a spike in EU score.</a:t>
            </a:r>
          </a:p>
          <a:p>
            <a:pPr marL="383540" lvl="1">
              <a:buFont typeface="Calibri,Sans-Serif" pitchFamily="34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383540" lvl="1">
              <a:buFont typeface="Calibri,Sans-Serif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7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D7A5A7DC-19EE-B222-2BCA-000DBD26C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781" y="578745"/>
            <a:ext cx="1684493" cy="10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7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Test Case 3: HDFS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10249082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Char char="•"/>
            </a:pPr>
            <a:r>
              <a:rPr lang="en-US" dirty="0">
                <a:cs typeface="Calibri"/>
              </a:rPr>
              <a:t>Search Strategy: Heuristic Depth First Search</a:t>
            </a:r>
            <a:endParaRPr lang="en-US" dirty="0"/>
          </a:p>
          <a:p>
            <a:pPr marL="171450" indent="-171450">
              <a:buChar char="•"/>
            </a:pPr>
            <a:r>
              <a:rPr lang="en-US" dirty="0"/>
              <a:t>Play as New California Republic</a:t>
            </a:r>
            <a:endParaRPr lang="en-US" dirty="0">
              <a:cs typeface="Calibri" panose="020F0502020204030204"/>
            </a:endParaRPr>
          </a:p>
          <a:p>
            <a:pPr marL="383540" lvl="1">
              <a:buChar char="•"/>
            </a:pPr>
            <a:r>
              <a:rPr lang="en-US" dirty="0">
                <a:cs typeface="Calibri" panose="020F0502020204030204"/>
              </a:rPr>
              <a:t>Moderate raw resources</a:t>
            </a:r>
          </a:p>
          <a:p>
            <a:pPr marL="383540" lvl="1">
              <a:buChar char="•"/>
            </a:pPr>
            <a:r>
              <a:rPr lang="en-US" dirty="0">
                <a:cs typeface="Calibri" panose="020F0502020204030204"/>
              </a:rPr>
              <a:t>High Electronics/Housing to Population ratio</a:t>
            </a:r>
          </a:p>
          <a:p>
            <a:pPr marL="200660" lvl="1" indent="0">
              <a:buNone/>
            </a:pPr>
            <a:endParaRPr lang="en-US" dirty="0">
              <a:cs typeface="Calibri" panose="020F0502020204030204"/>
            </a:endParaRPr>
          </a:p>
          <a:p>
            <a:pPr indent="-228600">
              <a:buChar char="•"/>
            </a:pPr>
            <a:r>
              <a:rPr lang="en-US" i="1" dirty="0" err="1">
                <a:cs typeface="Calibri" panose="020F0502020204030204"/>
              </a:rPr>
              <a:t>country_schedule</a:t>
            </a:r>
            <a:r>
              <a:rPr lang="en-US" i="1" dirty="0">
                <a:cs typeface="Calibri" panose="020F0502020204030204"/>
              </a:rPr>
              <a:t>() </a:t>
            </a:r>
            <a:r>
              <a:rPr lang="en-US" dirty="0">
                <a:cs typeface="Calibri" panose="020F0502020204030204"/>
              </a:rPr>
              <a:t>parameters:</a:t>
            </a:r>
            <a:endParaRPr lang="en-US">
              <a:cs typeface="Calibri"/>
            </a:endParaRPr>
          </a:p>
          <a:p>
            <a:pPr marL="914400" lvl="1" indent="-285750">
              <a:buChar char="•"/>
            </a:pPr>
            <a:r>
              <a:rPr lang="en-US" dirty="0">
                <a:cs typeface="Calibri"/>
              </a:rPr>
              <a:t>country = "</a:t>
            </a:r>
            <a:r>
              <a:rPr lang="en-US" dirty="0" err="1">
                <a:cs typeface="Calibri"/>
              </a:rPr>
              <a:t>NewCaliforniaRepublic</a:t>
            </a:r>
            <a:r>
              <a:rPr lang="en-US" dirty="0">
                <a:cs typeface="Calibri"/>
              </a:rPr>
              <a:t>"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search_type</a:t>
            </a:r>
            <a:r>
              <a:rPr lang="en-US" dirty="0">
                <a:cs typeface="Calibri"/>
              </a:rPr>
              <a:t> = "</a:t>
            </a:r>
            <a:r>
              <a:rPr lang="en-US" dirty="0" err="1">
                <a:cs typeface="Calibri"/>
              </a:rPr>
              <a:t>hdfs</a:t>
            </a:r>
            <a:r>
              <a:rPr lang="en-US" dirty="0">
                <a:cs typeface="Calibri"/>
              </a:rPr>
              <a:t>"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num_schedules</a:t>
            </a:r>
            <a:r>
              <a:rPr lang="en-US" dirty="0">
                <a:cs typeface="Calibri"/>
              </a:rPr>
              <a:t> = 20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depth_bound</a:t>
            </a:r>
            <a:r>
              <a:rPr lang="en-US" dirty="0">
                <a:cs typeface="Calibri"/>
              </a:rPr>
              <a:t> = 5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frontier_size</a:t>
            </a:r>
            <a:r>
              <a:rPr lang="en-US" dirty="0">
                <a:cs typeface="Calibri"/>
              </a:rPr>
              <a:t> = 20000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0B39D-0F7E-EEC6-DADD-EFF5FE6FABEA}"/>
              </a:ext>
            </a:extLst>
          </p:cNvPr>
          <p:cNvSpPr txBox="1"/>
          <p:nvPr/>
        </p:nvSpPr>
        <p:spPr>
          <a:xfrm>
            <a:off x="6698602" y="3620975"/>
            <a:ext cx="3911182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Expected Utility constants: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GAMMA = </a:t>
            </a:r>
            <a:r>
              <a:rPr lang="en-US" dirty="0">
                <a:solidFill>
                  <a:srgbClr val="6897BB"/>
                </a:solidFill>
              </a:rPr>
              <a:t>0.95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COST_OF_FAILURE = </a:t>
            </a:r>
            <a:r>
              <a:rPr lang="en-US" dirty="0">
                <a:solidFill>
                  <a:srgbClr val="6897BB"/>
                </a:solidFill>
                <a:ea typeface="+mn-lt"/>
                <a:cs typeface="+mn-lt"/>
              </a:rPr>
              <a:t>-10</a:t>
            </a:r>
            <a:br>
              <a:rPr lang="en-US" dirty="0">
                <a:solidFill>
                  <a:srgbClr val="6897BB"/>
                </a:solidFill>
                <a:ea typeface="+mn-lt"/>
                <a:cs typeface="+mn-lt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= </a:t>
            </a:r>
            <a:r>
              <a:rPr lang="en-US" dirty="0">
                <a:solidFill>
                  <a:srgbClr val="6897BB"/>
                </a:solidFill>
              </a:rPr>
              <a:t>0.001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X_0 = </a:t>
            </a:r>
            <a:r>
              <a:rPr lang="en-US" dirty="0">
                <a:solidFill>
                  <a:srgbClr val="6897BB"/>
                </a:solidFill>
              </a:rPr>
              <a:t>5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0AF6863-AC1E-B88F-0405-42A784154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43" y="445736"/>
            <a:ext cx="1239432" cy="123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2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421" y="2067162"/>
            <a:ext cx="9793559" cy="36256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The goal of the project is to implement an AI Search Agent capable of performing an anytime, forward-searching, depth-bounded, utility-driven search.</a:t>
            </a:r>
            <a:endParaRPr lang="en-US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Country Scheduler game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Agenda</a:t>
            </a:r>
            <a:r>
              <a:rPr lang="en-US" dirty="0"/>
              <a:t>:</a:t>
            </a:r>
            <a:endParaRPr lang="en-US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Part 1 recap</a:t>
            </a:r>
            <a:endParaRPr lang="en-US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Code base improvements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Architecture</a:t>
            </a:r>
            <a:endParaRPr lang="en-US">
              <a:cs typeface="Calibri" panose="020F0502020204030204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State</a:t>
            </a:r>
            <a:r>
              <a:rPr lang="en-US" dirty="0"/>
              <a:t> Quality</a:t>
            </a:r>
            <a:endParaRPr lang="en-US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dirty="0"/>
              <a:t>Initial State and Resources</a:t>
            </a:r>
            <a:endParaRPr lang="en-US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dirty="0"/>
              <a:t>Test Cases</a:t>
            </a:r>
            <a:endParaRPr lang="en-US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Summary</a:t>
            </a:r>
          </a:p>
          <a:p>
            <a:pPr marL="914400"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17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Test Case 3: Results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938C0F1D-01BF-6B63-9351-184C45500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43" y="445736"/>
            <a:ext cx="1239432" cy="1239432"/>
          </a:xfrm>
          <a:prstGeom prst="rect">
            <a:avLst/>
          </a:prstGeom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52986276-6225-69EC-FB63-C34014D82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9359" y="1845734"/>
            <a:ext cx="7794242" cy="4023360"/>
          </a:xfrm>
        </p:spPr>
      </p:pic>
    </p:spTree>
    <p:extLst>
      <p:ext uri="{BB962C8B-B14F-4D97-AF65-F5344CB8AC3E}">
        <p14:creationId xmlns:p14="http://schemas.microsoft.com/office/powerpoint/2010/main" val="15767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Test Case 3: </a:t>
            </a:r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9904821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Calibri,Sans-Serif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Search Strategy: Heuristic Depth First Search</a:t>
            </a:r>
            <a:endParaRPr lang="en-US" dirty="0">
              <a:latin typeface="Calibri"/>
              <a:cs typeface="Arial"/>
            </a:endParaRPr>
          </a:p>
          <a:p>
            <a:pPr marL="171450" indent="-171450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Play as New California Republic</a:t>
            </a:r>
            <a:endParaRPr lang="en-US">
              <a:latin typeface="Calibri"/>
              <a:cs typeface="Calibri"/>
            </a:endParaRP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Moderate raw resources</a:t>
            </a: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High Electronics/Housing to Population ratio</a:t>
            </a:r>
          </a:p>
          <a:p>
            <a:pPr indent="-171450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Observations:</a:t>
            </a:r>
            <a:endParaRPr lang="en-US" dirty="0">
              <a:solidFill>
                <a:srgbClr val="FF0000"/>
              </a:solidFill>
              <a:latin typeface="Calibri"/>
              <a:cs typeface="Arial"/>
            </a:endParaRP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Slightly more TRANSFERs than TRANSFORMs, almost even </a:t>
            </a:r>
            <a:endParaRPr lang="en-US" dirty="0">
              <a:latin typeface="Calibri"/>
              <a:cs typeface="Calibri" panose="020F0502020204030204"/>
            </a:endParaRP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Very low schedule count, between 3-5</a:t>
            </a: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Very low EU scores, lowest scores among all search types, as low as in the teens</a:t>
            </a: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Due to the nature of HDFS, it will almost always have limited best EU scores because the algorithm goes down the leftmost node and may never recover from a low EU score.</a:t>
            </a:r>
            <a:endParaRPr lang="en-US" dirty="0">
              <a:solidFill>
                <a:srgbClr val="FF0000"/>
              </a:solidFill>
              <a:latin typeface="Calibri"/>
              <a:cs typeface="Arial"/>
            </a:endParaRPr>
          </a:p>
          <a:p>
            <a:pPr marL="383540" lvl="1">
              <a:buFont typeface="Calibri,Sans-Serif" pitchFamily="34" charset="0"/>
              <a:buChar char="•"/>
            </a:pPr>
            <a:endParaRPr lang="en-US" dirty="0">
              <a:latin typeface="Calibri"/>
              <a:cs typeface="Arial"/>
            </a:endParaRPr>
          </a:p>
          <a:p>
            <a:pPr marL="383540" lvl="1">
              <a:buFont typeface="Calibri,Sans-Serif" pitchFamily="34" charset="0"/>
              <a:buChar char="•"/>
            </a:pPr>
            <a:endParaRPr lang="en-US" dirty="0">
              <a:latin typeface="Calibri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D530C6ED-7048-B621-3A49-B0B9D87A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43" y="445736"/>
            <a:ext cx="1239432" cy="123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79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Test Case 4: HDFS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10249082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Char char="•"/>
            </a:pPr>
            <a:r>
              <a:rPr lang="en-US" dirty="0">
                <a:ea typeface="+mn-lt"/>
                <a:cs typeface="+mn-lt"/>
              </a:rPr>
              <a:t>Search Strategy: Heuristic Depth First Search</a:t>
            </a:r>
          </a:p>
          <a:p>
            <a:pPr marL="171450" indent="-171450">
              <a:buChar char="•"/>
            </a:pPr>
            <a:r>
              <a:rPr lang="en-US" dirty="0"/>
              <a:t>Play as Arroyo</a:t>
            </a:r>
            <a:endParaRPr lang="en-US" dirty="0">
              <a:cs typeface="Calibri" panose="020F0502020204030204"/>
            </a:endParaRPr>
          </a:p>
          <a:p>
            <a:pPr marL="383540" lvl="1">
              <a:buChar char="•"/>
            </a:pPr>
            <a:r>
              <a:rPr lang="en-US" dirty="0">
                <a:cs typeface="Calibri" panose="020F0502020204030204"/>
              </a:rPr>
              <a:t>High raw resources</a:t>
            </a:r>
          </a:p>
          <a:p>
            <a:pPr marL="383540" lvl="1">
              <a:buChar char="•"/>
            </a:pPr>
            <a:r>
              <a:rPr lang="en-US" dirty="0">
                <a:cs typeface="Calibri" panose="020F0502020204030204"/>
              </a:rPr>
              <a:t>Low Electronics/Housing to Population ratio</a:t>
            </a:r>
          </a:p>
          <a:p>
            <a:pPr marL="383540" lvl="1">
              <a:buChar char="•"/>
            </a:pPr>
            <a:endParaRPr lang="en-US" dirty="0">
              <a:cs typeface="Calibri" panose="020F0502020204030204"/>
            </a:endParaRPr>
          </a:p>
          <a:p>
            <a:pPr indent="-228600">
              <a:buChar char="•"/>
            </a:pPr>
            <a:r>
              <a:rPr lang="en-US" i="1" dirty="0" err="1">
                <a:cs typeface="Calibri" panose="020F0502020204030204"/>
              </a:rPr>
              <a:t>country_schedule</a:t>
            </a:r>
            <a:r>
              <a:rPr lang="en-US" i="1" dirty="0">
                <a:cs typeface="Calibri" panose="020F0502020204030204"/>
              </a:rPr>
              <a:t>() </a:t>
            </a:r>
            <a:r>
              <a:rPr lang="en-US" dirty="0">
                <a:cs typeface="Calibri" panose="020F0502020204030204"/>
              </a:rPr>
              <a:t>parameters:</a:t>
            </a:r>
            <a:endParaRPr lang="en-US">
              <a:cs typeface="Calibri"/>
            </a:endParaRPr>
          </a:p>
          <a:p>
            <a:pPr marL="914400" lvl="1" indent="-285750">
              <a:buChar char="•"/>
            </a:pPr>
            <a:r>
              <a:rPr lang="en-US" dirty="0">
                <a:cs typeface="Calibri"/>
              </a:rPr>
              <a:t>country = "Arroyo"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search_type</a:t>
            </a:r>
            <a:r>
              <a:rPr lang="en-US" dirty="0">
                <a:cs typeface="Calibri"/>
              </a:rPr>
              <a:t> = "</a:t>
            </a:r>
            <a:r>
              <a:rPr lang="en-US" dirty="0" err="1">
                <a:cs typeface="Calibri"/>
              </a:rPr>
              <a:t>hdfs</a:t>
            </a:r>
            <a:r>
              <a:rPr lang="en-US" dirty="0">
                <a:cs typeface="Calibri"/>
              </a:rPr>
              <a:t>"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num_schedules</a:t>
            </a:r>
            <a:r>
              <a:rPr lang="en-US" dirty="0">
                <a:cs typeface="Calibri"/>
              </a:rPr>
              <a:t> = 20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depth_bound</a:t>
            </a:r>
            <a:r>
              <a:rPr lang="en-US" dirty="0">
                <a:cs typeface="Calibri"/>
              </a:rPr>
              <a:t> = 5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frontier_size</a:t>
            </a:r>
            <a:r>
              <a:rPr lang="en-US" dirty="0">
                <a:cs typeface="Calibri"/>
              </a:rPr>
              <a:t> = 20000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0B39D-0F7E-EEC6-DADD-EFF5FE6FABEA}"/>
              </a:ext>
            </a:extLst>
          </p:cNvPr>
          <p:cNvSpPr txBox="1"/>
          <p:nvPr/>
        </p:nvSpPr>
        <p:spPr>
          <a:xfrm>
            <a:off x="6664886" y="3573772"/>
            <a:ext cx="3911182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Expected Utility constants: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GAMMA = </a:t>
            </a:r>
            <a:r>
              <a:rPr lang="en-US" dirty="0">
                <a:solidFill>
                  <a:srgbClr val="6897BB"/>
                </a:solidFill>
              </a:rPr>
              <a:t>0.95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COST_OF_FAILURE = </a:t>
            </a:r>
            <a:r>
              <a:rPr lang="en-US" dirty="0">
                <a:solidFill>
                  <a:srgbClr val="6897BB"/>
                </a:solidFill>
                <a:ea typeface="+mn-lt"/>
                <a:cs typeface="+mn-lt"/>
              </a:rPr>
              <a:t>-10</a:t>
            </a:r>
            <a:br>
              <a:rPr lang="en-US" dirty="0">
                <a:solidFill>
                  <a:srgbClr val="6897BB"/>
                </a:solidFill>
                <a:ea typeface="+mn-lt"/>
                <a:cs typeface="+mn-lt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= </a:t>
            </a:r>
            <a:r>
              <a:rPr lang="en-US" dirty="0">
                <a:solidFill>
                  <a:srgbClr val="6897BB"/>
                </a:solidFill>
              </a:rPr>
              <a:t>0.001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X_0 = </a:t>
            </a:r>
            <a:r>
              <a:rPr lang="en-US" dirty="0">
                <a:solidFill>
                  <a:srgbClr val="6897BB"/>
                </a:solidFill>
              </a:rPr>
              <a:t>5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8" name="Picture 7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9DBB4287-C9A0-41ED-DE93-50EAC1C19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781" y="578745"/>
            <a:ext cx="1684493" cy="10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8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Test Case 4: Results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7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6206897A-51C6-695C-79E1-4D81BD4D6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781" y="578745"/>
            <a:ext cx="1684493" cy="1074565"/>
          </a:xfrm>
          <a:prstGeom prst="rect">
            <a:avLst/>
          </a:prstGeom>
        </p:spPr>
      </p:pic>
      <p:pic>
        <p:nvPicPr>
          <p:cNvPr id="10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4F082C24-7636-703B-9248-5D5E29681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4702" y="1845734"/>
            <a:ext cx="7923556" cy="4023360"/>
          </a:xfrm>
        </p:spPr>
      </p:pic>
    </p:spTree>
    <p:extLst>
      <p:ext uri="{BB962C8B-B14F-4D97-AF65-F5344CB8AC3E}">
        <p14:creationId xmlns:p14="http://schemas.microsoft.com/office/powerpoint/2010/main" val="232931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Test Case 4: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9904821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Calibri,Sans-Serif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Search Strategy: Heuristic Depth First Search</a:t>
            </a:r>
            <a:endParaRPr lang="en-US" dirty="0">
              <a:latin typeface="Calibri"/>
              <a:cs typeface="Arial"/>
            </a:endParaRPr>
          </a:p>
          <a:p>
            <a:pPr marL="171450" indent="-171450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Play as Arroyo</a:t>
            </a:r>
            <a:endParaRPr lang="en-US" dirty="0">
              <a:latin typeface="Calibri"/>
              <a:cs typeface="Calibri"/>
            </a:endParaRP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High raw resources</a:t>
            </a: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Low Electronics/Housing to Population ratio</a:t>
            </a:r>
          </a:p>
          <a:p>
            <a:pPr indent="-171450">
              <a:buFont typeface="Calibri,Sans-Serif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Observations:</a:t>
            </a: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Slightly more </a:t>
            </a:r>
            <a:r>
              <a:rPr lang="en-US" dirty="0">
                <a:ea typeface="+mn-lt"/>
                <a:cs typeface="+mn-lt"/>
              </a:rPr>
              <a:t>TRANSFORMs than </a:t>
            </a:r>
            <a:r>
              <a:rPr lang="en-US" dirty="0">
                <a:latin typeface="Calibri"/>
                <a:cs typeface="Arial"/>
              </a:rPr>
              <a:t>TRANSFERs, almost even </a:t>
            </a: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Low schedule count, between 7 to 9</a:t>
            </a: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Low EU scores, between 22 to 27</a:t>
            </a: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Calibri"/>
                <a:cs typeface="Arial"/>
              </a:rPr>
              <a:t>Limited by nature of search type.</a:t>
            </a:r>
            <a:endParaRPr lang="en-US" dirty="0">
              <a:cs typeface="Arial"/>
            </a:endParaRPr>
          </a:p>
          <a:p>
            <a:pPr marL="383540" lvl="1">
              <a:buFont typeface="Calibri,Sans-Serif" pitchFamily="34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383540" lvl="1">
              <a:buFont typeface="Calibri,Sans-Serif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7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15B94FA-C562-F690-3774-980FB185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781" y="578745"/>
            <a:ext cx="1684493" cy="10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67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Test Case 5: 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10249082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Char char="•"/>
            </a:pPr>
            <a:r>
              <a:rPr lang="en-US" dirty="0">
                <a:cs typeface="Calibri"/>
              </a:rPr>
              <a:t>Search Strategy: </a:t>
            </a:r>
            <a:r>
              <a:rPr lang="en-US" dirty="0">
                <a:ea typeface="+mn-lt"/>
                <a:cs typeface="+mn-lt"/>
              </a:rPr>
              <a:t>Breadth </a:t>
            </a:r>
            <a:r>
              <a:rPr lang="en-US" dirty="0">
                <a:cs typeface="Calibri"/>
              </a:rPr>
              <a:t> First Search</a:t>
            </a:r>
            <a:endParaRPr lang="en-US" dirty="0"/>
          </a:p>
          <a:p>
            <a:pPr marL="171450" indent="-171450">
              <a:buChar char="•"/>
            </a:pPr>
            <a:r>
              <a:rPr lang="en-US" dirty="0"/>
              <a:t>Play as New California Republic</a:t>
            </a:r>
            <a:endParaRPr lang="en-US" dirty="0">
              <a:cs typeface="Calibri" panose="020F0502020204030204"/>
            </a:endParaRPr>
          </a:p>
          <a:p>
            <a:pPr marL="383540" lvl="1">
              <a:buChar char="•"/>
            </a:pPr>
            <a:r>
              <a:rPr lang="en-US" dirty="0">
                <a:cs typeface="Calibri" panose="020F0502020204030204"/>
              </a:rPr>
              <a:t>Moderate raw resources</a:t>
            </a:r>
          </a:p>
          <a:p>
            <a:pPr marL="383540" lvl="1">
              <a:buChar char="•"/>
            </a:pPr>
            <a:r>
              <a:rPr lang="en-US" dirty="0">
                <a:cs typeface="Calibri" panose="020F0502020204030204"/>
              </a:rPr>
              <a:t>High Electronics/Housing to Population ratio</a:t>
            </a:r>
          </a:p>
          <a:p>
            <a:pPr marL="383540" lvl="1">
              <a:buChar char="•"/>
            </a:pPr>
            <a:endParaRPr lang="en-US" dirty="0">
              <a:cs typeface="Calibri" panose="020F0502020204030204"/>
            </a:endParaRPr>
          </a:p>
          <a:p>
            <a:pPr indent="-228600">
              <a:buChar char="•"/>
            </a:pPr>
            <a:r>
              <a:rPr lang="en-US" i="1" dirty="0" err="1">
                <a:cs typeface="Calibri" panose="020F0502020204030204"/>
              </a:rPr>
              <a:t>country_schedule</a:t>
            </a:r>
            <a:r>
              <a:rPr lang="en-US" i="1" dirty="0">
                <a:cs typeface="Calibri" panose="020F0502020204030204"/>
              </a:rPr>
              <a:t>() </a:t>
            </a:r>
            <a:r>
              <a:rPr lang="en-US" dirty="0">
                <a:cs typeface="Calibri" panose="020F0502020204030204"/>
              </a:rPr>
              <a:t>parameters:</a:t>
            </a:r>
            <a:endParaRPr lang="en-US">
              <a:cs typeface="Calibri"/>
            </a:endParaRPr>
          </a:p>
          <a:p>
            <a:pPr marL="914400" lvl="1" indent="-285750">
              <a:buChar char="•"/>
            </a:pPr>
            <a:r>
              <a:rPr lang="en-US" dirty="0">
                <a:cs typeface="Calibri"/>
              </a:rPr>
              <a:t>country = "</a:t>
            </a:r>
            <a:r>
              <a:rPr lang="en-US" dirty="0" err="1">
                <a:cs typeface="Calibri"/>
              </a:rPr>
              <a:t>NewCaliforniaRepublic</a:t>
            </a:r>
            <a:r>
              <a:rPr lang="en-US" dirty="0">
                <a:cs typeface="Calibri"/>
              </a:rPr>
              <a:t>"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search_type</a:t>
            </a:r>
            <a:r>
              <a:rPr lang="en-US" dirty="0">
                <a:cs typeface="Calibri"/>
              </a:rPr>
              <a:t> = "</a:t>
            </a:r>
            <a:r>
              <a:rPr lang="en-US" dirty="0" err="1">
                <a:cs typeface="Calibri"/>
              </a:rPr>
              <a:t>bfs</a:t>
            </a:r>
            <a:r>
              <a:rPr lang="en-US" dirty="0">
                <a:cs typeface="Calibri"/>
              </a:rPr>
              <a:t>"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num_schedules</a:t>
            </a:r>
            <a:r>
              <a:rPr lang="en-US" dirty="0">
                <a:cs typeface="Calibri"/>
              </a:rPr>
              <a:t> = 20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depth_bound</a:t>
            </a:r>
            <a:r>
              <a:rPr lang="en-US" dirty="0">
                <a:cs typeface="Calibri"/>
              </a:rPr>
              <a:t> = 10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frontier_size</a:t>
            </a:r>
            <a:r>
              <a:rPr lang="en-US" dirty="0">
                <a:cs typeface="Calibri"/>
              </a:rPr>
              <a:t> = 50000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0B39D-0F7E-EEC6-DADD-EFF5FE6FABEA}"/>
              </a:ext>
            </a:extLst>
          </p:cNvPr>
          <p:cNvSpPr txBox="1"/>
          <p:nvPr/>
        </p:nvSpPr>
        <p:spPr>
          <a:xfrm>
            <a:off x="6698602" y="3620975"/>
            <a:ext cx="3911182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Expected Utility constants: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GAMMA = </a:t>
            </a:r>
            <a:r>
              <a:rPr lang="en-US" dirty="0">
                <a:solidFill>
                  <a:srgbClr val="6897BB"/>
                </a:solidFill>
              </a:rPr>
              <a:t>0.95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COST_OF_FAILURE = </a:t>
            </a:r>
            <a:r>
              <a:rPr lang="en-US" dirty="0">
                <a:solidFill>
                  <a:srgbClr val="6897BB"/>
                </a:solidFill>
                <a:ea typeface="+mn-lt"/>
                <a:cs typeface="+mn-lt"/>
              </a:rPr>
              <a:t>-10</a:t>
            </a:r>
            <a:br>
              <a:rPr lang="en-US" dirty="0">
                <a:solidFill>
                  <a:srgbClr val="6897BB"/>
                </a:solidFill>
                <a:ea typeface="+mn-lt"/>
                <a:cs typeface="+mn-lt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= </a:t>
            </a:r>
            <a:r>
              <a:rPr lang="en-US" dirty="0">
                <a:solidFill>
                  <a:srgbClr val="6897BB"/>
                </a:solidFill>
              </a:rPr>
              <a:t>0.001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X_0 = </a:t>
            </a:r>
            <a:r>
              <a:rPr lang="en-US" dirty="0">
                <a:solidFill>
                  <a:srgbClr val="6897BB"/>
                </a:solidFill>
              </a:rPr>
              <a:t>5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0AF6863-AC1E-B88F-0405-42A784154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43" y="445736"/>
            <a:ext cx="1239432" cy="123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20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Test Case 5: Results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938C0F1D-01BF-6B63-9351-184C45500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43" y="445736"/>
            <a:ext cx="1239432" cy="1239432"/>
          </a:xfrm>
          <a:prstGeom prst="rect">
            <a:avLst/>
          </a:prstGeom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36B2EF8-5C45-BCA5-A21B-7B19BB24C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5632" y="1845734"/>
            <a:ext cx="7981696" cy="4023360"/>
          </a:xfrm>
        </p:spPr>
      </p:pic>
    </p:spTree>
    <p:extLst>
      <p:ext uri="{BB962C8B-B14F-4D97-AF65-F5344CB8AC3E}">
        <p14:creationId xmlns:p14="http://schemas.microsoft.com/office/powerpoint/2010/main" val="3844234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Test Case 5: </a:t>
            </a:r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9904821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Calibri,Sans-Serif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Search Strategy: Breadth First Search</a:t>
            </a:r>
            <a:endParaRPr lang="en-US" dirty="0">
              <a:latin typeface="Calibri"/>
              <a:cs typeface="Arial"/>
            </a:endParaRPr>
          </a:p>
          <a:p>
            <a:pPr marL="171450" indent="-171450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Play as New California Republic</a:t>
            </a:r>
            <a:endParaRPr lang="en-US">
              <a:latin typeface="Calibri"/>
              <a:cs typeface="Calibri"/>
            </a:endParaRP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Moderate raw resources</a:t>
            </a: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High Electronics/Housing to Population ratio</a:t>
            </a:r>
          </a:p>
          <a:p>
            <a:pPr indent="-171450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Observations: </a:t>
            </a:r>
            <a:endParaRPr lang="en-US">
              <a:solidFill>
                <a:srgbClr val="FF0000"/>
              </a:solidFill>
              <a:latin typeface="Calibri"/>
              <a:cs typeface="Arial"/>
            </a:endParaRP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Generally more TRANSFERs than TRANSFORMs</a:t>
            </a:r>
            <a:endParaRPr lang="en-US" dirty="0">
              <a:latin typeface="Calibri"/>
              <a:cs typeface="Calibri" panose="020F0502020204030204"/>
            </a:endParaRP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Moderate schedule count, between 8 to 11</a:t>
            </a: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Lower EU score, between 25 to 28</a:t>
            </a: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Calibri"/>
                <a:cs typeface="Arial"/>
              </a:rPr>
              <a:t>Never goes deep enough to explore potentially more optimal schedules.</a:t>
            </a:r>
          </a:p>
          <a:p>
            <a:pPr marL="383540" lvl="1">
              <a:buFont typeface="Calibri,Sans-Serif" pitchFamily="34" charset="0"/>
              <a:buChar char="•"/>
            </a:pPr>
            <a:endParaRPr lang="en-US" dirty="0">
              <a:latin typeface="Calibri"/>
              <a:cs typeface="Arial"/>
            </a:endParaRPr>
          </a:p>
          <a:p>
            <a:pPr marL="383540" lvl="1">
              <a:buFont typeface="Calibri,Sans-Serif" pitchFamily="34" charset="0"/>
              <a:buChar char="•"/>
            </a:pPr>
            <a:endParaRPr lang="en-US" dirty="0">
              <a:latin typeface="Calibri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D530C6ED-7048-B621-3A49-B0B9D87A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43" y="445736"/>
            <a:ext cx="1239432" cy="123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9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Test Case 6: BFS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10249082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Char char="•"/>
            </a:pPr>
            <a:r>
              <a:rPr lang="en-US" dirty="0">
                <a:ea typeface="+mn-lt"/>
                <a:cs typeface="+mn-lt"/>
              </a:rPr>
              <a:t>Search Strategy: Breadth First Search</a:t>
            </a:r>
          </a:p>
          <a:p>
            <a:pPr marL="171450" indent="-171450">
              <a:buChar char="•"/>
            </a:pPr>
            <a:r>
              <a:rPr lang="en-US" dirty="0"/>
              <a:t>Play as Arroyo</a:t>
            </a:r>
            <a:endParaRPr lang="en-US" dirty="0">
              <a:cs typeface="Calibri" panose="020F0502020204030204"/>
            </a:endParaRPr>
          </a:p>
          <a:p>
            <a:pPr marL="383540" lvl="1">
              <a:buChar char="•"/>
            </a:pPr>
            <a:r>
              <a:rPr lang="en-US" dirty="0">
                <a:cs typeface="Calibri" panose="020F0502020204030204"/>
              </a:rPr>
              <a:t>High raw resources</a:t>
            </a:r>
          </a:p>
          <a:p>
            <a:pPr marL="383540" lvl="1">
              <a:buChar char="•"/>
            </a:pPr>
            <a:r>
              <a:rPr lang="en-US" dirty="0">
                <a:cs typeface="Calibri" panose="020F0502020204030204"/>
              </a:rPr>
              <a:t>Low Electronics/Housing to Population ratio</a:t>
            </a:r>
          </a:p>
          <a:p>
            <a:pPr marL="383540" lvl="1">
              <a:buChar char="•"/>
            </a:pPr>
            <a:endParaRPr lang="en-US" dirty="0">
              <a:cs typeface="Calibri" panose="020F0502020204030204"/>
            </a:endParaRPr>
          </a:p>
          <a:p>
            <a:pPr indent="-228600">
              <a:buChar char="•"/>
            </a:pPr>
            <a:r>
              <a:rPr lang="en-US" i="1" dirty="0" err="1">
                <a:cs typeface="Calibri" panose="020F0502020204030204"/>
              </a:rPr>
              <a:t>country_schedule</a:t>
            </a:r>
            <a:r>
              <a:rPr lang="en-US" i="1" dirty="0">
                <a:cs typeface="Calibri" panose="020F0502020204030204"/>
              </a:rPr>
              <a:t>() </a:t>
            </a:r>
            <a:r>
              <a:rPr lang="en-US" dirty="0">
                <a:cs typeface="Calibri" panose="020F0502020204030204"/>
              </a:rPr>
              <a:t>parameters:</a:t>
            </a:r>
            <a:endParaRPr lang="en-US">
              <a:cs typeface="Calibri"/>
            </a:endParaRPr>
          </a:p>
          <a:p>
            <a:pPr marL="914400" lvl="1" indent="-285750">
              <a:buChar char="•"/>
            </a:pPr>
            <a:r>
              <a:rPr lang="en-US" dirty="0">
                <a:cs typeface="Calibri"/>
              </a:rPr>
              <a:t>country = "Arroyo"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search_type</a:t>
            </a:r>
            <a:r>
              <a:rPr lang="en-US" dirty="0">
                <a:cs typeface="Calibri"/>
              </a:rPr>
              <a:t> = "</a:t>
            </a:r>
            <a:r>
              <a:rPr lang="en-US" dirty="0" err="1">
                <a:cs typeface="Calibri"/>
              </a:rPr>
              <a:t>bfs</a:t>
            </a:r>
            <a:r>
              <a:rPr lang="en-US" dirty="0">
                <a:cs typeface="Calibri"/>
              </a:rPr>
              <a:t>"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num_schedules</a:t>
            </a:r>
            <a:r>
              <a:rPr lang="en-US" dirty="0">
                <a:cs typeface="Calibri"/>
              </a:rPr>
              <a:t> = 20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depth_bound</a:t>
            </a:r>
            <a:r>
              <a:rPr lang="en-US" dirty="0">
                <a:cs typeface="Calibri"/>
              </a:rPr>
              <a:t> = 10</a:t>
            </a:r>
          </a:p>
          <a:p>
            <a:pPr marL="914400" lvl="1" indent="-285750">
              <a:buChar char="•"/>
            </a:pPr>
            <a:r>
              <a:rPr lang="en-US" dirty="0" err="1">
                <a:cs typeface="Calibri"/>
              </a:rPr>
              <a:t>frontier_size</a:t>
            </a:r>
            <a:r>
              <a:rPr lang="en-US" dirty="0">
                <a:cs typeface="Calibri"/>
              </a:rPr>
              <a:t> = 50000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0B39D-0F7E-EEC6-DADD-EFF5FE6FABEA}"/>
              </a:ext>
            </a:extLst>
          </p:cNvPr>
          <p:cNvSpPr txBox="1"/>
          <p:nvPr/>
        </p:nvSpPr>
        <p:spPr>
          <a:xfrm>
            <a:off x="6664886" y="3573772"/>
            <a:ext cx="3911182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Expected Utility constants: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GAMMA = </a:t>
            </a:r>
            <a:r>
              <a:rPr lang="en-US" dirty="0">
                <a:solidFill>
                  <a:srgbClr val="6897BB"/>
                </a:solidFill>
              </a:rPr>
              <a:t>0.95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COST_OF_FAILURE = </a:t>
            </a:r>
            <a:r>
              <a:rPr lang="en-US" dirty="0">
                <a:solidFill>
                  <a:srgbClr val="6897BB"/>
                </a:solidFill>
                <a:ea typeface="+mn-lt"/>
                <a:cs typeface="+mn-lt"/>
              </a:rPr>
              <a:t>-10</a:t>
            </a:r>
            <a:br>
              <a:rPr lang="en-US" dirty="0">
                <a:solidFill>
                  <a:srgbClr val="6897BB"/>
                </a:solidFill>
                <a:ea typeface="+mn-lt"/>
                <a:cs typeface="+mn-lt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= </a:t>
            </a:r>
            <a:r>
              <a:rPr lang="en-US" dirty="0">
                <a:solidFill>
                  <a:srgbClr val="6897BB"/>
                </a:solidFill>
              </a:rPr>
              <a:t>0.001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X_0 = </a:t>
            </a:r>
            <a:r>
              <a:rPr lang="en-US" dirty="0">
                <a:solidFill>
                  <a:srgbClr val="6897BB"/>
                </a:solidFill>
              </a:rPr>
              <a:t>5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8" name="Picture 7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9DBB4287-C9A0-41ED-DE93-50EAC1C19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781" y="578745"/>
            <a:ext cx="1684493" cy="10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40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Test Case 6: Results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7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6206897A-51C6-695C-79E1-4D81BD4D6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781" y="578745"/>
            <a:ext cx="1684493" cy="1074565"/>
          </a:xfrm>
          <a:prstGeom prst="rect">
            <a:avLst/>
          </a:prstGeom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7281763-8DB9-2175-A824-FD7FD40EA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8989" y="1845734"/>
            <a:ext cx="8054982" cy="4023360"/>
          </a:xfrm>
        </p:spPr>
      </p:pic>
    </p:spTree>
    <p:extLst>
      <p:ext uri="{BB962C8B-B14F-4D97-AF65-F5344CB8AC3E}">
        <p14:creationId xmlns:p14="http://schemas.microsoft.com/office/powerpoint/2010/main" val="285269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Recap: Part 1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9779182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Char char="•"/>
            </a:pPr>
            <a:r>
              <a:rPr lang="en-US" dirty="0">
                <a:cs typeface="Calibri"/>
              </a:rPr>
              <a:t>From feedback:</a:t>
            </a:r>
            <a:endParaRPr lang="en-US" dirty="0"/>
          </a:p>
          <a:p>
            <a:pPr marL="383540" lvl="1">
              <a:buChar char="•"/>
            </a:pPr>
            <a:r>
              <a:rPr lang="en-US" dirty="0"/>
              <a:t>Simplistic state quality definition</a:t>
            </a:r>
            <a:endParaRPr lang="en-US" i="1" dirty="0">
              <a:latin typeface="Calibri"/>
              <a:cs typeface="Calibri"/>
            </a:endParaRPr>
          </a:p>
          <a:p>
            <a:pPr marL="383540" lvl="1">
              <a:buFont typeface="Calibri" panose="020F0502020204030204" pitchFamily="34" charset="0"/>
              <a:buChar char="•"/>
            </a:pPr>
            <a:r>
              <a:rPr lang="en-US" dirty="0">
                <a:cs typeface="Calibri"/>
              </a:rPr>
              <a:t>Incorrect frontier storage type </a:t>
            </a:r>
          </a:p>
          <a:p>
            <a:pPr marL="383540" lvl="1">
              <a:buFont typeface="Calibri" panose="020F0502020204030204" pitchFamily="34" charset="0"/>
              <a:buChar char="•"/>
            </a:pPr>
            <a:r>
              <a:rPr lang="en-US" dirty="0">
                <a:cs typeface="Calibri"/>
              </a:rPr>
              <a:t>Human intuition on resource weights</a:t>
            </a:r>
          </a:p>
          <a:p>
            <a:pPr marL="383540" lvl="1">
              <a:buFont typeface="Calibri" panose="020F0502020204030204" pitchFamily="34" charset="0"/>
              <a:buChar char="•"/>
            </a:pPr>
            <a:r>
              <a:rPr lang="en-US" dirty="0">
                <a:cs typeface="Calibri"/>
              </a:rPr>
              <a:t>No graphs/plots</a:t>
            </a:r>
          </a:p>
          <a:p>
            <a:pPr indent="-171450">
              <a:buFont typeface="Calibri" panose="020F0502020204030204" pitchFamily="34" charset="0"/>
              <a:buChar char="•"/>
            </a:pPr>
            <a:r>
              <a:rPr lang="en-US" dirty="0">
                <a:cs typeface="Calibri"/>
              </a:rPr>
              <a:t>What was done well:</a:t>
            </a:r>
          </a:p>
          <a:p>
            <a:pPr marL="383540" lvl="1">
              <a:buFont typeface="Calibri" panose="020F0502020204030204" pitchFamily="34" charset="0"/>
              <a:buChar char="•"/>
            </a:pPr>
            <a:r>
              <a:rPr lang="en-US" dirty="0">
                <a:cs typeface="Calibri"/>
              </a:rPr>
              <a:t>Class architecture, clean code</a:t>
            </a:r>
          </a:p>
          <a:p>
            <a:pPr marL="383540" lvl="1">
              <a:buFont typeface="Calibri" panose="020F0502020204030204" pitchFamily="34" charset="0"/>
              <a:buChar char="•"/>
            </a:pPr>
            <a:r>
              <a:rPr lang="en-US" dirty="0">
                <a:cs typeface="Calibri"/>
              </a:rPr>
              <a:t>State quality function</a:t>
            </a:r>
          </a:p>
          <a:p>
            <a:pPr marL="383540" lvl="1">
              <a:buFont typeface="Calibri" panose="020F0502020204030204" pitchFamily="34" charset="0"/>
              <a:buChar char="•"/>
            </a:pPr>
            <a:r>
              <a:rPr lang="en-US" dirty="0">
                <a:cs typeface="Calibri"/>
              </a:rPr>
              <a:t>Generating appropriate templates  and correct modification of resources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914400" lvl="1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17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Test Case 6: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9904821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Calibri,Sans-Serif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Search Strategy: Breadth First Search</a:t>
            </a:r>
            <a:endParaRPr lang="en-US"/>
          </a:p>
          <a:p>
            <a:pPr marL="171450" indent="-171450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Play as Arroyo</a:t>
            </a: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High raw resources</a:t>
            </a:r>
            <a:endParaRPr lang="en-US"/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Low Electronics/Housing to Population ratio</a:t>
            </a:r>
            <a:endParaRPr lang="en-US"/>
          </a:p>
          <a:p>
            <a:pPr indent="-171450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Observations:</a:t>
            </a:r>
            <a:endParaRPr lang="en-US"/>
          </a:p>
          <a:p>
            <a:pPr marL="383540" lvl="1">
              <a:buFont typeface="Calibri,Sans-Serif" pitchFamily="34" charset="0"/>
              <a:buChar char="•"/>
            </a:pPr>
            <a:r>
              <a:rPr lang="en-US">
                <a:latin typeface="Calibri"/>
                <a:cs typeface="Arial"/>
              </a:rPr>
              <a:t>Generally more TRANSFERs </a:t>
            </a:r>
            <a:r>
              <a:rPr lang="en-US">
                <a:ea typeface="+mn-lt"/>
                <a:cs typeface="+mn-lt"/>
              </a:rPr>
              <a:t>than </a:t>
            </a:r>
            <a:r>
              <a:rPr lang="en-US" dirty="0">
                <a:ea typeface="+mn-lt"/>
                <a:cs typeface="Arial"/>
              </a:rPr>
              <a:t> </a:t>
            </a:r>
            <a:r>
              <a:rPr lang="en-US">
                <a:ea typeface="+mn-lt"/>
                <a:cs typeface="+mn-lt"/>
              </a:rPr>
              <a:t>TRANSFORMs </a:t>
            </a:r>
            <a:endParaRPr lang="en-US"/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Moderate schedule count, between 8 to 13</a:t>
            </a:r>
            <a:endParaRPr lang="en-US"/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Moderate EU score, between 30 to 40</a:t>
            </a:r>
            <a:endParaRPr lang="en-US"/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Arial"/>
                <a:cs typeface="Arial"/>
              </a:rPr>
              <a:t>Slightly higher EU due to resource weights on raw materials.</a:t>
            </a:r>
            <a:endParaRPr lang="en-US"/>
          </a:p>
          <a:p>
            <a:pPr marL="383540" lvl="1">
              <a:buFont typeface="Calibri,Sans-Serif" pitchFamily="34" charset="0"/>
              <a:buChar char="•"/>
            </a:pPr>
            <a:endParaRPr lang="en-US"/>
          </a:p>
          <a:p>
            <a:pPr marL="383540" lvl="1">
              <a:buFont typeface="Calibri,Sans-Serif" pitchFamily="34" charset="0"/>
              <a:buChar char="•"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7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15B94FA-C562-F690-3774-980FB185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781" y="578745"/>
            <a:ext cx="1684493" cy="10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17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cs typeface="Calibri Light"/>
              </a:rPr>
              <a:t>Test Cases Summary</a:t>
            </a:r>
            <a:endParaRPr lang="en-US" dirty="0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2067162"/>
            <a:ext cx="9779182" cy="33668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Randomness of applied uncertainty on the respective action templates generates higher variance of EU scores due to potential positive/negative effects.</a:t>
            </a: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Higher resources scored a higher potential due to its given value on the means to production.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Effects of Resource Decay</a:t>
            </a:r>
            <a:endParaRPr lang="en-US" dirty="0">
              <a:cs typeface="Calibri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Since Housing is given some priority, there are more transformations to reflect this.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3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cs typeface="Calibri Light"/>
              </a:rPr>
              <a:t>Search Strategy Observations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421" y="2067162"/>
            <a:ext cx="9793559" cy="41431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Of the 3 search types, GBFS is the most efficient at finding the best schedule.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cs typeface="Calibri"/>
              </a:rPr>
              <a:t>GBFS relies on accuracy of heuristics (EU) to guide the search.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cs typeface="Calibri"/>
              </a:rPr>
              <a:t>HDFS and BFS are very limited when used with a large or infinite search space.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cs typeface="Calibri"/>
              </a:rPr>
              <a:t>If HDFS goes on a low scoring node, it may never recover and will not find high EU scores.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cs typeface="Calibri"/>
              </a:rPr>
              <a:t>It is almost impossible to find the best schedule for BFS on an infinite search space.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Since we have no explicit "goal" state, we are not able to accurately estimate the distance to the goal.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Fine line when introducing alpha-beta pruning because it is technically injecting human intuition to the agent.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914400" lvl="1"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dirty="0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49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9E72-272C-6BD3-6DF9-BBB496DD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404" y="2710196"/>
            <a:ext cx="7033580" cy="9909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Demo</a:t>
            </a:r>
            <a:br>
              <a:rPr lang="en-US" sz="6000" dirty="0"/>
            </a:br>
            <a:endParaRPr lang="en-US" sz="2000" b="0">
              <a:ea typeface="+mj-lt"/>
              <a:cs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9BB0-5AF3-52DB-D5C0-E3B24AA5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E4815-6259-9142-1738-B7900DFB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Based Chatroom App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D714E-10E0-4D72-EDCA-8D0ED2D6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25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sz="2400" b="0" dirty="0"/>
              <a:t>Kevin </a:t>
            </a:r>
            <a:r>
              <a:rPr lang="en-US" sz="2400" b="0" dirty="0" err="1"/>
              <a:t>Offemaria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8436" y="4490319"/>
            <a:ext cx="6220277" cy="1777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600" b="1" i="1" dirty="0">
                <a:ea typeface="+mn-lt"/>
                <a:cs typeface="+mn-lt"/>
              </a:rPr>
              <a:t>"War. War never changes. </a:t>
            </a:r>
            <a:r>
              <a:rPr lang="en-US" sz="1600" i="1" dirty="0">
                <a:ea typeface="+mn-lt"/>
                <a:cs typeface="+mn-lt"/>
              </a:rPr>
              <a:t>The end of the world occurred pretty much as we had predicted. Too many humans, not enough space or resources to go around"</a:t>
            </a:r>
          </a:p>
          <a:p>
            <a:pPr algn="r"/>
            <a:r>
              <a:rPr lang="en-US" sz="1600" i="1" dirty="0"/>
              <a:t>-Opening narration, Fallout 2</a:t>
            </a:r>
            <a:endParaRPr lang="en-US" sz="1600" i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Citations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AEF4D73-5F79-1FCC-92F6-9AEC0C1AA1A6}"/>
              </a:ext>
            </a:extLst>
          </p:cNvPr>
          <p:cNvSpPr txBox="1">
            <a:spLocks/>
          </p:cNvSpPr>
          <p:nvPr/>
        </p:nvSpPr>
        <p:spPr>
          <a:xfrm>
            <a:off x="1117798" y="1705212"/>
            <a:ext cx="9904821" cy="42875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Class community citations:</a:t>
            </a:r>
          </a:p>
          <a:p>
            <a:pPr marL="463550" lvl="1" indent="-171450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John Ford – Concept of </a:t>
            </a:r>
            <a:r>
              <a:rPr lang="en-US" dirty="0">
                <a:latin typeface="Calibri"/>
                <a:cs typeface="Calibri"/>
                <a:hlinkClick r:id="rId2"/>
              </a:rPr>
              <a:t>Resource decay</a:t>
            </a:r>
          </a:p>
          <a:p>
            <a:pPr marL="463550" lvl="1" indent="-171450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Karely Rodriguez – Proper implementation of </a:t>
            </a:r>
            <a:r>
              <a:rPr lang="en-US" dirty="0">
                <a:latin typeface="Calibri"/>
                <a:cs typeface="Calibri"/>
                <a:hlinkClick r:id="rId3"/>
              </a:rPr>
              <a:t>HDFS, alpha-beta pruning</a:t>
            </a:r>
            <a:endParaRPr lang="en-US" dirty="0"/>
          </a:p>
          <a:p>
            <a:pPr marL="171450" indent="-171450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Online citations:</a:t>
            </a:r>
            <a:endParaRPr lang="en-US" dirty="0">
              <a:latin typeface="Calibri"/>
              <a:cs typeface="Calibri"/>
            </a:endParaRP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  <a:hlinkClick r:id="rId4"/>
              </a:rPr>
              <a:t>E-waste recycling</a:t>
            </a: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  <a:hlinkClick r:id="rId5"/>
              </a:rPr>
              <a:t>Fallout Random Encounters</a:t>
            </a:r>
            <a:endParaRPr lang="en-US" dirty="0">
              <a:latin typeface="Calibri"/>
              <a:cs typeface="Arial"/>
            </a:endParaRP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  <a:hlinkClick r:id="rId6"/>
              </a:rPr>
              <a:t>Greedy Best First Search</a:t>
            </a:r>
            <a:endParaRPr lang="en-US" dirty="0">
              <a:latin typeface="Calibri"/>
              <a:cs typeface="Arial"/>
            </a:endParaRP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  <a:hlinkClick r:id="rId7"/>
              </a:rPr>
              <a:t>Depth First Search</a:t>
            </a:r>
            <a:endParaRPr lang="en-US" dirty="0">
              <a:latin typeface="Calibri"/>
              <a:cs typeface="Arial"/>
            </a:endParaRP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  <a:hlinkClick r:id="rId8"/>
              </a:rPr>
              <a:t>Breadth First Search</a:t>
            </a:r>
            <a:endParaRPr lang="en-US" dirty="0">
              <a:latin typeface="Calibri"/>
              <a:cs typeface="Arial"/>
            </a:endParaRP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  <a:hlinkClick r:id="rId9"/>
              </a:rPr>
              <a:t>Metals deterioration</a:t>
            </a:r>
            <a:endParaRPr lang="en-US" dirty="0">
              <a:latin typeface="Calibri"/>
              <a:cs typeface="Arial"/>
            </a:endParaRPr>
          </a:p>
          <a:p>
            <a:pPr marL="383540" lvl="1">
              <a:buFont typeface="Calibri,Sans-Serif" pitchFamily="34" charset="0"/>
              <a:buChar char="•"/>
            </a:pPr>
            <a:r>
              <a:rPr lang="en-US" dirty="0">
                <a:latin typeface="Calibri"/>
                <a:cs typeface="Arial"/>
                <a:hlinkClick r:id="rId10"/>
              </a:rPr>
              <a:t>Timber decay</a:t>
            </a:r>
            <a:endParaRPr lang="en-US" dirty="0">
              <a:latin typeface="Calibri"/>
              <a:cs typeface="Arial"/>
            </a:endParaRPr>
          </a:p>
          <a:p>
            <a:pPr marL="383540" lvl="1">
              <a:buFont typeface="Calibri,Sans-Serif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324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cs typeface="Calibri Light"/>
              </a:rPr>
              <a:t>Codebase: Fixes</a:t>
            </a:r>
            <a:endParaRPr lang="en-US" dirty="0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2067162"/>
            <a:ext cx="9779182" cy="33668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Embrace Greedy Best First Search using </a:t>
            </a:r>
            <a:r>
              <a:rPr lang="en-US" dirty="0" err="1">
                <a:cs typeface="Calibri"/>
              </a:rPr>
              <a:t>PriorityQueue</a:t>
            </a:r>
            <a:r>
              <a:rPr lang="en-US" dirty="0">
                <a:cs typeface="Calibri"/>
              </a:rPr>
              <a:t>()</a:t>
            </a:r>
          </a:p>
          <a:p>
            <a:pPr marL="520700" lvl="1" indent="-22860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Inverting EU values is necessary to get the highest EU score and follow this for GBFS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Found bug on the function: </a:t>
            </a:r>
            <a:r>
              <a:rPr lang="en-US" sz="1600" dirty="0" err="1">
                <a:solidFill>
                  <a:srgbClr val="6A8759"/>
                </a:solidFill>
                <a:ea typeface="+mn-lt"/>
                <a:cs typeface="+mn-lt"/>
              </a:rPr>
              <a:t>create_child_nodes</a:t>
            </a:r>
            <a:r>
              <a:rPr lang="en-US" sz="1600" dirty="0">
                <a:solidFill>
                  <a:srgbClr val="6A8759"/>
                </a:solidFill>
                <a:ea typeface="+mn-lt"/>
                <a:cs typeface="+mn-lt"/>
              </a:rPr>
              <a:t>()</a:t>
            </a:r>
            <a:endParaRPr lang="en-US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The Transform template was doing unnecessary looping for all countries, but we only care about Transforms of the country we are playing (</a:t>
            </a:r>
            <a:r>
              <a:rPr lang="en-US" sz="1400" dirty="0" err="1">
                <a:solidFill>
                  <a:srgbClr val="6A8759"/>
                </a:solidFill>
                <a:ea typeface="+mn-lt"/>
                <a:cs typeface="+mn-lt"/>
              </a:rPr>
              <a:t>self.country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cs typeface="Calibri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Randomize EU evaluation of templates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Add 4 more test cases and subsequent graphs/plots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Remove human intuition application on AI Agent by redefining State Quality definition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914400" lvl="1"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2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cs typeface="Calibri Light"/>
              </a:rPr>
              <a:t>Codebase: New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2067162"/>
            <a:ext cx="9779182" cy="33668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Two new search strategies – HDFS, BFS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Increase State Quality complexity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Add country population cap on production of Electronics and its raw resources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Add housing requirement for population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Add uncertainty on templated actions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Chance for random encounters during Transfers which could have positive/negative effects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Chance to recycle waste during Transforms which converts the waste to a raw resource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Resource Decay – using node count as time steps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cs typeface="Calibri"/>
            </a:endParaRPr>
          </a:p>
          <a:p>
            <a:pPr marL="914400" lvl="1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0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cs typeface="Calibri Light"/>
              </a:rPr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678" y="2067162"/>
            <a:ext cx="4951825" cy="389877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 based architecture leveraging</a:t>
            </a:r>
            <a:r>
              <a:rPr lang="en-US" dirty="0">
                <a:cs typeface="Calibri"/>
              </a:rPr>
              <a:t> Python's Object Oriented Programming features such as inheritance and polymorphism.</a:t>
            </a: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Key classes: </a:t>
            </a:r>
          </a:p>
          <a:p>
            <a:pPr marL="914400" lvl="1">
              <a:buFont typeface="Arial,Sans-Serif" panose="020B0604020202020204" pitchFamily="34" charset="0"/>
              <a:buChar char="•"/>
            </a:pPr>
            <a:r>
              <a:rPr lang="en-US" dirty="0" err="1">
                <a:latin typeface="Calibri"/>
                <a:cs typeface="Arial"/>
              </a:rPr>
              <a:t>WorldState</a:t>
            </a:r>
            <a:endParaRPr lang="en-US">
              <a:latin typeface="Calibri"/>
              <a:cs typeface="Arial"/>
            </a:endParaRPr>
          </a:p>
          <a:p>
            <a:pPr marL="914400" lvl="1">
              <a:buFont typeface="Arial,Sans-Serif" panose="020B0604020202020204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Node</a:t>
            </a:r>
          </a:p>
          <a:p>
            <a:pPr marL="914400" lvl="1">
              <a:buFont typeface="Arial,Sans-Serif" panose="020B0604020202020204" pitchFamily="34" charset="0"/>
              <a:buChar char="•"/>
            </a:pPr>
            <a:r>
              <a:rPr lang="en-US" dirty="0" err="1">
                <a:latin typeface="Calibri"/>
                <a:cs typeface="Arial"/>
              </a:rPr>
              <a:t>WorldSearch</a:t>
            </a:r>
            <a:endParaRPr lang="en-US">
              <a:latin typeface="Calibri"/>
              <a:cs typeface="Arial"/>
            </a:endParaRPr>
          </a:p>
          <a:p>
            <a:pPr marL="914400" lvl="1">
              <a:buFont typeface="Arial,Sans-Serif" panose="020B0604020202020204" pitchFamily="34" charset="0"/>
              <a:buChar char="•"/>
            </a:pPr>
            <a:r>
              <a:rPr lang="en-US" dirty="0" err="1">
                <a:latin typeface="Calibri"/>
                <a:cs typeface="Arial"/>
              </a:rPr>
              <a:t>TransformTemplate</a:t>
            </a:r>
            <a:endParaRPr lang="en-US">
              <a:latin typeface="Calibri"/>
              <a:cs typeface="Arial"/>
            </a:endParaRPr>
          </a:p>
          <a:p>
            <a:pPr marL="914400" lvl="1">
              <a:buFont typeface="Arial,Sans-Serif" panose="020B0604020202020204" pitchFamily="34" charset="0"/>
              <a:buChar char="•"/>
            </a:pPr>
            <a:r>
              <a:rPr lang="en-US" dirty="0" err="1">
                <a:latin typeface="Calibri"/>
                <a:cs typeface="Arial"/>
              </a:rPr>
              <a:t>TransferTemplate</a:t>
            </a:r>
            <a:endParaRPr lang="en-US" dirty="0" err="1"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Driver is </a:t>
            </a:r>
            <a:r>
              <a:rPr lang="en-US" i="1" dirty="0">
                <a:cs typeface="Calibri"/>
              </a:rPr>
              <a:t>country_scheduler.py</a:t>
            </a:r>
            <a:r>
              <a:rPr lang="en-US" dirty="0">
                <a:cs typeface="Calibri"/>
              </a:rPr>
              <a:t>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622300" indent="-171450"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  <a:p>
            <a:pPr marL="914400" lvl="1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3E547361-0399-9D7E-5250-B37AA457D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099" y="250823"/>
            <a:ext cx="5872118" cy="59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6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Search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9779182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Char char="•"/>
            </a:pPr>
            <a:r>
              <a:rPr lang="en-US" dirty="0"/>
              <a:t>General common search algorithm</a:t>
            </a:r>
            <a:endParaRPr lang="en-US" i="1" dirty="0">
              <a:cs typeface="Calibri"/>
            </a:endParaRP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>
                <a:cs typeface="Arial"/>
              </a:rPr>
              <a:t>Used</a:t>
            </a:r>
            <a:r>
              <a:rPr lang="en-US" dirty="0">
                <a:latin typeface="Calibri"/>
                <a:cs typeface="Arial"/>
              </a:rPr>
              <a:t> to store tuples of EU score and custom </a:t>
            </a:r>
            <a:r>
              <a:rPr lang="en-US" i="1" dirty="0">
                <a:latin typeface="Calibri"/>
                <a:cs typeface="Arial"/>
              </a:rPr>
              <a:t>Node</a:t>
            </a:r>
            <a:r>
              <a:rPr lang="en-US" dirty="0">
                <a:latin typeface="Calibri"/>
                <a:cs typeface="Arial"/>
              </a:rPr>
              <a:t> class, </a:t>
            </a:r>
            <a:r>
              <a:rPr lang="en-US" dirty="0" err="1">
                <a:latin typeface="Calibri"/>
                <a:cs typeface="Arial"/>
              </a:rPr>
              <a:t>eg.</a:t>
            </a:r>
            <a:r>
              <a:rPr lang="en-US" dirty="0">
                <a:latin typeface="Calibri"/>
                <a:cs typeface="Arial"/>
              </a:rPr>
              <a:t> </a:t>
            </a:r>
            <a:r>
              <a:rPr lang="en-US" i="1" dirty="0">
                <a:latin typeface="Calibri"/>
                <a:cs typeface="Arial"/>
              </a:rPr>
              <a:t>(</a:t>
            </a:r>
            <a:r>
              <a:rPr lang="en-US" i="1" dirty="0" err="1">
                <a:latin typeface="Calibri"/>
                <a:cs typeface="Arial"/>
              </a:rPr>
              <a:t>eu_score</a:t>
            </a:r>
            <a:r>
              <a:rPr lang="en-US" i="1" dirty="0">
                <a:latin typeface="Calibri"/>
                <a:cs typeface="Arial"/>
              </a:rPr>
              <a:t>, </a:t>
            </a:r>
            <a:r>
              <a:rPr lang="en-US" i="1" dirty="0" err="1">
                <a:latin typeface="Calibri"/>
                <a:cs typeface="Arial"/>
              </a:rPr>
              <a:t>node_class</a:t>
            </a:r>
            <a:r>
              <a:rPr lang="en-US" i="1" dirty="0">
                <a:latin typeface="Calibri"/>
                <a:cs typeface="Arial"/>
              </a:rPr>
              <a:t>)</a:t>
            </a:r>
            <a:endParaRPr lang="en-US" i="1">
              <a:cs typeface="Calibri"/>
            </a:endParaRP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Generates children Nodes containing the initial state and resources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Attempt to generate Action Templates for TRANSFORM/TRANSFER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Calculate and evaluates Expected Utility scores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Ends when a maximum depth or frontier size has exceeded or the frontier is empty</a:t>
            </a:r>
            <a:endParaRPr lang="en-US">
              <a:latin typeface="Calibri"/>
              <a:cs typeface="Calibri"/>
            </a:endParaRPr>
          </a:p>
          <a:p>
            <a:pPr marL="171450" indent="-171450">
              <a:buFont typeface="Calibri" panose="020F0502020204030204" pitchFamily="34" charset="0"/>
              <a:buChar char="•"/>
            </a:pPr>
            <a:r>
              <a:rPr lang="en-US" i="1" dirty="0"/>
              <a:t>Greedy Best</a:t>
            </a:r>
            <a:r>
              <a:rPr lang="en-US" dirty="0"/>
              <a:t> </a:t>
            </a:r>
            <a:r>
              <a:rPr lang="en-US" i="1" dirty="0"/>
              <a:t>First Search</a:t>
            </a:r>
            <a:endParaRPr lang="en-US" i="1">
              <a:cs typeface="Calibri" panose="020F0502020204030204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dirty="0"/>
              <a:t>Import </a:t>
            </a:r>
            <a:r>
              <a:rPr lang="en-US" dirty="0">
                <a:hlinkClick r:id="rId2"/>
              </a:rPr>
              <a:t>PriorityQueue</a:t>
            </a:r>
            <a:r>
              <a:rPr lang="en-US" dirty="0"/>
              <a:t> class from Python library </a:t>
            </a:r>
            <a:r>
              <a:rPr lang="en-US" i="1" dirty="0"/>
              <a:t>queue </a:t>
            </a:r>
            <a:r>
              <a:rPr lang="en-US" dirty="0"/>
              <a:t>class</a:t>
            </a:r>
            <a:endParaRPr lang="en-US" dirty="0">
              <a:cs typeface="Calibri"/>
            </a:endParaRPr>
          </a:p>
          <a:p>
            <a:pPr marL="171450" indent="-171450">
              <a:buFont typeface="Calibri,Sans-Serif" panose="020B0604020202020204" pitchFamily="34" charset="0"/>
              <a:buChar char="•"/>
            </a:pPr>
            <a:r>
              <a:rPr lang="en-US" i="1" dirty="0">
                <a:latin typeface="Calibri"/>
                <a:cs typeface="Arial"/>
              </a:rPr>
              <a:t>Heuristic Depth First Search </a:t>
            </a:r>
            <a:r>
              <a:rPr lang="en-US" dirty="0">
                <a:latin typeface="Calibri"/>
                <a:cs typeface="Arial"/>
              </a:rPr>
              <a:t>and </a:t>
            </a:r>
            <a:r>
              <a:rPr lang="en-US" i="1" dirty="0">
                <a:latin typeface="Calibri"/>
                <a:cs typeface="Arial"/>
              </a:rPr>
              <a:t>Breadth First Search</a:t>
            </a:r>
          </a:p>
          <a:p>
            <a:pPr marL="383540" lvl="1">
              <a:buFont typeface="Arial,Sans-Serif" panose="020B0604020202020204" pitchFamily="34" charset="0"/>
              <a:buChar char="•"/>
            </a:pPr>
            <a:r>
              <a:rPr lang="en-US" dirty="0">
                <a:latin typeface="Calibri"/>
                <a:cs typeface="Arial"/>
              </a:rPr>
              <a:t>Python built-in </a:t>
            </a:r>
            <a:r>
              <a:rPr lang="en-US" i="1" dirty="0">
                <a:latin typeface="Calibri"/>
                <a:cs typeface="Arial"/>
              </a:rPr>
              <a:t>list()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914400" lvl="1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1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cs typeface="Calibri Light"/>
              </a:rPr>
              <a:t>State Quality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307" y="2067162"/>
            <a:ext cx="9791673" cy="40288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State quality is measured by the amount of Electronic resources a country currently owns at a given time/state.</a:t>
            </a:r>
            <a:endParaRPr lang="en-US"/>
          </a:p>
          <a:p>
            <a:pPr marL="383540" lvl="1">
              <a:buFont typeface="Calibri,Sans-Serif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There is a cap where an excessive amount of Electronics becomes a negative asset as supply exceeds demand of the population (2:1).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Having the necessary raw materials to potentially produce </a:t>
            </a:r>
            <a:r>
              <a:rPr lang="en-US" i="1" dirty="0">
                <a:ea typeface="+mn-lt"/>
                <a:cs typeface="+mn-lt"/>
              </a:rPr>
              <a:t>Electronics </a:t>
            </a:r>
            <a:r>
              <a:rPr lang="en-US" dirty="0">
                <a:ea typeface="+mn-lt"/>
                <a:cs typeface="+mn-lt"/>
              </a:rPr>
              <a:t>as a means to continue production also has higher positive impact on EU, albeit at a discount.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Some electronics can be recycled (up to ~17%, </a:t>
            </a:r>
            <a:r>
              <a:rPr lang="en-US" dirty="0">
                <a:solidFill>
                  <a:srgbClr val="CC9900"/>
                </a:solidFill>
                <a:latin typeface="Arial"/>
                <a:cs typeface="Arial"/>
                <a:hlinkClick r:id="rId2"/>
              </a:rPr>
              <a:t>source</a:t>
            </a:r>
            <a:r>
              <a:rPr lang="en-US" dirty="0">
                <a:ea typeface="+mn-lt"/>
                <a:cs typeface="+mn-lt"/>
              </a:rPr>
              <a:t>)! So not all E-Waste has a negative consequence.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Housing for a country's population affects the happiness of all. However, there is a cap on the ratio of population to housing (4:1).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cs typeface="Calibri"/>
            </a:endParaRPr>
          </a:p>
          <a:p>
            <a:pPr marL="914400"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2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E68A-E484-A595-6782-F8B64CB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D818-A631-71F9-5B5F-665EE5E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798" y="1705212"/>
            <a:ext cx="10249082" cy="4287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>
              <a:buChar char="•"/>
            </a:pPr>
            <a:r>
              <a:rPr lang="en-US" dirty="0"/>
              <a:t>Inspired by the video game, </a:t>
            </a:r>
            <a:r>
              <a:rPr lang="en-US" dirty="0">
                <a:hlinkClick r:id="rId2"/>
              </a:rPr>
              <a:t>Fallout 2</a:t>
            </a:r>
            <a:endParaRPr lang="en-US"/>
          </a:p>
          <a:p>
            <a:pPr marL="228600" lvl="1" indent="502920">
              <a:buChar char="•"/>
            </a:pPr>
            <a:r>
              <a:rPr lang="en-US" dirty="0"/>
              <a:t>Post-apocalyptic setting where resources are scarce and bartering for goods are commonplace.</a:t>
            </a:r>
            <a:endParaRPr lang="en-US" dirty="0">
              <a:cs typeface="Calibri" panose="020F0502020204030204"/>
            </a:endParaRPr>
          </a:p>
          <a:p>
            <a:pPr marL="228600" indent="-228600">
              <a:buChar char="•"/>
            </a:pPr>
            <a:r>
              <a:rPr lang="en-US" dirty="0"/>
              <a:t>In the game, various countries/cities have their own unique characteristics, which my initial state references.</a:t>
            </a:r>
            <a:endParaRPr lang="en-US">
              <a:cs typeface="Calibri" panose="020F0502020204030204"/>
            </a:endParaRPr>
          </a:p>
          <a:p>
            <a:pPr marL="228600" lvl="1" indent="383540">
              <a:buChar char="•"/>
            </a:pPr>
            <a:r>
              <a:rPr lang="en-US" sz="1800" dirty="0" err="1">
                <a:ea typeface="+mn-lt"/>
                <a:cs typeface="+mn-lt"/>
              </a:rPr>
              <a:t>NewCaliforniaRepublic</a:t>
            </a:r>
            <a:r>
              <a:rPr lang="en-US" sz="1800" dirty="0">
                <a:ea typeface="+mn-lt"/>
                <a:cs typeface="+mn-lt"/>
              </a:rPr>
              <a:t> – highly efficient police state (adequate resources/waste, high Electronics to start)</a:t>
            </a:r>
          </a:p>
          <a:p>
            <a:pPr marL="228600" lvl="1" indent="383540">
              <a:buChar char="•"/>
            </a:pPr>
            <a:r>
              <a:rPr lang="en-US" sz="1800" dirty="0" err="1"/>
              <a:t>NewReno</a:t>
            </a:r>
            <a:r>
              <a:rPr lang="en-US" sz="1800" dirty="0"/>
              <a:t> – gambling capital (moderate resources/waste)</a:t>
            </a:r>
            <a:endParaRPr lang="en-US" sz="1800" dirty="0">
              <a:cs typeface="Calibri" panose="020F0502020204030204"/>
            </a:endParaRPr>
          </a:p>
          <a:p>
            <a:pPr marL="228600" lvl="1" indent="383540">
              <a:buChar char="•"/>
            </a:pPr>
            <a:r>
              <a:rPr lang="en-US" sz="1800" dirty="0"/>
              <a:t>Arroyo – primitive village (high resources, 0 waste)</a:t>
            </a:r>
            <a:endParaRPr lang="en-US" sz="1800" dirty="0">
              <a:cs typeface="Calibri" panose="020F0502020204030204"/>
            </a:endParaRPr>
          </a:p>
          <a:p>
            <a:pPr marL="228600" lvl="1" indent="383540">
              <a:buChar char="•"/>
            </a:pPr>
            <a:r>
              <a:rPr lang="en-US" sz="1800" dirty="0" err="1"/>
              <a:t>SanFrancisco</a:t>
            </a:r>
            <a:r>
              <a:rPr lang="en-US" sz="1800" dirty="0"/>
              <a:t> – center of trade (high raw materials, population)</a:t>
            </a:r>
            <a:endParaRPr lang="en-US" sz="1800" dirty="0">
              <a:cs typeface="Calibri" panose="020F0502020204030204"/>
            </a:endParaRPr>
          </a:p>
          <a:p>
            <a:pPr marL="228600" lvl="1" indent="383540">
              <a:buChar char="•"/>
            </a:pPr>
            <a:r>
              <a:rPr lang="en-US" sz="1800" dirty="0"/>
              <a:t>Gecko – small town ravaged by a nearby nuclear power plant (high waste, low resource)</a:t>
            </a:r>
            <a:endParaRPr lang="en-US" sz="1800" dirty="0">
              <a:cs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E05-8006-6D55-C250-77E9EBC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7588-9750-30BA-BA02-5A27438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556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339</Words>
  <Application>Microsoft Office PowerPoint</Application>
  <PresentationFormat>Widescreen</PresentationFormat>
  <Paragraphs>51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Retrospect</vt:lpstr>
      <vt:lpstr>CS 5260 - Artificial Intelligence  Project Part II</vt:lpstr>
      <vt:lpstr>Project Goal</vt:lpstr>
      <vt:lpstr>Recap: Part 1 </vt:lpstr>
      <vt:lpstr>Codebase: Fixes</vt:lpstr>
      <vt:lpstr>Codebase: New Features</vt:lpstr>
      <vt:lpstr>Architecture</vt:lpstr>
      <vt:lpstr>Search Functions</vt:lpstr>
      <vt:lpstr>State Quality</vt:lpstr>
      <vt:lpstr>Initial State</vt:lpstr>
      <vt:lpstr>Initial State and Resource Weights</vt:lpstr>
      <vt:lpstr>Part 2 Test Cases </vt:lpstr>
      <vt:lpstr> Test Cases Overview</vt:lpstr>
      <vt:lpstr>Test Case 1: GBFS</vt:lpstr>
      <vt:lpstr>Test Case 1: Results</vt:lpstr>
      <vt:lpstr>Test Case 1: Analysis</vt:lpstr>
      <vt:lpstr>Test Case 2: GBFS</vt:lpstr>
      <vt:lpstr>Test Case 2: Results</vt:lpstr>
      <vt:lpstr>Test Case 2: Analysis</vt:lpstr>
      <vt:lpstr>Test Case 3: HDFS</vt:lpstr>
      <vt:lpstr>Test Case 3: Results</vt:lpstr>
      <vt:lpstr>Test Case 3: Analysis</vt:lpstr>
      <vt:lpstr>Test Case 4: HDFS</vt:lpstr>
      <vt:lpstr>Test Case 4: Results</vt:lpstr>
      <vt:lpstr>Test Case 4: Analysis</vt:lpstr>
      <vt:lpstr>Test Case 5: BFS</vt:lpstr>
      <vt:lpstr>Test Case 5: Results</vt:lpstr>
      <vt:lpstr>Test Case 5: Analysis</vt:lpstr>
      <vt:lpstr>Test Case 6: BFS</vt:lpstr>
      <vt:lpstr>Test Case 6: Results</vt:lpstr>
      <vt:lpstr>Test Case 6: Analysis</vt:lpstr>
      <vt:lpstr>Test Cases Summary</vt:lpstr>
      <vt:lpstr>Search Strategy Observations</vt:lpstr>
      <vt:lpstr>Demo </vt:lpstr>
      <vt:lpstr>Thank you  Kevin Offemaria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CS5283 – Python Based Chatroom App</dc:title>
  <dc:creator>Zhang, Jiaqi</dc:creator>
  <cp:lastModifiedBy>Zhang, Jiaqi</cp:lastModifiedBy>
  <cp:revision>1836</cp:revision>
  <dcterms:created xsi:type="dcterms:W3CDTF">2022-04-19T02:11:53Z</dcterms:created>
  <dcterms:modified xsi:type="dcterms:W3CDTF">2023-04-26T17:41:17Z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