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FA7F-2FDE-FF56-4784-B3B42C75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C8528-08C3-9520-D6E8-2CBF52E59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B335-AADC-A1C2-F718-96372AB3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F4CF-39D4-2C5C-2AE0-76778E2D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93CF-4582-1B54-D413-67899AAE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816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EFF8-958E-6F50-BE64-CC931EC0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002D1-3488-D049-DF61-19219C8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3206-2396-2C13-F2EE-F1A7A7F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6E80-AAED-9C2F-85C8-B2C0115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B32C-263F-F67E-4CBF-43209FE1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130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DBE0A-E1D0-4758-A1B2-E535404A9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7B063-68DA-C377-B0E5-98B6B357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45B7-E3C6-63C2-3002-26DF9EBA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0B54-0F8D-FC56-3AFF-5EE3C139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8404-71F7-BBD4-4CFC-5700DBBB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936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8D87-E028-50B1-A400-3F43EF66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CD50-3B69-4F1D-9354-E213C487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E7AB-2F1B-C321-B59D-764694D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AFAA-6249-3ADD-1194-1A04074C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BB49-022D-95EC-6189-D6131BAB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20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97ED-E021-54A0-5CFA-7600C971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A3F7-73B4-D350-0BD6-AA1B63F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4FBE-50E3-5462-8900-F79F8A9B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CE30-D5FD-05CB-DC79-2B8C505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7EC-B390-A9D6-30A5-4556B4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54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F514-7EB5-45C8-E04F-066A3D84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ECE7-4B15-C0D3-CE03-7584FEBA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C7C6-2956-43A0-6B20-A7DB0761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8C7EC-77E1-DE44-0EC5-06761494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D156-5648-E076-8C91-9EB27957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4F19-4D7D-061B-A70A-673DD07D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0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17BA-B4A8-971C-853B-0F0770F9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79C4-AA9B-55F9-3D61-8391DF00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9823-89FA-DF49-B401-425297B3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A34C-1C9C-0530-17B9-80F7AA8EA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5AF08-3BF2-12E6-67BC-6455E39AA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C1893-36B7-4693-0BBF-2879960C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25A3B-481E-7904-CEBB-5CCF844E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60F13-D7C8-BBF7-9B06-CEF8F0B5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0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F76-1533-10A7-40FD-9771306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1416F-4B41-3BA0-C8B2-E8762ECE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A0185-77D3-8562-603C-C9A9F152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EC9C-B8A2-59DC-9523-F671B03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3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F1D7-F4AE-F4EB-0B08-644E5263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1A5D4-BE68-D5DB-1EDE-7839427B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8A39-BF27-5260-FA9D-8810D76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913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E6B-2537-D65B-E4BE-B02767AE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A804-FC93-DE1F-0C5A-D7BEDC93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6CCD-6318-752C-A17F-E453237E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359E3-618D-BB32-CF74-F7DEBA2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96B9-1C2D-6164-7155-61C76B7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7ACD-56F6-8DD4-A376-B84E668D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87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D7BF-EAED-74B0-A3DC-438B97C1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5510A-D259-C78B-17BE-FF8B6C32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1525-AA16-7434-5198-E79CD6B6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8208-CE0F-498D-B007-8B4545EB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018D-D76A-9538-6DAE-17BFA6E3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2934-E0A3-6953-9DF4-85896965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69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BC0B4-53ED-A5CB-628B-D5D16651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888A-1515-6412-E51F-A2465964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8E16-67A6-DC9C-4ACD-A47F14C7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8056-AFBA-7645-B828-B9DFD0E219EB}" type="datetimeFigureOut">
              <a:rPr lang="en-NL" smtClean="0"/>
              <a:t>07/09/2022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CCB9-6EBB-602E-1BD4-0C49E4FD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274C-FCC3-6648-9098-0317E29DA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50BD-8EB3-F544-BE73-8533688A5D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78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258DB-9679-C0F3-9D11-F3BA0950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03"/>
            <a:ext cx="9144000" cy="4847897"/>
          </a:xfrm>
        </p:spPr>
        <p:txBody>
          <a:bodyPr/>
          <a:lstStyle/>
          <a:p>
            <a:r>
              <a:rPr lang="en-GB" dirty="0" err="1"/>
              <a:t>console.log</a:t>
            </a:r>
            <a:r>
              <a:rPr lang="en-NL" dirty="0"/>
              <a:t>("I am testing if this works. ");</a:t>
            </a:r>
          </a:p>
          <a:p>
            <a:r>
              <a:rPr lang="en-GB" dirty="0"/>
              <a:t>c</a:t>
            </a:r>
            <a:r>
              <a:rPr lang="en-NL" dirty="0"/>
              <a:t>onsole.log("I hope so.");</a:t>
            </a:r>
          </a:p>
        </p:txBody>
      </p:sp>
    </p:spTree>
    <p:extLst>
      <p:ext uri="{BB962C8B-B14F-4D97-AF65-F5344CB8AC3E}">
        <p14:creationId xmlns:p14="http://schemas.microsoft.com/office/powerpoint/2010/main" val="14748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Quax, Tim</dc:creator>
  <cp:lastModifiedBy>Quax, Tim</cp:lastModifiedBy>
  <cp:revision>5</cp:revision>
  <dcterms:created xsi:type="dcterms:W3CDTF">2022-09-07T14:35:30Z</dcterms:created>
  <dcterms:modified xsi:type="dcterms:W3CDTF">2022-09-07T14:45:19Z</dcterms:modified>
</cp:coreProperties>
</file>