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4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91C-4197-498F-AFF2-2ECD80D5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5DE-C461-4668-B0AD-063EF49D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55E6-D424-44C0-ADB0-E5C1C4A1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651F-D552-4F5D-AEE5-75FC3F6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9D17-F9D7-49D9-BA8B-9FDC1B5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3448-CE5C-4ABC-B9E0-BA983520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A4EA-BCB7-4A98-8E98-122890E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95C1-1CF6-4E5A-B281-57C7782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B548-B30B-4A53-AFF2-4C1CA0B7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8180-86DB-4C3E-880E-BC93D64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BBD68-7109-4DE4-89EF-2306F22B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FA23-2695-4C31-A13B-1D6CA11F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B083-4D26-4614-8176-C1802B2F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78E0-38E0-4C43-8728-6473563E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234B-2CB9-4D9C-A93C-885957C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034-055F-4661-AB66-F3778F4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2FFE-BC05-47E2-B17A-7F3EBD1F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8019-5D12-4F43-B5DA-D037634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DD99-A6E9-4909-8BE2-1584C156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74C6-D9DB-42AF-BC94-9ADD535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CF8F-8D01-46CE-AE12-9B91B925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6551-3442-42F3-9144-2EC21D46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D16D-4500-4992-92DC-937EA1D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976F-DE3E-4EA9-ABC4-A905802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3106-7550-44A0-BD4F-0DD839B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CB2-46B5-4B7C-B9E0-27C72CEA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0475-5C3A-4BDD-BDF4-D1DF9A8F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37FE-4B91-4D8A-AF62-9C1FBA0F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D823-02EC-4349-A1D4-88DBEF6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F044-4036-45E1-9F56-449388B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05116-4065-44D0-98A9-058F352D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BB53-F3CE-4F36-B484-E625646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0B7F-CF0A-4462-9C4F-33874B7E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5536-44D4-4ACB-9E81-8C1140C2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2A18-C8B8-4469-894A-AE60100E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1AE9-77E6-4C80-BA6D-E9D72AC8C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7698-7915-49D5-A6C3-436F7C09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87D42-9DAA-4FEE-ADDE-15BB4B37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14F3F-F160-413D-BC4A-AE83DA7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9FE-34AF-456B-A9C4-16E22EC9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0197-75AF-4E67-8CA6-4090BBED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6211-33DD-4E71-8445-9D2021E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E33C5-1368-4B11-B503-14B9814A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61B6B-0CFB-4424-8169-F80DF2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95166-C685-44A8-9C26-4D2F967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ABB1-BAEB-4F6F-97BA-BDD91D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7037-80F9-4BDF-9A9A-6DB8D7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E580-6F13-49F7-8D76-012EA13E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D534-CFD2-4CBE-8FF0-E321ED2C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2D01-DCBA-4F24-9D4F-EF2A8F35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38D4-0AE9-4C26-A270-311290C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3C387-F1AD-46E5-B217-34C543B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62DD-2933-4270-9445-411C7AA1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7D590-8D48-4D47-979B-C253DAD1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BA6C-9B54-4708-9C64-B1AC4148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0DFD1-E729-48F9-827D-29F9E483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E2B7-A1D9-45EA-B7F9-B1269FAF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2358-4265-4D34-B51E-E9155BF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B1B29-D3CE-48B5-8AFE-D5C31B88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36F6-4CB8-4DB5-A33B-F62EDC9E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184D-5CFC-4003-9A81-79CDEC0D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AF76-5235-41D9-9BDD-0D8ECA31DEB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472D-03F1-4591-9753-6C0EC577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5E9A-A1EC-44EB-AB13-5AE94F68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0FE7-84A5-4C2D-9567-74A97EB63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3CD-3DCE-47ED-AB05-B6F71028B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13C9-FA41-4DEB-AD0A-CCC179282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6613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DC124-855C-43D6-8B50-84CF8B360C65}"/>
              </a:ext>
            </a:extLst>
          </p:cNvPr>
          <p:cNvSpPr txBox="1"/>
          <p:nvPr/>
        </p:nvSpPr>
        <p:spPr>
          <a:xfrm>
            <a:off x="463138" y="43938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32C7C-E6A7-4F73-9726-F55CE5E46A42}"/>
              </a:ext>
            </a:extLst>
          </p:cNvPr>
          <p:cNvSpPr/>
          <p:nvPr/>
        </p:nvSpPr>
        <p:spPr>
          <a:xfrm>
            <a:off x="4713712" y="1015341"/>
            <a:ext cx="2743200" cy="150816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50008-F69C-4B2D-A51E-46BF04801913}"/>
              </a:ext>
            </a:extLst>
          </p:cNvPr>
          <p:cNvSpPr/>
          <p:nvPr/>
        </p:nvSpPr>
        <p:spPr>
          <a:xfrm>
            <a:off x="3082833" y="3120240"/>
            <a:ext cx="176546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690E7-E1BB-4C2A-A513-BBBE0FCAAD9F}"/>
              </a:ext>
            </a:extLst>
          </p:cNvPr>
          <p:cNvSpPr/>
          <p:nvPr/>
        </p:nvSpPr>
        <p:spPr>
          <a:xfrm>
            <a:off x="5213268" y="3120241"/>
            <a:ext cx="1765463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E15D3-1B2B-4E69-A65E-FB8B6F9B9860}"/>
              </a:ext>
            </a:extLst>
          </p:cNvPr>
          <p:cNvSpPr/>
          <p:nvPr/>
        </p:nvSpPr>
        <p:spPr>
          <a:xfrm>
            <a:off x="7343703" y="3120241"/>
            <a:ext cx="1769423" cy="114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7D72EC-BF63-4E4A-8818-614DC9A8C66F}"/>
              </a:ext>
            </a:extLst>
          </p:cNvPr>
          <p:cNvSpPr/>
          <p:nvPr/>
        </p:nvSpPr>
        <p:spPr>
          <a:xfrm>
            <a:off x="5200600" y="4830287"/>
            <a:ext cx="1769423" cy="1140032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56BFF-3E6E-4FA3-841A-255C38F4B67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965565" y="2523507"/>
            <a:ext cx="2119747" cy="5967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44572-D830-4826-A258-24B46ABEC2D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85312" y="2523507"/>
            <a:ext cx="10688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B8D6-BA17-484E-9512-F8ABA35D660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85312" y="2523507"/>
            <a:ext cx="2143103" cy="596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B903B2-BD3B-48EC-B16E-BD0623E782D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78731" y="3690257"/>
            <a:ext cx="364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45ED4-2565-4DF3-B5CC-BCC37D2AA75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48296" y="3690256"/>
            <a:ext cx="3649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CFD61C-CCE3-4A3F-9974-1287C992FB3B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4013067" y="4212769"/>
            <a:ext cx="1140031" cy="12350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7" y="356259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471578-620E-41EA-94A0-552C7B85C9C0}"/>
              </a:ext>
            </a:extLst>
          </p:cNvPr>
          <p:cNvSpPr/>
          <p:nvPr/>
        </p:nvSpPr>
        <p:spPr>
          <a:xfrm>
            <a:off x="463137" y="902525"/>
            <a:ext cx="7730837" cy="5516088"/>
          </a:xfrm>
          <a:prstGeom prst="roundRect">
            <a:avLst>
              <a:gd name="adj" fmla="val 4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02A9B-7E26-4110-BA19-3948260A0F83}"/>
              </a:ext>
            </a:extLst>
          </p:cNvPr>
          <p:cNvSpPr/>
          <p:nvPr/>
        </p:nvSpPr>
        <p:spPr>
          <a:xfrm>
            <a:off x="8609610" y="902525"/>
            <a:ext cx="3012373" cy="5516088"/>
          </a:xfrm>
          <a:prstGeom prst="roundRect">
            <a:avLst>
              <a:gd name="adj" fmla="val 150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431D2A0-09DC-4E0B-B2AD-79385C08D15F}"/>
              </a:ext>
            </a:extLst>
          </p:cNvPr>
          <p:cNvSpPr/>
          <p:nvPr/>
        </p:nvSpPr>
        <p:spPr>
          <a:xfrm>
            <a:off x="463137" y="902525"/>
            <a:ext cx="7730837" cy="1200329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8F0-3BB1-4088-B674-E51FF15ED543}"/>
              </a:ext>
            </a:extLst>
          </p:cNvPr>
          <p:cNvSpPr txBox="1"/>
          <p:nvPr/>
        </p:nvSpPr>
        <p:spPr>
          <a:xfrm>
            <a:off x="1514514" y="1189828"/>
            <a:ext cx="23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Dog’s Life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4D85B8-5287-4BA8-B996-76AB7CAD724C}"/>
              </a:ext>
            </a:extLst>
          </p:cNvPr>
          <p:cNvGrpSpPr/>
          <p:nvPr/>
        </p:nvGrpSpPr>
        <p:grpSpPr>
          <a:xfrm>
            <a:off x="246217" y="1097292"/>
            <a:ext cx="1170761" cy="1155980"/>
            <a:chOff x="2651352" y="1276191"/>
            <a:chExt cx="1170761" cy="11559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AC0609-186D-4A4E-9CCA-E91A2321A257}"/>
                </a:ext>
              </a:extLst>
            </p:cNvPr>
            <p:cNvSpPr/>
            <p:nvPr/>
          </p:nvSpPr>
          <p:spPr>
            <a:xfrm>
              <a:off x="3169762" y="1327951"/>
              <a:ext cx="652351" cy="6523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E29C098E-55CB-4720-A8BC-4CAF292CA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42808">
              <a:off x="2651352" y="1276191"/>
              <a:ext cx="1155980" cy="115598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D7D03F2-A804-4FE3-B548-CFDDB0A459E1}"/>
              </a:ext>
            </a:extLst>
          </p:cNvPr>
          <p:cNvSpPr txBox="1"/>
          <p:nvPr/>
        </p:nvSpPr>
        <p:spPr>
          <a:xfrm>
            <a:off x="1514514" y="1486084"/>
            <a:ext cx="238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5A744-2C7A-4EF2-8FFD-6431AB07A35F}"/>
              </a:ext>
            </a:extLst>
          </p:cNvPr>
          <p:cNvSpPr txBox="1"/>
          <p:nvPr/>
        </p:nvSpPr>
        <p:spPr>
          <a:xfrm>
            <a:off x="3466036" y="1380716"/>
            <a:ext cx="1453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GROOMING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20F55-EAB0-4688-98B8-C5AD2AED34C7}"/>
              </a:ext>
            </a:extLst>
          </p:cNvPr>
          <p:cNvSpPr txBox="1"/>
          <p:nvPr/>
        </p:nvSpPr>
        <p:spPr>
          <a:xfrm>
            <a:off x="5076844" y="1380716"/>
            <a:ext cx="1075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MAP TO 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47171-56EE-4670-906B-FB4D99476BE1}"/>
              </a:ext>
            </a:extLst>
          </p:cNvPr>
          <p:cNvSpPr txBox="1"/>
          <p:nvPr/>
        </p:nvSpPr>
        <p:spPr>
          <a:xfrm>
            <a:off x="6309839" y="1385428"/>
            <a:ext cx="1575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083454-0995-4328-94D6-F89562CFB5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7"/>
          <a:stretch/>
        </p:blipFill>
        <p:spPr>
          <a:xfrm>
            <a:off x="1024486" y="2295080"/>
            <a:ext cx="3227175" cy="210083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971FE8-AEE5-4317-982E-A97FF409B60C}"/>
              </a:ext>
            </a:extLst>
          </p:cNvPr>
          <p:cNvGrpSpPr/>
          <p:nvPr/>
        </p:nvGrpSpPr>
        <p:grpSpPr>
          <a:xfrm>
            <a:off x="4366706" y="3239583"/>
            <a:ext cx="78713" cy="184144"/>
            <a:chOff x="4529014" y="3399210"/>
            <a:chExt cx="78713" cy="184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56243B-1D91-4B16-811B-3AF2DB10421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014" y="3399210"/>
              <a:ext cx="78713" cy="984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B10A9E-F36B-4F61-879B-601D51BA7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9015" y="3484858"/>
              <a:ext cx="76654" cy="984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2556F4-9DE4-4BCB-9DBB-9C9A0F72DD83}"/>
              </a:ext>
            </a:extLst>
          </p:cNvPr>
          <p:cNvGrpSpPr/>
          <p:nvPr/>
        </p:nvGrpSpPr>
        <p:grpSpPr>
          <a:xfrm rot="10800000">
            <a:off x="830728" y="3246007"/>
            <a:ext cx="78713" cy="184144"/>
            <a:chOff x="4529014" y="3399210"/>
            <a:chExt cx="78713" cy="18414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DBEA82-608C-406A-886C-3B14362C86D7}"/>
                </a:ext>
              </a:extLst>
            </p:cNvPr>
            <p:cNvCxnSpPr>
              <a:cxnSpLocks/>
            </p:cNvCxnSpPr>
            <p:nvPr/>
          </p:nvCxnSpPr>
          <p:spPr>
            <a:xfrm>
              <a:off x="4529014" y="3399210"/>
              <a:ext cx="78713" cy="984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9E2BE4-C62A-4918-9337-EF615A3C5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9015" y="3484858"/>
              <a:ext cx="76654" cy="984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EDB45D-8EAA-489B-929D-760D416A0BAB}"/>
              </a:ext>
            </a:extLst>
          </p:cNvPr>
          <p:cNvSpPr txBox="1"/>
          <p:nvPr/>
        </p:nvSpPr>
        <p:spPr>
          <a:xfrm>
            <a:off x="4714334" y="2472360"/>
            <a:ext cx="238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Providing a clean and happy life for your pet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617BC-87F8-441D-A61C-FF357305BDDB}"/>
              </a:ext>
            </a:extLst>
          </p:cNvPr>
          <p:cNvSpPr txBox="1"/>
          <p:nvPr/>
        </p:nvSpPr>
        <p:spPr>
          <a:xfrm>
            <a:off x="4694546" y="3057135"/>
            <a:ext cx="308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staff here is focused on improvement, working each and every day to learn something new and evolve with your wonderful pets. All the animals that stay with us have a great time and are reluctant to leave when their stay is over!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F13BD96-0535-41E8-820E-5B987263854B}"/>
              </a:ext>
            </a:extLst>
          </p:cNvPr>
          <p:cNvSpPr/>
          <p:nvPr/>
        </p:nvSpPr>
        <p:spPr>
          <a:xfrm>
            <a:off x="909440" y="4588142"/>
            <a:ext cx="6865943" cy="183047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CBC18-7B35-45D6-89CF-97AA8BABA783}"/>
              </a:ext>
            </a:extLst>
          </p:cNvPr>
          <p:cNvSpPr txBox="1"/>
          <p:nvPr/>
        </p:nvSpPr>
        <p:spPr>
          <a:xfrm>
            <a:off x="1398014" y="4765422"/>
            <a:ext cx="586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Reviews From Customers</a:t>
            </a: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59888FD3-3E71-42F7-A47C-2A7D21FC00CB}"/>
              </a:ext>
            </a:extLst>
          </p:cNvPr>
          <p:cNvSpPr/>
          <p:nvPr/>
        </p:nvSpPr>
        <p:spPr>
          <a:xfrm>
            <a:off x="1215232" y="5199330"/>
            <a:ext cx="2911423" cy="1219283"/>
          </a:xfrm>
          <a:prstGeom prst="round2SameRect">
            <a:avLst>
              <a:gd name="adj1" fmla="val 851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FEB568D-B69C-46E2-B402-6270B7B32DCD}"/>
              </a:ext>
            </a:extLst>
          </p:cNvPr>
          <p:cNvSpPr/>
          <p:nvPr/>
        </p:nvSpPr>
        <p:spPr>
          <a:xfrm>
            <a:off x="4443361" y="5199330"/>
            <a:ext cx="2911423" cy="1219283"/>
          </a:xfrm>
          <a:prstGeom prst="round2SameRect">
            <a:avLst>
              <a:gd name="adj1" fmla="val 933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D89B38-FA82-4572-9447-7FF005087841}"/>
              </a:ext>
            </a:extLst>
          </p:cNvPr>
          <p:cNvGrpSpPr/>
          <p:nvPr/>
        </p:nvGrpSpPr>
        <p:grpSpPr>
          <a:xfrm>
            <a:off x="1416978" y="5826378"/>
            <a:ext cx="1605921" cy="298218"/>
            <a:chOff x="1398015" y="5345709"/>
            <a:chExt cx="1576680" cy="315336"/>
          </a:xfrm>
        </p:grpSpPr>
        <p:pic>
          <p:nvPicPr>
            <p:cNvPr id="46" name="Graphic 45" descr="Star with solid fill">
              <a:extLst>
                <a:ext uri="{FF2B5EF4-FFF2-40B4-BE49-F238E27FC236}">
                  <a16:creationId xmlns:a16="http://schemas.microsoft.com/office/drawing/2014/main" id="{998E7DA5-16B9-4758-B2FA-46344475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98015" y="5345709"/>
              <a:ext cx="315336" cy="315336"/>
            </a:xfrm>
            <a:prstGeom prst="rect">
              <a:avLst/>
            </a:prstGeom>
          </p:spPr>
        </p:pic>
        <p:pic>
          <p:nvPicPr>
            <p:cNvPr id="47" name="Graphic 46" descr="Star with solid fill">
              <a:extLst>
                <a:ext uri="{FF2B5EF4-FFF2-40B4-BE49-F238E27FC236}">
                  <a16:creationId xmlns:a16="http://schemas.microsoft.com/office/drawing/2014/main" id="{ED7C7D4C-E5C9-40A3-BBA2-9DD09EEB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13351" y="5345709"/>
              <a:ext cx="315336" cy="315336"/>
            </a:xfrm>
            <a:prstGeom prst="rect">
              <a:avLst/>
            </a:prstGeom>
          </p:spPr>
        </p:pic>
        <p:pic>
          <p:nvPicPr>
            <p:cNvPr id="48" name="Graphic 47" descr="Star with solid fill">
              <a:extLst>
                <a:ext uri="{FF2B5EF4-FFF2-40B4-BE49-F238E27FC236}">
                  <a16:creationId xmlns:a16="http://schemas.microsoft.com/office/drawing/2014/main" id="{9D0F6291-F10A-4F2F-8770-EE75ACE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8687" y="5345709"/>
              <a:ext cx="315336" cy="315336"/>
            </a:xfrm>
            <a:prstGeom prst="rect">
              <a:avLst/>
            </a:prstGeom>
          </p:spPr>
        </p:pic>
        <p:pic>
          <p:nvPicPr>
            <p:cNvPr id="49" name="Graphic 48" descr="Star with solid fill">
              <a:extLst>
                <a:ext uri="{FF2B5EF4-FFF2-40B4-BE49-F238E27FC236}">
                  <a16:creationId xmlns:a16="http://schemas.microsoft.com/office/drawing/2014/main" id="{9DAD985E-85DF-4AC3-99E0-CFD1060FC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4023" y="5345709"/>
              <a:ext cx="315336" cy="315336"/>
            </a:xfrm>
            <a:prstGeom prst="rect">
              <a:avLst/>
            </a:prstGeom>
          </p:spPr>
        </p:pic>
        <p:pic>
          <p:nvPicPr>
            <p:cNvPr id="50" name="Graphic 49" descr="Star with solid fill">
              <a:extLst>
                <a:ext uri="{FF2B5EF4-FFF2-40B4-BE49-F238E27FC236}">
                  <a16:creationId xmlns:a16="http://schemas.microsoft.com/office/drawing/2014/main" id="{F176D0B1-48D2-4EA0-8C22-89B8100DD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9359" y="5345709"/>
              <a:ext cx="315336" cy="315336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1FDD201-96C7-4B84-9EA9-A6E08193F8E7}"/>
              </a:ext>
            </a:extLst>
          </p:cNvPr>
          <p:cNvSpPr txBox="1"/>
          <p:nvPr/>
        </p:nvSpPr>
        <p:spPr>
          <a:xfrm>
            <a:off x="1398014" y="5351322"/>
            <a:ext cx="145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Great service, friendly people!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B0BC38-419A-4520-A029-0946241409CE}"/>
              </a:ext>
            </a:extLst>
          </p:cNvPr>
          <p:cNvSpPr txBox="1"/>
          <p:nvPr/>
        </p:nvSpPr>
        <p:spPr>
          <a:xfrm>
            <a:off x="2466883" y="5349859"/>
            <a:ext cx="14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Amy M.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631392-D282-44BA-A555-E8438D228776}"/>
              </a:ext>
            </a:extLst>
          </p:cNvPr>
          <p:cNvGrpSpPr/>
          <p:nvPr/>
        </p:nvGrpSpPr>
        <p:grpSpPr>
          <a:xfrm>
            <a:off x="4671624" y="5826378"/>
            <a:ext cx="1605921" cy="298218"/>
            <a:chOff x="1398015" y="5345709"/>
            <a:chExt cx="1576680" cy="315336"/>
          </a:xfrm>
        </p:grpSpPr>
        <p:pic>
          <p:nvPicPr>
            <p:cNvPr id="61" name="Graphic 60" descr="Star with solid fill">
              <a:extLst>
                <a:ext uri="{FF2B5EF4-FFF2-40B4-BE49-F238E27FC236}">
                  <a16:creationId xmlns:a16="http://schemas.microsoft.com/office/drawing/2014/main" id="{74BE0832-D7BB-436B-8A54-DB7F0425A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98015" y="5345709"/>
              <a:ext cx="315336" cy="315336"/>
            </a:xfrm>
            <a:prstGeom prst="rect">
              <a:avLst/>
            </a:prstGeom>
          </p:spPr>
        </p:pic>
        <p:pic>
          <p:nvPicPr>
            <p:cNvPr id="62" name="Graphic 61" descr="Star with solid fill">
              <a:extLst>
                <a:ext uri="{FF2B5EF4-FFF2-40B4-BE49-F238E27FC236}">
                  <a16:creationId xmlns:a16="http://schemas.microsoft.com/office/drawing/2014/main" id="{A34C391F-6E4B-4487-BDD4-D50DFC7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13351" y="5345709"/>
              <a:ext cx="315336" cy="315336"/>
            </a:xfrm>
            <a:prstGeom prst="rect">
              <a:avLst/>
            </a:prstGeom>
          </p:spPr>
        </p:pic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C99EF559-3876-4509-B97F-8F7AD46E9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8687" y="5345709"/>
              <a:ext cx="315336" cy="315336"/>
            </a:xfrm>
            <a:prstGeom prst="rect">
              <a:avLst/>
            </a:prstGeom>
          </p:spPr>
        </p:pic>
        <p:pic>
          <p:nvPicPr>
            <p:cNvPr id="64" name="Graphic 63" descr="Star with solid fill">
              <a:extLst>
                <a:ext uri="{FF2B5EF4-FFF2-40B4-BE49-F238E27FC236}">
                  <a16:creationId xmlns:a16="http://schemas.microsoft.com/office/drawing/2014/main" id="{9B55476D-A7D3-490D-9160-BFCE1F89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4023" y="5345709"/>
              <a:ext cx="315336" cy="315336"/>
            </a:xfrm>
            <a:prstGeom prst="rect">
              <a:avLst/>
            </a:prstGeom>
          </p:spPr>
        </p:pic>
        <p:pic>
          <p:nvPicPr>
            <p:cNvPr id="65" name="Graphic 64" descr="Star with solid fill">
              <a:extLst>
                <a:ext uri="{FF2B5EF4-FFF2-40B4-BE49-F238E27FC236}">
                  <a16:creationId xmlns:a16="http://schemas.microsoft.com/office/drawing/2014/main" id="{3EF8233C-BB78-4EA6-AC4D-DEE4D6958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9359" y="5345709"/>
              <a:ext cx="315336" cy="31533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3FFA-1919-4645-98F3-8D928A15A1F5}"/>
              </a:ext>
            </a:extLst>
          </p:cNvPr>
          <p:cNvSpPr txBox="1"/>
          <p:nvPr/>
        </p:nvSpPr>
        <p:spPr>
          <a:xfrm>
            <a:off x="4652659" y="5351322"/>
            <a:ext cx="165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My dog has never been so fluffy!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4686B3-EDA5-4A81-BB0B-D3312660FCE2}"/>
              </a:ext>
            </a:extLst>
          </p:cNvPr>
          <p:cNvSpPr txBox="1"/>
          <p:nvPr/>
        </p:nvSpPr>
        <p:spPr>
          <a:xfrm>
            <a:off x="5721529" y="5349859"/>
            <a:ext cx="14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Parker J.</a:t>
            </a:r>
          </a:p>
        </p:txBody>
      </p:sp>
    </p:spTree>
    <p:extLst>
      <p:ext uri="{BB962C8B-B14F-4D97-AF65-F5344CB8AC3E}">
        <p14:creationId xmlns:p14="http://schemas.microsoft.com/office/powerpoint/2010/main" val="19600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</p:spTree>
    <p:extLst>
      <p:ext uri="{BB962C8B-B14F-4D97-AF65-F5344CB8AC3E}">
        <p14:creationId xmlns:p14="http://schemas.microsoft.com/office/powerpoint/2010/main" val="13679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</p:spTree>
    <p:extLst>
      <p:ext uri="{BB962C8B-B14F-4D97-AF65-F5344CB8AC3E}">
        <p14:creationId xmlns:p14="http://schemas.microsoft.com/office/powerpoint/2010/main" val="24383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</p:spTree>
    <p:extLst>
      <p:ext uri="{BB962C8B-B14F-4D97-AF65-F5344CB8AC3E}">
        <p14:creationId xmlns:p14="http://schemas.microsoft.com/office/powerpoint/2010/main" val="12448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</p:spTree>
    <p:extLst>
      <p:ext uri="{BB962C8B-B14F-4D97-AF65-F5344CB8AC3E}">
        <p14:creationId xmlns:p14="http://schemas.microsoft.com/office/powerpoint/2010/main" val="209518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477CF-7A26-4709-9100-8AAD0FB8D9FC}"/>
              </a:ext>
            </a:extLst>
          </p:cNvPr>
          <p:cNvSpPr txBox="1"/>
          <p:nvPr/>
        </p:nvSpPr>
        <p:spPr>
          <a:xfrm>
            <a:off x="463138" y="439387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0724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Magana,Jhenica mei Bayan</dc:creator>
  <cp:lastModifiedBy>Magana,Jhenica mei Bayan</cp:lastModifiedBy>
  <cp:revision>9</cp:revision>
  <dcterms:created xsi:type="dcterms:W3CDTF">2023-10-10T20:02:30Z</dcterms:created>
  <dcterms:modified xsi:type="dcterms:W3CDTF">2023-10-10T21:09:39Z</dcterms:modified>
</cp:coreProperties>
</file>