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91C-4197-498F-AFF2-2ECD80D5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35DE-C461-4668-B0AD-063EF49D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55E6-D424-44C0-ADB0-E5C1C4A1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651F-D552-4F5D-AEE5-75FC3F6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9D17-F9D7-49D9-BA8B-9FDC1B55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3448-CE5C-4ABC-B9E0-BA983520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A4EA-BCB7-4A98-8E98-122890E1D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95C1-1CF6-4E5A-B281-57C7782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B548-B30B-4A53-AFF2-4C1CA0B7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8180-86DB-4C3E-880E-BC93D64F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BBD68-7109-4DE4-89EF-2306F22B6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4FA23-2695-4C31-A13B-1D6CA11F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B083-4D26-4614-8176-C1802B2F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78E0-38E0-4C43-8728-6473563E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234B-2CB9-4D9C-A93C-885957C0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7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3034-055F-4661-AB66-F3778F41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2FFE-BC05-47E2-B17A-7F3EBD1F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8019-5D12-4F43-B5DA-D037634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CDD99-A6E9-4909-8BE2-1584C156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74C6-D9DB-42AF-BC94-9ADD535E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CF8F-8D01-46CE-AE12-9B91B925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6551-3442-42F3-9144-2EC21D46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D16D-4500-4992-92DC-937EA1D0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976F-DE3E-4EA9-ABC4-A905802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3106-7550-44A0-BD4F-0DD839B2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CB2-46B5-4B7C-B9E0-27C72CEA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0475-5C3A-4BDD-BDF4-D1DF9A8F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137FE-4B91-4D8A-AF62-9C1FBA0F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1D823-02EC-4349-A1D4-88DBEF6F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DF044-4036-45E1-9F56-449388B5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05116-4065-44D0-98A9-058F352D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BB53-F3CE-4F36-B484-E625646C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40B7F-CF0A-4462-9C4F-33874B7E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35536-44D4-4ACB-9E81-8C1140C2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42A18-C8B8-4469-894A-AE60100E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1AE9-77E6-4C80-BA6D-E9D72AC8C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27698-7915-49D5-A6C3-436F7C09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87D42-9DAA-4FEE-ADDE-15BB4B37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14F3F-F160-413D-BC4A-AE83DA7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09FE-34AF-456B-A9C4-16E22EC9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90197-75AF-4E67-8CA6-4090BBED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76211-33DD-4E71-8445-9D2021E6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E33C5-1368-4B11-B503-14B9814A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61B6B-0CFB-4424-8169-F80DF26D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95166-C685-44A8-9C26-4D2F967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2ABB1-BAEB-4F6F-97BA-BDD91D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7037-80F9-4BDF-9A9A-6DB8D77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E580-6F13-49F7-8D76-012EA13E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DD534-CFD2-4CBE-8FF0-E321ED2C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2D01-DCBA-4F24-9D4F-EF2A8F35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38D4-0AE9-4C26-A270-311290CA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3C387-F1AD-46E5-B217-34C543B7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62DD-2933-4270-9445-411C7AA1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7D590-8D48-4D47-979B-C253DAD10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BA6C-9B54-4708-9C64-B1AC4148D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0DFD1-E729-48F9-827D-29F9E483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E2B7-A1D9-45EA-B7F9-B1269FAF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B2358-4265-4D34-B51E-E9155BFC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B1B29-D3CE-48B5-8AFE-D5C31B88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136F6-4CB8-4DB5-A33B-F62EDC9E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184D-5CFC-4003-9A81-79CDEC0D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472D-03F1-4591-9753-6C0EC577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5E9A-A1EC-44EB-AB13-5AE94F684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3CD-3DCE-47ED-AB05-B6F71028B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A13C9-FA41-4DEB-AD0A-CCC179282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</p:txBody>
      </p:sp>
    </p:spTree>
    <p:extLst>
      <p:ext uri="{BB962C8B-B14F-4D97-AF65-F5344CB8AC3E}">
        <p14:creationId xmlns:p14="http://schemas.microsoft.com/office/powerpoint/2010/main" val="66139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DC124-855C-43D6-8B50-84CF8B360C65}"/>
              </a:ext>
            </a:extLst>
          </p:cNvPr>
          <p:cNvSpPr txBox="1"/>
          <p:nvPr/>
        </p:nvSpPr>
        <p:spPr>
          <a:xfrm>
            <a:off x="463138" y="43938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32C7C-E6A7-4F73-9726-F55CE5E46A42}"/>
              </a:ext>
            </a:extLst>
          </p:cNvPr>
          <p:cNvSpPr/>
          <p:nvPr/>
        </p:nvSpPr>
        <p:spPr>
          <a:xfrm>
            <a:off x="4713712" y="1015341"/>
            <a:ext cx="2743200" cy="1508166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350008-F69C-4B2D-A51E-46BF04801913}"/>
              </a:ext>
            </a:extLst>
          </p:cNvPr>
          <p:cNvSpPr/>
          <p:nvPr/>
        </p:nvSpPr>
        <p:spPr>
          <a:xfrm>
            <a:off x="3082833" y="3120240"/>
            <a:ext cx="1765463" cy="1140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6690E7-E1BB-4C2A-A513-BBBE0FCAAD9F}"/>
              </a:ext>
            </a:extLst>
          </p:cNvPr>
          <p:cNvSpPr/>
          <p:nvPr/>
        </p:nvSpPr>
        <p:spPr>
          <a:xfrm>
            <a:off x="5213268" y="3120241"/>
            <a:ext cx="1765463" cy="114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EE15D3-1B2B-4E69-A65E-FB8B6F9B9860}"/>
              </a:ext>
            </a:extLst>
          </p:cNvPr>
          <p:cNvSpPr/>
          <p:nvPr/>
        </p:nvSpPr>
        <p:spPr>
          <a:xfrm>
            <a:off x="7343703" y="3120241"/>
            <a:ext cx="1769423" cy="1140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7D72EC-BF63-4E4A-8818-614DC9A8C66F}"/>
              </a:ext>
            </a:extLst>
          </p:cNvPr>
          <p:cNvSpPr/>
          <p:nvPr/>
        </p:nvSpPr>
        <p:spPr>
          <a:xfrm>
            <a:off x="5200600" y="4830287"/>
            <a:ext cx="1769423" cy="1140032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a Good Pet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C56BFF-3E6E-4FA3-841A-255C38F4B678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965565" y="2523507"/>
            <a:ext cx="2119747" cy="5967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944572-D830-4826-A258-24B46ABEC2D3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85312" y="2523507"/>
            <a:ext cx="10688" cy="596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2B8D6-BA17-484E-9512-F8ABA35D660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085312" y="2523507"/>
            <a:ext cx="2143103" cy="596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B903B2-BD3B-48EC-B16E-BD0623E782D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978731" y="3690257"/>
            <a:ext cx="3649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45ED4-2565-4DF3-B5CC-BCC37D2AA75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48296" y="3690256"/>
            <a:ext cx="3649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CFD61C-CCE3-4A3F-9974-1287C992FB3B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4013067" y="4212769"/>
            <a:ext cx="1140031" cy="123503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4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7" y="356259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471578-620E-41EA-94A0-552C7B85C9C0}"/>
              </a:ext>
            </a:extLst>
          </p:cNvPr>
          <p:cNvSpPr/>
          <p:nvPr/>
        </p:nvSpPr>
        <p:spPr>
          <a:xfrm>
            <a:off x="463137" y="902525"/>
            <a:ext cx="7730837" cy="5516088"/>
          </a:xfrm>
          <a:prstGeom prst="roundRect">
            <a:avLst>
              <a:gd name="adj" fmla="val 4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702A9B-7E26-4110-BA19-3948260A0F83}"/>
              </a:ext>
            </a:extLst>
          </p:cNvPr>
          <p:cNvSpPr/>
          <p:nvPr/>
        </p:nvSpPr>
        <p:spPr>
          <a:xfrm>
            <a:off x="8609610" y="902525"/>
            <a:ext cx="3012373" cy="5516088"/>
          </a:xfrm>
          <a:prstGeom prst="roundRect">
            <a:avLst>
              <a:gd name="adj" fmla="val 15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</p:spTree>
    <p:extLst>
      <p:ext uri="{BB962C8B-B14F-4D97-AF65-F5344CB8AC3E}">
        <p14:creationId xmlns:p14="http://schemas.microsoft.com/office/powerpoint/2010/main" val="13679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</p:spTree>
    <p:extLst>
      <p:ext uri="{BB962C8B-B14F-4D97-AF65-F5344CB8AC3E}">
        <p14:creationId xmlns:p14="http://schemas.microsoft.com/office/powerpoint/2010/main" val="243830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</p:spTree>
    <p:extLst>
      <p:ext uri="{BB962C8B-B14F-4D97-AF65-F5344CB8AC3E}">
        <p14:creationId xmlns:p14="http://schemas.microsoft.com/office/powerpoint/2010/main" val="12448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</p:spTree>
    <p:extLst>
      <p:ext uri="{BB962C8B-B14F-4D97-AF65-F5344CB8AC3E}">
        <p14:creationId xmlns:p14="http://schemas.microsoft.com/office/powerpoint/2010/main" val="209518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207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07244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Dog’s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Magana,Jhenica mei Bayan</dc:creator>
  <cp:lastModifiedBy>Magana,Jhenica mei Bayan</cp:lastModifiedBy>
  <cp:revision>3</cp:revision>
  <dcterms:created xsi:type="dcterms:W3CDTF">2023-10-10T20:02:30Z</dcterms:created>
  <dcterms:modified xsi:type="dcterms:W3CDTF">2023-10-10T20:22:43Z</dcterms:modified>
</cp:coreProperties>
</file>