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06D11-C856-52C1-1850-F676980AD5F4}" v="744" dt="2024-06-07T18:36:30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7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1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4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4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n abstract genetic concept">
            <a:extLst>
              <a:ext uri="{FF2B5EF4-FFF2-40B4-BE49-F238E27FC236}">
                <a16:creationId xmlns:a16="http://schemas.microsoft.com/office/drawing/2014/main" id="{02619C49-59C8-DAD6-4320-CC66CF47C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63" r="8" b="683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2086919"/>
            <a:ext cx="5815056" cy="995299"/>
          </a:xfrm>
        </p:spPr>
        <p:txBody>
          <a:bodyPr anchor="b">
            <a:noAutofit/>
          </a:bodyPr>
          <a:lstStyle/>
          <a:p>
            <a:r>
              <a:rPr lang="en-US" sz="5400" err="1"/>
              <a:t>What'sUpWithAI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3589400"/>
            <a:ext cx="4900180" cy="12081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 ETL Data Pipeline for Real-Time AI News Updates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6967E-9D92-301F-B5C4-2F8BA2468F31}"/>
              </a:ext>
            </a:extLst>
          </p:cNvPr>
          <p:cNvSpPr txBox="1"/>
          <p:nvPr/>
        </p:nvSpPr>
        <p:spPr>
          <a:xfrm>
            <a:off x="193110" y="5106965"/>
            <a:ext cx="582251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      Kofi Adom</a:t>
            </a:r>
          </a:p>
          <a:p>
            <a:endParaRPr lang="en-US" sz="2400" dirty="0"/>
          </a:p>
          <a:p>
            <a:r>
              <a:rPr lang="en-US" dirty="0">
                <a:ea typeface="+mn-lt"/>
                <a:cs typeface="+mn-lt"/>
              </a:rPr>
              <a:t>https://github.com/kofiadom/AI_News_ETL_Pipeline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69E3-EA93-D7B0-29D6-F44D5F10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19C9-A3BF-5FF2-2F0B-58C03067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project showcases my ability to handle complex data engineering challenges.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Demonstrated expertise in using Docker, Airflow, Python, PostgreSQL, and AWS S3.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Proven track record of delivering efficient and scalable data solutions.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Strong collaborative skills and commitment to continuous learning and improvement.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8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7D9F-581B-6943-C9FC-0268F5C7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8CB9-DE6E-9933-CA4E-B45E2837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20" y="2331887"/>
            <a:ext cx="6085986" cy="1843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Goal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</a:rPr>
              <a:t>To develop an ETL data pipeline for extracting, transforming, and loading news articles related to Artificial Intelligence (AI) into data lake.</a:t>
            </a:r>
            <a:endParaRPr lang="en-US" dirty="0"/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0B40F-D5F1-ED59-81B7-3D3A05F89B1A}"/>
              </a:ext>
            </a:extLst>
          </p:cNvPr>
          <p:cNvSpPr txBox="1"/>
          <p:nvPr/>
        </p:nvSpPr>
        <p:spPr>
          <a:xfrm>
            <a:off x="529747" y="4493711"/>
            <a:ext cx="643002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ea typeface="+mn-lt"/>
                <a:cs typeface="+mn-lt"/>
              </a:rPr>
              <a:t>Focus: </a:t>
            </a:r>
            <a:r>
              <a:rPr lang="en-US" sz="2400" dirty="0">
                <a:ea typeface="+mn-lt"/>
                <a:cs typeface="+mn-lt"/>
              </a:rPr>
              <a:t>Utilize Docker, Airflow, and Python to extract data from </a:t>
            </a:r>
            <a:r>
              <a:rPr lang="en-US" sz="2400" err="1">
                <a:ea typeface="+mn-lt"/>
                <a:cs typeface="+mn-lt"/>
              </a:rPr>
              <a:t>NewsAPI</a:t>
            </a:r>
            <a:r>
              <a:rPr lang="en-US" sz="2400" dirty="0">
                <a:ea typeface="+mn-lt"/>
                <a:cs typeface="+mn-lt"/>
              </a:rPr>
              <a:t>, transform it, and ingest it into PostgreSQL and AWS S3 for seamless access to insights into the latest AI trends and developments.</a:t>
            </a:r>
            <a:endParaRPr lang="en-US" dirty="0"/>
          </a:p>
        </p:txBody>
      </p:sp>
      <p:pic>
        <p:nvPicPr>
          <p:cNvPr id="6" name="Picture 5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DCE37433-5219-7CD9-0507-60525091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043" y="2034632"/>
            <a:ext cx="4457309" cy="278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4573B-F9A9-0381-620A-D6E4B4FC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339" y="2979106"/>
            <a:ext cx="889350" cy="889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109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A254-FFD7-CDA8-9963-53A0123C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Role: Project Lead and Data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EE337-F102-4510-AE8D-536AE23D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387333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Responsibilities included: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  Designing the overall architecture of the data pipeline.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Implementing Docker to host Airflow.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Writing Python scripts to extract and transform data from </a:t>
            </a:r>
            <a:r>
              <a:rPr lang="en-US" dirty="0" err="1">
                <a:ea typeface="+mn-lt"/>
                <a:cs typeface="+mn-lt"/>
              </a:rPr>
              <a:t>NewsAPI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Setting up PostgreSQL and AWS S3 for data storage.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Ensuring data integrity and pipeline efficiency.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1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C64A-8047-2D04-4E53-ACDAB72B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AEDB-DD70-62CF-9D2C-C7057190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Integrating Docker with Airflow for seamless orchestration.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Handling real-time data extraction from </a:t>
            </a:r>
            <a:r>
              <a:rPr lang="en-US" dirty="0" err="1">
                <a:ea typeface="+mn-lt"/>
                <a:cs typeface="+mn-lt"/>
              </a:rPr>
              <a:t>NewsAPI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Transforming raw data to meet specific requirements.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Ensuring data consistency and handling potential data discrepancies.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Managing and optimizing storage solutions in PostgreSQL and AWS S3.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2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AD8C-61C6-1574-F0C3-505F1D0D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8086-3A70-02DC-9FE6-7C1FC815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Docker and Airflow</a:t>
            </a:r>
            <a:r>
              <a:rPr lang="en-US" dirty="0">
                <a:ea typeface="+mn-lt"/>
                <a:cs typeface="+mn-lt"/>
              </a:rPr>
              <a:t>: Used Docker to containerize Airflow, enabling easy deployment and management of the data pipeline.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Python packages</a:t>
            </a:r>
            <a:r>
              <a:rPr lang="en-US" dirty="0">
                <a:ea typeface="+mn-lt"/>
                <a:cs typeface="+mn-lt"/>
              </a:rPr>
              <a:t>: Developed custom Python scripts leveraging packages (</a:t>
            </a:r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: event registry) to extract data from </a:t>
            </a:r>
            <a:r>
              <a:rPr lang="en-US" dirty="0" err="1">
                <a:ea typeface="+mn-lt"/>
                <a:cs typeface="+mn-lt"/>
              </a:rPr>
              <a:t>NewsAPI</a:t>
            </a:r>
            <a:r>
              <a:rPr lang="en-US" dirty="0">
                <a:ea typeface="+mn-lt"/>
                <a:cs typeface="+mn-lt"/>
              </a:rPr>
              <a:t> and perform necessary transformations.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PostgreSQL and AWS S3</a:t>
            </a:r>
            <a:r>
              <a:rPr lang="en-US" dirty="0">
                <a:ea typeface="+mn-lt"/>
                <a:cs typeface="+mn-lt"/>
              </a:rPr>
              <a:t>: Utilized PostgreSQL for structured data storage and queries, and AWS S3 for scalable and durable storage.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Data Validation</a:t>
            </a:r>
            <a:r>
              <a:rPr lang="en-US" dirty="0">
                <a:ea typeface="+mn-lt"/>
                <a:cs typeface="+mn-lt"/>
              </a:rPr>
              <a:t>: Implemented validation checks to ensure data quality and consistency.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0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1A3D-88F0-5388-20CF-E4F173C6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795E-71D3-BB83-7B28-EBEE8DF0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Established a robust and scalable data pipeline for continuous monitoring of AI-related news.</a:t>
            </a:r>
          </a:p>
          <a:p>
            <a:r>
              <a:rPr lang="en-US" dirty="0">
                <a:ea typeface="+mn-lt"/>
                <a:cs typeface="+mn-lt"/>
              </a:rPr>
              <a:t>Enabled data-driven insights and decision-making for businesses and organizations operating in the AI domain.</a:t>
            </a:r>
          </a:p>
          <a:p>
            <a:r>
              <a:rPr lang="en-US" dirty="0">
                <a:ea typeface="+mn-lt"/>
                <a:cs typeface="+mn-lt"/>
              </a:rPr>
              <a:t>Facilitated the identification of emerging trends, potential opportunities, and areas for further research and development.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7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8734-7DD6-4445-4B7B-4D0C9FEF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79C8-CD06-921C-2059-BBD36D9C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Importance of containerization for scalable and manageable deployment.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Challenges of real-time data extraction and the need for efficient handling.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Best practices in data transformation and validation to ensure data integrity.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Effective use of cloud storage solutions like AWS S3.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Continuous learning and adaptation to new tools and technologies.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7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D1E2-765D-BFAB-7C2C-9FE8647B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A2808-6815-D1D7-A987-AD62218C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Demonstrated ability to adapt to evolving data sources and project requirements.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Flexibility in integrating new tools and technologies to enhance project outcomes.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Capability to troubleshoot and resolve unforeseen technical challenges.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Commitment to continuous improvement and learning in the field of data engineering.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2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445D-0973-BF1E-D799-FD40E806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Tools &amp; Technologies</a:t>
            </a:r>
          </a:p>
        </p:txBody>
      </p:sp>
      <p:pic>
        <p:nvPicPr>
          <p:cNvPr id="6" name="Content Placeholder 5" descr="A blue whale with a container on it&#10;&#10;Description automatically generated">
            <a:extLst>
              <a:ext uri="{FF2B5EF4-FFF2-40B4-BE49-F238E27FC236}">
                <a16:creationId xmlns:a16="http://schemas.microsoft.com/office/drawing/2014/main" id="{3C552171-BEC9-0405-4C7B-EF494F9BCF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648" y="2193689"/>
            <a:ext cx="3853543" cy="2314304"/>
          </a:xfrm>
        </p:spPr>
      </p:pic>
      <p:pic>
        <p:nvPicPr>
          <p:cNvPr id="7" name="Content Placeholder 6" descr="A yellow and blue python logo&#10;&#10;Description automatically generated">
            <a:extLst>
              <a:ext uri="{FF2B5EF4-FFF2-40B4-BE49-F238E27FC236}">
                <a16:creationId xmlns:a16="http://schemas.microsoft.com/office/drawing/2014/main" id="{8AD5DC6D-C030-7DFD-FE2C-46DCC2295C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874" y="4674402"/>
            <a:ext cx="3842658" cy="2066393"/>
          </a:xfrm>
        </p:spPr>
      </p:pic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BBBE2F26-CD5F-1541-AE4B-E54F6A30A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772" y="2370183"/>
            <a:ext cx="3461657" cy="2139405"/>
          </a:xfrm>
          <a:prstGeom prst="rect">
            <a:avLst/>
          </a:prstGeom>
        </p:spPr>
      </p:pic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32B3D550-7098-AADE-E5FA-9AF7F553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342" y="2198914"/>
            <a:ext cx="3461658" cy="2307772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D57303D5-8202-503A-D0D1-B84B8A971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4675414"/>
            <a:ext cx="3472543" cy="2002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765E05-44E2-E819-7AE5-BF7F2E88B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8572" y="4513545"/>
            <a:ext cx="2549047" cy="19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32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AccentBoxVTI</vt:lpstr>
      <vt:lpstr>What'sUpWithAI</vt:lpstr>
      <vt:lpstr>Project Overview</vt:lpstr>
      <vt:lpstr>My Role: Project Lead and Data Engineer</vt:lpstr>
      <vt:lpstr>Technical Challenges</vt:lpstr>
      <vt:lpstr>Solutions Approach</vt:lpstr>
      <vt:lpstr>Results and Impact</vt:lpstr>
      <vt:lpstr>Lessons Learned</vt:lpstr>
      <vt:lpstr>Adaptability</vt:lpstr>
      <vt:lpstr>Technical Tools &amp; Technologies</vt:lpstr>
      <vt:lpstr>Closing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309</cp:revision>
  <dcterms:created xsi:type="dcterms:W3CDTF">2024-06-07T16:59:43Z</dcterms:created>
  <dcterms:modified xsi:type="dcterms:W3CDTF">2024-06-07T18:38:09Z</dcterms:modified>
</cp:coreProperties>
</file>