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80" r:id="rId3"/>
    <p:sldId id="258" r:id="rId4"/>
    <p:sldId id="294" r:id="rId5"/>
    <p:sldId id="259" r:id="rId6"/>
    <p:sldId id="257" r:id="rId7"/>
    <p:sldId id="262" r:id="rId8"/>
    <p:sldId id="263" r:id="rId9"/>
    <p:sldId id="298" r:id="rId10"/>
    <p:sldId id="261" r:id="rId11"/>
    <p:sldId id="281" r:id="rId12"/>
    <p:sldId id="311" r:id="rId13"/>
    <p:sldId id="291" r:id="rId14"/>
    <p:sldId id="292" r:id="rId15"/>
    <p:sldId id="282" r:id="rId16"/>
    <p:sldId id="283" r:id="rId17"/>
    <p:sldId id="272" r:id="rId18"/>
    <p:sldId id="284" r:id="rId19"/>
    <p:sldId id="264" r:id="rId20"/>
    <p:sldId id="265" r:id="rId21"/>
    <p:sldId id="266" r:id="rId22"/>
    <p:sldId id="267" r:id="rId23"/>
    <p:sldId id="279" r:id="rId24"/>
    <p:sldId id="271" r:id="rId25"/>
    <p:sldId id="296" r:id="rId26"/>
    <p:sldId id="277" r:id="rId27"/>
    <p:sldId id="268" r:id="rId28"/>
    <p:sldId id="270" r:id="rId29"/>
    <p:sldId id="286" r:id="rId30"/>
    <p:sldId id="287" r:id="rId31"/>
    <p:sldId id="309" r:id="rId32"/>
    <p:sldId id="310" r:id="rId33"/>
    <p:sldId id="312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285" r:id="rId43"/>
    <p:sldId id="269" r:id="rId44"/>
    <p:sldId id="290" r:id="rId45"/>
    <p:sldId id="295" r:id="rId46"/>
    <p:sldId id="299" r:id="rId47"/>
    <p:sldId id="29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fi Buahin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85468" autoAdjust="0"/>
  </p:normalViewPr>
  <p:slideViewPr>
    <p:cSldViewPr>
      <p:cViewPr>
        <p:scale>
          <a:sx n="70" d="100"/>
          <a:sy n="70" d="100"/>
        </p:scale>
        <p:origin x="-198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5C847-05AA-48AA-9F9A-9509EE2BCF91}" type="doc">
      <dgm:prSet loTypeId="urn:microsoft.com/office/officeart/2005/8/layout/funne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90AE85-074D-4545-AB2C-04ECEF261CDD}">
      <dgm:prSet phldrT="[Text]"/>
      <dgm:spPr/>
      <dgm:t>
        <a:bodyPr/>
        <a:lstStyle/>
        <a:p>
          <a:r>
            <a:rPr lang="en-US" b="1" dirty="0" smtClean="0"/>
            <a:t>SQL</a:t>
          </a:r>
          <a:endParaRPr lang="en-US" b="1" dirty="0"/>
        </a:p>
      </dgm:t>
    </dgm:pt>
    <dgm:pt modelId="{2DC95A0E-6737-4E7B-A064-44917FA7A11A}" type="parTrans" cxnId="{5E129FDF-2D10-4D02-BFD1-4BB1338DFEFD}">
      <dgm:prSet/>
      <dgm:spPr/>
      <dgm:t>
        <a:bodyPr/>
        <a:lstStyle/>
        <a:p>
          <a:endParaRPr lang="en-US"/>
        </a:p>
      </dgm:t>
    </dgm:pt>
    <dgm:pt modelId="{793705E0-3A0E-4D73-A159-18D39B050970}" type="sibTrans" cxnId="{5E129FDF-2D10-4D02-BFD1-4BB1338DFEFD}">
      <dgm:prSet/>
      <dgm:spPr/>
      <dgm:t>
        <a:bodyPr/>
        <a:lstStyle/>
        <a:p>
          <a:endParaRPr lang="en-US"/>
        </a:p>
      </dgm:t>
    </dgm:pt>
    <dgm:pt modelId="{27E58F75-9749-4768-83C5-D96D63857EA5}">
      <dgm:prSet phldrT="[Text]"/>
      <dgm:spPr/>
      <dgm:t>
        <a:bodyPr/>
        <a:lstStyle/>
        <a:p>
          <a:r>
            <a:rPr lang="en-US" b="1" dirty="0" smtClean="0"/>
            <a:t>R</a:t>
          </a:r>
          <a:endParaRPr lang="en-US" b="1" dirty="0"/>
        </a:p>
      </dgm:t>
    </dgm:pt>
    <dgm:pt modelId="{097BA170-4F38-4396-B09C-F02D3F996B55}" type="parTrans" cxnId="{B52AB40C-F2FC-4E0C-96A9-5C03BA323546}">
      <dgm:prSet/>
      <dgm:spPr/>
      <dgm:t>
        <a:bodyPr/>
        <a:lstStyle/>
        <a:p>
          <a:endParaRPr lang="en-US"/>
        </a:p>
      </dgm:t>
    </dgm:pt>
    <dgm:pt modelId="{E56318A7-65F2-418B-9C15-FCE3ECB4368C}" type="sibTrans" cxnId="{B52AB40C-F2FC-4E0C-96A9-5C03BA323546}">
      <dgm:prSet/>
      <dgm:spPr/>
      <dgm:t>
        <a:bodyPr/>
        <a:lstStyle/>
        <a:p>
          <a:endParaRPr lang="en-US"/>
        </a:p>
      </dgm:t>
    </dgm:pt>
    <dgm:pt modelId="{FF4C87B3-BB05-4458-81B9-8B9603DBACFD}">
      <dgm:prSet phldrT="[Text]"/>
      <dgm:spPr/>
      <dgm:t>
        <a:bodyPr/>
        <a:lstStyle/>
        <a:p>
          <a:r>
            <a:rPr lang="en-US" b="1" dirty="0" smtClean="0"/>
            <a:t>Tableau</a:t>
          </a:r>
          <a:endParaRPr lang="en-US" b="1" dirty="0"/>
        </a:p>
      </dgm:t>
    </dgm:pt>
    <dgm:pt modelId="{7E72DBD9-E26B-48F9-B29E-7802D2E226AE}" type="parTrans" cxnId="{0E8BA3B7-A26B-41D1-90DF-6D88987A289B}">
      <dgm:prSet/>
      <dgm:spPr/>
      <dgm:t>
        <a:bodyPr/>
        <a:lstStyle/>
        <a:p>
          <a:endParaRPr lang="en-US"/>
        </a:p>
      </dgm:t>
    </dgm:pt>
    <dgm:pt modelId="{1872FE91-65E6-47B8-8755-3B9836ABA459}" type="sibTrans" cxnId="{0E8BA3B7-A26B-41D1-90DF-6D88987A289B}">
      <dgm:prSet/>
      <dgm:spPr/>
      <dgm:t>
        <a:bodyPr/>
        <a:lstStyle/>
        <a:p>
          <a:endParaRPr lang="en-US"/>
        </a:p>
      </dgm:t>
    </dgm:pt>
    <dgm:pt modelId="{FA08C604-572C-4FB1-B1D7-559DDF2C79C2}">
      <dgm:prSet phldrT="[Text]"/>
      <dgm:spPr/>
      <dgm:t>
        <a:bodyPr/>
        <a:lstStyle/>
        <a:p>
          <a:r>
            <a:rPr lang="en-US" b="1" dirty="0" smtClean="0"/>
            <a:t>Cluster  Model to support an Flight Exception Detection  Analytical Tool</a:t>
          </a:r>
          <a:endParaRPr lang="en-US" b="1" dirty="0"/>
        </a:p>
      </dgm:t>
    </dgm:pt>
    <dgm:pt modelId="{308005EB-6934-4DF0-9B50-E38459B81E23}" type="parTrans" cxnId="{B104E15C-5CA7-4A29-8A3E-F44F6116592A}">
      <dgm:prSet/>
      <dgm:spPr/>
      <dgm:t>
        <a:bodyPr/>
        <a:lstStyle/>
        <a:p>
          <a:endParaRPr lang="en-US"/>
        </a:p>
      </dgm:t>
    </dgm:pt>
    <dgm:pt modelId="{5C861D3D-ACD7-4D80-97D6-976B2EC316A0}" type="sibTrans" cxnId="{B104E15C-5CA7-4A29-8A3E-F44F6116592A}">
      <dgm:prSet/>
      <dgm:spPr/>
      <dgm:t>
        <a:bodyPr/>
        <a:lstStyle/>
        <a:p>
          <a:endParaRPr lang="en-US"/>
        </a:p>
      </dgm:t>
    </dgm:pt>
    <dgm:pt modelId="{1A0439B8-2833-430F-AAAB-5693EE35FB66}" type="pres">
      <dgm:prSet presAssocID="{05F5C847-05AA-48AA-9F9A-9509EE2BCF9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A1BE0-4283-40BA-819D-1FF18683C379}" type="pres">
      <dgm:prSet presAssocID="{05F5C847-05AA-48AA-9F9A-9509EE2BCF91}" presName="ellipse" presStyleLbl="trBgShp" presStyleIdx="0" presStyleCnt="1" custLinFactNeighborX="-1246" custLinFactNeighborY="2904"/>
      <dgm:spPr/>
    </dgm:pt>
    <dgm:pt modelId="{469E79A0-7707-464F-B9C8-BE14DA971D3C}" type="pres">
      <dgm:prSet presAssocID="{05F5C847-05AA-48AA-9F9A-9509EE2BCF91}" presName="arrow1" presStyleLbl="fgShp" presStyleIdx="0" presStyleCnt="1"/>
      <dgm:spPr/>
    </dgm:pt>
    <dgm:pt modelId="{042397A3-92BB-4B39-B0B2-D95CE7DF2176}" type="pres">
      <dgm:prSet presAssocID="{05F5C847-05AA-48AA-9F9A-9509EE2BCF9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A5DB5-919D-44E1-86F5-48DD90C6E170}" type="pres">
      <dgm:prSet presAssocID="{27E58F75-9749-4768-83C5-D96D63857EA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6C09D-6AC9-4A66-984A-285422422E03}" type="pres">
      <dgm:prSet presAssocID="{FF4C87B3-BB05-4458-81B9-8B9603DBACF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0DCD0-6696-4315-A44D-ABDB32D34F1C}" type="pres">
      <dgm:prSet presAssocID="{FA08C604-572C-4FB1-B1D7-559DDF2C79C2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395BA9-844C-4837-8644-4080C94B5472}" type="pres">
      <dgm:prSet presAssocID="{05F5C847-05AA-48AA-9F9A-9509EE2BCF91}" presName="funnel" presStyleLbl="trAlignAcc1" presStyleIdx="0" presStyleCnt="1"/>
      <dgm:spPr/>
    </dgm:pt>
  </dgm:ptLst>
  <dgm:cxnLst>
    <dgm:cxn modelId="{65BE5C63-5C17-4F16-A5EC-DCB669EC3723}" type="presOf" srcId="{27E58F75-9749-4768-83C5-D96D63857EA5}" destId="{8F86C09D-6AC9-4A66-984A-285422422E03}" srcOrd="0" destOrd="0" presId="urn:microsoft.com/office/officeart/2005/8/layout/funnel1"/>
    <dgm:cxn modelId="{9B425A8B-1B75-4DD3-8427-505E84DA078D}" type="presOf" srcId="{BA90AE85-074D-4545-AB2C-04ECEF261CDD}" destId="{07F0DCD0-6696-4315-A44D-ABDB32D34F1C}" srcOrd="0" destOrd="0" presId="urn:microsoft.com/office/officeart/2005/8/layout/funnel1"/>
    <dgm:cxn modelId="{7862F51F-CC5B-4452-AC31-8943CED3112D}" type="presOf" srcId="{05F5C847-05AA-48AA-9F9A-9509EE2BCF91}" destId="{1A0439B8-2833-430F-AAAB-5693EE35FB66}" srcOrd="0" destOrd="0" presId="urn:microsoft.com/office/officeart/2005/8/layout/funnel1"/>
    <dgm:cxn modelId="{5BCEF767-7846-4AB9-A19A-07EBE0825D62}" type="presOf" srcId="{FA08C604-572C-4FB1-B1D7-559DDF2C79C2}" destId="{042397A3-92BB-4B39-B0B2-D95CE7DF2176}" srcOrd="0" destOrd="0" presId="urn:microsoft.com/office/officeart/2005/8/layout/funnel1"/>
    <dgm:cxn modelId="{5431079D-ACFD-4E34-8FED-9CDC1AA357C5}" type="presOf" srcId="{FF4C87B3-BB05-4458-81B9-8B9603DBACFD}" destId="{428A5DB5-919D-44E1-86F5-48DD90C6E170}" srcOrd="0" destOrd="0" presId="urn:microsoft.com/office/officeart/2005/8/layout/funnel1"/>
    <dgm:cxn modelId="{B52AB40C-F2FC-4E0C-96A9-5C03BA323546}" srcId="{05F5C847-05AA-48AA-9F9A-9509EE2BCF91}" destId="{27E58F75-9749-4768-83C5-D96D63857EA5}" srcOrd="1" destOrd="0" parTransId="{097BA170-4F38-4396-B09C-F02D3F996B55}" sibTransId="{E56318A7-65F2-418B-9C15-FCE3ECB4368C}"/>
    <dgm:cxn modelId="{5E129FDF-2D10-4D02-BFD1-4BB1338DFEFD}" srcId="{05F5C847-05AA-48AA-9F9A-9509EE2BCF91}" destId="{BA90AE85-074D-4545-AB2C-04ECEF261CDD}" srcOrd="0" destOrd="0" parTransId="{2DC95A0E-6737-4E7B-A064-44917FA7A11A}" sibTransId="{793705E0-3A0E-4D73-A159-18D39B050970}"/>
    <dgm:cxn modelId="{0E8BA3B7-A26B-41D1-90DF-6D88987A289B}" srcId="{05F5C847-05AA-48AA-9F9A-9509EE2BCF91}" destId="{FF4C87B3-BB05-4458-81B9-8B9603DBACFD}" srcOrd="2" destOrd="0" parTransId="{7E72DBD9-E26B-48F9-B29E-7802D2E226AE}" sibTransId="{1872FE91-65E6-47B8-8755-3B9836ABA459}"/>
    <dgm:cxn modelId="{B104E15C-5CA7-4A29-8A3E-F44F6116592A}" srcId="{05F5C847-05AA-48AA-9F9A-9509EE2BCF91}" destId="{FA08C604-572C-4FB1-B1D7-559DDF2C79C2}" srcOrd="3" destOrd="0" parTransId="{308005EB-6934-4DF0-9B50-E38459B81E23}" sibTransId="{5C861D3D-ACD7-4D80-97D6-976B2EC316A0}"/>
    <dgm:cxn modelId="{7FAC2115-D2D6-421B-A891-987F7ABC0C47}" type="presParOf" srcId="{1A0439B8-2833-430F-AAAB-5693EE35FB66}" destId="{03FA1BE0-4283-40BA-819D-1FF18683C379}" srcOrd="0" destOrd="0" presId="urn:microsoft.com/office/officeart/2005/8/layout/funnel1"/>
    <dgm:cxn modelId="{95486BC0-705F-4469-95EA-8A7A16A66071}" type="presParOf" srcId="{1A0439B8-2833-430F-AAAB-5693EE35FB66}" destId="{469E79A0-7707-464F-B9C8-BE14DA971D3C}" srcOrd="1" destOrd="0" presId="urn:microsoft.com/office/officeart/2005/8/layout/funnel1"/>
    <dgm:cxn modelId="{F22D0A1B-6D2E-426D-8ACB-8FC4A2D31647}" type="presParOf" srcId="{1A0439B8-2833-430F-AAAB-5693EE35FB66}" destId="{042397A3-92BB-4B39-B0B2-D95CE7DF2176}" srcOrd="2" destOrd="0" presId="urn:microsoft.com/office/officeart/2005/8/layout/funnel1"/>
    <dgm:cxn modelId="{31463040-2182-4D3B-BC8B-B3F5837242C8}" type="presParOf" srcId="{1A0439B8-2833-430F-AAAB-5693EE35FB66}" destId="{428A5DB5-919D-44E1-86F5-48DD90C6E170}" srcOrd="3" destOrd="0" presId="urn:microsoft.com/office/officeart/2005/8/layout/funnel1"/>
    <dgm:cxn modelId="{283CB57A-8E02-4718-B74F-EEF131C735AE}" type="presParOf" srcId="{1A0439B8-2833-430F-AAAB-5693EE35FB66}" destId="{8F86C09D-6AC9-4A66-984A-285422422E03}" srcOrd="4" destOrd="0" presId="urn:microsoft.com/office/officeart/2005/8/layout/funnel1"/>
    <dgm:cxn modelId="{9ABD8887-8F65-4195-ACF5-639E47013AAB}" type="presParOf" srcId="{1A0439B8-2833-430F-AAAB-5693EE35FB66}" destId="{07F0DCD0-6696-4315-A44D-ABDB32D34F1C}" srcOrd="5" destOrd="0" presId="urn:microsoft.com/office/officeart/2005/8/layout/funnel1"/>
    <dgm:cxn modelId="{75275578-5627-4DA8-8BCF-1A23384F815A}" type="presParOf" srcId="{1A0439B8-2833-430F-AAAB-5693EE35FB66}" destId="{FF395BA9-844C-4837-8644-4080C94B547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6CB6FF-9416-4CE1-91A7-7342956FE7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BA509E-258B-4B28-A78D-E9F1B6C8DA34}">
      <dgm:prSet phldrT="[Text]"/>
      <dgm:spPr/>
      <dgm:t>
        <a:bodyPr/>
        <a:lstStyle/>
        <a:p>
          <a:r>
            <a:rPr lang="en-US" dirty="0"/>
            <a:t>In-Range Region</a:t>
          </a:r>
        </a:p>
      </dgm:t>
    </dgm:pt>
    <dgm:pt modelId="{15DAFF79-A8FB-4A62-9308-2F29111A617E}" type="parTrans" cxnId="{38AC8268-7C43-4326-A577-D849909C7952}">
      <dgm:prSet/>
      <dgm:spPr/>
      <dgm:t>
        <a:bodyPr/>
        <a:lstStyle/>
        <a:p>
          <a:endParaRPr lang="en-US"/>
        </a:p>
      </dgm:t>
    </dgm:pt>
    <dgm:pt modelId="{86318D72-9A6B-46C3-A2D3-64E06AA7C076}" type="sibTrans" cxnId="{38AC8268-7C43-4326-A577-D849909C7952}">
      <dgm:prSet/>
      <dgm:spPr/>
      <dgm:t>
        <a:bodyPr/>
        <a:lstStyle/>
        <a:p>
          <a:endParaRPr lang="en-US"/>
        </a:p>
      </dgm:t>
    </dgm:pt>
    <dgm:pt modelId="{49418B70-3CAD-45EA-A7E0-DDE9166A1E27}">
      <dgm:prSet custT="1"/>
      <dgm:spPr/>
      <dgm:t>
        <a:bodyPr/>
        <a:lstStyle/>
        <a:p>
          <a:r>
            <a:rPr lang="en-US" sz="1800" dirty="0"/>
            <a:t>LF between Cluster </a:t>
          </a:r>
          <a:r>
            <a:rPr lang="en-US" sz="1800" dirty="0" err="1" smtClean="0"/>
            <a:t>Avg</a:t>
          </a:r>
          <a:r>
            <a:rPr lang="en-US" sz="1800" dirty="0" smtClean="0"/>
            <a:t>  </a:t>
          </a:r>
          <a:r>
            <a:rPr lang="en-US" sz="1800" dirty="0" smtClean="0">
              <a:latin typeface="Times New Roman"/>
              <a:cs typeface="Times New Roman"/>
            </a:rPr>
            <a:t>±</a:t>
          </a:r>
          <a:r>
            <a:rPr lang="en-US" sz="1800" dirty="0" smtClean="0"/>
            <a:t> </a:t>
          </a:r>
          <a:r>
            <a:rPr lang="en-US" sz="1800" dirty="0"/>
            <a:t>10%</a:t>
          </a:r>
        </a:p>
      </dgm:t>
    </dgm:pt>
    <dgm:pt modelId="{EF36546B-BEAD-4FB4-9291-BD1B1EE54CF4}" type="parTrans" cxnId="{87382230-9F36-496D-9802-6447DE9651ED}">
      <dgm:prSet/>
      <dgm:spPr/>
      <dgm:t>
        <a:bodyPr/>
        <a:lstStyle/>
        <a:p>
          <a:endParaRPr lang="en-US"/>
        </a:p>
      </dgm:t>
    </dgm:pt>
    <dgm:pt modelId="{E918F475-6357-49D8-BFC4-D32F2834CB1E}" type="sibTrans" cxnId="{87382230-9F36-496D-9802-6447DE9651ED}">
      <dgm:prSet/>
      <dgm:spPr/>
      <dgm:t>
        <a:bodyPr/>
        <a:lstStyle/>
        <a:p>
          <a:endParaRPr lang="en-US"/>
        </a:p>
      </dgm:t>
    </dgm:pt>
    <dgm:pt modelId="{39036184-3192-482B-BB98-4405108C608D}">
      <dgm:prSet custT="1"/>
      <dgm:spPr/>
      <dgm:t>
        <a:bodyPr/>
        <a:lstStyle/>
        <a:p>
          <a:r>
            <a:rPr lang="en-US" sz="1800" dirty="0"/>
            <a:t>Flights are preforming as expected</a:t>
          </a:r>
          <a:r>
            <a:rPr lang="en-US" sz="2200" dirty="0"/>
            <a:t>.</a:t>
          </a:r>
        </a:p>
      </dgm:t>
    </dgm:pt>
    <dgm:pt modelId="{41E16B56-F79D-4E07-BFE6-CE2A71ACD3CD}" type="parTrans" cxnId="{17BBAA42-F42E-4676-85C7-0C158E4ABE02}">
      <dgm:prSet/>
      <dgm:spPr/>
      <dgm:t>
        <a:bodyPr/>
        <a:lstStyle/>
        <a:p>
          <a:endParaRPr lang="en-US"/>
        </a:p>
      </dgm:t>
    </dgm:pt>
    <dgm:pt modelId="{01C39BE0-4797-4C87-930E-366E5613CD3C}" type="sibTrans" cxnId="{17BBAA42-F42E-4676-85C7-0C158E4ABE02}">
      <dgm:prSet/>
      <dgm:spPr/>
      <dgm:t>
        <a:bodyPr/>
        <a:lstStyle/>
        <a:p>
          <a:endParaRPr lang="en-US"/>
        </a:p>
      </dgm:t>
    </dgm:pt>
    <dgm:pt modelId="{81F86688-4E7E-4D1E-BC0F-A3D5F31F47A6}" type="pres">
      <dgm:prSet presAssocID="{CD6CB6FF-9416-4CE1-91A7-7342956FE7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4219B5-E0AB-465A-A16B-A507CC490FE9}" type="pres">
      <dgm:prSet presAssocID="{58BA509E-258B-4B28-A78D-E9F1B6C8DA34}" presName="linNode" presStyleCnt="0"/>
      <dgm:spPr/>
    </dgm:pt>
    <dgm:pt modelId="{B166B95C-A3D9-48A9-9503-A5B29E0A8C45}" type="pres">
      <dgm:prSet presAssocID="{58BA509E-258B-4B28-A78D-E9F1B6C8DA3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AA788-63CA-4BAE-AB9C-10162FFEB4C1}" type="pres">
      <dgm:prSet presAssocID="{58BA509E-258B-4B28-A78D-E9F1B6C8DA3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93885C-3734-4855-95CE-5E7F7D02DBFB}" type="presOf" srcId="{39036184-3192-482B-BB98-4405108C608D}" destId="{6F1AA788-63CA-4BAE-AB9C-10162FFEB4C1}" srcOrd="0" destOrd="1" presId="urn:microsoft.com/office/officeart/2005/8/layout/vList5"/>
    <dgm:cxn modelId="{17BBAA42-F42E-4676-85C7-0C158E4ABE02}" srcId="{58BA509E-258B-4B28-A78D-E9F1B6C8DA34}" destId="{39036184-3192-482B-BB98-4405108C608D}" srcOrd="1" destOrd="0" parTransId="{41E16B56-F79D-4E07-BFE6-CE2A71ACD3CD}" sibTransId="{01C39BE0-4797-4C87-930E-366E5613CD3C}"/>
    <dgm:cxn modelId="{38AC8268-7C43-4326-A577-D849909C7952}" srcId="{CD6CB6FF-9416-4CE1-91A7-7342956FE736}" destId="{58BA509E-258B-4B28-A78D-E9F1B6C8DA34}" srcOrd="0" destOrd="0" parTransId="{15DAFF79-A8FB-4A62-9308-2F29111A617E}" sibTransId="{86318D72-9A6B-46C3-A2D3-64E06AA7C076}"/>
    <dgm:cxn modelId="{219B8AF9-373E-4CAE-8880-D335B432F9AB}" type="presOf" srcId="{49418B70-3CAD-45EA-A7E0-DDE9166A1E27}" destId="{6F1AA788-63CA-4BAE-AB9C-10162FFEB4C1}" srcOrd="0" destOrd="0" presId="urn:microsoft.com/office/officeart/2005/8/layout/vList5"/>
    <dgm:cxn modelId="{4B6F02ED-93EE-437B-9111-FFD00FE20F4A}" type="presOf" srcId="{CD6CB6FF-9416-4CE1-91A7-7342956FE736}" destId="{81F86688-4E7E-4D1E-BC0F-A3D5F31F47A6}" srcOrd="0" destOrd="0" presId="urn:microsoft.com/office/officeart/2005/8/layout/vList5"/>
    <dgm:cxn modelId="{87382230-9F36-496D-9802-6447DE9651ED}" srcId="{58BA509E-258B-4B28-A78D-E9F1B6C8DA34}" destId="{49418B70-3CAD-45EA-A7E0-DDE9166A1E27}" srcOrd="0" destOrd="0" parTransId="{EF36546B-BEAD-4FB4-9291-BD1B1EE54CF4}" sibTransId="{E918F475-6357-49D8-BFC4-D32F2834CB1E}"/>
    <dgm:cxn modelId="{E88165A8-57BD-41CF-9E88-81E2298EFB7B}" type="presOf" srcId="{58BA509E-258B-4B28-A78D-E9F1B6C8DA34}" destId="{B166B95C-A3D9-48A9-9503-A5B29E0A8C45}" srcOrd="0" destOrd="0" presId="urn:microsoft.com/office/officeart/2005/8/layout/vList5"/>
    <dgm:cxn modelId="{1582D263-BB62-4042-A28B-95D729A353F0}" type="presParOf" srcId="{81F86688-4E7E-4D1E-BC0F-A3D5F31F47A6}" destId="{034219B5-E0AB-465A-A16B-A507CC490FE9}" srcOrd="0" destOrd="0" presId="urn:microsoft.com/office/officeart/2005/8/layout/vList5"/>
    <dgm:cxn modelId="{B2F61748-ABBE-4B2E-85DD-E7F27D945B2A}" type="presParOf" srcId="{034219B5-E0AB-465A-A16B-A507CC490FE9}" destId="{B166B95C-A3D9-48A9-9503-A5B29E0A8C45}" srcOrd="0" destOrd="0" presId="urn:microsoft.com/office/officeart/2005/8/layout/vList5"/>
    <dgm:cxn modelId="{1836D128-650E-40F7-80D4-8BA2C17F2668}" type="presParOf" srcId="{034219B5-E0AB-465A-A16B-A507CC490FE9}" destId="{6F1AA788-63CA-4BAE-AB9C-10162FFEB4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6CB6FF-9416-4CE1-91A7-7342956FE7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BA509E-258B-4B28-A78D-E9F1B6C8DA34}">
      <dgm:prSet phldrT="[Text]" custT="1"/>
      <dgm:spPr/>
      <dgm:t>
        <a:bodyPr/>
        <a:lstStyle/>
        <a:p>
          <a:r>
            <a:rPr lang="en-US" sz="3300" dirty="0"/>
            <a:t>Yield Region</a:t>
          </a:r>
        </a:p>
      </dgm:t>
    </dgm:pt>
    <dgm:pt modelId="{15DAFF79-A8FB-4A62-9308-2F29111A617E}" type="parTrans" cxnId="{38AC8268-7C43-4326-A577-D849909C7952}">
      <dgm:prSet/>
      <dgm:spPr/>
      <dgm:t>
        <a:bodyPr/>
        <a:lstStyle/>
        <a:p>
          <a:endParaRPr lang="en-US"/>
        </a:p>
      </dgm:t>
    </dgm:pt>
    <dgm:pt modelId="{86318D72-9A6B-46C3-A2D3-64E06AA7C076}" type="sibTrans" cxnId="{38AC8268-7C43-4326-A577-D849909C7952}">
      <dgm:prSet/>
      <dgm:spPr/>
      <dgm:t>
        <a:bodyPr/>
        <a:lstStyle/>
        <a:p>
          <a:endParaRPr lang="en-US"/>
        </a:p>
      </dgm:t>
    </dgm:pt>
    <dgm:pt modelId="{B11C42C4-357C-493A-8138-C81CD1A9F50C}">
      <dgm:prSet phldrT="[Text]" custT="1"/>
      <dgm:spPr/>
      <dgm:t>
        <a:bodyPr/>
        <a:lstStyle/>
        <a:p>
          <a:r>
            <a:rPr lang="en-US" sz="1800" dirty="0"/>
            <a:t>LF between Cluster </a:t>
          </a:r>
          <a:r>
            <a:rPr lang="en-US" sz="1800" dirty="0" err="1"/>
            <a:t>Avg</a:t>
          </a:r>
          <a:r>
            <a:rPr lang="en-US" sz="1800" dirty="0"/>
            <a:t> +10% and +30%</a:t>
          </a:r>
        </a:p>
      </dgm:t>
    </dgm:pt>
    <dgm:pt modelId="{3CF044C5-BF17-4F0B-A2D7-5007A6B2DA0A}" type="parTrans" cxnId="{D71B1E45-8A03-44A9-BD7E-3F0E98F548CB}">
      <dgm:prSet/>
      <dgm:spPr/>
      <dgm:t>
        <a:bodyPr/>
        <a:lstStyle/>
        <a:p>
          <a:endParaRPr lang="en-US"/>
        </a:p>
      </dgm:t>
    </dgm:pt>
    <dgm:pt modelId="{8CD1CE51-56A0-43CF-B0D0-E3E75EE365E1}" type="sibTrans" cxnId="{D71B1E45-8A03-44A9-BD7E-3F0E98F548CB}">
      <dgm:prSet/>
      <dgm:spPr/>
      <dgm:t>
        <a:bodyPr/>
        <a:lstStyle/>
        <a:p>
          <a:endParaRPr lang="en-US"/>
        </a:p>
      </dgm:t>
    </dgm:pt>
    <dgm:pt modelId="{D1F29E14-DBFA-46ED-BEB6-F029DA61A921}">
      <dgm:prSet phldrT="[Text]" custT="1"/>
      <dgm:spPr/>
      <dgm:t>
        <a:bodyPr/>
        <a:lstStyle/>
        <a:p>
          <a:r>
            <a:rPr lang="en-US" sz="1800" dirty="0"/>
            <a:t>Flights have high opportunity for yield.</a:t>
          </a:r>
        </a:p>
      </dgm:t>
    </dgm:pt>
    <dgm:pt modelId="{2E8148FD-774A-4294-B7AB-5AC759A2A1D9}" type="parTrans" cxnId="{21025528-906F-4D32-B19D-900B942CECB0}">
      <dgm:prSet/>
      <dgm:spPr/>
      <dgm:t>
        <a:bodyPr/>
        <a:lstStyle/>
        <a:p>
          <a:endParaRPr lang="en-US"/>
        </a:p>
      </dgm:t>
    </dgm:pt>
    <dgm:pt modelId="{67E45086-7564-4BAA-B852-4F5D32039240}" type="sibTrans" cxnId="{21025528-906F-4D32-B19D-900B942CECB0}">
      <dgm:prSet/>
      <dgm:spPr/>
      <dgm:t>
        <a:bodyPr/>
        <a:lstStyle/>
        <a:p>
          <a:endParaRPr lang="en-US"/>
        </a:p>
      </dgm:t>
    </dgm:pt>
    <dgm:pt modelId="{81F86688-4E7E-4D1E-BC0F-A3D5F31F47A6}" type="pres">
      <dgm:prSet presAssocID="{CD6CB6FF-9416-4CE1-91A7-7342956FE7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4219B5-E0AB-465A-A16B-A507CC490FE9}" type="pres">
      <dgm:prSet presAssocID="{58BA509E-258B-4B28-A78D-E9F1B6C8DA34}" presName="linNode" presStyleCnt="0"/>
      <dgm:spPr/>
    </dgm:pt>
    <dgm:pt modelId="{B166B95C-A3D9-48A9-9503-A5B29E0A8C45}" type="pres">
      <dgm:prSet presAssocID="{58BA509E-258B-4B28-A78D-E9F1B6C8DA3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AA788-63CA-4BAE-AB9C-10162FFEB4C1}" type="pres">
      <dgm:prSet presAssocID="{58BA509E-258B-4B28-A78D-E9F1B6C8DA3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AC8268-7C43-4326-A577-D849909C7952}" srcId="{CD6CB6FF-9416-4CE1-91A7-7342956FE736}" destId="{58BA509E-258B-4B28-A78D-E9F1B6C8DA34}" srcOrd="0" destOrd="0" parTransId="{15DAFF79-A8FB-4A62-9308-2F29111A617E}" sibTransId="{86318D72-9A6B-46C3-A2D3-64E06AA7C076}"/>
    <dgm:cxn modelId="{D71B1E45-8A03-44A9-BD7E-3F0E98F548CB}" srcId="{58BA509E-258B-4B28-A78D-E9F1B6C8DA34}" destId="{B11C42C4-357C-493A-8138-C81CD1A9F50C}" srcOrd="0" destOrd="0" parTransId="{3CF044C5-BF17-4F0B-A2D7-5007A6B2DA0A}" sibTransId="{8CD1CE51-56A0-43CF-B0D0-E3E75EE365E1}"/>
    <dgm:cxn modelId="{3AFD7D5E-E4D2-4515-9484-0996978E58DD}" type="presOf" srcId="{B11C42C4-357C-493A-8138-C81CD1A9F50C}" destId="{6F1AA788-63CA-4BAE-AB9C-10162FFEB4C1}" srcOrd="0" destOrd="0" presId="urn:microsoft.com/office/officeart/2005/8/layout/vList5"/>
    <dgm:cxn modelId="{21025528-906F-4D32-B19D-900B942CECB0}" srcId="{58BA509E-258B-4B28-A78D-E9F1B6C8DA34}" destId="{D1F29E14-DBFA-46ED-BEB6-F029DA61A921}" srcOrd="1" destOrd="0" parTransId="{2E8148FD-774A-4294-B7AB-5AC759A2A1D9}" sibTransId="{67E45086-7564-4BAA-B852-4F5D32039240}"/>
    <dgm:cxn modelId="{D3F02FA8-A5BD-4CEC-B33D-F1315903BCC6}" type="presOf" srcId="{D1F29E14-DBFA-46ED-BEB6-F029DA61A921}" destId="{6F1AA788-63CA-4BAE-AB9C-10162FFEB4C1}" srcOrd="0" destOrd="1" presId="urn:microsoft.com/office/officeart/2005/8/layout/vList5"/>
    <dgm:cxn modelId="{62D687A5-C018-4BA2-893E-C4B295A48C40}" type="presOf" srcId="{CD6CB6FF-9416-4CE1-91A7-7342956FE736}" destId="{81F86688-4E7E-4D1E-BC0F-A3D5F31F47A6}" srcOrd="0" destOrd="0" presId="urn:microsoft.com/office/officeart/2005/8/layout/vList5"/>
    <dgm:cxn modelId="{9D2FFC77-F871-4304-A99B-9506C71C4BD8}" type="presOf" srcId="{58BA509E-258B-4B28-A78D-E9F1B6C8DA34}" destId="{B166B95C-A3D9-48A9-9503-A5B29E0A8C45}" srcOrd="0" destOrd="0" presId="urn:microsoft.com/office/officeart/2005/8/layout/vList5"/>
    <dgm:cxn modelId="{A867F73A-FFAD-4C69-8CD7-49E6515C76A4}" type="presParOf" srcId="{81F86688-4E7E-4D1E-BC0F-A3D5F31F47A6}" destId="{034219B5-E0AB-465A-A16B-A507CC490FE9}" srcOrd="0" destOrd="0" presId="urn:microsoft.com/office/officeart/2005/8/layout/vList5"/>
    <dgm:cxn modelId="{C54A508B-2BFC-4166-A603-73DC40F76074}" type="presParOf" srcId="{034219B5-E0AB-465A-A16B-A507CC490FE9}" destId="{B166B95C-A3D9-48A9-9503-A5B29E0A8C45}" srcOrd="0" destOrd="0" presId="urn:microsoft.com/office/officeart/2005/8/layout/vList5"/>
    <dgm:cxn modelId="{1361F96B-A2B4-49E0-B41D-0CF3DAF0581F}" type="presParOf" srcId="{034219B5-E0AB-465A-A16B-A507CC490FE9}" destId="{6F1AA788-63CA-4BAE-AB9C-10162FFEB4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D6CB6FF-9416-4CE1-91A7-7342956FE7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BA509E-258B-4B28-A78D-E9F1B6C8DA34}">
      <dgm:prSet phldrT="[Text]"/>
      <dgm:spPr/>
      <dgm:t>
        <a:bodyPr/>
        <a:lstStyle/>
        <a:p>
          <a:r>
            <a:rPr lang="en-US" dirty="0"/>
            <a:t>Spoilage Region</a:t>
          </a:r>
        </a:p>
      </dgm:t>
    </dgm:pt>
    <dgm:pt modelId="{15DAFF79-A8FB-4A62-9308-2F29111A617E}" type="parTrans" cxnId="{38AC8268-7C43-4326-A577-D849909C7952}">
      <dgm:prSet/>
      <dgm:spPr/>
      <dgm:t>
        <a:bodyPr/>
        <a:lstStyle/>
        <a:p>
          <a:endParaRPr lang="en-US"/>
        </a:p>
      </dgm:t>
    </dgm:pt>
    <dgm:pt modelId="{86318D72-9A6B-46C3-A2D3-64E06AA7C076}" type="sibTrans" cxnId="{38AC8268-7C43-4326-A577-D849909C7952}">
      <dgm:prSet/>
      <dgm:spPr/>
      <dgm:t>
        <a:bodyPr/>
        <a:lstStyle/>
        <a:p>
          <a:endParaRPr lang="en-US"/>
        </a:p>
      </dgm:t>
    </dgm:pt>
    <dgm:pt modelId="{F5D5EB96-731D-466C-9F66-AF5CE2F84384}">
      <dgm:prSet phldrT="[Text]" custT="1"/>
      <dgm:spPr/>
      <dgm:t>
        <a:bodyPr/>
        <a:lstStyle/>
        <a:p>
          <a:r>
            <a:rPr lang="en-US" sz="1800" dirty="0"/>
            <a:t>LF &lt; Cluster </a:t>
          </a:r>
          <a:r>
            <a:rPr lang="en-US" sz="1800" dirty="0" err="1"/>
            <a:t>Avg</a:t>
          </a:r>
          <a:r>
            <a:rPr lang="en-US" sz="1800" dirty="0"/>
            <a:t>  -10%</a:t>
          </a:r>
        </a:p>
      </dgm:t>
    </dgm:pt>
    <dgm:pt modelId="{9E893E2E-468A-4EFF-BA7F-0158646C2891}" type="parTrans" cxnId="{E607E132-92CE-44F0-942A-FF1F0830D227}">
      <dgm:prSet/>
      <dgm:spPr/>
      <dgm:t>
        <a:bodyPr/>
        <a:lstStyle/>
        <a:p>
          <a:endParaRPr lang="en-US"/>
        </a:p>
      </dgm:t>
    </dgm:pt>
    <dgm:pt modelId="{2C9EC6F5-7AB4-48C0-9394-683A53B3D49F}" type="sibTrans" cxnId="{E607E132-92CE-44F0-942A-FF1F0830D227}">
      <dgm:prSet/>
      <dgm:spPr/>
      <dgm:t>
        <a:bodyPr/>
        <a:lstStyle/>
        <a:p>
          <a:endParaRPr lang="en-US"/>
        </a:p>
      </dgm:t>
    </dgm:pt>
    <dgm:pt modelId="{D9DEEF60-902E-43D3-9589-735FDD56126E}">
      <dgm:prSet phldrT="[Text]" custT="1"/>
      <dgm:spPr/>
      <dgm:t>
        <a:bodyPr/>
        <a:lstStyle/>
        <a:p>
          <a:r>
            <a:rPr lang="en-US" sz="1800" dirty="0"/>
            <a:t>Flights performing poorly.</a:t>
          </a:r>
        </a:p>
      </dgm:t>
    </dgm:pt>
    <dgm:pt modelId="{706C445C-9508-4EDF-A54B-CAD87F7A21EC}" type="parTrans" cxnId="{BF5C658B-582D-477D-8DD0-97F5B5D1EE03}">
      <dgm:prSet/>
      <dgm:spPr/>
      <dgm:t>
        <a:bodyPr/>
        <a:lstStyle/>
        <a:p>
          <a:endParaRPr lang="en-US"/>
        </a:p>
      </dgm:t>
    </dgm:pt>
    <dgm:pt modelId="{6CFC7819-0A73-441D-833F-F48CA4C240F6}" type="sibTrans" cxnId="{BF5C658B-582D-477D-8DD0-97F5B5D1EE03}">
      <dgm:prSet/>
      <dgm:spPr/>
      <dgm:t>
        <a:bodyPr/>
        <a:lstStyle/>
        <a:p>
          <a:endParaRPr lang="en-US"/>
        </a:p>
      </dgm:t>
    </dgm:pt>
    <dgm:pt modelId="{81F86688-4E7E-4D1E-BC0F-A3D5F31F47A6}" type="pres">
      <dgm:prSet presAssocID="{CD6CB6FF-9416-4CE1-91A7-7342956FE7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4219B5-E0AB-465A-A16B-A507CC490FE9}" type="pres">
      <dgm:prSet presAssocID="{58BA509E-258B-4B28-A78D-E9F1B6C8DA34}" presName="linNode" presStyleCnt="0"/>
      <dgm:spPr/>
    </dgm:pt>
    <dgm:pt modelId="{B166B95C-A3D9-48A9-9503-A5B29E0A8C45}" type="pres">
      <dgm:prSet presAssocID="{58BA509E-258B-4B28-A78D-E9F1B6C8DA3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773E1-AA19-4990-AB20-BD54AC003F09}" type="pres">
      <dgm:prSet presAssocID="{58BA509E-258B-4B28-A78D-E9F1B6C8DA3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5C658B-582D-477D-8DD0-97F5B5D1EE03}" srcId="{58BA509E-258B-4B28-A78D-E9F1B6C8DA34}" destId="{D9DEEF60-902E-43D3-9589-735FDD56126E}" srcOrd="1" destOrd="0" parTransId="{706C445C-9508-4EDF-A54B-CAD87F7A21EC}" sibTransId="{6CFC7819-0A73-441D-833F-F48CA4C240F6}"/>
    <dgm:cxn modelId="{38AC8268-7C43-4326-A577-D849909C7952}" srcId="{CD6CB6FF-9416-4CE1-91A7-7342956FE736}" destId="{58BA509E-258B-4B28-A78D-E9F1B6C8DA34}" srcOrd="0" destOrd="0" parTransId="{15DAFF79-A8FB-4A62-9308-2F29111A617E}" sibTransId="{86318D72-9A6B-46C3-A2D3-64E06AA7C076}"/>
    <dgm:cxn modelId="{E607E132-92CE-44F0-942A-FF1F0830D227}" srcId="{58BA509E-258B-4B28-A78D-E9F1B6C8DA34}" destId="{F5D5EB96-731D-466C-9F66-AF5CE2F84384}" srcOrd="0" destOrd="0" parTransId="{9E893E2E-468A-4EFF-BA7F-0158646C2891}" sibTransId="{2C9EC6F5-7AB4-48C0-9394-683A53B3D49F}"/>
    <dgm:cxn modelId="{C2A51257-A354-4B22-9EA7-DA5ECD6C5298}" type="presOf" srcId="{F5D5EB96-731D-466C-9F66-AF5CE2F84384}" destId="{2F5773E1-AA19-4990-AB20-BD54AC003F09}" srcOrd="0" destOrd="0" presId="urn:microsoft.com/office/officeart/2005/8/layout/vList5"/>
    <dgm:cxn modelId="{180F123E-F890-4944-A208-BEAB58C6D59D}" type="presOf" srcId="{CD6CB6FF-9416-4CE1-91A7-7342956FE736}" destId="{81F86688-4E7E-4D1E-BC0F-A3D5F31F47A6}" srcOrd="0" destOrd="0" presId="urn:microsoft.com/office/officeart/2005/8/layout/vList5"/>
    <dgm:cxn modelId="{09E32B8D-C70E-47A7-A036-BEDDDABF5AB5}" type="presOf" srcId="{58BA509E-258B-4B28-A78D-E9F1B6C8DA34}" destId="{B166B95C-A3D9-48A9-9503-A5B29E0A8C45}" srcOrd="0" destOrd="0" presId="urn:microsoft.com/office/officeart/2005/8/layout/vList5"/>
    <dgm:cxn modelId="{2E559927-155C-4B58-8A66-75186144535A}" type="presOf" srcId="{D9DEEF60-902E-43D3-9589-735FDD56126E}" destId="{2F5773E1-AA19-4990-AB20-BD54AC003F09}" srcOrd="0" destOrd="1" presId="urn:microsoft.com/office/officeart/2005/8/layout/vList5"/>
    <dgm:cxn modelId="{69A96BC0-9831-4FAE-912A-17A21828A259}" type="presParOf" srcId="{81F86688-4E7E-4D1E-BC0F-A3D5F31F47A6}" destId="{034219B5-E0AB-465A-A16B-A507CC490FE9}" srcOrd="0" destOrd="0" presId="urn:microsoft.com/office/officeart/2005/8/layout/vList5"/>
    <dgm:cxn modelId="{9CBB8C74-4835-498F-A11A-F0353546530E}" type="presParOf" srcId="{034219B5-E0AB-465A-A16B-A507CC490FE9}" destId="{B166B95C-A3D9-48A9-9503-A5B29E0A8C45}" srcOrd="0" destOrd="0" presId="urn:microsoft.com/office/officeart/2005/8/layout/vList5"/>
    <dgm:cxn modelId="{A6A199E9-8601-4325-89E9-9D56B0B08D17}" type="presParOf" srcId="{034219B5-E0AB-465A-A16B-A507CC490FE9}" destId="{2F5773E1-AA19-4990-AB20-BD54AC003F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D6CB6FF-9416-4CE1-91A7-7342956FE7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BA509E-258B-4B28-A78D-E9F1B6C8DA34}">
      <dgm:prSet phldrT="[Text]"/>
      <dgm:spPr/>
      <dgm:t>
        <a:bodyPr/>
        <a:lstStyle/>
        <a:p>
          <a:r>
            <a:rPr lang="en-US" dirty="0"/>
            <a:t>In-Range Region</a:t>
          </a:r>
        </a:p>
      </dgm:t>
    </dgm:pt>
    <dgm:pt modelId="{15DAFF79-A8FB-4A62-9308-2F29111A617E}" type="parTrans" cxnId="{38AC8268-7C43-4326-A577-D849909C7952}">
      <dgm:prSet/>
      <dgm:spPr/>
      <dgm:t>
        <a:bodyPr/>
        <a:lstStyle/>
        <a:p>
          <a:endParaRPr lang="en-US"/>
        </a:p>
      </dgm:t>
    </dgm:pt>
    <dgm:pt modelId="{86318D72-9A6B-46C3-A2D3-64E06AA7C076}" type="sibTrans" cxnId="{38AC8268-7C43-4326-A577-D849909C7952}">
      <dgm:prSet/>
      <dgm:spPr/>
      <dgm:t>
        <a:bodyPr/>
        <a:lstStyle/>
        <a:p>
          <a:endParaRPr lang="en-US"/>
        </a:p>
      </dgm:t>
    </dgm:pt>
    <dgm:pt modelId="{49418B70-3CAD-45EA-A7E0-DDE9166A1E27}">
      <dgm:prSet custT="1"/>
      <dgm:spPr/>
      <dgm:t>
        <a:bodyPr/>
        <a:lstStyle/>
        <a:p>
          <a:r>
            <a:rPr lang="en-US" sz="1800" dirty="0"/>
            <a:t>LF between Cluster </a:t>
          </a:r>
          <a:r>
            <a:rPr lang="en-US" sz="1800" dirty="0" err="1"/>
            <a:t>Avg</a:t>
          </a:r>
          <a:r>
            <a:rPr lang="en-US" sz="1800" dirty="0"/>
            <a:t> </a:t>
          </a:r>
          <a:r>
            <a:rPr lang="en-US" sz="1800" dirty="0" smtClean="0">
              <a:latin typeface="Times New Roman"/>
              <a:cs typeface="Times New Roman"/>
            </a:rPr>
            <a:t>±</a:t>
          </a:r>
          <a:r>
            <a:rPr lang="en-US" sz="1800" dirty="0" smtClean="0"/>
            <a:t> </a:t>
          </a:r>
          <a:r>
            <a:rPr lang="en-US" sz="1800" dirty="0"/>
            <a:t>10%</a:t>
          </a:r>
        </a:p>
      </dgm:t>
    </dgm:pt>
    <dgm:pt modelId="{EF36546B-BEAD-4FB4-9291-BD1B1EE54CF4}" type="parTrans" cxnId="{87382230-9F36-496D-9802-6447DE9651ED}">
      <dgm:prSet/>
      <dgm:spPr/>
      <dgm:t>
        <a:bodyPr/>
        <a:lstStyle/>
        <a:p>
          <a:endParaRPr lang="en-US"/>
        </a:p>
      </dgm:t>
    </dgm:pt>
    <dgm:pt modelId="{E918F475-6357-49D8-BFC4-D32F2834CB1E}" type="sibTrans" cxnId="{87382230-9F36-496D-9802-6447DE9651ED}">
      <dgm:prSet/>
      <dgm:spPr/>
      <dgm:t>
        <a:bodyPr/>
        <a:lstStyle/>
        <a:p>
          <a:endParaRPr lang="en-US"/>
        </a:p>
      </dgm:t>
    </dgm:pt>
    <dgm:pt modelId="{39036184-3192-482B-BB98-4405108C608D}">
      <dgm:prSet custT="1"/>
      <dgm:spPr/>
      <dgm:t>
        <a:bodyPr/>
        <a:lstStyle/>
        <a:p>
          <a:r>
            <a:rPr lang="en-US" sz="1800" dirty="0"/>
            <a:t>Flights are preforming as expected</a:t>
          </a:r>
          <a:r>
            <a:rPr lang="en-US" sz="2200" dirty="0"/>
            <a:t>.</a:t>
          </a:r>
        </a:p>
      </dgm:t>
    </dgm:pt>
    <dgm:pt modelId="{41E16B56-F79D-4E07-BFE6-CE2A71ACD3CD}" type="parTrans" cxnId="{17BBAA42-F42E-4676-85C7-0C158E4ABE02}">
      <dgm:prSet/>
      <dgm:spPr/>
      <dgm:t>
        <a:bodyPr/>
        <a:lstStyle/>
        <a:p>
          <a:endParaRPr lang="en-US"/>
        </a:p>
      </dgm:t>
    </dgm:pt>
    <dgm:pt modelId="{01C39BE0-4797-4C87-930E-366E5613CD3C}" type="sibTrans" cxnId="{17BBAA42-F42E-4676-85C7-0C158E4ABE02}">
      <dgm:prSet/>
      <dgm:spPr/>
      <dgm:t>
        <a:bodyPr/>
        <a:lstStyle/>
        <a:p>
          <a:endParaRPr lang="en-US"/>
        </a:p>
      </dgm:t>
    </dgm:pt>
    <dgm:pt modelId="{81F86688-4E7E-4D1E-BC0F-A3D5F31F47A6}" type="pres">
      <dgm:prSet presAssocID="{CD6CB6FF-9416-4CE1-91A7-7342956FE7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4219B5-E0AB-465A-A16B-A507CC490FE9}" type="pres">
      <dgm:prSet presAssocID="{58BA509E-258B-4B28-A78D-E9F1B6C8DA34}" presName="linNode" presStyleCnt="0"/>
      <dgm:spPr/>
    </dgm:pt>
    <dgm:pt modelId="{B166B95C-A3D9-48A9-9503-A5B29E0A8C45}" type="pres">
      <dgm:prSet presAssocID="{58BA509E-258B-4B28-A78D-E9F1B6C8DA3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AA788-63CA-4BAE-AB9C-10162FFEB4C1}" type="pres">
      <dgm:prSet presAssocID="{58BA509E-258B-4B28-A78D-E9F1B6C8DA3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1036DF-867B-49DA-9C84-23E8758E6979}" type="presOf" srcId="{58BA509E-258B-4B28-A78D-E9F1B6C8DA34}" destId="{B166B95C-A3D9-48A9-9503-A5B29E0A8C45}" srcOrd="0" destOrd="0" presId="urn:microsoft.com/office/officeart/2005/8/layout/vList5"/>
    <dgm:cxn modelId="{94390B9C-D74D-4476-AABB-CDF7EE65F0AA}" type="presOf" srcId="{CD6CB6FF-9416-4CE1-91A7-7342956FE736}" destId="{81F86688-4E7E-4D1E-BC0F-A3D5F31F47A6}" srcOrd="0" destOrd="0" presId="urn:microsoft.com/office/officeart/2005/8/layout/vList5"/>
    <dgm:cxn modelId="{17BBAA42-F42E-4676-85C7-0C158E4ABE02}" srcId="{58BA509E-258B-4B28-A78D-E9F1B6C8DA34}" destId="{39036184-3192-482B-BB98-4405108C608D}" srcOrd="1" destOrd="0" parTransId="{41E16B56-F79D-4E07-BFE6-CE2A71ACD3CD}" sibTransId="{01C39BE0-4797-4C87-930E-366E5613CD3C}"/>
    <dgm:cxn modelId="{38AC8268-7C43-4326-A577-D849909C7952}" srcId="{CD6CB6FF-9416-4CE1-91A7-7342956FE736}" destId="{58BA509E-258B-4B28-A78D-E9F1B6C8DA34}" srcOrd="0" destOrd="0" parTransId="{15DAFF79-A8FB-4A62-9308-2F29111A617E}" sibTransId="{86318D72-9A6B-46C3-A2D3-64E06AA7C076}"/>
    <dgm:cxn modelId="{DCC6C4B1-8A18-43AD-9091-1241B5A05DCE}" type="presOf" srcId="{39036184-3192-482B-BB98-4405108C608D}" destId="{6F1AA788-63CA-4BAE-AB9C-10162FFEB4C1}" srcOrd="0" destOrd="1" presId="urn:microsoft.com/office/officeart/2005/8/layout/vList5"/>
    <dgm:cxn modelId="{87382230-9F36-496D-9802-6447DE9651ED}" srcId="{58BA509E-258B-4B28-A78D-E9F1B6C8DA34}" destId="{49418B70-3CAD-45EA-A7E0-DDE9166A1E27}" srcOrd="0" destOrd="0" parTransId="{EF36546B-BEAD-4FB4-9291-BD1B1EE54CF4}" sibTransId="{E918F475-6357-49D8-BFC4-D32F2834CB1E}"/>
    <dgm:cxn modelId="{34B81662-9F5E-4EAD-876C-7CCE174D3838}" type="presOf" srcId="{49418B70-3CAD-45EA-A7E0-DDE9166A1E27}" destId="{6F1AA788-63CA-4BAE-AB9C-10162FFEB4C1}" srcOrd="0" destOrd="0" presId="urn:microsoft.com/office/officeart/2005/8/layout/vList5"/>
    <dgm:cxn modelId="{37208407-C506-433F-A2B1-C179E64306DB}" type="presParOf" srcId="{81F86688-4E7E-4D1E-BC0F-A3D5F31F47A6}" destId="{034219B5-E0AB-465A-A16B-A507CC490FE9}" srcOrd="0" destOrd="0" presId="urn:microsoft.com/office/officeart/2005/8/layout/vList5"/>
    <dgm:cxn modelId="{2608071F-1C73-46DF-BA05-696FAAC4CA45}" type="presParOf" srcId="{034219B5-E0AB-465A-A16B-A507CC490FE9}" destId="{B166B95C-A3D9-48A9-9503-A5B29E0A8C45}" srcOrd="0" destOrd="0" presId="urn:microsoft.com/office/officeart/2005/8/layout/vList5"/>
    <dgm:cxn modelId="{41ACE2D9-21F4-4843-91F8-F9692DDD6D06}" type="presParOf" srcId="{034219B5-E0AB-465A-A16B-A507CC490FE9}" destId="{6F1AA788-63CA-4BAE-AB9C-10162FFEB4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D6CB6FF-9416-4CE1-91A7-7342956FE7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BA509E-258B-4B28-A78D-E9F1B6C8DA34}">
      <dgm:prSet phldrT="[Text]" custT="1"/>
      <dgm:spPr/>
      <dgm:t>
        <a:bodyPr/>
        <a:lstStyle/>
        <a:p>
          <a:r>
            <a:rPr lang="en-US" sz="3300" dirty="0"/>
            <a:t>Yield Region</a:t>
          </a:r>
        </a:p>
      </dgm:t>
    </dgm:pt>
    <dgm:pt modelId="{15DAFF79-A8FB-4A62-9308-2F29111A617E}" type="parTrans" cxnId="{38AC8268-7C43-4326-A577-D849909C7952}">
      <dgm:prSet/>
      <dgm:spPr/>
      <dgm:t>
        <a:bodyPr/>
        <a:lstStyle/>
        <a:p>
          <a:endParaRPr lang="en-US"/>
        </a:p>
      </dgm:t>
    </dgm:pt>
    <dgm:pt modelId="{86318D72-9A6B-46C3-A2D3-64E06AA7C076}" type="sibTrans" cxnId="{38AC8268-7C43-4326-A577-D849909C7952}">
      <dgm:prSet/>
      <dgm:spPr/>
      <dgm:t>
        <a:bodyPr/>
        <a:lstStyle/>
        <a:p>
          <a:endParaRPr lang="en-US"/>
        </a:p>
      </dgm:t>
    </dgm:pt>
    <dgm:pt modelId="{B11C42C4-357C-493A-8138-C81CD1A9F50C}">
      <dgm:prSet phldrT="[Text]" custT="1"/>
      <dgm:spPr/>
      <dgm:t>
        <a:bodyPr/>
        <a:lstStyle/>
        <a:p>
          <a:r>
            <a:rPr lang="en-US" sz="1800" dirty="0"/>
            <a:t>LF between Cluster </a:t>
          </a:r>
          <a:r>
            <a:rPr lang="en-US" sz="1800" dirty="0" err="1"/>
            <a:t>Avg</a:t>
          </a:r>
          <a:r>
            <a:rPr lang="en-US" sz="1800" dirty="0"/>
            <a:t> +10% and +30%</a:t>
          </a:r>
        </a:p>
      </dgm:t>
    </dgm:pt>
    <dgm:pt modelId="{3CF044C5-BF17-4F0B-A2D7-5007A6B2DA0A}" type="parTrans" cxnId="{D71B1E45-8A03-44A9-BD7E-3F0E98F548CB}">
      <dgm:prSet/>
      <dgm:spPr/>
      <dgm:t>
        <a:bodyPr/>
        <a:lstStyle/>
        <a:p>
          <a:endParaRPr lang="en-US"/>
        </a:p>
      </dgm:t>
    </dgm:pt>
    <dgm:pt modelId="{8CD1CE51-56A0-43CF-B0D0-E3E75EE365E1}" type="sibTrans" cxnId="{D71B1E45-8A03-44A9-BD7E-3F0E98F548CB}">
      <dgm:prSet/>
      <dgm:spPr/>
      <dgm:t>
        <a:bodyPr/>
        <a:lstStyle/>
        <a:p>
          <a:endParaRPr lang="en-US"/>
        </a:p>
      </dgm:t>
    </dgm:pt>
    <dgm:pt modelId="{D1F29E14-DBFA-46ED-BEB6-F029DA61A921}">
      <dgm:prSet phldrT="[Text]" custT="1"/>
      <dgm:spPr/>
      <dgm:t>
        <a:bodyPr/>
        <a:lstStyle/>
        <a:p>
          <a:r>
            <a:rPr lang="en-US" sz="1800" dirty="0"/>
            <a:t>Flights have high opportunity for yield.</a:t>
          </a:r>
        </a:p>
      </dgm:t>
    </dgm:pt>
    <dgm:pt modelId="{2E8148FD-774A-4294-B7AB-5AC759A2A1D9}" type="parTrans" cxnId="{21025528-906F-4D32-B19D-900B942CECB0}">
      <dgm:prSet/>
      <dgm:spPr/>
      <dgm:t>
        <a:bodyPr/>
        <a:lstStyle/>
        <a:p>
          <a:endParaRPr lang="en-US"/>
        </a:p>
      </dgm:t>
    </dgm:pt>
    <dgm:pt modelId="{67E45086-7564-4BAA-B852-4F5D32039240}" type="sibTrans" cxnId="{21025528-906F-4D32-B19D-900B942CECB0}">
      <dgm:prSet/>
      <dgm:spPr/>
      <dgm:t>
        <a:bodyPr/>
        <a:lstStyle/>
        <a:p>
          <a:endParaRPr lang="en-US"/>
        </a:p>
      </dgm:t>
    </dgm:pt>
    <dgm:pt modelId="{81F86688-4E7E-4D1E-BC0F-A3D5F31F47A6}" type="pres">
      <dgm:prSet presAssocID="{CD6CB6FF-9416-4CE1-91A7-7342956FE7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4219B5-E0AB-465A-A16B-A507CC490FE9}" type="pres">
      <dgm:prSet presAssocID="{58BA509E-258B-4B28-A78D-E9F1B6C8DA34}" presName="linNode" presStyleCnt="0"/>
      <dgm:spPr/>
    </dgm:pt>
    <dgm:pt modelId="{B166B95C-A3D9-48A9-9503-A5B29E0A8C45}" type="pres">
      <dgm:prSet presAssocID="{58BA509E-258B-4B28-A78D-E9F1B6C8DA3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AA788-63CA-4BAE-AB9C-10162FFEB4C1}" type="pres">
      <dgm:prSet presAssocID="{58BA509E-258B-4B28-A78D-E9F1B6C8DA3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0DD848-B764-421D-9682-DBC7D0B8110B}" type="presOf" srcId="{D1F29E14-DBFA-46ED-BEB6-F029DA61A921}" destId="{6F1AA788-63CA-4BAE-AB9C-10162FFEB4C1}" srcOrd="0" destOrd="1" presId="urn:microsoft.com/office/officeart/2005/8/layout/vList5"/>
    <dgm:cxn modelId="{274B4AFB-975D-4982-94F0-2734F1CC9B4C}" type="presOf" srcId="{CD6CB6FF-9416-4CE1-91A7-7342956FE736}" destId="{81F86688-4E7E-4D1E-BC0F-A3D5F31F47A6}" srcOrd="0" destOrd="0" presId="urn:microsoft.com/office/officeart/2005/8/layout/vList5"/>
    <dgm:cxn modelId="{DE407794-A49D-46E0-87C4-ECADA60775B3}" type="presOf" srcId="{B11C42C4-357C-493A-8138-C81CD1A9F50C}" destId="{6F1AA788-63CA-4BAE-AB9C-10162FFEB4C1}" srcOrd="0" destOrd="0" presId="urn:microsoft.com/office/officeart/2005/8/layout/vList5"/>
    <dgm:cxn modelId="{38AC8268-7C43-4326-A577-D849909C7952}" srcId="{CD6CB6FF-9416-4CE1-91A7-7342956FE736}" destId="{58BA509E-258B-4B28-A78D-E9F1B6C8DA34}" srcOrd="0" destOrd="0" parTransId="{15DAFF79-A8FB-4A62-9308-2F29111A617E}" sibTransId="{86318D72-9A6B-46C3-A2D3-64E06AA7C076}"/>
    <dgm:cxn modelId="{D71B1E45-8A03-44A9-BD7E-3F0E98F548CB}" srcId="{58BA509E-258B-4B28-A78D-E9F1B6C8DA34}" destId="{B11C42C4-357C-493A-8138-C81CD1A9F50C}" srcOrd="0" destOrd="0" parTransId="{3CF044C5-BF17-4F0B-A2D7-5007A6B2DA0A}" sibTransId="{8CD1CE51-56A0-43CF-B0D0-E3E75EE365E1}"/>
    <dgm:cxn modelId="{21025528-906F-4D32-B19D-900B942CECB0}" srcId="{58BA509E-258B-4B28-A78D-E9F1B6C8DA34}" destId="{D1F29E14-DBFA-46ED-BEB6-F029DA61A921}" srcOrd="1" destOrd="0" parTransId="{2E8148FD-774A-4294-B7AB-5AC759A2A1D9}" sibTransId="{67E45086-7564-4BAA-B852-4F5D32039240}"/>
    <dgm:cxn modelId="{2F20F3E8-D21A-43BB-BD1F-372EF3B5811D}" type="presOf" srcId="{58BA509E-258B-4B28-A78D-E9F1B6C8DA34}" destId="{B166B95C-A3D9-48A9-9503-A5B29E0A8C45}" srcOrd="0" destOrd="0" presId="urn:microsoft.com/office/officeart/2005/8/layout/vList5"/>
    <dgm:cxn modelId="{A4B6E858-9D10-4153-973D-A85325CE32B1}" type="presParOf" srcId="{81F86688-4E7E-4D1E-BC0F-A3D5F31F47A6}" destId="{034219B5-E0AB-465A-A16B-A507CC490FE9}" srcOrd="0" destOrd="0" presId="urn:microsoft.com/office/officeart/2005/8/layout/vList5"/>
    <dgm:cxn modelId="{EF0DB993-881B-4475-954F-84D910F5E5E6}" type="presParOf" srcId="{034219B5-E0AB-465A-A16B-A507CC490FE9}" destId="{B166B95C-A3D9-48A9-9503-A5B29E0A8C45}" srcOrd="0" destOrd="0" presId="urn:microsoft.com/office/officeart/2005/8/layout/vList5"/>
    <dgm:cxn modelId="{BF2AEF80-5903-4D0F-9BAA-09553F1CF50C}" type="presParOf" srcId="{034219B5-E0AB-465A-A16B-A507CC490FE9}" destId="{6F1AA788-63CA-4BAE-AB9C-10162FFEB4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D6CB6FF-9416-4CE1-91A7-7342956FE7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BA509E-258B-4B28-A78D-E9F1B6C8DA34}">
      <dgm:prSet phldrT="[Text]" custT="1"/>
      <dgm:spPr/>
      <dgm:t>
        <a:bodyPr/>
        <a:lstStyle/>
        <a:p>
          <a:r>
            <a:rPr lang="en-US" sz="3300" dirty="0"/>
            <a:t>Spill Region</a:t>
          </a:r>
        </a:p>
      </dgm:t>
    </dgm:pt>
    <dgm:pt modelId="{15DAFF79-A8FB-4A62-9308-2F29111A617E}" type="parTrans" cxnId="{38AC8268-7C43-4326-A577-D849909C7952}">
      <dgm:prSet/>
      <dgm:spPr/>
      <dgm:t>
        <a:bodyPr/>
        <a:lstStyle/>
        <a:p>
          <a:endParaRPr lang="en-US"/>
        </a:p>
      </dgm:t>
    </dgm:pt>
    <dgm:pt modelId="{86318D72-9A6B-46C3-A2D3-64E06AA7C076}" type="sibTrans" cxnId="{38AC8268-7C43-4326-A577-D849909C7952}">
      <dgm:prSet/>
      <dgm:spPr/>
      <dgm:t>
        <a:bodyPr/>
        <a:lstStyle/>
        <a:p>
          <a:endParaRPr lang="en-US"/>
        </a:p>
      </dgm:t>
    </dgm:pt>
    <dgm:pt modelId="{DD138B27-816A-4C76-BEA8-C30BF32D1190}">
      <dgm:prSet phldrT="[Text]" custT="1"/>
      <dgm:spPr/>
      <dgm:t>
        <a:bodyPr/>
        <a:lstStyle/>
        <a:p>
          <a:r>
            <a:rPr lang="en-US" sz="1800" dirty="0"/>
            <a:t>LF &gt; Cluster </a:t>
          </a:r>
          <a:r>
            <a:rPr lang="en-US" sz="1800" dirty="0" err="1"/>
            <a:t>Avg</a:t>
          </a:r>
          <a:r>
            <a:rPr lang="en-US" sz="1800" dirty="0"/>
            <a:t> +30%</a:t>
          </a:r>
        </a:p>
      </dgm:t>
    </dgm:pt>
    <dgm:pt modelId="{A9D459D3-5028-4189-A592-D07719136FF4}" type="parTrans" cxnId="{34C3E03A-F5DB-48DF-B919-E61BE581E570}">
      <dgm:prSet/>
      <dgm:spPr/>
      <dgm:t>
        <a:bodyPr/>
        <a:lstStyle/>
        <a:p>
          <a:endParaRPr lang="en-US"/>
        </a:p>
      </dgm:t>
    </dgm:pt>
    <dgm:pt modelId="{23050497-2478-4736-8215-E8BE851EF852}" type="sibTrans" cxnId="{34C3E03A-F5DB-48DF-B919-E61BE581E570}">
      <dgm:prSet/>
      <dgm:spPr/>
      <dgm:t>
        <a:bodyPr/>
        <a:lstStyle/>
        <a:p>
          <a:endParaRPr lang="en-US"/>
        </a:p>
      </dgm:t>
    </dgm:pt>
    <dgm:pt modelId="{AEDDA3D5-24E7-4200-9B17-6EF9BE330A40}">
      <dgm:prSet phldrT="[Text]" custT="1"/>
      <dgm:spPr/>
      <dgm:t>
        <a:bodyPr/>
        <a:lstStyle/>
        <a:p>
          <a:r>
            <a:rPr lang="en-US" sz="1800" dirty="0"/>
            <a:t>Flights are in Danger of being sold too soon.</a:t>
          </a:r>
        </a:p>
      </dgm:t>
    </dgm:pt>
    <dgm:pt modelId="{0C896542-13D9-45EE-BE95-F8B7B5648EDF}" type="parTrans" cxnId="{7BC35EAF-D3C0-420D-9542-14490278913B}">
      <dgm:prSet/>
      <dgm:spPr/>
      <dgm:t>
        <a:bodyPr/>
        <a:lstStyle/>
        <a:p>
          <a:endParaRPr lang="en-US"/>
        </a:p>
      </dgm:t>
    </dgm:pt>
    <dgm:pt modelId="{449BE5FB-3AF9-41CD-B485-3B2C3337EFC3}" type="sibTrans" cxnId="{7BC35EAF-D3C0-420D-9542-14490278913B}">
      <dgm:prSet/>
      <dgm:spPr/>
      <dgm:t>
        <a:bodyPr/>
        <a:lstStyle/>
        <a:p>
          <a:endParaRPr lang="en-US"/>
        </a:p>
      </dgm:t>
    </dgm:pt>
    <dgm:pt modelId="{81F86688-4E7E-4D1E-BC0F-A3D5F31F47A6}" type="pres">
      <dgm:prSet presAssocID="{CD6CB6FF-9416-4CE1-91A7-7342956FE7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4219B5-E0AB-465A-A16B-A507CC490FE9}" type="pres">
      <dgm:prSet presAssocID="{58BA509E-258B-4B28-A78D-E9F1B6C8DA34}" presName="linNode" presStyleCnt="0"/>
      <dgm:spPr/>
    </dgm:pt>
    <dgm:pt modelId="{B166B95C-A3D9-48A9-9503-A5B29E0A8C45}" type="pres">
      <dgm:prSet presAssocID="{58BA509E-258B-4B28-A78D-E9F1B6C8DA3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30882-B4FB-4633-B604-78AC486E5DB4}" type="pres">
      <dgm:prSet presAssocID="{58BA509E-258B-4B28-A78D-E9F1B6C8DA3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C35EAF-D3C0-420D-9542-14490278913B}" srcId="{58BA509E-258B-4B28-A78D-E9F1B6C8DA34}" destId="{AEDDA3D5-24E7-4200-9B17-6EF9BE330A40}" srcOrd="1" destOrd="0" parTransId="{0C896542-13D9-45EE-BE95-F8B7B5648EDF}" sibTransId="{449BE5FB-3AF9-41CD-B485-3B2C3337EFC3}"/>
    <dgm:cxn modelId="{3814CC05-5470-4450-98AB-CEFA0B806F0D}" type="presOf" srcId="{DD138B27-816A-4C76-BEA8-C30BF32D1190}" destId="{CCA30882-B4FB-4633-B604-78AC486E5DB4}" srcOrd="0" destOrd="0" presId="urn:microsoft.com/office/officeart/2005/8/layout/vList5"/>
    <dgm:cxn modelId="{295F9307-C3E5-44DF-A6B9-468C8957B57D}" type="presOf" srcId="{CD6CB6FF-9416-4CE1-91A7-7342956FE736}" destId="{81F86688-4E7E-4D1E-BC0F-A3D5F31F47A6}" srcOrd="0" destOrd="0" presId="urn:microsoft.com/office/officeart/2005/8/layout/vList5"/>
    <dgm:cxn modelId="{CC717648-ED7B-4775-8A5B-04792CAA38E3}" type="presOf" srcId="{AEDDA3D5-24E7-4200-9B17-6EF9BE330A40}" destId="{CCA30882-B4FB-4633-B604-78AC486E5DB4}" srcOrd="0" destOrd="1" presId="urn:microsoft.com/office/officeart/2005/8/layout/vList5"/>
    <dgm:cxn modelId="{38AC8268-7C43-4326-A577-D849909C7952}" srcId="{CD6CB6FF-9416-4CE1-91A7-7342956FE736}" destId="{58BA509E-258B-4B28-A78D-E9F1B6C8DA34}" srcOrd="0" destOrd="0" parTransId="{15DAFF79-A8FB-4A62-9308-2F29111A617E}" sibTransId="{86318D72-9A6B-46C3-A2D3-64E06AA7C076}"/>
    <dgm:cxn modelId="{34C3E03A-F5DB-48DF-B919-E61BE581E570}" srcId="{58BA509E-258B-4B28-A78D-E9F1B6C8DA34}" destId="{DD138B27-816A-4C76-BEA8-C30BF32D1190}" srcOrd="0" destOrd="0" parTransId="{A9D459D3-5028-4189-A592-D07719136FF4}" sibTransId="{23050497-2478-4736-8215-E8BE851EF852}"/>
    <dgm:cxn modelId="{D6F71C05-018F-4A1D-B69C-ADC61C469F4E}" type="presOf" srcId="{58BA509E-258B-4B28-A78D-E9F1B6C8DA34}" destId="{B166B95C-A3D9-48A9-9503-A5B29E0A8C45}" srcOrd="0" destOrd="0" presId="urn:microsoft.com/office/officeart/2005/8/layout/vList5"/>
    <dgm:cxn modelId="{6DEE15A1-7A8C-4FD1-98B7-BA1DAC3C50AB}" type="presParOf" srcId="{81F86688-4E7E-4D1E-BC0F-A3D5F31F47A6}" destId="{034219B5-E0AB-465A-A16B-A507CC490FE9}" srcOrd="0" destOrd="0" presId="urn:microsoft.com/office/officeart/2005/8/layout/vList5"/>
    <dgm:cxn modelId="{7BDF9795-9B6E-4F27-B12B-4B2421C7E5A3}" type="presParOf" srcId="{034219B5-E0AB-465A-A16B-A507CC490FE9}" destId="{B166B95C-A3D9-48A9-9503-A5B29E0A8C45}" srcOrd="0" destOrd="0" presId="urn:microsoft.com/office/officeart/2005/8/layout/vList5"/>
    <dgm:cxn modelId="{A4F9A72C-021C-4DC9-80EC-2987D446BB0C}" type="presParOf" srcId="{034219B5-E0AB-465A-A16B-A507CC490FE9}" destId="{CCA30882-B4FB-4633-B604-78AC486E5DB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6C2B2AF-34BC-435B-A0CB-32091DB6037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CC3B39E-2FB1-400B-A332-85DC042CA197}">
      <dgm:prSet phldrT="[Text]"/>
      <dgm:spPr/>
      <dgm:t>
        <a:bodyPr/>
        <a:lstStyle/>
        <a:p>
          <a:r>
            <a:rPr lang="en-US" dirty="0" smtClean="0"/>
            <a:t>Date Mapping Process</a:t>
          </a:r>
          <a:endParaRPr lang="en-US" dirty="0"/>
        </a:p>
      </dgm:t>
    </dgm:pt>
    <dgm:pt modelId="{FFFAD5DB-948B-4346-A7BB-B4E407D19B05}" type="parTrans" cxnId="{0E27E107-19E4-4CF3-95B8-436324A857FC}">
      <dgm:prSet/>
      <dgm:spPr/>
      <dgm:t>
        <a:bodyPr/>
        <a:lstStyle/>
        <a:p>
          <a:endParaRPr lang="en-US"/>
        </a:p>
      </dgm:t>
    </dgm:pt>
    <dgm:pt modelId="{52733B87-0535-421C-B9D7-F92562FE0269}" type="sibTrans" cxnId="{0E27E107-19E4-4CF3-95B8-436324A857FC}">
      <dgm:prSet/>
      <dgm:spPr/>
      <dgm:t>
        <a:bodyPr/>
        <a:lstStyle/>
        <a:p>
          <a:endParaRPr lang="en-US"/>
        </a:p>
      </dgm:t>
    </dgm:pt>
    <dgm:pt modelId="{9DA782A3-19E5-43CB-846C-4E80B77C5F0C}">
      <dgm:prSet phldrT="[Text]" custT="1"/>
      <dgm:spPr/>
      <dgm:t>
        <a:bodyPr/>
        <a:lstStyle/>
        <a:p>
          <a:r>
            <a:rPr lang="en-US" sz="1400" b="1" dirty="0" smtClean="0"/>
            <a:t>Step 1:</a:t>
          </a:r>
          <a:r>
            <a:rPr lang="en-US" sz="1400" dirty="0" smtClean="0"/>
            <a:t> Collect data from all our flights from today to the actual date of the flight in the future. </a:t>
          </a:r>
          <a:endParaRPr lang="en-US" sz="1400" dirty="0"/>
        </a:p>
      </dgm:t>
    </dgm:pt>
    <dgm:pt modelId="{A83A26E9-888C-48A4-988A-BD6C1CB4A556}" type="parTrans" cxnId="{D7C1559F-D4A6-4C69-B6BC-6BE95329DD8E}">
      <dgm:prSet/>
      <dgm:spPr/>
      <dgm:t>
        <a:bodyPr/>
        <a:lstStyle/>
        <a:p>
          <a:endParaRPr lang="en-US"/>
        </a:p>
      </dgm:t>
    </dgm:pt>
    <dgm:pt modelId="{5F9BBFB0-A379-4110-89FA-2A7E20AD1AD4}" type="sibTrans" cxnId="{D7C1559F-D4A6-4C69-B6BC-6BE95329DD8E}">
      <dgm:prSet/>
      <dgm:spPr/>
      <dgm:t>
        <a:bodyPr/>
        <a:lstStyle/>
        <a:p>
          <a:endParaRPr lang="en-US"/>
        </a:p>
      </dgm:t>
    </dgm:pt>
    <dgm:pt modelId="{76309B13-F986-479F-B07A-DAFBDE19929C}">
      <dgm:prSet phldrT="[Text]" custT="1"/>
      <dgm:spPr/>
      <dgm:t>
        <a:bodyPr/>
        <a:lstStyle/>
        <a:p>
          <a:r>
            <a:rPr lang="en-US" sz="1400" b="1" dirty="0" smtClean="0"/>
            <a:t>Step 2: </a:t>
          </a:r>
          <a:r>
            <a:rPr lang="en-US" sz="1400" dirty="0" smtClean="0"/>
            <a:t>Account for date mapping(taking into account holiday changes) in order to make this comparison accurate. </a:t>
          </a:r>
          <a:endParaRPr lang="en-US" sz="1400" dirty="0"/>
        </a:p>
      </dgm:t>
    </dgm:pt>
    <dgm:pt modelId="{4D839DE1-AD77-44B3-A34A-F5C115FD039C}" type="parTrans" cxnId="{A981D68A-9693-4AF3-89B5-354650302495}">
      <dgm:prSet/>
      <dgm:spPr/>
      <dgm:t>
        <a:bodyPr/>
        <a:lstStyle/>
        <a:p>
          <a:endParaRPr lang="en-US"/>
        </a:p>
      </dgm:t>
    </dgm:pt>
    <dgm:pt modelId="{164E4217-AC8C-4227-8DB4-C19D56D819C6}" type="sibTrans" cxnId="{A981D68A-9693-4AF3-89B5-354650302495}">
      <dgm:prSet/>
      <dgm:spPr/>
      <dgm:t>
        <a:bodyPr/>
        <a:lstStyle/>
        <a:p>
          <a:endParaRPr lang="en-US"/>
        </a:p>
      </dgm:t>
    </dgm:pt>
    <dgm:pt modelId="{A2FD443A-B666-40BB-9A69-A8E5181359EF}">
      <dgm:prSet phldrT="[Text]" custT="1"/>
      <dgm:spPr/>
      <dgm:t>
        <a:bodyPr/>
        <a:lstStyle/>
        <a:p>
          <a:r>
            <a:rPr lang="en-US" sz="1400" b="1" dirty="0" smtClean="0"/>
            <a:t>Step 3:</a:t>
          </a:r>
          <a:r>
            <a:rPr lang="en-US" sz="1400" dirty="0" smtClean="0"/>
            <a:t> Match flight dates from last year to current year and assign future flights to the appropriate cluster group.</a:t>
          </a:r>
          <a:endParaRPr lang="en-US" sz="1400" dirty="0"/>
        </a:p>
      </dgm:t>
    </dgm:pt>
    <dgm:pt modelId="{5C087ACE-FBBF-4ADC-9F99-208E7A1562D4}" type="parTrans" cxnId="{C6F7EADF-20B2-44C2-9CB5-0F80EA94D084}">
      <dgm:prSet/>
      <dgm:spPr/>
      <dgm:t>
        <a:bodyPr/>
        <a:lstStyle/>
        <a:p>
          <a:endParaRPr lang="en-US"/>
        </a:p>
      </dgm:t>
    </dgm:pt>
    <dgm:pt modelId="{96B42C1A-8F20-406D-A5C0-C517B80777EA}" type="sibTrans" cxnId="{C6F7EADF-20B2-44C2-9CB5-0F80EA94D084}">
      <dgm:prSet/>
      <dgm:spPr/>
      <dgm:t>
        <a:bodyPr/>
        <a:lstStyle/>
        <a:p>
          <a:endParaRPr lang="en-US"/>
        </a:p>
      </dgm:t>
    </dgm:pt>
    <dgm:pt modelId="{D2AC7806-85F9-48A9-81F4-2DD2C1339D17}" type="pres">
      <dgm:prSet presAssocID="{86C2B2AF-34BC-435B-A0CB-32091DB6037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15E0CB5-26D1-49C5-8472-FBA020AB3053}" type="pres">
      <dgm:prSet presAssocID="{ACC3B39E-2FB1-400B-A332-85DC042CA197}" presName="root" presStyleCnt="0"/>
      <dgm:spPr/>
    </dgm:pt>
    <dgm:pt modelId="{4BC4DD2C-54D8-4C0A-AA61-AFF68EBF57C8}" type="pres">
      <dgm:prSet presAssocID="{ACC3B39E-2FB1-400B-A332-85DC042CA197}" presName="rootComposite" presStyleCnt="0"/>
      <dgm:spPr/>
    </dgm:pt>
    <dgm:pt modelId="{83BC4B94-4FCF-4785-8CAD-4AAD2AEAB64D}" type="pres">
      <dgm:prSet presAssocID="{ACC3B39E-2FB1-400B-A332-85DC042CA197}" presName="rootText" presStyleLbl="node1" presStyleIdx="0" presStyleCnt="1"/>
      <dgm:spPr/>
      <dgm:t>
        <a:bodyPr/>
        <a:lstStyle/>
        <a:p>
          <a:endParaRPr lang="en-US"/>
        </a:p>
      </dgm:t>
    </dgm:pt>
    <dgm:pt modelId="{77C227C2-1A59-4D94-AC5F-6990585A8F74}" type="pres">
      <dgm:prSet presAssocID="{ACC3B39E-2FB1-400B-A332-85DC042CA197}" presName="rootConnector" presStyleLbl="node1" presStyleIdx="0" presStyleCnt="1"/>
      <dgm:spPr/>
      <dgm:t>
        <a:bodyPr/>
        <a:lstStyle/>
        <a:p>
          <a:endParaRPr lang="en-US"/>
        </a:p>
      </dgm:t>
    </dgm:pt>
    <dgm:pt modelId="{D48DDC5C-48C7-4B71-BD40-B22F33CF8036}" type="pres">
      <dgm:prSet presAssocID="{ACC3B39E-2FB1-400B-A332-85DC042CA197}" presName="childShape" presStyleCnt="0"/>
      <dgm:spPr/>
    </dgm:pt>
    <dgm:pt modelId="{B4CE6D79-6272-4B25-9DD9-047877FFC66E}" type="pres">
      <dgm:prSet presAssocID="{A83A26E9-888C-48A4-988A-BD6C1CB4A556}" presName="Name13" presStyleLbl="parChTrans1D2" presStyleIdx="0" presStyleCnt="3"/>
      <dgm:spPr/>
      <dgm:t>
        <a:bodyPr/>
        <a:lstStyle/>
        <a:p>
          <a:endParaRPr lang="en-US"/>
        </a:p>
      </dgm:t>
    </dgm:pt>
    <dgm:pt modelId="{1D480899-E149-44BD-855D-9EBDFEE678AB}" type="pres">
      <dgm:prSet presAssocID="{9DA782A3-19E5-43CB-846C-4E80B77C5F0C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994DA-9F98-41F9-90F7-8B818EFE7FF6}" type="pres">
      <dgm:prSet presAssocID="{4D839DE1-AD77-44B3-A34A-F5C115FD039C}" presName="Name13" presStyleLbl="parChTrans1D2" presStyleIdx="1" presStyleCnt="3"/>
      <dgm:spPr/>
      <dgm:t>
        <a:bodyPr/>
        <a:lstStyle/>
        <a:p>
          <a:endParaRPr lang="en-US"/>
        </a:p>
      </dgm:t>
    </dgm:pt>
    <dgm:pt modelId="{40696EA9-640C-4E52-9CEA-7ECCE6EA0AB0}" type="pres">
      <dgm:prSet presAssocID="{76309B13-F986-479F-B07A-DAFBDE19929C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39D0B-5B78-4D0E-9119-79C05BCA0796}" type="pres">
      <dgm:prSet presAssocID="{5C087ACE-FBBF-4ADC-9F99-208E7A1562D4}" presName="Name13" presStyleLbl="parChTrans1D2" presStyleIdx="2" presStyleCnt="3"/>
      <dgm:spPr/>
      <dgm:t>
        <a:bodyPr/>
        <a:lstStyle/>
        <a:p>
          <a:endParaRPr lang="en-US"/>
        </a:p>
      </dgm:t>
    </dgm:pt>
    <dgm:pt modelId="{39834126-BE24-49A0-BC0A-4DFFB3D67315}" type="pres">
      <dgm:prSet presAssocID="{A2FD443A-B666-40BB-9A69-A8E5181359EF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3BDDF6-4F33-4981-AAA0-0795FA4933BD}" type="presOf" srcId="{A2FD443A-B666-40BB-9A69-A8E5181359EF}" destId="{39834126-BE24-49A0-BC0A-4DFFB3D67315}" srcOrd="0" destOrd="0" presId="urn:microsoft.com/office/officeart/2005/8/layout/hierarchy3"/>
    <dgm:cxn modelId="{D554F4E7-7BC0-4DFB-96F7-2418F20C01B3}" type="presOf" srcId="{86C2B2AF-34BC-435B-A0CB-32091DB60372}" destId="{D2AC7806-85F9-48A9-81F4-2DD2C1339D17}" srcOrd="0" destOrd="0" presId="urn:microsoft.com/office/officeart/2005/8/layout/hierarchy3"/>
    <dgm:cxn modelId="{A1191B86-7E65-42FE-8094-E281DEA29C70}" type="presOf" srcId="{9DA782A3-19E5-43CB-846C-4E80B77C5F0C}" destId="{1D480899-E149-44BD-855D-9EBDFEE678AB}" srcOrd="0" destOrd="0" presId="urn:microsoft.com/office/officeart/2005/8/layout/hierarchy3"/>
    <dgm:cxn modelId="{C6F7EADF-20B2-44C2-9CB5-0F80EA94D084}" srcId="{ACC3B39E-2FB1-400B-A332-85DC042CA197}" destId="{A2FD443A-B666-40BB-9A69-A8E5181359EF}" srcOrd="2" destOrd="0" parTransId="{5C087ACE-FBBF-4ADC-9F99-208E7A1562D4}" sibTransId="{96B42C1A-8F20-406D-A5C0-C517B80777EA}"/>
    <dgm:cxn modelId="{D739800C-9B43-4A86-A702-DD9F84F97B1F}" type="presOf" srcId="{4D839DE1-AD77-44B3-A34A-F5C115FD039C}" destId="{C4E994DA-9F98-41F9-90F7-8B818EFE7FF6}" srcOrd="0" destOrd="0" presId="urn:microsoft.com/office/officeart/2005/8/layout/hierarchy3"/>
    <dgm:cxn modelId="{D7C1559F-D4A6-4C69-B6BC-6BE95329DD8E}" srcId="{ACC3B39E-2FB1-400B-A332-85DC042CA197}" destId="{9DA782A3-19E5-43CB-846C-4E80B77C5F0C}" srcOrd="0" destOrd="0" parTransId="{A83A26E9-888C-48A4-988A-BD6C1CB4A556}" sibTransId="{5F9BBFB0-A379-4110-89FA-2A7E20AD1AD4}"/>
    <dgm:cxn modelId="{0E27E107-19E4-4CF3-95B8-436324A857FC}" srcId="{86C2B2AF-34BC-435B-A0CB-32091DB60372}" destId="{ACC3B39E-2FB1-400B-A332-85DC042CA197}" srcOrd="0" destOrd="0" parTransId="{FFFAD5DB-948B-4346-A7BB-B4E407D19B05}" sibTransId="{52733B87-0535-421C-B9D7-F92562FE0269}"/>
    <dgm:cxn modelId="{94D4A83E-36D8-4AFD-B05F-709295866E83}" type="presOf" srcId="{ACC3B39E-2FB1-400B-A332-85DC042CA197}" destId="{83BC4B94-4FCF-4785-8CAD-4AAD2AEAB64D}" srcOrd="0" destOrd="0" presId="urn:microsoft.com/office/officeart/2005/8/layout/hierarchy3"/>
    <dgm:cxn modelId="{A981D68A-9693-4AF3-89B5-354650302495}" srcId="{ACC3B39E-2FB1-400B-A332-85DC042CA197}" destId="{76309B13-F986-479F-B07A-DAFBDE19929C}" srcOrd="1" destOrd="0" parTransId="{4D839DE1-AD77-44B3-A34A-F5C115FD039C}" sibTransId="{164E4217-AC8C-4227-8DB4-C19D56D819C6}"/>
    <dgm:cxn modelId="{618C5856-A8F8-42C6-93F6-5115F6140311}" type="presOf" srcId="{A83A26E9-888C-48A4-988A-BD6C1CB4A556}" destId="{B4CE6D79-6272-4B25-9DD9-047877FFC66E}" srcOrd="0" destOrd="0" presId="urn:microsoft.com/office/officeart/2005/8/layout/hierarchy3"/>
    <dgm:cxn modelId="{07281A73-CAC8-4E89-BCE1-3CFA5DE25FA9}" type="presOf" srcId="{ACC3B39E-2FB1-400B-A332-85DC042CA197}" destId="{77C227C2-1A59-4D94-AC5F-6990585A8F74}" srcOrd="1" destOrd="0" presId="urn:microsoft.com/office/officeart/2005/8/layout/hierarchy3"/>
    <dgm:cxn modelId="{F9002179-F092-4947-97BF-3C02B87F408F}" type="presOf" srcId="{76309B13-F986-479F-B07A-DAFBDE19929C}" destId="{40696EA9-640C-4E52-9CEA-7ECCE6EA0AB0}" srcOrd="0" destOrd="0" presId="urn:microsoft.com/office/officeart/2005/8/layout/hierarchy3"/>
    <dgm:cxn modelId="{35422E23-DF49-40CD-9BB7-D807EEBB057B}" type="presOf" srcId="{5C087ACE-FBBF-4ADC-9F99-208E7A1562D4}" destId="{90239D0B-5B78-4D0E-9119-79C05BCA0796}" srcOrd="0" destOrd="0" presId="urn:microsoft.com/office/officeart/2005/8/layout/hierarchy3"/>
    <dgm:cxn modelId="{485E87F2-1D53-4CDE-B91E-093E0DC64C3B}" type="presParOf" srcId="{D2AC7806-85F9-48A9-81F4-2DD2C1339D17}" destId="{C15E0CB5-26D1-49C5-8472-FBA020AB3053}" srcOrd="0" destOrd="0" presId="urn:microsoft.com/office/officeart/2005/8/layout/hierarchy3"/>
    <dgm:cxn modelId="{480C3928-F528-40BC-9A7B-44D8C37A31F5}" type="presParOf" srcId="{C15E0CB5-26D1-49C5-8472-FBA020AB3053}" destId="{4BC4DD2C-54D8-4C0A-AA61-AFF68EBF57C8}" srcOrd="0" destOrd="0" presId="urn:microsoft.com/office/officeart/2005/8/layout/hierarchy3"/>
    <dgm:cxn modelId="{990E3687-5773-4567-929F-4B029EF7B571}" type="presParOf" srcId="{4BC4DD2C-54D8-4C0A-AA61-AFF68EBF57C8}" destId="{83BC4B94-4FCF-4785-8CAD-4AAD2AEAB64D}" srcOrd="0" destOrd="0" presId="urn:microsoft.com/office/officeart/2005/8/layout/hierarchy3"/>
    <dgm:cxn modelId="{82B05B9B-22C4-4AEA-BD5D-DE25FA714CC4}" type="presParOf" srcId="{4BC4DD2C-54D8-4C0A-AA61-AFF68EBF57C8}" destId="{77C227C2-1A59-4D94-AC5F-6990585A8F74}" srcOrd="1" destOrd="0" presId="urn:microsoft.com/office/officeart/2005/8/layout/hierarchy3"/>
    <dgm:cxn modelId="{29977751-B9AE-47A0-A162-A13D39FF4CEE}" type="presParOf" srcId="{C15E0CB5-26D1-49C5-8472-FBA020AB3053}" destId="{D48DDC5C-48C7-4B71-BD40-B22F33CF8036}" srcOrd="1" destOrd="0" presId="urn:microsoft.com/office/officeart/2005/8/layout/hierarchy3"/>
    <dgm:cxn modelId="{BCE8E7FA-3488-495F-8F97-BE4DF4BF1771}" type="presParOf" srcId="{D48DDC5C-48C7-4B71-BD40-B22F33CF8036}" destId="{B4CE6D79-6272-4B25-9DD9-047877FFC66E}" srcOrd="0" destOrd="0" presId="urn:microsoft.com/office/officeart/2005/8/layout/hierarchy3"/>
    <dgm:cxn modelId="{01569515-5658-496A-8361-D6BAEB29D361}" type="presParOf" srcId="{D48DDC5C-48C7-4B71-BD40-B22F33CF8036}" destId="{1D480899-E149-44BD-855D-9EBDFEE678AB}" srcOrd="1" destOrd="0" presId="urn:microsoft.com/office/officeart/2005/8/layout/hierarchy3"/>
    <dgm:cxn modelId="{B253A5D9-B7B0-4AFC-855F-74100F081C69}" type="presParOf" srcId="{D48DDC5C-48C7-4B71-BD40-B22F33CF8036}" destId="{C4E994DA-9F98-41F9-90F7-8B818EFE7FF6}" srcOrd="2" destOrd="0" presId="urn:microsoft.com/office/officeart/2005/8/layout/hierarchy3"/>
    <dgm:cxn modelId="{308C8D34-70D6-4863-87A2-A47B2A2CCCA1}" type="presParOf" srcId="{D48DDC5C-48C7-4B71-BD40-B22F33CF8036}" destId="{40696EA9-640C-4E52-9CEA-7ECCE6EA0AB0}" srcOrd="3" destOrd="0" presId="urn:microsoft.com/office/officeart/2005/8/layout/hierarchy3"/>
    <dgm:cxn modelId="{EDA2CBB4-E70D-46D0-B6B3-0F8A34BCFFCE}" type="presParOf" srcId="{D48DDC5C-48C7-4B71-BD40-B22F33CF8036}" destId="{90239D0B-5B78-4D0E-9119-79C05BCA0796}" srcOrd="4" destOrd="0" presId="urn:microsoft.com/office/officeart/2005/8/layout/hierarchy3"/>
    <dgm:cxn modelId="{7FE4A848-DEEA-4502-9284-D96EB575B6C7}" type="presParOf" srcId="{D48DDC5C-48C7-4B71-BD40-B22F33CF8036}" destId="{39834126-BE24-49A0-BC0A-4DFFB3D6731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92FD9-607D-4542-ADAE-684860187F27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469587D-66C5-4E37-98A7-9AC562187B86}">
      <dgm:prSet phldrT="[Text]" custT="1"/>
      <dgm:spPr/>
      <dgm:t>
        <a:bodyPr/>
        <a:lstStyle/>
        <a:p>
          <a:r>
            <a:rPr lang="en-US" sz="1800" dirty="0" smtClean="0"/>
            <a:t>Could allow for better exception detecting capabilities for our analysts.</a:t>
          </a:r>
          <a:endParaRPr lang="en-US" sz="1800" dirty="0"/>
        </a:p>
      </dgm:t>
    </dgm:pt>
    <dgm:pt modelId="{40041568-55FF-4642-9543-33C2441D354F}" type="parTrans" cxnId="{9B7BEF45-B1AD-47B6-8B8F-36316D05F33E}">
      <dgm:prSet/>
      <dgm:spPr/>
      <dgm:t>
        <a:bodyPr/>
        <a:lstStyle/>
        <a:p>
          <a:endParaRPr lang="en-US" sz="1800"/>
        </a:p>
      </dgm:t>
    </dgm:pt>
    <dgm:pt modelId="{47D40FAA-4884-4164-BF2A-4108CCF47C6B}" type="sibTrans" cxnId="{9B7BEF45-B1AD-47B6-8B8F-36316D05F33E}">
      <dgm:prSet/>
      <dgm:spPr/>
      <dgm:t>
        <a:bodyPr/>
        <a:lstStyle/>
        <a:p>
          <a:endParaRPr lang="en-US" sz="1800"/>
        </a:p>
      </dgm:t>
    </dgm:pt>
    <dgm:pt modelId="{4AB9A163-E2CD-4AA6-9D62-622B18EE0DC2}">
      <dgm:prSet phldrT="[Text]" custT="1"/>
      <dgm:spPr/>
      <dgm:t>
        <a:bodyPr/>
        <a:lstStyle/>
        <a:p>
          <a:r>
            <a:rPr lang="en-US" sz="1800" dirty="0" smtClean="0"/>
            <a:t>If fully developed, the clustering model could provide a potential replacement for Split Histories methodology. </a:t>
          </a:r>
          <a:endParaRPr lang="en-US" sz="1800" dirty="0"/>
        </a:p>
      </dgm:t>
    </dgm:pt>
    <dgm:pt modelId="{2891C5AD-5225-4489-90AE-53F6DEDEFE17}" type="parTrans" cxnId="{2B65AB3C-ED36-4681-9AB4-68B30521D7A5}">
      <dgm:prSet/>
      <dgm:spPr/>
      <dgm:t>
        <a:bodyPr/>
        <a:lstStyle/>
        <a:p>
          <a:endParaRPr lang="en-US" sz="1800"/>
        </a:p>
      </dgm:t>
    </dgm:pt>
    <dgm:pt modelId="{B3D01B5A-3B2E-496B-A30F-967B3D3FB05B}" type="sibTrans" cxnId="{2B65AB3C-ED36-4681-9AB4-68B30521D7A5}">
      <dgm:prSet/>
      <dgm:spPr/>
      <dgm:t>
        <a:bodyPr/>
        <a:lstStyle/>
        <a:p>
          <a:endParaRPr lang="en-US" sz="1800"/>
        </a:p>
      </dgm:t>
    </dgm:pt>
    <dgm:pt modelId="{7A806AC3-1D22-48E3-A30D-87766F384DD2}">
      <dgm:prSet phldrT="[Text]" custT="1"/>
      <dgm:spPr/>
      <dgm:t>
        <a:bodyPr/>
        <a:lstStyle/>
        <a:p>
          <a:r>
            <a:rPr lang="en-US" sz="1800" dirty="0" smtClean="0"/>
            <a:t>Could enhance our capabilities to visualize flight performance and allow analysts to make more informed decisions. </a:t>
          </a:r>
          <a:endParaRPr lang="en-US" sz="1800" dirty="0"/>
        </a:p>
      </dgm:t>
    </dgm:pt>
    <dgm:pt modelId="{D0DB0210-EA25-4C75-B4A5-D743D2A6DD16}" type="parTrans" cxnId="{00C115C0-7454-46D1-8E85-187E5F9C7E4A}">
      <dgm:prSet/>
      <dgm:spPr/>
      <dgm:t>
        <a:bodyPr/>
        <a:lstStyle/>
        <a:p>
          <a:endParaRPr lang="en-US" sz="1800"/>
        </a:p>
      </dgm:t>
    </dgm:pt>
    <dgm:pt modelId="{7D71AF19-235B-4F5D-84C0-B2CB16B9937C}" type="sibTrans" cxnId="{00C115C0-7454-46D1-8E85-187E5F9C7E4A}">
      <dgm:prSet/>
      <dgm:spPr/>
      <dgm:t>
        <a:bodyPr/>
        <a:lstStyle/>
        <a:p>
          <a:endParaRPr lang="en-US" sz="1800"/>
        </a:p>
      </dgm:t>
    </dgm:pt>
    <dgm:pt modelId="{C47ECE90-E9BB-4152-8D9E-2E2EF453E346}" type="pres">
      <dgm:prSet presAssocID="{EB892FD9-607D-4542-ADAE-684860187F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043820-9261-49B9-B851-2CFBCCF39C86}" type="pres">
      <dgm:prSet presAssocID="{6469587D-66C5-4E37-98A7-9AC562187B86}" presName="parentLin" presStyleCnt="0"/>
      <dgm:spPr/>
    </dgm:pt>
    <dgm:pt modelId="{84613238-39F1-45D1-9929-BE59B9A0B139}" type="pres">
      <dgm:prSet presAssocID="{6469587D-66C5-4E37-98A7-9AC562187B8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D64A5D9-587D-4F5E-B473-06FB8322FCD7}" type="pres">
      <dgm:prSet presAssocID="{6469587D-66C5-4E37-98A7-9AC562187B8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1ECB0-5439-4729-B889-B1392163F45B}" type="pres">
      <dgm:prSet presAssocID="{6469587D-66C5-4E37-98A7-9AC562187B86}" presName="negativeSpace" presStyleCnt="0"/>
      <dgm:spPr/>
    </dgm:pt>
    <dgm:pt modelId="{40DADF72-18E4-4672-AF17-969576B2ED39}" type="pres">
      <dgm:prSet presAssocID="{6469587D-66C5-4E37-98A7-9AC562187B86}" presName="childText" presStyleLbl="conFgAcc1" presStyleIdx="0" presStyleCnt="3">
        <dgm:presLayoutVars>
          <dgm:bulletEnabled val="1"/>
        </dgm:presLayoutVars>
      </dgm:prSet>
      <dgm:spPr/>
    </dgm:pt>
    <dgm:pt modelId="{66B7CF54-5720-4EEF-8B69-FCF9C1AA2848}" type="pres">
      <dgm:prSet presAssocID="{47D40FAA-4884-4164-BF2A-4108CCF47C6B}" presName="spaceBetweenRectangles" presStyleCnt="0"/>
      <dgm:spPr/>
    </dgm:pt>
    <dgm:pt modelId="{4130ECF8-098D-4D59-A94E-618A87ABC4E1}" type="pres">
      <dgm:prSet presAssocID="{4AB9A163-E2CD-4AA6-9D62-622B18EE0DC2}" presName="parentLin" presStyleCnt="0"/>
      <dgm:spPr/>
    </dgm:pt>
    <dgm:pt modelId="{C77BCC44-8F01-4DE4-A2D9-3F144FB58A5E}" type="pres">
      <dgm:prSet presAssocID="{4AB9A163-E2CD-4AA6-9D62-622B18EE0DC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C9B9AEB-914D-4B13-84B4-C35D9D0B6CE8}" type="pres">
      <dgm:prSet presAssocID="{4AB9A163-E2CD-4AA6-9D62-622B18EE0DC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ADAD2-C445-47F1-9EEA-2DC61124B867}" type="pres">
      <dgm:prSet presAssocID="{4AB9A163-E2CD-4AA6-9D62-622B18EE0DC2}" presName="negativeSpace" presStyleCnt="0"/>
      <dgm:spPr/>
    </dgm:pt>
    <dgm:pt modelId="{ED1F9E3B-A70B-46B5-851C-9A86A01EE818}" type="pres">
      <dgm:prSet presAssocID="{4AB9A163-E2CD-4AA6-9D62-622B18EE0DC2}" presName="childText" presStyleLbl="conFgAcc1" presStyleIdx="1" presStyleCnt="3">
        <dgm:presLayoutVars>
          <dgm:bulletEnabled val="1"/>
        </dgm:presLayoutVars>
      </dgm:prSet>
      <dgm:spPr/>
    </dgm:pt>
    <dgm:pt modelId="{5FC43818-4D12-4D43-AF8C-487C3A0B143C}" type="pres">
      <dgm:prSet presAssocID="{B3D01B5A-3B2E-496B-A30F-967B3D3FB05B}" presName="spaceBetweenRectangles" presStyleCnt="0"/>
      <dgm:spPr/>
    </dgm:pt>
    <dgm:pt modelId="{A9F2877B-22BB-437E-8C1D-C1C67562B34C}" type="pres">
      <dgm:prSet presAssocID="{7A806AC3-1D22-48E3-A30D-87766F384DD2}" presName="parentLin" presStyleCnt="0"/>
      <dgm:spPr/>
    </dgm:pt>
    <dgm:pt modelId="{8AB65EF3-D840-461E-829E-6C29A9C0FAE4}" type="pres">
      <dgm:prSet presAssocID="{7A806AC3-1D22-48E3-A30D-87766F384DD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057720D-72D5-4C16-8CE0-5DE5ADE5FAAA}" type="pres">
      <dgm:prSet presAssocID="{7A806AC3-1D22-48E3-A30D-87766F384DD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B55D7C-4388-4DCE-8811-4F7A0CFAC3EF}" type="pres">
      <dgm:prSet presAssocID="{7A806AC3-1D22-48E3-A30D-87766F384DD2}" presName="negativeSpace" presStyleCnt="0"/>
      <dgm:spPr/>
    </dgm:pt>
    <dgm:pt modelId="{759082C4-4813-4B4C-B5C7-A05AC65D2824}" type="pres">
      <dgm:prSet presAssocID="{7A806AC3-1D22-48E3-A30D-87766F384DD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B7BEF45-B1AD-47B6-8B8F-36316D05F33E}" srcId="{EB892FD9-607D-4542-ADAE-684860187F27}" destId="{6469587D-66C5-4E37-98A7-9AC562187B86}" srcOrd="0" destOrd="0" parTransId="{40041568-55FF-4642-9543-33C2441D354F}" sibTransId="{47D40FAA-4884-4164-BF2A-4108CCF47C6B}"/>
    <dgm:cxn modelId="{1ABCD0DD-3D38-4C51-8315-464DC728FA59}" type="presOf" srcId="{4AB9A163-E2CD-4AA6-9D62-622B18EE0DC2}" destId="{2C9B9AEB-914D-4B13-84B4-C35D9D0B6CE8}" srcOrd="1" destOrd="0" presId="urn:microsoft.com/office/officeart/2005/8/layout/list1"/>
    <dgm:cxn modelId="{469D7909-26ED-4E76-8666-2CD2420ACBD6}" type="presOf" srcId="{4AB9A163-E2CD-4AA6-9D62-622B18EE0DC2}" destId="{C77BCC44-8F01-4DE4-A2D9-3F144FB58A5E}" srcOrd="0" destOrd="0" presId="urn:microsoft.com/office/officeart/2005/8/layout/list1"/>
    <dgm:cxn modelId="{A46E75A8-2795-42E5-A6AF-D03B5A3E55D8}" type="presOf" srcId="{EB892FD9-607D-4542-ADAE-684860187F27}" destId="{C47ECE90-E9BB-4152-8D9E-2E2EF453E346}" srcOrd="0" destOrd="0" presId="urn:microsoft.com/office/officeart/2005/8/layout/list1"/>
    <dgm:cxn modelId="{00C115C0-7454-46D1-8E85-187E5F9C7E4A}" srcId="{EB892FD9-607D-4542-ADAE-684860187F27}" destId="{7A806AC3-1D22-48E3-A30D-87766F384DD2}" srcOrd="2" destOrd="0" parTransId="{D0DB0210-EA25-4C75-B4A5-D743D2A6DD16}" sibTransId="{7D71AF19-235B-4F5D-84C0-B2CB16B9937C}"/>
    <dgm:cxn modelId="{0B1A8A97-AC96-4B28-B932-1CC91587AAA5}" type="presOf" srcId="{6469587D-66C5-4E37-98A7-9AC562187B86}" destId="{84613238-39F1-45D1-9929-BE59B9A0B139}" srcOrd="0" destOrd="0" presId="urn:microsoft.com/office/officeart/2005/8/layout/list1"/>
    <dgm:cxn modelId="{EB4E2FB3-6D95-46CB-A4FD-C10561A588B7}" type="presOf" srcId="{7A806AC3-1D22-48E3-A30D-87766F384DD2}" destId="{8AB65EF3-D840-461E-829E-6C29A9C0FAE4}" srcOrd="0" destOrd="0" presId="urn:microsoft.com/office/officeart/2005/8/layout/list1"/>
    <dgm:cxn modelId="{2B65AB3C-ED36-4681-9AB4-68B30521D7A5}" srcId="{EB892FD9-607D-4542-ADAE-684860187F27}" destId="{4AB9A163-E2CD-4AA6-9D62-622B18EE0DC2}" srcOrd="1" destOrd="0" parTransId="{2891C5AD-5225-4489-90AE-53F6DEDEFE17}" sibTransId="{B3D01B5A-3B2E-496B-A30F-967B3D3FB05B}"/>
    <dgm:cxn modelId="{C0BC860F-0EDF-4011-B469-A24A46BC9786}" type="presOf" srcId="{6469587D-66C5-4E37-98A7-9AC562187B86}" destId="{BD64A5D9-587D-4F5E-B473-06FB8322FCD7}" srcOrd="1" destOrd="0" presId="urn:microsoft.com/office/officeart/2005/8/layout/list1"/>
    <dgm:cxn modelId="{354940AB-FB12-4DC4-B6AE-AF1E46229114}" type="presOf" srcId="{7A806AC3-1D22-48E3-A30D-87766F384DD2}" destId="{7057720D-72D5-4C16-8CE0-5DE5ADE5FAAA}" srcOrd="1" destOrd="0" presId="urn:microsoft.com/office/officeart/2005/8/layout/list1"/>
    <dgm:cxn modelId="{0BCBB907-9965-43C5-96C9-A21DDD42B956}" type="presParOf" srcId="{C47ECE90-E9BB-4152-8D9E-2E2EF453E346}" destId="{92043820-9261-49B9-B851-2CFBCCF39C86}" srcOrd="0" destOrd="0" presId="urn:microsoft.com/office/officeart/2005/8/layout/list1"/>
    <dgm:cxn modelId="{2580E4E6-DBC2-48D9-B9FA-537AD8B97B42}" type="presParOf" srcId="{92043820-9261-49B9-B851-2CFBCCF39C86}" destId="{84613238-39F1-45D1-9929-BE59B9A0B139}" srcOrd="0" destOrd="0" presId="urn:microsoft.com/office/officeart/2005/8/layout/list1"/>
    <dgm:cxn modelId="{0CAF0B1F-6BC3-4371-A76F-97FEF53D37A6}" type="presParOf" srcId="{92043820-9261-49B9-B851-2CFBCCF39C86}" destId="{BD64A5D9-587D-4F5E-B473-06FB8322FCD7}" srcOrd="1" destOrd="0" presId="urn:microsoft.com/office/officeart/2005/8/layout/list1"/>
    <dgm:cxn modelId="{7F970E53-108D-42DC-B947-EC2567F07D0A}" type="presParOf" srcId="{C47ECE90-E9BB-4152-8D9E-2E2EF453E346}" destId="{23F1ECB0-5439-4729-B889-B1392163F45B}" srcOrd="1" destOrd="0" presId="urn:microsoft.com/office/officeart/2005/8/layout/list1"/>
    <dgm:cxn modelId="{91B5FB67-E743-4C61-B84B-BEC4F08DDCAF}" type="presParOf" srcId="{C47ECE90-E9BB-4152-8D9E-2E2EF453E346}" destId="{40DADF72-18E4-4672-AF17-969576B2ED39}" srcOrd="2" destOrd="0" presId="urn:microsoft.com/office/officeart/2005/8/layout/list1"/>
    <dgm:cxn modelId="{C0136120-56F3-4D90-BBD0-328D835EF860}" type="presParOf" srcId="{C47ECE90-E9BB-4152-8D9E-2E2EF453E346}" destId="{66B7CF54-5720-4EEF-8B69-FCF9C1AA2848}" srcOrd="3" destOrd="0" presId="urn:microsoft.com/office/officeart/2005/8/layout/list1"/>
    <dgm:cxn modelId="{2EFDB41C-D221-4575-9D95-66839A11FB25}" type="presParOf" srcId="{C47ECE90-E9BB-4152-8D9E-2E2EF453E346}" destId="{4130ECF8-098D-4D59-A94E-618A87ABC4E1}" srcOrd="4" destOrd="0" presId="urn:microsoft.com/office/officeart/2005/8/layout/list1"/>
    <dgm:cxn modelId="{1E1091DB-3291-46D7-804A-F9CF86580269}" type="presParOf" srcId="{4130ECF8-098D-4D59-A94E-618A87ABC4E1}" destId="{C77BCC44-8F01-4DE4-A2D9-3F144FB58A5E}" srcOrd="0" destOrd="0" presId="urn:microsoft.com/office/officeart/2005/8/layout/list1"/>
    <dgm:cxn modelId="{6365C323-1C82-44C9-812E-9056D3B249AA}" type="presParOf" srcId="{4130ECF8-098D-4D59-A94E-618A87ABC4E1}" destId="{2C9B9AEB-914D-4B13-84B4-C35D9D0B6CE8}" srcOrd="1" destOrd="0" presId="urn:microsoft.com/office/officeart/2005/8/layout/list1"/>
    <dgm:cxn modelId="{EE81E402-D43B-4DCA-89F0-DCDB132C7822}" type="presParOf" srcId="{C47ECE90-E9BB-4152-8D9E-2E2EF453E346}" destId="{610ADAD2-C445-47F1-9EEA-2DC61124B867}" srcOrd="5" destOrd="0" presId="urn:microsoft.com/office/officeart/2005/8/layout/list1"/>
    <dgm:cxn modelId="{39DFBFA8-C06F-47AE-B271-8055152F1019}" type="presParOf" srcId="{C47ECE90-E9BB-4152-8D9E-2E2EF453E346}" destId="{ED1F9E3B-A70B-46B5-851C-9A86A01EE818}" srcOrd="6" destOrd="0" presId="urn:microsoft.com/office/officeart/2005/8/layout/list1"/>
    <dgm:cxn modelId="{B4B180BB-594C-4CEC-9952-B1271C850BD7}" type="presParOf" srcId="{C47ECE90-E9BB-4152-8D9E-2E2EF453E346}" destId="{5FC43818-4D12-4D43-AF8C-487C3A0B143C}" srcOrd="7" destOrd="0" presId="urn:microsoft.com/office/officeart/2005/8/layout/list1"/>
    <dgm:cxn modelId="{D743B22A-A028-4D83-A341-C5BD88574FCB}" type="presParOf" srcId="{C47ECE90-E9BB-4152-8D9E-2E2EF453E346}" destId="{A9F2877B-22BB-437E-8C1D-C1C67562B34C}" srcOrd="8" destOrd="0" presId="urn:microsoft.com/office/officeart/2005/8/layout/list1"/>
    <dgm:cxn modelId="{9A499D57-0F67-4305-BF02-94DEA6AB59C2}" type="presParOf" srcId="{A9F2877B-22BB-437E-8C1D-C1C67562B34C}" destId="{8AB65EF3-D840-461E-829E-6C29A9C0FAE4}" srcOrd="0" destOrd="0" presId="urn:microsoft.com/office/officeart/2005/8/layout/list1"/>
    <dgm:cxn modelId="{DF10174B-81E3-4AD5-B87D-9958F27FC5BB}" type="presParOf" srcId="{A9F2877B-22BB-437E-8C1D-C1C67562B34C}" destId="{7057720D-72D5-4C16-8CE0-5DE5ADE5FAAA}" srcOrd="1" destOrd="0" presId="urn:microsoft.com/office/officeart/2005/8/layout/list1"/>
    <dgm:cxn modelId="{89422822-C968-431B-9182-7808C79DD8BF}" type="presParOf" srcId="{C47ECE90-E9BB-4152-8D9E-2E2EF453E346}" destId="{ADB55D7C-4388-4DCE-8811-4F7A0CFAC3EF}" srcOrd="9" destOrd="0" presId="urn:microsoft.com/office/officeart/2005/8/layout/list1"/>
    <dgm:cxn modelId="{F61F50B9-3789-4D6C-8855-13F845B82E4F}" type="presParOf" srcId="{C47ECE90-E9BB-4152-8D9E-2E2EF453E346}" destId="{759082C4-4813-4B4C-B5C7-A05AC65D282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87F36F-718A-42B4-9AE5-7A9ADA92E212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7B3144-CD75-477A-912E-821195546B2D}">
      <dgm:prSet phldrT="[Text]"/>
      <dgm:spPr/>
      <dgm:t>
        <a:bodyPr/>
        <a:lstStyle/>
        <a:p>
          <a:r>
            <a:rPr lang="en-US" b="1" dirty="0" smtClean="0"/>
            <a:t>Data Extraction &amp; Selection</a:t>
          </a:r>
          <a:endParaRPr lang="en-US" b="1" dirty="0"/>
        </a:p>
      </dgm:t>
    </dgm:pt>
    <dgm:pt modelId="{662503B6-E9AB-4DE3-A2F8-98FDCF885066}" type="parTrans" cxnId="{22ACFF07-5A0E-45DD-8E2D-0000FD4490D6}">
      <dgm:prSet/>
      <dgm:spPr/>
      <dgm:t>
        <a:bodyPr/>
        <a:lstStyle/>
        <a:p>
          <a:endParaRPr lang="en-US"/>
        </a:p>
      </dgm:t>
    </dgm:pt>
    <dgm:pt modelId="{BCBCD2C3-3E47-4BAF-AE76-66E1413FB1DA}" type="sibTrans" cxnId="{22ACFF07-5A0E-45DD-8E2D-0000FD4490D6}">
      <dgm:prSet/>
      <dgm:spPr/>
      <dgm:t>
        <a:bodyPr/>
        <a:lstStyle/>
        <a:p>
          <a:endParaRPr lang="en-US"/>
        </a:p>
      </dgm:t>
    </dgm:pt>
    <dgm:pt modelId="{99E544A2-A4AE-44DB-904D-53CC2363A347}">
      <dgm:prSet phldrT="[Text]"/>
      <dgm:spPr/>
      <dgm:t>
        <a:bodyPr/>
        <a:lstStyle/>
        <a:p>
          <a:r>
            <a:rPr lang="en-US" b="1" dirty="0" smtClean="0"/>
            <a:t>Outlier Detection</a:t>
          </a:r>
          <a:endParaRPr lang="en-US" b="1" dirty="0"/>
        </a:p>
      </dgm:t>
    </dgm:pt>
    <dgm:pt modelId="{A6854808-11A3-4040-AADF-66670C989C66}" type="parTrans" cxnId="{BD2A7D0F-E66E-476B-A3FC-12454BEF2883}">
      <dgm:prSet/>
      <dgm:spPr/>
      <dgm:t>
        <a:bodyPr/>
        <a:lstStyle/>
        <a:p>
          <a:endParaRPr lang="en-US"/>
        </a:p>
      </dgm:t>
    </dgm:pt>
    <dgm:pt modelId="{913892FA-065F-45F0-8772-4D7E9CAC89EE}" type="sibTrans" cxnId="{BD2A7D0F-E66E-476B-A3FC-12454BEF2883}">
      <dgm:prSet/>
      <dgm:spPr/>
      <dgm:t>
        <a:bodyPr/>
        <a:lstStyle/>
        <a:p>
          <a:endParaRPr lang="en-US"/>
        </a:p>
      </dgm:t>
    </dgm:pt>
    <dgm:pt modelId="{B86D1805-6F4F-43DC-ADB8-6B01A6970960}">
      <dgm:prSet phldrT="[Text]"/>
      <dgm:spPr/>
      <dgm:t>
        <a:bodyPr/>
        <a:lstStyle/>
        <a:p>
          <a:r>
            <a:rPr lang="en-US" b="1" dirty="0" smtClean="0"/>
            <a:t>Clustering Method Selection</a:t>
          </a:r>
          <a:endParaRPr lang="en-US" b="1" dirty="0"/>
        </a:p>
      </dgm:t>
    </dgm:pt>
    <dgm:pt modelId="{9B092F4D-6B07-4F90-A704-DDBE6EC26814}" type="parTrans" cxnId="{A5B33A0A-3E65-4D0C-A4BE-808D28E6BF10}">
      <dgm:prSet/>
      <dgm:spPr/>
      <dgm:t>
        <a:bodyPr/>
        <a:lstStyle/>
        <a:p>
          <a:endParaRPr lang="en-US"/>
        </a:p>
      </dgm:t>
    </dgm:pt>
    <dgm:pt modelId="{860FCBDF-4BF6-4973-A804-E8BCF801728C}" type="sibTrans" cxnId="{A5B33A0A-3E65-4D0C-A4BE-808D28E6BF10}">
      <dgm:prSet/>
      <dgm:spPr/>
      <dgm:t>
        <a:bodyPr/>
        <a:lstStyle/>
        <a:p>
          <a:endParaRPr lang="en-US"/>
        </a:p>
      </dgm:t>
    </dgm:pt>
    <dgm:pt modelId="{B11E88A5-947D-40AD-8FE8-4F913F5EE0F7}">
      <dgm:prSet phldrT="[Text]"/>
      <dgm:spPr/>
      <dgm:t>
        <a:bodyPr/>
        <a:lstStyle/>
        <a:p>
          <a:r>
            <a:rPr lang="en-US" b="1" dirty="0" smtClean="0"/>
            <a:t>Clustering &amp; Review of Results </a:t>
          </a:r>
          <a:endParaRPr lang="en-US" b="1" dirty="0"/>
        </a:p>
      </dgm:t>
    </dgm:pt>
    <dgm:pt modelId="{B1815290-3536-4894-AE31-C5B29ECA4EB3}" type="parTrans" cxnId="{3039155D-2557-4E53-9542-E65E673DC283}">
      <dgm:prSet/>
      <dgm:spPr/>
      <dgm:t>
        <a:bodyPr/>
        <a:lstStyle/>
        <a:p>
          <a:endParaRPr lang="en-US"/>
        </a:p>
      </dgm:t>
    </dgm:pt>
    <dgm:pt modelId="{D561526A-AF94-4BCC-8375-192FC05FA43F}" type="sibTrans" cxnId="{3039155D-2557-4E53-9542-E65E673DC283}">
      <dgm:prSet/>
      <dgm:spPr/>
      <dgm:t>
        <a:bodyPr/>
        <a:lstStyle/>
        <a:p>
          <a:endParaRPr lang="en-US"/>
        </a:p>
      </dgm:t>
    </dgm:pt>
    <dgm:pt modelId="{BC849A7F-65E3-4CC3-BB0D-AB77FFBBBC7C}">
      <dgm:prSet phldrT="[Text]"/>
      <dgm:spPr/>
      <dgm:t>
        <a:bodyPr/>
        <a:lstStyle/>
        <a:p>
          <a:r>
            <a:rPr lang="en-US" b="1" dirty="0" smtClean="0"/>
            <a:t>YoY Mapping and Flight Comparison</a:t>
          </a:r>
          <a:endParaRPr lang="en-US" b="1" dirty="0"/>
        </a:p>
      </dgm:t>
    </dgm:pt>
    <dgm:pt modelId="{B55E9435-D4F6-47F9-A501-3796C0703987}" type="parTrans" cxnId="{B1BCC56F-4DC1-431E-8C79-CCB530AC5844}">
      <dgm:prSet/>
      <dgm:spPr/>
      <dgm:t>
        <a:bodyPr/>
        <a:lstStyle/>
        <a:p>
          <a:endParaRPr lang="en-US"/>
        </a:p>
      </dgm:t>
    </dgm:pt>
    <dgm:pt modelId="{00FC980D-80F6-4159-8019-F4981FE5A6DA}" type="sibTrans" cxnId="{B1BCC56F-4DC1-431E-8C79-CCB530AC5844}">
      <dgm:prSet/>
      <dgm:spPr/>
      <dgm:t>
        <a:bodyPr/>
        <a:lstStyle/>
        <a:p>
          <a:endParaRPr lang="en-US"/>
        </a:p>
      </dgm:t>
    </dgm:pt>
    <dgm:pt modelId="{1D8AEB72-99B3-414C-B3AE-34B8D2927D97}" type="pres">
      <dgm:prSet presAssocID="{7587F36F-718A-42B4-9AE5-7A9ADA92E2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F16454-E16C-4CF4-975C-B62878EF00B9}" type="pres">
      <dgm:prSet presAssocID="{BC849A7F-65E3-4CC3-BB0D-AB77FFBBBC7C}" presName="boxAndChildren" presStyleCnt="0"/>
      <dgm:spPr/>
      <dgm:t>
        <a:bodyPr/>
        <a:lstStyle/>
        <a:p>
          <a:endParaRPr lang="en-US"/>
        </a:p>
      </dgm:t>
    </dgm:pt>
    <dgm:pt modelId="{5740228C-649F-4776-8D26-AC5F082FCBD9}" type="pres">
      <dgm:prSet presAssocID="{BC849A7F-65E3-4CC3-BB0D-AB77FFBBBC7C}" presName="parentTextBox" presStyleLbl="node1" presStyleIdx="0" presStyleCnt="5"/>
      <dgm:spPr/>
      <dgm:t>
        <a:bodyPr/>
        <a:lstStyle/>
        <a:p>
          <a:endParaRPr lang="en-US"/>
        </a:p>
      </dgm:t>
    </dgm:pt>
    <dgm:pt modelId="{FB22CDF2-08F7-44FF-ACC4-42BAD5455B94}" type="pres">
      <dgm:prSet presAssocID="{D561526A-AF94-4BCC-8375-192FC05FA43F}" presName="sp" presStyleCnt="0"/>
      <dgm:spPr/>
      <dgm:t>
        <a:bodyPr/>
        <a:lstStyle/>
        <a:p>
          <a:endParaRPr lang="en-US"/>
        </a:p>
      </dgm:t>
    </dgm:pt>
    <dgm:pt modelId="{C68033A3-76BF-4CEE-B062-30B683185A1F}" type="pres">
      <dgm:prSet presAssocID="{B11E88A5-947D-40AD-8FE8-4F913F5EE0F7}" presName="arrowAndChildren" presStyleCnt="0"/>
      <dgm:spPr/>
      <dgm:t>
        <a:bodyPr/>
        <a:lstStyle/>
        <a:p>
          <a:endParaRPr lang="en-US"/>
        </a:p>
      </dgm:t>
    </dgm:pt>
    <dgm:pt modelId="{ACF91864-18EC-4EAC-9327-8A0362378536}" type="pres">
      <dgm:prSet presAssocID="{B11E88A5-947D-40AD-8FE8-4F913F5EE0F7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B62FFCE1-B02C-40B2-B1DF-F6A71D754EFA}" type="pres">
      <dgm:prSet presAssocID="{860FCBDF-4BF6-4973-A804-E8BCF801728C}" presName="sp" presStyleCnt="0"/>
      <dgm:spPr/>
      <dgm:t>
        <a:bodyPr/>
        <a:lstStyle/>
        <a:p>
          <a:endParaRPr lang="en-US"/>
        </a:p>
      </dgm:t>
    </dgm:pt>
    <dgm:pt modelId="{6AE3B6A5-0111-4530-B3E5-0CAB4181673C}" type="pres">
      <dgm:prSet presAssocID="{B86D1805-6F4F-43DC-ADB8-6B01A6970960}" presName="arrowAndChildren" presStyleCnt="0"/>
      <dgm:spPr/>
      <dgm:t>
        <a:bodyPr/>
        <a:lstStyle/>
        <a:p>
          <a:endParaRPr lang="en-US"/>
        </a:p>
      </dgm:t>
    </dgm:pt>
    <dgm:pt modelId="{093B6132-4AED-4E98-A5A9-81E3DD925FAD}" type="pres">
      <dgm:prSet presAssocID="{B86D1805-6F4F-43DC-ADB8-6B01A6970960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9BE2F1AD-C605-46AE-9348-75794599E8E3}" type="pres">
      <dgm:prSet presAssocID="{913892FA-065F-45F0-8772-4D7E9CAC89EE}" presName="sp" presStyleCnt="0"/>
      <dgm:spPr/>
      <dgm:t>
        <a:bodyPr/>
        <a:lstStyle/>
        <a:p>
          <a:endParaRPr lang="en-US"/>
        </a:p>
      </dgm:t>
    </dgm:pt>
    <dgm:pt modelId="{BD6A38B5-80F6-4B8F-8733-FFE04ED3B79B}" type="pres">
      <dgm:prSet presAssocID="{99E544A2-A4AE-44DB-904D-53CC2363A347}" presName="arrowAndChildren" presStyleCnt="0"/>
      <dgm:spPr/>
      <dgm:t>
        <a:bodyPr/>
        <a:lstStyle/>
        <a:p>
          <a:endParaRPr lang="en-US"/>
        </a:p>
      </dgm:t>
    </dgm:pt>
    <dgm:pt modelId="{BA2D0EBC-5AA2-4DCB-8C9B-D87239701818}" type="pres">
      <dgm:prSet presAssocID="{99E544A2-A4AE-44DB-904D-53CC2363A347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B5C1AC10-DFCB-4C84-8A0D-FCFE07CE3C8B}" type="pres">
      <dgm:prSet presAssocID="{BCBCD2C3-3E47-4BAF-AE76-66E1413FB1DA}" presName="sp" presStyleCnt="0"/>
      <dgm:spPr/>
      <dgm:t>
        <a:bodyPr/>
        <a:lstStyle/>
        <a:p>
          <a:endParaRPr lang="en-US"/>
        </a:p>
      </dgm:t>
    </dgm:pt>
    <dgm:pt modelId="{B0ECACCF-A1A1-4835-90BD-BFD62F942824}" type="pres">
      <dgm:prSet presAssocID="{487B3144-CD75-477A-912E-821195546B2D}" presName="arrowAndChildren" presStyleCnt="0"/>
      <dgm:spPr/>
      <dgm:t>
        <a:bodyPr/>
        <a:lstStyle/>
        <a:p>
          <a:endParaRPr lang="en-US"/>
        </a:p>
      </dgm:t>
    </dgm:pt>
    <dgm:pt modelId="{97C42E09-9418-451A-9C13-C47476C3392C}" type="pres">
      <dgm:prSet presAssocID="{487B3144-CD75-477A-912E-821195546B2D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28D6E102-159B-4E37-9A68-200DDC903033}" type="presOf" srcId="{7587F36F-718A-42B4-9AE5-7A9ADA92E212}" destId="{1D8AEB72-99B3-414C-B3AE-34B8D2927D97}" srcOrd="0" destOrd="0" presId="urn:microsoft.com/office/officeart/2005/8/layout/process4"/>
    <dgm:cxn modelId="{45DAB285-5327-44D2-BD91-0B0CFF5D23DF}" type="presOf" srcId="{99E544A2-A4AE-44DB-904D-53CC2363A347}" destId="{BA2D0EBC-5AA2-4DCB-8C9B-D87239701818}" srcOrd="0" destOrd="0" presId="urn:microsoft.com/office/officeart/2005/8/layout/process4"/>
    <dgm:cxn modelId="{661F8038-80C3-4EF8-A61C-031F6512548A}" type="presOf" srcId="{487B3144-CD75-477A-912E-821195546B2D}" destId="{97C42E09-9418-451A-9C13-C47476C3392C}" srcOrd="0" destOrd="0" presId="urn:microsoft.com/office/officeart/2005/8/layout/process4"/>
    <dgm:cxn modelId="{BD2A7D0F-E66E-476B-A3FC-12454BEF2883}" srcId="{7587F36F-718A-42B4-9AE5-7A9ADA92E212}" destId="{99E544A2-A4AE-44DB-904D-53CC2363A347}" srcOrd="1" destOrd="0" parTransId="{A6854808-11A3-4040-AADF-66670C989C66}" sibTransId="{913892FA-065F-45F0-8772-4D7E9CAC89EE}"/>
    <dgm:cxn modelId="{6B863868-0AC9-438E-BEB6-14D86BA51F20}" type="presOf" srcId="{B11E88A5-947D-40AD-8FE8-4F913F5EE0F7}" destId="{ACF91864-18EC-4EAC-9327-8A0362378536}" srcOrd="0" destOrd="0" presId="urn:microsoft.com/office/officeart/2005/8/layout/process4"/>
    <dgm:cxn modelId="{C20C7248-53CD-4838-8184-7B9F0053F678}" type="presOf" srcId="{B86D1805-6F4F-43DC-ADB8-6B01A6970960}" destId="{093B6132-4AED-4E98-A5A9-81E3DD925FAD}" srcOrd="0" destOrd="0" presId="urn:microsoft.com/office/officeart/2005/8/layout/process4"/>
    <dgm:cxn modelId="{A5B33A0A-3E65-4D0C-A4BE-808D28E6BF10}" srcId="{7587F36F-718A-42B4-9AE5-7A9ADA92E212}" destId="{B86D1805-6F4F-43DC-ADB8-6B01A6970960}" srcOrd="2" destOrd="0" parTransId="{9B092F4D-6B07-4F90-A704-DDBE6EC26814}" sibTransId="{860FCBDF-4BF6-4973-A804-E8BCF801728C}"/>
    <dgm:cxn modelId="{3039155D-2557-4E53-9542-E65E673DC283}" srcId="{7587F36F-718A-42B4-9AE5-7A9ADA92E212}" destId="{B11E88A5-947D-40AD-8FE8-4F913F5EE0F7}" srcOrd="3" destOrd="0" parTransId="{B1815290-3536-4894-AE31-C5B29ECA4EB3}" sibTransId="{D561526A-AF94-4BCC-8375-192FC05FA43F}"/>
    <dgm:cxn modelId="{A1676EDE-0FC0-4740-A3ED-844C648370D5}" type="presOf" srcId="{BC849A7F-65E3-4CC3-BB0D-AB77FFBBBC7C}" destId="{5740228C-649F-4776-8D26-AC5F082FCBD9}" srcOrd="0" destOrd="0" presId="urn:microsoft.com/office/officeart/2005/8/layout/process4"/>
    <dgm:cxn modelId="{B1BCC56F-4DC1-431E-8C79-CCB530AC5844}" srcId="{7587F36F-718A-42B4-9AE5-7A9ADA92E212}" destId="{BC849A7F-65E3-4CC3-BB0D-AB77FFBBBC7C}" srcOrd="4" destOrd="0" parTransId="{B55E9435-D4F6-47F9-A501-3796C0703987}" sibTransId="{00FC980D-80F6-4159-8019-F4981FE5A6DA}"/>
    <dgm:cxn modelId="{22ACFF07-5A0E-45DD-8E2D-0000FD4490D6}" srcId="{7587F36F-718A-42B4-9AE5-7A9ADA92E212}" destId="{487B3144-CD75-477A-912E-821195546B2D}" srcOrd="0" destOrd="0" parTransId="{662503B6-E9AB-4DE3-A2F8-98FDCF885066}" sibTransId="{BCBCD2C3-3E47-4BAF-AE76-66E1413FB1DA}"/>
    <dgm:cxn modelId="{714975B6-4996-471D-8369-53F22C93224F}" type="presParOf" srcId="{1D8AEB72-99B3-414C-B3AE-34B8D2927D97}" destId="{7EF16454-E16C-4CF4-975C-B62878EF00B9}" srcOrd="0" destOrd="0" presId="urn:microsoft.com/office/officeart/2005/8/layout/process4"/>
    <dgm:cxn modelId="{105403FE-D6DD-4E0C-828E-636CEE56D796}" type="presParOf" srcId="{7EF16454-E16C-4CF4-975C-B62878EF00B9}" destId="{5740228C-649F-4776-8D26-AC5F082FCBD9}" srcOrd="0" destOrd="0" presId="urn:microsoft.com/office/officeart/2005/8/layout/process4"/>
    <dgm:cxn modelId="{40FA05D5-D9E0-4F3B-9101-034755959FFB}" type="presParOf" srcId="{1D8AEB72-99B3-414C-B3AE-34B8D2927D97}" destId="{FB22CDF2-08F7-44FF-ACC4-42BAD5455B94}" srcOrd="1" destOrd="0" presId="urn:microsoft.com/office/officeart/2005/8/layout/process4"/>
    <dgm:cxn modelId="{DB3DACA9-A949-40FA-BFC5-17DDC55A25C9}" type="presParOf" srcId="{1D8AEB72-99B3-414C-B3AE-34B8D2927D97}" destId="{C68033A3-76BF-4CEE-B062-30B683185A1F}" srcOrd="2" destOrd="0" presId="urn:microsoft.com/office/officeart/2005/8/layout/process4"/>
    <dgm:cxn modelId="{0B09E57C-434D-47A1-9426-06943CCEB2F7}" type="presParOf" srcId="{C68033A3-76BF-4CEE-B062-30B683185A1F}" destId="{ACF91864-18EC-4EAC-9327-8A0362378536}" srcOrd="0" destOrd="0" presId="urn:microsoft.com/office/officeart/2005/8/layout/process4"/>
    <dgm:cxn modelId="{FF172CDD-1ABB-4F16-AA94-19E6A474CB80}" type="presParOf" srcId="{1D8AEB72-99B3-414C-B3AE-34B8D2927D97}" destId="{B62FFCE1-B02C-40B2-B1DF-F6A71D754EFA}" srcOrd="3" destOrd="0" presId="urn:microsoft.com/office/officeart/2005/8/layout/process4"/>
    <dgm:cxn modelId="{A923730F-F61B-4760-96E9-EB620BE0876A}" type="presParOf" srcId="{1D8AEB72-99B3-414C-B3AE-34B8D2927D97}" destId="{6AE3B6A5-0111-4530-B3E5-0CAB4181673C}" srcOrd="4" destOrd="0" presId="urn:microsoft.com/office/officeart/2005/8/layout/process4"/>
    <dgm:cxn modelId="{A7DB4E53-FF69-4335-B571-E54442416C54}" type="presParOf" srcId="{6AE3B6A5-0111-4530-B3E5-0CAB4181673C}" destId="{093B6132-4AED-4E98-A5A9-81E3DD925FAD}" srcOrd="0" destOrd="0" presId="urn:microsoft.com/office/officeart/2005/8/layout/process4"/>
    <dgm:cxn modelId="{EEBECD41-C842-4EFF-A7D3-152907980375}" type="presParOf" srcId="{1D8AEB72-99B3-414C-B3AE-34B8D2927D97}" destId="{9BE2F1AD-C605-46AE-9348-75794599E8E3}" srcOrd="5" destOrd="0" presId="urn:microsoft.com/office/officeart/2005/8/layout/process4"/>
    <dgm:cxn modelId="{A3C35D11-74A3-4BA2-9B9D-8CEAEF3FF375}" type="presParOf" srcId="{1D8AEB72-99B3-414C-B3AE-34B8D2927D97}" destId="{BD6A38B5-80F6-4B8F-8733-FFE04ED3B79B}" srcOrd="6" destOrd="0" presId="urn:microsoft.com/office/officeart/2005/8/layout/process4"/>
    <dgm:cxn modelId="{B8C741C7-E97E-44AF-8D25-C32BB4040C32}" type="presParOf" srcId="{BD6A38B5-80F6-4B8F-8733-FFE04ED3B79B}" destId="{BA2D0EBC-5AA2-4DCB-8C9B-D87239701818}" srcOrd="0" destOrd="0" presId="urn:microsoft.com/office/officeart/2005/8/layout/process4"/>
    <dgm:cxn modelId="{4AED70F0-270A-4A28-884A-8B1968D28D49}" type="presParOf" srcId="{1D8AEB72-99B3-414C-B3AE-34B8D2927D97}" destId="{B5C1AC10-DFCB-4C84-8A0D-FCFE07CE3C8B}" srcOrd="7" destOrd="0" presId="urn:microsoft.com/office/officeart/2005/8/layout/process4"/>
    <dgm:cxn modelId="{AF02B75F-EDAE-4412-961A-912E1EC96D53}" type="presParOf" srcId="{1D8AEB72-99B3-414C-B3AE-34B8D2927D97}" destId="{B0ECACCF-A1A1-4835-90BD-BFD62F942824}" srcOrd="8" destOrd="0" presId="urn:microsoft.com/office/officeart/2005/8/layout/process4"/>
    <dgm:cxn modelId="{78087E2A-98AB-42DC-9E1D-38ADD6112DFB}" type="presParOf" srcId="{B0ECACCF-A1A1-4835-90BD-BFD62F942824}" destId="{97C42E09-9418-451A-9C13-C47476C3392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4B0BDC-0F73-4270-8B31-D911DE2CDDD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6818B3-24B9-4191-8D24-34A3FB971732}">
      <dgm:prSet phldrT="[Text]"/>
      <dgm:spPr/>
      <dgm:t>
        <a:bodyPr/>
        <a:lstStyle/>
        <a:p>
          <a:r>
            <a:rPr lang="en-US" dirty="0" smtClean="0"/>
            <a:t>Reviewing the number of flight cluster groups</a:t>
          </a:r>
          <a:endParaRPr lang="en-US" dirty="0"/>
        </a:p>
      </dgm:t>
    </dgm:pt>
    <dgm:pt modelId="{652B161E-3CC9-407E-A818-35851BF2A32F}" type="parTrans" cxnId="{445A3AFC-90A0-4CCB-8447-8E34142C20F1}">
      <dgm:prSet/>
      <dgm:spPr/>
      <dgm:t>
        <a:bodyPr/>
        <a:lstStyle/>
        <a:p>
          <a:endParaRPr lang="en-US"/>
        </a:p>
      </dgm:t>
    </dgm:pt>
    <dgm:pt modelId="{BD5E6103-84C0-44DA-8307-8571ACCA2E23}" type="sibTrans" cxnId="{445A3AFC-90A0-4CCB-8447-8E34142C20F1}">
      <dgm:prSet/>
      <dgm:spPr/>
      <dgm:t>
        <a:bodyPr/>
        <a:lstStyle/>
        <a:p>
          <a:endParaRPr lang="en-US"/>
        </a:p>
      </dgm:t>
    </dgm:pt>
    <dgm:pt modelId="{025FE151-2D90-442D-AAC4-00D48F4D673A}">
      <dgm:prSet phldrT="[Text]"/>
      <dgm:spPr/>
      <dgm:t>
        <a:bodyPr/>
        <a:lstStyle/>
        <a:p>
          <a:r>
            <a:rPr lang="en-US" dirty="0" smtClean="0"/>
            <a:t>Reviewing Load Factor and Average Revenue per cluster per DirMkt</a:t>
          </a:r>
          <a:endParaRPr lang="en-US" dirty="0"/>
        </a:p>
      </dgm:t>
    </dgm:pt>
    <dgm:pt modelId="{4DCFB987-3EB4-4F25-A66B-9A9EBB1C1AA5}" type="parTrans" cxnId="{CD314C4A-1DC7-49CB-8FF8-23AD6839753E}">
      <dgm:prSet/>
      <dgm:spPr/>
      <dgm:t>
        <a:bodyPr/>
        <a:lstStyle/>
        <a:p>
          <a:endParaRPr lang="en-US"/>
        </a:p>
      </dgm:t>
    </dgm:pt>
    <dgm:pt modelId="{D00FF189-BADD-4CB3-A16E-CD56CFC7C8AF}" type="sibTrans" cxnId="{CD314C4A-1DC7-49CB-8FF8-23AD6839753E}">
      <dgm:prSet/>
      <dgm:spPr/>
      <dgm:t>
        <a:bodyPr/>
        <a:lstStyle/>
        <a:p>
          <a:endParaRPr lang="en-US"/>
        </a:p>
      </dgm:t>
    </dgm:pt>
    <dgm:pt modelId="{9F1E63AD-B6EB-42C6-9480-6EA1B77B77CC}">
      <dgm:prSet phldrT="[Text]"/>
      <dgm:spPr/>
      <dgm:t>
        <a:bodyPr/>
        <a:lstStyle/>
        <a:p>
          <a:r>
            <a:rPr lang="en-US" smtClean="0"/>
            <a:t>Reviewing the outlier removal process </a:t>
          </a:r>
          <a:endParaRPr lang="en-US" dirty="0"/>
        </a:p>
      </dgm:t>
    </dgm:pt>
    <dgm:pt modelId="{4AA0C047-9E3B-4A72-9A12-4333FCC739BA}" type="parTrans" cxnId="{8D8B830E-6594-4DDE-AB69-F557DD29D451}">
      <dgm:prSet/>
      <dgm:spPr/>
      <dgm:t>
        <a:bodyPr/>
        <a:lstStyle/>
        <a:p>
          <a:endParaRPr lang="en-US"/>
        </a:p>
      </dgm:t>
    </dgm:pt>
    <dgm:pt modelId="{013AE95A-EEA4-4FA4-9FF0-483915EB39E1}" type="sibTrans" cxnId="{8D8B830E-6594-4DDE-AB69-F557DD29D451}">
      <dgm:prSet/>
      <dgm:spPr/>
      <dgm:t>
        <a:bodyPr/>
        <a:lstStyle/>
        <a:p>
          <a:endParaRPr lang="en-US"/>
        </a:p>
      </dgm:t>
    </dgm:pt>
    <dgm:pt modelId="{B8E3C881-0AF2-47BE-98E0-4BF32BBEDDF9}" type="pres">
      <dgm:prSet presAssocID="{E74B0BDC-0F73-4270-8B31-D911DE2CDDD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441964B-8F92-40BD-9284-72ECAD9202CF}" type="pres">
      <dgm:prSet presAssocID="{E74B0BDC-0F73-4270-8B31-D911DE2CDDD8}" presName="Name1" presStyleCnt="0"/>
      <dgm:spPr/>
    </dgm:pt>
    <dgm:pt modelId="{73D2E7F0-850E-4E8E-B0F7-E60C89797DBB}" type="pres">
      <dgm:prSet presAssocID="{E74B0BDC-0F73-4270-8B31-D911DE2CDDD8}" presName="cycle" presStyleCnt="0"/>
      <dgm:spPr/>
    </dgm:pt>
    <dgm:pt modelId="{FB5AA33B-7C7C-4E48-BC7D-B8698831D48A}" type="pres">
      <dgm:prSet presAssocID="{E74B0BDC-0F73-4270-8B31-D911DE2CDDD8}" presName="srcNode" presStyleLbl="node1" presStyleIdx="0" presStyleCnt="3"/>
      <dgm:spPr/>
    </dgm:pt>
    <dgm:pt modelId="{6AE31BF1-FB5A-410F-9E55-7E142B31D285}" type="pres">
      <dgm:prSet presAssocID="{E74B0BDC-0F73-4270-8B31-D911DE2CDDD8}" presName="conn" presStyleLbl="parChTrans1D2" presStyleIdx="0" presStyleCnt="1"/>
      <dgm:spPr/>
      <dgm:t>
        <a:bodyPr/>
        <a:lstStyle/>
        <a:p>
          <a:endParaRPr lang="en-US"/>
        </a:p>
      </dgm:t>
    </dgm:pt>
    <dgm:pt modelId="{18C8B847-FB65-4D6B-B5F3-12A276CCBC2D}" type="pres">
      <dgm:prSet presAssocID="{E74B0BDC-0F73-4270-8B31-D911DE2CDDD8}" presName="extraNode" presStyleLbl="node1" presStyleIdx="0" presStyleCnt="3"/>
      <dgm:spPr/>
    </dgm:pt>
    <dgm:pt modelId="{CC5621A0-F832-4672-8137-5B28DABBEB5B}" type="pres">
      <dgm:prSet presAssocID="{E74B0BDC-0F73-4270-8B31-D911DE2CDDD8}" presName="dstNode" presStyleLbl="node1" presStyleIdx="0" presStyleCnt="3"/>
      <dgm:spPr/>
    </dgm:pt>
    <dgm:pt modelId="{123637A1-D9EA-4E54-BC5D-A4A7817DC8B9}" type="pres">
      <dgm:prSet presAssocID="{B36818B3-24B9-4191-8D24-34A3FB97173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00402-222B-4230-B063-6DFB1D9AA226}" type="pres">
      <dgm:prSet presAssocID="{B36818B3-24B9-4191-8D24-34A3FB971732}" presName="accent_1" presStyleCnt="0"/>
      <dgm:spPr/>
    </dgm:pt>
    <dgm:pt modelId="{E832C369-BA8F-410A-81A6-001FDE5F6832}" type="pres">
      <dgm:prSet presAssocID="{B36818B3-24B9-4191-8D24-34A3FB971732}" presName="accentRepeatNode" presStyleLbl="solidFgAcc1" presStyleIdx="0" presStyleCnt="3"/>
      <dgm:spPr/>
    </dgm:pt>
    <dgm:pt modelId="{784ADB08-3473-4AB4-9925-0AABE62963B0}" type="pres">
      <dgm:prSet presAssocID="{025FE151-2D90-442D-AAC4-00D48F4D673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F96E1-A81A-4EE1-BF5B-26938DE13632}" type="pres">
      <dgm:prSet presAssocID="{025FE151-2D90-442D-AAC4-00D48F4D673A}" presName="accent_2" presStyleCnt="0"/>
      <dgm:spPr/>
    </dgm:pt>
    <dgm:pt modelId="{483E9865-5598-4959-8223-9B8B3D9AE0EF}" type="pres">
      <dgm:prSet presAssocID="{025FE151-2D90-442D-AAC4-00D48F4D673A}" presName="accentRepeatNode" presStyleLbl="solidFgAcc1" presStyleIdx="1" presStyleCnt="3"/>
      <dgm:spPr/>
    </dgm:pt>
    <dgm:pt modelId="{1675F0E2-B17D-456D-B8C1-D0F6E90805A2}" type="pres">
      <dgm:prSet presAssocID="{9F1E63AD-B6EB-42C6-9480-6EA1B77B77C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84C9E-47EF-4D88-B2BF-8743C93BB12E}" type="pres">
      <dgm:prSet presAssocID="{9F1E63AD-B6EB-42C6-9480-6EA1B77B77CC}" presName="accent_3" presStyleCnt="0"/>
      <dgm:spPr/>
    </dgm:pt>
    <dgm:pt modelId="{C426C6DC-4354-46C4-BB84-1578083B6D7C}" type="pres">
      <dgm:prSet presAssocID="{9F1E63AD-B6EB-42C6-9480-6EA1B77B77CC}" presName="accentRepeatNode" presStyleLbl="solidFgAcc1" presStyleIdx="2" presStyleCnt="3"/>
      <dgm:spPr/>
    </dgm:pt>
  </dgm:ptLst>
  <dgm:cxnLst>
    <dgm:cxn modelId="{5EFBEC41-441E-452F-A837-85A11EF687A1}" type="presOf" srcId="{E74B0BDC-0F73-4270-8B31-D911DE2CDDD8}" destId="{B8E3C881-0AF2-47BE-98E0-4BF32BBEDDF9}" srcOrd="0" destOrd="0" presId="urn:microsoft.com/office/officeart/2008/layout/VerticalCurvedList"/>
    <dgm:cxn modelId="{1814BB7B-0F95-40F8-8E16-B6157E97F066}" type="presOf" srcId="{BD5E6103-84C0-44DA-8307-8571ACCA2E23}" destId="{6AE31BF1-FB5A-410F-9E55-7E142B31D285}" srcOrd="0" destOrd="0" presId="urn:microsoft.com/office/officeart/2008/layout/VerticalCurvedList"/>
    <dgm:cxn modelId="{CD314C4A-1DC7-49CB-8FF8-23AD6839753E}" srcId="{E74B0BDC-0F73-4270-8B31-D911DE2CDDD8}" destId="{025FE151-2D90-442D-AAC4-00D48F4D673A}" srcOrd="1" destOrd="0" parTransId="{4DCFB987-3EB4-4F25-A66B-9A9EBB1C1AA5}" sibTransId="{D00FF189-BADD-4CB3-A16E-CD56CFC7C8AF}"/>
    <dgm:cxn modelId="{2EC31C65-3EBB-46BE-A7A6-61D3D3FA5803}" type="presOf" srcId="{025FE151-2D90-442D-AAC4-00D48F4D673A}" destId="{784ADB08-3473-4AB4-9925-0AABE62963B0}" srcOrd="0" destOrd="0" presId="urn:microsoft.com/office/officeart/2008/layout/VerticalCurvedList"/>
    <dgm:cxn modelId="{A99CE0D7-654B-4944-A2D8-D133453A4397}" type="presOf" srcId="{B36818B3-24B9-4191-8D24-34A3FB971732}" destId="{123637A1-D9EA-4E54-BC5D-A4A7817DC8B9}" srcOrd="0" destOrd="0" presId="urn:microsoft.com/office/officeart/2008/layout/VerticalCurvedList"/>
    <dgm:cxn modelId="{1CEAAE3D-74F9-4052-8871-60C8ACC79F4F}" type="presOf" srcId="{9F1E63AD-B6EB-42C6-9480-6EA1B77B77CC}" destId="{1675F0E2-B17D-456D-B8C1-D0F6E90805A2}" srcOrd="0" destOrd="0" presId="urn:microsoft.com/office/officeart/2008/layout/VerticalCurvedList"/>
    <dgm:cxn modelId="{445A3AFC-90A0-4CCB-8447-8E34142C20F1}" srcId="{E74B0BDC-0F73-4270-8B31-D911DE2CDDD8}" destId="{B36818B3-24B9-4191-8D24-34A3FB971732}" srcOrd="0" destOrd="0" parTransId="{652B161E-3CC9-407E-A818-35851BF2A32F}" sibTransId="{BD5E6103-84C0-44DA-8307-8571ACCA2E23}"/>
    <dgm:cxn modelId="{8D8B830E-6594-4DDE-AB69-F557DD29D451}" srcId="{E74B0BDC-0F73-4270-8B31-D911DE2CDDD8}" destId="{9F1E63AD-B6EB-42C6-9480-6EA1B77B77CC}" srcOrd="2" destOrd="0" parTransId="{4AA0C047-9E3B-4A72-9A12-4333FCC739BA}" sibTransId="{013AE95A-EEA4-4FA4-9FF0-483915EB39E1}"/>
    <dgm:cxn modelId="{8027F5D3-A6C7-407A-AAEF-501AE3124AA1}" type="presParOf" srcId="{B8E3C881-0AF2-47BE-98E0-4BF32BBEDDF9}" destId="{E441964B-8F92-40BD-9284-72ECAD9202CF}" srcOrd="0" destOrd="0" presId="urn:microsoft.com/office/officeart/2008/layout/VerticalCurvedList"/>
    <dgm:cxn modelId="{A011108C-0586-44B2-818A-AC23872462DD}" type="presParOf" srcId="{E441964B-8F92-40BD-9284-72ECAD9202CF}" destId="{73D2E7F0-850E-4E8E-B0F7-E60C89797DBB}" srcOrd="0" destOrd="0" presId="urn:microsoft.com/office/officeart/2008/layout/VerticalCurvedList"/>
    <dgm:cxn modelId="{0FAE0874-04DB-4A55-9669-FC459399593F}" type="presParOf" srcId="{73D2E7F0-850E-4E8E-B0F7-E60C89797DBB}" destId="{FB5AA33B-7C7C-4E48-BC7D-B8698831D48A}" srcOrd="0" destOrd="0" presId="urn:microsoft.com/office/officeart/2008/layout/VerticalCurvedList"/>
    <dgm:cxn modelId="{82A912DC-E64C-4B3E-839F-BAFF76690F9F}" type="presParOf" srcId="{73D2E7F0-850E-4E8E-B0F7-E60C89797DBB}" destId="{6AE31BF1-FB5A-410F-9E55-7E142B31D285}" srcOrd="1" destOrd="0" presId="urn:microsoft.com/office/officeart/2008/layout/VerticalCurvedList"/>
    <dgm:cxn modelId="{B4ABCE54-F081-4EE6-A407-D151C978AEB3}" type="presParOf" srcId="{73D2E7F0-850E-4E8E-B0F7-E60C89797DBB}" destId="{18C8B847-FB65-4D6B-B5F3-12A276CCBC2D}" srcOrd="2" destOrd="0" presId="urn:microsoft.com/office/officeart/2008/layout/VerticalCurvedList"/>
    <dgm:cxn modelId="{AF1DDDD7-E2C2-4B64-9DC4-0D43B39CE013}" type="presParOf" srcId="{73D2E7F0-850E-4E8E-B0F7-E60C89797DBB}" destId="{CC5621A0-F832-4672-8137-5B28DABBEB5B}" srcOrd="3" destOrd="0" presId="urn:microsoft.com/office/officeart/2008/layout/VerticalCurvedList"/>
    <dgm:cxn modelId="{EFA20955-9D59-49BC-BB48-88EEBC7FF562}" type="presParOf" srcId="{E441964B-8F92-40BD-9284-72ECAD9202CF}" destId="{123637A1-D9EA-4E54-BC5D-A4A7817DC8B9}" srcOrd="1" destOrd="0" presId="urn:microsoft.com/office/officeart/2008/layout/VerticalCurvedList"/>
    <dgm:cxn modelId="{34F7F344-E6EE-4E15-8986-CFE937057989}" type="presParOf" srcId="{E441964B-8F92-40BD-9284-72ECAD9202CF}" destId="{5BF00402-222B-4230-B063-6DFB1D9AA226}" srcOrd="2" destOrd="0" presId="urn:microsoft.com/office/officeart/2008/layout/VerticalCurvedList"/>
    <dgm:cxn modelId="{9ABF2F46-810B-4C68-A15B-66B4FFABFAB2}" type="presParOf" srcId="{5BF00402-222B-4230-B063-6DFB1D9AA226}" destId="{E832C369-BA8F-410A-81A6-001FDE5F6832}" srcOrd="0" destOrd="0" presId="urn:microsoft.com/office/officeart/2008/layout/VerticalCurvedList"/>
    <dgm:cxn modelId="{1D357CB0-822F-4A67-BB95-4F659B25A600}" type="presParOf" srcId="{E441964B-8F92-40BD-9284-72ECAD9202CF}" destId="{784ADB08-3473-4AB4-9925-0AABE62963B0}" srcOrd="3" destOrd="0" presId="urn:microsoft.com/office/officeart/2008/layout/VerticalCurvedList"/>
    <dgm:cxn modelId="{D54EF68B-AB28-449C-99F2-C4755342335C}" type="presParOf" srcId="{E441964B-8F92-40BD-9284-72ECAD9202CF}" destId="{E0DF96E1-A81A-4EE1-BF5B-26938DE13632}" srcOrd="4" destOrd="0" presId="urn:microsoft.com/office/officeart/2008/layout/VerticalCurvedList"/>
    <dgm:cxn modelId="{63FA79D7-6C22-4B1D-8887-D090CFE3782E}" type="presParOf" srcId="{E0DF96E1-A81A-4EE1-BF5B-26938DE13632}" destId="{483E9865-5598-4959-8223-9B8B3D9AE0EF}" srcOrd="0" destOrd="0" presId="urn:microsoft.com/office/officeart/2008/layout/VerticalCurvedList"/>
    <dgm:cxn modelId="{8EE50CA7-E4AD-4A7B-BF60-723E89451DEF}" type="presParOf" srcId="{E441964B-8F92-40BD-9284-72ECAD9202CF}" destId="{1675F0E2-B17D-456D-B8C1-D0F6E90805A2}" srcOrd="5" destOrd="0" presId="urn:microsoft.com/office/officeart/2008/layout/VerticalCurvedList"/>
    <dgm:cxn modelId="{EC94BAA9-2696-43F9-889D-653B9FF3CA62}" type="presParOf" srcId="{E441964B-8F92-40BD-9284-72ECAD9202CF}" destId="{82584C9E-47EF-4D88-B2BF-8743C93BB12E}" srcOrd="6" destOrd="0" presId="urn:microsoft.com/office/officeart/2008/layout/VerticalCurvedList"/>
    <dgm:cxn modelId="{8BCB393B-EC81-4651-910B-85628023A9A4}" type="presParOf" srcId="{82584C9E-47EF-4D88-B2BF-8743C93BB12E}" destId="{C426C6DC-4354-46C4-BB84-1578083B6D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F70182-CF29-4E98-84E1-446968CCE5B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C63261-098B-4C21-9F51-5FB3ED8022F1}">
      <dgm:prSet phldrT="[Text]"/>
      <dgm:spPr/>
      <dgm:t>
        <a:bodyPr/>
        <a:lstStyle/>
        <a:p>
          <a:r>
            <a:rPr lang="en-US" dirty="0" smtClean="0"/>
            <a:t>Export newly clustered flight data back into SQL</a:t>
          </a:r>
          <a:endParaRPr lang="en-US" dirty="0"/>
        </a:p>
      </dgm:t>
    </dgm:pt>
    <dgm:pt modelId="{8257A05B-B8D7-4834-8ED0-9168BDD4E053}" type="parTrans" cxnId="{7DB6B140-8921-4968-A20E-F7E0D9F2A0E0}">
      <dgm:prSet/>
      <dgm:spPr/>
      <dgm:t>
        <a:bodyPr/>
        <a:lstStyle/>
        <a:p>
          <a:endParaRPr lang="en-US"/>
        </a:p>
      </dgm:t>
    </dgm:pt>
    <dgm:pt modelId="{5842E943-B486-4926-B279-D38BEA3E4BB6}" type="sibTrans" cxnId="{7DB6B140-8921-4968-A20E-F7E0D9F2A0E0}">
      <dgm:prSet/>
      <dgm:spPr/>
      <dgm:t>
        <a:bodyPr/>
        <a:lstStyle/>
        <a:p>
          <a:endParaRPr lang="en-US"/>
        </a:p>
      </dgm:t>
    </dgm:pt>
    <dgm:pt modelId="{0F1BAFE2-6650-4962-82FB-4AC51FF4626C}">
      <dgm:prSet phldrT="[Text]"/>
      <dgm:spPr/>
      <dgm:t>
        <a:bodyPr/>
        <a:lstStyle/>
        <a:p>
          <a:r>
            <a:rPr lang="en-US" dirty="0" smtClean="0"/>
            <a:t>Collect flight data from multiple different NDOs and aggregate key KPIs per cluster </a:t>
          </a:r>
          <a:endParaRPr lang="en-US" dirty="0"/>
        </a:p>
      </dgm:t>
    </dgm:pt>
    <dgm:pt modelId="{62D968AA-3C92-4789-B32A-CAB4499A71E1}" type="parTrans" cxnId="{868ACD48-4D47-44B2-8151-7389B7383E29}">
      <dgm:prSet/>
      <dgm:spPr/>
      <dgm:t>
        <a:bodyPr/>
        <a:lstStyle/>
        <a:p>
          <a:endParaRPr lang="en-US"/>
        </a:p>
      </dgm:t>
    </dgm:pt>
    <dgm:pt modelId="{142F290F-284B-43B0-8A6C-E0AB953C6A35}" type="sibTrans" cxnId="{868ACD48-4D47-44B2-8151-7389B7383E29}">
      <dgm:prSet/>
      <dgm:spPr/>
      <dgm:t>
        <a:bodyPr/>
        <a:lstStyle/>
        <a:p>
          <a:endParaRPr lang="en-US"/>
        </a:p>
      </dgm:t>
    </dgm:pt>
    <dgm:pt modelId="{91074EA0-FFEF-4098-8202-718C5162A911}">
      <dgm:prSet phldrT="[Text]"/>
      <dgm:spPr/>
      <dgm:t>
        <a:bodyPr/>
        <a:lstStyle/>
        <a:p>
          <a:r>
            <a:rPr lang="en-US" dirty="0" smtClean="0"/>
            <a:t>Import Data from SQL back into Tableau for Visualization &amp; Analysis </a:t>
          </a:r>
          <a:endParaRPr lang="en-US" dirty="0"/>
        </a:p>
      </dgm:t>
    </dgm:pt>
    <dgm:pt modelId="{2F0AA5AC-D0B5-4EC3-83CF-5A0B15472510}" type="parTrans" cxnId="{D9E5F11E-A546-45CD-9F04-44260893918D}">
      <dgm:prSet/>
      <dgm:spPr/>
      <dgm:t>
        <a:bodyPr/>
        <a:lstStyle/>
        <a:p>
          <a:endParaRPr lang="en-US"/>
        </a:p>
      </dgm:t>
    </dgm:pt>
    <dgm:pt modelId="{F4DF027F-891B-41E2-AC20-8B961C2B9D73}" type="sibTrans" cxnId="{D9E5F11E-A546-45CD-9F04-44260893918D}">
      <dgm:prSet/>
      <dgm:spPr/>
      <dgm:t>
        <a:bodyPr/>
        <a:lstStyle/>
        <a:p>
          <a:endParaRPr lang="en-US"/>
        </a:p>
      </dgm:t>
    </dgm:pt>
    <dgm:pt modelId="{FF400968-5FE7-47AD-86B6-F25E3019B68C}" type="pres">
      <dgm:prSet presAssocID="{84F70182-CF29-4E98-84E1-446968CCE5B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CB1E8C-CB7E-4B52-9089-41DFC5BC39F9}" type="pres">
      <dgm:prSet presAssocID="{84F70182-CF29-4E98-84E1-446968CCE5B5}" presName="arrow" presStyleLbl="bgShp" presStyleIdx="0" presStyleCnt="1"/>
      <dgm:spPr/>
    </dgm:pt>
    <dgm:pt modelId="{312F68CF-2228-425C-A257-99BDEE4893D0}" type="pres">
      <dgm:prSet presAssocID="{84F70182-CF29-4E98-84E1-446968CCE5B5}" presName="points" presStyleCnt="0"/>
      <dgm:spPr/>
    </dgm:pt>
    <dgm:pt modelId="{A0666CF4-E8CF-484E-B9D9-6E4EC50C99C0}" type="pres">
      <dgm:prSet presAssocID="{ADC63261-098B-4C21-9F51-5FB3ED8022F1}" presName="compositeA" presStyleCnt="0"/>
      <dgm:spPr/>
    </dgm:pt>
    <dgm:pt modelId="{B4A2EC94-05D5-4AB2-8972-AC9FB8D6209B}" type="pres">
      <dgm:prSet presAssocID="{ADC63261-098B-4C21-9F51-5FB3ED8022F1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CBD72-C937-4979-B521-3C3F55D7FD99}" type="pres">
      <dgm:prSet presAssocID="{ADC63261-098B-4C21-9F51-5FB3ED8022F1}" presName="circleA" presStyleLbl="node1" presStyleIdx="0" presStyleCnt="3"/>
      <dgm:spPr/>
    </dgm:pt>
    <dgm:pt modelId="{AD650788-7BE2-46A3-B7D8-764E9B752F6F}" type="pres">
      <dgm:prSet presAssocID="{ADC63261-098B-4C21-9F51-5FB3ED8022F1}" presName="spaceA" presStyleCnt="0"/>
      <dgm:spPr/>
    </dgm:pt>
    <dgm:pt modelId="{18628A6E-FDAB-4F06-B9FE-973FDF895F23}" type="pres">
      <dgm:prSet presAssocID="{5842E943-B486-4926-B279-D38BEA3E4BB6}" presName="space" presStyleCnt="0"/>
      <dgm:spPr/>
    </dgm:pt>
    <dgm:pt modelId="{3D9BEE9D-D9ED-4C34-BCA5-D06F7DA2558D}" type="pres">
      <dgm:prSet presAssocID="{0F1BAFE2-6650-4962-82FB-4AC51FF4626C}" presName="compositeB" presStyleCnt="0"/>
      <dgm:spPr/>
    </dgm:pt>
    <dgm:pt modelId="{BF07CDFB-D4D7-490D-AA86-77C7460E404D}" type="pres">
      <dgm:prSet presAssocID="{0F1BAFE2-6650-4962-82FB-4AC51FF4626C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DB8FF3-795C-4AEB-B278-1C7765D11678}" type="pres">
      <dgm:prSet presAssocID="{0F1BAFE2-6650-4962-82FB-4AC51FF4626C}" presName="circleB" presStyleLbl="node1" presStyleIdx="1" presStyleCnt="3"/>
      <dgm:spPr/>
    </dgm:pt>
    <dgm:pt modelId="{5EEE04EE-09AC-4FD1-8AC6-60935CC1EA07}" type="pres">
      <dgm:prSet presAssocID="{0F1BAFE2-6650-4962-82FB-4AC51FF4626C}" presName="spaceB" presStyleCnt="0"/>
      <dgm:spPr/>
    </dgm:pt>
    <dgm:pt modelId="{B0213944-54CC-4826-89CD-92B3150409B8}" type="pres">
      <dgm:prSet presAssocID="{142F290F-284B-43B0-8A6C-E0AB953C6A35}" presName="space" presStyleCnt="0"/>
      <dgm:spPr/>
    </dgm:pt>
    <dgm:pt modelId="{294C9A20-D890-43E6-84BB-4EE5EF4EE4AC}" type="pres">
      <dgm:prSet presAssocID="{91074EA0-FFEF-4098-8202-718C5162A911}" presName="compositeA" presStyleCnt="0"/>
      <dgm:spPr/>
    </dgm:pt>
    <dgm:pt modelId="{E0BFF7B6-E963-461C-B289-83A2A3CF410F}" type="pres">
      <dgm:prSet presAssocID="{91074EA0-FFEF-4098-8202-718C5162A911}" presName="textA" presStyleLbl="revTx" presStyleIdx="2" presStyleCnt="3" custScaleX="1323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AED7A7-3D52-484B-976D-38CDE5691C7C}" type="pres">
      <dgm:prSet presAssocID="{91074EA0-FFEF-4098-8202-718C5162A911}" presName="circleA" presStyleLbl="node1" presStyleIdx="2" presStyleCnt="3"/>
      <dgm:spPr/>
    </dgm:pt>
    <dgm:pt modelId="{B1F3356A-42B1-434A-A1AD-476B2D673C5C}" type="pres">
      <dgm:prSet presAssocID="{91074EA0-FFEF-4098-8202-718C5162A911}" presName="spaceA" presStyleCnt="0"/>
      <dgm:spPr/>
    </dgm:pt>
  </dgm:ptLst>
  <dgm:cxnLst>
    <dgm:cxn modelId="{868ACD48-4D47-44B2-8151-7389B7383E29}" srcId="{84F70182-CF29-4E98-84E1-446968CCE5B5}" destId="{0F1BAFE2-6650-4962-82FB-4AC51FF4626C}" srcOrd="1" destOrd="0" parTransId="{62D968AA-3C92-4789-B32A-CAB4499A71E1}" sibTransId="{142F290F-284B-43B0-8A6C-E0AB953C6A35}"/>
    <dgm:cxn modelId="{2BA16249-8FF1-4A77-9F96-FE6CB207B2A3}" type="presOf" srcId="{0F1BAFE2-6650-4962-82FB-4AC51FF4626C}" destId="{BF07CDFB-D4D7-490D-AA86-77C7460E404D}" srcOrd="0" destOrd="0" presId="urn:microsoft.com/office/officeart/2005/8/layout/hProcess11"/>
    <dgm:cxn modelId="{DDB588D8-0FF8-4012-9C2B-28071A2BB6FF}" type="presOf" srcId="{91074EA0-FFEF-4098-8202-718C5162A911}" destId="{E0BFF7B6-E963-461C-B289-83A2A3CF410F}" srcOrd="0" destOrd="0" presId="urn:microsoft.com/office/officeart/2005/8/layout/hProcess11"/>
    <dgm:cxn modelId="{D9E5F11E-A546-45CD-9F04-44260893918D}" srcId="{84F70182-CF29-4E98-84E1-446968CCE5B5}" destId="{91074EA0-FFEF-4098-8202-718C5162A911}" srcOrd="2" destOrd="0" parTransId="{2F0AA5AC-D0B5-4EC3-83CF-5A0B15472510}" sibTransId="{F4DF027F-891B-41E2-AC20-8B961C2B9D73}"/>
    <dgm:cxn modelId="{CA788C92-19ED-45C2-B2BA-E3CD928C0B97}" type="presOf" srcId="{84F70182-CF29-4E98-84E1-446968CCE5B5}" destId="{FF400968-5FE7-47AD-86B6-F25E3019B68C}" srcOrd="0" destOrd="0" presId="urn:microsoft.com/office/officeart/2005/8/layout/hProcess11"/>
    <dgm:cxn modelId="{EBDB50F5-6DF1-499C-8F90-7EDC89A105D9}" type="presOf" srcId="{ADC63261-098B-4C21-9F51-5FB3ED8022F1}" destId="{B4A2EC94-05D5-4AB2-8972-AC9FB8D6209B}" srcOrd="0" destOrd="0" presId="urn:microsoft.com/office/officeart/2005/8/layout/hProcess11"/>
    <dgm:cxn modelId="{7DB6B140-8921-4968-A20E-F7E0D9F2A0E0}" srcId="{84F70182-CF29-4E98-84E1-446968CCE5B5}" destId="{ADC63261-098B-4C21-9F51-5FB3ED8022F1}" srcOrd="0" destOrd="0" parTransId="{8257A05B-B8D7-4834-8ED0-9168BDD4E053}" sibTransId="{5842E943-B486-4926-B279-D38BEA3E4BB6}"/>
    <dgm:cxn modelId="{445963DE-CA56-4865-84A5-7E6306B4D498}" type="presParOf" srcId="{FF400968-5FE7-47AD-86B6-F25E3019B68C}" destId="{1CCB1E8C-CB7E-4B52-9089-41DFC5BC39F9}" srcOrd="0" destOrd="0" presId="urn:microsoft.com/office/officeart/2005/8/layout/hProcess11"/>
    <dgm:cxn modelId="{E9C6C002-75AC-42C3-B8CF-0CEB2703C6F3}" type="presParOf" srcId="{FF400968-5FE7-47AD-86B6-F25E3019B68C}" destId="{312F68CF-2228-425C-A257-99BDEE4893D0}" srcOrd="1" destOrd="0" presId="urn:microsoft.com/office/officeart/2005/8/layout/hProcess11"/>
    <dgm:cxn modelId="{6818E886-3546-41DD-92FC-4DFB5C536B0F}" type="presParOf" srcId="{312F68CF-2228-425C-A257-99BDEE4893D0}" destId="{A0666CF4-E8CF-484E-B9D9-6E4EC50C99C0}" srcOrd="0" destOrd="0" presId="urn:microsoft.com/office/officeart/2005/8/layout/hProcess11"/>
    <dgm:cxn modelId="{73FF9E2E-28B1-404A-9E20-1FE38135C750}" type="presParOf" srcId="{A0666CF4-E8CF-484E-B9D9-6E4EC50C99C0}" destId="{B4A2EC94-05D5-4AB2-8972-AC9FB8D6209B}" srcOrd="0" destOrd="0" presId="urn:microsoft.com/office/officeart/2005/8/layout/hProcess11"/>
    <dgm:cxn modelId="{63495CE9-C9E7-4420-B9C8-E129BD6AB799}" type="presParOf" srcId="{A0666CF4-E8CF-484E-B9D9-6E4EC50C99C0}" destId="{934CBD72-C937-4979-B521-3C3F55D7FD99}" srcOrd="1" destOrd="0" presId="urn:microsoft.com/office/officeart/2005/8/layout/hProcess11"/>
    <dgm:cxn modelId="{56F44AD6-5FC8-4DCE-B3AA-DC86E5BCF60C}" type="presParOf" srcId="{A0666CF4-E8CF-484E-B9D9-6E4EC50C99C0}" destId="{AD650788-7BE2-46A3-B7D8-764E9B752F6F}" srcOrd="2" destOrd="0" presId="urn:microsoft.com/office/officeart/2005/8/layout/hProcess11"/>
    <dgm:cxn modelId="{926FA808-FBB1-491F-AFCC-A33B24A078F8}" type="presParOf" srcId="{312F68CF-2228-425C-A257-99BDEE4893D0}" destId="{18628A6E-FDAB-4F06-B9FE-973FDF895F23}" srcOrd="1" destOrd="0" presId="urn:microsoft.com/office/officeart/2005/8/layout/hProcess11"/>
    <dgm:cxn modelId="{FACC98E3-4E39-453F-AAE1-6B672F3E4171}" type="presParOf" srcId="{312F68CF-2228-425C-A257-99BDEE4893D0}" destId="{3D9BEE9D-D9ED-4C34-BCA5-D06F7DA2558D}" srcOrd="2" destOrd="0" presId="urn:microsoft.com/office/officeart/2005/8/layout/hProcess11"/>
    <dgm:cxn modelId="{591C1BF8-4029-47B8-8C54-226FA96496DF}" type="presParOf" srcId="{3D9BEE9D-D9ED-4C34-BCA5-D06F7DA2558D}" destId="{BF07CDFB-D4D7-490D-AA86-77C7460E404D}" srcOrd="0" destOrd="0" presId="urn:microsoft.com/office/officeart/2005/8/layout/hProcess11"/>
    <dgm:cxn modelId="{43D4FC6E-3205-4D8E-929D-D1E4D2A74D86}" type="presParOf" srcId="{3D9BEE9D-D9ED-4C34-BCA5-D06F7DA2558D}" destId="{0FDB8FF3-795C-4AEB-B278-1C7765D11678}" srcOrd="1" destOrd="0" presId="urn:microsoft.com/office/officeart/2005/8/layout/hProcess11"/>
    <dgm:cxn modelId="{0EC5E5E2-C951-4DBE-B312-48EDA0E888A0}" type="presParOf" srcId="{3D9BEE9D-D9ED-4C34-BCA5-D06F7DA2558D}" destId="{5EEE04EE-09AC-4FD1-8AC6-60935CC1EA07}" srcOrd="2" destOrd="0" presId="urn:microsoft.com/office/officeart/2005/8/layout/hProcess11"/>
    <dgm:cxn modelId="{D9A3354C-7CC7-46E0-84FE-1680E17FC57F}" type="presParOf" srcId="{312F68CF-2228-425C-A257-99BDEE4893D0}" destId="{B0213944-54CC-4826-89CD-92B3150409B8}" srcOrd="3" destOrd="0" presId="urn:microsoft.com/office/officeart/2005/8/layout/hProcess11"/>
    <dgm:cxn modelId="{314C2CAB-6242-419D-9D06-3B56ACB847DF}" type="presParOf" srcId="{312F68CF-2228-425C-A257-99BDEE4893D0}" destId="{294C9A20-D890-43E6-84BB-4EE5EF4EE4AC}" srcOrd="4" destOrd="0" presId="urn:microsoft.com/office/officeart/2005/8/layout/hProcess11"/>
    <dgm:cxn modelId="{EF2C2658-232E-46D5-B2D1-A3EB7A2CC469}" type="presParOf" srcId="{294C9A20-D890-43E6-84BB-4EE5EF4EE4AC}" destId="{E0BFF7B6-E963-461C-B289-83A2A3CF410F}" srcOrd="0" destOrd="0" presId="urn:microsoft.com/office/officeart/2005/8/layout/hProcess11"/>
    <dgm:cxn modelId="{243F9A43-F845-423A-9917-0094C4109B00}" type="presParOf" srcId="{294C9A20-D890-43E6-84BB-4EE5EF4EE4AC}" destId="{33AED7A7-3D52-484B-976D-38CDE5691C7C}" srcOrd="1" destOrd="0" presId="urn:microsoft.com/office/officeart/2005/8/layout/hProcess11"/>
    <dgm:cxn modelId="{AABE5CCF-E041-49BA-997E-3D77D2796AE2}" type="presParOf" srcId="{294C9A20-D890-43E6-84BB-4EE5EF4EE4AC}" destId="{B1F3356A-42B1-434A-A1AD-476B2D673C5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6CB6FF-9416-4CE1-91A7-7342956FE7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BA509E-258B-4B28-A78D-E9F1B6C8DA34}">
      <dgm:prSet phldrT="[Text]"/>
      <dgm:spPr/>
      <dgm:t>
        <a:bodyPr/>
        <a:lstStyle/>
        <a:p>
          <a:r>
            <a:rPr lang="en-US" dirty="0"/>
            <a:t>Spoilage Region</a:t>
          </a:r>
        </a:p>
      </dgm:t>
    </dgm:pt>
    <dgm:pt modelId="{15DAFF79-A8FB-4A62-9308-2F29111A617E}" type="parTrans" cxnId="{38AC8268-7C43-4326-A577-D849909C7952}">
      <dgm:prSet/>
      <dgm:spPr/>
      <dgm:t>
        <a:bodyPr/>
        <a:lstStyle/>
        <a:p>
          <a:endParaRPr lang="en-US"/>
        </a:p>
      </dgm:t>
    </dgm:pt>
    <dgm:pt modelId="{86318D72-9A6B-46C3-A2D3-64E06AA7C076}" type="sibTrans" cxnId="{38AC8268-7C43-4326-A577-D849909C7952}">
      <dgm:prSet/>
      <dgm:spPr/>
      <dgm:t>
        <a:bodyPr/>
        <a:lstStyle/>
        <a:p>
          <a:endParaRPr lang="en-US"/>
        </a:p>
      </dgm:t>
    </dgm:pt>
    <dgm:pt modelId="{F5D5EB96-731D-466C-9F66-AF5CE2F84384}">
      <dgm:prSet phldrT="[Text]" custT="1"/>
      <dgm:spPr/>
      <dgm:t>
        <a:bodyPr/>
        <a:lstStyle/>
        <a:p>
          <a:r>
            <a:rPr lang="en-US" sz="1800" dirty="0"/>
            <a:t>LF &lt; Cluster </a:t>
          </a:r>
          <a:r>
            <a:rPr lang="en-US" sz="1800" dirty="0" err="1"/>
            <a:t>Avg</a:t>
          </a:r>
          <a:r>
            <a:rPr lang="en-US" sz="1800" dirty="0"/>
            <a:t>  -10%</a:t>
          </a:r>
        </a:p>
      </dgm:t>
    </dgm:pt>
    <dgm:pt modelId="{9E893E2E-468A-4EFF-BA7F-0158646C2891}" type="parTrans" cxnId="{E607E132-92CE-44F0-942A-FF1F0830D227}">
      <dgm:prSet/>
      <dgm:spPr/>
      <dgm:t>
        <a:bodyPr/>
        <a:lstStyle/>
        <a:p>
          <a:endParaRPr lang="en-US"/>
        </a:p>
      </dgm:t>
    </dgm:pt>
    <dgm:pt modelId="{2C9EC6F5-7AB4-48C0-9394-683A53B3D49F}" type="sibTrans" cxnId="{E607E132-92CE-44F0-942A-FF1F0830D227}">
      <dgm:prSet/>
      <dgm:spPr/>
      <dgm:t>
        <a:bodyPr/>
        <a:lstStyle/>
        <a:p>
          <a:endParaRPr lang="en-US"/>
        </a:p>
      </dgm:t>
    </dgm:pt>
    <dgm:pt modelId="{D9DEEF60-902E-43D3-9589-735FDD56126E}">
      <dgm:prSet phldrT="[Text]" custT="1"/>
      <dgm:spPr/>
      <dgm:t>
        <a:bodyPr/>
        <a:lstStyle/>
        <a:p>
          <a:r>
            <a:rPr lang="en-US" sz="1800" dirty="0"/>
            <a:t>Flights performing poorly.</a:t>
          </a:r>
        </a:p>
      </dgm:t>
    </dgm:pt>
    <dgm:pt modelId="{706C445C-9508-4EDF-A54B-CAD87F7A21EC}" type="parTrans" cxnId="{BF5C658B-582D-477D-8DD0-97F5B5D1EE03}">
      <dgm:prSet/>
      <dgm:spPr/>
      <dgm:t>
        <a:bodyPr/>
        <a:lstStyle/>
        <a:p>
          <a:endParaRPr lang="en-US"/>
        </a:p>
      </dgm:t>
    </dgm:pt>
    <dgm:pt modelId="{6CFC7819-0A73-441D-833F-F48CA4C240F6}" type="sibTrans" cxnId="{BF5C658B-582D-477D-8DD0-97F5B5D1EE03}">
      <dgm:prSet/>
      <dgm:spPr/>
      <dgm:t>
        <a:bodyPr/>
        <a:lstStyle/>
        <a:p>
          <a:endParaRPr lang="en-US"/>
        </a:p>
      </dgm:t>
    </dgm:pt>
    <dgm:pt modelId="{81F86688-4E7E-4D1E-BC0F-A3D5F31F47A6}" type="pres">
      <dgm:prSet presAssocID="{CD6CB6FF-9416-4CE1-91A7-7342956FE7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4219B5-E0AB-465A-A16B-A507CC490FE9}" type="pres">
      <dgm:prSet presAssocID="{58BA509E-258B-4B28-A78D-E9F1B6C8DA34}" presName="linNode" presStyleCnt="0"/>
      <dgm:spPr/>
    </dgm:pt>
    <dgm:pt modelId="{B166B95C-A3D9-48A9-9503-A5B29E0A8C45}" type="pres">
      <dgm:prSet presAssocID="{58BA509E-258B-4B28-A78D-E9F1B6C8DA3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773E1-AA19-4990-AB20-BD54AC003F09}" type="pres">
      <dgm:prSet presAssocID="{58BA509E-258B-4B28-A78D-E9F1B6C8DA3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DCE8A6-0154-4BCE-B0AA-13C0E22EA775}" type="presOf" srcId="{58BA509E-258B-4B28-A78D-E9F1B6C8DA34}" destId="{B166B95C-A3D9-48A9-9503-A5B29E0A8C45}" srcOrd="0" destOrd="0" presId="urn:microsoft.com/office/officeart/2005/8/layout/vList5"/>
    <dgm:cxn modelId="{38AC8268-7C43-4326-A577-D849909C7952}" srcId="{CD6CB6FF-9416-4CE1-91A7-7342956FE736}" destId="{58BA509E-258B-4B28-A78D-E9F1B6C8DA34}" srcOrd="0" destOrd="0" parTransId="{15DAFF79-A8FB-4A62-9308-2F29111A617E}" sibTransId="{86318D72-9A6B-46C3-A2D3-64E06AA7C076}"/>
    <dgm:cxn modelId="{92FE2C22-D8B1-4C61-912D-3D65E0C524F2}" type="presOf" srcId="{D9DEEF60-902E-43D3-9589-735FDD56126E}" destId="{2F5773E1-AA19-4990-AB20-BD54AC003F09}" srcOrd="0" destOrd="1" presId="urn:microsoft.com/office/officeart/2005/8/layout/vList5"/>
    <dgm:cxn modelId="{A6455437-8F7A-4E2F-9A45-5B66751C3528}" type="presOf" srcId="{F5D5EB96-731D-466C-9F66-AF5CE2F84384}" destId="{2F5773E1-AA19-4990-AB20-BD54AC003F09}" srcOrd="0" destOrd="0" presId="urn:microsoft.com/office/officeart/2005/8/layout/vList5"/>
    <dgm:cxn modelId="{BF5C658B-582D-477D-8DD0-97F5B5D1EE03}" srcId="{58BA509E-258B-4B28-A78D-E9F1B6C8DA34}" destId="{D9DEEF60-902E-43D3-9589-735FDD56126E}" srcOrd="1" destOrd="0" parTransId="{706C445C-9508-4EDF-A54B-CAD87F7A21EC}" sibTransId="{6CFC7819-0A73-441D-833F-F48CA4C240F6}"/>
    <dgm:cxn modelId="{E607E132-92CE-44F0-942A-FF1F0830D227}" srcId="{58BA509E-258B-4B28-A78D-E9F1B6C8DA34}" destId="{F5D5EB96-731D-466C-9F66-AF5CE2F84384}" srcOrd="0" destOrd="0" parTransId="{9E893E2E-468A-4EFF-BA7F-0158646C2891}" sibTransId="{2C9EC6F5-7AB4-48C0-9394-683A53B3D49F}"/>
    <dgm:cxn modelId="{6C2C0918-CA44-4044-9E4D-DC172117FDC3}" type="presOf" srcId="{CD6CB6FF-9416-4CE1-91A7-7342956FE736}" destId="{81F86688-4E7E-4D1E-BC0F-A3D5F31F47A6}" srcOrd="0" destOrd="0" presId="urn:microsoft.com/office/officeart/2005/8/layout/vList5"/>
    <dgm:cxn modelId="{2DCC6C45-6366-45FC-AD10-A2CD697527CB}" type="presParOf" srcId="{81F86688-4E7E-4D1E-BC0F-A3D5F31F47A6}" destId="{034219B5-E0AB-465A-A16B-A507CC490FE9}" srcOrd="0" destOrd="0" presId="urn:microsoft.com/office/officeart/2005/8/layout/vList5"/>
    <dgm:cxn modelId="{C20D33AD-7824-486B-98E9-254D05638D41}" type="presParOf" srcId="{034219B5-E0AB-465A-A16B-A507CC490FE9}" destId="{B166B95C-A3D9-48A9-9503-A5B29E0A8C45}" srcOrd="0" destOrd="0" presId="urn:microsoft.com/office/officeart/2005/8/layout/vList5"/>
    <dgm:cxn modelId="{F9E609FD-8848-4580-B048-C6F92D774D25}" type="presParOf" srcId="{034219B5-E0AB-465A-A16B-A507CC490FE9}" destId="{2F5773E1-AA19-4990-AB20-BD54AC003F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6CB6FF-9416-4CE1-91A7-7342956FE7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BA509E-258B-4B28-A78D-E9F1B6C8DA34}">
      <dgm:prSet phldrT="[Text]"/>
      <dgm:spPr/>
      <dgm:t>
        <a:bodyPr/>
        <a:lstStyle/>
        <a:p>
          <a:r>
            <a:rPr lang="en-US" dirty="0"/>
            <a:t>Spoilage Region</a:t>
          </a:r>
        </a:p>
      </dgm:t>
    </dgm:pt>
    <dgm:pt modelId="{15DAFF79-A8FB-4A62-9308-2F29111A617E}" type="parTrans" cxnId="{38AC8268-7C43-4326-A577-D849909C7952}">
      <dgm:prSet/>
      <dgm:spPr/>
      <dgm:t>
        <a:bodyPr/>
        <a:lstStyle/>
        <a:p>
          <a:endParaRPr lang="en-US"/>
        </a:p>
      </dgm:t>
    </dgm:pt>
    <dgm:pt modelId="{86318D72-9A6B-46C3-A2D3-64E06AA7C076}" type="sibTrans" cxnId="{38AC8268-7C43-4326-A577-D849909C7952}">
      <dgm:prSet/>
      <dgm:spPr/>
      <dgm:t>
        <a:bodyPr/>
        <a:lstStyle/>
        <a:p>
          <a:endParaRPr lang="en-US"/>
        </a:p>
      </dgm:t>
    </dgm:pt>
    <dgm:pt modelId="{F5D5EB96-731D-466C-9F66-AF5CE2F84384}">
      <dgm:prSet phldrT="[Text]" custT="1"/>
      <dgm:spPr/>
      <dgm:t>
        <a:bodyPr/>
        <a:lstStyle/>
        <a:p>
          <a:r>
            <a:rPr lang="en-US" sz="1800" dirty="0"/>
            <a:t>LF &lt; Cluster </a:t>
          </a:r>
          <a:r>
            <a:rPr lang="en-US" sz="1800" dirty="0" err="1"/>
            <a:t>Avg</a:t>
          </a:r>
          <a:r>
            <a:rPr lang="en-US" sz="1800" dirty="0"/>
            <a:t>  -10%</a:t>
          </a:r>
        </a:p>
      </dgm:t>
    </dgm:pt>
    <dgm:pt modelId="{9E893E2E-468A-4EFF-BA7F-0158646C2891}" type="parTrans" cxnId="{E607E132-92CE-44F0-942A-FF1F0830D227}">
      <dgm:prSet/>
      <dgm:spPr/>
      <dgm:t>
        <a:bodyPr/>
        <a:lstStyle/>
        <a:p>
          <a:endParaRPr lang="en-US"/>
        </a:p>
      </dgm:t>
    </dgm:pt>
    <dgm:pt modelId="{2C9EC6F5-7AB4-48C0-9394-683A53B3D49F}" type="sibTrans" cxnId="{E607E132-92CE-44F0-942A-FF1F0830D227}">
      <dgm:prSet/>
      <dgm:spPr/>
      <dgm:t>
        <a:bodyPr/>
        <a:lstStyle/>
        <a:p>
          <a:endParaRPr lang="en-US"/>
        </a:p>
      </dgm:t>
    </dgm:pt>
    <dgm:pt modelId="{D9DEEF60-902E-43D3-9589-735FDD56126E}">
      <dgm:prSet phldrT="[Text]" custT="1"/>
      <dgm:spPr/>
      <dgm:t>
        <a:bodyPr/>
        <a:lstStyle/>
        <a:p>
          <a:r>
            <a:rPr lang="en-US" sz="1800" dirty="0"/>
            <a:t>Flights performing poorly.</a:t>
          </a:r>
        </a:p>
      </dgm:t>
    </dgm:pt>
    <dgm:pt modelId="{706C445C-9508-4EDF-A54B-CAD87F7A21EC}" type="parTrans" cxnId="{BF5C658B-582D-477D-8DD0-97F5B5D1EE03}">
      <dgm:prSet/>
      <dgm:spPr/>
      <dgm:t>
        <a:bodyPr/>
        <a:lstStyle/>
        <a:p>
          <a:endParaRPr lang="en-US"/>
        </a:p>
      </dgm:t>
    </dgm:pt>
    <dgm:pt modelId="{6CFC7819-0A73-441D-833F-F48CA4C240F6}" type="sibTrans" cxnId="{BF5C658B-582D-477D-8DD0-97F5B5D1EE03}">
      <dgm:prSet/>
      <dgm:spPr/>
      <dgm:t>
        <a:bodyPr/>
        <a:lstStyle/>
        <a:p>
          <a:endParaRPr lang="en-US"/>
        </a:p>
      </dgm:t>
    </dgm:pt>
    <dgm:pt modelId="{81F86688-4E7E-4D1E-BC0F-A3D5F31F47A6}" type="pres">
      <dgm:prSet presAssocID="{CD6CB6FF-9416-4CE1-91A7-7342956FE7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4219B5-E0AB-465A-A16B-A507CC490FE9}" type="pres">
      <dgm:prSet presAssocID="{58BA509E-258B-4B28-A78D-E9F1B6C8DA34}" presName="linNode" presStyleCnt="0"/>
      <dgm:spPr/>
    </dgm:pt>
    <dgm:pt modelId="{B166B95C-A3D9-48A9-9503-A5B29E0A8C45}" type="pres">
      <dgm:prSet presAssocID="{58BA509E-258B-4B28-A78D-E9F1B6C8DA3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773E1-AA19-4990-AB20-BD54AC003F09}" type="pres">
      <dgm:prSet presAssocID="{58BA509E-258B-4B28-A78D-E9F1B6C8DA3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916525-6E6E-4C40-A5D0-FB8C25BB2EC9}" type="presOf" srcId="{58BA509E-258B-4B28-A78D-E9F1B6C8DA34}" destId="{B166B95C-A3D9-48A9-9503-A5B29E0A8C45}" srcOrd="0" destOrd="0" presId="urn:microsoft.com/office/officeart/2005/8/layout/vList5"/>
    <dgm:cxn modelId="{84CBF3C6-180E-463B-BB61-CE415BE8B845}" type="presOf" srcId="{D9DEEF60-902E-43D3-9589-735FDD56126E}" destId="{2F5773E1-AA19-4990-AB20-BD54AC003F09}" srcOrd="0" destOrd="1" presId="urn:microsoft.com/office/officeart/2005/8/layout/vList5"/>
    <dgm:cxn modelId="{BF5C658B-582D-477D-8DD0-97F5B5D1EE03}" srcId="{58BA509E-258B-4B28-A78D-E9F1B6C8DA34}" destId="{D9DEEF60-902E-43D3-9589-735FDD56126E}" srcOrd="1" destOrd="0" parTransId="{706C445C-9508-4EDF-A54B-CAD87F7A21EC}" sibTransId="{6CFC7819-0A73-441D-833F-F48CA4C240F6}"/>
    <dgm:cxn modelId="{38AC8268-7C43-4326-A577-D849909C7952}" srcId="{CD6CB6FF-9416-4CE1-91A7-7342956FE736}" destId="{58BA509E-258B-4B28-A78D-E9F1B6C8DA34}" srcOrd="0" destOrd="0" parTransId="{15DAFF79-A8FB-4A62-9308-2F29111A617E}" sibTransId="{86318D72-9A6B-46C3-A2D3-64E06AA7C076}"/>
    <dgm:cxn modelId="{F18EDF3E-C07A-4208-9E33-26FE3165C669}" type="presOf" srcId="{F5D5EB96-731D-466C-9F66-AF5CE2F84384}" destId="{2F5773E1-AA19-4990-AB20-BD54AC003F09}" srcOrd="0" destOrd="0" presId="urn:microsoft.com/office/officeart/2005/8/layout/vList5"/>
    <dgm:cxn modelId="{E607E132-92CE-44F0-942A-FF1F0830D227}" srcId="{58BA509E-258B-4B28-A78D-E9F1B6C8DA34}" destId="{F5D5EB96-731D-466C-9F66-AF5CE2F84384}" srcOrd="0" destOrd="0" parTransId="{9E893E2E-468A-4EFF-BA7F-0158646C2891}" sibTransId="{2C9EC6F5-7AB4-48C0-9394-683A53B3D49F}"/>
    <dgm:cxn modelId="{A92448B1-15A5-47B8-BBC4-599248537D99}" type="presOf" srcId="{CD6CB6FF-9416-4CE1-91A7-7342956FE736}" destId="{81F86688-4E7E-4D1E-BC0F-A3D5F31F47A6}" srcOrd="0" destOrd="0" presId="urn:microsoft.com/office/officeart/2005/8/layout/vList5"/>
    <dgm:cxn modelId="{73F8BD6B-5312-439D-9EB9-6D9316BF2E24}" type="presParOf" srcId="{81F86688-4E7E-4D1E-BC0F-A3D5F31F47A6}" destId="{034219B5-E0AB-465A-A16B-A507CC490FE9}" srcOrd="0" destOrd="0" presId="urn:microsoft.com/office/officeart/2005/8/layout/vList5"/>
    <dgm:cxn modelId="{9D322427-E50F-47C3-B00D-A45F6400B14F}" type="presParOf" srcId="{034219B5-E0AB-465A-A16B-A507CC490FE9}" destId="{B166B95C-A3D9-48A9-9503-A5B29E0A8C45}" srcOrd="0" destOrd="0" presId="urn:microsoft.com/office/officeart/2005/8/layout/vList5"/>
    <dgm:cxn modelId="{B6E5EF25-63C8-41CB-B66B-E7F3898FDC4D}" type="presParOf" srcId="{034219B5-E0AB-465A-A16B-A507CC490FE9}" destId="{2F5773E1-AA19-4990-AB20-BD54AC003F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6CB6FF-9416-4CE1-91A7-7342956FE7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BA509E-258B-4B28-A78D-E9F1B6C8DA34}">
      <dgm:prSet phldrT="[Text]"/>
      <dgm:spPr/>
      <dgm:t>
        <a:bodyPr/>
        <a:lstStyle/>
        <a:p>
          <a:r>
            <a:rPr lang="en-US" dirty="0"/>
            <a:t>In-Range Region</a:t>
          </a:r>
        </a:p>
      </dgm:t>
    </dgm:pt>
    <dgm:pt modelId="{15DAFF79-A8FB-4A62-9308-2F29111A617E}" type="parTrans" cxnId="{38AC8268-7C43-4326-A577-D849909C7952}">
      <dgm:prSet/>
      <dgm:spPr/>
      <dgm:t>
        <a:bodyPr/>
        <a:lstStyle/>
        <a:p>
          <a:endParaRPr lang="en-US"/>
        </a:p>
      </dgm:t>
    </dgm:pt>
    <dgm:pt modelId="{86318D72-9A6B-46C3-A2D3-64E06AA7C076}" type="sibTrans" cxnId="{38AC8268-7C43-4326-A577-D849909C7952}">
      <dgm:prSet/>
      <dgm:spPr/>
      <dgm:t>
        <a:bodyPr/>
        <a:lstStyle/>
        <a:p>
          <a:endParaRPr lang="en-US"/>
        </a:p>
      </dgm:t>
    </dgm:pt>
    <dgm:pt modelId="{49418B70-3CAD-45EA-A7E0-DDE9166A1E27}">
      <dgm:prSet custT="1"/>
      <dgm:spPr/>
      <dgm:t>
        <a:bodyPr/>
        <a:lstStyle/>
        <a:p>
          <a:r>
            <a:rPr lang="en-US" sz="1800" dirty="0"/>
            <a:t>LF between Cluster </a:t>
          </a:r>
          <a:r>
            <a:rPr lang="en-US" sz="1800" dirty="0" err="1"/>
            <a:t>Avg</a:t>
          </a:r>
          <a:r>
            <a:rPr lang="en-US" sz="1800" dirty="0"/>
            <a:t> </a:t>
          </a:r>
          <a:r>
            <a:rPr lang="en-US" sz="1800" dirty="0" smtClean="0"/>
            <a:t> </a:t>
          </a:r>
          <a:r>
            <a:rPr lang="en-US" sz="1800" dirty="0" smtClean="0">
              <a:latin typeface="Times New Roman"/>
              <a:cs typeface="Times New Roman"/>
            </a:rPr>
            <a:t>±</a:t>
          </a:r>
          <a:r>
            <a:rPr lang="en-US" sz="1800" dirty="0" smtClean="0"/>
            <a:t> </a:t>
          </a:r>
          <a:r>
            <a:rPr lang="en-US" sz="1800" dirty="0"/>
            <a:t>10%</a:t>
          </a:r>
        </a:p>
      </dgm:t>
    </dgm:pt>
    <dgm:pt modelId="{EF36546B-BEAD-4FB4-9291-BD1B1EE54CF4}" type="parTrans" cxnId="{87382230-9F36-496D-9802-6447DE9651ED}">
      <dgm:prSet/>
      <dgm:spPr/>
      <dgm:t>
        <a:bodyPr/>
        <a:lstStyle/>
        <a:p>
          <a:endParaRPr lang="en-US"/>
        </a:p>
      </dgm:t>
    </dgm:pt>
    <dgm:pt modelId="{E918F475-6357-49D8-BFC4-D32F2834CB1E}" type="sibTrans" cxnId="{87382230-9F36-496D-9802-6447DE9651ED}">
      <dgm:prSet/>
      <dgm:spPr/>
      <dgm:t>
        <a:bodyPr/>
        <a:lstStyle/>
        <a:p>
          <a:endParaRPr lang="en-US"/>
        </a:p>
      </dgm:t>
    </dgm:pt>
    <dgm:pt modelId="{39036184-3192-482B-BB98-4405108C608D}">
      <dgm:prSet custT="1"/>
      <dgm:spPr/>
      <dgm:t>
        <a:bodyPr/>
        <a:lstStyle/>
        <a:p>
          <a:r>
            <a:rPr lang="en-US" sz="1800" dirty="0"/>
            <a:t>Flights are preforming as expected</a:t>
          </a:r>
          <a:r>
            <a:rPr lang="en-US" sz="2200" dirty="0"/>
            <a:t>.</a:t>
          </a:r>
        </a:p>
      </dgm:t>
    </dgm:pt>
    <dgm:pt modelId="{41E16B56-F79D-4E07-BFE6-CE2A71ACD3CD}" type="parTrans" cxnId="{17BBAA42-F42E-4676-85C7-0C158E4ABE02}">
      <dgm:prSet/>
      <dgm:spPr/>
      <dgm:t>
        <a:bodyPr/>
        <a:lstStyle/>
        <a:p>
          <a:endParaRPr lang="en-US"/>
        </a:p>
      </dgm:t>
    </dgm:pt>
    <dgm:pt modelId="{01C39BE0-4797-4C87-930E-366E5613CD3C}" type="sibTrans" cxnId="{17BBAA42-F42E-4676-85C7-0C158E4ABE02}">
      <dgm:prSet/>
      <dgm:spPr/>
      <dgm:t>
        <a:bodyPr/>
        <a:lstStyle/>
        <a:p>
          <a:endParaRPr lang="en-US"/>
        </a:p>
      </dgm:t>
    </dgm:pt>
    <dgm:pt modelId="{81F86688-4E7E-4D1E-BC0F-A3D5F31F47A6}" type="pres">
      <dgm:prSet presAssocID="{CD6CB6FF-9416-4CE1-91A7-7342956FE7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4219B5-E0AB-465A-A16B-A507CC490FE9}" type="pres">
      <dgm:prSet presAssocID="{58BA509E-258B-4B28-A78D-E9F1B6C8DA34}" presName="linNode" presStyleCnt="0"/>
      <dgm:spPr/>
    </dgm:pt>
    <dgm:pt modelId="{B166B95C-A3D9-48A9-9503-A5B29E0A8C45}" type="pres">
      <dgm:prSet presAssocID="{58BA509E-258B-4B28-A78D-E9F1B6C8DA3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AA788-63CA-4BAE-AB9C-10162FFEB4C1}" type="pres">
      <dgm:prSet presAssocID="{58BA509E-258B-4B28-A78D-E9F1B6C8DA3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17179B-11E6-4B0E-A02B-5491B4B8C6B2}" type="presOf" srcId="{39036184-3192-482B-BB98-4405108C608D}" destId="{6F1AA788-63CA-4BAE-AB9C-10162FFEB4C1}" srcOrd="0" destOrd="1" presId="urn:microsoft.com/office/officeart/2005/8/layout/vList5"/>
    <dgm:cxn modelId="{17BBAA42-F42E-4676-85C7-0C158E4ABE02}" srcId="{58BA509E-258B-4B28-A78D-E9F1B6C8DA34}" destId="{39036184-3192-482B-BB98-4405108C608D}" srcOrd="1" destOrd="0" parTransId="{41E16B56-F79D-4E07-BFE6-CE2A71ACD3CD}" sibTransId="{01C39BE0-4797-4C87-930E-366E5613CD3C}"/>
    <dgm:cxn modelId="{38AC8268-7C43-4326-A577-D849909C7952}" srcId="{CD6CB6FF-9416-4CE1-91A7-7342956FE736}" destId="{58BA509E-258B-4B28-A78D-E9F1B6C8DA34}" srcOrd="0" destOrd="0" parTransId="{15DAFF79-A8FB-4A62-9308-2F29111A617E}" sibTransId="{86318D72-9A6B-46C3-A2D3-64E06AA7C076}"/>
    <dgm:cxn modelId="{0C335CCE-E812-44E7-8A48-703A313A071A}" type="presOf" srcId="{58BA509E-258B-4B28-A78D-E9F1B6C8DA34}" destId="{B166B95C-A3D9-48A9-9503-A5B29E0A8C45}" srcOrd="0" destOrd="0" presId="urn:microsoft.com/office/officeart/2005/8/layout/vList5"/>
    <dgm:cxn modelId="{60833141-12B1-455D-8F08-E6283003EA45}" type="presOf" srcId="{CD6CB6FF-9416-4CE1-91A7-7342956FE736}" destId="{81F86688-4E7E-4D1E-BC0F-A3D5F31F47A6}" srcOrd="0" destOrd="0" presId="urn:microsoft.com/office/officeart/2005/8/layout/vList5"/>
    <dgm:cxn modelId="{87382230-9F36-496D-9802-6447DE9651ED}" srcId="{58BA509E-258B-4B28-A78D-E9F1B6C8DA34}" destId="{49418B70-3CAD-45EA-A7E0-DDE9166A1E27}" srcOrd="0" destOrd="0" parTransId="{EF36546B-BEAD-4FB4-9291-BD1B1EE54CF4}" sibTransId="{E918F475-6357-49D8-BFC4-D32F2834CB1E}"/>
    <dgm:cxn modelId="{08AC779E-30FC-49E9-93A1-EB280F705370}" type="presOf" srcId="{49418B70-3CAD-45EA-A7E0-DDE9166A1E27}" destId="{6F1AA788-63CA-4BAE-AB9C-10162FFEB4C1}" srcOrd="0" destOrd="0" presId="urn:microsoft.com/office/officeart/2005/8/layout/vList5"/>
    <dgm:cxn modelId="{B6B1F84D-4CDC-404B-B066-B99926BC8935}" type="presParOf" srcId="{81F86688-4E7E-4D1E-BC0F-A3D5F31F47A6}" destId="{034219B5-E0AB-465A-A16B-A507CC490FE9}" srcOrd="0" destOrd="0" presId="urn:microsoft.com/office/officeart/2005/8/layout/vList5"/>
    <dgm:cxn modelId="{EE9870FE-FDE6-4A58-8541-5920850BCF79}" type="presParOf" srcId="{034219B5-E0AB-465A-A16B-A507CC490FE9}" destId="{B166B95C-A3D9-48A9-9503-A5B29E0A8C45}" srcOrd="0" destOrd="0" presId="urn:microsoft.com/office/officeart/2005/8/layout/vList5"/>
    <dgm:cxn modelId="{8C7FE8A8-DCF4-4E4F-9263-861C39727A1C}" type="presParOf" srcId="{034219B5-E0AB-465A-A16B-A507CC490FE9}" destId="{6F1AA788-63CA-4BAE-AB9C-10162FFEB4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6CB6FF-9416-4CE1-91A7-7342956FE7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BA509E-258B-4B28-A78D-E9F1B6C8DA34}">
      <dgm:prSet phldrT="[Text]"/>
      <dgm:spPr/>
      <dgm:t>
        <a:bodyPr/>
        <a:lstStyle/>
        <a:p>
          <a:r>
            <a:rPr lang="en-US" dirty="0"/>
            <a:t>Spoilage Region</a:t>
          </a:r>
        </a:p>
      </dgm:t>
    </dgm:pt>
    <dgm:pt modelId="{15DAFF79-A8FB-4A62-9308-2F29111A617E}" type="parTrans" cxnId="{38AC8268-7C43-4326-A577-D849909C7952}">
      <dgm:prSet/>
      <dgm:spPr/>
      <dgm:t>
        <a:bodyPr/>
        <a:lstStyle/>
        <a:p>
          <a:endParaRPr lang="en-US"/>
        </a:p>
      </dgm:t>
    </dgm:pt>
    <dgm:pt modelId="{86318D72-9A6B-46C3-A2D3-64E06AA7C076}" type="sibTrans" cxnId="{38AC8268-7C43-4326-A577-D849909C7952}">
      <dgm:prSet/>
      <dgm:spPr/>
      <dgm:t>
        <a:bodyPr/>
        <a:lstStyle/>
        <a:p>
          <a:endParaRPr lang="en-US"/>
        </a:p>
      </dgm:t>
    </dgm:pt>
    <dgm:pt modelId="{F5D5EB96-731D-466C-9F66-AF5CE2F84384}">
      <dgm:prSet phldrT="[Text]" custT="1"/>
      <dgm:spPr/>
      <dgm:t>
        <a:bodyPr/>
        <a:lstStyle/>
        <a:p>
          <a:r>
            <a:rPr lang="en-US" sz="1800" dirty="0"/>
            <a:t>LF &lt; Cluster </a:t>
          </a:r>
          <a:r>
            <a:rPr lang="en-US" sz="1800" dirty="0" err="1"/>
            <a:t>Avg</a:t>
          </a:r>
          <a:r>
            <a:rPr lang="en-US" sz="1800" dirty="0"/>
            <a:t>  -10%</a:t>
          </a:r>
        </a:p>
      </dgm:t>
    </dgm:pt>
    <dgm:pt modelId="{9E893E2E-468A-4EFF-BA7F-0158646C2891}" type="parTrans" cxnId="{E607E132-92CE-44F0-942A-FF1F0830D227}">
      <dgm:prSet/>
      <dgm:spPr/>
      <dgm:t>
        <a:bodyPr/>
        <a:lstStyle/>
        <a:p>
          <a:endParaRPr lang="en-US"/>
        </a:p>
      </dgm:t>
    </dgm:pt>
    <dgm:pt modelId="{2C9EC6F5-7AB4-48C0-9394-683A53B3D49F}" type="sibTrans" cxnId="{E607E132-92CE-44F0-942A-FF1F0830D227}">
      <dgm:prSet/>
      <dgm:spPr/>
      <dgm:t>
        <a:bodyPr/>
        <a:lstStyle/>
        <a:p>
          <a:endParaRPr lang="en-US"/>
        </a:p>
      </dgm:t>
    </dgm:pt>
    <dgm:pt modelId="{D9DEEF60-902E-43D3-9589-735FDD56126E}">
      <dgm:prSet phldrT="[Text]" custT="1"/>
      <dgm:spPr/>
      <dgm:t>
        <a:bodyPr/>
        <a:lstStyle/>
        <a:p>
          <a:r>
            <a:rPr lang="en-US" sz="1800" dirty="0"/>
            <a:t>Flights performing poorly.</a:t>
          </a:r>
        </a:p>
      </dgm:t>
    </dgm:pt>
    <dgm:pt modelId="{706C445C-9508-4EDF-A54B-CAD87F7A21EC}" type="parTrans" cxnId="{BF5C658B-582D-477D-8DD0-97F5B5D1EE03}">
      <dgm:prSet/>
      <dgm:spPr/>
      <dgm:t>
        <a:bodyPr/>
        <a:lstStyle/>
        <a:p>
          <a:endParaRPr lang="en-US"/>
        </a:p>
      </dgm:t>
    </dgm:pt>
    <dgm:pt modelId="{6CFC7819-0A73-441D-833F-F48CA4C240F6}" type="sibTrans" cxnId="{BF5C658B-582D-477D-8DD0-97F5B5D1EE03}">
      <dgm:prSet/>
      <dgm:spPr/>
      <dgm:t>
        <a:bodyPr/>
        <a:lstStyle/>
        <a:p>
          <a:endParaRPr lang="en-US"/>
        </a:p>
      </dgm:t>
    </dgm:pt>
    <dgm:pt modelId="{81F86688-4E7E-4D1E-BC0F-A3D5F31F47A6}" type="pres">
      <dgm:prSet presAssocID="{CD6CB6FF-9416-4CE1-91A7-7342956FE7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4219B5-E0AB-465A-A16B-A507CC490FE9}" type="pres">
      <dgm:prSet presAssocID="{58BA509E-258B-4B28-A78D-E9F1B6C8DA34}" presName="linNode" presStyleCnt="0"/>
      <dgm:spPr/>
    </dgm:pt>
    <dgm:pt modelId="{B166B95C-A3D9-48A9-9503-A5B29E0A8C45}" type="pres">
      <dgm:prSet presAssocID="{58BA509E-258B-4B28-A78D-E9F1B6C8DA3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773E1-AA19-4990-AB20-BD54AC003F09}" type="pres">
      <dgm:prSet presAssocID="{58BA509E-258B-4B28-A78D-E9F1B6C8DA3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17777A-AAF1-4766-AC44-9DA50B3B8C71}" type="presOf" srcId="{58BA509E-258B-4B28-A78D-E9F1B6C8DA34}" destId="{B166B95C-A3D9-48A9-9503-A5B29E0A8C45}" srcOrd="0" destOrd="0" presId="urn:microsoft.com/office/officeart/2005/8/layout/vList5"/>
    <dgm:cxn modelId="{BF5C658B-582D-477D-8DD0-97F5B5D1EE03}" srcId="{58BA509E-258B-4B28-A78D-E9F1B6C8DA34}" destId="{D9DEEF60-902E-43D3-9589-735FDD56126E}" srcOrd="1" destOrd="0" parTransId="{706C445C-9508-4EDF-A54B-CAD87F7A21EC}" sibTransId="{6CFC7819-0A73-441D-833F-F48CA4C240F6}"/>
    <dgm:cxn modelId="{3C11E290-CBB5-4D0A-BEE6-5AA564C2359F}" type="presOf" srcId="{F5D5EB96-731D-466C-9F66-AF5CE2F84384}" destId="{2F5773E1-AA19-4990-AB20-BD54AC003F09}" srcOrd="0" destOrd="0" presId="urn:microsoft.com/office/officeart/2005/8/layout/vList5"/>
    <dgm:cxn modelId="{38AC8268-7C43-4326-A577-D849909C7952}" srcId="{CD6CB6FF-9416-4CE1-91A7-7342956FE736}" destId="{58BA509E-258B-4B28-A78D-E9F1B6C8DA34}" srcOrd="0" destOrd="0" parTransId="{15DAFF79-A8FB-4A62-9308-2F29111A617E}" sibTransId="{86318D72-9A6B-46C3-A2D3-64E06AA7C076}"/>
    <dgm:cxn modelId="{4C2BD03B-C7FC-42A5-B006-E6EE0848721A}" type="presOf" srcId="{D9DEEF60-902E-43D3-9589-735FDD56126E}" destId="{2F5773E1-AA19-4990-AB20-BD54AC003F09}" srcOrd="0" destOrd="1" presId="urn:microsoft.com/office/officeart/2005/8/layout/vList5"/>
    <dgm:cxn modelId="{E607E132-92CE-44F0-942A-FF1F0830D227}" srcId="{58BA509E-258B-4B28-A78D-E9F1B6C8DA34}" destId="{F5D5EB96-731D-466C-9F66-AF5CE2F84384}" srcOrd="0" destOrd="0" parTransId="{9E893E2E-468A-4EFF-BA7F-0158646C2891}" sibTransId="{2C9EC6F5-7AB4-48C0-9394-683A53B3D49F}"/>
    <dgm:cxn modelId="{708A96C8-D075-42CD-AD63-EC708F4C473C}" type="presOf" srcId="{CD6CB6FF-9416-4CE1-91A7-7342956FE736}" destId="{81F86688-4E7E-4D1E-BC0F-A3D5F31F47A6}" srcOrd="0" destOrd="0" presId="urn:microsoft.com/office/officeart/2005/8/layout/vList5"/>
    <dgm:cxn modelId="{C2CECAEA-1699-48D5-AA02-96C7EC6EF3B1}" type="presParOf" srcId="{81F86688-4E7E-4D1E-BC0F-A3D5F31F47A6}" destId="{034219B5-E0AB-465A-A16B-A507CC490FE9}" srcOrd="0" destOrd="0" presId="urn:microsoft.com/office/officeart/2005/8/layout/vList5"/>
    <dgm:cxn modelId="{BD35A133-F420-4C24-BB50-ABB2A99D2EFF}" type="presParOf" srcId="{034219B5-E0AB-465A-A16B-A507CC490FE9}" destId="{B166B95C-A3D9-48A9-9503-A5B29E0A8C45}" srcOrd="0" destOrd="0" presId="urn:microsoft.com/office/officeart/2005/8/layout/vList5"/>
    <dgm:cxn modelId="{80C3B36D-C26B-4E60-9C0E-8D82943E5062}" type="presParOf" srcId="{034219B5-E0AB-465A-A16B-A507CC490FE9}" destId="{2F5773E1-AA19-4990-AB20-BD54AC003F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A1BE0-4283-40BA-819D-1FF18683C379}">
      <dsp:nvSpPr>
        <dsp:cNvPr id="0" name=""/>
        <dsp:cNvSpPr/>
      </dsp:nvSpPr>
      <dsp:spPr>
        <a:xfrm>
          <a:off x="1214371" y="170900"/>
          <a:ext cx="2826067" cy="98145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E79A0-7707-464F-B9C8-BE14DA971D3C}">
      <dsp:nvSpPr>
        <dsp:cNvPr id="0" name=""/>
        <dsp:cNvSpPr/>
      </dsp:nvSpPr>
      <dsp:spPr>
        <a:xfrm>
          <a:off x="2393156" y="2545651"/>
          <a:ext cx="547687" cy="35052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397A3-92BB-4B39-B0B2-D95CE7DF2176}">
      <dsp:nvSpPr>
        <dsp:cNvPr id="0" name=""/>
        <dsp:cNvSpPr/>
      </dsp:nvSpPr>
      <dsp:spPr>
        <a:xfrm>
          <a:off x="1352549" y="2826067"/>
          <a:ext cx="2628900" cy="65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Cluster  Model to support an Flight Exception Detection  Analytical Tool</a:t>
          </a:r>
          <a:endParaRPr lang="en-US" sz="1200" b="1" kern="1200" dirty="0"/>
        </a:p>
      </dsp:txBody>
      <dsp:txXfrm>
        <a:off x="1352549" y="2826067"/>
        <a:ext cx="2628900" cy="657225"/>
      </dsp:txXfrm>
    </dsp:sp>
    <dsp:sp modelId="{428A5DB5-919D-44E1-86F5-48DD90C6E170}">
      <dsp:nvSpPr>
        <dsp:cNvPr id="0" name=""/>
        <dsp:cNvSpPr/>
      </dsp:nvSpPr>
      <dsp:spPr>
        <a:xfrm>
          <a:off x="2277046" y="1199654"/>
          <a:ext cx="985837" cy="9858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Tableau</a:t>
          </a:r>
          <a:endParaRPr lang="en-US" sz="1600" b="1" kern="1200" dirty="0"/>
        </a:p>
      </dsp:txBody>
      <dsp:txXfrm>
        <a:off x="2421418" y="1344026"/>
        <a:ext cx="697093" cy="697093"/>
      </dsp:txXfrm>
    </dsp:sp>
    <dsp:sp modelId="{8F86C09D-6AC9-4A66-984A-285422422E03}">
      <dsp:nvSpPr>
        <dsp:cNvPr id="0" name=""/>
        <dsp:cNvSpPr/>
      </dsp:nvSpPr>
      <dsp:spPr>
        <a:xfrm>
          <a:off x="1571624" y="460057"/>
          <a:ext cx="985837" cy="9858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</a:t>
          </a:r>
          <a:endParaRPr lang="en-US" sz="1600" b="1" kern="1200" dirty="0"/>
        </a:p>
      </dsp:txBody>
      <dsp:txXfrm>
        <a:off x="1715996" y="604429"/>
        <a:ext cx="697093" cy="697093"/>
      </dsp:txXfrm>
    </dsp:sp>
    <dsp:sp modelId="{07F0DCD0-6696-4315-A44D-ABDB32D34F1C}">
      <dsp:nvSpPr>
        <dsp:cNvPr id="0" name=""/>
        <dsp:cNvSpPr/>
      </dsp:nvSpPr>
      <dsp:spPr>
        <a:xfrm>
          <a:off x="2579370" y="221703"/>
          <a:ext cx="985837" cy="9858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SQL</a:t>
          </a:r>
          <a:endParaRPr lang="en-US" sz="1600" b="1" kern="1200" dirty="0"/>
        </a:p>
      </dsp:txBody>
      <dsp:txXfrm>
        <a:off x="2723742" y="366075"/>
        <a:ext cx="697093" cy="697093"/>
      </dsp:txXfrm>
    </dsp:sp>
    <dsp:sp modelId="{FF395BA9-844C-4837-8644-4080C94B5472}">
      <dsp:nvSpPr>
        <dsp:cNvPr id="0" name=""/>
        <dsp:cNvSpPr/>
      </dsp:nvSpPr>
      <dsp:spPr>
        <a:xfrm>
          <a:off x="1133474" y="21907"/>
          <a:ext cx="3067050" cy="245364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AA788-63CA-4BAE-AB9C-10162FFEB4C1}">
      <dsp:nvSpPr>
        <dsp:cNvPr id="0" name=""/>
        <dsp:cNvSpPr/>
      </dsp:nvSpPr>
      <dsp:spPr>
        <a:xfrm rot="5400000">
          <a:off x="5576170" y="-2291293"/>
          <a:ext cx="852606" cy="56493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LF between Cluster </a:t>
          </a:r>
          <a:r>
            <a:rPr lang="en-US" sz="1800" kern="1200" dirty="0" err="1" smtClean="0"/>
            <a:t>Avg</a:t>
          </a:r>
          <a:r>
            <a:rPr lang="en-US" sz="1800" kern="1200" dirty="0" smtClean="0"/>
            <a:t>  </a:t>
          </a:r>
          <a:r>
            <a:rPr lang="en-US" sz="1800" kern="1200" dirty="0" smtClean="0">
              <a:latin typeface="Times New Roman"/>
              <a:cs typeface="Times New Roman"/>
            </a:rPr>
            <a:t>±</a:t>
          </a:r>
          <a:r>
            <a:rPr lang="en-US" sz="1800" kern="1200" dirty="0" smtClean="0"/>
            <a:t> </a:t>
          </a:r>
          <a:r>
            <a:rPr lang="en-US" sz="1800" kern="1200" dirty="0"/>
            <a:t>10%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Flights are preforming as expected</a:t>
          </a:r>
          <a:r>
            <a:rPr lang="en-US" sz="2200" kern="1200" dirty="0"/>
            <a:t>.</a:t>
          </a:r>
        </a:p>
      </dsp:txBody>
      <dsp:txXfrm rot="-5400000">
        <a:off x="3177780" y="148718"/>
        <a:ext cx="5607766" cy="769364"/>
      </dsp:txXfrm>
    </dsp:sp>
    <dsp:sp modelId="{B166B95C-A3D9-48A9-9503-A5B29E0A8C45}">
      <dsp:nvSpPr>
        <dsp:cNvPr id="0" name=""/>
        <dsp:cNvSpPr/>
      </dsp:nvSpPr>
      <dsp:spPr>
        <a:xfrm>
          <a:off x="0" y="520"/>
          <a:ext cx="3177780" cy="1065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In-Range Region</a:t>
          </a:r>
        </a:p>
      </dsp:txBody>
      <dsp:txXfrm>
        <a:off x="52026" y="52546"/>
        <a:ext cx="3073728" cy="9617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AA788-63CA-4BAE-AB9C-10162FFEB4C1}">
      <dsp:nvSpPr>
        <dsp:cNvPr id="0" name=""/>
        <dsp:cNvSpPr/>
      </dsp:nvSpPr>
      <dsp:spPr>
        <a:xfrm rot="5400000">
          <a:off x="5576170" y="-2291293"/>
          <a:ext cx="852606" cy="56493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LF between Cluster </a:t>
          </a:r>
          <a:r>
            <a:rPr lang="en-US" sz="1800" kern="1200" dirty="0" err="1"/>
            <a:t>Avg</a:t>
          </a:r>
          <a:r>
            <a:rPr lang="en-US" sz="1800" kern="1200" dirty="0"/>
            <a:t> +10% and +30%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Flights have high opportunity for yield.</a:t>
          </a:r>
        </a:p>
      </dsp:txBody>
      <dsp:txXfrm rot="-5400000">
        <a:off x="3177780" y="148718"/>
        <a:ext cx="5607766" cy="769364"/>
      </dsp:txXfrm>
    </dsp:sp>
    <dsp:sp modelId="{B166B95C-A3D9-48A9-9503-A5B29E0A8C45}">
      <dsp:nvSpPr>
        <dsp:cNvPr id="0" name=""/>
        <dsp:cNvSpPr/>
      </dsp:nvSpPr>
      <dsp:spPr>
        <a:xfrm>
          <a:off x="0" y="520"/>
          <a:ext cx="3177780" cy="1065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Yield Region</a:t>
          </a:r>
        </a:p>
      </dsp:txBody>
      <dsp:txXfrm>
        <a:off x="52026" y="52546"/>
        <a:ext cx="3073728" cy="9617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773E1-AA19-4990-AB20-BD54AC003F09}">
      <dsp:nvSpPr>
        <dsp:cNvPr id="0" name=""/>
        <dsp:cNvSpPr/>
      </dsp:nvSpPr>
      <dsp:spPr>
        <a:xfrm rot="5400000">
          <a:off x="5576170" y="-2291293"/>
          <a:ext cx="852606" cy="56493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LF &lt; Cluster </a:t>
          </a:r>
          <a:r>
            <a:rPr lang="en-US" sz="1800" kern="1200" dirty="0" err="1"/>
            <a:t>Avg</a:t>
          </a:r>
          <a:r>
            <a:rPr lang="en-US" sz="1800" kern="1200" dirty="0"/>
            <a:t>  -10%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Flights performing poorly.</a:t>
          </a:r>
        </a:p>
      </dsp:txBody>
      <dsp:txXfrm rot="-5400000">
        <a:off x="3177780" y="148718"/>
        <a:ext cx="5607766" cy="769364"/>
      </dsp:txXfrm>
    </dsp:sp>
    <dsp:sp modelId="{B166B95C-A3D9-48A9-9503-A5B29E0A8C45}">
      <dsp:nvSpPr>
        <dsp:cNvPr id="0" name=""/>
        <dsp:cNvSpPr/>
      </dsp:nvSpPr>
      <dsp:spPr>
        <a:xfrm>
          <a:off x="0" y="520"/>
          <a:ext cx="3177780" cy="1065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Spoilage Region</a:t>
          </a:r>
        </a:p>
      </dsp:txBody>
      <dsp:txXfrm>
        <a:off x="52026" y="52546"/>
        <a:ext cx="3073728" cy="9617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AA788-63CA-4BAE-AB9C-10162FFEB4C1}">
      <dsp:nvSpPr>
        <dsp:cNvPr id="0" name=""/>
        <dsp:cNvSpPr/>
      </dsp:nvSpPr>
      <dsp:spPr>
        <a:xfrm rot="5400000">
          <a:off x="5576170" y="-2291293"/>
          <a:ext cx="852606" cy="56493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LF between Cluster </a:t>
          </a:r>
          <a:r>
            <a:rPr lang="en-US" sz="1800" kern="1200" dirty="0" err="1"/>
            <a:t>Avg</a:t>
          </a:r>
          <a:r>
            <a:rPr lang="en-US" sz="1800" kern="1200" dirty="0"/>
            <a:t> </a:t>
          </a:r>
          <a:r>
            <a:rPr lang="en-US" sz="1800" kern="1200" dirty="0" smtClean="0">
              <a:latin typeface="Times New Roman"/>
              <a:cs typeface="Times New Roman"/>
            </a:rPr>
            <a:t>±</a:t>
          </a:r>
          <a:r>
            <a:rPr lang="en-US" sz="1800" kern="1200" dirty="0" smtClean="0"/>
            <a:t> </a:t>
          </a:r>
          <a:r>
            <a:rPr lang="en-US" sz="1800" kern="1200" dirty="0"/>
            <a:t>10%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Flights are preforming as expected</a:t>
          </a:r>
          <a:r>
            <a:rPr lang="en-US" sz="2200" kern="1200" dirty="0"/>
            <a:t>.</a:t>
          </a:r>
        </a:p>
      </dsp:txBody>
      <dsp:txXfrm rot="-5400000">
        <a:off x="3177780" y="148718"/>
        <a:ext cx="5607766" cy="769364"/>
      </dsp:txXfrm>
    </dsp:sp>
    <dsp:sp modelId="{B166B95C-A3D9-48A9-9503-A5B29E0A8C45}">
      <dsp:nvSpPr>
        <dsp:cNvPr id="0" name=""/>
        <dsp:cNvSpPr/>
      </dsp:nvSpPr>
      <dsp:spPr>
        <a:xfrm>
          <a:off x="0" y="520"/>
          <a:ext cx="3177780" cy="1065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In-Range Region</a:t>
          </a:r>
        </a:p>
      </dsp:txBody>
      <dsp:txXfrm>
        <a:off x="52026" y="52546"/>
        <a:ext cx="3073728" cy="9617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AA788-63CA-4BAE-AB9C-10162FFEB4C1}">
      <dsp:nvSpPr>
        <dsp:cNvPr id="0" name=""/>
        <dsp:cNvSpPr/>
      </dsp:nvSpPr>
      <dsp:spPr>
        <a:xfrm rot="5400000">
          <a:off x="5576170" y="-2291293"/>
          <a:ext cx="852606" cy="56493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LF between Cluster </a:t>
          </a:r>
          <a:r>
            <a:rPr lang="en-US" sz="1800" kern="1200" dirty="0" err="1"/>
            <a:t>Avg</a:t>
          </a:r>
          <a:r>
            <a:rPr lang="en-US" sz="1800" kern="1200" dirty="0"/>
            <a:t> +10% and +30%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Flights have high opportunity for yield.</a:t>
          </a:r>
        </a:p>
      </dsp:txBody>
      <dsp:txXfrm rot="-5400000">
        <a:off x="3177780" y="148718"/>
        <a:ext cx="5607766" cy="769364"/>
      </dsp:txXfrm>
    </dsp:sp>
    <dsp:sp modelId="{B166B95C-A3D9-48A9-9503-A5B29E0A8C45}">
      <dsp:nvSpPr>
        <dsp:cNvPr id="0" name=""/>
        <dsp:cNvSpPr/>
      </dsp:nvSpPr>
      <dsp:spPr>
        <a:xfrm>
          <a:off x="0" y="520"/>
          <a:ext cx="3177780" cy="1065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Yield Region</a:t>
          </a:r>
        </a:p>
      </dsp:txBody>
      <dsp:txXfrm>
        <a:off x="52026" y="52546"/>
        <a:ext cx="3073728" cy="9617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30882-B4FB-4633-B604-78AC486E5DB4}">
      <dsp:nvSpPr>
        <dsp:cNvPr id="0" name=""/>
        <dsp:cNvSpPr/>
      </dsp:nvSpPr>
      <dsp:spPr>
        <a:xfrm rot="5400000">
          <a:off x="5576170" y="-2291293"/>
          <a:ext cx="852606" cy="56493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LF &gt; Cluster </a:t>
          </a:r>
          <a:r>
            <a:rPr lang="en-US" sz="1800" kern="1200" dirty="0" err="1"/>
            <a:t>Avg</a:t>
          </a:r>
          <a:r>
            <a:rPr lang="en-US" sz="1800" kern="1200" dirty="0"/>
            <a:t> +30%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Flights are in Danger of being sold too soon.</a:t>
          </a:r>
        </a:p>
      </dsp:txBody>
      <dsp:txXfrm rot="-5400000">
        <a:off x="3177780" y="148718"/>
        <a:ext cx="5607766" cy="769364"/>
      </dsp:txXfrm>
    </dsp:sp>
    <dsp:sp modelId="{B166B95C-A3D9-48A9-9503-A5B29E0A8C45}">
      <dsp:nvSpPr>
        <dsp:cNvPr id="0" name=""/>
        <dsp:cNvSpPr/>
      </dsp:nvSpPr>
      <dsp:spPr>
        <a:xfrm>
          <a:off x="0" y="520"/>
          <a:ext cx="3177780" cy="1065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Spill Region</a:t>
          </a:r>
        </a:p>
      </dsp:txBody>
      <dsp:txXfrm>
        <a:off x="52026" y="52546"/>
        <a:ext cx="3073728" cy="96170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C4B94-4FCF-4785-8CAD-4AAD2AEAB64D}">
      <dsp:nvSpPr>
        <dsp:cNvPr id="0" name=""/>
        <dsp:cNvSpPr/>
      </dsp:nvSpPr>
      <dsp:spPr>
        <a:xfrm>
          <a:off x="3916611" y="2778"/>
          <a:ext cx="2371891" cy="11859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Date Mapping Process</a:t>
          </a:r>
          <a:endParaRPr lang="en-US" sz="3000" kern="1200" dirty="0"/>
        </a:p>
      </dsp:txBody>
      <dsp:txXfrm>
        <a:off x="3951346" y="37513"/>
        <a:ext cx="2302421" cy="1116475"/>
      </dsp:txXfrm>
    </dsp:sp>
    <dsp:sp modelId="{B4CE6D79-6272-4B25-9DD9-047877FFC66E}">
      <dsp:nvSpPr>
        <dsp:cNvPr id="0" name=""/>
        <dsp:cNvSpPr/>
      </dsp:nvSpPr>
      <dsp:spPr>
        <a:xfrm>
          <a:off x="4153800" y="1188724"/>
          <a:ext cx="237189" cy="889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459"/>
              </a:lnTo>
              <a:lnTo>
                <a:pt x="237189" y="8894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80899-E149-44BD-855D-9EBDFEE678AB}">
      <dsp:nvSpPr>
        <dsp:cNvPr id="0" name=""/>
        <dsp:cNvSpPr/>
      </dsp:nvSpPr>
      <dsp:spPr>
        <a:xfrm>
          <a:off x="4390989" y="1485210"/>
          <a:ext cx="1897513" cy="11859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Step 1:</a:t>
          </a:r>
          <a:r>
            <a:rPr lang="en-US" sz="1400" kern="1200" dirty="0" smtClean="0"/>
            <a:t> Collect data from all our flights from today to the actual date of the flight in the future. </a:t>
          </a:r>
          <a:endParaRPr lang="en-US" sz="1400" kern="1200" dirty="0"/>
        </a:p>
      </dsp:txBody>
      <dsp:txXfrm>
        <a:off x="4425724" y="1519945"/>
        <a:ext cx="1828043" cy="1116475"/>
      </dsp:txXfrm>
    </dsp:sp>
    <dsp:sp modelId="{C4E994DA-9F98-41F9-90F7-8B818EFE7FF6}">
      <dsp:nvSpPr>
        <dsp:cNvPr id="0" name=""/>
        <dsp:cNvSpPr/>
      </dsp:nvSpPr>
      <dsp:spPr>
        <a:xfrm>
          <a:off x="4153800" y="1188724"/>
          <a:ext cx="237189" cy="2371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891"/>
              </a:lnTo>
              <a:lnTo>
                <a:pt x="237189" y="23718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96EA9-640C-4E52-9CEA-7ECCE6EA0AB0}">
      <dsp:nvSpPr>
        <dsp:cNvPr id="0" name=""/>
        <dsp:cNvSpPr/>
      </dsp:nvSpPr>
      <dsp:spPr>
        <a:xfrm>
          <a:off x="4390989" y="2967643"/>
          <a:ext cx="1897513" cy="11859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Step 2: </a:t>
          </a:r>
          <a:r>
            <a:rPr lang="en-US" sz="1400" kern="1200" dirty="0" smtClean="0"/>
            <a:t>Account for date mapping(taking into account holiday changes) in order to make this comparison accurate. </a:t>
          </a:r>
          <a:endParaRPr lang="en-US" sz="1400" kern="1200" dirty="0"/>
        </a:p>
      </dsp:txBody>
      <dsp:txXfrm>
        <a:off x="4425724" y="3002378"/>
        <a:ext cx="1828043" cy="1116475"/>
      </dsp:txXfrm>
    </dsp:sp>
    <dsp:sp modelId="{90239D0B-5B78-4D0E-9119-79C05BCA0796}">
      <dsp:nvSpPr>
        <dsp:cNvPr id="0" name=""/>
        <dsp:cNvSpPr/>
      </dsp:nvSpPr>
      <dsp:spPr>
        <a:xfrm>
          <a:off x="4153800" y="1188724"/>
          <a:ext cx="237189" cy="385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4324"/>
              </a:lnTo>
              <a:lnTo>
                <a:pt x="237189" y="38543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34126-BE24-49A0-BC0A-4DFFB3D67315}">
      <dsp:nvSpPr>
        <dsp:cNvPr id="0" name=""/>
        <dsp:cNvSpPr/>
      </dsp:nvSpPr>
      <dsp:spPr>
        <a:xfrm>
          <a:off x="4390989" y="4450075"/>
          <a:ext cx="1897513" cy="11859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Step 3:</a:t>
          </a:r>
          <a:r>
            <a:rPr lang="en-US" sz="1400" kern="1200" dirty="0" smtClean="0"/>
            <a:t> Match flight dates from last year to current year and assign future flights to the appropriate cluster group.</a:t>
          </a:r>
          <a:endParaRPr lang="en-US" sz="1400" kern="1200" dirty="0"/>
        </a:p>
      </dsp:txBody>
      <dsp:txXfrm>
        <a:off x="4425724" y="4484810"/>
        <a:ext cx="1828043" cy="1116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ADF72-18E4-4672-AF17-969576B2ED39}">
      <dsp:nvSpPr>
        <dsp:cNvPr id="0" name=""/>
        <dsp:cNvSpPr/>
      </dsp:nvSpPr>
      <dsp:spPr>
        <a:xfrm>
          <a:off x="0" y="464019"/>
          <a:ext cx="8153400" cy="781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4A5D9-587D-4F5E-B473-06FB8322FCD7}">
      <dsp:nvSpPr>
        <dsp:cNvPr id="0" name=""/>
        <dsp:cNvSpPr/>
      </dsp:nvSpPr>
      <dsp:spPr>
        <a:xfrm>
          <a:off x="407670" y="6459"/>
          <a:ext cx="5707380" cy="915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Could allow for better exception detecting capabilities for our analysts.</a:t>
          </a:r>
          <a:endParaRPr lang="en-US" sz="1800" kern="1200" dirty="0"/>
        </a:p>
      </dsp:txBody>
      <dsp:txXfrm>
        <a:off x="452342" y="51131"/>
        <a:ext cx="5618036" cy="825776"/>
      </dsp:txXfrm>
    </dsp:sp>
    <dsp:sp modelId="{ED1F9E3B-A70B-46B5-851C-9A86A01EE818}">
      <dsp:nvSpPr>
        <dsp:cNvPr id="0" name=""/>
        <dsp:cNvSpPr/>
      </dsp:nvSpPr>
      <dsp:spPr>
        <a:xfrm>
          <a:off x="0" y="1870179"/>
          <a:ext cx="8153400" cy="781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B9AEB-914D-4B13-84B4-C35D9D0B6CE8}">
      <dsp:nvSpPr>
        <dsp:cNvPr id="0" name=""/>
        <dsp:cNvSpPr/>
      </dsp:nvSpPr>
      <dsp:spPr>
        <a:xfrm>
          <a:off x="407670" y="1412619"/>
          <a:ext cx="5707380" cy="915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If fully developed, the clustering model could provide a potential replacement for Split Histories methodology. </a:t>
          </a:r>
          <a:endParaRPr lang="en-US" sz="1800" kern="1200" dirty="0"/>
        </a:p>
      </dsp:txBody>
      <dsp:txXfrm>
        <a:off x="452342" y="1457291"/>
        <a:ext cx="5618036" cy="825776"/>
      </dsp:txXfrm>
    </dsp:sp>
    <dsp:sp modelId="{759082C4-4813-4B4C-B5C7-A05AC65D2824}">
      <dsp:nvSpPr>
        <dsp:cNvPr id="0" name=""/>
        <dsp:cNvSpPr/>
      </dsp:nvSpPr>
      <dsp:spPr>
        <a:xfrm>
          <a:off x="0" y="3276340"/>
          <a:ext cx="8153400" cy="781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7720D-72D5-4C16-8CE0-5DE5ADE5FAAA}">
      <dsp:nvSpPr>
        <dsp:cNvPr id="0" name=""/>
        <dsp:cNvSpPr/>
      </dsp:nvSpPr>
      <dsp:spPr>
        <a:xfrm>
          <a:off x="407670" y="2818780"/>
          <a:ext cx="5707380" cy="915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Could enhance our capabilities to visualize flight performance and allow analysts to make more informed decisions. </a:t>
          </a:r>
          <a:endParaRPr lang="en-US" sz="1800" kern="1200" dirty="0"/>
        </a:p>
      </dsp:txBody>
      <dsp:txXfrm>
        <a:off x="452342" y="2863452"/>
        <a:ext cx="5618036" cy="825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0228C-649F-4776-8D26-AC5F082FCBD9}">
      <dsp:nvSpPr>
        <dsp:cNvPr id="0" name=""/>
        <dsp:cNvSpPr/>
      </dsp:nvSpPr>
      <dsp:spPr>
        <a:xfrm>
          <a:off x="0" y="4383766"/>
          <a:ext cx="4343400" cy="7191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YoY Mapping and Flight Comparison</a:t>
          </a:r>
          <a:endParaRPr lang="en-US" sz="2100" b="1" kern="1200" dirty="0"/>
        </a:p>
      </dsp:txBody>
      <dsp:txXfrm>
        <a:off x="0" y="4383766"/>
        <a:ext cx="4343400" cy="719193"/>
      </dsp:txXfrm>
    </dsp:sp>
    <dsp:sp modelId="{ACF91864-18EC-4EAC-9327-8A0362378536}">
      <dsp:nvSpPr>
        <dsp:cNvPr id="0" name=""/>
        <dsp:cNvSpPr/>
      </dsp:nvSpPr>
      <dsp:spPr>
        <a:xfrm rot="10800000">
          <a:off x="0" y="3288434"/>
          <a:ext cx="4343400" cy="110611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Clustering &amp; Review of Results </a:t>
          </a:r>
          <a:endParaRPr lang="en-US" sz="2100" b="1" kern="1200" dirty="0"/>
        </a:p>
      </dsp:txBody>
      <dsp:txXfrm rot="10800000">
        <a:off x="0" y="3288434"/>
        <a:ext cx="4343400" cy="718723"/>
      </dsp:txXfrm>
    </dsp:sp>
    <dsp:sp modelId="{093B6132-4AED-4E98-A5A9-81E3DD925FAD}">
      <dsp:nvSpPr>
        <dsp:cNvPr id="0" name=""/>
        <dsp:cNvSpPr/>
      </dsp:nvSpPr>
      <dsp:spPr>
        <a:xfrm rot="10800000">
          <a:off x="0" y="2193103"/>
          <a:ext cx="4343400" cy="110611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Clustering Method Selection</a:t>
          </a:r>
          <a:endParaRPr lang="en-US" sz="2100" b="1" kern="1200" dirty="0"/>
        </a:p>
      </dsp:txBody>
      <dsp:txXfrm rot="10800000">
        <a:off x="0" y="2193103"/>
        <a:ext cx="4343400" cy="718723"/>
      </dsp:txXfrm>
    </dsp:sp>
    <dsp:sp modelId="{BA2D0EBC-5AA2-4DCB-8C9B-D87239701818}">
      <dsp:nvSpPr>
        <dsp:cNvPr id="0" name=""/>
        <dsp:cNvSpPr/>
      </dsp:nvSpPr>
      <dsp:spPr>
        <a:xfrm rot="10800000">
          <a:off x="0" y="1097771"/>
          <a:ext cx="4343400" cy="1106119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Outlier Detection</a:t>
          </a:r>
          <a:endParaRPr lang="en-US" sz="2100" b="1" kern="1200" dirty="0"/>
        </a:p>
      </dsp:txBody>
      <dsp:txXfrm rot="10800000">
        <a:off x="0" y="1097771"/>
        <a:ext cx="4343400" cy="718723"/>
      </dsp:txXfrm>
    </dsp:sp>
    <dsp:sp modelId="{97C42E09-9418-451A-9C13-C47476C3392C}">
      <dsp:nvSpPr>
        <dsp:cNvPr id="0" name=""/>
        <dsp:cNvSpPr/>
      </dsp:nvSpPr>
      <dsp:spPr>
        <a:xfrm rot="10800000">
          <a:off x="0" y="2440"/>
          <a:ext cx="4343400" cy="1106119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Data Extraction &amp; Selection</a:t>
          </a:r>
          <a:endParaRPr lang="en-US" sz="2100" b="1" kern="1200" dirty="0"/>
        </a:p>
      </dsp:txBody>
      <dsp:txXfrm rot="10800000">
        <a:off x="0" y="2440"/>
        <a:ext cx="4343400" cy="7187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31BF1-FB5A-410F-9E55-7E142B31D285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637A1-D9EA-4E54-BC5D-A4A7817DC8B9}">
      <dsp:nvSpPr>
        <dsp:cNvPr id="0" name=""/>
        <dsp:cNvSpPr/>
      </dsp:nvSpPr>
      <dsp:spPr>
        <a:xfrm>
          <a:off x="624052" y="449580"/>
          <a:ext cx="6019540" cy="899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70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Reviewing the number of flight cluster groups</a:t>
          </a:r>
          <a:endParaRPr lang="en-US" sz="2600" kern="1200" dirty="0"/>
        </a:p>
      </dsp:txBody>
      <dsp:txXfrm>
        <a:off x="624052" y="449580"/>
        <a:ext cx="6019540" cy="899160"/>
      </dsp:txXfrm>
    </dsp:sp>
    <dsp:sp modelId="{E832C369-BA8F-410A-81A6-001FDE5F6832}">
      <dsp:nvSpPr>
        <dsp:cNvPr id="0" name=""/>
        <dsp:cNvSpPr/>
      </dsp:nvSpPr>
      <dsp:spPr>
        <a:xfrm>
          <a:off x="62077" y="337185"/>
          <a:ext cx="1123950" cy="11239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ADB08-3473-4AB4-9925-0AABE62963B0}">
      <dsp:nvSpPr>
        <dsp:cNvPr id="0" name=""/>
        <dsp:cNvSpPr/>
      </dsp:nvSpPr>
      <dsp:spPr>
        <a:xfrm>
          <a:off x="950897" y="1798320"/>
          <a:ext cx="5692696" cy="899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70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Reviewing Load Factor and Average Revenue per cluster per DirMkt</a:t>
          </a:r>
          <a:endParaRPr lang="en-US" sz="2600" kern="1200" dirty="0"/>
        </a:p>
      </dsp:txBody>
      <dsp:txXfrm>
        <a:off x="950897" y="1798320"/>
        <a:ext cx="5692696" cy="899160"/>
      </dsp:txXfrm>
    </dsp:sp>
    <dsp:sp modelId="{483E9865-5598-4959-8223-9B8B3D9AE0EF}">
      <dsp:nvSpPr>
        <dsp:cNvPr id="0" name=""/>
        <dsp:cNvSpPr/>
      </dsp:nvSpPr>
      <dsp:spPr>
        <a:xfrm>
          <a:off x="388922" y="1685925"/>
          <a:ext cx="1123950" cy="11239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5F0E2-B17D-456D-B8C1-D0F6E90805A2}">
      <dsp:nvSpPr>
        <dsp:cNvPr id="0" name=""/>
        <dsp:cNvSpPr/>
      </dsp:nvSpPr>
      <dsp:spPr>
        <a:xfrm>
          <a:off x="624052" y="3147060"/>
          <a:ext cx="6019540" cy="899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70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Reviewing the outlier removal process </a:t>
          </a:r>
          <a:endParaRPr lang="en-US" sz="2600" kern="1200" dirty="0"/>
        </a:p>
      </dsp:txBody>
      <dsp:txXfrm>
        <a:off x="624052" y="3147060"/>
        <a:ext cx="6019540" cy="899160"/>
      </dsp:txXfrm>
    </dsp:sp>
    <dsp:sp modelId="{C426C6DC-4354-46C4-BB84-1578083B6D7C}">
      <dsp:nvSpPr>
        <dsp:cNvPr id="0" name=""/>
        <dsp:cNvSpPr/>
      </dsp:nvSpPr>
      <dsp:spPr>
        <a:xfrm>
          <a:off x="62077" y="3034665"/>
          <a:ext cx="1123950" cy="11239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B1E8C-CB7E-4B52-9089-41DFC5BC39F9}">
      <dsp:nvSpPr>
        <dsp:cNvPr id="0" name=""/>
        <dsp:cNvSpPr/>
      </dsp:nvSpPr>
      <dsp:spPr>
        <a:xfrm>
          <a:off x="0" y="1417796"/>
          <a:ext cx="8513762" cy="189039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2EC94-05D5-4AB2-8972-AC9FB8D6209B}">
      <dsp:nvSpPr>
        <dsp:cNvPr id="0" name=""/>
        <dsp:cNvSpPr/>
      </dsp:nvSpPr>
      <dsp:spPr>
        <a:xfrm>
          <a:off x="1788" y="0"/>
          <a:ext cx="2237356" cy="1890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Export newly clustered flight data back into SQL</a:t>
          </a:r>
          <a:endParaRPr lang="en-US" sz="2000" kern="1200" dirty="0"/>
        </a:p>
      </dsp:txBody>
      <dsp:txXfrm>
        <a:off x="1788" y="0"/>
        <a:ext cx="2237356" cy="1890395"/>
      </dsp:txXfrm>
    </dsp:sp>
    <dsp:sp modelId="{934CBD72-C937-4979-B521-3C3F55D7FD99}">
      <dsp:nvSpPr>
        <dsp:cNvPr id="0" name=""/>
        <dsp:cNvSpPr/>
      </dsp:nvSpPr>
      <dsp:spPr>
        <a:xfrm>
          <a:off x="884167" y="2126694"/>
          <a:ext cx="472598" cy="4725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7CDFB-D4D7-490D-AA86-77C7460E404D}">
      <dsp:nvSpPr>
        <dsp:cNvPr id="0" name=""/>
        <dsp:cNvSpPr/>
      </dsp:nvSpPr>
      <dsp:spPr>
        <a:xfrm>
          <a:off x="2351013" y="2835592"/>
          <a:ext cx="2237356" cy="1890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Collect flight data from multiple different NDOs and aggregate key KPIs per cluster </a:t>
          </a:r>
          <a:endParaRPr lang="en-US" sz="2000" kern="1200" dirty="0"/>
        </a:p>
      </dsp:txBody>
      <dsp:txXfrm>
        <a:off x="2351013" y="2835592"/>
        <a:ext cx="2237356" cy="1890395"/>
      </dsp:txXfrm>
    </dsp:sp>
    <dsp:sp modelId="{0FDB8FF3-795C-4AEB-B278-1C7765D11678}">
      <dsp:nvSpPr>
        <dsp:cNvPr id="0" name=""/>
        <dsp:cNvSpPr/>
      </dsp:nvSpPr>
      <dsp:spPr>
        <a:xfrm>
          <a:off x="3233392" y="2126694"/>
          <a:ext cx="472598" cy="4725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FF7B6-E963-461C-B289-83A2A3CF410F}">
      <dsp:nvSpPr>
        <dsp:cNvPr id="0" name=""/>
        <dsp:cNvSpPr/>
      </dsp:nvSpPr>
      <dsp:spPr>
        <a:xfrm>
          <a:off x="4700238" y="0"/>
          <a:ext cx="2960358" cy="1890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Import Data from SQL back into Tableau for Visualization &amp; Analysis </a:t>
          </a:r>
          <a:endParaRPr lang="en-US" sz="2000" kern="1200" dirty="0"/>
        </a:p>
      </dsp:txBody>
      <dsp:txXfrm>
        <a:off x="4700238" y="0"/>
        <a:ext cx="2960358" cy="1890395"/>
      </dsp:txXfrm>
    </dsp:sp>
    <dsp:sp modelId="{33AED7A7-3D52-484B-976D-38CDE5691C7C}">
      <dsp:nvSpPr>
        <dsp:cNvPr id="0" name=""/>
        <dsp:cNvSpPr/>
      </dsp:nvSpPr>
      <dsp:spPr>
        <a:xfrm>
          <a:off x="5944118" y="2126694"/>
          <a:ext cx="472598" cy="4725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773E1-AA19-4990-AB20-BD54AC003F09}">
      <dsp:nvSpPr>
        <dsp:cNvPr id="0" name=""/>
        <dsp:cNvSpPr/>
      </dsp:nvSpPr>
      <dsp:spPr>
        <a:xfrm rot="5400000">
          <a:off x="5576170" y="-2291293"/>
          <a:ext cx="852606" cy="56493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LF &lt; Cluster </a:t>
          </a:r>
          <a:r>
            <a:rPr lang="en-US" sz="1800" kern="1200" dirty="0" err="1"/>
            <a:t>Avg</a:t>
          </a:r>
          <a:r>
            <a:rPr lang="en-US" sz="1800" kern="1200" dirty="0"/>
            <a:t>  -10%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Flights performing poorly.</a:t>
          </a:r>
        </a:p>
      </dsp:txBody>
      <dsp:txXfrm rot="-5400000">
        <a:off x="3177780" y="148718"/>
        <a:ext cx="5607766" cy="769364"/>
      </dsp:txXfrm>
    </dsp:sp>
    <dsp:sp modelId="{B166B95C-A3D9-48A9-9503-A5B29E0A8C45}">
      <dsp:nvSpPr>
        <dsp:cNvPr id="0" name=""/>
        <dsp:cNvSpPr/>
      </dsp:nvSpPr>
      <dsp:spPr>
        <a:xfrm>
          <a:off x="0" y="520"/>
          <a:ext cx="3177780" cy="1065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Spoilage Region</a:t>
          </a:r>
        </a:p>
      </dsp:txBody>
      <dsp:txXfrm>
        <a:off x="52026" y="52546"/>
        <a:ext cx="3073728" cy="9617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773E1-AA19-4990-AB20-BD54AC003F09}">
      <dsp:nvSpPr>
        <dsp:cNvPr id="0" name=""/>
        <dsp:cNvSpPr/>
      </dsp:nvSpPr>
      <dsp:spPr>
        <a:xfrm rot="5400000">
          <a:off x="5576170" y="-2291293"/>
          <a:ext cx="852606" cy="56493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LF &lt; Cluster </a:t>
          </a:r>
          <a:r>
            <a:rPr lang="en-US" sz="1800" kern="1200" dirty="0" err="1"/>
            <a:t>Avg</a:t>
          </a:r>
          <a:r>
            <a:rPr lang="en-US" sz="1800" kern="1200" dirty="0"/>
            <a:t>  -10%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Flights performing poorly.</a:t>
          </a:r>
        </a:p>
      </dsp:txBody>
      <dsp:txXfrm rot="-5400000">
        <a:off x="3177780" y="148718"/>
        <a:ext cx="5607766" cy="769364"/>
      </dsp:txXfrm>
    </dsp:sp>
    <dsp:sp modelId="{B166B95C-A3D9-48A9-9503-A5B29E0A8C45}">
      <dsp:nvSpPr>
        <dsp:cNvPr id="0" name=""/>
        <dsp:cNvSpPr/>
      </dsp:nvSpPr>
      <dsp:spPr>
        <a:xfrm>
          <a:off x="0" y="520"/>
          <a:ext cx="3177780" cy="1065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Spoilage Region</a:t>
          </a:r>
        </a:p>
      </dsp:txBody>
      <dsp:txXfrm>
        <a:off x="52026" y="52546"/>
        <a:ext cx="3073728" cy="9617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AA788-63CA-4BAE-AB9C-10162FFEB4C1}">
      <dsp:nvSpPr>
        <dsp:cNvPr id="0" name=""/>
        <dsp:cNvSpPr/>
      </dsp:nvSpPr>
      <dsp:spPr>
        <a:xfrm rot="5400000">
          <a:off x="5576170" y="-2291293"/>
          <a:ext cx="852606" cy="56493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LF between Cluster </a:t>
          </a:r>
          <a:r>
            <a:rPr lang="en-US" sz="1800" kern="1200" dirty="0" err="1"/>
            <a:t>Avg</a:t>
          </a:r>
          <a:r>
            <a:rPr lang="en-US" sz="1800" kern="1200" dirty="0"/>
            <a:t> </a:t>
          </a:r>
          <a:r>
            <a:rPr lang="en-US" sz="1800" kern="1200" dirty="0" smtClean="0"/>
            <a:t> </a:t>
          </a:r>
          <a:r>
            <a:rPr lang="en-US" sz="1800" kern="1200" dirty="0" smtClean="0">
              <a:latin typeface="Times New Roman"/>
              <a:cs typeface="Times New Roman"/>
            </a:rPr>
            <a:t>±</a:t>
          </a:r>
          <a:r>
            <a:rPr lang="en-US" sz="1800" kern="1200" dirty="0" smtClean="0"/>
            <a:t> </a:t>
          </a:r>
          <a:r>
            <a:rPr lang="en-US" sz="1800" kern="1200" dirty="0"/>
            <a:t>10%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Flights are preforming as expected</a:t>
          </a:r>
          <a:r>
            <a:rPr lang="en-US" sz="2200" kern="1200" dirty="0"/>
            <a:t>.</a:t>
          </a:r>
        </a:p>
      </dsp:txBody>
      <dsp:txXfrm rot="-5400000">
        <a:off x="3177780" y="148718"/>
        <a:ext cx="5607766" cy="769364"/>
      </dsp:txXfrm>
    </dsp:sp>
    <dsp:sp modelId="{B166B95C-A3D9-48A9-9503-A5B29E0A8C45}">
      <dsp:nvSpPr>
        <dsp:cNvPr id="0" name=""/>
        <dsp:cNvSpPr/>
      </dsp:nvSpPr>
      <dsp:spPr>
        <a:xfrm>
          <a:off x="0" y="520"/>
          <a:ext cx="3177780" cy="1065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In-Range Region</a:t>
          </a:r>
        </a:p>
      </dsp:txBody>
      <dsp:txXfrm>
        <a:off x="52026" y="52546"/>
        <a:ext cx="3073728" cy="9617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773E1-AA19-4990-AB20-BD54AC003F09}">
      <dsp:nvSpPr>
        <dsp:cNvPr id="0" name=""/>
        <dsp:cNvSpPr/>
      </dsp:nvSpPr>
      <dsp:spPr>
        <a:xfrm rot="5400000">
          <a:off x="5576170" y="-2291293"/>
          <a:ext cx="852606" cy="56493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LF &lt; Cluster </a:t>
          </a:r>
          <a:r>
            <a:rPr lang="en-US" sz="1800" kern="1200" dirty="0" err="1"/>
            <a:t>Avg</a:t>
          </a:r>
          <a:r>
            <a:rPr lang="en-US" sz="1800" kern="1200" dirty="0"/>
            <a:t>  -10%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Flights performing poorly.</a:t>
          </a:r>
        </a:p>
      </dsp:txBody>
      <dsp:txXfrm rot="-5400000">
        <a:off x="3177780" y="148718"/>
        <a:ext cx="5607766" cy="769364"/>
      </dsp:txXfrm>
    </dsp:sp>
    <dsp:sp modelId="{B166B95C-A3D9-48A9-9503-A5B29E0A8C45}">
      <dsp:nvSpPr>
        <dsp:cNvPr id="0" name=""/>
        <dsp:cNvSpPr/>
      </dsp:nvSpPr>
      <dsp:spPr>
        <a:xfrm>
          <a:off x="0" y="520"/>
          <a:ext cx="3177780" cy="1065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Spoilage Region</a:t>
          </a:r>
        </a:p>
      </dsp:txBody>
      <dsp:txXfrm>
        <a:off x="52026" y="52546"/>
        <a:ext cx="3073728" cy="961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16F93-73B3-4C53-8D93-9E1CD5E6B458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12FB8-CC30-4514-9D08-BD74586D3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6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2FB8-CC30-4514-9D08-BD74586D3D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2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Reasons Against Selecting Other Methodologies: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reason we decided against utilizing Hierarchal Clustering was for logistics. 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Hierarchal clustering is quadratic in the number of Data Objects meaning where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number of data objects it is represented as 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hundreds of thousands of data observations it would be inefficient to go through hierarchical clustering.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2FB8-CC30-4514-9D08-BD74586D3D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2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Reasons Against Selecting Other Methodologies: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P.A.M is another partitioning method of clustering and has some similarity to k-means clustering. We decided to go with k-means due to its more simple nature and the presence of a clear methodology to select an optimal 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2FB8-CC30-4514-9D08-BD74586D3D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2FB8-CC30-4514-9D08-BD74586D3D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2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4763"/>
            <a:ext cx="915035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350" y="3072384"/>
            <a:ext cx="9150349" cy="49427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>
                <a:solidFill>
                  <a:srgbClr val="162253"/>
                </a:solidFill>
                <a:latin typeface="Tahoma"/>
                <a:cs typeface="Tahom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350" y="3794760"/>
            <a:ext cx="9150349" cy="41273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rgbClr val="162253"/>
                </a:solidFill>
                <a:latin typeface="Tahom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4763"/>
            <a:ext cx="915035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2064" y="100584"/>
            <a:ext cx="8229600" cy="47629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rgbClr val="FFFFFF"/>
                </a:solidFill>
                <a:latin typeface="Tahoma"/>
                <a:cs typeface="Tahom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21208" y="566928"/>
            <a:ext cx="8239125" cy="411480"/>
          </a:xfrm>
          <a:prstGeom prst="rect">
            <a:avLst/>
          </a:prstGeom>
        </p:spPr>
        <p:txBody>
          <a:bodyPr vert="horz" bIns="0"/>
          <a:lstStyle>
            <a:lvl1pPr marL="0" indent="0">
              <a:buNone/>
              <a:defRPr sz="1800">
                <a:solidFill>
                  <a:srgbClr val="FFFFFF"/>
                </a:solidFill>
                <a:latin typeface="Tahoma"/>
                <a:cs typeface="Tahom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27738" y="1976438"/>
            <a:ext cx="2936875" cy="1500187"/>
          </a:xfrm>
          <a:prstGeom prst="rect">
            <a:avLst/>
          </a:prstGeom>
        </p:spPr>
        <p:txBody>
          <a:bodyPr vert="horz"/>
          <a:lstStyle>
            <a:lvl1pPr marL="3175" indent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1pPr>
            <a:lvl2pPr marL="3175" indent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3175" indent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3175" indent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3175" indent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30936" y="1400544"/>
            <a:ext cx="8513064" cy="4725619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412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5035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" y="1789243"/>
            <a:ext cx="8229600" cy="4262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162253"/>
                </a:solidFill>
                <a:latin typeface="Tahoma"/>
                <a:cs typeface="Tahoma"/>
              </a:defRPr>
            </a:lvl1pPr>
            <a:lvl2pPr marL="287338" indent="-287338">
              <a:spcBef>
                <a:spcPts val="2232"/>
              </a:spcBef>
              <a:buFont typeface="Arial"/>
              <a:buChar char="•"/>
              <a:defRPr sz="1800">
                <a:solidFill>
                  <a:srgbClr val="162253"/>
                </a:solidFill>
                <a:latin typeface="Tahoma"/>
                <a:cs typeface="Tahoma"/>
              </a:defRPr>
            </a:lvl2pPr>
            <a:lvl3pPr marL="688975" indent="-228600">
              <a:spcBef>
                <a:spcPts val="0"/>
              </a:spcBef>
              <a:defRPr sz="1800">
                <a:solidFill>
                  <a:srgbClr val="162253"/>
                </a:solidFill>
                <a:latin typeface="Tahoma"/>
                <a:cs typeface="Tahoma"/>
              </a:defRPr>
            </a:lvl3pPr>
            <a:lvl4pPr marL="685800" indent="-231775">
              <a:spcBef>
                <a:spcPts val="0"/>
              </a:spcBef>
              <a:buFont typeface="Lucida Grande"/>
              <a:buChar char="-"/>
              <a:defRPr sz="1800">
                <a:solidFill>
                  <a:srgbClr val="162253"/>
                </a:solidFill>
                <a:latin typeface="Tahoma"/>
                <a:cs typeface="Tahoma"/>
              </a:defRPr>
            </a:lvl4pPr>
            <a:lvl5pPr marL="1427163" indent="-228600">
              <a:spcBef>
                <a:spcPts val="0"/>
              </a:spcBef>
              <a:buSzPct val="95000"/>
              <a:buFont typeface="Lucida Grande"/>
              <a:buChar char="≫"/>
              <a:defRPr sz="1800">
                <a:solidFill>
                  <a:srgbClr val="162253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21208" y="4024998"/>
            <a:ext cx="8239125" cy="45907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i="1">
                <a:solidFill>
                  <a:srgbClr val="162253"/>
                </a:solidFill>
                <a:latin typeface="Tahoma"/>
                <a:cs typeface="Tahoma"/>
              </a:defRPr>
            </a:lvl1pPr>
            <a:lvl2pPr marL="3175" indent="0">
              <a:spcBef>
                <a:spcPts val="2232"/>
              </a:spcBef>
              <a:buNone/>
              <a:defRPr sz="1200">
                <a:solidFill>
                  <a:srgbClr val="7F7F7F"/>
                </a:solidFill>
                <a:latin typeface="Tahoma"/>
                <a:cs typeface="Tahoma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100584"/>
            <a:ext cx="8229600" cy="47629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rgbClr val="FFFFFF"/>
                </a:solidFill>
                <a:latin typeface="Tahoma"/>
                <a:cs typeface="Tahom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21208" y="566928"/>
            <a:ext cx="8239125" cy="411480"/>
          </a:xfrm>
          <a:prstGeom prst="rect">
            <a:avLst/>
          </a:prstGeom>
        </p:spPr>
        <p:txBody>
          <a:bodyPr vert="horz" bIns="0"/>
          <a:lstStyle>
            <a:lvl1pPr marL="0" indent="0">
              <a:buNone/>
              <a:defRPr sz="1800">
                <a:solidFill>
                  <a:srgbClr val="FFFFFF"/>
                </a:solidFill>
                <a:latin typeface="Tahoma"/>
                <a:cs typeface="Tahom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21208" y="4553071"/>
            <a:ext cx="8238615" cy="60483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162253"/>
                </a:solidFill>
                <a:latin typeface="Tahoma"/>
                <a:cs typeface="Tahoma"/>
              </a:defRPr>
            </a:lvl1pPr>
            <a:lvl2pPr>
              <a:defRPr sz="1200">
                <a:latin typeface="Tahoma"/>
                <a:cs typeface="Tahoma"/>
              </a:defRPr>
            </a:lvl2pPr>
            <a:lvl3pPr>
              <a:defRPr sz="1200">
                <a:latin typeface="Tahoma"/>
                <a:cs typeface="Tahoma"/>
              </a:defRPr>
            </a:lvl3pPr>
            <a:lvl4pPr>
              <a:defRPr sz="1200">
                <a:latin typeface="Tahoma"/>
                <a:cs typeface="Tahoma"/>
              </a:defRPr>
            </a:lvl4pPr>
            <a:lvl5pPr>
              <a:defRPr sz="1200">
                <a:latin typeface="Tahoma"/>
                <a:cs typeface="Tahom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07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5035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471" y="356616"/>
            <a:ext cx="687302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471" y="2880360"/>
            <a:ext cx="6873019" cy="136236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00">
                <a:solidFill>
                  <a:srgbClr val="162253"/>
                </a:solidFill>
                <a:latin typeface="Tahoma"/>
                <a:cs typeface="Tahom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502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4763"/>
            <a:ext cx="915035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icture Placeholder 15"/>
          <p:cNvSpPr>
            <a:spLocks noGrp="1" noChangeAspect="1"/>
          </p:cNvSpPr>
          <p:nvPr>
            <p:ph type="pic" sz="quarter" idx="12"/>
          </p:nvPr>
        </p:nvSpPr>
        <p:spPr>
          <a:xfrm>
            <a:off x="0" y="1874520"/>
            <a:ext cx="9152648" cy="4238910"/>
          </a:xfrm>
          <a:custGeom>
            <a:avLst/>
            <a:gdLst>
              <a:gd name="connsiteX0" fmla="*/ 632896 w 8214087"/>
              <a:gd name="connsiteY0" fmla="*/ 0 h 2395538"/>
              <a:gd name="connsiteX1" fmla="*/ 8214087 w 8214087"/>
              <a:gd name="connsiteY1" fmla="*/ 0 h 2395538"/>
              <a:gd name="connsiteX2" fmla="*/ 8214087 w 8214087"/>
              <a:gd name="connsiteY2" fmla="*/ 2395538 h 2395538"/>
              <a:gd name="connsiteX3" fmla="*/ 0 w 8214087"/>
              <a:gd name="connsiteY3" fmla="*/ 2395538 h 2395538"/>
              <a:gd name="connsiteX4" fmla="*/ 0 w 8214087"/>
              <a:gd name="connsiteY4" fmla="*/ 647659 h 2395538"/>
              <a:gd name="connsiteX5" fmla="*/ 25710 w 8214087"/>
              <a:gd name="connsiteY5" fmla="*/ 650251 h 2395538"/>
              <a:gd name="connsiteX6" fmla="*/ 666268 w 8214087"/>
              <a:gd name="connsiteY6" fmla="*/ 128181 h 2395538"/>
              <a:gd name="connsiteX7" fmla="*/ 632896 w 8214087"/>
              <a:gd name="connsiteY7" fmla="*/ 0 h 2395538"/>
              <a:gd name="connsiteX0" fmla="*/ 632896 w 8214087"/>
              <a:gd name="connsiteY0" fmla="*/ 0 h 2395538"/>
              <a:gd name="connsiteX1" fmla="*/ 8214087 w 8214087"/>
              <a:gd name="connsiteY1" fmla="*/ 0 h 2395538"/>
              <a:gd name="connsiteX2" fmla="*/ 8214087 w 8214087"/>
              <a:gd name="connsiteY2" fmla="*/ 2395538 h 2395538"/>
              <a:gd name="connsiteX3" fmla="*/ 0 w 8214087"/>
              <a:gd name="connsiteY3" fmla="*/ 2395538 h 2395538"/>
              <a:gd name="connsiteX4" fmla="*/ 0 w 8214087"/>
              <a:gd name="connsiteY4" fmla="*/ 647659 h 2395538"/>
              <a:gd name="connsiteX5" fmla="*/ 25710 w 8214087"/>
              <a:gd name="connsiteY5" fmla="*/ 650251 h 2395538"/>
              <a:gd name="connsiteX6" fmla="*/ 635406 w 8214087"/>
              <a:gd name="connsiteY6" fmla="*/ 121831 h 2395538"/>
              <a:gd name="connsiteX7" fmla="*/ 632896 w 8214087"/>
              <a:gd name="connsiteY7" fmla="*/ 0 h 2395538"/>
              <a:gd name="connsiteX0" fmla="*/ 632896 w 8214087"/>
              <a:gd name="connsiteY0" fmla="*/ 0 h 2395538"/>
              <a:gd name="connsiteX1" fmla="*/ 8214087 w 8214087"/>
              <a:gd name="connsiteY1" fmla="*/ 0 h 2395538"/>
              <a:gd name="connsiteX2" fmla="*/ 8214087 w 8214087"/>
              <a:gd name="connsiteY2" fmla="*/ 2395538 h 2395538"/>
              <a:gd name="connsiteX3" fmla="*/ 0 w 8214087"/>
              <a:gd name="connsiteY3" fmla="*/ 2395538 h 2395538"/>
              <a:gd name="connsiteX4" fmla="*/ 0 w 8214087"/>
              <a:gd name="connsiteY4" fmla="*/ 647659 h 2395538"/>
              <a:gd name="connsiteX5" fmla="*/ 25710 w 8214087"/>
              <a:gd name="connsiteY5" fmla="*/ 650251 h 2395538"/>
              <a:gd name="connsiteX6" fmla="*/ 626147 w 8214087"/>
              <a:gd name="connsiteY6" fmla="*/ 109131 h 2395538"/>
              <a:gd name="connsiteX7" fmla="*/ 632896 w 8214087"/>
              <a:gd name="connsiteY7" fmla="*/ 0 h 2395538"/>
              <a:gd name="connsiteX0" fmla="*/ 682276 w 8214087"/>
              <a:gd name="connsiteY0" fmla="*/ 0 h 2398713"/>
              <a:gd name="connsiteX1" fmla="*/ 8214087 w 8214087"/>
              <a:gd name="connsiteY1" fmla="*/ 3175 h 2398713"/>
              <a:gd name="connsiteX2" fmla="*/ 8214087 w 8214087"/>
              <a:gd name="connsiteY2" fmla="*/ 2398713 h 2398713"/>
              <a:gd name="connsiteX3" fmla="*/ 0 w 8214087"/>
              <a:gd name="connsiteY3" fmla="*/ 2398713 h 2398713"/>
              <a:gd name="connsiteX4" fmla="*/ 0 w 8214087"/>
              <a:gd name="connsiteY4" fmla="*/ 650834 h 2398713"/>
              <a:gd name="connsiteX5" fmla="*/ 25710 w 8214087"/>
              <a:gd name="connsiteY5" fmla="*/ 653426 h 2398713"/>
              <a:gd name="connsiteX6" fmla="*/ 626147 w 8214087"/>
              <a:gd name="connsiteY6" fmla="*/ 112306 h 2398713"/>
              <a:gd name="connsiteX7" fmla="*/ 682276 w 8214087"/>
              <a:gd name="connsiteY7" fmla="*/ 0 h 2398713"/>
              <a:gd name="connsiteX0" fmla="*/ 632896 w 8214087"/>
              <a:gd name="connsiteY0" fmla="*/ 0 h 2398713"/>
              <a:gd name="connsiteX1" fmla="*/ 8214087 w 8214087"/>
              <a:gd name="connsiteY1" fmla="*/ 3175 h 2398713"/>
              <a:gd name="connsiteX2" fmla="*/ 8214087 w 8214087"/>
              <a:gd name="connsiteY2" fmla="*/ 2398713 h 2398713"/>
              <a:gd name="connsiteX3" fmla="*/ 0 w 8214087"/>
              <a:gd name="connsiteY3" fmla="*/ 2398713 h 2398713"/>
              <a:gd name="connsiteX4" fmla="*/ 0 w 8214087"/>
              <a:gd name="connsiteY4" fmla="*/ 650834 h 2398713"/>
              <a:gd name="connsiteX5" fmla="*/ 25710 w 8214087"/>
              <a:gd name="connsiteY5" fmla="*/ 653426 h 2398713"/>
              <a:gd name="connsiteX6" fmla="*/ 626147 w 8214087"/>
              <a:gd name="connsiteY6" fmla="*/ 112306 h 2398713"/>
              <a:gd name="connsiteX7" fmla="*/ 632896 w 8214087"/>
              <a:gd name="connsiteY7" fmla="*/ 0 h 2398713"/>
              <a:gd name="connsiteX0" fmla="*/ 632896 w 8214087"/>
              <a:gd name="connsiteY0" fmla="*/ 0 h 2398713"/>
              <a:gd name="connsiteX1" fmla="*/ 8214087 w 8214087"/>
              <a:gd name="connsiteY1" fmla="*/ 3175 h 2398713"/>
              <a:gd name="connsiteX2" fmla="*/ 8214087 w 8214087"/>
              <a:gd name="connsiteY2" fmla="*/ 2398713 h 2398713"/>
              <a:gd name="connsiteX3" fmla="*/ 0 w 8214087"/>
              <a:gd name="connsiteY3" fmla="*/ 2398713 h 2398713"/>
              <a:gd name="connsiteX4" fmla="*/ 0 w 8214087"/>
              <a:gd name="connsiteY4" fmla="*/ 650834 h 2398713"/>
              <a:gd name="connsiteX5" fmla="*/ 25710 w 8214087"/>
              <a:gd name="connsiteY5" fmla="*/ 653426 h 2398713"/>
              <a:gd name="connsiteX6" fmla="*/ 632320 w 8214087"/>
              <a:gd name="connsiteY6" fmla="*/ 51981 h 2398713"/>
              <a:gd name="connsiteX7" fmla="*/ 632896 w 8214087"/>
              <a:gd name="connsiteY7" fmla="*/ 0 h 2398713"/>
              <a:gd name="connsiteX0" fmla="*/ 645218 w 8214087"/>
              <a:gd name="connsiteY0" fmla="*/ 0 h 2401888"/>
              <a:gd name="connsiteX1" fmla="*/ 8214087 w 8214087"/>
              <a:gd name="connsiteY1" fmla="*/ 6350 h 2401888"/>
              <a:gd name="connsiteX2" fmla="*/ 8214087 w 8214087"/>
              <a:gd name="connsiteY2" fmla="*/ 2401888 h 2401888"/>
              <a:gd name="connsiteX3" fmla="*/ 0 w 8214087"/>
              <a:gd name="connsiteY3" fmla="*/ 2401888 h 2401888"/>
              <a:gd name="connsiteX4" fmla="*/ 0 w 8214087"/>
              <a:gd name="connsiteY4" fmla="*/ 654009 h 2401888"/>
              <a:gd name="connsiteX5" fmla="*/ 25710 w 8214087"/>
              <a:gd name="connsiteY5" fmla="*/ 656601 h 2401888"/>
              <a:gd name="connsiteX6" fmla="*/ 632320 w 8214087"/>
              <a:gd name="connsiteY6" fmla="*/ 55156 h 2401888"/>
              <a:gd name="connsiteX7" fmla="*/ 645218 w 8214087"/>
              <a:gd name="connsiteY7" fmla="*/ 0 h 2401888"/>
              <a:gd name="connsiteX0" fmla="*/ 645218 w 8214087"/>
              <a:gd name="connsiteY0" fmla="*/ 0 h 2401888"/>
              <a:gd name="connsiteX1" fmla="*/ 8214087 w 8214087"/>
              <a:gd name="connsiteY1" fmla="*/ 6350 h 2401888"/>
              <a:gd name="connsiteX2" fmla="*/ 8214087 w 8214087"/>
              <a:gd name="connsiteY2" fmla="*/ 2401888 h 2401888"/>
              <a:gd name="connsiteX3" fmla="*/ 0 w 8214087"/>
              <a:gd name="connsiteY3" fmla="*/ 2401888 h 2401888"/>
              <a:gd name="connsiteX4" fmla="*/ 0 w 8214087"/>
              <a:gd name="connsiteY4" fmla="*/ 654009 h 2401888"/>
              <a:gd name="connsiteX5" fmla="*/ 25710 w 8214087"/>
              <a:gd name="connsiteY5" fmla="*/ 656601 h 2401888"/>
              <a:gd name="connsiteX6" fmla="*/ 641561 w 8214087"/>
              <a:gd name="connsiteY6" fmla="*/ 55156 h 2401888"/>
              <a:gd name="connsiteX7" fmla="*/ 645218 w 8214087"/>
              <a:gd name="connsiteY7" fmla="*/ 0 h 2401888"/>
              <a:gd name="connsiteX0" fmla="*/ 645218 w 8214087"/>
              <a:gd name="connsiteY0" fmla="*/ 0 h 2401888"/>
              <a:gd name="connsiteX1" fmla="*/ 8214087 w 8214087"/>
              <a:gd name="connsiteY1" fmla="*/ 6350 h 2401888"/>
              <a:gd name="connsiteX2" fmla="*/ 8214087 w 8214087"/>
              <a:gd name="connsiteY2" fmla="*/ 2401888 h 2401888"/>
              <a:gd name="connsiteX3" fmla="*/ 0 w 8214087"/>
              <a:gd name="connsiteY3" fmla="*/ 2401888 h 2401888"/>
              <a:gd name="connsiteX4" fmla="*/ 0 w 8214087"/>
              <a:gd name="connsiteY4" fmla="*/ 654009 h 2401888"/>
              <a:gd name="connsiteX5" fmla="*/ 25710 w 8214087"/>
              <a:gd name="connsiteY5" fmla="*/ 656601 h 2401888"/>
              <a:gd name="connsiteX6" fmla="*/ 641561 w 8214087"/>
              <a:gd name="connsiteY6" fmla="*/ 55156 h 2401888"/>
              <a:gd name="connsiteX7" fmla="*/ 645218 w 8214087"/>
              <a:gd name="connsiteY7" fmla="*/ 0 h 2401888"/>
              <a:gd name="connsiteX0" fmla="*/ 645218 w 8214087"/>
              <a:gd name="connsiteY0" fmla="*/ 0 h 2401888"/>
              <a:gd name="connsiteX1" fmla="*/ 8214087 w 8214087"/>
              <a:gd name="connsiteY1" fmla="*/ 6350 h 2401888"/>
              <a:gd name="connsiteX2" fmla="*/ 8214087 w 8214087"/>
              <a:gd name="connsiteY2" fmla="*/ 2401888 h 2401888"/>
              <a:gd name="connsiteX3" fmla="*/ 0 w 8214087"/>
              <a:gd name="connsiteY3" fmla="*/ 2401888 h 2401888"/>
              <a:gd name="connsiteX4" fmla="*/ 0 w 8214087"/>
              <a:gd name="connsiteY4" fmla="*/ 654009 h 2401888"/>
              <a:gd name="connsiteX5" fmla="*/ 25710 w 8214087"/>
              <a:gd name="connsiteY5" fmla="*/ 656601 h 2401888"/>
              <a:gd name="connsiteX6" fmla="*/ 641561 w 8214087"/>
              <a:gd name="connsiteY6" fmla="*/ 55156 h 2401888"/>
              <a:gd name="connsiteX7" fmla="*/ 645218 w 8214087"/>
              <a:gd name="connsiteY7" fmla="*/ 0 h 2401888"/>
              <a:gd name="connsiteX0" fmla="*/ 645218 w 8214087"/>
              <a:gd name="connsiteY0" fmla="*/ 0 h 2401888"/>
              <a:gd name="connsiteX1" fmla="*/ 8214087 w 8214087"/>
              <a:gd name="connsiteY1" fmla="*/ 6350 h 2401888"/>
              <a:gd name="connsiteX2" fmla="*/ 8214087 w 8214087"/>
              <a:gd name="connsiteY2" fmla="*/ 2401888 h 2401888"/>
              <a:gd name="connsiteX3" fmla="*/ 0 w 8214087"/>
              <a:gd name="connsiteY3" fmla="*/ 2401888 h 2401888"/>
              <a:gd name="connsiteX4" fmla="*/ 0 w 8214087"/>
              <a:gd name="connsiteY4" fmla="*/ 654009 h 2401888"/>
              <a:gd name="connsiteX5" fmla="*/ 7227 w 8214087"/>
              <a:gd name="connsiteY5" fmla="*/ 423511 h 2401888"/>
              <a:gd name="connsiteX6" fmla="*/ 641561 w 8214087"/>
              <a:gd name="connsiteY6" fmla="*/ 55156 h 2401888"/>
              <a:gd name="connsiteX7" fmla="*/ 645218 w 8214087"/>
              <a:gd name="connsiteY7" fmla="*/ 0 h 2401888"/>
              <a:gd name="connsiteX0" fmla="*/ 645218 w 8214087"/>
              <a:gd name="connsiteY0" fmla="*/ 0 h 2401888"/>
              <a:gd name="connsiteX1" fmla="*/ 8214087 w 8214087"/>
              <a:gd name="connsiteY1" fmla="*/ 6350 h 2401888"/>
              <a:gd name="connsiteX2" fmla="*/ 8214087 w 8214087"/>
              <a:gd name="connsiteY2" fmla="*/ 2401888 h 2401888"/>
              <a:gd name="connsiteX3" fmla="*/ 0 w 8214087"/>
              <a:gd name="connsiteY3" fmla="*/ 2401888 h 2401888"/>
              <a:gd name="connsiteX4" fmla="*/ 0 w 8214087"/>
              <a:gd name="connsiteY4" fmla="*/ 654009 h 2401888"/>
              <a:gd name="connsiteX5" fmla="*/ 7227 w 8214087"/>
              <a:gd name="connsiteY5" fmla="*/ 423511 h 2401888"/>
              <a:gd name="connsiteX6" fmla="*/ 641561 w 8214087"/>
              <a:gd name="connsiteY6" fmla="*/ 55156 h 2401888"/>
              <a:gd name="connsiteX7" fmla="*/ 645218 w 8214087"/>
              <a:gd name="connsiteY7" fmla="*/ 0 h 2401888"/>
              <a:gd name="connsiteX0" fmla="*/ 645218 w 8214087"/>
              <a:gd name="connsiteY0" fmla="*/ 0 h 2401888"/>
              <a:gd name="connsiteX1" fmla="*/ 8214087 w 8214087"/>
              <a:gd name="connsiteY1" fmla="*/ 6350 h 2401888"/>
              <a:gd name="connsiteX2" fmla="*/ 8214087 w 8214087"/>
              <a:gd name="connsiteY2" fmla="*/ 2401888 h 2401888"/>
              <a:gd name="connsiteX3" fmla="*/ 0 w 8214087"/>
              <a:gd name="connsiteY3" fmla="*/ 2401888 h 2401888"/>
              <a:gd name="connsiteX4" fmla="*/ 0 w 8214087"/>
              <a:gd name="connsiteY4" fmla="*/ 654009 h 2401888"/>
              <a:gd name="connsiteX5" fmla="*/ 7227 w 8214087"/>
              <a:gd name="connsiteY5" fmla="*/ 423511 h 2401888"/>
              <a:gd name="connsiteX6" fmla="*/ 641561 w 8214087"/>
              <a:gd name="connsiteY6" fmla="*/ 55156 h 2401888"/>
              <a:gd name="connsiteX7" fmla="*/ 645218 w 8214087"/>
              <a:gd name="connsiteY7" fmla="*/ 0 h 2401888"/>
              <a:gd name="connsiteX0" fmla="*/ 645218 w 8357359"/>
              <a:gd name="connsiteY0" fmla="*/ 0 h 2401888"/>
              <a:gd name="connsiteX1" fmla="*/ 8357359 w 8357359"/>
              <a:gd name="connsiteY1" fmla="*/ 190 h 2401888"/>
              <a:gd name="connsiteX2" fmla="*/ 8214087 w 8357359"/>
              <a:gd name="connsiteY2" fmla="*/ 2401888 h 2401888"/>
              <a:gd name="connsiteX3" fmla="*/ 0 w 8357359"/>
              <a:gd name="connsiteY3" fmla="*/ 2401888 h 2401888"/>
              <a:gd name="connsiteX4" fmla="*/ 0 w 8357359"/>
              <a:gd name="connsiteY4" fmla="*/ 654009 h 2401888"/>
              <a:gd name="connsiteX5" fmla="*/ 7227 w 8357359"/>
              <a:gd name="connsiteY5" fmla="*/ 423511 h 2401888"/>
              <a:gd name="connsiteX6" fmla="*/ 641561 w 8357359"/>
              <a:gd name="connsiteY6" fmla="*/ 55156 h 2401888"/>
              <a:gd name="connsiteX7" fmla="*/ 645218 w 8357359"/>
              <a:gd name="connsiteY7" fmla="*/ 0 h 2401888"/>
              <a:gd name="connsiteX0" fmla="*/ 645218 w 8357359"/>
              <a:gd name="connsiteY0" fmla="*/ 0 h 2401888"/>
              <a:gd name="connsiteX1" fmla="*/ 8357359 w 8357359"/>
              <a:gd name="connsiteY1" fmla="*/ 190 h 2401888"/>
              <a:gd name="connsiteX2" fmla="*/ 8214087 w 8357359"/>
              <a:gd name="connsiteY2" fmla="*/ 2401888 h 2401888"/>
              <a:gd name="connsiteX3" fmla="*/ 0 w 8357359"/>
              <a:gd name="connsiteY3" fmla="*/ 2401888 h 2401888"/>
              <a:gd name="connsiteX4" fmla="*/ 0 w 8357359"/>
              <a:gd name="connsiteY4" fmla="*/ 654009 h 2401888"/>
              <a:gd name="connsiteX5" fmla="*/ 7227 w 8357359"/>
              <a:gd name="connsiteY5" fmla="*/ 423511 h 2401888"/>
              <a:gd name="connsiteX6" fmla="*/ 641561 w 8357359"/>
              <a:gd name="connsiteY6" fmla="*/ 55156 h 2401888"/>
              <a:gd name="connsiteX7" fmla="*/ 645218 w 8357359"/>
              <a:gd name="connsiteY7" fmla="*/ 0 h 2401888"/>
              <a:gd name="connsiteX0" fmla="*/ 645218 w 8384901"/>
              <a:gd name="connsiteY0" fmla="*/ 0 h 2401888"/>
              <a:gd name="connsiteX1" fmla="*/ 8357359 w 8384901"/>
              <a:gd name="connsiteY1" fmla="*/ 190 h 2401888"/>
              <a:gd name="connsiteX2" fmla="*/ 8366313 w 8384901"/>
              <a:gd name="connsiteY2" fmla="*/ 2401888 h 2401888"/>
              <a:gd name="connsiteX3" fmla="*/ 0 w 8384901"/>
              <a:gd name="connsiteY3" fmla="*/ 2401888 h 2401888"/>
              <a:gd name="connsiteX4" fmla="*/ 0 w 8384901"/>
              <a:gd name="connsiteY4" fmla="*/ 654009 h 2401888"/>
              <a:gd name="connsiteX5" fmla="*/ 7227 w 8384901"/>
              <a:gd name="connsiteY5" fmla="*/ 423511 h 2401888"/>
              <a:gd name="connsiteX6" fmla="*/ 641561 w 8384901"/>
              <a:gd name="connsiteY6" fmla="*/ 55156 h 2401888"/>
              <a:gd name="connsiteX7" fmla="*/ 645218 w 8384901"/>
              <a:gd name="connsiteY7" fmla="*/ 0 h 2401888"/>
              <a:gd name="connsiteX0" fmla="*/ 645218 w 8366313"/>
              <a:gd name="connsiteY0" fmla="*/ 0 h 2401888"/>
              <a:gd name="connsiteX1" fmla="*/ 8357359 w 8366313"/>
              <a:gd name="connsiteY1" fmla="*/ 190 h 2401888"/>
              <a:gd name="connsiteX2" fmla="*/ 8366313 w 8366313"/>
              <a:gd name="connsiteY2" fmla="*/ 2401888 h 2401888"/>
              <a:gd name="connsiteX3" fmla="*/ 0 w 8366313"/>
              <a:gd name="connsiteY3" fmla="*/ 2401888 h 2401888"/>
              <a:gd name="connsiteX4" fmla="*/ 0 w 8366313"/>
              <a:gd name="connsiteY4" fmla="*/ 654009 h 2401888"/>
              <a:gd name="connsiteX5" fmla="*/ 7227 w 8366313"/>
              <a:gd name="connsiteY5" fmla="*/ 423511 h 2401888"/>
              <a:gd name="connsiteX6" fmla="*/ 641561 w 8366313"/>
              <a:gd name="connsiteY6" fmla="*/ 55156 h 2401888"/>
              <a:gd name="connsiteX7" fmla="*/ 645218 w 8366313"/>
              <a:gd name="connsiteY7" fmla="*/ 0 h 2401888"/>
              <a:gd name="connsiteX0" fmla="*/ 645218 w 8366313"/>
              <a:gd name="connsiteY0" fmla="*/ 0 h 2401888"/>
              <a:gd name="connsiteX1" fmla="*/ 8357359 w 8366313"/>
              <a:gd name="connsiteY1" fmla="*/ 190 h 2401888"/>
              <a:gd name="connsiteX2" fmla="*/ 8366313 w 8366313"/>
              <a:gd name="connsiteY2" fmla="*/ 2401888 h 2401888"/>
              <a:gd name="connsiteX3" fmla="*/ 0 w 8366313"/>
              <a:gd name="connsiteY3" fmla="*/ 2401888 h 2401888"/>
              <a:gd name="connsiteX4" fmla="*/ 0 w 8366313"/>
              <a:gd name="connsiteY4" fmla="*/ 654009 h 2401888"/>
              <a:gd name="connsiteX5" fmla="*/ 7227 w 8366313"/>
              <a:gd name="connsiteY5" fmla="*/ 423511 h 2401888"/>
              <a:gd name="connsiteX6" fmla="*/ 641561 w 8366313"/>
              <a:gd name="connsiteY6" fmla="*/ 55156 h 2401888"/>
              <a:gd name="connsiteX7" fmla="*/ 645218 w 8366313"/>
              <a:gd name="connsiteY7" fmla="*/ 0 h 2401888"/>
              <a:gd name="connsiteX0" fmla="*/ 645218 w 8366313"/>
              <a:gd name="connsiteY0" fmla="*/ 0 h 2863831"/>
              <a:gd name="connsiteX1" fmla="*/ 8357359 w 8366313"/>
              <a:gd name="connsiteY1" fmla="*/ 190 h 2863831"/>
              <a:gd name="connsiteX2" fmla="*/ 8366313 w 8366313"/>
              <a:gd name="connsiteY2" fmla="*/ 2401888 h 2863831"/>
              <a:gd name="connsiteX3" fmla="*/ 0 w 8366313"/>
              <a:gd name="connsiteY3" fmla="*/ 2863831 h 2863831"/>
              <a:gd name="connsiteX4" fmla="*/ 0 w 8366313"/>
              <a:gd name="connsiteY4" fmla="*/ 654009 h 2863831"/>
              <a:gd name="connsiteX5" fmla="*/ 7227 w 8366313"/>
              <a:gd name="connsiteY5" fmla="*/ 423511 h 2863831"/>
              <a:gd name="connsiteX6" fmla="*/ 641561 w 8366313"/>
              <a:gd name="connsiteY6" fmla="*/ 55156 h 2863831"/>
              <a:gd name="connsiteX7" fmla="*/ 645218 w 8366313"/>
              <a:gd name="connsiteY7" fmla="*/ 0 h 2863831"/>
              <a:gd name="connsiteX0" fmla="*/ 645218 w 8366313"/>
              <a:gd name="connsiteY0" fmla="*/ 0 h 2863831"/>
              <a:gd name="connsiteX1" fmla="*/ 8357359 w 8366313"/>
              <a:gd name="connsiteY1" fmla="*/ 190 h 2863831"/>
              <a:gd name="connsiteX2" fmla="*/ 8366313 w 8366313"/>
              <a:gd name="connsiteY2" fmla="*/ 2401888 h 2863831"/>
              <a:gd name="connsiteX3" fmla="*/ 0 w 8366313"/>
              <a:gd name="connsiteY3" fmla="*/ 2863831 h 2863831"/>
              <a:gd name="connsiteX4" fmla="*/ 0 w 8366313"/>
              <a:gd name="connsiteY4" fmla="*/ 654009 h 2863831"/>
              <a:gd name="connsiteX5" fmla="*/ 7227 w 8366313"/>
              <a:gd name="connsiteY5" fmla="*/ 423511 h 2863831"/>
              <a:gd name="connsiteX6" fmla="*/ 641561 w 8366313"/>
              <a:gd name="connsiteY6" fmla="*/ 55156 h 2863831"/>
              <a:gd name="connsiteX7" fmla="*/ 645218 w 8366313"/>
              <a:gd name="connsiteY7" fmla="*/ 0 h 2863831"/>
              <a:gd name="connsiteX0" fmla="*/ 645218 w 8375268"/>
              <a:gd name="connsiteY0" fmla="*/ 0 h 2926337"/>
              <a:gd name="connsiteX1" fmla="*/ 8357359 w 8375268"/>
              <a:gd name="connsiteY1" fmla="*/ 190 h 2926337"/>
              <a:gd name="connsiteX2" fmla="*/ 8375268 w 8375268"/>
              <a:gd name="connsiteY2" fmla="*/ 2857671 h 2926337"/>
              <a:gd name="connsiteX3" fmla="*/ 0 w 8375268"/>
              <a:gd name="connsiteY3" fmla="*/ 2863831 h 2926337"/>
              <a:gd name="connsiteX4" fmla="*/ 0 w 8375268"/>
              <a:gd name="connsiteY4" fmla="*/ 654009 h 2926337"/>
              <a:gd name="connsiteX5" fmla="*/ 7227 w 8375268"/>
              <a:gd name="connsiteY5" fmla="*/ 423511 h 2926337"/>
              <a:gd name="connsiteX6" fmla="*/ 641561 w 8375268"/>
              <a:gd name="connsiteY6" fmla="*/ 55156 h 2926337"/>
              <a:gd name="connsiteX7" fmla="*/ 645218 w 8375268"/>
              <a:gd name="connsiteY7" fmla="*/ 0 h 2926337"/>
              <a:gd name="connsiteX0" fmla="*/ 645218 w 8375268"/>
              <a:gd name="connsiteY0" fmla="*/ 0 h 2863831"/>
              <a:gd name="connsiteX1" fmla="*/ 8357359 w 8375268"/>
              <a:gd name="connsiteY1" fmla="*/ 190 h 2863831"/>
              <a:gd name="connsiteX2" fmla="*/ 8375268 w 8375268"/>
              <a:gd name="connsiteY2" fmla="*/ 2857671 h 2863831"/>
              <a:gd name="connsiteX3" fmla="*/ 0 w 8375268"/>
              <a:gd name="connsiteY3" fmla="*/ 2863831 h 2863831"/>
              <a:gd name="connsiteX4" fmla="*/ 0 w 8375268"/>
              <a:gd name="connsiteY4" fmla="*/ 654009 h 2863831"/>
              <a:gd name="connsiteX5" fmla="*/ 7227 w 8375268"/>
              <a:gd name="connsiteY5" fmla="*/ 423511 h 2863831"/>
              <a:gd name="connsiteX6" fmla="*/ 641561 w 8375268"/>
              <a:gd name="connsiteY6" fmla="*/ 55156 h 2863831"/>
              <a:gd name="connsiteX7" fmla="*/ 645218 w 8375268"/>
              <a:gd name="connsiteY7" fmla="*/ 0 h 2863831"/>
              <a:gd name="connsiteX0" fmla="*/ 645218 w 8375268"/>
              <a:gd name="connsiteY0" fmla="*/ 0 h 2863831"/>
              <a:gd name="connsiteX1" fmla="*/ 8357359 w 8375268"/>
              <a:gd name="connsiteY1" fmla="*/ 190 h 2863831"/>
              <a:gd name="connsiteX2" fmla="*/ 8375268 w 8375268"/>
              <a:gd name="connsiteY2" fmla="*/ 2857671 h 2863831"/>
              <a:gd name="connsiteX3" fmla="*/ 0 w 8375268"/>
              <a:gd name="connsiteY3" fmla="*/ 2863831 h 2863831"/>
              <a:gd name="connsiteX4" fmla="*/ 0 w 8375268"/>
              <a:gd name="connsiteY4" fmla="*/ 654009 h 2863831"/>
              <a:gd name="connsiteX5" fmla="*/ 7227 w 8375268"/>
              <a:gd name="connsiteY5" fmla="*/ 423511 h 2863831"/>
              <a:gd name="connsiteX6" fmla="*/ 641561 w 8375268"/>
              <a:gd name="connsiteY6" fmla="*/ 55156 h 2863831"/>
              <a:gd name="connsiteX7" fmla="*/ 645218 w 8375268"/>
              <a:gd name="connsiteY7" fmla="*/ 0 h 2863831"/>
              <a:gd name="connsiteX0" fmla="*/ 645218 w 8375268"/>
              <a:gd name="connsiteY0" fmla="*/ 0 h 2863831"/>
              <a:gd name="connsiteX1" fmla="*/ 8357359 w 8375268"/>
              <a:gd name="connsiteY1" fmla="*/ 190 h 2863831"/>
              <a:gd name="connsiteX2" fmla="*/ 8375268 w 8375268"/>
              <a:gd name="connsiteY2" fmla="*/ 2857671 h 2863831"/>
              <a:gd name="connsiteX3" fmla="*/ 0 w 8375268"/>
              <a:gd name="connsiteY3" fmla="*/ 2863831 h 2863831"/>
              <a:gd name="connsiteX4" fmla="*/ 0 w 8375268"/>
              <a:gd name="connsiteY4" fmla="*/ 654009 h 2863831"/>
              <a:gd name="connsiteX5" fmla="*/ 7227 w 8375268"/>
              <a:gd name="connsiteY5" fmla="*/ 423511 h 2863831"/>
              <a:gd name="connsiteX6" fmla="*/ 641561 w 8375268"/>
              <a:gd name="connsiteY6" fmla="*/ 55156 h 2863831"/>
              <a:gd name="connsiteX7" fmla="*/ 645218 w 8375268"/>
              <a:gd name="connsiteY7" fmla="*/ 0 h 2863831"/>
              <a:gd name="connsiteX0" fmla="*/ 645218 w 8375268"/>
              <a:gd name="connsiteY0" fmla="*/ 0 h 2863831"/>
              <a:gd name="connsiteX1" fmla="*/ 8357359 w 8375268"/>
              <a:gd name="connsiteY1" fmla="*/ 190 h 2863831"/>
              <a:gd name="connsiteX2" fmla="*/ 8375268 w 8375268"/>
              <a:gd name="connsiteY2" fmla="*/ 2857671 h 2863831"/>
              <a:gd name="connsiteX3" fmla="*/ 0 w 8375268"/>
              <a:gd name="connsiteY3" fmla="*/ 2863831 h 2863831"/>
              <a:gd name="connsiteX4" fmla="*/ 0 w 8375268"/>
              <a:gd name="connsiteY4" fmla="*/ 654009 h 2863831"/>
              <a:gd name="connsiteX5" fmla="*/ 7227 w 8375268"/>
              <a:gd name="connsiteY5" fmla="*/ 423511 h 2863831"/>
              <a:gd name="connsiteX6" fmla="*/ 641561 w 8375268"/>
              <a:gd name="connsiteY6" fmla="*/ 55156 h 2863831"/>
              <a:gd name="connsiteX7" fmla="*/ 645218 w 8375268"/>
              <a:gd name="connsiteY7" fmla="*/ 0 h 2863831"/>
              <a:gd name="connsiteX0" fmla="*/ 645218 w 8366313"/>
              <a:gd name="connsiteY0" fmla="*/ 0 h 2863831"/>
              <a:gd name="connsiteX1" fmla="*/ 8357359 w 8366313"/>
              <a:gd name="connsiteY1" fmla="*/ 190 h 2863831"/>
              <a:gd name="connsiteX2" fmla="*/ 8366313 w 8366313"/>
              <a:gd name="connsiteY2" fmla="*/ 2863831 h 2863831"/>
              <a:gd name="connsiteX3" fmla="*/ 0 w 8366313"/>
              <a:gd name="connsiteY3" fmla="*/ 2863831 h 2863831"/>
              <a:gd name="connsiteX4" fmla="*/ 0 w 8366313"/>
              <a:gd name="connsiteY4" fmla="*/ 654009 h 2863831"/>
              <a:gd name="connsiteX5" fmla="*/ 7227 w 8366313"/>
              <a:gd name="connsiteY5" fmla="*/ 423511 h 2863831"/>
              <a:gd name="connsiteX6" fmla="*/ 641561 w 8366313"/>
              <a:gd name="connsiteY6" fmla="*/ 55156 h 2863831"/>
              <a:gd name="connsiteX7" fmla="*/ 645218 w 8366313"/>
              <a:gd name="connsiteY7" fmla="*/ 0 h 2863831"/>
              <a:gd name="connsiteX0" fmla="*/ 645218 w 8357359"/>
              <a:gd name="connsiteY0" fmla="*/ 0 h 2863831"/>
              <a:gd name="connsiteX1" fmla="*/ 8357359 w 8357359"/>
              <a:gd name="connsiteY1" fmla="*/ 190 h 2863831"/>
              <a:gd name="connsiteX2" fmla="*/ 8357358 w 8357359"/>
              <a:gd name="connsiteY2" fmla="*/ 2863831 h 2863831"/>
              <a:gd name="connsiteX3" fmla="*/ 0 w 8357359"/>
              <a:gd name="connsiteY3" fmla="*/ 2863831 h 2863831"/>
              <a:gd name="connsiteX4" fmla="*/ 0 w 8357359"/>
              <a:gd name="connsiteY4" fmla="*/ 654009 h 2863831"/>
              <a:gd name="connsiteX5" fmla="*/ 7227 w 8357359"/>
              <a:gd name="connsiteY5" fmla="*/ 423511 h 2863831"/>
              <a:gd name="connsiteX6" fmla="*/ 641561 w 8357359"/>
              <a:gd name="connsiteY6" fmla="*/ 55156 h 2863831"/>
              <a:gd name="connsiteX7" fmla="*/ 645218 w 8357359"/>
              <a:gd name="connsiteY7" fmla="*/ 0 h 2863831"/>
              <a:gd name="connsiteX0" fmla="*/ 645218 w 8362059"/>
              <a:gd name="connsiteY0" fmla="*/ 0 h 2863831"/>
              <a:gd name="connsiteX1" fmla="*/ 8357359 w 8362059"/>
              <a:gd name="connsiteY1" fmla="*/ 190 h 2863831"/>
              <a:gd name="connsiteX2" fmla="*/ 8357358 w 8362059"/>
              <a:gd name="connsiteY2" fmla="*/ 2863831 h 2863831"/>
              <a:gd name="connsiteX3" fmla="*/ 0 w 8362059"/>
              <a:gd name="connsiteY3" fmla="*/ 2863831 h 2863831"/>
              <a:gd name="connsiteX4" fmla="*/ 0 w 8362059"/>
              <a:gd name="connsiteY4" fmla="*/ 654009 h 2863831"/>
              <a:gd name="connsiteX5" fmla="*/ 7227 w 8362059"/>
              <a:gd name="connsiteY5" fmla="*/ 423511 h 2863831"/>
              <a:gd name="connsiteX6" fmla="*/ 641561 w 8362059"/>
              <a:gd name="connsiteY6" fmla="*/ 55156 h 2863831"/>
              <a:gd name="connsiteX7" fmla="*/ 645218 w 8362059"/>
              <a:gd name="connsiteY7" fmla="*/ 0 h 2863831"/>
              <a:gd name="connsiteX0" fmla="*/ 645218 w 8362059"/>
              <a:gd name="connsiteY0" fmla="*/ 0 h 2863831"/>
              <a:gd name="connsiteX1" fmla="*/ 8357359 w 8362059"/>
              <a:gd name="connsiteY1" fmla="*/ 190 h 2863831"/>
              <a:gd name="connsiteX2" fmla="*/ 8357358 w 8362059"/>
              <a:gd name="connsiteY2" fmla="*/ 2863831 h 2863831"/>
              <a:gd name="connsiteX3" fmla="*/ 0 w 8362059"/>
              <a:gd name="connsiteY3" fmla="*/ 2863831 h 2863831"/>
              <a:gd name="connsiteX4" fmla="*/ 0 w 8362059"/>
              <a:gd name="connsiteY4" fmla="*/ 654009 h 2863831"/>
              <a:gd name="connsiteX5" fmla="*/ 7227 w 8362059"/>
              <a:gd name="connsiteY5" fmla="*/ 423511 h 2863831"/>
              <a:gd name="connsiteX6" fmla="*/ 641561 w 8362059"/>
              <a:gd name="connsiteY6" fmla="*/ 55156 h 2863831"/>
              <a:gd name="connsiteX7" fmla="*/ 645218 w 8362059"/>
              <a:gd name="connsiteY7" fmla="*/ 0 h 2863831"/>
              <a:gd name="connsiteX0" fmla="*/ 645218 w 8357359"/>
              <a:gd name="connsiteY0" fmla="*/ 0 h 2863831"/>
              <a:gd name="connsiteX1" fmla="*/ 8357359 w 8357359"/>
              <a:gd name="connsiteY1" fmla="*/ 190 h 2863831"/>
              <a:gd name="connsiteX2" fmla="*/ 8357358 w 8357359"/>
              <a:gd name="connsiteY2" fmla="*/ 2863831 h 2863831"/>
              <a:gd name="connsiteX3" fmla="*/ 0 w 8357359"/>
              <a:gd name="connsiteY3" fmla="*/ 2863831 h 2863831"/>
              <a:gd name="connsiteX4" fmla="*/ 0 w 8357359"/>
              <a:gd name="connsiteY4" fmla="*/ 654009 h 2863831"/>
              <a:gd name="connsiteX5" fmla="*/ 7227 w 8357359"/>
              <a:gd name="connsiteY5" fmla="*/ 423511 h 2863831"/>
              <a:gd name="connsiteX6" fmla="*/ 641561 w 8357359"/>
              <a:gd name="connsiteY6" fmla="*/ 55156 h 2863831"/>
              <a:gd name="connsiteX7" fmla="*/ 645218 w 8357359"/>
              <a:gd name="connsiteY7" fmla="*/ 0 h 2863831"/>
              <a:gd name="connsiteX0" fmla="*/ 645313 w 8357454"/>
              <a:gd name="connsiteY0" fmla="*/ 0 h 2863831"/>
              <a:gd name="connsiteX1" fmla="*/ 8357454 w 8357454"/>
              <a:gd name="connsiteY1" fmla="*/ 190 h 2863831"/>
              <a:gd name="connsiteX2" fmla="*/ 8357453 w 8357454"/>
              <a:gd name="connsiteY2" fmla="*/ 2863831 h 2863831"/>
              <a:gd name="connsiteX3" fmla="*/ 95 w 8357454"/>
              <a:gd name="connsiteY3" fmla="*/ 2863831 h 2863831"/>
              <a:gd name="connsiteX4" fmla="*/ 95 w 8357454"/>
              <a:gd name="connsiteY4" fmla="*/ 654009 h 2863831"/>
              <a:gd name="connsiteX5" fmla="*/ 2839 w 8357454"/>
              <a:gd name="connsiteY5" fmla="*/ 423511 h 2863831"/>
              <a:gd name="connsiteX6" fmla="*/ 641656 w 8357454"/>
              <a:gd name="connsiteY6" fmla="*/ 55156 h 2863831"/>
              <a:gd name="connsiteX7" fmla="*/ 645313 w 8357454"/>
              <a:gd name="connsiteY7" fmla="*/ 0 h 2863831"/>
              <a:gd name="connsiteX0" fmla="*/ 645313 w 8684742"/>
              <a:gd name="connsiteY0" fmla="*/ 0 h 2863831"/>
              <a:gd name="connsiteX1" fmla="*/ 8684742 w 8684742"/>
              <a:gd name="connsiteY1" fmla="*/ 190 h 2863831"/>
              <a:gd name="connsiteX2" fmla="*/ 8357453 w 8684742"/>
              <a:gd name="connsiteY2" fmla="*/ 2863831 h 2863831"/>
              <a:gd name="connsiteX3" fmla="*/ 95 w 8684742"/>
              <a:gd name="connsiteY3" fmla="*/ 2863831 h 2863831"/>
              <a:gd name="connsiteX4" fmla="*/ 95 w 8684742"/>
              <a:gd name="connsiteY4" fmla="*/ 654009 h 2863831"/>
              <a:gd name="connsiteX5" fmla="*/ 2839 w 8684742"/>
              <a:gd name="connsiteY5" fmla="*/ 423511 h 2863831"/>
              <a:gd name="connsiteX6" fmla="*/ 641656 w 8684742"/>
              <a:gd name="connsiteY6" fmla="*/ 55156 h 2863831"/>
              <a:gd name="connsiteX7" fmla="*/ 645313 w 8684742"/>
              <a:gd name="connsiteY7" fmla="*/ 0 h 2863831"/>
              <a:gd name="connsiteX0" fmla="*/ 645313 w 8684742"/>
              <a:gd name="connsiteY0" fmla="*/ 0 h 2863831"/>
              <a:gd name="connsiteX1" fmla="*/ 8684742 w 8684742"/>
              <a:gd name="connsiteY1" fmla="*/ 190 h 2863831"/>
              <a:gd name="connsiteX2" fmla="*/ 8671293 w 8684742"/>
              <a:gd name="connsiteY2" fmla="*/ 2863831 h 2863831"/>
              <a:gd name="connsiteX3" fmla="*/ 95 w 8684742"/>
              <a:gd name="connsiteY3" fmla="*/ 2863831 h 2863831"/>
              <a:gd name="connsiteX4" fmla="*/ 95 w 8684742"/>
              <a:gd name="connsiteY4" fmla="*/ 654009 h 2863831"/>
              <a:gd name="connsiteX5" fmla="*/ 2839 w 8684742"/>
              <a:gd name="connsiteY5" fmla="*/ 423511 h 2863831"/>
              <a:gd name="connsiteX6" fmla="*/ 641656 w 8684742"/>
              <a:gd name="connsiteY6" fmla="*/ 55156 h 2863831"/>
              <a:gd name="connsiteX7" fmla="*/ 645313 w 8684742"/>
              <a:gd name="connsiteY7" fmla="*/ 0 h 2863831"/>
              <a:gd name="connsiteX0" fmla="*/ 645313 w 8702676"/>
              <a:gd name="connsiteY0" fmla="*/ 0 h 2863831"/>
              <a:gd name="connsiteX1" fmla="*/ 8684742 w 8702676"/>
              <a:gd name="connsiteY1" fmla="*/ 190 h 2863831"/>
              <a:gd name="connsiteX2" fmla="*/ 8702676 w 8702676"/>
              <a:gd name="connsiteY2" fmla="*/ 2863831 h 2863831"/>
              <a:gd name="connsiteX3" fmla="*/ 95 w 8702676"/>
              <a:gd name="connsiteY3" fmla="*/ 2863831 h 2863831"/>
              <a:gd name="connsiteX4" fmla="*/ 95 w 8702676"/>
              <a:gd name="connsiteY4" fmla="*/ 654009 h 2863831"/>
              <a:gd name="connsiteX5" fmla="*/ 2839 w 8702676"/>
              <a:gd name="connsiteY5" fmla="*/ 423511 h 2863831"/>
              <a:gd name="connsiteX6" fmla="*/ 641656 w 8702676"/>
              <a:gd name="connsiteY6" fmla="*/ 55156 h 2863831"/>
              <a:gd name="connsiteX7" fmla="*/ 645313 w 8702676"/>
              <a:gd name="connsiteY7" fmla="*/ 0 h 2863831"/>
              <a:gd name="connsiteX0" fmla="*/ 645313 w 8684743"/>
              <a:gd name="connsiteY0" fmla="*/ 0 h 2863831"/>
              <a:gd name="connsiteX1" fmla="*/ 8684742 w 8684743"/>
              <a:gd name="connsiteY1" fmla="*/ 190 h 2863831"/>
              <a:gd name="connsiteX2" fmla="*/ 8684743 w 8684743"/>
              <a:gd name="connsiteY2" fmla="*/ 2863831 h 2863831"/>
              <a:gd name="connsiteX3" fmla="*/ 95 w 8684743"/>
              <a:gd name="connsiteY3" fmla="*/ 2863831 h 2863831"/>
              <a:gd name="connsiteX4" fmla="*/ 95 w 8684743"/>
              <a:gd name="connsiteY4" fmla="*/ 654009 h 2863831"/>
              <a:gd name="connsiteX5" fmla="*/ 2839 w 8684743"/>
              <a:gd name="connsiteY5" fmla="*/ 423511 h 2863831"/>
              <a:gd name="connsiteX6" fmla="*/ 641656 w 8684743"/>
              <a:gd name="connsiteY6" fmla="*/ 55156 h 2863831"/>
              <a:gd name="connsiteX7" fmla="*/ 645313 w 8684743"/>
              <a:gd name="connsiteY7" fmla="*/ 0 h 2863831"/>
              <a:gd name="connsiteX0" fmla="*/ 645313 w 8684743"/>
              <a:gd name="connsiteY0" fmla="*/ 0 h 2863831"/>
              <a:gd name="connsiteX1" fmla="*/ 8684742 w 8684743"/>
              <a:gd name="connsiteY1" fmla="*/ 190 h 2863831"/>
              <a:gd name="connsiteX2" fmla="*/ 8684743 w 8684743"/>
              <a:gd name="connsiteY2" fmla="*/ 2863831 h 2863831"/>
              <a:gd name="connsiteX3" fmla="*/ 95 w 8684743"/>
              <a:gd name="connsiteY3" fmla="*/ 2863831 h 2863831"/>
              <a:gd name="connsiteX4" fmla="*/ 95 w 8684743"/>
              <a:gd name="connsiteY4" fmla="*/ 654009 h 2863831"/>
              <a:gd name="connsiteX5" fmla="*/ 2839 w 8684743"/>
              <a:gd name="connsiteY5" fmla="*/ 423511 h 2863831"/>
              <a:gd name="connsiteX6" fmla="*/ 641656 w 8684743"/>
              <a:gd name="connsiteY6" fmla="*/ 55156 h 2863831"/>
              <a:gd name="connsiteX7" fmla="*/ 645313 w 8684743"/>
              <a:gd name="connsiteY7" fmla="*/ 0 h 2863831"/>
              <a:gd name="connsiteX0" fmla="*/ 645313 w 8685176"/>
              <a:gd name="connsiteY0" fmla="*/ 0 h 2863831"/>
              <a:gd name="connsiteX1" fmla="*/ 8684742 w 8685176"/>
              <a:gd name="connsiteY1" fmla="*/ 190 h 2863831"/>
              <a:gd name="connsiteX2" fmla="*/ 8684743 w 8685176"/>
              <a:gd name="connsiteY2" fmla="*/ 2863831 h 2863831"/>
              <a:gd name="connsiteX3" fmla="*/ 95 w 8685176"/>
              <a:gd name="connsiteY3" fmla="*/ 2863831 h 2863831"/>
              <a:gd name="connsiteX4" fmla="*/ 95 w 8685176"/>
              <a:gd name="connsiteY4" fmla="*/ 654009 h 2863831"/>
              <a:gd name="connsiteX5" fmla="*/ 2839 w 8685176"/>
              <a:gd name="connsiteY5" fmla="*/ 423511 h 2863831"/>
              <a:gd name="connsiteX6" fmla="*/ 641656 w 8685176"/>
              <a:gd name="connsiteY6" fmla="*/ 55156 h 2863831"/>
              <a:gd name="connsiteX7" fmla="*/ 645313 w 8685176"/>
              <a:gd name="connsiteY7" fmla="*/ 0 h 2863831"/>
              <a:gd name="connsiteX0" fmla="*/ 645313 w 8689227"/>
              <a:gd name="connsiteY0" fmla="*/ 0 h 2974855"/>
              <a:gd name="connsiteX1" fmla="*/ 8684742 w 8689227"/>
              <a:gd name="connsiteY1" fmla="*/ 190 h 2974855"/>
              <a:gd name="connsiteX2" fmla="*/ 8689227 w 8689227"/>
              <a:gd name="connsiteY2" fmla="*/ 2974855 h 2974855"/>
              <a:gd name="connsiteX3" fmla="*/ 95 w 8689227"/>
              <a:gd name="connsiteY3" fmla="*/ 2863831 h 2974855"/>
              <a:gd name="connsiteX4" fmla="*/ 95 w 8689227"/>
              <a:gd name="connsiteY4" fmla="*/ 654009 h 2974855"/>
              <a:gd name="connsiteX5" fmla="*/ 2839 w 8689227"/>
              <a:gd name="connsiteY5" fmla="*/ 423511 h 2974855"/>
              <a:gd name="connsiteX6" fmla="*/ 641656 w 8689227"/>
              <a:gd name="connsiteY6" fmla="*/ 55156 h 2974855"/>
              <a:gd name="connsiteX7" fmla="*/ 645313 w 8689227"/>
              <a:gd name="connsiteY7" fmla="*/ 0 h 2974855"/>
              <a:gd name="connsiteX0" fmla="*/ 645313 w 8689227"/>
              <a:gd name="connsiteY0" fmla="*/ 0 h 2974944"/>
              <a:gd name="connsiteX1" fmla="*/ 8684742 w 8689227"/>
              <a:gd name="connsiteY1" fmla="*/ 190 h 2974944"/>
              <a:gd name="connsiteX2" fmla="*/ 8689227 w 8689227"/>
              <a:gd name="connsiteY2" fmla="*/ 2974855 h 2974944"/>
              <a:gd name="connsiteX3" fmla="*/ 95 w 8689227"/>
              <a:gd name="connsiteY3" fmla="*/ 2863831 h 2974944"/>
              <a:gd name="connsiteX4" fmla="*/ 95 w 8689227"/>
              <a:gd name="connsiteY4" fmla="*/ 654009 h 2974944"/>
              <a:gd name="connsiteX5" fmla="*/ 2839 w 8689227"/>
              <a:gd name="connsiteY5" fmla="*/ 423511 h 2974944"/>
              <a:gd name="connsiteX6" fmla="*/ 641656 w 8689227"/>
              <a:gd name="connsiteY6" fmla="*/ 55156 h 2974944"/>
              <a:gd name="connsiteX7" fmla="*/ 645313 w 8689227"/>
              <a:gd name="connsiteY7" fmla="*/ 0 h 2974944"/>
              <a:gd name="connsiteX0" fmla="*/ 645313 w 8689227"/>
              <a:gd name="connsiteY0" fmla="*/ 0 h 2974855"/>
              <a:gd name="connsiteX1" fmla="*/ 8684742 w 8689227"/>
              <a:gd name="connsiteY1" fmla="*/ 190 h 2974855"/>
              <a:gd name="connsiteX2" fmla="*/ 8689227 w 8689227"/>
              <a:gd name="connsiteY2" fmla="*/ 2974855 h 2974855"/>
              <a:gd name="connsiteX3" fmla="*/ 95 w 8689227"/>
              <a:gd name="connsiteY3" fmla="*/ 2974854 h 2974855"/>
              <a:gd name="connsiteX4" fmla="*/ 95 w 8689227"/>
              <a:gd name="connsiteY4" fmla="*/ 654009 h 2974855"/>
              <a:gd name="connsiteX5" fmla="*/ 2839 w 8689227"/>
              <a:gd name="connsiteY5" fmla="*/ 423511 h 2974855"/>
              <a:gd name="connsiteX6" fmla="*/ 641656 w 8689227"/>
              <a:gd name="connsiteY6" fmla="*/ 55156 h 2974855"/>
              <a:gd name="connsiteX7" fmla="*/ 645313 w 8689227"/>
              <a:gd name="connsiteY7" fmla="*/ 0 h 2974855"/>
              <a:gd name="connsiteX0" fmla="*/ 2744 w 8689132"/>
              <a:gd name="connsiteY0" fmla="*/ 423511 h 2974855"/>
              <a:gd name="connsiteX1" fmla="*/ 641561 w 8689132"/>
              <a:gd name="connsiteY1" fmla="*/ 55156 h 2974855"/>
              <a:gd name="connsiteX2" fmla="*/ 645218 w 8689132"/>
              <a:gd name="connsiteY2" fmla="*/ 0 h 2974855"/>
              <a:gd name="connsiteX3" fmla="*/ 8684647 w 8689132"/>
              <a:gd name="connsiteY3" fmla="*/ 190 h 2974855"/>
              <a:gd name="connsiteX4" fmla="*/ 8689132 w 8689132"/>
              <a:gd name="connsiteY4" fmla="*/ 2974855 h 2974855"/>
              <a:gd name="connsiteX5" fmla="*/ 0 w 8689132"/>
              <a:gd name="connsiteY5" fmla="*/ 2974854 h 2974855"/>
              <a:gd name="connsiteX6" fmla="*/ 0 w 8689132"/>
              <a:gd name="connsiteY6" fmla="*/ 654009 h 2974855"/>
              <a:gd name="connsiteX7" fmla="*/ 96032 w 8689132"/>
              <a:gd name="connsiteY7" fmla="*/ 487683 h 2974855"/>
              <a:gd name="connsiteX0" fmla="*/ 242915 w 8929303"/>
              <a:gd name="connsiteY0" fmla="*/ 423511 h 2974855"/>
              <a:gd name="connsiteX1" fmla="*/ 881732 w 8929303"/>
              <a:gd name="connsiteY1" fmla="*/ 55156 h 2974855"/>
              <a:gd name="connsiteX2" fmla="*/ 885389 w 8929303"/>
              <a:gd name="connsiteY2" fmla="*/ 0 h 2974855"/>
              <a:gd name="connsiteX3" fmla="*/ 8924818 w 8929303"/>
              <a:gd name="connsiteY3" fmla="*/ 190 h 2974855"/>
              <a:gd name="connsiteX4" fmla="*/ 8929303 w 8929303"/>
              <a:gd name="connsiteY4" fmla="*/ 2974855 h 2974855"/>
              <a:gd name="connsiteX5" fmla="*/ 240171 w 8929303"/>
              <a:gd name="connsiteY5" fmla="*/ 2974854 h 2974855"/>
              <a:gd name="connsiteX6" fmla="*/ 240171 w 8929303"/>
              <a:gd name="connsiteY6" fmla="*/ 654009 h 2974855"/>
              <a:gd name="connsiteX7" fmla="*/ 19482 w 8929303"/>
              <a:gd name="connsiteY7" fmla="*/ 527295 h 2974855"/>
              <a:gd name="connsiteX0" fmla="*/ 242915 w 8929303"/>
              <a:gd name="connsiteY0" fmla="*/ 423511 h 2974855"/>
              <a:gd name="connsiteX1" fmla="*/ 885389 w 8929303"/>
              <a:gd name="connsiteY1" fmla="*/ 0 h 2974855"/>
              <a:gd name="connsiteX2" fmla="*/ 8924818 w 8929303"/>
              <a:gd name="connsiteY2" fmla="*/ 190 h 2974855"/>
              <a:gd name="connsiteX3" fmla="*/ 8929303 w 8929303"/>
              <a:gd name="connsiteY3" fmla="*/ 2974855 h 2974855"/>
              <a:gd name="connsiteX4" fmla="*/ 240171 w 8929303"/>
              <a:gd name="connsiteY4" fmla="*/ 2974854 h 2974855"/>
              <a:gd name="connsiteX5" fmla="*/ 240171 w 8929303"/>
              <a:gd name="connsiteY5" fmla="*/ 654009 h 2974855"/>
              <a:gd name="connsiteX6" fmla="*/ 19482 w 8929303"/>
              <a:gd name="connsiteY6" fmla="*/ 527295 h 2974855"/>
              <a:gd name="connsiteX0" fmla="*/ 885389 w 8929303"/>
              <a:gd name="connsiteY0" fmla="*/ 0 h 2974855"/>
              <a:gd name="connsiteX1" fmla="*/ 8924818 w 8929303"/>
              <a:gd name="connsiteY1" fmla="*/ 190 h 2974855"/>
              <a:gd name="connsiteX2" fmla="*/ 8929303 w 8929303"/>
              <a:gd name="connsiteY2" fmla="*/ 2974855 h 2974855"/>
              <a:gd name="connsiteX3" fmla="*/ 240171 w 8929303"/>
              <a:gd name="connsiteY3" fmla="*/ 2974854 h 2974855"/>
              <a:gd name="connsiteX4" fmla="*/ 240171 w 8929303"/>
              <a:gd name="connsiteY4" fmla="*/ 654009 h 2974855"/>
              <a:gd name="connsiteX5" fmla="*/ 19482 w 8929303"/>
              <a:gd name="connsiteY5" fmla="*/ 527295 h 2974855"/>
              <a:gd name="connsiteX0" fmla="*/ 645218 w 8689132"/>
              <a:gd name="connsiteY0" fmla="*/ 0 h 2974855"/>
              <a:gd name="connsiteX1" fmla="*/ 8684647 w 8689132"/>
              <a:gd name="connsiteY1" fmla="*/ 190 h 2974855"/>
              <a:gd name="connsiteX2" fmla="*/ 8689132 w 8689132"/>
              <a:gd name="connsiteY2" fmla="*/ 2974855 h 2974855"/>
              <a:gd name="connsiteX3" fmla="*/ 0 w 8689132"/>
              <a:gd name="connsiteY3" fmla="*/ 2974854 h 2974855"/>
              <a:gd name="connsiteX4" fmla="*/ 0 w 8689132"/>
              <a:gd name="connsiteY4" fmla="*/ 654009 h 2974855"/>
              <a:gd name="connsiteX0" fmla="*/ 645218 w 8689132"/>
              <a:gd name="connsiteY0" fmla="*/ 0 h 2974855"/>
              <a:gd name="connsiteX1" fmla="*/ 8684647 w 8689132"/>
              <a:gd name="connsiteY1" fmla="*/ 190 h 2974855"/>
              <a:gd name="connsiteX2" fmla="*/ 8689132 w 8689132"/>
              <a:gd name="connsiteY2" fmla="*/ 2974855 h 2974855"/>
              <a:gd name="connsiteX3" fmla="*/ 0 w 8689132"/>
              <a:gd name="connsiteY3" fmla="*/ 2974854 h 2974855"/>
              <a:gd name="connsiteX4" fmla="*/ 14396 w 8689132"/>
              <a:gd name="connsiteY4" fmla="*/ 402 h 2974855"/>
              <a:gd name="connsiteX0" fmla="*/ 40570 w 8689132"/>
              <a:gd name="connsiteY0" fmla="*/ 0 h 2974855"/>
              <a:gd name="connsiteX1" fmla="*/ 8684647 w 8689132"/>
              <a:gd name="connsiteY1" fmla="*/ 190 h 2974855"/>
              <a:gd name="connsiteX2" fmla="*/ 8689132 w 8689132"/>
              <a:gd name="connsiteY2" fmla="*/ 2974855 h 2974855"/>
              <a:gd name="connsiteX3" fmla="*/ 0 w 8689132"/>
              <a:gd name="connsiteY3" fmla="*/ 2974854 h 2974855"/>
              <a:gd name="connsiteX4" fmla="*/ 14396 w 8689132"/>
              <a:gd name="connsiteY4" fmla="*/ 402 h 2974855"/>
              <a:gd name="connsiteX0" fmla="*/ 40570 w 8689132"/>
              <a:gd name="connsiteY0" fmla="*/ 0 h 2974855"/>
              <a:gd name="connsiteX1" fmla="*/ 8684647 w 8689132"/>
              <a:gd name="connsiteY1" fmla="*/ 190 h 2974855"/>
              <a:gd name="connsiteX2" fmla="*/ 8689132 w 8689132"/>
              <a:gd name="connsiteY2" fmla="*/ 2974855 h 2974855"/>
              <a:gd name="connsiteX3" fmla="*/ 0 w 8689132"/>
              <a:gd name="connsiteY3" fmla="*/ 2974854 h 2974855"/>
              <a:gd name="connsiteX4" fmla="*/ 14396 w 8689132"/>
              <a:gd name="connsiteY4" fmla="*/ 402 h 2974855"/>
              <a:gd name="connsiteX5" fmla="*/ 40570 w 8689132"/>
              <a:gd name="connsiteY5" fmla="*/ 0 h 29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89132" h="2974855">
                <a:moveTo>
                  <a:pt x="40570" y="0"/>
                </a:moveTo>
                <a:lnTo>
                  <a:pt x="8684647" y="190"/>
                </a:lnTo>
                <a:cubicBezTo>
                  <a:pt x="8686146" y="794597"/>
                  <a:pt x="8687644" y="2174289"/>
                  <a:pt x="8689132" y="2974855"/>
                </a:cubicBezTo>
                <a:lnTo>
                  <a:pt x="0" y="2974854"/>
                </a:lnTo>
                <a:cubicBezTo>
                  <a:pt x="4799" y="1983370"/>
                  <a:pt x="9597" y="991886"/>
                  <a:pt x="14396" y="402"/>
                </a:cubicBezTo>
                <a:lnTo>
                  <a:pt x="40570" y="0"/>
                </a:lnTo>
                <a:close/>
              </a:path>
            </a:pathLst>
          </a:custGeom>
        </p:spPr>
        <p:txBody>
          <a:bodyPr vert="horz"/>
          <a:lstStyle>
            <a:lvl1pPr>
              <a:defRPr sz="1800">
                <a:latin typeface="Tahoma"/>
                <a:cs typeface="Tahoma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356616"/>
            <a:ext cx="6876288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27738" y="3250917"/>
            <a:ext cx="2936875" cy="1500187"/>
          </a:xfrm>
          <a:prstGeom prst="rect">
            <a:avLst/>
          </a:prstGeom>
        </p:spPr>
        <p:txBody>
          <a:bodyPr vert="horz"/>
          <a:lstStyle>
            <a:lvl1pPr marL="3175" indent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1pPr>
            <a:lvl2pPr marL="3175" indent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3175" indent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3175" indent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3175" indent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6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rts and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4763"/>
            <a:ext cx="915035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2064" y="100584"/>
            <a:ext cx="8229600" cy="47629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rgbClr val="FFFFFF"/>
                </a:solidFill>
                <a:latin typeface="Tahoma"/>
                <a:cs typeface="Tahom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21207" y="566928"/>
            <a:ext cx="8229600" cy="411480"/>
          </a:xfrm>
          <a:prstGeom prst="rect">
            <a:avLst/>
          </a:prstGeom>
        </p:spPr>
        <p:txBody>
          <a:bodyPr vert="horz" bIns="0"/>
          <a:lstStyle>
            <a:lvl1pPr marL="0" indent="0">
              <a:buNone/>
              <a:defRPr sz="1800">
                <a:solidFill>
                  <a:srgbClr val="FFFFFF"/>
                </a:solidFill>
                <a:latin typeface="Tahoma"/>
                <a:cs typeface="Tahom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41313" y="4986202"/>
            <a:ext cx="3805237" cy="373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16225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hart Placeholder 37"/>
          <p:cNvSpPr>
            <a:spLocks noGrp="1"/>
          </p:cNvSpPr>
          <p:nvPr>
            <p:ph type="chart" sz="quarter" idx="17"/>
          </p:nvPr>
        </p:nvSpPr>
        <p:spPr>
          <a:xfrm>
            <a:off x="341313" y="1889124"/>
            <a:ext cx="4154487" cy="2979616"/>
          </a:xfrm>
          <a:prstGeom prst="rect">
            <a:avLst/>
          </a:prstGeom>
        </p:spPr>
        <p:txBody>
          <a:bodyPr vert="horz"/>
          <a:lstStyle>
            <a:lvl1pPr>
              <a:defRPr sz="1200">
                <a:latin typeface="Tahoma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3" name="Chart Placeholder 39"/>
          <p:cNvSpPr>
            <a:spLocks noGrp="1"/>
          </p:cNvSpPr>
          <p:nvPr>
            <p:ph type="chart" sz="quarter" idx="18"/>
          </p:nvPr>
        </p:nvSpPr>
        <p:spPr>
          <a:xfrm>
            <a:off x="4648200" y="1889124"/>
            <a:ext cx="4038600" cy="2979616"/>
          </a:xfrm>
          <a:prstGeom prst="rect">
            <a:avLst/>
          </a:prstGeom>
        </p:spPr>
        <p:txBody>
          <a:bodyPr vert="horz"/>
          <a:lstStyle>
            <a:lvl1pPr>
              <a:defRPr sz="1200">
                <a:latin typeface="Tahoma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61849" y="5000373"/>
            <a:ext cx="3805237" cy="373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16225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18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r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15035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21207" y="566928"/>
            <a:ext cx="8229600" cy="411480"/>
          </a:xfrm>
          <a:prstGeom prst="rect">
            <a:avLst/>
          </a:prstGeom>
        </p:spPr>
        <p:txBody>
          <a:bodyPr vert="horz" bIns="0"/>
          <a:lstStyle>
            <a:lvl1pPr marL="0" indent="0">
              <a:buNone/>
              <a:defRPr sz="1800">
                <a:solidFill>
                  <a:srgbClr val="FFFFFF"/>
                </a:solidFill>
                <a:latin typeface="Tahoma"/>
                <a:cs typeface="Tahom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Chart Placeholder 37"/>
          <p:cNvSpPr>
            <a:spLocks noGrp="1"/>
          </p:cNvSpPr>
          <p:nvPr>
            <p:ph type="chart" sz="quarter" idx="17"/>
          </p:nvPr>
        </p:nvSpPr>
        <p:spPr>
          <a:xfrm>
            <a:off x="341313" y="1889124"/>
            <a:ext cx="4154487" cy="2979616"/>
          </a:xfrm>
          <a:prstGeom prst="rect">
            <a:avLst/>
          </a:prstGeom>
        </p:spPr>
        <p:txBody>
          <a:bodyPr vert="horz"/>
          <a:lstStyle>
            <a:lvl1pPr>
              <a:defRPr sz="1200">
                <a:latin typeface="Tahoma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41313" y="4986202"/>
            <a:ext cx="3805237" cy="373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16225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879975" y="1879102"/>
            <a:ext cx="3700463" cy="297973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0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100584"/>
            <a:ext cx="8229600" cy="496874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rgbClr val="162253"/>
                </a:solidFill>
                <a:latin typeface="Tahoma"/>
                <a:cs typeface="Tahom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21208" y="566928"/>
            <a:ext cx="8239125" cy="509588"/>
          </a:xfrm>
          <a:prstGeom prst="rect">
            <a:avLst/>
          </a:prstGeom>
        </p:spPr>
        <p:txBody>
          <a:bodyPr vert="horz" bIns="0"/>
          <a:lstStyle>
            <a:lvl1pPr marL="0" indent="0">
              <a:buNone/>
              <a:defRPr sz="1800">
                <a:solidFill>
                  <a:srgbClr val="162253"/>
                </a:solidFill>
                <a:latin typeface="Tahoma"/>
                <a:cs typeface="Tahom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66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15035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27"/>
          <p:cNvSpPr>
            <a:spLocks noGrp="1"/>
          </p:cNvSpPr>
          <p:nvPr>
            <p:ph type="title"/>
          </p:nvPr>
        </p:nvSpPr>
        <p:spPr bwMode="auto">
          <a:xfrm>
            <a:off x="512763" y="0"/>
            <a:ext cx="82296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162253"/>
          </a:solidFill>
          <a:latin typeface="Tahoma"/>
          <a:ea typeface="MS PGothic" pitchFamily="34" charset="-128"/>
          <a:cs typeface="MS PGothic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162253"/>
          </a:solidFill>
          <a:latin typeface="Tahoma" charset="0"/>
          <a:ea typeface="MS PGothic" pitchFamily="34" charset="-128"/>
          <a:cs typeface="MS PGothic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162253"/>
          </a:solidFill>
          <a:latin typeface="Tahoma" charset="0"/>
          <a:ea typeface="MS PGothic" pitchFamily="34" charset="-128"/>
          <a:cs typeface="MS PGothic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162253"/>
          </a:solidFill>
          <a:latin typeface="Tahoma" charset="0"/>
          <a:ea typeface="MS PGothic" pitchFamily="34" charset="-128"/>
          <a:cs typeface="MS PGothic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162253"/>
          </a:solidFill>
          <a:latin typeface="Tahoma" charset="0"/>
          <a:ea typeface="MS PGothic" pitchFamily="34" charset="-128"/>
          <a:cs typeface="MS PGothic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162253"/>
          </a:solidFill>
          <a:latin typeface="Tahom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162253"/>
          </a:solidFill>
          <a:latin typeface="Tahom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162253"/>
          </a:solidFill>
          <a:latin typeface="Tahom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162253"/>
          </a:solidFill>
          <a:latin typeface="Tahom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18" Type="http://schemas.openxmlformats.org/officeDocument/2006/relationships/diagramLayout" Target="../diagrams/layout15.xml"/><Relationship Id="rId3" Type="http://schemas.openxmlformats.org/officeDocument/2006/relationships/diagramLayout" Target="../diagrams/layout12.xml"/><Relationship Id="rId21" Type="http://schemas.microsoft.com/office/2007/relationships/diagramDrawing" Target="../diagrams/drawing15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17" Type="http://schemas.openxmlformats.org/officeDocument/2006/relationships/diagramData" Target="../diagrams/data15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20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19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Flight Clustering as a Revenue Analytics Tool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350" y="3794760"/>
            <a:ext cx="9150349" cy="777240"/>
          </a:xfrm>
        </p:spPr>
        <p:txBody>
          <a:bodyPr/>
          <a:lstStyle/>
          <a:p>
            <a:r>
              <a:rPr lang="en-US" dirty="0" smtClean="0"/>
              <a:t>Kofi Buahin</a:t>
            </a:r>
          </a:p>
          <a:p>
            <a:r>
              <a:rPr lang="en-US" dirty="0" smtClean="0"/>
              <a:t>Yanik  Lacroix Torrent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Standardization Methodology: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26389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99" y="3886200"/>
            <a:ext cx="66675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9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Selection – Finalizing Clustering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513064" cy="4725619"/>
          </a:xfrm>
        </p:spPr>
        <p:txBody>
          <a:bodyPr/>
          <a:lstStyle/>
          <a:p>
            <a:r>
              <a:rPr lang="en-US" sz="2000" dirty="0" smtClean="0"/>
              <a:t>Initially we planned to use three variables for clustering:</a:t>
            </a:r>
          </a:p>
          <a:p>
            <a:pPr lvl="1"/>
            <a:r>
              <a:rPr lang="en-US" sz="2000" dirty="0" smtClean="0"/>
              <a:t>Standardized Average Revenue: To capture performance with regards to a revenue metric.</a:t>
            </a:r>
          </a:p>
          <a:p>
            <a:pPr lvl="1"/>
            <a:r>
              <a:rPr lang="en-US" sz="2000" dirty="0" smtClean="0"/>
              <a:t>Standardized Load Factor: To capture demand booking performance.</a:t>
            </a:r>
          </a:p>
          <a:p>
            <a:pPr lvl="1"/>
            <a:r>
              <a:rPr lang="en-US" sz="2000" dirty="0"/>
              <a:t>“NDO_20LF”: To capture booking window for each flight </a:t>
            </a:r>
            <a:r>
              <a:rPr lang="en-US" sz="2000" dirty="0" smtClean="0"/>
              <a:t>observation</a:t>
            </a:r>
          </a:p>
          <a:p>
            <a:pPr marL="457200" lvl="1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/>
              <a:t>We discovered this was sub-optimal because </a:t>
            </a:r>
            <a:r>
              <a:rPr lang="en-US" sz="2000" dirty="0" smtClean="0"/>
              <a:t>of the similarity between NDO_20LF and Standardized Load Factor.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Final Decision: Cluster with Standardized Average Revenue and Standardized Load </a:t>
            </a:r>
            <a:r>
              <a:rPr lang="en-US" sz="2000" dirty="0" smtClean="0"/>
              <a:t>Factor. 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326594"/>
            <a:ext cx="8513064" cy="4725619"/>
          </a:xfrm>
        </p:spPr>
        <p:txBody>
          <a:bodyPr/>
          <a:lstStyle/>
          <a:p>
            <a:r>
              <a:rPr lang="en-US" sz="2000" dirty="0" smtClean="0"/>
              <a:t>Most time consuming portion of the project yet very important.</a:t>
            </a:r>
          </a:p>
          <a:p>
            <a:endParaRPr lang="en-US" sz="1000" dirty="0" smtClean="0"/>
          </a:p>
          <a:p>
            <a:r>
              <a:rPr lang="en-US" sz="2000" dirty="0" smtClean="0"/>
              <a:t>Outliers represent flights performing outside the norm.</a:t>
            </a:r>
          </a:p>
          <a:p>
            <a:pPr lvl="1"/>
            <a:r>
              <a:rPr lang="en-US" sz="2000" dirty="0" smtClean="0"/>
              <a:t>Its sub-optimal to define flight patterns using flight data that is not characteristic of the norm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2000" dirty="0" smtClean="0"/>
              <a:t>Reasons flight outliers can arise: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sz="2000" dirty="0" smtClean="0"/>
              <a:t>We used two different flight outlier detection methodologies. 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66888"/>
            <a:ext cx="104360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1131404" y="4966579"/>
            <a:ext cx="3200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/>
              <a:t>Data Issues </a:t>
            </a:r>
          </a:p>
          <a:p>
            <a:pPr algn="ctr"/>
            <a:r>
              <a:rPr lang="en-US" sz="1500" dirty="0" smtClean="0"/>
              <a:t>(Inconsistencies and Inaccuracies)</a:t>
            </a:r>
            <a:endParaRPr lang="en-US" sz="1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47175"/>
            <a:ext cx="14478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4883624" y="5004488"/>
            <a:ext cx="35814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/>
              <a:t>Special Events</a:t>
            </a:r>
          </a:p>
          <a:p>
            <a:pPr algn="ctr"/>
            <a:r>
              <a:rPr lang="en-US" sz="1500" dirty="0" smtClean="0"/>
              <a:t>(</a:t>
            </a:r>
            <a:r>
              <a:rPr lang="en-CA" sz="1500" dirty="0"/>
              <a:t>Example: Hurricanes in September </a:t>
            </a:r>
            <a:r>
              <a:rPr lang="en-CA" sz="1500" dirty="0" smtClean="0"/>
              <a:t>2017)</a:t>
            </a:r>
            <a:endParaRPr lang="en-CA" sz="1500" dirty="0"/>
          </a:p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134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Graph – With Outliers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828800"/>
            <a:ext cx="5486400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5715000" y="2467749"/>
            <a:ext cx="3276600" cy="206210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162253"/>
                </a:solidFill>
                <a:latin typeface="Tahoma" charset="0"/>
                <a:cs typeface="Tahoma" charset="0"/>
              </a:rPr>
              <a:t>Market = YVRYLW</a:t>
            </a:r>
          </a:p>
          <a:p>
            <a:pPr algn="ctr"/>
            <a:endParaRPr lang="en-US" sz="1400" dirty="0" smtClean="0">
              <a:solidFill>
                <a:srgbClr val="162253"/>
              </a:solidFill>
              <a:latin typeface="Tahoma" charset="0"/>
              <a:cs typeface="Tahoma" charset="0"/>
            </a:endParaRPr>
          </a:p>
          <a:p>
            <a:pPr algn="ctr"/>
            <a:r>
              <a:rPr lang="en-US" sz="1400" dirty="0" smtClean="0">
                <a:solidFill>
                  <a:srgbClr val="162253"/>
                </a:solidFill>
                <a:latin typeface="Tahoma" charset="0"/>
                <a:cs typeface="Tahoma" charset="0"/>
              </a:rPr>
              <a:t>Red Points = Outliers</a:t>
            </a:r>
          </a:p>
          <a:p>
            <a:pPr algn="ctr"/>
            <a:r>
              <a:rPr lang="en-US" sz="1400" dirty="0" smtClean="0">
                <a:solidFill>
                  <a:srgbClr val="162253"/>
                </a:solidFill>
                <a:latin typeface="Tahoma" charset="0"/>
                <a:cs typeface="Tahoma" charset="0"/>
              </a:rPr>
              <a:t>Green Points = Normal Observations</a:t>
            </a:r>
          </a:p>
          <a:p>
            <a:pPr algn="ctr"/>
            <a:endParaRPr lang="en-US" dirty="0" smtClean="0">
              <a:solidFill>
                <a:srgbClr val="162253"/>
              </a:solidFill>
              <a:latin typeface="Tahoma" charset="0"/>
              <a:cs typeface="Tahoma" charset="0"/>
            </a:endParaRPr>
          </a:p>
          <a:p>
            <a:pPr algn="ctr"/>
            <a:r>
              <a:rPr lang="en-US" b="1" dirty="0" smtClean="0">
                <a:solidFill>
                  <a:srgbClr val="162253"/>
                </a:solidFill>
                <a:latin typeface="Tahoma" charset="0"/>
                <a:cs typeface="Tahoma" charset="0"/>
              </a:rPr>
              <a:t>Image represents cluster graph Pre-outlier removal</a:t>
            </a:r>
          </a:p>
          <a:p>
            <a:pPr algn="ctr"/>
            <a:endParaRPr lang="en-US" dirty="0" err="1" smtClean="0">
              <a:solidFill>
                <a:srgbClr val="162253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Graph – </a:t>
            </a:r>
            <a:r>
              <a:rPr lang="en-US" dirty="0" smtClean="0"/>
              <a:t>Without </a:t>
            </a:r>
            <a:r>
              <a:rPr lang="en-US" dirty="0"/>
              <a:t>Outliers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4724400" cy="3505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5715000" y="2575471"/>
            <a:ext cx="3276600" cy="184665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162253"/>
                </a:solidFill>
                <a:latin typeface="Tahoma" charset="0"/>
                <a:cs typeface="Tahoma" charset="0"/>
              </a:rPr>
              <a:t>Market = YVRYLW</a:t>
            </a:r>
          </a:p>
          <a:p>
            <a:pPr algn="ctr"/>
            <a:endParaRPr lang="en-US" sz="1400" dirty="0" smtClean="0">
              <a:solidFill>
                <a:srgbClr val="162253"/>
              </a:solidFill>
              <a:latin typeface="Tahoma" charset="0"/>
              <a:cs typeface="Tahoma" charset="0"/>
            </a:endParaRPr>
          </a:p>
          <a:p>
            <a:pPr algn="ctr"/>
            <a:r>
              <a:rPr lang="en-US" sz="1400" dirty="0" smtClean="0">
                <a:solidFill>
                  <a:srgbClr val="162253"/>
                </a:solidFill>
                <a:latin typeface="Tahoma" charset="0"/>
                <a:cs typeface="Tahoma" charset="0"/>
              </a:rPr>
              <a:t>Green Points = Normal Observations</a:t>
            </a:r>
          </a:p>
          <a:p>
            <a:pPr algn="ctr"/>
            <a:endParaRPr lang="en-US" dirty="0" smtClean="0">
              <a:solidFill>
                <a:srgbClr val="162253"/>
              </a:solidFill>
              <a:latin typeface="Tahoma" charset="0"/>
              <a:cs typeface="Tahoma" charset="0"/>
            </a:endParaRPr>
          </a:p>
          <a:p>
            <a:pPr algn="ctr"/>
            <a:r>
              <a:rPr lang="en-US" b="1" dirty="0" smtClean="0">
                <a:solidFill>
                  <a:srgbClr val="162253"/>
                </a:solidFill>
                <a:latin typeface="Tahoma" charset="0"/>
                <a:cs typeface="Tahoma" charset="0"/>
              </a:rPr>
              <a:t>Image represents cluster graph Post-outlier removal</a:t>
            </a:r>
          </a:p>
          <a:p>
            <a:pPr algn="ctr"/>
            <a:endParaRPr lang="en-US" dirty="0" err="1" smtClean="0">
              <a:solidFill>
                <a:srgbClr val="162253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 – Load Factor Methodology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79121"/>
            <a:ext cx="8513064" cy="4725619"/>
          </a:xfrm>
        </p:spPr>
        <p:txBody>
          <a:bodyPr/>
          <a:lstStyle/>
          <a:p>
            <a:r>
              <a:rPr lang="en-US" sz="2000" dirty="0" smtClean="0"/>
              <a:t>The logic </a:t>
            </a:r>
            <a:r>
              <a:rPr lang="en-US" sz="2000" dirty="0"/>
              <a:t>for removing Outliers in Load Factor was to set a </a:t>
            </a:r>
            <a:r>
              <a:rPr lang="en-US" sz="2000" dirty="0" smtClean="0"/>
              <a:t>“normal” range.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Set two different “normal” ranges.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1981200" y="3657600"/>
            <a:ext cx="1600200" cy="1524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Load Factor</a:t>
            </a:r>
          </a:p>
          <a:p>
            <a:pPr algn="ctr"/>
            <a:r>
              <a:rPr lang="en-US" sz="1400" b="1" dirty="0" smtClean="0"/>
              <a:t>5 – 100 %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199" y="3044594"/>
            <a:ext cx="2481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Markets with Average Load Factor &lt;50%</a:t>
            </a:r>
            <a:endParaRPr lang="en-US" i="1" dirty="0"/>
          </a:p>
        </p:txBody>
      </p:sp>
      <p:sp>
        <p:nvSpPr>
          <p:cNvPr id="8" name="Oval 7"/>
          <p:cNvSpPr/>
          <p:nvPr/>
        </p:nvSpPr>
        <p:spPr>
          <a:xfrm>
            <a:off x="5334000" y="3733800"/>
            <a:ext cx="1600200" cy="1524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Load Factor</a:t>
            </a:r>
          </a:p>
          <a:p>
            <a:pPr algn="ctr"/>
            <a:r>
              <a:rPr lang="en-US" sz="1400" b="1" dirty="0" smtClean="0"/>
              <a:t>10 – 100 %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3087469"/>
            <a:ext cx="2481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Markets with Average Load Factor &gt; 50%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379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31936" cy="476290"/>
          </a:xfrm>
        </p:spPr>
        <p:txBody>
          <a:bodyPr/>
          <a:lstStyle/>
          <a:p>
            <a:r>
              <a:rPr lang="en-US" dirty="0"/>
              <a:t>Outlier Detection – </a:t>
            </a:r>
            <a:r>
              <a:rPr lang="en-US" dirty="0" smtClean="0"/>
              <a:t>Average Revenue Methodology Selection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828800"/>
            <a:ext cx="8513064" cy="4725619"/>
          </a:xfrm>
        </p:spPr>
        <p:txBody>
          <a:bodyPr/>
          <a:lstStyle/>
          <a:p>
            <a:r>
              <a:rPr lang="en-US" sz="2000" dirty="0" smtClean="0"/>
              <a:t>Interquartile Range Rule:</a:t>
            </a:r>
          </a:p>
          <a:p>
            <a:pPr lvl="1"/>
            <a:r>
              <a:rPr lang="en-US" sz="2000" dirty="0" smtClean="0"/>
              <a:t>Lower Threshold = Q1 – (1.5 * IQR)</a:t>
            </a:r>
          </a:p>
          <a:p>
            <a:pPr lvl="1"/>
            <a:r>
              <a:rPr lang="en-US" sz="2000" dirty="0" smtClean="0"/>
              <a:t>Upper Threshold = Q3 + </a:t>
            </a:r>
            <a:r>
              <a:rPr lang="en-US" sz="2000" dirty="0"/>
              <a:t>(1.5 * IQR)</a:t>
            </a:r>
          </a:p>
          <a:p>
            <a:pPr lvl="1"/>
            <a:r>
              <a:rPr lang="en-US" sz="2000" dirty="0" smtClean="0"/>
              <a:t>Anything outside this range is deemed an outlier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/>
              <a:t>S</a:t>
            </a:r>
            <a:r>
              <a:rPr lang="en-US" sz="2000" dirty="0" smtClean="0"/>
              <a:t>etting </a:t>
            </a:r>
            <a:r>
              <a:rPr lang="en-US" sz="2000" dirty="0"/>
              <a:t>a “normal” </a:t>
            </a:r>
            <a:r>
              <a:rPr lang="en-US" sz="2000" dirty="0" smtClean="0"/>
              <a:t>range for Standardized Average Revenue:</a:t>
            </a:r>
          </a:p>
          <a:p>
            <a:pPr lvl="1"/>
            <a:r>
              <a:rPr lang="en-US" sz="2000" dirty="0" smtClean="0"/>
              <a:t> “normal” range = 10 – 98</a:t>
            </a:r>
            <a:endParaRPr lang="en-US" sz="20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7334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3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 – Median Absolute Deviation (M.A.D)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9" y="1115106"/>
            <a:ext cx="7137004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83" y="3124200"/>
            <a:ext cx="6625751" cy="909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0" y="4191000"/>
            <a:ext cx="8513064" cy="4725619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Reasons for Selecting MAD</a:t>
            </a:r>
          </a:p>
          <a:p>
            <a:pPr marL="800100" lvl="3" indent="-342900"/>
            <a:r>
              <a:rPr lang="en-CA" dirty="0" smtClean="0"/>
              <a:t>Median </a:t>
            </a:r>
            <a:r>
              <a:rPr lang="en-CA" dirty="0"/>
              <a:t>is insensitive to outliers and therefore this method provides a way to cautiously remove </a:t>
            </a:r>
            <a:r>
              <a:rPr lang="en-CA" dirty="0" smtClean="0"/>
              <a:t>outliers.</a:t>
            </a:r>
          </a:p>
          <a:p>
            <a:pPr marL="800100" lvl="3" indent="-342900"/>
            <a:endParaRPr lang="en-CA" dirty="0"/>
          </a:p>
          <a:p>
            <a:pPr marL="800100" lvl="3" indent="-342900"/>
            <a:r>
              <a:rPr lang="en-US" dirty="0" smtClean="0"/>
              <a:t>Completely </a:t>
            </a:r>
            <a:r>
              <a:rPr lang="en-US" dirty="0"/>
              <a:t>immune to sample </a:t>
            </a:r>
            <a:r>
              <a:rPr lang="en-US" dirty="0" smtClean="0"/>
              <a:t>size(in our case flight frequency per DirMkt) 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 Multiplier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513064" cy="4725619"/>
          </a:xfrm>
        </p:spPr>
        <p:txBody>
          <a:bodyPr/>
          <a:lstStyle/>
          <a:p>
            <a:r>
              <a:rPr lang="en-US" sz="2000" dirty="0"/>
              <a:t>The Multiplier is set based on how conservative you want to be with your outlier </a:t>
            </a:r>
            <a:r>
              <a:rPr lang="en-US" sz="2000" dirty="0" smtClean="0"/>
              <a:t>detection.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Used an iterative method to gradually increase multipliers and ensure we were using a multiplier that didn’t take out too many observations.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93837"/>
              </p:ext>
            </p:extLst>
          </p:nvPr>
        </p:nvGraphicFramePr>
        <p:xfrm>
          <a:off x="2286000" y="3200400"/>
          <a:ext cx="3962401" cy="2839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2575"/>
                <a:gridCol w="2139826"/>
              </a:tblGrid>
              <a:tr h="946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Multiplier Value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Number of</a:t>
                      </a:r>
                      <a:r>
                        <a:rPr lang="en-US" sz="1800" baseline="0" dirty="0" smtClean="0">
                          <a:effectLst/>
                        </a:rPr>
                        <a:t> Markets</a:t>
                      </a:r>
                      <a:r>
                        <a:rPr lang="en-US" sz="1800" dirty="0" smtClean="0">
                          <a:effectLst/>
                        </a:rPr>
                        <a:t> Assigned to Multiplier Group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9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Method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0936" y="1676400"/>
            <a:ext cx="8513064" cy="47256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Investigated 3 different potential methods for grouping flights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" y="2590800"/>
            <a:ext cx="2514600" cy="2438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Hierarchal Clustering</a:t>
            </a:r>
            <a:endParaRPr lang="en-US" sz="2800" b="1" dirty="0"/>
          </a:p>
        </p:txBody>
      </p:sp>
      <p:sp>
        <p:nvSpPr>
          <p:cNvPr id="7" name="Oval 6"/>
          <p:cNvSpPr/>
          <p:nvPr/>
        </p:nvSpPr>
        <p:spPr>
          <a:xfrm>
            <a:off x="3276600" y="2590800"/>
            <a:ext cx="2514600" cy="2438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PAM </a:t>
            </a:r>
          </a:p>
          <a:p>
            <a:pPr algn="ctr"/>
            <a:r>
              <a:rPr lang="en-US" sz="2800" b="1" dirty="0" smtClean="0"/>
              <a:t>Clustering</a:t>
            </a:r>
            <a:endParaRPr lang="en-US" sz="2800" b="1" dirty="0"/>
          </a:p>
        </p:txBody>
      </p:sp>
      <p:sp>
        <p:nvSpPr>
          <p:cNvPr id="8" name="Oval 7"/>
          <p:cNvSpPr/>
          <p:nvPr/>
        </p:nvSpPr>
        <p:spPr>
          <a:xfrm>
            <a:off x="6324600" y="2590800"/>
            <a:ext cx="2514600" cy="2438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K- Means Clustering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958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2600" y="2132381"/>
            <a:ext cx="8513064" cy="47256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 Objective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Methodology and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Tableau Dashboard Walk Through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Looking Forward: Implications of Project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 </a:t>
            </a:r>
            <a:r>
              <a:rPr lang="en-US" dirty="0" smtClean="0"/>
              <a:t>Selection – Hierarchal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219200"/>
            <a:ext cx="8513064" cy="4725619"/>
          </a:xfrm>
        </p:spPr>
        <p:txBody>
          <a:bodyPr/>
          <a:lstStyle/>
          <a:p>
            <a:r>
              <a:rPr lang="en-US" sz="2000" dirty="0"/>
              <a:t>I</a:t>
            </a:r>
            <a:r>
              <a:rPr lang="en-US" sz="2000" dirty="0" smtClean="0"/>
              <a:t>nvolves </a:t>
            </a:r>
            <a:r>
              <a:rPr lang="en-US" sz="2000" dirty="0"/>
              <a:t>creating clusters that have a predetermined ordering from top to </a:t>
            </a:r>
            <a:r>
              <a:rPr lang="en-US" sz="2000" dirty="0" smtClean="0"/>
              <a:t>bottom or bottom to top.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Two types of Hierarchal Clustering</a:t>
            </a:r>
          </a:p>
          <a:p>
            <a:pPr lvl="1"/>
            <a:r>
              <a:rPr lang="en-US" sz="2000" dirty="0" smtClean="0"/>
              <a:t>Agglomerative: works from bottom to top</a:t>
            </a:r>
          </a:p>
          <a:p>
            <a:pPr lvl="1"/>
            <a:r>
              <a:rPr lang="en-US" sz="2000" dirty="0" smtClean="0"/>
              <a:t>Divisive: works from top to Bottom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231571" y="3810000"/>
            <a:ext cx="4953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 Selection – </a:t>
            </a:r>
            <a:r>
              <a:rPr lang="en-US" dirty="0" smtClean="0"/>
              <a:t>PAM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513064" cy="4725619"/>
          </a:xfrm>
        </p:spPr>
        <p:txBody>
          <a:bodyPr/>
          <a:lstStyle/>
          <a:p>
            <a:r>
              <a:rPr lang="en-US" sz="2000" dirty="0" smtClean="0"/>
              <a:t>Partition Around Medoids.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Goal of the algorithm is to minimize the average dissimilarity of flights to their closest selected </a:t>
            </a:r>
            <a:r>
              <a:rPr lang="en-US" sz="2000" dirty="0" smtClean="0"/>
              <a:t>flight. </a:t>
            </a:r>
          </a:p>
          <a:p>
            <a:pPr marL="0" lvl="1" indent="0">
              <a:buNone/>
            </a:pPr>
            <a:endParaRPr lang="en-US" sz="2000" dirty="0"/>
          </a:p>
          <a:p>
            <a:r>
              <a:rPr lang="en-US" sz="2000" dirty="0" smtClean="0"/>
              <a:t>There are two phases</a:t>
            </a:r>
          </a:p>
          <a:p>
            <a:pPr lvl="1"/>
            <a:r>
              <a:rPr lang="en-CA" sz="2000" dirty="0" smtClean="0"/>
              <a:t>Phase </a:t>
            </a:r>
            <a:r>
              <a:rPr lang="en-CA" sz="2000" dirty="0"/>
              <a:t>1(BUILD) = a collection of k flights are selected for an initial set S. </a:t>
            </a:r>
          </a:p>
          <a:p>
            <a:pPr lvl="1"/>
            <a:r>
              <a:rPr lang="en-CA" sz="2000" dirty="0" smtClean="0"/>
              <a:t>Phase </a:t>
            </a:r>
            <a:r>
              <a:rPr lang="en-CA" sz="2000" dirty="0"/>
              <a:t>2(SWAP) = one tries to improve the quality of the clustering by exchanging selected flights with unselected flights.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08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 Selection – </a:t>
            </a:r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371600"/>
            <a:ext cx="8513064" cy="4725619"/>
          </a:xfrm>
        </p:spPr>
        <p:txBody>
          <a:bodyPr/>
          <a:lstStyle/>
          <a:p>
            <a:r>
              <a:rPr lang="en-US" sz="2000" dirty="0" smtClean="0"/>
              <a:t>Classifies </a:t>
            </a:r>
            <a:r>
              <a:rPr lang="en-US" sz="2000" dirty="0"/>
              <a:t>flights in multiple </a:t>
            </a:r>
            <a:r>
              <a:rPr lang="en-US" sz="2000" dirty="0" smtClean="0"/>
              <a:t>groups, such </a:t>
            </a:r>
            <a:r>
              <a:rPr lang="en-US" sz="2000" dirty="0"/>
              <a:t>that flights within the same cluster are as similar as </a:t>
            </a:r>
            <a:r>
              <a:rPr lang="en-US" sz="2000" dirty="0" smtClean="0"/>
              <a:t>possible.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E</a:t>
            </a:r>
            <a:r>
              <a:rPr lang="en-US" sz="2000" dirty="0" smtClean="0"/>
              <a:t>ach </a:t>
            </a:r>
            <a:r>
              <a:rPr lang="en-US" sz="2000" dirty="0"/>
              <a:t>group of flights in a cluster are represented by its </a:t>
            </a:r>
            <a:r>
              <a:rPr lang="en-US" sz="2000" dirty="0" smtClean="0"/>
              <a:t>“Center”. </a:t>
            </a:r>
          </a:p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The total </a:t>
            </a:r>
            <a:r>
              <a:rPr lang="en-US" sz="2000" dirty="0"/>
              <a:t>within-cluster sum of square measures the compactness (</a:t>
            </a:r>
            <a:r>
              <a:rPr lang="en-US" sz="2000" dirty="0" err="1"/>
              <a:t>i.e</a:t>
            </a:r>
            <a:r>
              <a:rPr lang="en-US" sz="2000" dirty="0"/>
              <a:t> goodness) of the flight clustering </a:t>
            </a:r>
            <a:endParaRPr lang="en-US" sz="2000" dirty="0" smtClean="0"/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Aim </a:t>
            </a:r>
            <a:r>
              <a:rPr lang="en-US" sz="2000" dirty="0"/>
              <a:t>is for this value to be as small as possible. </a:t>
            </a:r>
          </a:p>
          <a:p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4049486"/>
            <a:ext cx="518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 Selection – </a:t>
            </a:r>
            <a:r>
              <a:rPr lang="en-US" dirty="0" smtClean="0"/>
              <a:t>K-Means Steps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8" y="1905000"/>
            <a:ext cx="50723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89094" y="938463"/>
            <a:ext cx="4114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</a:pPr>
            <a:r>
              <a:rPr lang="en-US" b="1" dirty="0" smtClean="0"/>
              <a:t>Specify </a:t>
            </a:r>
            <a:r>
              <a:rPr lang="en-US" b="1" dirty="0"/>
              <a:t>the number of clusters (K) to be </a:t>
            </a:r>
            <a:r>
              <a:rPr lang="en-US" b="1" dirty="0" smtClean="0"/>
              <a:t>created</a:t>
            </a:r>
          </a:p>
          <a:p>
            <a:pPr marL="342900" lvl="0" indent="-342900">
              <a:buAutoNum type="arabicPeriod"/>
            </a:pPr>
            <a:endParaRPr lang="en-US" b="1" dirty="0" smtClean="0"/>
          </a:p>
          <a:p>
            <a:pPr marL="342900" indent="-342900">
              <a:buFontTx/>
              <a:buAutoNum type="arabicPeriod"/>
            </a:pPr>
            <a:r>
              <a:rPr lang="en-US" b="1" dirty="0"/>
              <a:t>Select randomly k flights from the route as the initial cluster centers or </a:t>
            </a:r>
            <a:r>
              <a:rPr lang="en-US" b="1" dirty="0" smtClean="0"/>
              <a:t>means</a:t>
            </a:r>
          </a:p>
          <a:p>
            <a:pPr marL="342900" indent="-342900">
              <a:buFontTx/>
              <a:buAutoNum type="arabicPeriod"/>
            </a:pP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Assign </a:t>
            </a:r>
            <a:r>
              <a:rPr lang="en-US" b="1" dirty="0"/>
              <a:t>each flight observation to their closest centroid, based on the Euclidean distance between the flight and the centroid </a:t>
            </a:r>
            <a:r>
              <a:rPr lang="en-US" b="1" dirty="0" smtClean="0"/>
              <a:t>flight</a:t>
            </a:r>
          </a:p>
          <a:p>
            <a:pPr marL="342900" indent="-342900">
              <a:buFontTx/>
              <a:buAutoNum type="arabicPeriod"/>
            </a:pPr>
            <a:endParaRPr lang="en-US" b="1" dirty="0" smtClean="0"/>
          </a:p>
          <a:p>
            <a:pPr marL="342900" lvl="0" indent="-342900">
              <a:buFontTx/>
              <a:buAutoNum type="arabicPeriod"/>
            </a:pPr>
            <a:r>
              <a:rPr lang="en-US" b="1" dirty="0"/>
              <a:t>For each of the k clusters update the cluster centroid flight by calculating the new mean values of all the data points in the cluster.</a:t>
            </a:r>
            <a:r>
              <a:rPr lang="en-US" dirty="0"/>
              <a:t> </a:t>
            </a:r>
            <a:endParaRPr lang="en-US" dirty="0" smtClean="0"/>
          </a:p>
          <a:p>
            <a:pPr marL="342900" lvl="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b="1" dirty="0"/>
              <a:t>Iteratively minimize the total within sum of square </a:t>
            </a:r>
            <a:endParaRPr lang="en-US" dirty="0"/>
          </a:p>
          <a:p>
            <a:pPr lvl="0"/>
            <a:endParaRPr lang="en-US" dirty="0"/>
          </a:p>
          <a:p>
            <a:pPr marL="342900" indent="-342900">
              <a:buFontTx/>
              <a:buAutoNum type="arabicPeriod"/>
            </a:pPr>
            <a:endParaRPr lang="en-US" b="1" dirty="0"/>
          </a:p>
          <a:p>
            <a:pPr marL="342900" lvl="0" indent="-342900"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03528" y="5117068"/>
            <a:ext cx="23622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162253"/>
                </a:solidFill>
                <a:latin typeface="Tahoma" charset="0"/>
                <a:cs typeface="Tahoma" charset="0"/>
              </a:rPr>
              <a:t>Load</a:t>
            </a:r>
            <a:r>
              <a:rPr lang="en-US" dirty="0" smtClean="0">
                <a:solidFill>
                  <a:srgbClr val="162253"/>
                </a:solidFill>
                <a:latin typeface="Tahoma" charset="0"/>
                <a:cs typeface="Tahoma" charset="0"/>
              </a:rPr>
              <a:t> </a:t>
            </a:r>
            <a:r>
              <a:rPr lang="en-US" sz="1200" dirty="0" smtClean="0">
                <a:solidFill>
                  <a:srgbClr val="162253"/>
                </a:solidFill>
                <a:latin typeface="Tahoma" charset="0"/>
                <a:cs typeface="Tahoma" charset="0"/>
              </a:rPr>
              <a:t>Factor</a:t>
            </a:r>
          </a:p>
        </p:txBody>
      </p:sp>
      <p:sp>
        <p:nvSpPr>
          <p:cNvPr id="6" name="TextBox 5"/>
          <p:cNvSpPr txBox="1"/>
          <p:nvPr/>
        </p:nvSpPr>
        <p:spPr bwMode="auto">
          <a:xfrm rot="16200000">
            <a:off x="-952498" y="3480840"/>
            <a:ext cx="23622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162253"/>
                </a:solidFill>
                <a:latin typeface="Tahoma" charset="0"/>
                <a:cs typeface="Tahoma" charset="0"/>
              </a:rPr>
              <a:t>Average Revenu</a:t>
            </a:r>
            <a:r>
              <a:rPr lang="en-US" sz="1200" dirty="0">
                <a:solidFill>
                  <a:srgbClr val="162253"/>
                </a:solidFill>
                <a:latin typeface="Tahoma" charset="0"/>
                <a:cs typeface="Tahoma" charset="0"/>
              </a:rPr>
              <a:t>e</a:t>
            </a:r>
            <a:endParaRPr lang="en-US" sz="1200" dirty="0" smtClean="0">
              <a:solidFill>
                <a:srgbClr val="162253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8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31936" cy="476290"/>
          </a:xfrm>
        </p:spPr>
        <p:txBody>
          <a:bodyPr/>
          <a:lstStyle/>
          <a:p>
            <a:r>
              <a:rPr lang="en-US" dirty="0"/>
              <a:t>Clustering Method </a:t>
            </a:r>
            <a:r>
              <a:rPr lang="en-US" dirty="0" smtClean="0"/>
              <a:t>Selection – Reasoning for Final Selection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0" y="1371600"/>
            <a:ext cx="8513064" cy="47256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Reasons for selecting K-Means </a:t>
            </a:r>
            <a:endParaRPr 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56" y="2852057"/>
            <a:ext cx="18192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866093" y="4724400"/>
            <a:ext cx="2895600" cy="914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Scalability </a:t>
            </a:r>
            <a:endParaRPr lang="en-US" dirty="0"/>
          </a:p>
        </p:txBody>
      </p:sp>
      <p:pic>
        <p:nvPicPr>
          <p:cNvPr id="11268" name="Picture 4" descr="Image result for optimization ic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90800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4495799"/>
            <a:ext cx="2895600" cy="914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Logical Method for Optimal K selection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 Method Selection – Elbow 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26" y="1074821"/>
            <a:ext cx="4114800" cy="183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26" y="2865996"/>
            <a:ext cx="3994658" cy="201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874" y="4823593"/>
            <a:ext cx="4118984" cy="213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21" y="2767697"/>
            <a:ext cx="22383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" y="4399547"/>
            <a:ext cx="23717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04" y="1074821"/>
            <a:ext cx="20574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0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 Selection – Elbow 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9800" y="1905000"/>
            <a:ext cx="2936875" cy="15001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57800" y="1066800"/>
            <a:ext cx="8513064" cy="47256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Final Elbow Plot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105" y="1801698"/>
            <a:ext cx="5638800" cy="353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20478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5638800" y="3733800"/>
            <a:ext cx="1066800" cy="10668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53200" y="28956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auto">
          <a:xfrm>
            <a:off x="7397663" y="2244551"/>
            <a:ext cx="12192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162253"/>
                </a:solidFill>
                <a:latin typeface="Tahoma" charset="0"/>
                <a:cs typeface="Tahoma" charset="0"/>
              </a:rPr>
              <a:t>“Elbow” or Optimal K Location</a:t>
            </a:r>
          </a:p>
        </p:txBody>
      </p:sp>
    </p:spTree>
    <p:extLst>
      <p:ext uri="{BB962C8B-B14F-4D97-AF65-F5344CB8AC3E}">
        <p14:creationId xmlns:p14="http://schemas.microsoft.com/office/powerpoint/2010/main" val="30922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&amp; Review of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513064" cy="47256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82542586"/>
              </p:ext>
            </p:extLst>
          </p:nvPr>
        </p:nvGraphicFramePr>
        <p:xfrm>
          <a:off x="1295400" y="1295400"/>
          <a:ext cx="6705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6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Number of Flight Cluster 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371600"/>
            <a:ext cx="8513064" cy="4725619"/>
          </a:xfrm>
        </p:spPr>
        <p:txBody>
          <a:bodyPr/>
          <a:lstStyle/>
          <a:p>
            <a:r>
              <a:rPr lang="en-US" sz="2000" dirty="0" smtClean="0"/>
              <a:t>Set a maximum of 8 flight clusters that can be assigned to any given DirMkt.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This was done to promote consistency and efficiency.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26292"/>
              </p:ext>
            </p:extLst>
          </p:nvPr>
        </p:nvGraphicFramePr>
        <p:xfrm>
          <a:off x="2057400" y="2819400"/>
          <a:ext cx="5105400" cy="3211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164"/>
                <a:gridCol w="1760933"/>
                <a:gridCol w="2405303"/>
              </a:tblGrid>
              <a:tr h="9686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Number of DirMkts Assigned to this K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Average Frequency of DirMkt Assigned to this K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38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34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174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480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43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1438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2838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4630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7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Graph 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541647"/>
              </p:ext>
            </p:extLst>
          </p:nvPr>
        </p:nvGraphicFramePr>
        <p:xfrm>
          <a:off x="630238" y="1400175"/>
          <a:ext cx="8513762" cy="472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4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235153"/>
              </p:ext>
            </p:extLst>
          </p:nvPr>
        </p:nvGraphicFramePr>
        <p:xfrm>
          <a:off x="4572000" y="2133600"/>
          <a:ext cx="5334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Horizontal Scroll 7"/>
          <p:cNvSpPr/>
          <p:nvPr/>
        </p:nvSpPr>
        <p:spPr>
          <a:xfrm>
            <a:off x="304800" y="2264229"/>
            <a:ext cx="4800600" cy="34290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goal with this project was to develop a flight clustering model that could fuel an alert system to detect flights </a:t>
            </a:r>
            <a:r>
              <a:rPr lang="en-US" dirty="0"/>
              <a:t>which don’t follow </a:t>
            </a:r>
            <a:r>
              <a:rPr lang="en-US" dirty="0" smtClean="0"/>
              <a:t>their expected </a:t>
            </a:r>
            <a:r>
              <a:rPr lang="en-US" dirty="0"/>
              <a:t>pattern, track and visualize them, and create an avenue for the Revenue </a:t>
            </a:r>
            <a:r>
              <a:rPr lang="en-US" dirty="0" smtClean="0"/>
              <a:t>analysts to take action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6019800" y="24384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 anchor="ctr">
            <a:spAutoFit/>
          </a:bodyPr>
          <a:lstStyle/>
          <a:p>
            <a:pPr algn="ctr"/>
            <a:endParaRPr lang="en-US" dirty="0" err="1" smtClean="0">
              <a:solidFill>
                <a:srgbClr val="162253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Graph Construction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443066"/>
              </p:ext>
            </p:extLst>
          </p:nvPr>
        </p:nvGraphicFramePr>
        <p:xfrm>
          <a:off x="685800" y="1600200"/>
          <a:ext cx="7848600" cy="4191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5559"/>
                <a:gridCol w="5503041"/>
              </a:tblGrid>
              <a:tr h="931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Number of NDOs Collected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Region/Sub-Region </a:t>
                      </a:r>
                      <a:r>
                        <a:rPr lang="en-US" sz="1800" dirty="0">
                          <a:effectLst/>
                        </a:rPr>
                        <a:t>Rule Applies To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5667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International-Sun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5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Transatlantic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5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Hawaii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566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225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Florida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5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Arizona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1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150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All Other</a:t>
                      </a:r>
                      <a:r>
                        <a:rPr lang="en-US" sz="1800" baseline="0" dirty="0" smtClean="0">
                          <a:effectLst/>
                        </a:rPr>
                        <a:t> Regions &amp; Sub-regions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47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2848968" y="5334000"/>
            <a:ext cx="3357349" cy="138499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62253"/>
                </a:solidFill>
                <a:latin typeface="Tahoma" charset="0"/>
                <a:cs typeface="Tahoma" charset="0"/>
              </a:rPr>
              <a:t>Market = YVRYLW</a:t>
            </a:r>
          </a:p>
          <a:p>
            <a:pPr algn="ctr"/>
            <a:endParaRPr lang="en-US" sz="1400" dirty="0">
              <a:solidFill>
                <a:srgbClr val="162253"/>
              </a:solidFill>
              <a:latin typeface="Tahoma" charset="0"/>
              <a:cs typeface="Tahoma" charset="0"/>
            </a:endParaRPr>
          </a:p>
          <a:p>
            <a:r>
              <a:rPr lang="en-US" sz="1400" dirty="0" smtClean="0">
                <a:solidFill>
                  <a:srgbClr val="162253"/>
                </a:solidFill>
                <a:latin typeface="Tahoma" charset="0"/>
                <a:cs typeface="Tahoma" charset="0"/>
              </a:rPr>
              <a:t>Curve represents build of average load factor for all flights that were assigned to Cluster 6 for this Market from 150 days out.</a:t>
            </a:r>
            <a:endParaRPr lang="en-US" sz="1400" dirty="0">
              <a:solidFill>
                <a:srgbClr val="162253"/>
              </a:solidFill>
              <a:latin typeface="Tahoma" charset="0"/>
              <a:cs typeface="Tahoma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066798"/>
            <a:ext cx="7224577" cy="416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36" y="1143000"/>
            <a:ext cx="6899739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2814849" y="5257800"/>
            <a:ext cx="3357349" cy="138499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62253"/>
                </a:solidFill>
                <a:latin typeface="Tahoma" charset="0"/>
                <a:cs typeface="Tahoma" charset="0"/>
              </a:rPr>
              <a:t>Market = HNLYYC</a:t>
            </a:r>
          </a:p>
          <a:p>
            <a:pPr algn="ctr"/>
            <a:endParaRPr lang="en-US" sz="1400" dirty="0">
              <a:solidFill>
                <a:srgbClr val="162253"/>
              </a:solidFill>
              <a:latin typeface="Tahoma" charset="0"/>
              <a:cs typeface="Tahoma" charset="0"/>
            </a:endParaRPr>
          </a:p>
          <a:p>
            <a:r>
              <a:rPr lang="en-US" sz="1400" dirty="0" smtClean="0">
                <a:solidFill>
                  <a:srgbClr val="162253"/>
                </a:solidFill>
                <a:latin typeface="Tahoma" charset="0"/>
                <a:cs typeface="Tahoma" charset="0"/>
              </a:rPr>
              <a:t>Curve represents build of average load factor for all flights that were assigned to Cluster 2 for this Market from 300 days out.</a:t>
            </a:r>
            <a:endParaRPr lang="en-US" sz="1400" dirty="0">
              <a:solidFill>
                <a:srgbClr val="162253"/>
              </a:solidFill>
              <a:latin typeface="Tahoma" charset="0"/>
              <a:cs typeface="Tahoma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178490" y="1676400"/>
            <a:ext cx="0" cy="3276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78490" y="1676400"/>
            <a:ext cx="153651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auto">
          <a:xfrm>
            <a:off x="5852615" y="1168568"/>
            <a:ext cx="2667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dirty="0" smtClean="0">
                <a:solidFill>
                  <a:srgbClr val="162253"/>
                </a:solidFill>
                <a:latin typeface="Tahoma" charset="0"/>
                <a:cs typeface="Tahoma" charset="0"/>
              </a:rPr>
              <a:t>This vertical line is where the data would have been cut off had we not implemented region specific conditions</a:t>
            </a:r>
          </a:p>
        </p:txBody>
      </p:sp>
    </p:spTree>
    <p:extLst>
      <p:ext uri="{BB962C8B-B14F-4D97-AF65-F5344CB8AC3E}">
        <p14:creationId xmlns:p14="http://schemas.microsoft.com/office/powerpoint/2010/main" val="15141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Graph Construction – Performance Regions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81000" y="1371600"/>
            <a:ext cx="8513064" cy="4725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With the main goal of the project in mind, we have identified performance regions within build curve.</a:t>
            </a:r>
          </a:p>
          <a:p>
            <a:endParaRPr lang="en-US" sz="2000" dirty="0"/>
          </a:p>
          <a:p>
            <a:r>
              <a:rPr lang="en-US" sz="2000" dirty="0" smtClean="0"/>
              <a:t>Allow analysts to make dynamic decisions based </a:t>
            </a:r>
            <a:r>
              <a:rPr lang="en-US" sz="2000" dirty="0" smtClean="0"/>
              <a:t>on a flights location on the build graph.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endParaRPr lang="en-US" sz="2000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542224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3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Graph Construction – Performance Regions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251749"/>
              </p:ext>
            </p:extLst>
          </p:nvPr>
        </p:nvGraphicFramePr>
        <p:xfrm>
          <a:off x="164432" y="1447800"/>
          <a:ext cx="882716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Spoilage Region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2F0902A0-B3C5-402B-BCFD-2C581324F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1438496"/>
            <a:ext cx="8802688" cy="4076257"/>
          </a:xfrm>
        </p:spPr>
      </p:pic>
    </p:spTree>
    <p:extLst>
      <p:ext uri="{BB962C8B-B14F-4D97-AF65-F5344CB8AC3E}">
        <p14:creationId xmlns:p14="http://schemas.microsoft.com/office/powerpoint/2010/main" val="15748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Graph Construction – Performance Regions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64432" y="1447800"/>
          <a:ext cx="882716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EC0137A5-CE68-451D-9573-24968D33E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61947"/>
              </p:ext>
            </p:extLst>
          </p:nvPr>
        </p:nvGraphicFramePr>
        <p:xfrm>
          <a:off x="164432" y="2667000"/>
          <a:ext cx="882716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765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In-Range Region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EAEEA1FA-A7C9-4030-98A1-5ABB00F5E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" y="1524000"/>
            <a:ext cx="9014007" cy="4174112"/>
          </a:xfrm>
        </p:spPr>
      </p:pic>
    </p:spTree>
    <p:extLst>
      <p:ext uri="{BB962C8B-B14F-4D97-AF65-F5344CB8AC3E}">
        <p14:creationId xmlns:p14="http://schemas.microsoft.com/office/powerpoint/2010/main" val="39884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Graph Construction – Performance Regions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64432" y="1447800"/>
          <a:ext cx="882716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EC0137A5-CE68-451D-9573-24968D33E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156505"/>
              </p:ext>
            </p:extLst>
          </p:nvPr>
        </p:nvGraphicFramePr>
        <p:xfrm>
          <a:off x="164432" y="2667000"/>
          <a:ext cx="882716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="" xmlns:a16="http://schemas.microsoft.com/office/drawing/2014/main" id="{58F36DD5-791A-44E8-B870-992E360EE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336468"/>
              </p:ext>
            </p:extLst>
          </p:nvPr>
        </p:nvGraphicFramePr>
        <p:xfrm>
          <a:off x="158416" y="3886200"/>
          <a:ext cx="882716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663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Region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78BFFA2D-8F25-4F14-8B75-4230EBB05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0" y="1600200"/>
            <a:ext cx="8842870" cy="4094864"/>
          </a:xfrm>
        </p:spPr>
      </p:pic>
    </p:spTree>
    <p:extLst>
      <p:ext uri="{BB962C8B-B14F-4D97-AF65-F5344CB8AC3E}">
        <p14:creationId xmlns:p14="http://schemas.microsoft.com/office/powerpoint/2010/main" val="25499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Implications – Potential Benefits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61404284"/>
              </p:ext>
            </p:extLst>
          </p:nvPr>
        </p:nvGraphicFramePr>
        <p:xfrm>
          <a:off x="533400" y="1676400"/>
          <a:ext cx="8153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5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Graph Construction – Performance Regions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64432" y="1447800"/>
          <a:ext cx="882716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EC0137A5-CE68-451D-9573-24968D33E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47040"/>
              </p:ext>
            </p:extLst>
          </p:nvPr>
        </p:nvGraphicFramePr>
        <p:xfrm>
          <a:off x="164432" y="2667000"/>
          <a:ext cx="882716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="" xmlns:a16="http://schemas.microsoft.com/office/drawing/2014/main" id="{58F36DD5-791A-44E8-B870-992E360EE6B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58416" y="3886200"/>
          <a:ext cx="882716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="" xmlns:a16="http://schemas.microsoft.com/office/drawing/2014/main" id="{A7836AD1-78FE-4CEC-8556-528AEBD88A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168300"/>
              </p:ext>
            </p:extLst>
          </p:nvPr>
        </p:nvGraphicFramePr>
        <p:xfrm>
          <a:off x="158416" y="5090474"/>
          <a:ext cx="882716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1280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 Region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054F02F4-6369-4699-BFDB-5B43A229C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" y="1676400"/>
            <a:ext cx="8888413" cy="4115953"/>
          </a:xfrm>
        </p:spPr>
      </p:pic>
    </p:spTree>
    <p:extLst>
      <p:ext uri="{BB962C8B-B14F-4D97-AF65-F5344CB8AC3E}">
        <p14:creationId xmlns:p14="http://schemas.microsoft.com/office/powerpoint/2010/main" val="41826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Mapping 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00809568"/>
              </p:ext>
            </p:extLst>
          </p:nvPr>
        </p:nvGraphicFramePr>
        <p:xfrm>
          <a:off x="-685800" y="1066800"/>
          <a:ext cx="10205114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4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Implications - 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981200"/>
            <a:ext cx="8513064" cy="4725619"/>
          </a:xfrm>
        </p:spPr>
        <p:txBody>
          <a:bodyPr/>
          <a:lstStyle/>
          <a:p>
            <a:pPr lvl="0"/>
            <a:r>
              <a:rPr lang="en-US" sz="1800" dirty="0"/>
              <a:t>For markets with low frequencies, it’s very difficult to create cluster groupings</a:t>
            </a:r>
            <a:r>
              <a:rPr lang="en-US" sz="1800" dirty="0" smtClean="0"/>
              <a:t>.</a:t>
            </a:r>
          </a:p>
          <a:p>
            <a:pPr marL="0" lvl="0" indent="0">
              <a:buNone/>
            </a:pPr>
            <a:endParaRPr lang="en-US" sz="1800" dirty="0"/>
          </a:p>
          <a:p>
            <a:r>
              <a:rPr lang="en-US" sz="1800" dirty="0"/>
              <a:t>Not removing outliers from markets with </a:t>
            </a:r>
            <a:r>
              <a:rPr lang="en-US" sz="1800" b="1" dirty="0"/>
              <a:t>less than 35 flights.</a:t>
            </a:r>
          </a:p>
          <a:p>
            <a:pPr lvl="1"/>
            <a:r>
              <a:rPr lang="en-US" sz="1800" dirty="0"/>
              <a:t>Otherwise there won’t be enough data points.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 smtClean="0"/>
              <a:t>Doesn’t  account for Market Condition changes.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Mapping </a:t>
            </a:r>
            <a:r>
              <a:rPr lang="en-US" sz="1800" dirty="0"/>
              <a:t>flights based on </a:t>
            </a:r>
            <a:r>
              <a:rPr lang="en-US" sz="1800" dirty="0" smtClean="0"/>
              <a:t>flight time might not factor in big schedule changes YoY.</a:t>
            </a:r>
          </a:p>
          <a:p>
            <a:pPr marL="0" lv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8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Implications – Potential Future Developments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8513064" cy="4725619"/>
          </a:xfrm>
        </p:spPr>
        <p:txBody>
          <a:bodyPr/>
          <a:lstStyle/>
          <a:p>
            <a:r>
              <a:rPr lang="en-US" sz="1800" dirty="0" smtClean="0"/>
              <a:t>Cluster adjustment potential for the analysts to meet performance goals.</a:t>
            </a:r>
          </a:p>
          <a:p>
            <a:pPr lvl="1"/>
            <a:r>
              <a:rPr lang="en-US" sz="1800" dirty="0" smtClean="0"/>
              <a:t>Ex. Sold too soon clusters, Lowering Final Load Factor, Raising ending Load Factor goals.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dirty="0" smtClean="0"/>
              <a:t>Snapshot feature to capture build of the future flight and interaction with the regions.</a:t>
            </a:r>
          </a:p>
          <a:p>
            <a:pPr lvl="1"/>
            <a:r>
              <a:rPr lang="en-US" sz="1800" dirty="0" smtClean="0"/>
              <a:t>To see effect of analyst adjustments over time. </a:t>
            </a:r>
          </a:p>
          <a:p>
            <a:pPr lvl="1"/>
            <a:r>
              <a:rPr lang="en-US" sz="1800" dirty="0" smtClean="0"/>
              <a:t>To measure KPIs based on flight performance (Ex. % days per region)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CA" sz="1800" dirty="0"/>
              <a:t>Definition of performance regions could be investigated </a:t>
            </a:r>
            <a:r>
              <a:rPr lang="en-CA" sz="1800" dirty="0" smtClean="0"/>
              <a:t>further.</a:t>
            </a:r>
          </a:p>
          <a:p>
            <a:pPr lvl="1"/>
            <a:r>
              <a:rPr lang="en-CA" sz="1800" dirty="0" smtClean="0"/>
              <a:t>Potentially </a:t>
            </a:r>
            <a:r>
              <a:rPr lang="en-CA" sz="1800" dirty="0"/>
              <a:t>using standard deviation to make it more route </a:t>
            </a:r>
            <a:r>
              <a:rPr lang="en-CA" sz="1800" dirty="0" smtClean="0"/>
              <a:t>specific</a:t>
            </a:r>
          </a:p>
          <a:p>
            <a:pPr lvl="1"/>
            <a:endParaRPr lang="en-CA" sz="1800" dirty="0" smtClean="0"/>
          </a:p>
          <a:p>
            <a:r>
              <a:rPr lang="en-US" sz="1800" dirty="0" smtClean="0"/>
              <a:t>Add more variables to the clustering</a:t>
            </a:r>
          </a:p>
          <a:p>
            <a:pPr lvl="1"/>
            <a:r>
              <a:rPr lang="en-US" sz="1800" dirty="0" smtClean="0"/>
              <a:t>Ex. Method </a:t>
            </a:r>
            <a:r>
              <a:rPr lang="en-US" sz="1800" dirty="0"/>
              <a:t>to capture guest booking window to the </a:t>
            </a:r>
            <a:r>
              <a:rPr lang="en-US" sz="1800" dirty="0" smtClean="0"/>
              <a:t>model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CA" sz="1800" dirty="0"/>
              <a:t>Efficiency of the code used to conduct the clustering portion of the tool could be improved in order to allow quicker data manipulation.</a:t>
            </a:r>
            <a:r>
              <a:rPr lang="en-US" sz="1800" dirty="0"/>
              <a:t> </a:t>
            </a:r>
          </a:p>
          <a:p>
            <a:endParaRPr lang="en-US" dirty="0"/>
          </a:p>
          <a:p>
            <a:endParaRPr lang="en-CA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00400" y="3124200"/>
            <a:ext cx="8513064" cy="47256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Questions Section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24905"/>
            <a:ext cx="6934200" cy="509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0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Seabury: Split History 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0654" y="1143000"/>
            <a:ext cx="8513064" cy="4725619"/>
          </a:xfrm>
        </p:spPr>
        <p:txBody>
          <a:bodyPr/>
          <a:lstStyle/>
          <a:p>
            <a:r>
              <a:rPr lang="en-US" sz="1800" dirty="0"/>
              <a:t>WestJet currently has a clustering system that serves to calculate split histories for use.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/>
              <a:t>Flights are clustered into 4 </a:t>
            </a:r>
            <a:r>
              <a:rPr lang="en-US" sz="1800" dirty="0" smtClean="0"/>
              <a:t>categories </a:t>
            </a:r>
            <a:r>
              <a:rPr lang="en-US" sz="1800" dirty="0"/>
              <a:t>based on </a:t>
            </a:r>
            <a:r>
              <a:rPr lang="en-US" sz="1800" dirty="0" smtClean="0"/>
              <a:t>Load Factor </a:t>
            </a:r>
            <a:r>
              <a:rPr lang="en-US" sz="1800" dirty="0"/>
              <a:t>and </a:t>
            </a:r>
            <a:r>
              <a:rPr lang="en-US" sz="1800" dirty="0" smtClean="0"/>
              <a:t>Average </a:t>
            </a:r>
            <a:r>
              <a:rPr lang="en-US" sz="1800" dirty="0"/>
              <a:t>F</a:t>
            </a:r>
            <a:r>
              <a:rPr lang="en-US" sz="1800" dirty="0" smtClean="0"/>
              <a:t>ares.</a:t>
            </a:r>
            <a:endParaRPr lang="en-US" sz="18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/>
              <a:t>S</a:t>
            </a:r>
            <a:r>
              <a:rPr lang="en-US" sz="1800" dirty="0" smtClean="0"/>
              <a:t>egmentation </a:t>
            </a:r>
            <a:r>
              <a:rPr lang="en-US" sz="1800" dirty="0"/>
              <a:t>is based on a 70-90% LF threshold and average thresholds are dynamically adjusted based on a Market by Market </a:t>
            </a:r>
            <a:r>
              <a:rPr lang="en-US" sz="1800" dirty="0" smtClean="0"/>
              <a:t>basis.</a:t>
            </a:r>
            <a:endParaRPr lang="en-US" sz="1800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06286" y="2819400"/>
            <a:ext cx="689065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Steps Overview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763954"/>
              </p:ext>
            </p:extLst>
          </p:nvPr>
        </p:nvGraphicFramePr>
        <p:xfrm>
          <a:off x="2286000" y="1066800"/>
          <a:ext cx="4343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9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5486074" y="6280121"/>
            <a:ext cx="363920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rtlCol="0" anchor="ctr">
            <a:spAutoFit/>
          </a:bodyPr>
          <a:lstStyle/>
          <a:p>
            <a:pPr algn="ctr"/>
            <a:endParaRPr lang="en-US" dirty="0" err="1" smtClean="0">
              <a:solidFill>
                <a:srgbClr val="162253"/>
              </a:solidFill>
              <a:latin typeface="Tahoma" charset="0"/>
              <a:cs typeface="Tahom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8239125" cy="411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6882" y="1065360"/>
            <a:ext cx="8112653" cy="4725619"/>
          </a:xfrm>
        </p:spPr>
        <p:txBody>
          <a:bodyPr/>
          <a:lstStyle/>
          <a:p>
            <a:r>
              <a:rPr lang="en-US" sz="1800" dirty="0" smtClean="0"/>
              <a:t>Pulled day of departure </a:t>
            </a:r>
            <a:r>
              <a:rPr lang="en-US" sz="1800" dirty="0"/>
              <a:t>flight </a:t>
            </a:r>
            <a:r>
              <a:rPr lang="en-US" sz="1800" dirty="0" smtClean="0"/>
              <a:t>data from between January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2017 – June 30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2018.   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Collected data from two different warehouses in SQL.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16" y="4153171"/>
            <a:ext cx="22193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644316" y="5455374"/>
            <a:ext cx="2667000" cy="53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Inventory Leg Build</a:t>
            </a:r>
          </a:p>
          <a:p>
            <a:pPr marL="0" indent="0" algn="ctr">
              <a:buNone/>
            </a:pPr>
            <a:r>
              <a:rPr lang="en-US" sz="1400" dirty="0" smtClean="0"/>
              <a:t>Houses inventory data and facts about the flight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16" y="4070167"/>
            <a:ext cx="1407996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5510614" y="5481228"/>
            <a:ext cx="2667000" cy="53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Flown Revenue</a:t>
            </a:r>
          </a:p>
          <a:p>
            <a:pPr marL="0" indent="0" algn="ctr">
              <a:buNone/>
            </a:pPr>
            <a:r>
              <a:rPr lang="en-US" sz="1400" dirty="0" smtClean="0"/>
              <a:t>Contains only bookings information and anything pertaining to price &amp; Revenue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719" y="1524000"/>
            <a:ext cx="5031955" cy="205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2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Selection – Key Variables &amp; KPIs Collected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848372"/>
              </p:ext>
            </p:extLst>
          </p:nvPr>
        </p:nvGraphicFramePr>
        <p:xfrm>
          <a:off x="762000" y="1219200"/>
          <a:ext cx="7696200" cy="491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  <a:gridCol w="2108200"/>
                <a:gridCol w="302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Variable/KPI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 Source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Reason for Selection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Directional Market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Inventory Leg Build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Flight Data Identification</a:t>
                      </a:r>
                      <a:r>
                        <a:rPr lang="en-US" sz="1600" baseline="0" dirty="0" smtClean="0"/>
                        <a:t> &amp; Grouping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 Number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Inventory Leg Build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Flight Data Identification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Capture Date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Inventory Leg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Flight Data Identification &amp;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YoY</a:t>
                      </a:r>
                      <a:r>
                        <a:rPr lang="en-US" sz="1600" baseline="0" dirty="0" smtClean="0"/>
                        <a:t> Mapping 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Flight Date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Inventory Leg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Flight Data Identification</a:t>
                      </a:r>
                    </a:p>
                    <a:p>
                      <a:pPr algn="ctr"/>
                      <a:r>
                        <a:rPr lang="en-US" sz="1600" dirty="0" smtClean="0"/>
                        <a:t>&amp; YoY</a:t>
                      </a:r>
                      <a:r>
                        <a:rPr lang="en-US" sz="1600" baseline="0" dirty="0" smtClean="0"/>
                        <a:t> Mapping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Departure</a:t>
                      </a:r>
                      <a:r>
                        <a:rPr lang="en-US" sz="1600" b="1" baseline="0" dirty="0" smtClean="0"/>
                        <a:t> Time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Inventory Leg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YoY Mapping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RPM &amp; ASM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Inventory Leg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Load</a:t>
                      </a:r>
                      <a:r>
                        <a:rPr lang="en-US" sz="1600" baseline="0" dirty="0" smtClean="0"/>
                        <a:t> Factor Calculation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Load Factor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Inventory Leg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Clustering</a:t>
                      </a:r>
                      <a:r>
                        <a:rPr lang="en-US" sz="1600" baseline="0" dirty="0" smtClean="0"/>
                        <a:t> &amp; Results Analysis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Revenue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Flown Revenue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Results Analysis &amp; Average Revenue Calculation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Passengers Flown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Flown Revenue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 Revenue Calculation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 Revenue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Flown Revenue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Clustering</a:t>
                      </a:r>
                      <a:r>
                        <a:rPr lang="en-US" sz="1600" baseline="0" dirty="0" smtClean="0"/>
                        <a:t> &amp; Results Analysis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2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Selection - Standardization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3000" y="2057400"/>
            <a:ext cx="7924800" cy="4419600"/>
          </a:xfrm>
        </p:spPr>
        <p:txBody>
          <a:bodyPr numCol="2"/>
          <a:lstStyle/>
          <a:p>
            <a:r>
              <a:rPr lang="en-US" sz="1800" dirty="0" smtClean="0"/>
              <a:t>Data Standardization represents a crucial part of the process.</a:t>
            </a:r>
          </a:p>
          <a:p>
            <a:pPr lvl="1"/>
            <a:r>
              <a:rPr lang="en-US" sz="1800" dirty="0" smtClean="0"/>
              <a:t>Using variables with different scales can hinder clustering results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dirty="0" smtClean="0"/>
              <a:t>Standardizes the breadth differences between the maximum and minimum load factors and average revenues.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92" y="1103707"/>
            <a:ext cx="4419600" cy="572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5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stjet">
  <a:themeElements>
    <a:clrScheme name="Custom 3">
      <a:dk1>
        <a:srgbClr val="162253"/>
      </a:dk1>
      <a:lt1>
        <a:sysClr val="window" lastClr="FFFFFF"/>
      </a:lt1>
      <a:dk2>
        <a:srgbClr val="162253"/>
      </a:dk2>
      <a:lt2>
        <a:srgbClr val="EEECE1"/>
      </a:lt2>
      <a:accent1>
        <a:srgbClr val="029D95"/>
      </a:accent1>
      <a:accent2>
        <a:srgbClr val="7F7F7F"/>
      </a:accent2>
      <a:accent3>
        <a:srgbClr val="162253"/>
      </a:accent3>
      <a:accent4>
        <a:srgbClr val="8DD4F7"/>
      </a:accent4>
      <a:accent5>
        <a:srgbClr val="6AB833"/>
      </a:accent5>
      <a:accent6>
        <a:srgbClr val="FFC80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 anchor="ctr">
        <a:spAutoFit/>
      </a:bodyPr>
      <a:lstStyle>
        <a:defPPr algn="ctr">
          <a:defRPr dirty="0" err="1" smtClean="0">
            <a:solidFill>
              <a:srgbClr val="162253"/>
            </a:solidFill>
            <a:latin typeface="Tahoma" charset="0"/>
            <a:cs typeface="Tahoma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Westjet</Template>
  <TotalTime>12699</TotalTime>
  <Words>1968</Words>
  <Application>Microsoft Office PowerPoint</Application>
  <PresentationFormat>On-screen Show (4:3)</PresentationFormat>
  <Paragraphs>369</Paragraphs>
  <Slides>47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Westjet</vt:lpstr>
      <vt:lpstr>Applications of Flight Clustering as a Revenue Analytics Tool  </vt:lpstr>
      <vt:lpstr>Agenda</vt:lpstr>
      <vt:lpstr>Project Objective</vt:lpstr>
      <vt:lpstr>Project Implications – Potential Benefits</vt:lpstr>
      <vt:lpstr>Seabury: Split History Methodology</vt:lpstr>
      <vt:lpstr>Key Steps Overview</vt:lpstr>
      <vt:lpstr>Data Extraction</vt:lpstr>
      <vt:lpstr>Data Selection – Key Variables &amp; KPIs Collected</vt:lpstr>
      <vt:lpstr>Data Selection - Standardization</vt:lpstr>
      <vt:lpstr>Data Standardization Methodology:</vt:lpstr>
      <vt:lpstr>Data Selection – Finalizing Clustering Variables</vt:lpstr>
      <vt:lpstr>Outlier Detection</vt:lpstr>
      <vt:lpstr>Cluster Graph – With Outliers</vt:lpstr>
      <vt:lpstr>Cluster Graph – Without Outliers</vt:lpstr>
      <vt:lpstr>Outlier Detection – Load Factor Methodology </vt:lpstr>
      <vt:lpstr>Outlier Detection – Average Revenue Methodology Selection </vt:lpstr>
      <vt:lpstr>Outlier Detection – Median Absolute Deviation (M.A.D)</vt:lpstr>
      <vt:lpstr>MAD Multiplier </vt:lpstr>
      <vt:lpstr>Clustering Method Selection</vt:lpstr>
      <vt:lpstr>Clustering Method Selection – Hierarchal </vt:lpstr>
      <vt:lpstr>Clustering Method Selection – PAM </vt:lpstr>
      <vt:lpstr>Clustering Method Selection – K-Means</vt:lpstr>
      <vt:lpstr>Clustering Method Selection – K-Means Steps</vt:lpstr>
      <vt:lpstr>Clustering Method Selection – Reasoning for Final Selection</vt:lpstr>
      <vt:lpstr>Clustering Method Selection – Elbow Methodology</vt:lpstr>
      <vt:lpstr>Clustering Method Selection – Elbow Methodology</vt:lpstr>
      <vt:lpstr>Clustering &amp; Review of Results</vt:lpstr>
      <vt:lpstr>Reviewing Number of Flight Cluster Groups</vt:lpstr>
      <vt:lpstr>Build Graph Construction</vt:lpstr>
      <vt:lpstr>Build Graph Construction</vt:lpstr>
      <vt:lpstr>PowerPoint Presentation</vt:lpstr>
      <vt:lpstr>PowerPoint Presentation</vt:lpstr>
      <vt:lpstr>Build Graph Construction – Performance Regions</vt:lpstr>
      <vt:lpstr>Build Graph Construction – Performance Regions</vt:lpstr>
      <vt:lpstr>Spoilage Region</vt:lpstr>
      <vt:lpstr>Build Graph Construction – Performance Regions</vt:lpstr>
      <vt:lpstr>In-Range Region</vt:lpstr>
      <vt:lpstr>Build Graph Construction – Performance Regions</vt:lpstr>
      <vt:lpstr>Yield Region</vt:lpstr>
      <vt:lpstr>Build Graph Construction – Performance Regions</vt:lpstr>
      <vt:lpstr>Spill Region</vt:lpstr>
      <vt:lpstr>Date Mapping </vt:lpstr>
      <vt:lpstr>Project Implications - Limitations</vt:lpstr>
      <vt:lpstr>Project Implications – Potential Future Developments</vt:lpstr>
      <vt:lpstr>PowerPoint Presentation</vt:lpstr>
      <vt:lpstr>Appendices</vt:lpstr>
      <vt:lpstr>MAD Example</vt:lpstr>
    </vt:vector>
  </TitlesOfParts>
  <Company>WestJet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Kofi Buahin</dc:creator>
  <cp:lastModifiedBy>Kofi Buahin</cp:lastModifiedBy>
  <cp:revision>230</cp:revision>
  <dcterms:created xsi:type="dcterms:W3CDTF">2018-08-21T18:29:26Z</dcterms:created>
  <dcterms:modified xsi:type="dcterms:W3CDTF">2018-08-30T17:04:03Z</dcterms:modified>
</cp:coreProperties>
</file>