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9" r:id="rId7"/>
    <p:sldId id="297" r:id="rId8"/>
    <p:sldId id="298" r:id="rId9"/>
    <p:sldId id="30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fihayford/Rise-App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kofihayford.github.io/Ris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App for Meditation, Inspiration, Relaxation, and Yoga! 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5275107-85CC-4C6F-A26A-EFE30AB2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55" y="740325"/>
            <a:ext cx="2236413" cy="33504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06CFE-A5EF-4975-815A-A19A05B15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842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BC23926-361A-4B94-BB05-847BE163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69" y="758444"/>
            <a:ext cx="3332238" cy="3332238"/>
          </a:xfrm>
          <a:prstGeom prst="rect">
            <a:avLst/>
          </a:prstGeom>
        </p:spPr>
      </p:pic>
      <p:cxnSp>
        <p:nvCxnSpPr>
          <p:cNvPr id="1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3577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F113D921-61BA-43A7-8294-67C6518DE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488" y="764088"/>
            <a:ext cx="3326593" cy="33265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5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12611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1" cap="all" spc="-100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8C58-27C8-4EC1-86A8-37049EE0CA6E}"/>
              </a:ext>
            </a:extLst>
          </p:cNvPr>
          <p:cNvSpPr txBox="1"/>
          <p:nvPr/>
        </p:nvSpPr>
        <p:spPr>
          <a:xfrm>
            <a:off x="1095955" y="409068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AACB2-6706-4156-88F1-8ECC70A70B98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96AD1-24C2-44EE-98B2-4F8697FAACB9}"/>
              </a:ext>
            </a:extLst>
          </p:cNvPr>
          <p:cNvSpPr txBox="1"/>
          <p:nvPr/>
        </p:nvSpPr>
        <p:spPr>
          <a:xfrm>
            <a:off x="8793237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AC00-3547-4A85-ABA9-81904010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built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1E35-E723-41BF-B655-1F88719F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pandemic has been hard on most people’s mental and emotional health.</a:t>
            </a:r>
          </a:p>
          <a:p>
            <a:r>
              <a:rPr lang="en-US" sz="2000" dirty="0"/>
              <a:t>People need something to help them clear their energy and improve positive emotions and their mental focus</a:t>
            </a:r>
          </a:p>
          <a:p>
            <a:r>
              <a:rPr lang="en-US" sz="2000" dirty="0"/>
              <a:t>This app is designed to provide them with multiple resources to help them relax through coordinated deep breathing, meditation, gratitude exercises, and yoga poses . </a:t>
            </a:r>
          </a:p>
          <a:p>
            <a:r>
              <a:rPr lang="en-US" sz="2000" dirty="0"/>
              <a:t>To create a more holistic experience and give users an escape from the day-to-day challenges we utilized multiple APIs including SoundCloud and a Random Inspirational Quote Generator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BE00-CB57-45B8-B74B-52A8237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F522-EC09-4F4F-B6E5-7CABF698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Luxon</a:t>
            </a:r>
            <a:endParaRPr lang="en-US" sz="2400" dirty="0"/>
          </a:p>
          <a:p>
            <a:r>
              <a:rPr lang="en-US" sz="2400" dirty="0"/>
              <a:t>jQuery </a:t>
            </a:r>
          </a:p>
          <a:p>
            <a:r>
              <a:rPr lang="en-US" sz="2400" dirty="0"/>
              <a:t>Semantic UI</a:t>
            </a:r>
          </a:p>
          <a:p>
            <a:r>
              <a:rPr lang="en-US" sz="2400" dirty="0" err="1"/>
              <a:t>Axios</a:t>
            </a:r>
            <a:endParaRPr lang="en-US" sz="2400" dirty="0"/>
          </a:p>
          <a:p>
            <a:r>
              <a:rPr lang="en-US" sz="2400" dirty="0"/>
              <a:t>Inspirational Quotes API </a:t>
            </a:r>
          </a:p>
          <a:p>
            <a:r>
              <a:rPr lang="en-US" sz="2400" dirty="0"/>
              <a:t>SoundCloud API </a:t>
            </a:r>
          </a:p>
          <a:p>
            <a:r>
              <a:rPr lang="en-US" sz="2400" dirty="0"/>
              <a:t>HTML, CSS, &amp;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7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3B2-2C55-47BF-BF45-9D2966AF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BE12-5DC2-47A2-88B1-2B7ACC4E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98" y="4520579"/>
            <a:ext cx="2910380" cy="175539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Named the app </a:t>
            </a:r>
          </a:p>
          <a:p>
            <a:r>
              <a:rPr lang="en-US" dirty="0"/>
              <a:t>Home Page (HTML) &amp; Mantra Content</a:t>
            </a:r>
          </a:p>
          <a:p>
            <a:r>
              <a:rPr lang="en-US" dirty="0"/>
              <a:t>Yoga (HTML, CSS, JS)</a:t>
            </a:r>
          </a:p>
          <a:p>
            <a:r>
              <a:rPr lang="en-US" dirty="0"/>
              <a:t>Found SoundCloud API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  <p:pic>
        <p:nvPicPr>
          <p:cNvPr id="4" name="Picture 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C28469D-3050-B747-82DE-C183075C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5" y="1770481"/>
            <a:ext cx="1546430" cy="2316748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972063B-DDFF-2B4E-88D0-FE8EAEC8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34" y="1786163"/>
            <a:ext cx="2301066" cy="2301066"/>
          </a:xfrm>
          <a:prstGeom prst="rect">
            <a:avLst/>
          </a:prstGeom>
        </p:spPr>
      </p:pic>
      <p:pic>
        <p:nvPicPr>
          <p:cNvPr id="6" name="Picture 5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220E3F37-7F86-E348-B265-9052D71C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192" y="1778322"/>
            <a:ext cx="2316748" cy="2316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D13C5-8455-B347-BCC7-1CED0B4942D9}"/>
              </a:ext>
            </a:extLst>
          </p:cNvPr>
          <p:cNvSpPr txBox="1"/>
          <p:nvPr/>
        </p:nvSpPr>
        <p:spPr>
          <a:xfrm>
            <a:off x="956047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E01D8-8C7B-DF47-AC89-CAB9059BBADC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9B617-AA8E-3149-9903-A2173F42DEE9}"/>
              </a:ext>
            </a:extLst>
          </p:cNvPr>
          <p:cNvSpPr txBox="1"/>
          <p:nvPr/>
        </p:nvSpPr>
        <p:spPr>
          <a:xfrm>
            <a:off x="8937255" y="409068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C3E853-4C35-B040-A22F-88707ED56B3C}"/>
              </a:ext>
            </a:extLst>
          </p:cNvPr>
          <p:cNvSpPr txBox="1">
            <a:spLocks/>
          </p:cNvSpPr>
          <p:nvPr/>
        </p:nvSpPr>
        <p:spPr>
          <a:xfrm>
            <a:off x="4331963" y="4518292"/>
            <a:ext cx="3520933" cy="17553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Co-Introduced the Avatar Theme</a:t>
            </a:r>
          </a:p>
          <a:p>
            <a:r>
              <a:rPr lang="en-US" dirty="0"/>
              <a:t>Home Page (CSS, JS)</a:t>
            </a:r>
          </a:p>
          <a:p>
            <a:r>
              <a:rPr lang="en-US" dirty="0"/>
              <a:t>Music Page (HTML, CSS, JS + API)</a:t>
            </a:r>
          </a:p>
          <a:p>
            <a:r>
              <a:rPr lang="en-US" dirty="0"/>
              <a:t>Created the dope ass background on the Home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8FE407-0F0B-EC4A-A60C-27600378D0B8}"/>
              </a:ext>
            </a:extLst>
          </p:cNvPr>
          <p:cNvSpPr txBox="1">
            <a:spLocks/>
          </p:cNvSpPr>
          <p:nvPr/>
        </p:nvSpPr>
        <p:spPr>
          <a:xfrm>
            <a:off x="8343900" y="4581143"/>
            <a:ext cx="3298276" cy="1692539"/>
          </a:xfrm>
          <a:prstGeom prst="rect">
            <a:avLst/>
          </a:prstGeom>
          <a:solidFill>
            <a:schemeClr val="tx2">
              <a:lumMod val="40000"/>
              <a:lumOff val="60000"/>
              <a:alpha val="9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Came up with the idea for Rise</a:t>
            </a:r>
          </a:p>
          <a:p>
            <a:r>
              <a:rPr lang="en-US" sz="1400" dirty="0"/>
              <a:t>Co-Introduced the Avatar Theme</a:t>
            </a:r>
          </a:p>
          <a:p>
            <a:r>
              <a:rPr lang="en-US" sz="1400" dirty="0"/>
              <a:t>Breathing Page (HTML, CSS &amp; JS)</a:t>
            </a:r>
          </a:p>
          <a:p>
            <a:r>
              <a:rPr lang="en-US" sz="1400" dirty="0"/>
              <a:t>Daily Affirmations (HTML, CSS, JS + API)</a:t>
            </a:r>
          </a:p>
        </p:txBody>
      </p:sp>
    </p:spTree>
    <p:extLst>
      <p:ext uri="{BB962C8B-B14F-4D97-AF65-F5344CB8AC3E}">
        <p14:creationId xmlns:p14="http://schemas.microsoft.com/office/powerpoint/2010/main" val="180342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DBF-DFE3-4177-A1F1-ADAFCAC1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Future Development Opportunities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C4E-C859-47FC-A85E-457A82C0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Embed Music and/or Video into Yoga page so that the exercise demonstrations are more instructive and valuable to the audience. </a:t>
            </a:r>
          </a:p>
          <a:p>
            <a:endParaRPr lang="en-US" sz="1600" dirty="0"/>
          </a:p>
          <a:p>
            <a:r>
              <a:rPr lang="en-US" sz="1600" dirty="0"/>
              <a:t>Make it more mobile optimized or even mobile first.</a:t>
            </a:r>
          </a:p>
          <a:p>
            <a:r>
              <a:rPr lang="en-US" sz="1600" dirty="0"/>
              <a:t>User more animations in CSS</a:t>
            </a:r>
          </a:p>
          <a:p>
            <a:endParaRPr lang="en-US" sz="1600" dirty="0"/>
          </a:p>
          <a:p>
            <a:r>
              <a:rPr lang="en-US" sz="1600" dirty="0"/>
              <a:t>Implement a Search API of some kind(with certain parameters) so that users can find what they want if it’s not on the app</a:t>
            </a:r>
          </a:p>
          <a:p>
            <a:endParaRPr lang="en-US" sz="1600" dirty="0"/>
          </a:p>
          <a:p>
            <a:r>
              <a:rPr lang="en-US" sz="1600" dirty="0"/>
              <a:t>Add a login/user authentication mechanism that’s tied to a database on the backend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49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Links to the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424E0-1ABB-0945-A00E-C4151F02222B}"/>
              </a:ext>
            </a:extLst>
          </p:cNvPr>
          <p:cNvSpPr txBox="1"/>
          <p:nvPr/>
        </p:nvSpPr>
        <p:spPr>
          <a:xfrm>
            <a:off x="2811779" y="2014194"/>
            <a:ext cx="72180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GitHub Repository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hlinkClick r:id="rId3"/>
              </a:rPr>
              <a:t>https://github.com/kofihayford/Rise-App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Rise – Live on GitHub</a:t>
            </a:r>
          </a:p>
          <a:p>
            <a:pPr algn="ctr"/>
            <a:r>
              <a:rPr lang="en-US" sz="2400" dirty="0">
                <a:hlinkClick r:id="rId4"/>
              </a:rPr>
              <a:t>https://kofihayford.github.io/Rise-App</a:t>
            </a:r>
            <a:r>
              <a:rPr lang="en-US" sz="2400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335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RISE</vt:lpstr>
      <vt:lpstr>Team Members</vt:lpstr>
      <vt:lpstr>Why we built Rise</vt:lpstr>
      <vt:lpstr>Tools and Resources</vt:lpstr>
      <vt:lpstr>Breakdown of Tasks</vt:lpstr>
      <vt:lpstr>Future Development Opportunities </vt:lpstr>
      <vt:lpstr>Links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</dc:title>
  <dc:creator>Joel</dc:creator>
  <cp:lastModifiedBy>Kofi Hayford</cp:lastModifiedBy>
  <cp:revision>9</cp:revision>
  <dcterms:created xsi:type="dcterms:W3CDTF">2021-01-02T21:18:59Z</dcterms:created>
  <dcterms:modified xsi:type="dcterms:W3CDTF">2021-01-05T03:26:42Z</dcterms:modified>
</cp:coreProperties>
</file>