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60" r:id="rId10"/>
    <p:sldId id="263" r:id="rId11"/>
    <p:sldId id="264" r:id="rId12"/>
    <p:sldId id="266" r:id="rId13"/>
    <p:sldId id="265" r:id="rId14"/>
    <p:sldId id="261" r:id="rId15"/>
    <p:sldId id="268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JvGO4EzIh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aedud/KW-InfoMa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85755" y="2759826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OSS </a:t>
            </a:r>
            <a:r>
              <a:rPr lang="ko-KR" altLang="en-US" sz="3200" b="1" dirty="0"/>
              <a:t>팀프로젝트 최종 보고서 </a:t>
            </a:r>
            <a:endParaRPr lang="en-US" altLang="ko-KR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8115" y="3763674"/>
            <a:ext cx="2100255" cy="21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2017203009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한태영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2017203022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박영준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2018321001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고우석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2016724064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김성준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시연 스크린샷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A9D696-B916-41A4-8D83-FA9F974F159F}"/>
              </a:ext>
            </a:extLst>
          </p:cNvPr>
          <p:cNvSpPr txBox="1"/>
          <p:nvPr/>
        </p:nvSpPr>
        <p:spPr>
          <a:xfrm>
            <a:off x="2760659" y="960704"/>
            <a:ext cx="5477430" cy="36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https://taedud.github.io/KW-InfoMap/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B5B72-0FA6-4E10-99D5-6E90C18E0A3A}"/>
              </a:ext>
            </a:extLst>
          </p:cNvPr>
          <p:cNvSpPr txBox="1"/>
          <p:nvPr/>
        </p:nvSpPr>
        <p:spPr>
          <a:xfrm>
            <a:off x="1222224" y="960704"/>
            <a:ext cx="15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KW-Map </a:t>
            </a:r>
            <a:r>
              <a:rPr lang="ko-KR" altLang="en-US" dirty="0"/>
              <a:t>링크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15F85CC8-0DBA-4858-8CAA-BE7F71213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2" y="2191564"/>
            <a:ext cx="8171464" cy="4020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507099-8D18-43DC-9F3E-F91949FC25EE}"/>
              </a:ext>
            </a:extLst>
          </p:cNvPr>
          <p:cNvSpPr txBox="1"/>
          <p:nvPr/>
        </p:nvSpPr>
        <p:spPr>
          <a:xfrm>
            <a:off x="387602" y="1702666"/>
            <a:ext cx="43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학교건물 카테고리 클릭</a:t>
            </a:r>
            <a:r>
              <a:rPr lang="en-US" altLang="ko-KR" b="1" dirty="0"/>
              <a:t>, </a:t>
            </a:r>
            <a:r>
              <a:rPr lang="ko-KR" altLang="en-US" b="1" dirty="0"/>
              <a:t>마커 클릭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997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시연 스크린샷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A9D696-B916-41A4-8D83-FA9F974F159F}"/>
              </a:ext>
            </a:extLst>
          </p:cNvPr>
          <p:cNvSpPr txBox="1"/>
          <p:nvPr/>
        </p:nvSpPr>
        <p:spPr>
          <a:xfrm>
            <a:off x="2760659" y="960704"/>
            <a:ext cx="5477430" cy="36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https://taedud.github.io/KW-InfoMap/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B5B72-0FA6-4E10-99D5-6E90C18E0A3A}"/>
              </a:ext>
            </a:extLst>
          </p:cNvPr>
          <p:cNvSpPr txBox="1"/>
          <p:nvPr/>
        </p:nvSpPr>
        <p:spPr>
          <a:xfrm>
            <a:off x="1222224" y="960704"/>
            <a:ext cx="15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KW-Map </a:t>
            </a:r>
            <a:r>
              <a:rPr lang="ko-KR" altLang="en-US" dirty="0"/>
              <a:t>링크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14E57310-EF71-4A4C-A7C1-F1F6CB984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1" y="2222323"/>
            <a:ext cx="7955649" cy="3989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C15C4E-26B6-4CBB-8787-B5C5D55A1323}"/>
              </a:ext>
            </a:extLst>
          </p:cNvPr>
          <p:cNvSpPr txBox="1"/>
          <p:nvPr/>
        </p:nvSpPr>
        <p:spPr>
          <a:xfrm>
            <a:off x="551109" y="1702666"/>
            <a:ext cx="43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주변정보 카테고리 클릭</a:t>
            </a:r>
            <a:r>
              <a:rPr lang="en-US" altLang="ko-KR" b="1" dirty="0"/>
              <a:t>, </a:t>
            </a:r>
            <a:r>
              <a:rPr lang="ko-KR" altLang="en-US" b="1" dirty="0"/>
              <a:t>마커 클릭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814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시연 스크린샷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A9D696-B916-41A4-8D83-FA9F974F159F}"/>
              </a:ext>
            </a:extLst>
          </p:cNvPr>
          <p:cNvSpPr txBox="1"/>
          <p:nvPr/>
        </p:nvSpPr>
        <p:spPr>
          <a:xfrm>
            <a:off x="2760659" y="960704"/>
            <a:ext cx="5477430" cy="36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https://taedud.github.io/KW-InfoMap/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B5B72-0FA6-4E10-99D5-6E90C18E0A3A}"/>
              </a:ext>
            </a:extLst>
          </p:cNvPr>
          <p:cNvSpPr txBox="1"/>
          <p:nvPr/>
        </p:nvSpPr>
        <p:spPr>
          <a:xfrm>
            <a:off x="1222224" y="960704"/>
            <a:ext cx="15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KW-Map </a:t>
            </a:r>
            <a:r>
              <a:rPr lang="ko-KR" altLang="en-US" dirty="0"/>
              <a:t>링크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15C4E-26B6-4CBB-8787-B5C5D55A1323}"/>
              </a:ext>
            </a:extLst>
          </p:cNvPr>
          <p:cNvSpPr txBox="1"/>
          <p:nvPr/>
        </p:nvSpPr>
        <p:spPr>
          <a:xfrm>
            <a:off x="551109" y="1702666"/>
            <a:ext cx="43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학교 건물 소개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01B11-5C21-4852-BB2E-1E0AFA07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4" y="2294259"/>
            <a:ext cx="7337821" cy="40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9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시연 동영상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A9D696-B916-41A4-8D83-FA9F974F159F}"/>
              </a:ext>
            </a:extLst>
          </p:cNvPr>
          <p:cNvSpPr txBox="1"/>
          <p:nvPr/>
        </p:nvSpPr>
        <p:spPr>
          <a:xfrm>
            <a:off x="2760659" y="960704"/>
            <a:ext cx="5477430" cy="36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https://taedud.github.io/KW-InfoMap/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B5B72-0FA6-4E10-99D5-6E90C18E0A3A}"/>
              </a:ext>
            </a:extLst>
          </p:cNvPr>
          <p:cNvSpPr txBox="1"/>
          <p:nvPr/>
        </p:nvSpPr>
        <p:spPr>
          <a:xfrm>
            <a:off x="1222224" y="960704"/>
            <a:ext cx="15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KW-Map </a:t>
            </a:r>
            <a:r>
              <a:rPr lang="ko-KR" altLang="en-US" dirty="0"/>
              <a:t>링크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실행 단추: 앞으로 또는 다음으로 이동 2">
            <a:hlinkClick r:id="rId2" highlightClick="1"/>
            <a:extLst>
              <a:ext uri="{FF2B5EF4-FFF2-40B4-BE49-F238E27FC236}">
                <a16:creationId xmlns:a16="http://schemas.microsoft.com/office/drawing/2014/main" id="{5BA65F8D-FDA6-49EA-A8B3-4CC568102159}"/>
              </a:ext>
            </a:extLst>
          </p:cNvPr>
          <p:cNvSpPr/>
          <p:nvPr/>
        </p:nvSpPr>
        <p:spPr>
          <a:xfrm>
            <a:off x="3671952" y="1893851"/>
            <a:ext cx="587101" cy="64545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16E77-C83C-4E8A-85E6-F00C3938E873}"/>
              </a:ext>
            </a:extLst>
          </p:cNvPr>
          <p:cNvSpPr txBox="1"/>
          <p:nvPr/>
        </p:nvSpPr>
        <p:spPr>
          <a:xfrm>
            <a:off x="1004046" y="2071998"/>
            <a:ext cx="271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시연 동영상 링크 →</a:t>
            </a:r>
          </a:p>
        </p:txBody>
      </p:sp>
    </p:spTree>
    <p:extLst>
      <p:ext uri="{BB962C8B-B14F-4D97-AF65-F5344CB8AC3E}">
        <p14:creationId xmlns:p14="http://schemas.microsoft.com/office/powerpoint/2010/main" val="14407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개인별 작업 내용 및 기여도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43DE02-D888-4550-A96A-B638D1FCD932}"/>
              </a:ext>
            </a:extLst>
          </p:cNvPr>
          <p:cNvSpPr txBox="1"/>
          <p:nvPr/>
        </p:nvSpPr>
        <p:spPr>
          <a:xfrm>
            <a:off x="847899" y="1618519"/>
            <a:ext cx="7700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한태영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디자인 및 제작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학교 건물 카테고리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클릭시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사이드바  구현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카테고리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클릭시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주변 정보를 불러와 마커 생성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사이드바 클릭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6AA7C-EB7C-4D87-87EE-B662400C6581}"/>
              </a:ext>
            </a:extLst>
          </p:cNvPr>
          <p:cNvSpPr txBox="1"/>
          <p:nvPr/>
        </p:nvSpPr>
        <p:spPr>
          <a:xfrm>
            <a:off x="847900" y="2902860"/>
            <a:ext cx="770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박영준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마커 클릭구현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주변정보는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인포윈도우로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학교 건물은 커스텀 오버레이로 제작 및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593E82-D8AD-4F45-8918-6EBC7A590C11}"/>
              </a:ext>
            </a:extLst>
          </p:cNvPr>
          <p:cNvSpPr txBox="1"/>
          <p:nvPr/>
        </p:nvSpPr>
        <p:spPr>
          <a:xfrm>
            <a:off x="847900" y="4032521"/>
            <a:ext cx="770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김성준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학교 관련 정보 수집 및 출력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학교 건물 안내페이지 제작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도서관 열람실 정보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AD010-2A99-45BC-AD45-84A537F4C8A7}"/>
              </a:ext>
            </a:extLst>
          </p:cNvPr>
          <p:cNvSpPr txBox="1"/>
          <p:nvPr/>
        </p:nvSpPr>
        <p:spPr>
          <a:xfrm>
            <a:off x="847899" y="5161404"/>
            <a:ext cx="81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고우석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주변정보 카테고리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클릭시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사이드바 구현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1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개인별 작업 내용 및 기여도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43DE02-D888-4550-A96A-B638D1FCD932}"/>
              </a:ext>
            </a:extLst>
          </p:cNvPr>
          <p:cNvSpPr txBox="1"/>
          <p:nvPr/>
        </p:nvSpPr>
        <p:spPr>
          <a:xfrm>
            <a:off x="781398" y="1588922"/>
            <a:ext cx="770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한태영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기여도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6AA7C-EB7C-4D87-87EE-B662400C6581}"/>
              </a:ext>
            </a:extLst>
          </p:cNvPr>
          <p:cNvSpPr txBox="1"/>
          <p:nvPr/>
        </p:nvSpPr>
        <p:spPr>
          <a:xfrm>
            <a:off x="847900" y="2902860"/>
            <a:ext cx="77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박영준 기여도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593E82-D8AD-4F45-8918-6EBC7A590C11}"/>
              </a:ext>
            </a:extLst>
          </p:cNvPr>
          <p:cNvSpPr txBox="1"/>
          <p:nvPr/>
        </p:nvSpPr>
        <p:spPr>
          <a:xfrm>
            <a:off x="847900" y="4032521"/>
            <a:ext cx="77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김성준 기여도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AD010-2A99-45BC-AD45-84A537F4C8A7}"/>
              </a:ext>
            </a:extLst>
          </p:cNvPr>
          <p:cNvSpPr txBox="1"/>
          <p:nvPr/>
        </p:nvSpPr>
        <p:spPr>
          <a:xfrm>
            <a:off x="871105" y="5214347"/>
            <a:ext cx="81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고우석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기여도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90</a:t>
            </a:r>
          </a:p>
        </p:txBody>
      </p:sp>
    </p:spTree>
    <p:extLst>
      <p:ext uri="{BB962C8B-B14F-4D97-AF65-F5344CB8AC3E}">
        <p14:creationId xmlns:p14="http://schemas.microsoft.com/office/powerpoint/2010/main" val="331649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182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Thank you.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5091" y="3528970"/>
            <a:ext cx="267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Thank you for coming today.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목차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96806" y="843957"/>
            <a:ext cx="166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Table of contents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6051" y="2148440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6051" y="325178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5359" y="4505342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59806" y="2132799"/>
            <a:ext cx="592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Git Hub </a:t>
            </a:r>
            <a:r>
              <a:rPr lang="ko-KR" altLang="en-US" sz="2000" dirty="0"/>
              <a:t>저장소 주소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9806" y="3236145"/>
            <a:ext cx="524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2.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시연 스크린샷 혹은 동영상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39114" y="4486129"/>
            <a:ext cx="6222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3.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개인별 작업 내용 및 기여도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914591" y="2243519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3435" y="33476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2743" y="4597605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Git Hub </a:t>
            </a:r>
            <a:r>
              <a:rPr lang="ko-KR" altLang="en-US" sz="2800" b="1" dirty="0"/>
              <a:t>저장소 주소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57FAA67C-5236-4A58-AA26-8D79B7475069}"/>
              </a:ext>
            </a:extLst>
          </p:cNvPr>
          <p:cNvSpPr txBox="1"/>
          <p:nvPr/>
        </p:nvSpPr>
        <p:spPr>
          <a:xfrm>
            <a:off x="1313413" y="960704"/>
            <a:ext cx="667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https://github.com/taedud/KW-InfoMap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 descr="스크린샷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8DE02124-1B20-4B6B-B4ED-6F381CB111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6" y="1945937"/>
            <a:ext cx="7854537" cy="37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실행 방법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1C2267-8111-42E2-B2A9-24FE770BF85B}"/>
              </a:ext>
            </a:extLst>
          </p:cNvPr>
          <p:cNvSpPr txBox="1"/>
          <p:nvPr/>
        </p:nvSpPr>
        <p:spPr>
          <a:xfrm>
            <a:off x="2885172" y="2547120"/>
            <a:ext cx="547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https://taedud.github.io/KW-InfoMap/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DE3EA-8DE0-45F6-BBB9-16D6045290EE}"/>
              </a:ext>
            </a:extLst>
          </p:cNvPr>
          <p:cNvSpPr txBox="1"/>
          <p:nvPr/>
        </p:nvSpPr>
        <p:spPr>
          <a:xfrm>
            <a:off x="781398" y="2583421"/>
            <a:ext cx="203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KW-Map </a:t>
            </a:r>
            <a:r>
              <a:rPr lang="ko-KR" altLang="en-US" sz="2400" dirty="0"/>
              <a:t>링크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F8DC1-EAC5-4E94-BA20-6F68D1477020}"/>
              </a:ext>
            </a:extLst>
          </p:cNvPr>
          <p:cNvSpPr txBox="1"/>
          <p:nvPr/>
        </p:nvSpPr>
        <p:spPr>
          <a:xfrm>
            <a:off x="718645" y="1725896"/>
            <a:ext cx="394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링크 클릭</a:t>
            </a:r>
          </a:p>
        </p:txBody>
      </p:sp>
    </p:spTree>
    <p:extLst>
      <p:ext uri="{BB962C8B-B14F-4D97-AF65-F5344CB8AC3E}">
        <p14:creationId xmlns:p14="http://schemas.microsoft.com/office/powerpoint/2010/main" val="112201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실행 방법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D0B15E-4E9E-4ABD-B6F8-ED9545867A0C}"/>
              </a:ext>
            </a:extLst>
          </p:cNvPr>
          <p:cNvSpPr txBox="1"/>
          <p:nvPr/>
        </p:nvSpPr>
        <p:spPr>
          <a:xfrm>
            <a:off x="781398" y="1546167"/>
            <a:ext cx="7104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>
                <a:hlinkClick r:id="rId2"/>
              </a:rPr>
              <a:t>https://developers.kakao.com/</a:t>
            </a:r>
            <a:r>
              <a:rPr lang="en-US" altLang="ko-KR" b="1" dirty="0"/>
              <a:t> </a:t>
            </a:r>
            <a:r>
              <a:rPr lang="ko-KR" altLang="en-US" b="1" dirty="0"/>
              <a:t>에서 </a:t>
            </a:r>
            <a:r>
              <a:rPr lang="ko-KR" altLang="en-US" b="1" dirty="0" err="1"/>
              <a:t>앱키</a:t>
            </a:r>
            <a:r>
              <a:rPr lang="ko-KR" altLang="en-US" b="1" dirty="0"/>
              <a:t> 받아서 </a:t>
            </a:r>
            <a:r>
              <a:rPr lang="en-US" altLang="ko-KR" b="1" dirty="0"/>
              <a:t>VSCODE</a:t>
            </a:r>
            <a:r>
              <a:rPr lang="ko-KR" altLang="en-US" b="1" dirty="0"/>
              <a:t>로 실행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Index.html </a:t>
            </a:r>
            <a:r>
              <a:rPr lang="ko-KR" altLang="en-US" b="1" dirty="0" err="1"/>
              <a:t>앱키</a:t>
            </a:r>
            <a:r>
              <a:rPr lang="ko-KR" altLang="en-US" b="1" dirty="0"/>
              <a:t> </a:t>
            </a:r>
            <a:r>
              <a:rPr lang="ko-KR" altLang="en-US" b="1" dirty="0" err="1"/>
              <a:t>입력칸에</a:t>
            </a:r>
            <a:r>
              <a:rPr lang="ko-KR" altLang="en-US" b="1" dirty="0"/>
              <a:t> 자신의 </a:t>
            </a:r>
            <a:r>
              <a:rPr lang="ko-KR" altLang="en-US" b="1" dirty="0" err="1"/>
              <a:t>앱키를</a:t>
            </a:r>
            <a:r>
              <a:rPr lang="ko-KR" altLang="en-US" b="1" dirty="0"/>
              <a:t> 입력</a:t>
            </a:r>
            <a:endParaRPr lang="en-US" altLang="ko-KR" b="1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F06598C0-A366-4E06-B02C-A91D5DA79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8" y="2699334"/>
            <a:ext cx="7808238" cy="36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1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실행 방법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D0B15E-4E9E-4ABD-B6F8-ED9545867A0C}"/>
              </a:ext>
            </a:extLst>
          </p:cNvPr>
          <p:cNvSpPr txBox="1"/>
          <p:nvPr/>
        </p:nvSpPr>
        <p:spPr>
          <a:xfrm>
            <a:off x="781398" y="1546167"/>
            <a:ext cx="710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>
                <a:hlinkClick r:id="rId2"/>
              </a:rPr>
              <a:t>https://developers.kakao.com/</a:t>
            </a:r>
            <a:r>
              <a:rPr lang="en-US" altLang="ko-KR" b="1" dirty="0"/>
              <a:t> </a:t>
            </a:r>
            <a:r>
              <a:rPr lang="ko-KR" altLang="en-US" b="1" dirty="0"/>
              <a:t>에서 </a:t>
            </a:r>
            <a:r>
              <a:rPr lang="ko-KR" altLang="en-US" b="1" dirty="0" err="1"/>
              <a:t>앱키</a:t>
            </a:r>
            <a:r>
              <a:rPr lang="ko-KR" altLang="en-US" b="1" dirty="0"/>
              <a:t> 받아서 </a:t>
            </a:r>
            <a:r>
              <a:rPr lang="en-US" altLang="ko-KR" b="1" dirty="0"/>
              <a:t>VSCODE</a:t>
            </a:r>
            <a:r>
              <a:rPr lang="ko-KR" altLang="en-US" b="1" dirty="0"/>
              <a:t>로 실행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-Live Server </a:t>
            </a:r>
            <a:r>
              <a:rPr lang="ko-KR" altLang="en-US" b="1" dirty="0" err="1"/>
              <a:t>확장팩을</a:t>
            </a:r>
            <a:r>
              <a:rPr lang="ko-KR" altLang="en-US" b="1" dirty="0"/>
              <a:t> 다운받고 </a:t>
            </a:r>
            <a:r>
              <a:rPr lang="en-US" altLang="ko-KR" b="1" dirty="0"/>
              <a:t>index.html</a:t>
            </a:r>
            <a:r>
              <a:rPr lang="ko-KR" altLang="en-US" b="1" dirty="0"/>
              <a:t>화면에서 오른쪽 클릭 후</a:t>
            </a:r>
            <a:endParaRPr lang="en-US" altLang="ko-KR" b="1" dirty="0"/>
          </a:p>
          <a:p>
            <a:r>
              <a:rPr lang="en-US" altLang="ko-KR" b="1" dirty="0"/>
              <a:t> open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live server </a:t>
            </a:r>
            <a:r>
              <a:rPr lang="ko-KR" altLang="en-US" b="1" dirty="0"/>
              <a:t>를 클릭해 열어준다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 descr="스크린샷, 모니터, 화면, 전화이(가) 표시된 사진&#10;&#10;자동 생성된 설명">
            <a:extLst>
              <a:ext uri="{FF2B5EF4-FFF2-40B4-BE49-F238E27FC236}">
                <a16:creationId xmlns:a16="http://schemas.microsoft.com/office/drawing/2014/main" id="{D48178D7-E58B-4DB9-9213-2925AC481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8" y="2750871"/>
            <a:ext cx="7288791" cy="37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6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실행 방법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D0B15E-4E9E-4ABD-B6F8-ED9545867A0C}"/>
              </a:ext>
            </a:extLst>
          </p:cNvPr>
          <p:cNvSpPr txBox="1"/>
          <p:nvPr/>
        </p:nvSpPr>
        <p:spPr>
          <a:xfrm>
            <a:off x="781398" y="1546167"/>
            <a:ext cx="710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>
                <a:hlinkClick r:id="rId2"/>
              </a:rPr>
              <a:t>https://developers.kakao.com/</a:t>
            </a:r>
            <a:r>
              <a:rPr lang="en-US" altLang="ko-KR" b="1" dirty="0"/>
              <a:t> </a:t>
            </a:r>
            <a:r>
              <a:rPr lang="ko-KR" altLang="en-US" b="1" dirty="0"/>
              <a:t>에서 </a:t>
            </a:r>
            <a:r>
              <a:rPr lang="ko-KR" altLang="en-US" b="1" dirty="0" err="1"/>
              <a:t>앱키</a:t>
            </a:r>
            <a:r>
              <a:rPr lang="ko-KR" altLang="en-US" b="1" dirty="0"/>
              <a:t> 받아서 </a:t>
            </a:r>
            <a:r>
              <a:rPr lang="en-US" altLang="ko-KR" b="1" dirty="0"/>
              <a:t>VSCODE</a:t>
            </a:r>
            <a:r>
              <a:rPr lang="ko-KR" altLang="en-US" b="1" dirty="0"/>
              <a:t>로 실행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지도가 </a:t>
            </a:r>
            <a:r>
              <a:rPr lang="ko-KR" altLang="en-US" b="1" dirty="0" err="1"/>
              <a:t>안뜨는</a:t>
            </a:r>
            <a:r>
              <a:rPr lang="ko-KR" altLang="en-US" b="1" dirty="0"/>
              <a:t> 경우 카카오 </a:t>
            </a:r>
            <a:r>
              <a:rPr lang="ko-KR" altLang="en-US" b="1" dirty="0" err="1"/>
              <a:t>디펠로퍼</a:t>
            </a:r>
            <a:r>
              <a:rPr lang="ko-KR" altLang="en-US" b="1" dirty="0"/>
              <a:t> </a:t>
            </a:r>
            <a:r>
              <a:rPr lang="ko-KR" altLang="en-US" b="1" dirty="0" err="1"/>
              <a:t>앱키</a:t>
            </a:r>
            <a:r>
              <a:rPr lang="ko-KR" altLang="en-US" b="1" dirty="0"/>
              <a:t> 페이지 밑 플랫폼에 들어가서  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C3217-95B7-4498-802F-EF1D03C69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0" y="3065725"/>
            <a:ext cx="7104089" cy="33655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C74705-2118-4CC0-AF69-5843920DFFF3}"/>
              </a:ext>
            </a:extLst>
          </p:cNvPr>
          <p:cNvSpPr/>
          <p:nvPr/>
        </p:nvSpPr>
        <p:spPr>
          <a:xfrm>
            <a:off x="2438400" y="3646525"/>
            <a:ext cx="2205318" cy="1101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1789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실행 방법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D0B15E-4E9E-4ABD-B6F8-ED9545867A0C}"/>
              </a:ext>
            </a:extLst>
          </p:cNvPr>
          <p:cNvSpPr txBox="1"/>
          <p:nvPr/>
        </p:nvSpPr>
        <p:spPr>
          <a:xfrm>
            <a:off x="781398" y="1546167"/>
            <a:ext cx="7104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>
                <a:hlinkClick r:id="rId2"/>
              </a:rPr>
              <a:t>https://developers.kakao.com/</a:t>
            </a:r>
            <a:r>
              <a:rPr lang="en-US" altLang="ko-KR" b="1" dirty="0"/>
              <a:t> </a:t>
            </a:r>
            <a:r>
              <a:rPr lang="ko-KR" altLang="en-US" b="1" dirty="0"/>
              <a:t>에서 </a:t>
            </a:r>
            <a:r>
              <a:rPr lang="ko-KR" altLang="en-US" b="1" dirty="0" err="1"/>
              <a:t>앱키</a:t>
            </a:r>
            <a:r>
              <a:rPr lang="ko-KR" altLang="en-US" b="1" dirty="0"/>
              <a:t> 받아서 </a:t>
            </a:r>
            <a:r>
              <a:rPr lang="en-US" altLang="ko-KR" b="1" dirty="0"/>
              <a:t>VSCODE</a:t>
            </a:r>
            <a:r>
              <a:rPr lang="ko-KR" altLang="en-US" b="1" dirty="0"/>
              <a:t>로 실행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도메인에 열었던 페이지 도메인을 추가해준다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C207851-3289-4000-99BC-F34E606B2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4" y="3210612"/>
            <a:ext cx="7436593" cy="29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9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222222"/>
                </a:solidFill>
                <a:effectLst/>
                <a:latin typeface="Noto Sans KR"/>
              </a:rPr>
              <a:t>시연 스크린샷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1C2267-8111-42E2-B2A9-24FE770BF85B}"/>
              </a:ext>
            </a:extLst>
          </p:cNvPr>
          <p:cNvSpPr txBox="1"/>
          <p:nvPr/>
        </p:nvSpPr>
        <p:spPr>
          <a:xfrm>
            <a:off x="2760659" y="960704"/>
            <a:ext cx="5477430" cy="36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https://taedud.github.io/KW-InfoMap/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DE3EA-8DE0-45F6-BBB9-16D6045290EE}"/>
              </a:ext>
            </a:extLst>
          </p:cNvPr>
          <p:cNvSpPr txBox="1"/>
          <p:nvPr/>
        </p:nvSpPr>
        <p:spPr>
          <a:xfrm>
            <a:off x="1222224" y="960704"/>
            <a:ext cx="15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KW-Map </a:t>
            </a:r>
            <a:r>
              <a:rPr lang="ko-KR" altLang="en-US" dirty="0"/>
              <a:t>링크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B3A60502-B342-423C-810C-803687C2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5" y="2187391"/>
            <a:ext cx="8105073" cy="40245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FD5E9D-4D11-4B96-8C2E-BBA352A9A209}"/>
              </a:ext>
            </a:extLst>
          </p:cNvPr>
          <p:cNvSpPr txBox="1"/>
          <p:nvPr/>
        </p:nvSpPr>
        <p:spPr>
          <a:xfrm>
            <a:off x="315885" y="1705276"/>
            <a:ext cx="168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시작화면</a:t>
            </a:r>
          </a:p>
        </p:txBody>
      </p:sp>
    </p:spTree>
    <p:extLst>
      <p:ext uri="{BB962C8B-B14F-4D97-AF65-F5344CB8AC3E}">
        <p14:creationId xmlns:p14="http://schemas.microsoft.com/office/powerpoint/2010/main" val="122569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387</Words>
  <Application>Microsoft Office PowerPoint</Application>
  <PresentationFormat>화면 슬라이드 쇼(4:3)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HY견고딕</vt:lpstr>
      <vt:lpstr>Noto Sans KR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한 태영</cp:lastModifiedBy>
  <cp:revision>34</cp:revision>
  <dcterms:created xsi:type="dcterms:W3CDTF">2019-11-27T13:21:28Z</dcterms:created>
  <dcterms:modified xsi:type="dcterms:W3CDTF">2020-11-28T09:05:42Z</dcterms:modified>
</cp:coreProperties>
</file>