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" name="Google Shape;17;p2"/>
          <p:cNvSpPr txBox="1"/>
          <p:nvPr/>
        </p:nvSpPr>
        <p:spPr>
          <a:xfrm>
            <a:off x="4038600" y="20796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3"/>
          <p:cNvSpPr txBox="1"/>
          <p:nvPr/>
        </p:nvSpPr>
        <p:spPr>
          <a:xfrm>
            <a:off x="4038600" y="-1725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b="1" lang="en-GB" sz="2760"/>
              <a:t>While overall passenger sentiment is positive, significant opportunities for improvement remain evident across various experiences.</a:t>
            </a:r>
            <a:endParaRPr b="1" sz="276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t/>
            </a:r>
            <a:endParaRPr b="1" sz="3060"/>
          </a:p>
        </p:txBody>
      </p:sp>
      <p:cxnSp>
        <p:nvCxnSpPr>
          <p:cNvPr id="87" name="Google Shape;87;p13"/>
          <p:cNvCxnSpPr/>
          <p:nvPr/>
        </p:nvCxnSpPr>
        <p:spPr>
          <a:xfrm>
            <a:off x="838200" y="1408975"/>
            <a:ext cx="10515600" cy="0"/>
          </a:xfrm>
          <a:prstGeom prst="straightConnector1">
            <a:avLst/>
          </a:prstGeom>
          <a:noFill/>
          <a:ln cap="flat" cmpd="sng" w="19050">
            <a:solidFill>
              <a:srgbClr val="CC333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726" y="2529025"/>
            <a:ext cx="10660549" cy="420722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009275" y="1697525"/>
            <a:ext cx="5293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859250" y="1676075"/>
            <a:ext cx="10494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does passenger sentiment vary across different service areas?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SENTIMENT SCORES ACROSS SERVICES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