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83" r:id="rId4"/>
    <p:sldId id="286" r:id="rId5"/>
    <p:sldId id="284" r:id="rId6"/>
    <p:sldId id="285" r:id="rId7"/>
    <p:sldId id="287" r:id="rId8"/>
    <p:sldId id="288" r:id="rId9"/>
    <p:sldId id="292" r:id="rId10"/>
    <p:sldId id="293" r:id="rId11"/>
    <p:sldId id="289" r:id="rId12"/>
    <p:sldId id="290" r:id="rId13"/>
    <p:sldId id="291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45B2C9-3646-40E0-BEAE-87C35E2126F8}">
  <a:tblStyle styleId="{9645B2C9-3646-40E0-BEAE-87C35E2126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2942C-FB65-4DA7-B5BD-BC3355EA7FE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765562A-5E1A-4CD9-A34A-2F335F59A64B}">
      <dgm:prSet phldrT="[Texto]" custT="1"/>
      <dgm:spPr/>
      <dgm:t>
        <a:bodyPr/>
        <a:lstStyle/>
        <a:p>
          <a:r>
            <a:rPr lang="es-ES" sz="1800" b="0"/>
            <a:t>JEFE DE PROYECTO</a:t>
          </a:r>
        </a:p>
      </dgm:t>
    </dgm:pt>
    <dgm:pt modelId="{FBC8363A-6D3F-47C5-8232-97DE1D0B278A}" type="parTrans" cxnId="{3D08E923-1E1F-4216-BE57-A54DF2AFBEC2}">
      <dgm:prSet/>
      <dgm:spPr/>
      <dgm:t>
        <a:bodyPr/>
        <a:lstStyle/>
        <a:p>
          <a:endParaRPr lang="es-ES" sz="1800" b="0"/>
        </a:p>
      </dgm:t>
    </dgm:pt>
    <dgm:pt modelId="{8D41245A-5F00-4794-AEA5-E57411E80959}" type="sibTrans" cxnId="{3D08E923-1E1F-4216-BE57-A54DF2AFBEC2}">
      <dgm:prSet/>
      <dgm:spPr/>
      <dgm:t>
        <a:bodyPr/>
        <a:lstStyle/>
        <a:p>
          <a:endParaRPr lang="es-ES" sz="1800" b="0"/>
        </a:p>
      </dgm:t>
    </dgm:pt>
    <dgm:pt modelId="{D01D75A8-F6BB-458E-AB91-2887ACB020F9}">
      <dgm:prSet phldrT="[Texto]" custT="1"/>
      <dgm:spPr/>
      <dgm:t>
        <a:bodyPr/>
        <a:lstStyle/>
        <a:p>
          <a:r>
            <a:rPr lang="es-ES" sz="1800" b="0"/>
            <a:t>ANALISTA PROGRAMADOR</a:t>
          </a:r>
        </a:p>
      </dgm:t>
    </dgm:pt>
    <dgm:pt modelId="{6D3E9CA3-7BAB-463E-9007-E855542069DB}" type="parTrans" cxnId="{6527C4E2-1E7A-475E-8130-2117A1750371}">
      <dgm:prSet/>
      <dgm:spPr/>
      <dgm:t>
        <a:bodyPr/>
        <a:lstStyle/>
        <a:p>
          <a:endParaRPr lang="es-ES" sz="1800" b="0"/>
        </a:p>
      </dgm:t>
    </dgm:pt>
    <dgm:pt modelId="{06C10909-68A6-4978-A255-2929E2341029}" type="sibTrans" cxnId="{6527C4E2-1E7A-475E-8130-2117A1750371}">
      <dgm:prSet/>
      <dgm:spPr/>
      <dgm:t>
        <a:bodyPr/>
        <a:lstStyle/>
        <a:p>
          <a:endParaRPr lang="es-ES" sz="1800" b="0"/>
        </a:p>
      </dgm:t>
    </dgm:pt>
    <dgm:pt modelId="{C3D783F4-AF22-473D-8BCB-ADDBDC1F07AF}">
      <dgm:prSet phldrT="[Texto]" custT="1"/>
      <dgm:spPr/>
      <dgm:t>
        <a:bodyPr/>
        <a:lstStyle/>
        <a:p>
          <a:r>
            <a:rPr lang="es-ES" sz="1800" b="0"/>
            <a:t>DATABASE ADMINISTRATOR (DBA)</a:t>
          </a:r>
        </a:p>
      </dgm:t>
    </dgm:pt>
    <dgm:pt modelId="{984EBB9E-8DD1-4876-A25F-B5E8A6609AF0}" type="parTrans" cxnId="{83A17F4A-C268-4AC2-A29A-09CF247F8366}">
      <dgm:prSet/>
      <dgm:spPr/>
      <dgm:t>
        <a:bodyPr/>
        <a:lstStyle/>
        <a:p>
          <a:endParaRPr lang="es-ES" sz="1800" b="0"/>
        </a:p>
      </dgm:t>
    </dgm:pt>
    <dgm:pt modelId="{9F4105F8-0FE5-4AE7-AE8C-C34F72EE12EC}" type="sibTrans" cxnId="{83A17F4A-C268-4AC2-A29A-09CF247F8366}">
      <dgm:prSet/>
      <dgm:spPr/>
      <dgm:t>
        <a:bodyPr/>
        <a:lstStyle/>
        <a:p>
          <a:endParaRPr lang="es-ES" sz="1800" b="0"/>
        </a:p>
      </dgm:t>
    </dgm:pt>
    <dgm:pt modelId="{E113E3BF-6B24-4632-B0C9-2480C8BDE483}">
      <dgm:prSet phldrT="[Texto]" custT="1"/>
      <dgm:spPr/>
      <dgm:t>
        <a:bodyPr/>
        <a:lstStyle/>
        <a:p>
          <a:r>
            <a:rPr lang="es-ES" sz="1800" b="0"/>
            <a:t>QUALITY ASSURANCE (QA)</a:t>
          </a:r>
        </a:p>
      </dgm:t>
    </dgm:pt>
    <dgm:pt modelId="{015D88C4-10C7-430E-9B2F-41A5568381B8}" type="parTrans" cxnId="{73790F72-7321-485E-BACF-02C613E34BC5}">
      <dgm:prSet/>
      <dgm:spPr/>
      <dgm:t>
        <a:bodyPr/>
        <a:lstStyle/>
        <a:p>
          <a:endParaRPr lang="es-ES" sz="1800" b="0"/>
        </a:p>
      </dgm:t>
    </dgm:pt>
    <dgm:pt modelId="{2A6F0854-0ADB-4E0C-9648-90EE3633D210}" type="sibTrans" cxnId="{73790F72-7321-485E-BACF-02C613E34BC5}">
      <dgm:prSet/>
      <dgm:spPr/>
      <dgm:t>
        <a:bodyPr/>
        <a:lstStyle/>
        <a:p>
          <a:endParaRPr lang="es-ES" sz="1800" b="0"/>
        </a:p>
      </dgm:t>
    </dgm:pt>
    <dgm:pt modelId="{4B4DEBF0-54DF-45F9-BA4B-F4DFDEF1D4DF}" type="pres">
      <dgm:prSet presAssocID="{C932942C-FB65-4DA7-B5BD-BC3355EA7F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A6EF84-2674-445D-ACFC-425EC135527E}" type="pres">
      <dgm:prSet presAssocID="{9765562A-5E1A-4CD9-A34A-2F335F59A64B}" presName="hierRoot1" presStyleCnt="0">
        <dgm:presLayoutVars>
          <dgm:hierBranch val="init"/>
        </dgm:presLayoutVars>
      </dgm:prSet>
      <dgm:spPr/>
    </dgm:pt>
    <dgm:pt modelId="{524D83BA-DDC0-4A49-B48A-11F2A5D2B82F}" type="pres">
      <dgm:prSet presAssocID="{9765562A-5E1A-4CD9-A34A-2F335F59A64B}" presName="rootComposite1" presStyleCnt="0"/>
      <dgm:spPr/>
    </dgm:pt>
    <dgm:pt modelId="{116C2A73-F320-40BF-8CAE-EFA467C4CD93}" type="pres">
      <dgm:prSet presAssocID="{9765562A-5E1A-4CD9-A34A-2F335F59A64B}" presName="rootText1" presStyleLbl="node0" presStyleIdx="0" presStyleCnt="1">
        <dgm:presLayoutVars>
          <dgm:chPref val="3"/>
        </dgm:presLayoutVars>
      </dgm:prSet>
      <dgm:spPr/>
    </dgm:pt>
    <dgm:pt modelId="{674CEEFE-A20C-4DB4-A812-0333FABD2124}" type="pres">
      <dgm:prSet presAssocID="{9765562A-5E1A-4CD9-A34A-2F335F59A64B}" presName="rootConnector1" presStyleLbl="node1" presStyleIdx="0" presStyleCnt="0"/>
      <dgm:spPr/>
    </dgm:pt>
    <dgm:pt modelId="{5190FE61-43E0-42B7-830C-C12544129749}" type="pres">
      <dgm:prSet presAssocID="{9765562A-5E1A-4CD9-A34A-2F335F59A64B}" presName="hierChild2" presStyleCnt="0"/>
      <dgm:spPr/>
    </dgm:pt>
    <dgm:pt modelId="{C8BD490A-E6A9-4F5F-8D81-E255208FAAAF}" type="pres">
      <dgm:prSet presAssocID="{6D3E9CA3-7BAB-463E-9007-E855542069DB}" presName="Name37" presStyleLbl="parChTrans1D2" presStyleIdx="0" presStyleCnt="3"/>
      <dgm:spPr/>
    </dgm:pt>
    <dgm:pt modelId="{B253BC82-255B-4E7E-9A24-39AEFAB5819E}" type="pres">
      <dgm:prSet presAssocID="{D01D75A8-F6BB-458E-AB91-2887ACB020F9}" presName="hierRoot2" presStyleCnt="0">
        <dgm:presLayoutVars>
          <dgm:hierBranch val="init"/>
        </dgm:presLayoutVars>
      </dgm:prSet>
      <dgm:spPr/>
    </dgm:pt>
    <dgm:pt modelId="{BDB3CF8F-1C3A-4B55-90B5-35DE5726F84E}" type="pres">
      <dgm:prSet presAssocID="{D01D75A8-F6BB-458E-AB91-2887ACB020F9}" presName="rootComposite" presStyleCnt="0"/>
      <dgm:spPr/>
    </dgm:pt>
    <dgm:pt modelId="{0C4ED4A1-F6EB-4659-A99F-155A3FA08CEB}" type="pres">
      <dgm:prSet presAssocID="{D01D75A8-F6BB-458E-AB91-2887ACB020F9}" presName="rootText" presStyleLbl="node2" presStyleIdx="0" presStyleCnt="3">
        <dgm:presLayoutVars>
          <dgm:chPref val="3"/>
        </dgm:presLayoutVars>
      </dgm:prSet>
      <dgm:spPr/>
    </dgm:pt>
    <dgm:pt modelId="{C520E80D-10CA-4C6D-A100-B2958E4CD3CD}" type="pres">
      <dgm:prSet presAssocID="{D01D75A8-F6BB-458E-AB91-2887ACB020F9}" presName="rootConnector" presStyleLbl="node2" presStyleIdx="0" presStyleCnt="3"/>
      <dgm:spPr/>
    </dgm:pt>
    <dgm:pt modelId="{DAAB9D61-ECEB-4095-919B-0521B1F77B1E}" type="pres">
      <dgm:prSet presAssocID="{D01D75A8-F6BB-458E-AB91-2887ACB020F9}" presName="hierChild4" presStyleCnt="0"/>
      <dgm:spPr/>
    </dgm:pt>
    <dgm:pt modelId="{1DB73B49-4281-4455-8942-D7B0E8BDB56D}" type="pres">
      <dgm:prSet presAssocID="{D01D75A8-F6BB-458E-AB91-2887ACB020F9}" presName="hierChild5" presStyleCnt="0"/>
      <dgm:spPr/>
    </dgm:pt>
    <dgm:pt modelId="{EE8A95C7-4589-493A-BB92-72CEC783D5EC}" type="pres">
      <dgm:prSet presAssocID="{984EBB9E-8DD1-4876-A25F-B5E8A6609AF0}" presName="Name37" presStyleLbl="parChTrans1D2" presStyleIdx="1" presStyleCnt="3"/>
      <dgm:spPr/>
    </dgm:pt>
    <dgm:pt modelId="{C531AFA8-42AB-4A80-90D6-2C48EE7EBD74}" type="pres">
      <dgm:prSet presAssocID="{C3D783F4-AF22-473D-8BCB-ADDBDC1F07AF}" presName="hierRoot2" presStyleCnt="0">
        <dgm:presLayoutVars>
          <dgm:hierBranch val="init"/>
        </dgm:presLayoutVars>
      </dgm:prSet>
      <dgm:spPr/>
    </dgm:pt>
    <dgm:pt modelId="{C96778BE-E883-40F4-B8BE-D83F5AF22937}" type="pres">
      <dgm:prSet presAssocID="{C3D783F4-AF22-473D-8BCB-ADDBDC1F07AF}" presName="rootComposite" presStyleCnt="0"/>
      <dgm:spPr/>
    </dgm:pt>
    <dgm:pt modelId="{BFA6B7CF-530D-44ED-B824-BF6D244962B4}" type="pres">
      <dgm:prSet presAssocID="{C3D783F4-AF22-473D-8BCB-ADDBDC1F07AF}" presName="rootText" presStyleLbl="node2" presStyleIdx="1" presStyleCnt="3">
        <dgm:presLayoutVars>
          <dgm:chPref val="3"/>
        </dgm:presLayoutVars>
      </dgm:prSet>
      <dgm:spPr/>
    </dgm:pt>
    <dgm:pt modelId="{98FA7129-9EF4-4558-8F1B-F2FEA6CF731E}" type="pres">
      <dgm:prSet presAssocID="{C3D783F4-AF22-473D-8BCB-ADDBDC1F07AF}" presName="rootConnector" presStyleLbl="node2" presStyleIdx="1" presStyleCnt="3"/>
      <dgm:spPr/>
    </dgm:pt>
    <dgm:pt modelId="{A2A52C72-8132-408B-BF0C-6D678E36419C}" type="pres">
      <dgm:prSet presAssocID="{C3D783F4-AF22-473D-8BCB-ADDBDC1F07AF}" presName="hierChild4" presStyleCnt="0"/>
      <dgm:spPr/>
    </dgm:pt>
    <dgm:pt modelId="{28D68FFA-CE3B-43A5-9D8B-4818796D7B93}" type="pres">
      <dgm:prSet presAssocID="{C3D783F4-AF22-473D-8BCB-ADDBDC1F07AF}" presName="hierChild5" presStyleCnt="0"/>
      <dgm:spPr/>
    </dgm:pt>
    <dgm:pt modelId="{0C30CF21-99CA-4AF5-8E5D-3B33493D25F5}" type="pres">
      <dgm:prSet presAssocID="{015D88C4-10C7-430E-9B2F-41A5568381B8}" presName="Name37" presStyleLbl="parChTrans1D2" presStyleIdx="2" presStyleCnt="3"/>
      <dgm:spPr/>
    </dgm:pt>
    <dgm:pt modelId="{447A03C7-2636-460A-8320-96E5342EAC9D}" type="pres">
      <dgm:prSet presAssocID="{E113E3BF-6B24-4632-B0C9-2480C8BDE483}" presName="hierRoot2" presStyleCnt="0">
        <dgm:presLayoutVars>
          <dgm:hierBranch val="init"/>
        </dgm:presLayoutVars>
      </dgm:prSet>
      <dgm:spPr/>
    </dgm:pt>
    <dgm:pt modelId="{DBE1531E-AD88-4A94-8C7A-D0F03354D474}" type="pres">
      <dgm:prSet presAssocID="{E113E3BF-6B24-4632-B0C9-2480C8BDE483}" presName="rootComposite" presStyleCnt="0"/>
      <dgm:spPr/>
    </dgm:pt>
    <dgm:pt modelId="{1422CAAF-F1D5-4FA4-AC17-DC458C34504F}" type="pres">
      <dgm:prSet presAssocID="{E113E3BF-6B24-4632-B0C9-2480C8BDE483}" presName="rootText" presStyleLbl="node2" presStyleIdx="2" presStyleCnt="3">
        <dgm:presLayoutVars>
          <dgm:chPref val="3"/>
        </dgm:presLayoutVars>
      </dgm:prSet>
      <dgm:spPr/>
    </dgm:pt>
    <dgm:pt modelId="{3C025E2B-A76C-41AD-A962-D77907CD54D8}" type="pres">
      <dgm:prSet presAssocID="{E113E3BF-6B24-4632-B0C9-2480C8BDE483}" presName="rootConnector" presStyleLbl="node2" presStyleIdx="2" presStyleCnt="3"/>
      <dgm:spPr/>
    </dgm:pt>
    <dgm:pt modelId="{2EAD0B5A-0766-4451-93D5-73782CC23C65}" type="pres">
      <dgm:prSet presAssocID="{E113E3BF-6B24-4632-B0C9-2480C8BDE483}" presName="hierChild4" presStyleCnt="0"/>
      <dgm:spPr/>
    </dgm:pt>
    <dgm:pt modelId="{C23EAA9C-BB1E-4D1D-ABBE-292EB38DE6EA}" type="pres">
      <dgm:prSet presAssocID="{E113E3BF-6B24-4632-B0C9-2480C8BDE483}" presName="hierChild5" presStyleCnt="0"/>
      <dgm:spPr/>
    </dgm:pt>
    <dgm:pt modelId="{075369AE-F82A-46FB-943D-C2EE9D3A3505}" type="pres">
      <dgm:prSet presAssocID="{9765562A-5E1A-4CD9-A34A-2F335F59A64B}" presName="hierChild3" presStyleCnt="0"/>
      <dgm:spPr/>
    </dgm:pt>
  </dgm:ptLst>
  <dgm:cxnLst>
    <dgm:cxn modelId="{79B56A1A-45D7-41C6-84B3-EFD515424083}" type="presOf" srcId="{E113E3BF-6B24-4632-B0C9-2480C8BDE483}" destId="{3C025E2B-A76C-41AD-A962-D77907CD54D8}" srcOrd="1" destOrd="0" presId="urn:microsoft.com/office/officeart/2005/8/layout/orgChart1"/>
    <dgm:cxn modelId="{3D08E923-1E1F-4216-BE57-A54DF2AFBEC2}" srcId="{C932942C-FB65-4DA7-B5BD-BC3355EA7FE1}" destId="{9765562A-5E1A-4CD9-A34A-2F335F59A64B}" srcOrd="0" destOrd="0" parTransId="{FBC8363A-6D3F-47C5-8232-97DE1D0B278A}" sibTransId="{8D41245A-5F00-4794-AEA5-E57411E80959}"/>
    <dgm:cxn modelId="{D41EDA24-0169-4326-BE9D-732A3370BCBB}" type="presOf" srcId="{C3D783F4-AF22-473D-8BCB-ADDBDC1F07AF}" destId="{98FA7129-9EF4-4558-8F1B-F2FEA6CF731E}" srcOrd="1" destOrd="0" presId="urn:microsoft.com/office/officeart/2005/8/layout/orgChart1"/>
    <dgm:cxn modelId="{0B65DD29-4EC1-4AF0-B809-641E5D0B7BAD}" type="presOf" srcId="{9765562A-5E1A-4CD9-A34A-2F335F59A64B}" destId="{674CEEFE-A20C-4DB4-A812-0333FABD2124}" srcOrd="1" destOrd="0" presId="urn:microsoft.com/office/officeart/2005/8/layout/orgChart1"/>
    <dgm:cxn modelId="{0440CA5D-947C-40BF-82E1-AE76B7BE6BBB}" type="presOf" srcId="{D01D75A8-F6BB-458E-AB91-2887ACB020F9}" destId="{0C4ED4A1-F6EB-4659-A99F-155A3FA08CEB}" srcOrd="0" destOrd="0" presId="urn:microsoft.com/office/officeart/2005/8/layout/orgChart1"/>
    <dgm:cxn modelId="{83A17F4A-C268-4AC2-A29A-09CF247F8366}" srcId="{9765562A-5E1A-4CD9-A34A-2F335F59A64B}" destId="{C3D783F4-AF22-473D-8BCB-ADDBDC1F07AF}" srcOrd="1" destOrd="0" parTransId="{984EBB9E-8DD1-4876-A25F-B5E8A6609AF0}" sibTransId="{9F4105F8-0FE5-4AE7-AE8C-C34F72EE12EC}"/>
    <dgm:cxn modelId="{73790F72-7321-485E-BACF-02C613E34BC5}" srcId="{9765562A-5E1A-4CD9-A34A-2F335F59A64B}" destId="{E113E3BF-6B24-4632-B0C9-2480C8BDE483}" srcOrd="2" destOrd="0" parTransId="{015D88C4-10C7-430E-9B2F-41A5568381B8}" sibTransId="{2A6F0854-0ADB-4E0C-9648-90EE3633D210}"/>
    <dgm:cxn modelId="{9185448C-6AC1-4A6C-A3FD-F3A898D8D0C4}" type="presOf" srcId="{984EBB9E-8DD1-4876-A25F-B5E8A6609AF0}" destId="{EE8A95C7-4589-493A-BB92-72CEC783D5EC}" srcOrd="0" destOrd="0" presId="urn:microsoft.com/office/officeart/2005/8/layout/orgChart1"/>
    <dgm:cxn modelId="{147B1A93-8B70-40CF-8164-80E58D0E0969}" type="presOf" srcId="{6D3E9CA3-7BAB-463E-9007-E855542069DB}" destId="{C8BD490A-E6A9-4F5F-8D81-E255208FAAAF}" srcOrd="0" destOrd="0" presId="urn:microsoft.com/office/officeart/2005/8/layout/orgChart1"/>
    <dgm:cxn modelId="{571BE89E-125E-470D-90F5-030A5F509527}" type="presOf" srcId="{E113E3BF-6B24-4632-B0C9-2480C8BDE483}" destId="{1422CAAF-F1D5-4FA4-AC17-DC458C34504F}" srcOrd="0" destOrd="0" presId="urn:microsoft.com/office/officeart/2005/8/layout/orgChart1"/>
    <dgm:cxn modelId="{E5A58FA6-FDD2-4903-A5E8-9C7F27B050FA}" type="presOf" srcId="{D01D75A8-F6BB-458E-AB91-2887ACB020F9}" destId="{C520E80D-10CA-4C6D-A100-B2958E4CD3CD}" srcOrd="1" destOrd="0" presId="urn:microsoft.com/office/officeart/2005/8/layout/orgChart1"/>
    <dgm:cxn modelId="{AAB790AB-0ED7-433E-9B39-CE75793D1AC9}" type="presOf" srcId="{C932942C-FB65-4DA7-B5BD-BC3355EA7FE1}" destId="{4B4DEBF0-54DF-45F9-BA4B-F4DFDEF1D4DF}" srcOrd="0" destOrd="0" presId="urn:microsoft.com/office/officeart/2005/8/layout/orgChart1"/>
    <dgm:cxn modelId="{5AD9C9BE-8E8E-46E9-B96B-9AEC74678DEE}" type="presOf" srcId="{C3D783F4-AF22-473D-8BCB-ADDBDC1F07AF}" destId="{BFA6B7CF-530D-44ED-B824-BF6D244962B4}" srcOrd="0" destOrd="0" presId="urn:microsoft.com/office/officeart/2005/8/layout/orgChart1"/>
    <dgm:cxn modelId="{1E99BBC0-FFD2-483E-B9C9-2C2DC3CB080F}" type="presOf" srcId="{9765562A-5E1A-4CD9-A34A-2F335F59A64B}" destId="{116C2A73-F320-40BF-8CAE-EFA467C4CD93}" srcOrd="0" destOrd="0" presId="urn:microsoft.com/office/officeart/2005/8/layout/orgChart1"/>
    <dgm:cxn modelId="{76DF1EDB-DFA2-4942-B9ED-B12C1DDFBC1E}" type="presOf" srcId="{015D88C4-10C7-430E-9B2F-41A5568381B8}" destId="{0C30CF21-99CA-4AF5-8E5D-3B33493D25F5}" srcOrd="0" destOrd="0" presId="urn:microsoft.com/office/officeart/2005/8/layout/orgChart1"/>
    <dgm:cxn modelId="{6527C4E2-1E7A-475E-8130-2117A1750371}" srcId="{9765562A-5E1A-4CD9-A34A-2F335F59A64B}" destId="{D01D75A8-F6BB-458E-AB91-2887ACB020F9}" srcOrd="0" destOrd="0" parTransId="{6D3E9CA3-7BAB-463E-9007-E855542069DB}" sibTransId="{06C10909-68A6-4978-A255-2929E2341029}"/>
    <dgm:cxn modelId="{A8EE8BCC-0330-43C0-9709-90411704296A}" type="presParOf" srcId="{4B4DEBF0-54DF-45F9-BA4B-F4DFDEF1D4DF}" destId="{96A6EF84-2674-445D-ACFC-425EC135527E}" srcOrd="0" destOrd="0" presId="urn:microsoft.com/office/officeart/2005/8/layout/orgChart1"/>
    <dgm:cxn modelId="{FC9260BF-A664-458F-BC07-33DDAA2327D0}" type="presParOf" srcId="{96A6EF84-2674-445D-ACFC-425EC135527E}" destId="{524D83BA-DDC0-4A49-B48A-11F2A5D2B82F}" srcOrd="0" destOrd="0" presId="urn:microsoft.com/office/officeart/2005/8/layout/orgChart1"/>
    <dgm:cxn modelId="{2ABECC6B-E124-4366-85C3-91E18A91F52D}" type="presParOf" srcId="{524D83BA-DDC0-4A49-B48A-11F2A5D2B82F}" destId="{116C2A73-F320-40BF-8CAE-EFA467C4CD93}" srcOrd="0" destOrd="0" presId="urn:microsoft.com/office/officeart/2005/8/layout/orgChart1"/>
    <dgm:cxn modelId="{E32E43C1-B73C-4911-B0C2-0427D3C8489B}" type="presParOf" srcId="{524D83BA-DDC0-4A49-B48A-11F2A5D2B82F}" destId="{674CEEFE-A20C-4DB4-A812-0333FABD2124}" srcOrd="1" destOrd="0" presId="urn:microsoft.com/office/officeart/2005/8/layout/orgChart1"/>
    <dgm:cxn modelId="{F869838E-BFAB-4726-A377-4030980DA06C}" type="presParOf" srcId="{96A6EF84-2674-445D-ACFC-425EC135527E}" destId="{5190FE61-43E0-42B7-830C-C12544129749}" srcOrd="1" destOrd="0" presId="urn:microsoft.com/office/officeart/2005/8/layout/orgChart1"/>
    <dgm:cxn modelId="{A1310B75-8E95-433D-9185-91089AEB13DD}" type="presParOf" srcId="{5190FE61-43E0-42B7-830C-C12544129749}" destId="{C8BD490A-E6A9-4F5F-8D81-E255208FAAAF}" srcOrd="0" destOrd="0" presId="urn:microsoft.com/office/officeart/2005/8/layout/orgChart1"/>
    <dgm:cxn modelId="{CCFF6285-54FD-4126-A343-0AAC75CC2298}" type="presParOf" srcId="{5190FE61-43E0-42B7-830C-C12544129749}" destId="{B253BC82-255B-4E7E-9A24-39AEFAB5819E}" srcOrd="1" destOrd="0" presId="urn:microsoft.com/office/officeart/2005/8/layout/orgChart1"/>
    <dgm:cxn modelId="{9AAF0BB3-93D0-440C-873D-03ED3F093CB0}" type="presParOf" srcId="{B253BC82-255B-4E7E-9A24-39AEFAB5819E}" destId="{BDB3CF8F-1C3A-4B55-90B5-35DE5726F84E}" srcOrd="0" destOrd="0" presId="urn:microsoft.com/office/officeart/2005/8/layout/orgChart1"/>
    <dgm:cxn modelId="{4A1093AD-8FA4-44BF-BD44-4310F84CC237}" type="presParOf" srcId="{BDB3CF8F-1C3A-4B55-90B5-35DE5726F84E}" destId="{0C4ED4A1-F6EB-4659-A99F-155A3FA08CEB}" srcOrd="0" destOrd="0" presId="urn:microsoft.com/office/officeart/2005/8/layout/orgChart1"/>
    <dgm:cxn modelId="{C1FE1976-262C-48F7-B651-D488C046A38D}" type="presParOf" srcId="{BDB3CF8F-1C3A-4B55-90B5-35DE5726F84E}" destId="{C520E80D-10CA-4C6D-A100-B2958E4CD3CD}" srcOrd="1" destOrd="0" presId="urn:microsoft.com/office/officeart/2005/8/layout/orgChart1"/>
    <dgm:cxn modelId="{A116EB8E-A894-4B1B-A68F-09FC03CBC38F}" type="presParOf" srcId="{B253BC82-255B-4E7E-9A24-39AEFAB5819E}" destId="{DAAB9D61-ECEB-4095-919B-0521B1F77B1E}" srcOrd="1" destOrd="0" presId="urn:microsoft.com/office/officeart/2005/8/layout/orgChart1"/>
    <dgm:cxn modelId="{65837C6A-EE80-42A0-98AA-C37433623C8A}" type="presParOf" srcId="{B253BC82-255B-4E7E-9A24-39AEFAB5819E}" destId="{1DB73B49-4281-4455-8942-D7B0E8BDB56D}" srcOrd="2" destOrd="0" presId="urn:microsoft.com/office/officeart/2005/8/layout/orgChart1"/>
    <dgm:cxn modelId="{9D910412-BEAA-4291-8256-4CB34A1F6AE1}" type="presParOf" srcId="{5190FE61-43E0-42B7-830C-C12544129749}" destId="{EE8A95C7-4589-493A-BB92-72CEC783D5EC}" srcOrd="2" destOrd="0" presId="urn:microsoft.com/office/officeart/2005/8/layout/orgChart1"/>
    <dgm:cxn modelId="{E3A66B23-D143-4060-B981-168AF3EF9DC0}" type="presParOf" srcId="{5190FE61-43E0-42B7-830C-C12544129749}" destId="{C531AFA8-42AB-4A80-90D6-2C48EE7EBD74}" srcOrd="3" destOrd="0" presId="urn:microsoft.com/office/officeart/2005/8/layout/orgChart1"/>
    <dgm:cxn modelId="{872721DE-B5CC-4514-9D29-2646F1FD3272}" type="presParOf" srcId="{C531AFA8-42AB-4A80-90D6-2C48EE7EBD74}" destId="{C96778BE-E883-40F4-B8BE-D83F5AF22937}" srcOrd="0" destOrd="0" presId="urn:microsoft.com/office/officeart/2005/8/layout/orgChart1"/>
    <dgm:cxn modelId="{3D1E407E-0FE6-4530-8698-06A5AB3984B4}" type="presParOf" srcId="{C96778BE-E883-40F4-B8BE-D83F5AF22937}" destId="{BFA6B7CF-530D-44ED-B824-BF6D244962B4}" srcOrd="0" destOrd="0" presId="urn:microsoft.com/office/officeart/2005/8/layout/orgChart1"/>
    <dgm:cxn modelId="{426154A9-B746-401F-B336-A1B253D21D4D}" type="presParOf" srcId="{C96778BE-E883-40F4-B8BE-D83F5AF22937}" destId="{98FA7129-9EF4-4558-8F1B-F2FEA6CF731E}" srcOrd="1" destOrd="0" presId="urn:microsoft.com/office/officeart/2005/8/layout/orgChart1"/>
    <dgm:cxn modelId="{A5A3D57C-472F-4DBB-A54C-78E09E696823}" type="presParOf" srcId="{C531AFA8-42AB-4A80-90D6-2C48EE7EBD74}" destId="{A2A52C72-8132-408B-BF0C-6D678E36419C}" srcOrd="1" destOrd="0" presId="urn:microsoft.com/office/officeart/2005/8/layout/orgChart1"/>
    <dgm:cxn modelId="{0F3A3BF7-1E97-4BE7-B037-84FC0B639E51}" type="presParOf" srcId="{C531AFA8-42AB-4A80-90D6-2C48EE7EBD74}" destId="{28D68FFA-CE3B-43A5-9D8B-4818796D7B93}" srcOrd="2" destOrd="0" presId="urn:microsoft.com/office/officeart/2005/8/layout/orgChart1"/>
    <dgm:cxn modelId="{E1CC2161-340B-4040-BB50-07C84A97BBD5}" type="presParOf" srcId="{5190FE61-43E0-42B7-830C-C12544129749}" destId="{0C30CF21-99CA-4AF5-8E5D-3B33493D25F5}" srcOrd="4" destOrd="0" presId="urn:microsoft.com/office/officeart/2005/8/layout/orgChart1"/>
    <dgm:cxn modelId="{539DF830-E9D8-4295-BE4B-97F1EC474F94}" type="presParOf" srcId="{5190FE61-43E0-42B7-830C-C12544129749}" destId="{447A03C7-2636-460A-8320-96E5342EAC9D}" srcOrd="5" destOrd="0" presId="urn:microsoft.com/office/officeart/2005/8/layout/orgChart1"/>
    <dgm:cxn modelId="{59B899AA-2467-4128-8216-2B7E7EE5B0C8}" type="presParOf" srcId="{447A03C7-2636-460A-8320-96E5342EAC9D}" destId="{DBE1531E-AD88-4A94-8C7A-D0F03354D474}" srcOrd="0" destOrd="0" presId="urn:microsoft.com/office/officeart/2005/8/layout/orgChart1"/>
    <dgm:cxn modelId="{6709B591-32D9-4FC3-8335-D08D7CF99496}" type="presParOf" srcId="{DBE1531E-AD88-4A94-8C7A-D0F03354D474}" destId="{1422CAAF-F1D5-4FA4-AC17-DC458C34504F}" srcOrd="0" destOrd="0" presId="urn:microsoft.com/office/officeart/2005/8/layout/orgChart1"/>
    <dgm:cxn modelId="{1E7161B3-80D1-49F3-A448-5601D15DE323}" type="presParOf" srcId="{DBE1531E-AD88-4A94-8C7A-D0F03354D474}" destId="{3C025E2B-A76C-41AD-A962-D77907CD54D8}" srcOrd="1" destOrd="0" presId="urn:microsoft.com/office/officeart/2005/8/layout/orgChart1"/>
    <dgm:cxn modelId="{E366E62B-6B5A-4DEA-8A45-568874B084FF}" type="presParOf" srcId="{447A03C7-2636-460A-8320-96E5342EAC9D}" destId="{2EAD0B5A-0766-4451-93D5-73782CC23C65}" srcOrd="1" destOrd="0" presId="urn:microsoft.com/office/officeart/2005/8/layout/orgChart1"/>
    <dgm:cxn modelId="{F6FBE2C7-B983-472A-9002-4D83FE5E6F78}" type="presParOf" srcId="{447A03C7-2636-460A-8320-96E5342EAC9D}" destId="{C23EAA9C-BB1E-4D1D-ABBE-292EB38DE6EA}" srcOrd="2" destOrd="0" presId="urn:microsoft.com/office/officeart/2005/8/layout/orgChart1"/>
    <dgm:cxn modelId="{B0EACE62-379E-4152-9A78-C51B58E06AAF}" type="presParOf" srcId="{96A6EF84-2674-445D-ACFC-425EC135527E}" destId="{075369AE-F82A-46FB-943D-C2EE9D3A35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0CF21-99CA-4AF5-8E5D-3B33493D25F5}">
      <dsp:nvSpPr>
        <dsp:cNvPr id="0" name=""/>
        <dsp:cNvSpPr/>
      </dsp:nvSpPr>
      <dsp:spPr>
        <a:xfrm>
          <a:off x="4271319" y="2476872"/>
          <a:ext cx="3021989" cy="524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238"/>
              </a:lnTo>
              <a:lnTo>
                <a:pt x="3021989" y="262238"/>
              </a:lnTo>
              <a:lnTo>
                <a:pt x="3021989" y="5244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A95C7-4589-493A-BB92-72CEC783D5EC}">
      <dsp:nvSpPr>
        <dsp:cNvPr id="0" name=""/>
        <dsp:cNvSpPr/>
      </dsp:nvSpPr>
      <dsp:spPr>
        <a:xfrm>
          <a:off x="4225599" y="2476872"/>
          <a:ext cx="91440" cy="5244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4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D490A-E6A9-4F5F-8D81-E255208FAAAF}">
      <dsp:nvSpPr>
        <dsp:cNvPr id="0" name=""/>
        <dsp:cNvSpPr/>
      </dsp:nvSpPr>
      <dsp:spPr>
        <a:xfrm>
          <a:off x="1249329" y="2476872"/>
          <a:ext cx="3021989" cy="524477"/>
        </a:xfrm>
        <a:custGeom>
          <a:avLst/>
          <a:gdLst/>
          <a:ahLst/>
          <a:cxnLst/>
          <a:rect l="0" t="0" r="0" b="0"/>
          <a:pathLst>
            <a:path>
              <a:moveTo>
                <a:pt x="3021989" y="0"/>
              </a:moveTo>
              <a:lnTo>
                <a:pt x="3021989" y="262238"/>
              </a:lnTo>
              <a:lnTo>
                <a:pt x="0" y="262238"/>
              </a:lnTo>
              <a:lnTo>
                <a:pt x="0" y="5244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C2A73-F320-40BF-8CAE-EFA467C4CD93}">
      <dsp:nvSpPr>
        <dsp:cNvPr id="0" name=""/>
        <dsp:cNvSpPr/>
      </dsp:nvSpPr>
      <dsp:spPr>
        <a:xfrm>
          <a:off x="3022563" y="1228116"/>
          <a:ext cx="2497511" cy="1248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/>
            <a:t>JEFE DE PROYECTO</a:t>
          </a:r>
        </a:p>
      </dsp:txBody>
      <dsp:txXfrm>
        <a:off x="3022563" y="1228116"/>
        <a:ext cx="2497511" cy="1248755"/>
      </dsp:txXfrm>
    </dsp:sp>
    <dsp:sp modelId="{0C4ED4A1-F6EB-4659-A99F-155A3FA08CEB}">
      <dsp:nvSpPr>
        <dsp:cNvPr id="0" name=""/>
        <dsp:cNvSpPr/>
      </dsp:nvSpPr>
      <dsp:spPr>
        <a:xfrm>
          <a:off x="573" y="3001350"/>
          <a:ext cx="2497511" cy="12487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/>
            <a:t>ANALISTA PROGRAMADOR</a:t>
          </a:r>
        </a:p>
      </dsp:txBody>
      <dsp:txXfrm>
        <a:off x="573" y="3001350"/>
        <a:ext cx="2497511" cy="1248755"/>
      </dsp:txXfrm>
    </dsp:sp>
    <dsp:sp modelId="{BFA6B7CF-530D-44ED-B824-BF6D244962B4}">
      <dsp:nvSpPr>
        <dsp:cNvPr id="0" name=""/>
        <dsp:cNvSpPr/>
      </dsp:nvSpPr>
      <dsp:spPr>
        <a:xfrm>
          <a:off x="3022563" y="3001350"/>
          <a:ext cx="2497511" cy="12487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/>
            <a:t>DATABASE ADMINISTRATOR (DBA)</a:t>
          </a:r>
        </a:p>
      </dsp:txBody>
      <dsp:txXfrm>
        <a:off x="3022563" y="3001350"/>
        <a:ext cx="2497511" cy="1248755"/>
      </dsp:txXfrm>
    </dsp:sp>
    <dsp:sp modelId="{1422CAAF-F1D5-4FA4-AC17-DC458C34504F}">
      <dsp:nvSpPr>
        <dsp:cNvPr id="0" name=""/>
        <dsp:cNvSpPr/>
      </dsp:nvSpPr>
      <dsp:spPr>
        <a:xfrm>
          <a:off x="6044552" y="3001350"/>
          <a:ext cx="2497511" cy="12487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/>
            <a:t>QUALITY ASSURANCE (QA)</a:t>
          </a:r>
        </a:p>
      </dsp:txBody>
      <dsp:txXfrm>
        <a:off x="6044552" y="3001350"/>
        <a:ext cx="2497511" cy="1248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09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64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70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26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996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501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8434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69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3389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41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84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30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95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705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61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448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14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607705" y="1136822"/>
            <a:ext cx="7966560" cy="215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s-MX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  <a:sym typeface="Calibri"/>
              </a:rPr>
              <a:t>Escuela de Informática y Telecomunicaciones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  <a:sym typeface="Calibri"/>
              </a:rPr>
              <a:t>PORTAFOLIO DE TÍTULO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SISTEMA DE GESTIÓN DE FERRETERÍA FERNE</a:t>
            </a:r>
            <a:endParaRPr lang="es-MX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6EAC8D5-032A-4F1D-B598-7C1016BFD779}"/>
              </a:ext>
            </a:extLst>
          </p:cNvPr>
          <p:cNvSpPr txBox="1"/>
          <p:nvPr/>
        </p:nvSpPr>
        <p:spPr>
          <a:xfrm>
            <a:off x="607705" y="5249404"/>
            <a:ext cx="7966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  <a:tab pos="1252538" algn="l"/>
              </a:tabLst>
            </a:pPr>
            <a:r>
              <a:rPr lang="es-MX" sz="1600" b="1" dirty="0">
                <a:latin typeface="Calibri" panose="020F0502020204030204" pitchFamily="34" charset="0"/>
                <a:cs typeface="Calibri" panose="020F0502020204030204" pitchFamily="34" charset="0"/>
              </a:rPr>
              <a:t>Asignatura	:	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PFT5447-001V</a:t>
            </a:r>
          </a:p>
          <a:p>
            <a:pPr>
              <a:tabLst>
                <a:tab pos="1079500" algn="l"/>
                <a:tab pos="1252538" algn="l"/>
              </a:tabLst>
            </a:pPr>
            <a:r>
              <a:rPr lang="es-MX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Profesor	:	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Cristian Carreño V.</a:t>
            </a:r>
          </a:p>
          <a:p>
            <a:pPr>
              <a:tabLst>
                <a:tab pos="1079500" algn="l"/>
                <a:tab pos="1252538" algn="l"/>
              </a:tabLst>
            </a:pPr>
            <a:r>
              <a:rPr lang="es-MX" sz="1600" b="1" dirty="0">
                <a:latin typeface="Calibri" panose="020F0502020204030204" pitchFamily="34" charset="0"/>
                <a:cs typeface="Calibri" panose="020F0502020204030204" pitchFamily="34" charset="0"/>
              </a:rPr>
              <a:t>Alumnos	:	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Braulio Nelson</a:t>
            </a:r>
          </a:p>
          <a:p>
            <a:pPr>
              <a:tabLst>
                <a:tab pos="1252538" algn="l"/>
              </a:tabLst>
            </a:pP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	Franco Urra</a:t>
            </a:r>
          </a:p>
          <a:p>
            <a:pPr>
              <a:tabLst>
                <a:tab pos="1252538" algn="l"/>
              </a:tabLst>
            </a:pP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	Jesús Molina</a:t>
            </a:r>
          </a:p>
          <a:p>
            <a:pPr>
              <a:tabLst>
                <a:tab pos="1252538" algn="l"/>
              </a:tabLst>
            </a:pP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Pablo Guerra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F078F2-01A4-447B-B755-9D70FE00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92" y="2949605"/>
            <a:ext cx="2214531" cy="2156793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654678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EXPLICACION DEL SISTEMA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EEEE4-C424-4116-B2A5-BE87C9CF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20" y="952253"/>
            <a:ext cx="5939160" cy="58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5213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7" y="1070919"/>
            <a:ext cx="263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INICIO DE SESIÓN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825F99-CF62-4B07-8F6C-2A3B64B9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69" y="1696628"/>
            <a:ext cx="5903686" cy="47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08283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6" y="1070919"/>
            <a:ext cx="369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Registro de Clientes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12EEB9-92D0-4C28-B93D-056F8526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67" y="1471029"/>
            <a:ext cx="4902503" cy="53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35090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6" y="1070919"/>
            <a:ext cx="308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Registro de Productos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A8D32D-93B8-4362-8AAB-64AE279F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95" y="1688275"/>
            <a:ext cx="6089195" cy="47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26675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5" y="1070919"/>
            <a:ext cx="341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Registro de 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7AB376-4A53-40F4-815F-22D9ABEA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32" y="1825256"/>
            <a:ext cx="5522536" cy="46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09482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5" y="1070919"/>
            <a:ext cx="341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Generar Boleta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C72473-EA7C-4046-853B-241DE661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92" y="1546960"/>
            <a:ext cx="5982663" cy="50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0820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5" y="1070919"/>
            <a:ext cx="341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Generación de Informes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E980D1-C5FF-40CE-88FC-C82C96A0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67" y="1616355"/>
            <a:ext cx="5858375" cy="49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42017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5" y="1070919"/>
            <a:ext cx="341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Agregar Orden de Compra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FDC644-6FE8-4086-9CB0-C48FE594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48" y="1613072"/>
            <a:ext cx="5938230" cy="50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32866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5" y="1070919"/>
            <a:ext cx="341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Registro de Empleados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865142-9A8A-4423-B5D4-6346E7A3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69" y="1589103"/>
            <a:ext cx="5890662" cy="49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2048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 WEB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251495" y="1070919"/>
            <a:ext cx="341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Interfaz de Compra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011393-A7CA-423B-84B2-C0CCE205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20" y="1580225"/>
            <a:ext cx="6250065" cy="511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04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002599" y="1256166"/>
            <a:ext cx="80787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51497" y="972462"/>
            <a:ext cx="6157542" cy="564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FERNE es una empresa familiar dedicada a la venta de productos de ferretería, orientada al servicio de personas que han obtenido recientemente su propiedad. </a:t>
            </a:r>
          </a:p>
          <a:p>
            <a:pPr lvl="0" algn="just">
              <a:lnSpc>
                <a:spcPct val="150000"/>
              </a:lnSpc>
            </a:pPr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En Chile, las construcciones de viviendas han aumentado exponencialmente, generando la necesidad de contar con ferreterías que den solución a los requerimientos básicos de una casa y que estén al lado de sus hogares. </a:t>
            </a:r>
          </a:p>
          <a:p>
            <a:pPr lvl="0" algn="just">
              <a:lnSpc>
                <a:spcPct val="150000"/>
              </a:lnSpc>
            </a:pPr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Debido a esto, surge la necesidad de competir con grandes empresas del área, las cuales se han posicionado tanto física como virtualmente en el mercado.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51497" y="374761"/>
            <a:ext cx="2063335" cy="35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Resultado de imagen para casas">
            <a:extLst>
              <a:ext uri="{FF2B5EF4-FFF2-40B4-BE49-F238E27FC236}">
                <a16:creationId xmlns:a16="http://schemas.microsoft.com/office/drawing/2014/main" id="{1110F62B-DE9B-4D30-9F22-337D7940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76" y="243016"/>
            <a:ext cx="2255898" cy="256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n para casas">
            <a:extLst>
              <a:ext uri="{FF2B5EF4-FFF2-40B4-BE49-F238E27FC236}">
                <a16:creationId xmlns:a16="http://schemas.microsoft.com/office/drawing/2014/main" id="{21EFEE56-A184-4412-9D6E-B9659840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75" y="1763838"/>
            <a:ext cx="2255898" cy="256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Resultado de imagen para casas">
            <a:extLst>
              <a:ext uri="{FF2B5EF4-FFF2-40B4-BE49-F238E27FC236}">
                <a16:creationId xmlns:a16="http://schemas.microsoft.com/office/drawing/2014/main" id="{EA477DE8-7810-4F85-B067-A099A769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75" y="3238653"/>
            <a:ext cx="2255898" cy="256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n para casas">
            <a:extLst>
              <a:ext uri="{FF2B5EF4-FFF2-40B4-BE49-F238E27FC236}">
                <a16:creationId xmlns:a16="http://schemas.microsoft.com/office/drawing/2014/main" id="{2EE30578-23A2-4266-933C-91D9E688D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75" y="4713468"/>
            <a:ext cx="2170428" cy="256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DEMOSTRACION DEL SISTEMA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6D0CB4-69CA-413C-9396-C72823A96507}"/>
              </a:ext>
            </a:extLst>
          </p:cNvPr>
          <p:cNvSpPr txBox="1"/>
          <p:nvPr/>
        </p:nvSpPr>
        <p:spPr>
          <a:xfrm>
            <a:off x="473436" y="2899719"/>
            <a:ext cx="8386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A Continuación se presenta el producto final del Software de Gestión de la Ferretería FERNE.</a:t>
            </a:r>
          </a:p>
          <a:p>
            <a:pPr algn="ctr"/>
            <a:endParaRPr lang="es-ES" sz="2000" b="1" dirty="0"/>
          </a:p>
          <a:p>
            <a:pPr algn="ctr"/>
            <a:r>
              <a:rPr lang="es-ES" sz="2000" b="1" u="sng" dirty="0"/>
              <a:t>Muchas gracias por ver esta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0359624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002599" y="1256166"/>
            <a:ext cx="80787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51496" y="972462"/>
            <a:ext cx="8604179" cy="146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Desarrollar un sistema de software en ambiente web, que permita optimizar la gestión de la ferretería familiar FERNE y ampliar su posicionamiento en el mercado.</a:t>
            </a:r>
          </a:p>
          <a:p>
            <a:pPr lvl="0" algn="just">
              <a:lnSpc>
                <a:spcPct val="150000"/>
              </a:lnSpc>
            </a:pP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51497" y="374761"/>
            <a:ext cx="3101303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6" name="Picture 4" descr="Resultado de imagen para pc escritorio">
            <a:extLst>
              <a:ext uri="{FF2B5EF4-FFF2-40B4-BE49-F238E27FC236}">
                <a16:creationId xmlns:a16="http://schemas.microsoft.com/office/drawing/2014/main" id="{7ECB2A29-A8D8-44EF-8871-FD42819B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66" y="2589867"/>
            <a:ext cx="2586682" cy="150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8F2EC7D-737A-498A-A4A9-1AD52B323845}"/>
              </a:ext>
            </a:extLst>
          </p:cNvPr>
          <p:cNvSpPr txBox="1"/>
          <p:nvPr/>
        </p:nvSpPr>
        <p:spPr>
          <a:xfrm>
            <a:off x="486032" y="4749115"/>
            <a:ext cx="4085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Realizar ventas en el local.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Gestionar la interacción con los proveedores.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Mantenedor tablas maestras base de datos.</a:t>
            </a: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80214A-50C5-4AD0-8990-F883A865ADA1}"/>
              </a:ext>
            </a:extLst>
          </p:cNvPr>
          <p:cNvSpPr txBox="1"/>
          <p:nvPr/>
        </p:nvSpPr>
        <p:spPr>
          <a:xfrm>
            <a:off x="4769707" y="4749115"/>
            <a:ext cx="4085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Gestionar las ventas tanto en el local como por internet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Servicio de despacho sólo para los clientes de la comuna.</a:t>
            </a:r>
          </a:p>
          <a:p>
            <a:pPr marL="342900" indent="-342900" algn="just">
              <a:buFontTx/>
              <a:buChar char="-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Generación de reportes y estadísticas.</a:t>
            </a: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723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002599" y="1256166"/>
            <a:ext cx="80787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51497" y="374761"/>
            <a:ext cx="3101303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TECNOLOGÍA A UTILIZAR</a:t>
            </a: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6" name="Picture 4" descr="Resultado de imagen para pc escritorio">
            <a:extLst>
              <a:ext uri="{FF2B5EF4-FFF2-40B4-BE49-F238E27FC236}">
                <a16:creationId xmlns:a16="http://schemas.microsoft.com/office/drawing/2014/main" id="{7ECB2A29-A8D8-44EF-8871-FD42819B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48" y="3012711"/>
            <a:ext cx="2586682" cy="150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4AE629F-C329-430D-8625-F11A01B4FFE4}"/>
              </a:ext>
            </a:extLst>
          </p:cNvPr>
          <p:cNvSpPr txBox="1"/>
          <p:nvPr/>
        </p:nvSpPr>
        <p:spPr>
          <a:xfrm>
            <a:off x="6267635" y="4634091"/>
            <a:ext cx="195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ASP.NET</a:t>
            </a:r>
          </a:p>
        </p:txBody>
      </p:sp>
      <p:pic>
        <p:nvPicPr>
          <p:cNvPr id="5124" name="Picture 4" descr="Resultado de imagen para oracle database">
            <a:extLst>
              <a:ext uri="{FF2B5EF4-FFF2-40B4-BE49-F238E27FC236}">
                <a16:creationId xmlns:a16="http://schemas.microsoft.com/office/drawing/2014/main" id="{A6AAB224-9A1E-422A-B33D-E4B88217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63" y="26139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1CA2949E-EB65-48A4-8F50-7393A457657D}"/>
              </a:ext>
            </a:extLst>
          </p:cNvPr>
          <p:cNvSpPr/>
          <p:nvPr/>
        </p:nvSpPr>
        <p:spPr>
          <a:xfrm rot="10800000">
            <a:off x="3690551" y="3429000"/>
            <a:ext cx="1762897" cy="442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19883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002599" y="1357125"/>
            <a:ext cx="80787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51497" y="374761"/>
            <a:ext cx="3101303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PERFILES</a:t>
            </a:r>
          </a:p>
        </p:txBody>
      </p:sp>
      <p:pic>
        <p:nvPicPr>
          <p:cNvPr id="5" name="Picture 10" descr="Imagen relacionada">
            <a:extLst>
              <a:ext uri="{FF2B5EF4-FFF2-40B4-BE49-F238E27FC236}">
                <a16:creationId xmlns:a16="http://schemas.microsoft.com/office/drawing/2014/main" id="{EB310AAD-5A6E-42F3-9BD2-47A081DF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24" y="1357125"/>
            <a:ext cx="1307756" cy="13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n relacionada">
            <a:extLst>
              <a:ext uri="{FF2B5EF4-FFF2-40B4-BE49-F238E27FC236}">
                <a16:creationId xmlns:a16="http://schemas.microsoft.com/office/drawing/2014/main" id="{CC4F5818-5479-4C81-BF4B-7C4206B0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48" y="1357125"/>
            <a:ext cx="1307756" cy="13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n relacionada">
            <a:extLst>
              <a:ext uri="{FF2B5EF4-FFF2-40B4-BE49-F238E27FC236}">
                <a16:creationId xmlns:a16="http://schemas.microsoft.com/office/drawing/2014/main" id="{12FBE883-58A5-4E1E-B5A0-E057044C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56" y="1357125"/>
            <a:ext cx="1307756" cy="13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n relacionada">
            <a:extLst>
              <a:ext uri="{FF2B5EF4-FFF2-40B4-BE49-F238E27FC236}">
                <a16:creationId xmlns:a16="http://schemas.microsoft.com/office/drawing/2014/main" id="{9B0C19CF-29CE-42B5-9118-170F28DC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80" y="4179659"/>
            <a:ext cx="1307756" cy="13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n relacionada">
            <a:extLst>
              <a:ext uri="{FF2B5EF4-FFF2-40B4-BE49-F238E27FC236}">
                <a16:creationId xmlns:a16="http://schemas.microsoft.com/office/drawing/2014/main" id="{45FEF3F2-281D-4557-BA9F-75A5541C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372" y="4179659"/>
            <a:ext cx="1307756" cy="130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61882D6-FCE9-4C8B-BB4B-B3CDB332D90C}"/>
              </a:ext>
            </a:extLst>
          </p:cNvPr>
          <p:cNvSpPr txBox="1"/>
          <p:nvPr/>
        </p:nvSpPr>
        <p:spPr>
          <a:xfrm>
            <a:off x="651089" y="2885348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67BAE2-EF63-4546-AF24-45C70F7AFE7A}"/>
              </a:ext>
            </a:extLst>
          </p:cNvPr>
          <p:cNvSpPr txBox="1"/>
          <p:nvPr/>
        </p:nvSpPr>
        <p:spPr>
          <a:xfrm>
            <a:off x="3469280" y="290594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EMPLEADO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9DFAE6-2D24-44D0-9AE8-7C39E49EAED5}"/>
              </a:ext>
            </a:extLst>
          </p:cNvPr>
          <p:cNvSpPr txBox="1"/>
          <p:nvPr/>
        </p:nvSpPr>
        <p:spPr>
          <a:xfrm>
            <a:off x="6194488" y="2885348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VENDEDOR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99CE7-8E8D-4FFF-AE13-8F5765D3141F}"/>
              </a:ext>
            </a:extLst>
          </p:cNvPr>
          <p:cNvSpPr txBox="1"/>
          <p:nvPr/>
        </p:nvSpPr>
        <p:spPr>
          <a:xfrm>
            <a:off x="2082412" y="564794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F2E096-EB7A-4DC1-99B7-BBB80FEF2B25}"/>
              </a:ext>
            </a:extLst>
          </p:cNvPr>
          <p:cNvSpPr txBox="1"/>
          <p:nvPr/>
        </p:nvSpPr>
        <p:spPr>
          <a:xfrm>
            <a:off x="4938704" y="564794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</p:spTree>
    <p:extLst>
      <p:ext uri="{BB962C8B-B14F-4D97-AF65-F5344CB8AC3E}">
        <p14:creationId xmlns:p14="http://schemas.microsoft.com/office/powerpoint/2010/main" val="89510557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101303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B13AE2-55E0-457D-9ABA-08782B281C9C}"/>
              </a:ext>
            </a:extLst>
          </p:cNvPr>
          <p:cNvSpPr txBox="1"/>
          <p:nvPr/>
        </p:nvSpPr>
        <p:spPr>
          <a:xfrm>
            <a:off x="251497" y="1070919"/>
            <a:ext cx="42172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Módulos de Registro</a:t>
            </a:r>
          </a:p>
          <a:p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Registro de Clientes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Registro de Productos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Registro de Proveedores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Registro de Facturas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Registro de Boletas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Registro de Orden de Compra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Registro de Empleado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Registro de Recepción de Producto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Informes y Estadísticas</a:t>
            </a: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A45AED-09F9-4311-AC2B-32513A35E5D1}"/>
              </a:ext>
            </a:extLst>
          </p:cNvPr>
          <p:cNvSpPr txBox="1"/>
          <p:nvPr/>
        </p:nvSpPr>
        <p:spPr>
          <a:xfrm>
            <a:off x="4675216" y="3225501"/>
            <a:ext cx="42172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Módulos de Administración</a:t>
            </a:r>
          </a:p>
          <a:p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AutoNum type="arabicPeriod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Administración de Facturación</a:t>
            </a:r>
          </a:p>
          <a:p>
            <a:pPr marL="457200" lvl="0" indent="-457200">
              <a:buAutoNum type="arabicPeriod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Administración de Boleta</a:t>
            </a:r>
          </a:p>
          <a:p>
            <a:pPr marL="457200" lvl="0" indent="-457200">
              <a:buAutoNum type="arabicPeriod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Administración de Producto</a:t>
            </a:r>
          </a:p>
          <a:p>
            <a:pPr marL="457200" lvl="0" indent="-457200">
              <a:buAutoNum type="arabicPeriod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Administración de Orden de Compra</a:t>
            </a:r>
          </a:p>
          <a:p>
            <a:pPr marL="457200" lvl="0" indent="-457200">
              <a:buAutoNum type="arabicPeriod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Módulo de Ventas</a:t>
            </a:r>
          </a:p>
          <a:p>
            <a:pPr marL="457200" lvl="0" indent="-457200">
              <a:buAutoNum type="arabicPeriod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Módulo de Mantenimiento</a:t>
            </a:r>
          </a:p>
        </p:txBody>
      </p:sp>
      <p:pic>
        <p:nvPicPr>
          <p:cNvPr id="17" name="Picture 4" descr="Resultado de imagen para pc escritorio">
            <a:extLst>
              <a:ext uri="{FF2B5EF4-FFF2-40B4-BE49-F238E27FC236}">
                <a16:creationId xmlns:a16="http://schemas.microsoft.com/office/drawing/2014/main" id="{84D1EB58-2F7B-48DE-88FF-28B7DE264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29" y="1457541"/>
            <a:ext cx="2586682" cy="150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89511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101303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 DE DESARROLLO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D7F8AC3-4114-4D27-8459-5B041C9BD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42108"/>
              </p:ext>
            </p:extLst>
          </p:nvPr>
        </p:nvGraphicFramePr>
        <p:xfrm>
          <a:off x="345989" y="1005016"/>
          <a:ext cx="8542638" cy="547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307343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4906429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 DE TRABAJO - SCRUM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32966C-D775-46AF-9227-91D7EE2D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4" y="1935332"/>
            <a:ext cx="8513685" cy="37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4701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51497" y="374761"/>
            <a:ext cx="3414341" cy="34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BASE DE DATOS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53C9A5-219A-4387-B01E-5E14FF5A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2" y="823625"/>
            <a:ext cx="8096435" cy="60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4113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375</Words>
  <Application>Microsoft Office PowerPoint</Application>
  <PresentationFormat>Presentación en pantalla (4:3)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Asus</cp:lastModifiedBy>
  <cp:revision>28</cp:revision>
  <dcterms:modified xsi:type="dcterms:W3CDTF">2020-07-17T19:50:32Z</dcterms:modified>
</cp:coreProperties>
</file>