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8" r:id="rId13"/>
    <p:sldId id="269" r:id="rId14"/>
    <p:sldId id="274" r:id="rId15"/>
    <p:sldId id="270" r:id="rId16"/>
    <p:sldId id="276" r:id="rId17"/>
    <p:sldId id="271" r:id="rId18"/>
    <p:sldId id="272" r:id="rId19"/>
    <p:sldId id="282" r:id="rId20"/>
    <p:sldId id="279" r:id="rId21"/>
    <p:sldId id="280" r:id="rId22"/>
    <p:sldId id="275" r:id="rId23"/>
    <p:sldId id="277" r:id="rId24"/>
    <p:sldId id="278" r:id="rId25"/>
    <p:sldId id="28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40E7-35BA-4D42-A969-8D72ABA24339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D0BA0-CB53-416D-B251-41332004F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90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40E7-35BA-4D42-A969-8D72ABA24339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D0BA0-CB53-416D-B251-41332004F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69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40E7-35BA-4D42-A969-8D72ABA24339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D0BA0-CB53-416D-B251-41332004F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73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40E7-35BA-4D42-A969-8D72ABA24339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D0BA0-CB53-416D-B251-41332004F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58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40E7-35BA-4D42-A969-8D72ABA24339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D0BA0-CB53-416D-B251-41332004F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8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40E7-35BA-4D42-A969-8D72ABA24339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D0BA0-CB53-416D-B251-41332004F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02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40E7-35BA-4D42-A969-8D72ABA24339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D0BA0-CB53-416D-B251-41332004F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17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40E7-35BA-4D42-A969-8D72ABA24339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D0BA0-CB53-416D-B251-41332004F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59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40E7-35BA-4D42-A969-8D72ABA24339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D0BA0-CB53-416D-B251-41332004F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5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40E7-35BA-4D42-A969-8D72ABA24339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D0BA0-CB53-416D-B251-41332004F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01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40E7-35BA-4D42-A969-8D72ABA24339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D0BA0-CB53-416D-B251-41332004F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29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140E7-35BA-4D42-A969-8D72ABA24339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D0BA0-CB53-416D-B251-41332004F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3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xxxxxx.com/registration/123456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代理系统需求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65712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代理后台</a:t>
            </a:r>
            <a:r>
              <a:rPr lang="zh-CN" altLang="en-US" dirty="0" smtClean="0"/>
              <a:t>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</a:t>
            </a:r>
            <a:r>
              <a:rPr lang="zh-CN" altLang="en-US" dirty="0" smtClean="0"/>
              <a:t>页</a:t>
            </a:r>
            <a:endParaRPr lang="en-US" altLang="zh-CN" dirty="0"/>
          </a:p>
          <a:p>
            <a:r>
              <a:rPr lang="zh-CN" altLang="en-US" dirty="0" smtClean="0"/>
              <a:t>个人账户</a:t>
            </a:r>
            <a:endParaRPr lang="en-US" altLang="zh-CN" dirty="0" smtClean="0"/>
          </a:p>
          <a:p>
            <a:r>
              <a:rPr lang="zh-CN" altLang="en-US" dirty="0"/>
              <a:t>报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r>
              <a:rPr lang="zh-CN" altLang="en-US" dirty="0"/>
              <a:t>优</a:t>
            </a:r>
            <a:r>
              <a:rPr lang="zh-CN" altLang="en-US" dirty="0" smtClean="0"/>
              <a:t>惠活动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237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0" y="82748"/>
            <a:ext cx="1269242" cy="565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rgbClr val="FF0000"/>
                </a:solidFill>
              </a:rPr>
              <a:t>首页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68739" y="514960"/>
            <a:ext cx="3589361" cy="805218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US" altLang="zh-CN" dirty="0"/>
              <a:t>ogo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1163869" y="508379"/>
            <a:ext cx="798844" cy="28319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登出</a:t>
            </a:r>
            <a:endParaRPr lang="en-US" dirty="0"/>
          </a:p>
        </p:txBody>
      </p:sp>
      <p:sp>
        <p:nvSpPr>
          <p:cNvPr id="30" name="Text Placeholder 4"/>
          <p:cNvSpPr txBox="1">
            <a:spLocks/>
          </p:cNvSpPr>
          <p:nvPr/>
        </p:nvSpPr>
        <p:spPr>
          <a:xfrm>
            <a:off x="9437051" y="498143"/>
            <a:ext cx="1826643" cy="467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您</a:t>
            </a:r>
            <a:r>
              <a:rPr lang="zh-CN" altLang="en-US" dirty="0" smtClean="0"/>
              <a:t>好，</a:t>
            </a:r>
            <a:r>
              <a:rPr lang="en-US" altLang="zh-CN" dirty="0" smtClean="0"/>
              <a:t>[Username]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68739" y="1698655"/>
            <a:ext cx="988615" cy="3336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068718" y="1698655"/>
            <a:ext cx="1168609" cy="3336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个人账户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502812" y="1698655"/>
            <a:ext cx="1420622" cy="3336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报表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220523" y="1698655"/>
            <a:ext cx="1412289" cy="3336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优</a:t>
            </a:r>
            <a:r>
              <a:rPr lang="zh-CN" altLang="en-US" dirty="0" smtClean="0"/>
              <a:t>惠活动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30603" y="2410789"/>
            <a:ext cx="7926543" cy="322573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最新首存优惠</a:t>
            </a:r>
            <a:r>
              <a:rPr lang="zh-CN" altLang="en-US" dirty="0" smtClean="0"/>
              <a:t>红利展示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8938083" y="2410789"/>
            <a:ext cx="2225786" cy="41429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新闻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8938082" y="3029803"/>
            <a:ext cx="2225787" cy="260672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（例如：网站将在</a:t>
            </a:r>
            <a:r>
              <a:rPr lang="en-US" altLang="zh-CN" dirty="0" smtClean="0"/>
              <a:t>x</a:t>
            </a:r>
            <a:r>
              <a:rPr lang="zh-CN" altLang="en-US" dirty="0" smtClean="0"/>
              <a:t>月</a:t>
            </a:r>
            <a:r>
              <a:rPr lang="en-US" altLang="zh-CN" dirty="0" smtClean="0"/>
              <a:t>x</a:t>
            </a:r>
            <a:r>
              <a:rPr lang="zh-CN" altLang="en-US" dirty="0" smtClean="0"/>
              <a:t>日早上</a:t>
            </a:r>
            <a:r>
              <a:rPr lang="en-US" altLang="zh-CN" dirty="0" smtClean="0"/>
              <a:t>5-7</a:t>
            </a:r>
            <a:r>
              <a:rPr lang="zh-CN" altLang="en-US" dirty="0" smtClean="0"/>
              <a:t>点进行维护；</a:t>
            </a:r>
            <a:endParaRPr lang="en-US" altLang="zh-CN" dirty="0" smtClean="0"/>
          </a:p>
          <a:p>
            <a:pPr algn="ctr"/>
            <a:r>
              <a:rPr lang="en-US" dirty="0" smtClean="0"/>
              <a:t>11</a:t>
            </a:r>
            <a:r>
              <a:rPr lang="zh-CN" altLang="en-US" dirty="0" smtClean="0"/>
              <a:t>月份的佣金已经发放完毕；</a:t>
            </a:r>
            <a:endParaRPr lang="en-US" altLang="zh-CN" dirty="0" smtClean="0"/>
          </a:p>
          <a:p>
            <a:pPr algn="ctr"/>
            <a:r>
              <a:rPr lang="zh-CN" altLang="en-US" dirty="0"/>
              <a:t>代</a:t>
            </a:r>
            <a:r>
              <a:rPr lang="zh-CN" altLang="en-US" dirty="0" smtClean="0"/>
              <a:t>理佣金将在</a:t>
            </a:r>
            <a:r>
              <a:rPr lang="en-US" altLang="zh-CN" dirty="0" smtClean="0"/>
              <a:t>1</a:t>
            </a:r>
            <a:r>
              <a:rPr lang="zh-CN" altLang="en-US" dirty="0" smtClean="0"/>
              <a:t>月份调高至</a:t>
            </a:r>
            <a:r>
              <a:rPr lang="en-US" altLang="zh-CN" dirty="0" smtClean="0"/>
              <a:t>45%</a:t>
            </a:r>
            <a:r>
              <a:rPr lang="zh-CN" altLang="en-US" dirty="0" smtClean="0"/>
              <a:t>；）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827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4"/>
          <p:cNvSpPr txBox="1">
            <a:spLocks/>
          </p:cNvSpPr>
          <p:nvPr/>
        </p:nvSpPr>
        <p:spPr>
          <a:xfrm>
            <a:off x="-1" y="30208"/>
            <a:ext cx="1883391" cy="761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rgbClr val="FF0000"/>
                </a:solidFill>
              </a:rPr>
              <a:t>个人账户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68739" y="514960"/>
            <a:ext cx="3589361" cy="805218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US" altLang="zh-CN" dirty="0"/>
              <a:t>ogo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1163869" y="508379"/>
            <a:ext cx="798844" cy="28319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登出</a:t>
            </a:r>
            <a:endParaRPr lang="en-US" dirty="0"/>
          </a:p>
        </p:txBody>
      </p:sp>
      <p:sp>
        <p:nvSpPr>
          <p:cNvPr id="19" name="Text Placeholder 4"/>
          <p:cNvSpPr txBox="1">
            <a:spLocks/>
          </p:cNvSpPr>
          <p:nvPr/>
        </p:nvSpPr>
        <p:spPr>
          <a:xfrm>
            <a:off x="9437051" y="498143"/>
            <a:ext cx="1826643" cy="467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您</a:t>
            </a:r>
            <a:r>
              <a:rPr lang="zh-CN" altLang="en-US" dirty="0" smtClean="0"/>
              <a:t>好，</a:t>
            </a:r>
            <a:r>
              <a:rPr lang="en-US" altLang="zh-CN" dirty="0" smtClean="0"/>
              <a:t>[Username]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68739" y="1698655"/>
            <a:ext cx="988615" cy="3336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068718" y="1698655"/>
            <a:ext cx="1168609" cy="3336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个人账户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502812" y="1698655"/>
            <a:ext cx="1420622" cy="3336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报表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220523" y="1698655"/>
            <a:ext cx="1412289" cy="3336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优</a:t>
            </a:r>
            <a:r>
              <a:rPr lang="zh-CN" altLang="en-US" dirty="0" smtClean="0"/>
              <a:t>惠活动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68739" y="2410789"/>
            <a:ext cx="2132827" cy="34741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个人信息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68739" y="3985191"/>
            <a:ext cx="2132827" cy="34741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银行信息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68739" y="3182803"/>
            <a:ext cx="2132827" cy="34741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佣金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337151" y="2362773"/>
            <a:ext cx="7635649" cy="35321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您上次的登陆时间是：</a:t>
            </a:r>
            <a:r>
              <a:rPr lang="en-US" altLang="zh-CN" dirty="0" smtClean="0"/>
              <a:t>2014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11</a:t>
            </a:r>
            <a:r>
              <a:rPr lang="zh-CN" altLang="en-US" dirty="0" smtClean="0"/>
              <a:t>日</a:t>
            </a:r>
            <a:r>
              <a:rPr lang="en-US" altLang="zh-CN" dirty="0" smtClean="0"/>
              <a:t>22:22</a:t>
            </a:r>
          </a:p>
          <a:p>
            <a:pPr algn="ctr"/>
            <a:r>
              <a:rPr lang="zh-CN" altLang="en-US" dirty="0" smtClean="0"/>
              <a:t>上次登录的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地址是：</a:t>
            </a:r>
            <a:r>
              <a:rPr lang="en-US" altLang="zh-CN" dirty="0" smtClean="0"/>
              <a:t>100.100.100.100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68739" y="4787579"/>
            <a:ext cx="2132827" cy="34741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代理推广链接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68738" y="5547549"/>
            <a:ext cx="2132827" cy="34741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登陆</a:t>
            </a:r>
            <a:r>
              <a:rPr lang="zh-CN" altLang="en-US" dirty="0" smtClean="0"/>
              <a:t>历史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223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</a:t>
            </a:r>
            <a:r>
              <a:rPr lang="zh-CN" altLang="en-US" dirty="0" smtClean="0"/>
              <a:t>人账户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个人信息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80798" y="1742927"/>
            <a:ext cx="9641806" cy="478793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/>
              <a:t>个人信息</a:t>
            </a:r>
            <a:endParaRPr lang="en-US" altLang="zh-CN" sz="2800" b="1" dirty="0" smtClean="0"/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用户名：</a:t>
            </a:r>
            <a:r>
              <a:rPr lang="en-US" altLang="zh-CN" dirty="0" err="1" smtClean="0"/>
              <a:t>xxxxx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（不可更改）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密码：****** （可更改，两次确认更改密码）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邮箱地址：</a:t>
            </a:r>
            <a:r>
              <a:rPr lang="en-US" altLang="zh-CN" dirty="0" smtClean="0"/>
              <a:t>xxxx@xxx.com</a:t>
            </a:r>
            <a:r>
              <a:rPr lang="zh-CN" altLang="en-US" dirty="0" smtClean="0"/>
              <a:t>（不可更改）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真实姓名：</a:t>
            </a:r>
            <a:r>
              <a:rPr lang="en-US" altLang="zh-CN" dirty="0" smtClean="0"/>
              <a:t>xxx</a:t>
            </a:r>
            <a:r>
              <a:rPr lang="zh-CN" altLang="en-US" dirty="0" smtClean="0"/>
              <a:t>（不可更改）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性别</a:t>
            </a:r>
            <a:r>
              <a:rPr lang="zh-CN" altLang="en-US" dirty="0" smtClean="0">
                <a:sym typeface="Wingdings" panose="05000000000000000000" pitchFamily="2" charset="2"/>
              </a:rPr>
              <a:t>： </a:t>
            </a:r>
            <a:r>
              <a:rPr lang="en-US" altLang="zh-CN" dirty="0" smtClean="0">
                <a:sym typeface="Wingdings" panose="05000000000000000000" pitchFamily="2" charset="2"/>
              </a:rPr>
              <a:t>x</a:t>
            </a:r>
            <a:r>
              <a:rPr lang="zh-CN" altLang="en-US" dirty="0" smtClean="0"/>
              <a:t> （不可更改）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出生日期：</a:t>
            </a:r>
            <a:r>
              <a:rPr lang="en-US" altLang="zh-CN" dirty="0" err="1" smtClean="0"/>
              <a:t>xxxxxx</a:t>
            </a:r>
            <a:r>
              <a:rPr lang="zh-CN" altLang="en-US" dirty="0" smtClean="0"/>
              <a:t>（不可更改）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联系电话：</a:t>
            </a:r>
            <a:r>
              <a:rPr lang="en-US" altLang="zh-CN" dirty="0" smtClean="0"/>
              <a:t>123456789</a:t>
            </a:r>
            <a:r>
              <a:rPr lang="zh-CN" altLang="en-US" dirty="0" smtClean="0"/>
              <a:t> （可更改）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 QQ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1234567</a:t>
            </a:r>
            <a:r>
              <a:rPr lang="zh-CN" altLang="en-US" dirty="0" smtClean="0"/>
              <a:t> （可更改）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 详细地址： （可更改）</a:t>
            </a:r>
            <a:endParaRPr lang="en-US" altLang="zh-CN" dirty="0"/>
          </a:p>
        </p:txBody>
      </p:sp>
      <p:sp>
        <p:nvSpPr>
          <p:cNvPr id="8" name="Rectangle 7"/>
          <p:cNvSpPr/>
          <p:nvPr/>
        </p:nvSpPr>
        <p:spPr>
          <a:xfrm>
            <a:off x="4211807" y="5661497"/>
            <a:ext cx="1332959" cy="3419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提交更新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5801701" y="5657360"/>
            <a:ext cx="1332959" cy="3419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取消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5935441" y="3503062"/>
            <a:ext cx="1199220" cy="26650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更改密码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7896116" y="3013788"/>
            <a:ext cx="2239347" cy="1511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旧密码：</a:t>
            </a:r>
            <a:endParaRPr lang="en-US" altLang="zh-CN" dirty="0" smtClean="0"/>
          </a:p>
          <a:p>
            <a:r>
              <a:rPr lang="zh-CN" altLang="en-US" dirty="0" smtClean="0"/>
              <a:t>新密码：</a:t>
            </a:r>
            <a:endParaRPr lang="en-US" altLang="zh-CN" dirty="0" smtClean="0"/>
          </a:p>
          <a:p>
            <a:r>
              <a:rPr lang="zh-CN" altLang="en-US" dirty="0"/>
              <a:t>确</a:t>
            </a:r>
            <a:r>
              <a:rPr lang="zh-CN" altLang="en-US" dirty="0" smtClean="0"/>
              <a:t>认新密码：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147039" y="4209075"/>
            <a:ext cx="859035" cy="2730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确认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9110894" y="4209075"/>
            <a:ext cx="896358" cy="2730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 smtClean="0"/>
              <a:t>取消</a:t>
            </a:r>
            <a:endParaRPr lang="en-US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338341" y="3704253"/>
            <a:ext cx="354094" cy="130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725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个</a:t>
            </a:r>
            <a:r>
              <a:rPr lang="zh-CN" altLang="en-US" dirty="0" smtClean="0"/>
              <a:t>人账户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佣金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80798" y="1742927"/>
            <a:ext cx="9641806" cy="478793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 smtClean="0"/>
              <a:t>    佣金</a:t>
            </a:r>
            <a:endParaRPr lang="en-US" altLang="zh-CN" sz="3200" b="1" dirty="0" smtClean="0"/>
          </a:p>
          <a:p>
            <a:endParaRPr lang="en-US" altLang="zh-CN" dirty="0"/>
          </a:p>
          <a:p>
            <a:r>
              <a:rPr lang="zh-CN" altLang="en-US" dirty="0" smtClean="0"/>
              <a:t>        历史记录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985679"/>
              </p:ext>
            </p:extLst>
          </p:nvPr>
        </p:nvGraphicFramePr>
        <p:xfrm>
          <a:off x="1436914" y="3638940"/>
          <a:ext cx="5635690" cy="24632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13883"/>
                <a:gridCol w="2521807"/>
              </a:tblGrid>
              <a:tr h="3518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时间段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金额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518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2014</a:t>
                      </a:r>
                      <a:r>
                        <a:rPr lang="zh-CN" altLang="en-US" sz="1100" u="none" strike="noStrike" dirty="0">
                          <a:effectLst/>
                        </a:rPr>
                        <a:t>年</a:t>
                      </a:r>
                      <a:r>
                        <a:rPr lang="en-US" altLang="zh-CN" sz="1100" u="none" strike="noStrike" dirty="0">
                          <a:effectLst/>
                        </a:rPr>
                        <a:t>9</a:t>
                      </a:r>
                      <a:r>
                        <a:rPr lang="zh-CN" altLang="en-US" sz="1100" u="none" strike="noStrike" dirty="0">
                          <a:effectLst/>
                        </a:rPr>
                        <a:t>月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518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2014</a:t>
                      </a:r>
                      <a:r>
                        <a:rPr lang="zh-CN" altLang="en-US" sz="1100" u="none" strike="noStrike">
                          <a:effectLst/>
                        </a:rPr>
                        <a:t>年</a:t>
                      </a:r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518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2014</a:t>
                      </a:r>
                      <a:r>
                        <a:rPr lang="zh-CN" altLang="en-US" sz="1100" u="none" strike="noStrike">
                          <a:effectLst/>
                        </a:rPr>
                        <a:t>年</a:t>
                      </a:r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518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2014</a:t>
                      </a:r>
                      <a:r>
                        <a:rPr lang="zh-CN" altLang="en-US" sz="1100" u="none" strike="noStrike">
                          <a:effectLst/>
                        </a:rPr>
                        <a:t>年</a:t>
                      </a:r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518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2015</a:t>
                      </a:r>
                      <a:r>
                        <a:rPr lang="zh-CN" altLang="en-US" sz="1100" u="none" strike="noStrike">
                          <a:effectLst/>
                        </a:rPr>
                        <a:t>年</a:t>
                      </a:r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518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2015</a:t>
                      </a:r>
                      <a:r>
                        <a:rPr lang="zh-CN" altLang="en-US" sz="1100" u="none" strike="noStrike">
                          <a:effectLst/>
                        </a:rPr>
                        <a:t>年</a:t>
                      </a:r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0232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838200" y="723331"/>
            <a:ext cx="10515600" cy="9673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个人账户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银行信息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80798" y="1742927"/>
            <a:ext cx="9641806" cy="478793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 smtClean="0"/>
              <a:t>银行信息</a:t>
            </a:r>
            <a:endParaRPr lang="en-US" altLang="zh-CN" sz="3200" b="1" dirty="0" smtClean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银行账户姓名：</a:t>
            </a:r>
            <a:endParaRPr lang="en-US" altLang="zh-CN" dirty="0" smtClean="0"/>
          </a:p>
          <a:p>
            <a:r>
              <a:rPr lang="zh-CN" altLang="en-US" sz="1600" dirty="0" smtClean="0">
                <a:solidFill>
                  <a:srgbClr val="FF0000"/>
                </a:solidFill>
              </a:rPr>
              <a:t>    （必须与代理账户的真实姓名一致）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账</a:t>
            </a:r>
            <a:r>
              <a:rPr lang="zh-CN" altLang="en-US" dirty="0" smtClean="0"/>
              <a:t>号：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银</a:t>
            </a:r>
            <a:r>
              <a:rPr lang="zh-CN" altLang="en-US" dirty="0" smtClean="0"/>
              <a:t>行名称：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支</a:t>
            </a:r>
            <a:r>
              <a:rPr lang="zh-CN" altLang="en-US" dirty="0" smtClean="0"/>
              <a:t>行名称：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开户</a:t>
            </a:r>
            <a:r>
              <a:rPr lang="zh-CN" altLang="en-US" dirty="0" smtClean="0"/>
              <a:t>行省、市：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7" name="Rectangle 6"/>
          <p:cNvSpPr/>
          <p:nvPr/>
        </p:nvSpPr>
        <p:spPr>
          <a:xfrm>
            <a:off x="4211807" y="5661497"/>
            <a:ext cx="1332959" cy="3419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提交更新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5801701" y="5657360"/>
            <a:ext cx="1332959" cy="3419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取消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75680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个人账户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代理推广链接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80798" y="1742927"/>
            <a:ext cx="9641806" cy="478793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 smtClean="0"/>
              <a:t>    代理推广链接</a:t>
            </a:r>
            <a:endParaRPr lang="en-US" altLang="zh-CN" sz="3200" b="1" dirty="0" smtClean="0"/>
          </a:p>
          <a:p>
            <a:endParaRPr lang="en-US" altLang="zh-CN" dirty="0"/>
          </a:p>
          <a:p>
            <a:r>
              <a:rPr lang="zh-CN" altLang="en-US" dirty="0" smtClean="0"/>
              <a:t>        </a:t>
            </a:r>
            <a:r>
              <a:rPr lang="en-US" altLang="zh-CN" dirty="0" smtClean="0">
                <a:hlinkClick r:id="rId2"/>
              </a:rPr>
              <a:t>www.xxxxxx.com/registration/123456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如果链接出现问题，请及时联系您的专属客户经理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01890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/>
          </p:cNvSpPr>
          <p:nvPr/>
        </p:nvSpPr>
        <p:spPr>
          <a:xfrm>
            <a:off x="838200" y="3461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个</a:t>
            </a:r>
            <a:r>
              <a:rPr lang="zh-CN" altLang="en-US" dirty="0" smtClean="0"/>
              <a:t>人账户 </a:t>
            </a:r>
            <a:r>
              <a:rPr lang="en-US" altLang="zh-CN" dirty="0" smtClean="0"/>
              <a:t>-&gt; </a:t>
            </a:r>
            <a:r>
              <a:rPr lang="zh-CN" altLang="en-US" dirty="0"/>
              <a:t>登陆</a:t>
            </a:r>
            <a:r>
              <a:rPr lang="zh-CN" altLang="en-US" dirty="0" smtClean="0"/>
              <a:t>历史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88325" y="1767230"/>
            <a:ext cx="9641806" cy="478793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       登</a:t>
            </a:r>
            <a:r>
              <a:rPr lang="zh-CN" altLang="en-US" dirty="0"/>
              <a:t>录历</a:t>
            </a:r>
            <a:r>
              <a:rPr lang="zh-CN" altLang="en-US" dirty="0" smtClean="0"/>
              <a:t>史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      您近期最后</a:t>
            </a:r>
            <a:r>
              <a:rPr lang="en-US" altLang="zh-CN" dirty="0" smtClean="0"/>
              <a:t>10</a:t>
            </a:r>
            <a:r>
              <a:rPr lang="zh-CN" altLang="en-US" dirty="0" smtClean="0"/>
              <a:t>次的登陆账户历史记录：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110508"/>
              </p:ext>
            </p:extLst>
          </p:nvPr>
        </p:nvGraphicFramePr>
        <p:xfrm>
          <a:off x="1351128" y="3078566"/>
          <a:ext cx="6660108" cy="33401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82052"/>
                <a:gridCol w="3478056"/>
              </a:tblGrid>
              <a:tr h="30364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日期</a:t>
                      </a:r>
                      <a:r>
                        <a:rPr lang="en-US" altLang="zh-CN" sz="1100" u="none" strike="noStrike" dirty="0">
                          <a:effectLst/>
                        </a:rPr>
                        <a:t>&amp;</a:t>
                      </a:r>
                      <a:r>
                        <a:rPr lang="zh-CN" altLang="en-US" sz="1100" u="none" strike="noStrike" dirty="0">
                          <a:effectLst/>
                        </a:rPr>
                        <a:t>时间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IP</a:t>
                      </a:r>
                      <a:r>
                        <a:rPr lang="zh-CN" altLang="en-US" sz="1100" u="none" strike="noStrike">
                          <a:effectLst/>
                        </a:rPr>
                        <a:t>地址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0364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2014</a:t>
                      </a:r>
                      <a:r>
                        <a:rPr lang="zh-CN" altLang="en-US" sz="1100" u="none" strike="noStrike">
                          <a:effectLst/>
                        </a:rPr>
                        <a:t>年</a:t>
                      </a:r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r>
                        <a:rPr lang="en-US" altLang="zh-CN" sz="1100" u="none" strike="noStrike">
                          <a:effectLst/>
                        </a:rPr>
                        <a:t>15:56:56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100.100.100.100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0364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2014</a:t>
                      </a:r>
                      <a:r>
                        <a:rPr lang="zh-CN" altLang="en-US" sz="1100" u="none" strike="noStrike">
                          <a:effectLst/>
                        </a:rPr>
                        <a:t>年</a:t>
                      </a:r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r>
                        <a:rPr lang="en-US" altLang="zh-CN" sz="1100" u="none" strike="noStrike">
                          <a:effectLst/>
                        </a:rPr>
                        <a:t>15:56:56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100.100.100.100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0364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2014</a:t>
                      </a:r>
                      <a:r>
                        <a:rPr lang="zh-CN" altLang="en-US" sz="1100" u="none" strike="noStrike">
                          <a:effectLst/>
                        </a:rPr>
                        <a:t>年</a:t>
                      </a:r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r>
                        <a:rPr lang="en-US" altLang="zh-CN" sz="1100" u="none" strike="noStrike">
                          <a:effectLst/>
                        </a:rPr>
                        <a:t>15:56:56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100.100.100.100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0364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2014</a:t>
                      </a:r>
                      <a:r>
                        <a:rPr lang="zh-CN" altLang="en-US" sz="1100" u="none" strike="noStrike">
                          <a:effectLst/>
                        </a:rPr>
                        <a:t>年</a:t>
                      </a:r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r>
                        <a:rPr lang="en-US" altLang="zh-CN" sz="1100" u="none" strike="noStrike">
                          <a:effectLst/>
                        </a:rPr>
                        <a:t>15:56:56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100.100.100.100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0364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2014</a:t>
                      </a:r>
                      <a:r>
                        <a:rPr lang="zh-CN" altLang="en-US" sz="1100" u="none" strike="noStrike">
                          <a:effectLst/>
                        </a:rPr>
                        <a:t>年</a:t>
                      </a:r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r>
                        <a:rPr lang="en-US" altLang="zh-CN" sz="1100" u="none" strike="noStrike">
                          <a:effectLst/>
                        </a:rPr>
                        <a:t>15:56:56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100.100.100.100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0364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2014</a:t>
                      </a:r>
                      <a:r>
                        <a:rPr lang="zh-CN" altLang="en-US" sz="1100" u="none" strike="noStrike">
                          <a:effectLst/>
                        </a:rPr>
                        <a:t>年</a:t>
                      </a:r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r>
                        <a:rPr lang="en-US" altLang="zh-CN" sz="1100" u="none" strike="noStrike">
                          <a:effectLst/>
                        </a:rPr>
                        <a:t>15:56:56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100.100.100.100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0364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2014</a:t>
                      </a:r>
                      <a:r>
                        <a:rPr lang="zh-CN" altLang="en-US" sz="1100" u="none" strike="noStrike">
                          <a:effectLst/>
                        </a:rPr>
                        <a:t>年</a:t>
                      </a:r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r>
                        <a:rPr lang="en-US" altLang="zh-CN" sz="1100" u="none" strike="noStrike">
                          <a:effectLst/>
                        </a:rPr>
                        <a:t>15:56:56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100.100.100.100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0364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2014</a:t>
                      </a:r>
                      <a:r>
                        <a:rPr lang="zh-CN" altLang="en-US" sz="1100" u="none" strike="noStrike">
                          <a:effectLst/>
                        </a:rPr>
                        <a:t>年</a:t>
                      </a:r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r>
                        <a:rPr lang="en-US" altLang="zh-CN" sz="1100" u="none" strike="noStrike">
                          <a:effectLst/>
                        </a:rPr>
                        <a:t>15:56:56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100.100.100.100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0364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2014</a:t>
                      </a:r>
                      <a:r>
                        <a:rPr lang="zh-CN" altLang="en-US" sz="1100" u="none" strike="noStrike">
                          <a:effectLst/>
                        </a:rPr>
                        <a:t>年</a:t>
                      </a:r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r>
                        <a:rPr lang="en-US" altLang="zh-CN" sz="1100" u="none" strike="noStrike">
                          <a:effectLst/>
                        </a:rPr>
                        <a:t>15:56:56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100.100.100.100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0364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2014</a:t>
                      </a:r>
                      <a:r>
                        <a:rPr lang="zh-CN" altLang="en-US" sz="1100" u="none" strike="noStrike">
                          <a:effectLst/>
                        </a:rPr>
                        <a:t>年</a:t>
                      </a:r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r>
                        <a:rPr lang="en-US" altLang="zh-CN" sz="1100" u="none" strike="noStrike">
                          <a:effectLst/>
                        </a:rPr>
                        <a:t>15:56:56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100.100.100.100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7923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 txBox="1">
            <a:spLocks/>
          </p:cNvSpPr>
          <p:nvPr/>
        </p:nvSpPr>
        <p:spPr>
          <a:xfrm>
            <a:off x="0" y="82748"/>
            <a:ext cx="2412460" cy="565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rgbClr val="FF0000"/>
                </a:solidFill>
              </a:rPr>
              <a:t>报表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8739" y="514960"/>
            <a:ext cx="3589361" cy="805218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US" altLang="zh-CN" dirty="0"/>
              <a:t>ogo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63869" y="508379"/>
            <a:ext cx="798844" cy="28319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登出</a:t>
            </a:r>
            <a:endParaRPr lang="en-US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9437051" y="498143"/>
            <a:ext cx="1826643" cy="467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您</a:t>
            </a:r>
            <a:r>
              <a:rPr lang="zh-CN" altLang="en-US" dirty="0" smtClean="0"/>
              <a:t>好，</a:t>
            </a:r>
            <a:r>
              <a:rPr lang="en-US" altLang="zh-CN" dirty="0" smtClean="0"/>
              <a:t>[Username]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8739" y="1698655"/>
            <a:ext cx="988615" cy="3336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68718" y="1698655"/>
            <a:ext cx="1168609" cy="3336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个人账户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02812" y="1698655"/>
            <a:ext cx="1420622" cy="3336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报表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220523" y="1698655"/>
            <a:ext cx="1412289" cy="3336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优</a:t>
            </a:r>
            <a:r>
              <a:rPr lang="zh-CN" altLang="en-US" dirty="0" smtClean="0"/>
              <a:t>惠活动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04152" y="2617938"/>
            <a:ext cx="7926543" cy="322573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（默认展示代理链接的本周浏览数据，从周一到周日的基本数据）</a:t>
            </a:r>
            <a:endParaRPr lang="en-US" altLang="zh-CN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68739" y="2649694"/>
            <a:ext cx="2225786" cy="41429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流量</a:t>
            </a:r>
            <a:r>
              <a:rPr lang="zh-CN" altLang="en-US" dirty="0" smtClean="0"/>
              <a:t>数据统计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68739" y="3210589"/>
            <a:ext cx="2225786" cy="41429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下线会员及存款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68739" y="3752786"/>
            <a:ext cx="2225786" cy="41429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按日期查询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121" y="3330072"/>
            <a:ext cx="7686603" cy="238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446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/>
          <p:cNvSpPr>
            <a:spLocks noGrp="1"/>
          </p:cNvSpPr>
          <p:nvPr/>
        </p:nvSpPr>
        <p:spPr>
          <a:xfrm>
            <a:off x="838200" y="3461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报表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流量数据统计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47382" y="1767230"/>
            <a:ext cx="9641806" cy="478793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       </a:t>
            </a:r>
            <a:r>
              <a:rPr lang="zh-CN" altLang="en-US" sz="2800" dirty="0" smtClean="0"/>
              <a:t>流量数据统计</a:t>
            </a:r>
            <a:r>
              <a:rPr lang="zh-CN" altLang="en-US" sz="2800" dirty="0" smtClean="0">
                <a:solidFill>
                  <a:srgbClr val="FF0000"/>
                </a:solidFill>
              </a:rPr>
              <a:t>（代理链接的流量数据）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dirty="0" smtClean="0"/>
              <a:t>       选取日期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开始日期：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/>
              <a:t>截</a:t>
            </a:r>
            <a:r>
              <a:rPr lang="zh-CN" altLang="en-US" dirty="0" smtClean="0"/>
              <a:t>止日期：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0" name="Rectangle 9"/>
          <p:cNvSpPr/>
          <p:nvPr/>
        </p:nvSpPr>
        <p:spPr>
          <a:xfrm>
            <a:off x="2552131" y="2825088"/>
            <a:ext cx="1637731" cy="218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52132" y="3179930"/>
            <a:ext cx="1637731" cy="218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Merge 11"/>
          <p:cNvSpPr/>
          <p:nvPr/>
        </p:nvSpPr>
        <p:spPr>
          <a:xfrm>
            <a:off x="3957850" y="3210803"/>
            <a:ext cx="191069" cy="109181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Merge 12"/>
          <p:cNvSpPr/>
          <p:nvPr/>
        </p:nvSpPr>
        <p:spPr>
          <a:xfrm>
            <a:off x="3957850" y="2879679"/>
            <a:ext cx="191069" cy="109181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Callout 13"/>
          <p:cNvSpPr/>
          <p:nvPr/>
        </p:nvSpPr>
        <p:spPr>
          <a:xfrm>
            <a:off x="4417326" y="2470246"/>
            <a:ext cx="1678674" cy="1241947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下拉可以选择日期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223726" y="3538000"/>
            <a:ext cx="765994" cy="2937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提交</a:t>
            </a:r>
            <a:endParaRPr lang="en-US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361" y="3974894"/>
            <a:ext cx="7686603" cy="238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916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代理前端</a:t>
            </a:r>
            <a:r>
              <a:rPr lang="zh-CN" altLang="en-US" dirty="0" smtClean="0"/>
              <a:t>：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首页</a:t>
            </a:r>
            <a:endParaRPr lang="en-US" altLang="zh-CN" dirty="0" smtClean="0"/>
          </a:p>
          <a:p>
            <a:r>
              <a:rPr lang="zh-CN" altLang="en-US" dirty="0"/>
              <a:t>关</a:t>
            </a:r>
            <a:r>
              <a:rPr lang="zh-CN" altLang="en-US" dirty="0" smtClean="0"/>
              <a:t>于我们</a:t>
            </a:r>
            <a:endParaRPr lang="en-US" altLang="zh-CN" dirty="0" smtClean="0"/>
          </a:p>
          <a:p>
            <a:r>
              <a:rPr lang="zh-CN" altLang="en-US" dirty="0"/>
              <a:t>佣</a:t>
            </a:r>
            <a:r>
              <a:rPr lang="zh-CN" altLang="en-US" dirty="0" smtClean="0"/>
              <a:t>金计划</a:t>
            </a:r>
            <a:endParaRPr lang="en-US" altLang="zh-CN" dirty="0" smtClean="0"/>
          </a:p>
          <a:p>
            <a:r>
              <a:rPr lang="zh-CN" altLang="en-US" dirty="0"/>
              <a:t>常</a:t>
            </a:r>
            <a:r>
              <a:rPr lang="zh-CN" altLang="en-US" dirty="0" smtClean="0"/>
              <a:t>见问题</a:t>
            </a:r>
            <a:endParaRPr lang="en-US" altLang="zh-CN" dirty="0" smtClean="0"/>
          </a:p>
          <a:p>
            <a:r>
              <a:rPr lang="zh-CN" altLang="en-US" dirty="0"/>
              <a:t>联</a:t>
            </a:r>
            <a:r>
              <a:rPr lang="zh-CN" altLang="en-US" dirty="0" smtClean="0"/>
              <a:t>系我们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登陆框</a:t>
            </a:r>
            <a:endParaRPr lang="en-US" altLang="zh-CN" dirty="0" smtClean="0"/>
          </a:p>
          <a:p>
            <a:r>
              <a:rPr lang="zh-CN" altLang="en-US" dirty="0"/>
              <a:t>注</a:t>
            </a:r>
            <a:r>
              <a:rPr lang="zh-CN" altLang="en-US" dirty="0" smtClean="0"/>
              <a:t>册页面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71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/>
          </p:cNvSpPr>
          <p:nvPr/>
        </p:nvSpPr>
        <p:spPr>
          <a:xfrm>
            <a:off x="838200" y="3461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报表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下线会员及存款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88325" y="1767230"/>
            <a:ext cx="9641806" cy="478793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      </a:t>
            </a:r>
            <a:r>
              <a:rPr lang="zh-CN" altLang="en-US" sz="2800" dirty="0" smtClean="0"/>
              <a:t>下</a:t>
            </a:r>
            <a:r>
              <a:rPr lang="zh-CN" altLang="en-US" sz="2800" dirty="0"/>
              <a:t>线会员及存款</a:t>
            </a:r>
            <a:endParaRPr lang="en-US" altLang="zh-CN" sz="2800" dirty="0" smtClean="0"/>
          </a:p>
          <a:p>
            <a:endParaRPr lang="en-US" altLang="zh-CN" dirty="0"/>
          </a:p>
          <a:p>
            <a:r>
              <a:rPr lang="zh-CN" altLang="en-US" dirty="0" smtClean="0"/>
              <a:t>      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768998"/>
              </p:ext>
            </p:extLst>
          </p:nvPr>
        </p:nvGraphicFramePr>
        <p:xfrm>
          <a:off x="1392071" y="2934268"/>
          <a:ext cx="5854888" cy="33710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5129"/>
                <a:gridCol w="1084663"/>
                <a:gridCol w="1084663"/>
                <a:gridCol w="1008278"/>
                <a:gridCol w="1222155"/>
              </a:tblGrid>
              <a:tr h="24078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下线会员账号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注册时间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存款金额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红利金额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取款金额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407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abc123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9/20/2014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407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abc123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9/21/2014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407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abc123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9/22/2014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407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abc123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9/23/2014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407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abc123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9/24/2014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407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abc123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9/25/2014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407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abc123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9/26/2014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407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abc123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9/27/2014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407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abc123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9/28/2014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407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abc123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9/29/2014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407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abc123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9/30/2014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407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abc123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10/1/2014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407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abc123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10/2/2014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6" name="Down Arrow Callout 5"/>
          <p:cNvSpPr/>
          <p:nvPr/>
        </p:nvSpPr>
        <p:spPr>
          <a:xfrm>
            <a:off x="4454487" y="2088108"/>
            <a:ext cx="2306472" cy="736979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以</a:t>
            </a:r>
            <a:r>
              <a:rPr lang="zh-CN" altLang="en-US" sz="1600" dirty="0" smtClean="0"/>
              <a:t>下三项是从会员注册之后总的金额统计</a:t>
            </a:r>
            <a:endParaRPr lang="en-US" sz="1600" dirty="0"/>
          </a:p>
        </p:txBody>
      </p:sp>
      <p:sp>
        <p:nvSpPr>
          <p:cNvPr id="7" name="Down Arrow 6"/>
          <p:cNvSpPr/>
          <p:nvPr/>
        </p:nvSpPr>
        <p:spPr>
          <a:xfrm>
            <a:off x="4394579" y="2606723"/>
            <a:ext cx="423080" cy="2183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6324999" y="2606723"/>
            <a:ext cx="423080" cy="2183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09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/>
          </p:cNvSpPr>
          <p:nvPr/>
        </p:nvSpPr>
        <p:spPr>
          <a:xfrm>
            <a:off x="838200" y="3461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报表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按日期查询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47382" y="1767230"/>
            <a:ext cx="9641806" cy="478793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       </a:t>
            </a:r>
            <a:r>
              <a:rPr lang="zh-CN" altLang="en-US" sz="2800" dirty="0" smtClean="0"/>
              <a:t>按</a:t>
            </a:r>
            <a:r>
              <a:rPr lang="zh-CN" altLang="en-US" sz="2800" dirty="0"/>
              <a:t>日期查询</a:t>
            </a:r>
            <a:endParaRPr lang="en-US" altLang="zh-CN" sz="2800" dirty="0" smtClean="0"/>
          </a:p>
          <a:p>
            <a:endParaRPr lang="en-US" altLang="zh-CN" dirty="0"/>
          </a:p>
          <a:p>
            <a:r>
              <a:rPr lang="zh-CN" altLang="en-US" dirty="0" smtClean="0"/>
              <a:t>       选取日期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开始日期：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/>
              <a:t>截</a:t>
            </a:r>
            <a:r>
              <a:rPr lang="zh-CN" altLang="en-US" dirty="0" smtClean="0"/>
              <a:t>止日期：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8" name="Rectangle 7"/>
          <p:cNvSpPr/>
          <p:nvPr/>
        </p:nvSpPr>
        <p:spPr>
          <a:xfrm>
            <a:off x="2552131" y="2825088"/>
            <a:ext cx="1637731" cy="218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52132" y="3179930"/>
            <a:ext cx="1637731" cy="218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Merge 9"/>
          <p:cNvSpPr/>
          <p:nvPr/>
        </p:nvSpPr>
        <p:spPr>
          <a:xfrm>
            <a:off x="3957850" y="3210803"/>
            <a:ext cx="191069" cy="109181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Merge 10"/>
          <p:cNvSpPr/>
          <p:nvPr/>
        </p:nvSpPr>
        <p:spPr>
          <a:xfrm>
            <a:off x="3957850" y="2879679"/>
            <a:ext cx="191069" cy="109181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Callout 12"/>
          <p:cNvSpPr/>
          <p:nvPr/>
        </p:nvSpPr>
        <p:spPr>
          <a:xfrm>
            <a:off x="4417326" y="2470246"/>
            <a:ext cx="1678674" cy="1241947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下拉可以选择日期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223726" y="3538000"/>
            <a:ext cx="765994" cy="2937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提交</a:t>
            </a:r>
            <a:endParaRPr lang="en-US" b="1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882006"/>
              </p:ext>
            </p:extLst>
          </p:nvPr>
        </p:nvGraphicFramePr>
        <p:xfrm>
          <a:off x="1385247" y="3971498"/>
          <a:ext cx="5227093" cy="2480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9102"/>
                <a:gridCol w="968359"/>
                <a:gridCol w="968359"/>
                <a:gridCol w="900164"/>
                <a:gridCol w="1091109"/>
              </a:tblGrid>
              <a:tr h="16962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下线会员账号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注册时间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存款金额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红利金额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取款金额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696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abc123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9/20/2014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696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abc123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9/21/2014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696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abc123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9/22/2014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696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abc123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9/23/2014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696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abc123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9/24/2014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696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abc123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9/25/2014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696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abc123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9/26/2014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696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abc123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9/27/2014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696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abc123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9/28/2014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696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abc123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9/29/2014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696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abc123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9/30/2014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696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abc123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10/1/2014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696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abc123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10/2/2014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8109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 txBox="1">
            <a:spLocks/>
          </p:cNvSpPr>
          <p:nvPr/>
        </p:nvSpPr>
        <p:spPr>
          <a:xfrm>
            <a:off x="0" y="82748"/>
            <a:ext cx="2412460" cy="565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rgbClr val="FF0000"/>
                </a:solidFill>
              </a:rPr>
              <a:t>优</a:t>
            </a:r>
            <a:r>
              <a:rPr lang="zh-CN" altLang="en-US" sz="4000" dirty="0" smtClean="0">
                <a:solidFill>
                  <a:srgbClr val="FF0000"/>
                </a:solidFill>
              </a:rPr>
              <a:t>惠活动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8739" y="514960"/>
            <a:ext cx="3589361" cy="805218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US" altLang="zh-CN" dirty="0"/>
              <a:t>ogo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63869" y="508379"/>
            <a:ext cx="798844" cy="28319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登出</a:t>
            </a:r>
            <a:endParaRPr lang="en-US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9437051" y="498143"/>
            <a:ext cx="1826643" cy="467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您</a:t>
            </a:r>
            <a:r>
              <a:rPr lang="zh-CN" altLang="en-US" dirty="0" smtClean="0"/>
              <a:t>好，</a:t>
            </a:r>
            <a:r>
              <a:rPr lang="en-US" altLang="zh-CN" dirty="0" smtClean="0"/>
              <a:t>[Username]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8739" y="1698655"/>
            <a:ext cx="988615" cy="3336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68718" y="1698655"/>
            <a:ext cx="1168609" cy="3336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个人账户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02812" y="1698655"/>
            <a:ext cx="1420622" cy="3336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报表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220523" y="1698655"/>
            <a:ext cx="1412289" cy="3336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优</a:t>
            </a:r>
            <a:r>
              <a:rPr lang="zh-CN" altLang="en-US" dirty="0" smtClean="0"/>
              <a:t>惠活动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04152" y="2617938"/>
            <a:ext cx="7926543" cy="322573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最新首存优惠红利</a:t>
            </a:r>
            <a:r>
              <a:rPr lang="en-US" altLang="zh-CN" dirty="0" smtClean="0"/>
              <a:t>(Banner)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68739" y="2649694"/>
            <a:ext cx="2225786" cy="41429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优惠活动及规则</a:t>
            </a:r>
            <a:endParaRPr lang="en-US" dirty="0"/>
          </a:p>
        </p:txBody>
      </p:sp>
      <p:sp>
        <p:nvSpPr>
          <p:cNvPr id="13" name="Text Placeholder 4"/>
          <p:cNvSpPr txBox="1">
            <a:spLocks/>
          </p:cNvSpPr>
          <p:nvPr/>
        </p:nvSpPr>
        <p:spPr>
          <a:xfrm>
            <a:off x="3919715" y="6119568"/>
            <a:ext cx="4457095" cy="467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Copyright © </a:t>
            </a:r>
            <a:r>
              <a:rPr lang="en-US" dirty="0" smtClean="0"/>
              <a:t>2014 </a:t>
            </a:r>
            <a:r>
              <a:rPr lang="en-US" altLang="zh-CN" dirty="0" smtClean="0"/>
              <a:t>lebocity</a:t>
            </a:r>
            <a:r>
              <a:rPr lang="en-US" dirty="0" smtClean="0"/>
              <a:t>.com </a:t>
            </a:r>
            <a:r>
              <a:rPr lang="zh-CN" altLang="en-US" dirty="0" smtClean="0"/>
              <a:t>乐博城 版</a:t>
            </a:r>
            <a:r>
              <a:rPr lang="zh-CN" altLang="en-US" dirty="0"/>
              <a:t>权所</a:t>
            </a:r>
            <a:r>
              <a:rPr lang="zh-CN" altLang="en-US" dirty="0" smtClean="0"/>
              <a:t>有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68739" y="3560700"/>
            <a:ext cx="2225786" cy="41429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优惠活动条幅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234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优</a:t>
            </a:r>
            <a:r>
              <a:rPr lang="zh-CN" altLang="en-US" dirty="0" smtClean="0"/>
              <a:t>惠活动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优惠活动及规则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80797" y="1206231"/>
            <a:ext cx="9739083" cy="532463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/>
              <a:t> 优</a:t>
            </a:r>
            <a:r>
              <a:rPr lang="zh-CN" altLang="en-US" sz="3200" dirty="0"/>
              <a:t>惠活动及规</a:t>
            </a:r>
            <a:r>
              <a:rPr lang="zh-CN" altLang="en-US" sz="3200" dirty="0" smtClean="0"/>
              <a:t>则</a:t>
            </a:r>
            <a:endParaRPr lang="en-US" altLang="zh-CN" sz="3200" dirty="0" smtClean="0"/>
          </a:p>
          <a:p>
            <a:endParaRPr lang="en-US" sz="3200" dirty="0"/>
          </a:p>
          <a:p>
            <a:endParaRPr lang="en-US" sz="3200" dirty="0"/>
          </a:p>
          <a:p>
            <a:endParaRPr lang="en-US" altLang="zh-CN" sz="3200" b="1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5" name="Rectangle 4"/>
          <p:cNvSpPr/>
          <p:nvPr/>
        </p:nvSpPr>
        <p:spPr>
          <a:xfrm>
            <a:off x="1128409" y="2243064"/>
            <a:ext cx="5252936" cy="1245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优惠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：活动介绍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条款与规则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28409" y="3706740"/>
            <a:ext cx="5252936" cy="1245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优</a:t>
            </a:r>
            <a:r>
              <a:rPr lang="zh-CN" altLang="en-US" dirty="0" smtClean="0"/>
              <a:t>惠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：活动介</a:t>
            </a:r>
            <a:r>
              <a:rPr lang="zh-CN" altLang="en-US" dirty="0"/>
              <a:t>绍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条款与规则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8409" y="5170416"/>
            <a:ext cx="5252936" cy="1245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优</a:t>
            </a:r>
            <a:r>
              <a:rPr lang="zh-CN" altLang="en-US" dirty="0" smtClean="0"/>
              <a:t>惠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：活动介</a:t>
            </a:r>
            <a:r>
              <a:rPr lang="zh-CN" altLang="en-US" dirty="0"/>
              <a:t>绍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条款与规则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582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/>
          </p:cNvSpPr>
          <p:nvPr/>
        </p:nvSpPr>
        <p:spPr>
          <a:xfrm>
            <a:off x="838200" y="3461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优惠活动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优惠活动条幅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80798" y="1439695"/>
            <a:ext cx="9641806" cy="507217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/>
              <a:t> 优</a:t>
            </a:r>
            <a:r>
              <a:rPr lang="zh-CN" altLang="en-US" sz="3200" dirty="0"/>
              <a:t>惠活动条</a:t>
            </a:r>
            <a:r>
              <a:rPr lang="zh-CN" altLang="en-US" sz="3200" dirty="0" smtClean="0"/>
              <a:t>幅</a:t>
            </a:r>
            <a:endParaRPr lang="en-US" altLang="zh-CN" sz="3200" dirty="0" smtClean="0"/>
          </a:p>
          <a:p>
            <a:endParaRPr lang="en-US" altLang="zh-CN" sz="3200" b="1" dirty="0"/>
          </a:p>
          <a:p>
            <a:endParaRPr lang="en-US" altLang="zh-CN" sz="3200" b="1" dirty="0" smtClean="0"/>
          </a:p>
          <a:p>
            <a:endParaRPr lang="en-US" altLang="zh-CN" dirty="0"/>
          </a:p>
          <a:p>
            <a:r>
              <a:rPr lang="zh-CN" altLang="en-US" dirty="0" smtClean="0"/>
              <a:t>        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5" name="Rectangle 4"/>
          <p:cNvSpPr/>
          <p:nvPr/>
        </p:nvSpPr>
        <p:spPr>
          <a:xfrm>
            <a:off x="1148174" y="2336444"/>
            <a:ext cx="5736415" cy="1245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优惠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Banner</a:t>
            </a:r>
            <a:br>
              <a:rPr lang="en-US" altLang="zh-CN" dirty="0" smtClean="0"/>
            </a:br>
            <a:r>
              <a:rPr lang="en-US" altLang="zh-CN" dirty="0" smtClean="0"/>
              <a:t>JPEG</a:t>
            </a:r>
            <a:r>
              <a:rPr lang="zh-CN" altLang="en-US" dirty="0" smtClean="0"/>
              <a:t>：</a:t>
            </a:r>
            <a:r>
              <a:rPr lang="en-US" altLang="zh-CN" dirty="0" smtClean="0"/>
              <a:t>image URL</a:t>
            </a:r>
            <a:r>
              <a:rPr lang="zh-CN" altLang="en-US" dirty="0"/>
              <a:t> （小图展示）</a:t>
            </a:r>
            <a:endParaRPr lang="en-US" altLang="zh-CN" dirty="0" smtClean="0"/>
          </a:p>
          <a:p>
            <a:pPr algn="ctr"/>
            <a:r>
              <a:rPr lang="en-US" dirty="0" smtClean="0"/>
              <a:t>GIF</a:t>
            </a:r>
            <a:r>
              <a:rPr lang="zh-CN" altLang="en-US" dirty="0" smtClean="0"/>
              <a:t>：</a:t>
            </a:r>
            <a:r>
              <a:rPr lang="en-US" altLang="zh-CN" dirty="0"/>
              <a:t>image </a:t>
            </a:r>
            <a:r>
              <a:rPr lang="en-US" altLang="zh-CN" dirty="0" smtClean="0"/>
              <a:t>URL</a:t>
            </a:r>
            <a:r>
              <a:rPr lang="zh-CN" altLang="en-US" dirty="0"/>
              <a:t> （小图展示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algn="ctr"/>
            <a:r>
              <a:rPr lang="zh-CN" altLang="en-US" dirty="0"/>
              <a:t>如</a:t>
            </a:r>
            <a:r>
              <a:rPr lang="zh-CN" altLang="en-US" dirty="0" smtClean="0"/>
              <a:t>果有不同尺寸和规格的需求，请联系您的代理专员。</a:t>
            </a:r>
            <a:endParaRPr lang="en-US" altLang="zh-CN" dirty="0"/>
          </a:p>
        </p:txBody>
      </p:sp>
      <p:sp>
        <p:nvSpPr>
          <p:cNvPr id="7" name="Rectangle 6"/>
          <p:cNvSpPr/>
          <p:nvPr/>
        </p:nvSpPr>
        <p:spPr>
          <a:xfrm>
            <a:off x="1148175" y="3756198"/>
            <a:ext cx="5736415" cy="1245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优惠</a:t>
            </a:r>
            <a:r>
              <a:rPr lang="en-US" altLang="zh-CN" dirty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Banner</a:t>
            </a:r>
            <a:br>
              <a:rPr lang="en-US" altLang="zh-CN" dirty="0" smtClean="0"/>
            </a:br>
            <a:r>
              <a:rPr lang="en-US" altLang="zh-CN" dirty="0" smtClean="0"/>
              <a:t>JPEG</a:t>
            </a:r>
            <a:r>
              <a:rPr lang="zh-CN" altLang="en-US" dirty="0" smtClean="0"/>
              <a:t>：</a:t>
            </a:r>
            <a:r>
              <a:rPr lang="en-US" altLang="zh-CN" dirty="0" smtClean="0"/>
              <a:t>image URL</a:t>
            </a:r>
            <a:r>
              <a:rPr lang="zh-CN" altLang="en-US" dirty="0"/>
              <a:t> （小图展示）</a:t>
            </a:r>
            <a:endParaRPr lang="en-US" altLang="zh-CN" dirty="0" smtClean="0"/>
          </a:p>
          <a:p>
            <a:pPr algn="ctr"/>
            <a:r>
              <a:rPr lang="en-US" dirty="0" smtClean="0"/>
              <a:t>GIF</a:t>
            </a:r>
            <a:r>
              <a:rPr lang="zh-CN" altLang="en-US" dirty="0" smtClean="0"/>
              <a:t>：</a:t>
            </a:r>
            <a:r>
              <a:rPr lang="en-US" altLang="zh-CN" dirty="0"/>
              <a:t>image </a:t>
            </a:r>
            <a:r>
              <a:rPr lang="en-US" altLang="zh-CN" dirty="0" smtClean="0"/>
              <a:t>URL</a:t>
            </a:r>
            <a:r>
              <a:rPr lang="zh-CN" altLang="en-US" dirty="0"/>
              <a:t> （小图展示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algn="ctr"/>
            <a:r>
              <a:rPr lang="zh-CN" altLang="en-US" dirty="0"/>
              <a:t>如</a:t>
            </a:r>
            <a:r>
              <a:rPr lang="zh-CN" altLang="en-US" dirty="0" smtClean="0"/>
              <a:t>果有不同尺寸和规格的需求，请联系您的代理专员。</a:t>
            </a:r>
            <a:endParaRPr lang="en-US" altLang="zh-CN" dirty="0"/>
          </a:p>
        </p:txBody>
      </p:sp>
      <p:sp>
        <p:nvSpPr>
          <p:cNvPr id="10" name="Rectangle 9"/>
          <p:cNvSpPr/>
          <p:nvPr/>
        </p:nvSpPr>
        <p:spPr>
          <a:xfrm>
            <a:off x="1148175" y="5142443"/>
            <a:ext cx="5736415" cy="1245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优惠</a:t>
            </a:r>
            <a:r>
              <a:rPr lang="en-US" altLang="zh-CN" dirty="0"/>
              <a:t>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Banner</a:t>
            </a:r>
            <a:br>
              <a:rPr lang="en-US" altLang="zh-CN" dirty="0" smtClean="0"/>
            </a:br>
            <a:r>
              <a:rPr lang="en-US" altLang="zh-CN" dirty="0" smtClean="0"/>
              <a:t>JPEG</a:t>
            </a:r>
            <a:r>
              <a:rPr lang="zh-CN" altLang="en-US" dirty="0" smtClean="0"/>
              <a:t>：</a:t>
            </a:r>
            <a:r>
              <a:rPr lang="en-US" altLang="zh-CN" dirty="0" smtClean="0"/>
              <a:t>image URL</a:t>
            </a:r>
            <a:r>
              <a:rPr lang="zh-CN" altLang="en-US" dirty="0"/>
              <a:t> （小图展示）</a:t>
            </a:r>
            <a:endParaRPr lang="en-US" altLang="zh-CN" dirty="0" smtClean="0"/>
          </a:p>
          <a:p>
            <a:pPr algn="ctr"/>
            <a:r>
              <a:rPr lang="en-US" dirty="0" smtClean="0"/>
              <a:t>GIF</a:t>
            </a:r>
            <a:r>
              <a:rPr lang="zh-CN" altLang="en-US" dirty="0" smtClean="0"/>
              <a:t>：</a:t>
            </a:r>
            <a:r>
              <a:rPr lang="en-US" altLang="zh-CN" dirty="0"/>
              <a:t>image </a:t>
            </a:r>
            <a:r>
              <a:rPr lang="en-US" altLang="zh-CN" dirty="0" smtClean="0"/>
              <a:t>URL</a:t>
            </a:r>
            <a:r>
              <a:rPr lang="zh-CN" altLang="en-US" dirty="0"/>
              <a:t> （小图展示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algn="ctr"/>
            <a:r>
              <a:rPr lang="zh-CN" altLang="en-US" dirty="0"/>
              <a:t>如</a:t>
            </a:r>
            <a:r>
              <a:rPr lang="zh-CN" altLang="en-US" dirty="0" smtClean="0"/>
              <a:t>果有不同尺寸和规格的需求，请联系您的代理专员。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494096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904" y="261700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END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81640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337482" cy="565174"/>
          </a:xfrm>
        </p:spPr>
        <p:txBody>
          <a:bodyPr>
            <a:no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</a:rPr>
              <a:t>首页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361788" y="569794"/>
            <a:ext cx="1341118" cy="467436"/>
          </a:xfrm>
        </p:spPr>
        <p:txBody>
          <a:bodyPr/>
          <a:lstStyle/>
          <a:p>
            <a:r>
              <a:rPr lang="zh-CN" altLang="en-US" dirty="0" smtClean="0"/>
              <a:t>用户名：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0277" y="569794"/>
            <a:ext cx="2705894" cy="79157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</a:t>
            </a:r>
            <a:r>
              <a:rPr lang="en-US" altLang="zh-CN" b="1" dirty="0" smtClean="0"/>
              <a:t>ogo</a:t>
            </a:r>
            <a:endParaRPr lang="en-US" b="1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8506193" y="569795"/>
            <a:ext cx="1341118" cy="467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密码：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213841" y="543066"/>
            <a:ext cx="1213395" cy="233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16504" y="543065"/>
            <a:ext cx="1351129" cy="233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966427" y="452935"/>
            <a:ext cx="996286" cy="467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登陆</a:t>
            </a:r>
            <a:endParaRPr lang="en-US" dirty="0"/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9467395" y="807777"/>
            <a:ext cx="1341118" cy="467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忘</a:t>
            </a:r>
            <a:r>
              <a:rPr lang="zh-CN" altLang="en-US" dirty="0" smtClean="0"/>
              <a:t>记密码？</a:t>
            </a:r>
            <a:endParaRPr lang="en-US" dirty="0"/>
          </a:p>
        </p:txBody>
      </p:sp>
      <p:sp>
        <p:nvSpPr>
          <p:cNvPr id="12" name="Text Placeholder 4"/>
          <p:cNvSpPr txBox="1">
            <a:spLocks/>
          </p:cNvSpPr>
          <p:nvPr/>
        </p:nvSpPr>
        <p:spPr>
          <a:xfrm>
            <a:off x="10882924" y="944254"/>
            <a:ext cx="1341118" cy="4674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注册代理账号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068413" y="1703910"/>
            <a:ext cx="996286" cy="333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361788" y="1683508"/>
            <a:ext cx="1168609" cy="333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关</a:t>
            </a:r>
            <a:r>
              <a:rPr lang="zh-CN" altLang="en-US" dirty="0" smtClean="0"/>
              <a:t>于我们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795882" y="1683508"/>
            <a:ext cx="1420622" cy="333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佣</a:t>
            </a:r>
            <a:r>
              <a:rPr lang="zh-CN" altLang="en-US" dirty="0" smtClean="0"/>
              <a:t>金计划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513593" y="1683508"/>
            <a:ext cx="1137005" cy="333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常见问题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876006" y="1683508"/>
            <a:ext cx="1177128" cy="333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联系我们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228299" y="2391624"/>
            <a:ext cx="10017456" cy="1364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r>
              <a:rPr lang="en-US" altLang="zh-CN" dirty="0" smtClean="0"/>
              <a:t>anner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250248" y="3267355"/>
            <a:ext cx="1973558" cy="3625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立即加入</a:t>
            </a:r>
            <a:endParaRPr lang="en-US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3336271" y="3956492"/>
            <a:ext cx="1494155" cy="13512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sz="1100" b="1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第一步</a:t>
            </a:r>
            <a:r>
              <a:rPr lang="en-US" sz="1100" b="1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sz="1100" b="1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zh-CN" sz="1100" b="1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立即注册</a:t>
            </a:r>
            <a:endParaRPr lang="en-US" sz="1100" dirty="0">
              <a:effectLst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sz="11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点击“立即注册”</a:t>
            </a:r>
            <a:r>
              <a:rPr lang="en-US" sz="11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sz="11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zh-CN" sz="11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填写注册信息并提交申请</a:t>
            </a:r>
            <a:endParaRPr lang="en-US" sz="1100" dirty="0">
              <a:effectLst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411451" y="3956492"/>
            <a:ext cx="1414780" cy="13512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sz="1100" b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第二步</a:t>
            </a:r>
            <a:r>
              <a:rPr lang="en-US" sz="1100" b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sz="1100" b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zh-CN" sz="1100" b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专业推广</a:t>
            </a:r>
            <a:endParaRPr lang="en-US" sz="1100">
              <a:effectLst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sz="110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使用丰富的推广工具</a:t>
            </a:r>
            <a:r>
              <a:rPr lang="en-US" sz="110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sz="110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zh-CN" sz="110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轻松吸纳会员</a:t>
            </a:r>
            <a:endParaRPr lang="en-US" sz="1100">
              <a:effectLst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510761" y="3956492"/>
            <a:ext cx="1454150" cy="139128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sz="1100" b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第三步</a:t>
            </a:r>
            <a:r>
              <a:rPr lang="en-US" sz="1100" b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sz="1100" b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zh-CN" sz="1100" b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赚取佣金</a:t>
            </a:r>
            <a:endParaRPr lang="en-US" sz="1100">
              <a:effectLst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sz="110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多种佣金类型</a:t>
            </a:r>
            <a:r>
              <a:rPr lang="en-US" sz="110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sz="110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zh-CN" sz="110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获取丰厚的酬劳</a:t>
            </a:r>
            <a:endParaRPr lang="en-US" sz="1100">
              <a:effectLst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4942186" y="4456872"/>
            <a:ext cx="349250" cy="30162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6993871" y="4455602"/>
            <a:ext cx="349250" cy="30162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91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"/>
            <a:ext cx="2224585" cy="56517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关于我们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 Placeholder 4"/>
          <p:cNvSpPr txBox="1">
            <a:spLocks/>
          </p:cNvSpPr>
          <p:nvPr/>
        </p:nvSpPr>
        <p:spPr>
          <a:xfrm>
            <a:off x="6419640" y="513256"/>
            <a:ext cx="878091" cy="467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dirty="0" smtClean="0"/>
              <a:t>用户名：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440277" y="569794"/>
            <a:ext cx="2705894" cy="79157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</a:t>
            </a:r>
            <a:r>
              <a:rPr lang="en-US" altLang="zh-CN" b="1" dirty="0" smtClean="0"/>
              <a:t>ogo</a:t>
            </a:r>
            <a:endParaRPr lang="en-US" b="1" dirty="0"/>
          </a:p>
        </p:txBody>
      </p:sp>
      <p:sp>
        <p:nvSpPr>
          <p:cNvPr id="14" name="Text Placeholder 4"/>
          <p:cNvSpPr txBox="1">
            <a:spLocks/>
          </p:cNvSpPr>
          <p:nvPr/>
        </p:nvSpPr>
        <p:spPr>
          <a:xfrm>
            <a:off x="8506193" y="569795"/>
            <a:ext cx="1341118" cy="467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密码：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275983" y="543065"/>
            <a:ext cx="1213395" cy="233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216504" y="543065"/>
            <a:ext cx="1351129" cy="233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966427" y="452935"/>
            <a:ext cx="996286" cy="467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登陆</a:t>
            </a:r>
            <a:endParaRPr lang="en-US" dirty="0"/>
          </a:p>
        </p:txBody>
      </p:sp>
      <p:sp>
        <p:nvSpPr>
          <p:cNvPr id="18" name="Text Placeholder 4"/>
          <p:cNvSpPr txBox="1">
            <a:spLocks/>
          </p:cNvSpPr>
          <p:nvPr/>
        </p:nvSpPr>
        <p:spPr>
          <a:xfrm>
            <a:off x="9467395" y="807777"/>
            <a:ext cx="1341118" cy="467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忘</a:t>
            </a:r>
            <a:r>
              <a:rPr lang="zh-CN" altLang="en-US" dirty="0" smtClean="0"/>
              <a:t>记密码？</a:t>
            </a:r>
            <a:endParaRPr lang="en-US" dirty="0"/>
          </a:p>
        </p:txBody>
      </p:sp>
      <p:sp>
        <p:nvSpPr>
          <p:cNvPr id="19" name="Text Placeholder 4"/>
          <p:cNvSpPr txBox="1">
            <a:spLocks/>
          </p:cNvSpPr>
          <p:nvPr/>
        </p:nvSpPr>
        <p:spPr>
          <a:xfrm>
            <a:off x="10882924" y="944254"/>
            <a:ext cx="1341118" cy="4674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注册代理账号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961809" y="1683508"/>
            <a:ext cx="988615" cy="33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361788" y="1683508"/>
            <a:ext cx="1168609" cy="33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关</a:t>
            </a:r>
            <a:r>
              <a:rPr lang="zh-CN" altLang="en-US" dirty="0" smtClean="0"/>
              <a:t>于我们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795882" y="1683508"/>
            <a:ext cx="1420622" cy="33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佣</a:t>
            </a:r>
            <a:r>
              <a:rPr lang="zh-CN" altLang="en-US" dirty="0" smtClean="0"/>
              <a:t>金计划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9513593" y="1683508"/>
            <a:ext cx="1137005" cy="33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常见问题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876006" y="1683508"/>
            <a:ext cx="1177128" cy="33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联系我们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68740" y="2181937"/>
            <a:ext cx="11039407" cy="3284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关于我们信息。。。。。。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008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0" y="1"/>
            <a:ext cx="2224585" cy="565174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佣</a:t>
            </a:r>
            <a:r>
              <a:rPr lang="zh-CN" altLang="en-US" dirty="0" smtClean="0">
                <a:solidFill>
                  <a:srgbClr val="FF0000"/>
                </a:solidFill>
              </a:rPr>
              <a:t>金计划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6419640" y="513256"/>
            <a:ext cx="878091" cy="467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dirty="0" smtClean="0"/>
              <a:t>用户名：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440277" y="569794"/>
            <a:ext cx="2705894" cy="79157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</a:t>
            </a:r>
            <a:r>
              <a:rPr lang="en-US" altLang="zh-CN" b="1" dirty="0" smtClean="0"/>
              <a:t>ogo</a:t>
            </a:r>
            <a:endParaRPr lang="en-US" b="1" dirty="0"/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8506193" y="569795"/>
            <a:ext cx="1341118" cy="467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密码：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275983" y="543065"/>
            <a:ext cx="1213395" cy="233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216504" y="543065"/>
            <a:ext cx="1351129" cy="233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966427" y="452935"/>
            <a:ext cx="996286" cy="467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登陆</a:t>
            </a:r>
            <a:endParaRPr lang="en-US" dirty="0"/>
          </a:p>
        </p:txBody>
      </p:sp>
      <p:sp>
        <p:nvSpPr>
          <p:cNvPr id="15" name="Text Placeholder 4"/>
          <p:cNvSpPr txBox="1">
            <a:spLocks/>
          </p:cNvSpPr>
          <p:nvPr/>
        </p:nvSpPr>
        <p:spPr>
          <a:xfrm>
            <a:off x="9309480" y="809484"/>
            <a:ext cx="1341118" cy="467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忘</a:t>
            </a:r>
            <a:r>
              <a:rPr lang="zh-CN" altLang="en-US" dirty="0" smtClean="0"/>
              <a:t>记密码？</a:t>
            </a:r>
            <a:endParaRPr lang="en-US" dirty="0"/>
          </a:p>
        </p:txBody>
      </p:sp>
      <p:sp>
        <p:nvSpPr>
          <p:cNvPr id="16" name="Text Placeholder 4"/>
          <p:cNvSpPr txBox="1">
            <a:spLocks/>
          </p:cNvSpPr>
          <p:nvPr/>
        </p:nvSpPr>
        <p:spPr>
          <a:xfrm>
            <a:off x="10882924" y="944254"/>
            <a:ext cx="1341118" cy="4674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注册代理账号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925979" y="1420829"/>
            <a:ext cx="996286" cy="33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271367" y="1439453"/>
            <a:ext cx="1168609" cy="33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关</a:t>
            </a:r>
            <a:r>
              <a:rPr lang="zh-CN" altLang="en-US" dirty="0" smtClean="0"/>
              <a:t>于我们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705461" y="1439453"/>
            <a:ext cx="1420622" cy="33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佣</a:t>
            </a:r>
            <a:r>
              <a:rPr lang="zh-CN" altLang="en-US" dirty="0" smtClean="0"/>
              <a:t>金计划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9423172" y="1439453"/>
            <a:ext cx="1137005" cy="33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常见问题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785585" y="1439453"/>
            <a:ext cx="1177128" cy="33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联系我们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131133" y="1870451"/>
            <a:ext cx="10577014" cy="3977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 smtClean="0"/>
              <a:t>以</a:t>
            </a:r>
            <a:r>
              <a:rPr lang="zh-CN" altLang="en-US" dirty="0"/>
              <a:t>上数据是显示您在乐博城推荐的会员每月的净损失，也涉及到您的佣金比率</a:t>
            </a:r>
            <a:r>
              <a:rPr lang="en-US" altLang="zh-CN" dirty="0"/>
              <a:t>(</a:t>
            </a:r>
            <a:r>
              <a:rPr lang="zh-CN" altLang="en-US" dirty="0"/>
              <a:t>您的佣金比率基于会员的净损失</a:t>
            </a:r>
            <a:r>
              <a:rPr lang="en-US" altLang="zh-CN" dirty="0"/>
              <a:t>)</a:t>
            </a:r>
            <a:r>
              <a:rPr lang="zh-CN" altLang="en-US" dirty="0"/>
              <a:t>， 以及每月活跃会员数。</a:t>
            </a:r>
            <a:br>
              <a:rPr lang="zh-CN" altLang="en-US" dirty="0"/>
            </a:br>
            <a:r>
              <a:rPr lang="zh-CN" altLang="en-US" dirty="0"/>
              <a:t>赚取高额的佣金，取决于您的下线所有会员的净损失额，并在当月内有至少</a:t>
            </a:r>
            <a:r>
              <a:rPr lang="en-US" altLang="zh-CN" dirty="0"/>
              <a:t>5</a:t>
            </a:r>
            <a:r>
              <a:rPr lang="zh-CN" altLang="en-US" dirty="0"/>
              <a:t>名活跃会员。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131133" y="1912512"/>
            <a:ext cx="105770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CD14"/>
                </a:solidFill>
                <a:latin typeface="‘宋体’"/>
              </a:rPr>
              <a:t>佣金计划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 smtClean="0">
                <a:solidFill>
                  <a:srgbClr val="FFFFFF"/>
                </a:solidFill>
                <a:latin typeface="‘宋体’"/>
              </a:rPr>
              <a:t>根据</a:t>
            </a:r>
            <a:r>
              <a:rPr lang="zh-CN" altLang="en-US" dirty="0">
                <a:solidFill>
                  <a:srgbClr val="FFFFFF"/>
                </a:solidFill>
                <a:latin typeface="‘宋体’"/>
              </a:rPr>
              <a:t>每月体育博彩、娱乐场和时时彩的净收入按百分比计算佣金，净收益的定义为：公司在体育博彩和娱乐场中所得的毛利减去顾客的交易费用、错误款项追讨、平台费、玩家的红利及其他奖金等。参照费用及佣金是根据乐博城的统计方法及收集资料途径计算。</a:t>
            </a:r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890250"/>
              </p:ext>
            </p:extLst>
          </p:nvPr>
        </p:nvGraphicFramePr>
        <p:xfrm>
          <a:off x="2585994" y="3112841"/>
          <a:ext cx="7907424" cy="1645920"/>
        </p:xfrm>
        <a:graphic>
          <a:graphicData uri="http://schemas.openxmlformats.org/drawingml/2006/table">
            <a:tbl>
              <a:tblPr/>
              <a:tblGrid>
                <a:gridCol w="2635808"/>
                <a:gridCol w="2635808"/>
                <a:gridCol w="2635808"/>
              </a:tblGrid>
              <a:tr h="250209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effectLst/>
                        </a:rPr>
                        <a:t>当月最低活跃玩家人数</a:t>
                      </a:r>
                      <a:endParaRPr lang="zh-CN" altLang="en-US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62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2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2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2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5C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effectLst/>
                        </a:rPr>
                        <a:t>当月总盈利</a:t>
                      </a:r>
                      <a:endParaRPr lang="zh-CN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62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2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2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2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5C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effectLst/>
                        </a:rPr>
                        <a:t>佣金百分比</a:t>
                      </a:r>
                      <a:endParaRPr lang="zh-CN" altLang="en-US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62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2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2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2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5C0A"/>
                    </a:solidFill>
                  </a:tcPr>
                </a:tc>
              </a:tr>
              <a:tr h="250209"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≥5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62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2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2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2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38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&lt;99,999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62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2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2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2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38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25%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62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2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2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2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3822"/>
                    </a:solidFill>
                  </a:tcPr>
                </a:tc>
              </a:tr>
              <a:tr h="2502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100,000-299,999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62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2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2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2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38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30%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62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2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2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2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3822"/>
                    </a:solidFill>
                  </a:tcPr>
                </a:tc>
              </a:tr>
              <a:tr h="2502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300,000-499,999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62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2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2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2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38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35%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62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2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2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2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3822"/>
                    </a:solidFill>
                  </a:tcPr>
                </a:tc>
              </a:tr>
              <a:tr h="2502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&gt;500,000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62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2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2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2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38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40%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62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2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2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2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3822"/>
                    </a:solidFill>
                  </a:tcPr>
                </a:tc>
              </a:tr>
              <a:tr h="2502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特别邀请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62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2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2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2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38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45%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62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2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2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2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382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7361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 txBox="1">
            <a:spLocks/>
          </p:cNvSpPr>
          <p:nvPr/>
        </p:nvSpPr>
        <p:spPr>
          <a:xfrm>
            <a:off x="0" y="95533"/>
            <a:ext cx="2224585" cy="469641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rgbClr val="FF0000"/>
                </a:solidFill>
              </a:rPr>
              <a:t>常见问题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6419640" y="513256"/>
            <a:ext cx="878091" cy="467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dirty="0" smtClean="0"/>
              <a:t>用户名：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440277" y="569794"/>
            <a:ext cx="2705894" cy="79157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</a:t>
            </a:r>
            <a:r>
              <a:rPr lang="en-US" altLang="zh-CN" b="1" dirty="0" smtClean="0"/>
              <a:t>ogo</a:t>
            </a:r>
            <a:endParaRPr lang="en-US" b="1" dirty="0"/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8506193" y="569795"/>
            <a:ext cx="1341118" cy="467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密码：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275983" y="543065"/>
            <a:ext cx="1213395" cy="233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216504" y="543065"/>
            <a:ext cx="1351129" cy="233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966427" y="452935"/>
            <a:ext cx="996286" cy="467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登陆</a:t>
            </a:r>
            <a:endParaRPr lang="en-US" dirty="0"/>
          </a:p>
        </p:txBody>
      </p:sp>
      <p:sp>
        <p:nvSpPr>
          <p:cNvPr id="15" name="Text Placeholder 4"/>
          <p:cNvSpPr txBox="1">
            <a:spLocks/>
          </p:cNvSpPr>
          <p:nvPr/>
        </p:nvSpPr>
        <p:spPr>
          <a:xfrm>
            <a:off x="9309480" y="809484"/>
            <a:ext cx="1341118" cy="467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忘</a:t>
            </a:r>
            <a:r>
              <a:rPr lang="zh-CN" altLang="en-US" dirty="0" smtClean="0"/>
              <a:t>记密码？</a:t>
            </a:r>
            <a:endParaRPr lang="en-US" dirty="0"/>
          </a:p>
        </p:txBody>
      </p:sp>
      <p:sp>
        <p:nvSpPr>
          <p:cNvPr id="16" name="Text Placeholder 4"/>
          <p:cNvSpPr txBox="1">
            <a:spLocks/>
          </p:cNvSpPr>
          <p:nvPr/>
        </p:nvSpPr>
        <p:spPr>
          <a:xfrm>
            <a:off x="10882924" y="944254"/>
            <a:ext cx="1341118" cy="4674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注册代理账号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016400" y="1664884"/>
            <a:ext cx="996286" cy="33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361788" y="1683508"/>
            <a:ext cx="1168609" cy="33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关</a:t>
            </a:r>
            <a:r>
              <a:rPr lang="zh-CN" altLang="en-US" dirty="0" smtClean="0"/>
              <a:t>于我们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795882" y="1683508"/>
            <a:ext cx="1420622" cy="33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佣</a:t>
            </a:r>
            <a:r>
              <a:rPr lang="zh-CN" altLang="en-US" dirty="0" smtClean="0"/>
              <a:t>金计划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9513593" y="1683508"/>
            <a:ext cx="1137005" cy="33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常见问题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876006" y="1683508"/>
            <a:ext cx="1177128" cy="33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联系我们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40276" y="2057967"/>
            <a:ext cx="11612857" cy="3739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/>
              <a:t>常见问题：</a:t>
            </a:r>
            <a:r>
              <a:rPr lang="zh-CN" altLang="en-US" sz="1400" dirty="0"/>
              <a:t/>
            </a:r>
            <a:br>
              <a:rPr lang="zh-CN" altLang="en-US" sz="1400" dirty="0"/>
            </a:br>
            <a:r>
              <a:rPr lang="en-US" altLang="zh-CN" sz="1400" b="1" dirty="0"/>
              <a:t>1.</a:t>
            </a:r>
            <a:r>
              <a:rPr lang="zh-CN" altLang="en-US" sz="1400" b="1" dirty="0"/>
              <a:t>如何</a:t>
            </a:r>
            <a:r>
              <a:rPr lang="zh-CN" altLang="en-US" sz="1400" b="1" dirty="0" smtClean="0"/>
              <a:t>成为合作</a:t>
            </a:r>
            <a:r>
              <a:rPr lang="zh-CN" altLang="en-US" sz="1400" b="1" dirty="0"/>
              <a:t>伙伴？</a:t>
            </a:r>
            <a:r>
              <a:rPr lang="zh-CN" altLang="en-US" sz="1400" dirty="0"/>
              <a:t/>
            </a:r>
            <a:br>
              <a:rPr lang="zh-CN" altLang="en-US" sz="1400" dirty="0"/>
            </a:br>
            <a:r>
              <a:rPr lang="zh-CN" altLang="en-US" sz="1400" dirty="0"/>
              <a:t>您可以免费申请</a:t>
            </a:r>
            <a:r>
              <a:rPr lang="zh-CN" altLang="en-US" sz="1400" dirty="0" smtClean="0"/>
              <a:t>加入合营</a:t>
            </a:r>
            <a:r>
              <a:rPr lang="zh-CN" altLang="en-US" sz="1400" dirty="0"/>
              <a:t>计划。只需要填写注册申请表并提交，我们将会在您提出申请后的</a:t>
            </a:r>
            <a:r>
              <a:rPr lang="en-US" altLang="zh-CN" sz="1400" dirty="0"/>
              <a:t>3</a:t>
            </a:r>
            <a:r>
              <a:rPr lang="zh-CN" altLang="en-US" sz="1400" dirty="0"/>
              <a:t>个工作日联络您。如果您的申请被批准，我们将会以邮件的形式把独有的合作伙伴账号发送到您的注册信箱。</a:t>
            </a:r>
            <a:br>
              <a:rPr lang="zh-CN" altLang="en-US" sz="1400" dirty="0"/>
            </a:br>
            <a:r>
              <a:rPr lang="zh-CN" altLang="en-US" sz="1400" dirty="0"/>
              <a:t/>
            </a:r>
            <a:br>
              <a:rPr lang="zh-CN" altLang="en-US" sz="1400" dirty="0"/>
            </a:br>
            <a:r>
              <a:rPr lang="en-US" altLang="zh-CN" sz="1400" b="1" dirty="0"/>
              <a:t>2.</a:t>
            </a:r>
            <a:r>
              <a:rPr lang="zh-CN" altLang="en-US" sz="1400" b="1" dirty="0"/>
              <a:t>如何从合营计划赚取佣金？</a:t>
            </a:r>
            <a:r>
              <a:rPr lang="zh-CN" altLang="en-US" sz="1400" dirty="0"/>
              <a:t/>
            </a:r>
            <a:br>
              <a:rPr lang="zh-CN" altLang="en-US" sz="1400" dirty="0"/>
            </a:br>
            <a:r>
              <a:rPr lang="zh-CN" altLang="en-US" sz="1400" dirty="0"/>
              <a:t>您可以利用您的资源简单赚取高额佣金，轻松实现成功与财富的梦想！</a:t>
            </a:r>
            <a:br>
              <a:rPr lang="zh-CN" altLang="en-US" sz="1400" dirty="0"/>
            </a:br>
            <a:r>
              <a:rPr lang="zh-CN" altLang="en-US" sz="1400" dirty="0"/>
              <a:t/>
            </a:r>
            <a:br>
              <a:rPr lang="zh-CN" altLang="en-US" sz="1400" dirty="0"/>
            </a:br>
            <a:r>
              <a:rPr lang="en-US" altLang="zh-CN" sz="1400" b="1" dirty="0"/>
              <a:t>3.</a:t>
            </a:r>
            <a:r>
              <a:rPr lang="zh-CN" altLang="en-US" sz="1400" b="1" dirty="0"/>
              <a:t>如果我没有网站</a:t>
            </a:r>
            <a:r>
              <a:rPr lang="en-US" altLang="zh-CN" sz="1400" b="1" dirty="0"/>
              <a:t>/</a:t>
            </a:r>
            <a:r>
              <a:rPr lang="zh-CN" altLang="en-US" sz="1400" b="1" dirty="0"/>
              <a:t>论坛，可以加入吗？</a:t>
            </a:r>
            <a:r>
              <a:rPr lang="zh-CN" altLang="en-US" sz="1400" dirty="0"/>
              <a:t/>
            </a:r>
            <a:br>
              <a:rPr lang="zh-CN" altLang="en-US" sz="1400" dirty="0"/>
            </a:br>
            <a:r>
              <a:rPr lang="zh-CN" altLang="en-US" sz="1400" dirty="0" smtClean="0"/>
              <a:t>参与合营</a:t>
            </a:r>
            <a:r>
              <a:rPr lang="zh-CN" altLang="en-US" sz="1400" dirty="0"/>
              <a:t>计划，您应该有一个网站</a:t>
            </a:r>
            <a:r>
              <a:rPr lang="en-US" altLang="zh-CN" sz="1400" dirty="0"/>
              <a:t>/</a:t>
            </a:r>
            <a:r>
              <a:rPr lang="zh-CN" altLang="en-US" sz="1400" dirty="0"/>
              <a:t>论坛，其主要内容是与线上博彩相关的。如果您没有的话，我们会根据具体情况给出最后判断</a:t>
            </a:r>
            <a:r>
              <a:rPr lang="zh-CN" altLang="en-US" sz="1400" dirty="0" smtClean="0"/>
              <a:t>。</a:t>
            </a:r>
            <a:r>
              <a:rPr lang="zh-CN" altLang="en-US" sz="1400" dirty="0"/>
              <a:t/>
            </a:r>
            <a:br>
              <a:rPr lang="zh-CN" altLang="en-US" sz="1400" dirty="0"/>
            </a:br>
            <a:r>
              <a:rPr lang="zh-CN" altLang="en-US" sz="1400" dirty="0"/>
              <a:t/>
            </a:r>
            <a:br>
              <a:rPr lang="zh-CN" altLang="en-US" sz="1400" dirty="0"/>
            </a:br>
            <a:r>
              <a:rPr lang="en-US" altLang="zh-CN" sz="1400" b="1" dirty="0"/>
              <a:t>4.</a:t>
            </a:r>
            <a:r>
              <a:rPr lang="zh-CN" altLang="en-US" sz="1400" b="1" dirty="0"/>
              <a:t>如何支付佣金？</a:t>
            </a:r>
            <a:br>
              <a:rPr lang="zh-CN" altLang="en-US" sz="1400" b="1" dirty="0"/>
            </a:br>
            <a:r>
              <a:rPr lang="zh-CN" altLang="en-US" sz="1400" dirty="0"/>
              <a:t>我们会根据您提供的银行个人账户信息，合营佣金将会自动转到您的账户上。</a:t>
            </a:r>
            <a:br>
              <a:rPr lang="zh-CN" altLang="en-US" sz="1400" dirty="0"/>
            </a:br>
            <a:r>
              <a:rPr lang="zh-CN" altLang="en-US" sz="1400" dirty="0"/>
              <a:t/>
            </a:r>
            <a:br>
              <a:rPr lang="zh-CN" altLang="en-US" sz="1400" dirty="0"/>
            </a:br>
            <a:r>
              <a:rPr lang="en-US" altLang="zh-CN" sz="1400" b="1" dirty="0"/>
              <a:t>5.</a:t>
            </a:r>
            <a:r>
              <a:rPr lang="zh-CN" altLang="en-US" sz="1400" b="1" dirty="0"/>
              <a:t>佣金什么时候到账？</a:t>
            </a:r>
            <a:r>
              <a:rPr lang="zh-CN" altLang="en-US" sz="1400" dirty="0"/>
              <a:t/>
            </a:r>
            <a:br>
              <a:rPr lang="zh-CN" altLang="en-US" sz="1400" dirty="0"/>
            </a:br>
            <a:r>
              <a:rPr lang="zh-CN" altLang="en-US" sz="1400" dirty="0" smtClean="0"/>
              <a:t>将</a:t>
            </a:r>
            <a:r>
              <a:rPr lang="zh-CN" altLang="en-US" sz="1400" dirty="0"/>
              <a:t>会在次月的</a:t>
            </a:r>
            <a:r>
              <a:rPr lang="en-US" altLang="zh-CN" sz="1400" dirty="0"/>
              <a:t>10</a:t>
            </a:r>
            <a:r>
              <a:rPr lang="zh-CN" altLang="en-US" sz="1400" dirty="0"/>
              <a:t>日统一支付佣金到合营伙伴的银行账户内。例如</a:t>
            </a:r>
            <a:r>
              <a:rPr lang="en-US" altLang="zh-CN" sz="1400" dirty="0"/>
              <a:t>2</a:t>
            </a:r>
            <a:r>
              <a:rPr lang="zh-CN" altLang="en-US" sz="1400" dirty="0"/>
              <a:t>月</a:t>
            </a:r>
            <a:r>
              <a:rPr lang="en-US" altLang="zh-CN" sz="1400" dirty="0"/>
              <a:t>10</a:t>
            </a:r>
            <a:r>
              <a:rPr lang="zh-CN" altLang="en-US" sz="1400" dirty="0"/>
              <a:t>日您将会收到</a:t>
            </a:r>
            <a:r>
              <a:rPr lang="en-US" altLang="zh-CN" sz="1400" dirty="0"/>
              <a:t>1</a:t>
            </a:r>
            <a:r>
              <a:rPr lang="zh-CN" altLang="en-US" sz="1400" dirty="0"/>
              <a:t>月份的佣金。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07875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 txBox="1">
            <a:spLocks/>
          </p:cNvSpPr>
          <p:nvPr/>
        </p:nvSpPr>
        <p:spPr>
          <a:xfrm>
            <a:off x="0" y="109181"/>
            <a:ext cx="2224585" cy="455993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rgbClr val="FF0000"/>
                </a:solidFill>
              </a:rPr>
              <a:t>联系我们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6419640" y="513256"/>
            <a:ext cx="878091" cy="467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dirty="0" smtClean="0"/>
              <a:t>用户名：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440277" y="569794"/>
            <a:ext cx="2705894" cy="79157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</a:t>
            </a:r>
            <a:r>
              <a:rPr lang="en-US" altLang="zh-CN" b="1" dirty="0" smtClean="0"/>
              <a:t>ogo</a:t>
            </a:r>
            <a:endParaRPr lang="en-US" b="1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8506193" y="569795"/>
            <a:ext cx="1341118" cy="467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密码：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275983" y="543065"/>
            <a:ext cx="1213395" cy="233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16504" y="543065"/>
            <a:ext cx="1351129" cy="233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966427" y="452935"/>
            <a:ext cx="996286" cy="467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登陆</a:t>
            </a:r>
            <a:endParaRPr lang="en-US" dirty="0"/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9309480" y="809484"/>
            <a:ext cx="1341118" cy="467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忘</a:t>
            </a:r>
            <a:r>
              <a:rPr lang="zh-CN" altLang="en-US" dirty="0" smtClean="0"/>
              <a:t>记密码？</a:t>
            </a:r>
            <a:endParaRPr lang="en-US" dirty="0"/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10882924" y="944254"/>
            <a:ext cx="1341118" cy="4674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注册代理账号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16400" y="1664884"/>
            <a:ext cx="996286" cy="33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61788" y="1683508"/>
            <a:ext cx="1168609" cy="33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关</a:t>
            </a:r>
            <a:r>
              <a:rPr lang="zh-CN" altLang="en-US" dirty="0" smtClean="0"/>
              <a:t>于我们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795882" y="1683508"/>
            <a:ext cx="1420622" cy="33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佣</a:t>
            </a:r>
            <a:r>
              <a:rPr lang="zh-CN" altLang="en-US" dirty="0" smtClean="0"/>
              <a:t>金计划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513593" y="1683508"/>
            <a:ext cx="1137005" cy="33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常见问题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876006" y="1683508"/>
            <a:ext cx="1177128" cy="33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联系我们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31133" y="2391624"/>
            <a:ext cx="10577014" cy="2896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/>
              <a:t>联系我们</a:t>
            </a:r>
            <a:r>
              <a:rPr lang="zh-CN" altLang="en-US" sz="2800" b="1" dirty="0" smtClean="0"/>
              <a:t>：</a:t>
            </a:r>
            <a:endParaRPr lang="en-US" altLang="zh-CN" sz="2800" b="1" dirty="0" smtClean="0"/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24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 txBox="1">
            <a:spLocks/>
          </p:cNvSpPr>
          <p:nvPr/>
        </p:nvSpPr>
        <p:spPr>
          <a:xfrm>
            <a:off x="0" y="109181"/>
            <a:ext cx="2224585" cy="455993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rgbClr val="FF0000"/>
                </a:solidFill>
              </a:rPr>
              <a:t>注册页面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6419640" y="513256"/>
            <a:ext cx="878091" cy="467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dirty="0" smtClean="0"/>
              <a:t>用户名：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375034" y="472766"/>
            <a:ext cx="2705894" cy="79157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</a:t>
            </a:r>
            <a:r>
              <a:rPr lang="en-US" altLang="zh-CN" b="1" dirty="0" smtClean="0"/>
              <a:t>ogo</a:t>
            </a:r>
            <a:endParaRPr lang="en-US" b="1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8506193" y="569795"/>
            <a:ext cx="1341118" cy="467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密码：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275983" y="543065"/>
            <a:ext cx="1213395" cy="233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16504" y="543065"/>
            <a:ext cx="1351129" cy="233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966427" y="452935"/>
            <a:ext cx="996286" cy="467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登陆</a:t>
            </a:r>
            <a:endParaRPr lang="en-US" dirty="0"/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9309480" y="809484"/>
            <a:ext cx="1341118" cy="467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忘</a:t>
            </a:r>
            <a:r>
              <a:rPr lang="zh-CN" altLang="en-US" dirty="0" smtClean="0"/>
              <a:t>记密码？</a:t>
            </a:r>
            <a:endParaRPr lang="en-US" dirty="0"/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10882924" y="944254"/>
            <a:ext cx="1341118" cy="4674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注册代理账号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25979" y="1389439"/>
            <a:ext cx="996286" cy="33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71367" y="1408063"/>
            <a:ext cx="1168609" cy="33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关</a:t>
            </a:r>
            <a:r>
              <a:rPr lang="zh-CN" altLang="en-US" dirty="0" smtClean="0"/>
              <a:t>于我们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705461" y="1408063"/>
            <a:ext cx="1420622" cy="33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佣</a:t>
            </a:r>
            <a:r>
              <a:rPr lang="zh-CN" altLang="en-US" dirty="0" smtClean="0"/>
              <a:t>金计划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423172" y="1408063"/>
            <a:ext cx="1137005" cy="33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常见问题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785585" y="1408063"/>
            <a:ext cx="1177128" cy="33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联系我们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86854" y="1872862"/>
            <a:ext cx="11121293" cy="4230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请</a:t>
            </a:r>
            <a:r>
              <a:rPr lang="zh-CN" altLang="en-US" dirty="0" smtClean="0"/>
              <a:t>填写完整信息，然后点击“提交”。注：带*为必填选项。</a:t>
            </a:r>
            <a:endParaRPr lang="en-US" altLang="zh-CN" dirty="0" smtClean="0"/>
          </a:p>
          <a:p>
            <a:r>
              <a:rPr lang="zh-CN" altLang="en-US" dirty="0" smtClean="0"/>
              <a:t>*用户名：</a:t>
            </a:r>
            <a:endParaRPr lang="en-US" altLang="zh-CN" dirty="0" smtClean="0"/>
          </a:p>
          <a:p>
            <a:r>
              <a:rPr lang="zh-CN" altLang="en-US" dirty="0" smtClean="0"/>
              <a:t>*密码：</a:t>
            </a:r>
            <a:endParaRPr lang="en-US" altLang="zh-CN" dirty="0" smtClean="0"/>
          </a:p>
          <a:p>
            <a:r>
              <a:rPr lang="zh-CN" altLang="en-US" dirty="0" smtClean="0"/>
              <a:t>*确认密码：</a:t>
            </a:r>
            <a:endParaRPr lang="en-US" altLang="zh-CN" dirty="0" smtClean="0"/>
          </a:p>
          <a:p>
            <a:r>
              <a:rPr lang="zh-CN" altLang="en-US" dirty="0" smtClean="0"/>
              <a:t>*邮箱地址：</a:t>
            </a:r>
            <a:endParaRPr lang="en-US" altLang="zh-CN" dirty="0"/>
          </a:p>
          <a:p>
            <a:r>
              <a:rPr lang="zh-CN" altLang="en-US" dirty="0" smtClean="0"/>
              <a:t>*真实姓名</a:t>
            </a:r>
            <a:endParaRPr lang="en-US" altLang="zh-CN" dirty="0" smtClean="0"/>
          </a:p>
          <a:p>
            <a:r>
              <a:rPr lang="zh-CN" altLang="en-US" dirty="0" smtClean="0"/>
              <a:t>*性别</a:t>
            </a:r>
            <a:r>
              <a:rPr lang="zh-CN" altLang="en-US" dirty="0" smtClean="0">
                <a:sym typeface="Wingdings" panose="05000000000000000000" pitchFamily="2" charset="2"/>
              </a:rPr>
              <a:t>： （可供选择）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zh-CN" altLang="en-US" dirty="0" smtClean="0"/>
              <a:t>*</a:t>
            </a:r>
            <a:r>
              <a:rPr lang="zh-CN" altLang="en-US" dirty="0" smtClean="0">
                <a:sym typeface="Wingdings" panose="05000000000000000000" pitchFamily="2" charset="2"/>
              </a:rPr>
              <a:t>出生日期：（下拉日期，可</a:t>
            </a:r>
            <a:r>
              <a:rPr lang="zh-CN" altLang="en-US" dirty="0">
                <a:sym typeface="Wingdings" panose="05000000000000000000" pitchFamily="2" charset="2"/>
              </a:rPr>
              <a:t>供选择）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 smtClean="0"/>
              <a:t>*联系电话：</a:t>
            </a:r>
            <a:endParaRPr lang="en-US" altLang="zh-CN" dirty="0" smtClean="0"/>
          </a:p>
          <a:p>
            <a:r>
              <a:rPr lang="en-US" altLang="zh-CN" dirty="0" smtClean="0"/>
              <a:t>  QQ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 详细地址：</a:t>
            </a:r>
            <a:endParaRPr lang="en-US" altLang="zh-CN" dirty="0" smtClean="0"/>
          </a:p>
          <a:p>
            <a:r>
              <a:rPr lang="zh-CN" altLang="en-US" dirty="0" smtClean="0"/>
              <a:t>*推广方式：</a:t>
            </a:r>
            <a:endParaRPr lang="en-US" altLang="zh-CN" dirty="0" smtClean="0"/>
          </a:p>
          <a:p>
            <a:r>
              <a:rPr lang="zh-CN" altLang="en-US" dirty="0" smtClean="0"/>
              <a:t>                                                                            我同意乐博城</a:t>
            </a:r>
            <a:r>
              <a:rPr lang="zh-CN" altLang="en-US" u="sng" dirty="0" smtClean="0"/>
              <a:t>条款和条规</a:t>
            </a:r>
            <a:endParaRPr lang="en-US" u="sng" dirty="0"/>
          </a:p>
        </p:txBody>
      </p:sp>
      <p:sp>
        <p:nvSpPr>
          <p:cNvPr id="18" name="Rectangle 17"/>
          <p:cNvSpPr/>
          <p:nvPr/>
        </p:nvSpPr>
        <p:spPr>
          <a:xfrm>
            <a:off x="4366421" y="5497186"/>
            <a:ext cx="232012" cy="1983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340716" y="5773977"/>
            <a:ext cx="905576" cy="24874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提交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544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472" y="14676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备注：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472" y="1337481"/>
            <a:ext cx="11376546" cy="4995080"/>
          </a:xfrm>
        </p:spPr>
        <p:txBody>
          <a:bodyPr/>
          <a:lstStyle/>
          <a:p>
            <a:r>
              <a:rPr lang="zh-CN" altLang="en-US" dirty="0" smtClean="0"/>
              <a:t>点击首页右上角的“注册代理账号”和首页</a:t>
            </a:r>
            <a:r>
              <a:rPr lang="en-US" altLang="zh-CN" dirty="0" smtClean="0"/>
              <a:t>banner</a:t>
            </a:r>
            <a:r>
              <a:rPr lang="zh-CN" altLang="en-US" dirty="0" smtClean="0"/>
              <a:t>上的“立即注册”将会跳转至“注册页面”</a:t>
            </a:r>
            <a:endParaRPr lang="en-US" altLang="zh-CN" dirty="0" smtClean="0"/>
          </a:p>
          <a:p>
            <a:r>
              <a:rPr lang="zh-CN" altLang="en-US" dirty="0" smtClean="0"/>
              <a:t>点击首页的“忘记密码”，弹出提示窗口“请联系代理专员为您重置密码。”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233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1339</TotalTime>
  <Words>1168</Words>
  <Application>Microsoft Office PowerPoint</Application>
  <PresentationFormat>宽屏</PresentationFormat>
  <Paragraphs>529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‘宋体’</vt:lpstr>
      <vt:lpstr>SimSun</vt:lpstr>
      <vt:lpstr>SimSun</vt:lpstr>
      <vt:lpstr>Arial</vt:lpstr>
      <vt:lpstr>Calibri</vt:lpstr>
      <vt:lpstr>Calibri Light</vt:lpstr>
      <vt:lpstr>Times New Roman</vt:lpstr>
      <vt:lpstr>Wingdings</vt:lpstr>
      <vt:lpstr>Office Theme</vt:lpstr>
      <vt:lpstr>代理系统需求</vt:lpstr>
      <vt:lpstr>代理前端：</vt:lpstr>
      <vt:lpstr>首页</vt:lpstr>
      <vt:lpstr>关于我们</vt:lpstr>
      <vt:lpstr>佣金计划</vt:lpstr>
      <vt:lpstr>PowerPoint 演示文稿</vt:lpstr>
      <vt:lpstr>PowerPoint 演示文稿</vt:lpstr>
      <vt:lpstr>PowerPoint 演示文稿</vt:lpstr>
      <vt:lpstr>备注：</vt:lpstr>
      <vt:lpstr>代理后台：</vt:lpstr>
      <vt:lpstr>PowerPoint 演示文稿</vt:lpstr>
      <vt:lpstr>PowerPoint 演示文稿</vt:lpstr>
      <vt:lpstr>个人账户 -&gt; 个人信息</vt:lpstr>
      <vt:lpstr>个人账户 -&gt; 佣金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Affiliate System Request</dc:title>
  <dc:creator>Elvis Wang</dc:creator>
  <cp:lastModifiedBy>Elvis Wang</cp:lastModifiedBy>
  <cp:revision>46</cp:revision>
  <dcterms:created xsi:type="dcterms:W3CDTF">2014-12-16T08:10:14Z</dcterms:created>
  <dcterms:modified xsi:type="dcterms:W3CDTF">2015-04-02T16:26:54Z</dcterms:modified>
</cp:coreProperties>
</file>