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D8E8-E53F-43E0-BBE2-6C6992D1C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0F94E-55CC-498A-B1B3-2E62A81D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6407-81B0-4D4F-A21E-598B18DF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C071-B7BE-403D-8C12-483873C5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99AB-242E-42C2-8534-BEA31853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CE60-02E5-484C-9AB6-94E9A095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E4DF6-7854-4BE6-B4A5-EFC9BF85B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FB0E7-802F-4FBF-9AA9-5F4B1AD4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A82B-420C-4B3F-B774-5DD530C1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D8E4-6B50-4CDD-9885-2026FE5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7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B08C0-E3C3-4033-B64C-62D2BE9C0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EAE22-072A-4440-BBE4-0E92D806A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4F8C-8D71-4C6D-BD86-1A64A8A1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255DA-CD9B-4110-9999-F1EF613E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5CBB-063E-44CC-A2C2-554C18C1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75B7-1AD9-4D11-A548-DD296D91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A800-F7A3-4CA9-8E06-7AE52973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3338-C0E3-4F30-B779-9C8BB9DD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7F83-6B7B-4ED1-AA57-CC528AAD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1967-9684-4E27-913E-A8671AD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ADBA-7678-4450-BDEF-78021273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4F4B5-F806-4772-B9FF-6C1426F9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2277-8D56-4299-81FD-F2FAC534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40E9-358D-46B0-8251-9AC78D8F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BC5B-C63A-48BF-B7AD-9BEC4052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92CF-C7C5-4BBD-8034-01151BA3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50C9-1A3D-469C-A1D6-DD31D84E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E0D0-BD67-4B1D-B945-4E055329E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DE149-6D6A-44B3-B0C0-F9A95A8B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A8A14-7284-4663-B4FF-38A23DB7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99B28-53C8-4FCC-BF33-7AA17D13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AD94-F8A8-4902-ACB5-0BD4F6DE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D00A-045F-40AB-B98E-E6E6A887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7F4CB-AE50-4B1B-90AC-8D085565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93BBA-32D6-4057-91D6-BA90923F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E93B9-071A-4E50-8969-B4D56C121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88DB2-F596-48B5-A749-5F3E4139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F1916-F626-499E-BC5A-05E2B99A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F0F5-9283-45AA-B9A4-4238697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BFD3-975F-4ED6-97FF-8674BE98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2927-7178-4FCD-8D5B-0C90DFF3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3F2B6-229E-4035-A2E1-0175D477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0DEE9-6C52-4DFF-BC09-C689A255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F9754-1487-45FB-B6AC-50CB9822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B1E3C-F767-4FFE-A0D0-0636CBF2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6F508-1DB4-4703-9245-372F74FF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8CB6-F1D6-4EA4-8715-61D04265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9296-42EE-492F-A697-62E40DDD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44AF4-CAD2-46CB-B7F4-320382071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09F5-89D8-4AE9-A0C8-AB72DE7E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B982-4A7A-4F20-B15A-AE747DAE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394FE-7456-44B7-9CF4-736BC8C3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9D21-3CDD-43DE-9B67-283539B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A67E0-9A69-4A3A-8342-7A243C46C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7B2AB-59F7-45AE-8AFF-9EC8D22A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4579A-83B2-47A4-A846-353088B7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3047-8748-4361-A483-A5BC8640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769B3-72D2-4C52-A380-B10F949D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16FB8-01F8-4979-BCDF-C4E8DE1F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DD9C-957D-421F-B2D9-3336D995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94E9-BA3A-4DF9-9F12-12B7AB052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868B-81BD-4B83-8B3E-98469A38628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4DDB-5D95-4B28-910B-40BF14863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DFD7-7772-4B00-9B6F-E95A4F02F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F915-B47A-46C5-ADB5-35EF0570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kaminohunter.deviantart.com/art/Wallpapers-Red-Abstract-Polygons-Black-BG-RE-612082975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593C-D6F5-4688-8BF5-12087959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29" y="5021"/>
            <a:ext cx="10515600" cy="9592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YouTube Trending Video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Kameron Gilham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F65F7-39D9-4C2A-B608-C1D2B683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80757"/>
            <a:ext cx="4085138" cy="38872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The 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26223-00BE-44B0-969F-15CC41C4D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242000"/>
            <a:ext cx="4085138" cy="8239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this project is to find out which type/genre of YouTube videos end up trending.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F778F-6BAC-45AE-BED1-951352802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163" y="3493086"/>
            <a:ext cx="2400299" cy="45669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EBCDE-9FE9-473C-B9C6-E5C7A02F4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1237" y="3966143"/>
            <a:ext cx="4085138" cy="16398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With the help of the word clouds, word count, and a little clustering. I was able to generate a rough idea of what the most common genre of videos end up on the trending page the most frequently.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454E1-4671-4FC3-931B-36FE59F7C83F}"/>
              </a:ext>
            </a:extLst>
          </p:cNvPr>
          <p:cNvSpPr txBox="1"/>
          <p:nvPr/>
        </p:nvSpPr>
        <p:spPr>
          <a:xfrm>
            <a:off x="30074" y="1884973"/>
            <a:ext cx="4085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8" name="Picture Placeholder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7A9E7BD-84A8-4226-B514-6E8124F51A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47091" r="15742" b="853"/>
          <a:stretch/>
        </p:blipFill>
        <p:spPr>
          <a:xfrm>
            <a:off x="41936" y="356550"/>
            <a:ext cx="1131082" cy="521294"/>
          </a:xfrm>
          <a:prstGeom prst="roundRect">
            <a:avLst>
              <a:gd name="adj" fmla="val 0"/>
            </a:avLst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BD013B-63A5-42CC-A029-3B1A66E1EFE5}"/>
              </a:ext>
            </a:extLst>
          </p:cNvPr>
          <p:cNvSpPr txBox="1"/>
          <p:nvPr/>
        </p:nvSpPr>
        <p:spPr>
          <a:xfrm>
            <a:off x="-187282" y="5020"/>
            <a:ext cx="15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Size</a:t>
            </a:r>
          </a:p>
        </p:txBody>
      </p:sp>
      <p:pic>
        <p:nvPicPr>
          <p:cNvPr id="10" name="Picture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1878405B-2BA5-4CD0-99A8-D3BA196444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245" r="2324" b="2626"/>
          <a:stretch/>
        </p:blipFill>
        <p:spPr>
          <a:xfrm>
            <a:off x="-9564" y="3784974"/>
            <a:ext cx="2301749" cy="1528739"/>
          </a:xfrm>
          <a:prstGeom prst="roundRect">
            <a:avLst>
              <a:gd name="adj" fmla="val 0"/>
            </a:avLst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9B1375-DA0D-4ABB-B98C-B2FD42B33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0084" r="20282" b="6958"/>
          <a:stretch/>
        </p:blipFill>
        <p:spPr bwMode="auto">
          <a:xfrm>
            <a:off x="9539887" y="964021"/>
            <a:ext cx="2400299" cy="190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A51E06-72D6-468D-BEC4-B9ED92295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5" t="9747" r="10268" b="10976"/>
          <a:stretch/>
        </p:blipFill>
        <p:spPr bwMode="auto">
          <a:xfrm>
            <a:off x="7062957" y="966468"/>
            <a:ext cx="2400300" cy="19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8BFF1F-6DAE-4CCF-B06B-25C3B7FE0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3800" r="3204" b="2753"/>
          <a:stretch/>
        </p:blipFill>
        <p:spPr bwMode="auto">
          <a:xfrm>
            <a:off x="4580369" y="966468"/>
            <a:ext cx="2400300" cy="19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2D62C-D851-4AD5-BCEE-3526C85B886F}"/>
              </a:ext>
            </a:extLst>
          </p:cNvPr>
          <p:cNvSpPr txBox="1"/>
          <p:nvPr/>
        </p:nvSpPr>
        <p:spPr>
          <a:xfrm>
            <a:off x="4985760" y="2869144"/>
            <a:ext cx="15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BA353-90B4-4DDC-B4BB-91D83F1BA915}"/>
              </a:ext>
            </a:extLst>
          </p:cNvPr>
          <p:cNvSpPr txBox="1"/>
          <p:nvPr/>
        </p:nvSpPr>
        <p:spPr>
          <a:xfrm>
            <a:off x="7543448" y="2862330"/>
            <a:ext cx="15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Titles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233F6-EC1A-4E6F-9E26-61F6E9BA413E}"/>
              </a:ext>
            </a:extLst>
          </p:cNvPr>
          <p:cNvSpPr txBox="1"/>
          <p:nvPr/>
        </p:nvSpPr>
        <p:spPr>
          <a:xfrm>
            <a:off x="9945277" y="2862330"/>
            <a:ext cx="15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Tags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CDD974D-E51B-41CE-921A-27BC95DAB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r="6558" b="3830"/>
          <a:stretch/>
        </p:blipFill>
        <p:spPr bwMode="auto">
          <a:xfrm>
            <a:off x="-9564" y="5313713"/>
            <a:ext cx="2290619" cy="154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C4C7EE6-23B6-488F-B30E-86160B3D1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8854" b="4487"/>
          <a:stretch/>
        </p:blipFill>
        <p:spPr bwMode="auto">
          <a:xfrm>
            <a:off x="-9565" y="2256234"/>
            <a:ext cx="2298819" cy="152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0C5C40-F6B9-4E91-9B03-056E9641FE30}"/>
              </a:ext>
            </a:extLst>
          </p:cNvPr>
          <p:cNvSpPr txBox="1"/>
          <p:nvPr/>
        </p:nvSpPr>
        <p:spPr>
          <a:xfrm>
            <a:off x="2289254" y="2263344"/>
            <a:ext cx="229061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     The graphs are just a little visualization on the likes, dislikes, and comments based on the number of views.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b="0" i="0" dirty="0">
                <a:solidFill>
                  <a:schemeClr val="bg1"/>
                </a:solidFill>
                <a:effectLst/>
                <a:latin typeface="Google Sans Text"/>
              </a:rPr>
              <a:t>     Trending aims to surface videos that a wide range of viewers would find interesting. Some trends are predictable, like a new song from a popular artist or a new movie trailer. Others are surprising, like a viral video.</a:t>
            </a:r>
          </a:p>
          <a:p>
            <a:endParaRPr lang="en-US" sz="1500" dirty="0">
              <a:solidFill>
                <a:schemeClr val="bg1"/>
              </a:solidFill>
              <a:latin typeface="Google Sans Text"/>
            </a:endParaRPr>
          </a:p>
          <a:p>
            <a:r>
              <a:rPr lang="en-US" sz="1500" dirty="0">
                <a:solidFill>
                  <a:schemeClr val="bg1"/>
                </a:solidFill>
                <a:latin typeface="Google Sans Text"/>
              </a:rPr>
              <a:t>      Depends on how quickly a video generated views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10F36937-B80B-457D-9BBD-98D59D35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357" y="3626339"/>
            <a:ext cx="2106619" cy="316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CCCC19-9876-4972-80B7-39521306ACCA}"/>
              </a:ext>
            </a:extLst>
          </p:cNvPr>
          <p:cNvSpPr txBox="1"/>
          <p:nvPr/>
        </p:nvSpPr>
        <p:spPr>
          <a:xfrm>
            <a:off x="10010357" y="3308420"/>
            <a:ext cx="224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Word Count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B628-9848-4902-B013-069422DEBEF1}"/>
              </a:ext>
            </a:extLst>
          </p:cNvPr>
          <p:cNvSpPr txBox="1"/>
          <p:nvPr/>
        </p:nvSpPr>
        <p:spPr>
          <a:xfrm>
            <a:off x="4693952" y="5352237"/>
            <a:ext cx="1589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199FB-3E49-453B-8215-D50FB4A950C8}"/>
              </a:ext>
            </a:extLst>
          </p:cNvPr>
          <p:cNvSpPr txBox="1"/>
          <p:nvPr/>
        </p:nvSpPr>
        <p:spPr>
          <a:xfrm>
            <a:off x="4738058" y="5801466"/>
            <a:ext cx="4085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Word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Time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Underestimating</a:t>
            </a:r>
          </a:p>
        </p:txBody>
      </p:sp>
    </p:spTree>
    <p:extLst>
      <p:ext uri="{BB962C8B-B14F-4D97-AF65-F5344CB8AC3E}">
        <p14:creationId xmlns:p14="http://schemas.microsoft.com/office/powerpoint/2010/main" val="190350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 Text</vt:lpstr>
      <vt:lpstr>Office Theme</vt:lpstr>
      <vt:lpstr>YouTube Trending Video Analysis by Kameron Gilham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Video Analysis by Kameron Gilham</dc:title>
  <dc:creator>Kameron Gilham</dc:creator>
  <cp:lastModifiedBy>Kameron Gilham</cp:lastModifiedBy>
  <cp:revision>2</cp:revision>
  <dcterms:created xsi:type="dcterms:W3CDTF">2022-04-28T01:08:21Z</dcterms:created>
  <dcterms:modified xsi:type="dcterms:W3CDTF">2022-04-28T02:56:27Z</dcterms:modified>
</cp:coreProperties>
</file>