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AE6CB-F644-40E4-8180-6D7B3EEBFAD3}" v="30" dt="2022-03-17T06:06:36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6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95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9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3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7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1460E4-1D70-4C5B-90F8-CE163DEAA63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ED5DE7-8AB0-4F20-AAE0-ED5A791C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B5B9-F40C-44EF-BEDC-C2533B35B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3AAE2-F99F-4357-A945-F235F22F4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Kameron Gilham</a:t>
            </a:r>
          </a:p>
        </p:txBody>
      </p:sp>
    </p:spTree>
    <p:extLst>
      <p:ext uri="{BB962C8B-B14F-4D97-AF65-F5344CB8AC3E}">
        <p14:creationId xmlns:p14="http://schemas.microsoft.com/office/powerpoint/2010/main" val="2927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2B7C-B730-46BC-B685-54988F3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DFB-90B0-4F63-BE56-B4809C21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is to find out which type/genre of YouTube videos end up trending.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 the videos more thoroughly using text mining techniques.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all the tags are accurate and/or are to narrow of a range</a:t>
            </a:r>
          </a:p>
        </p:txBody>
      </p:sp>
    </p:spTree>
    <p:extLst>
      <p:ext uri="{BB962C8B-B14F-4D97-AF65-F5344CB8AC3E}">
        <p14:creationId xmlns:p14="http://schemas.microsoft.com/office/powerpoint/2010/main" val="37026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955A-AA6E-4328-837A-0E52FE06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8AE2-27B8-4882-9AF0-1CC98A19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8263" y="3666406"/>
            <a:ext cx="3451582" cy="682765"/>
          </a:xfrm>
        </p:spPr>
        <p:txBody>
          <a:bodyPr/>
          <a:lstStyle/>
          <a:p>
            <a:pPr algn="ctr"/>
            <a:r>
              <a:rPr lang="en-US" b="1" u="sng" dirty="0"/>
              <a:t>Size</a:t>
            </a:r>
          </a:p>
        </p:txBody>
      </p:sp>
      <p:pic>
        <p:nvPicPr>
          <p:cNvPr id="15" name="Picture Placeholder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EEC2EE0-B208-4A90-9F11-055D39B6DA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r="15742"/>
          <a:stretch/>
        </p:blipFill>
        <p:spPr>
          <a:xfrm>
            <a:off x="7508263" y="2063172"/>
            <a:ext cx="3241963" cy="1524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EBEEB-2FC8-4C69-A4B4-820B97ACAD82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508263" y="4349171"/>
            <a:ext cx="3451582" cy="13449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106,991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8DD5FF-11A6-4B06-80EC-D81E34EB9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7" name="Picture Placeholder 16" descr="Table&#10;&#10;Description automatically generated">
            <a:extLst>
              <a:ext uri="{FF2B5EF4-FFF2-40B4-BE49-F238E27FC236}">
                <a16:creationId xmlns:a16="http://schemas.microsoft.com/office/drawing/2014/main" id="{640C0D17-D29B-4407-9D56-ACEFB980017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" r="1412" b="-253"/>
          <a:stretch/>
        </p:blipFill>
        <p:spPr>
          <a:xfrm>
            <a:off x="245448" y="2057399"/>
            <a:ext cx="3448936" cy="458354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26D491-A318-42D0-903E-90E22EE11A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4009" y="5432266"/>
            <a:ext cx="3448935" cy="13449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74CBD3-AEAA-44B0-8B55-CE5028FC9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922" y="2097742"/>
            <a:ext cx="3456469" cy="682765"/>
          </a:xfrm>
        </p:spPr>
        <p:txBody>
          <a:bodyPr/>
          <a:lstStyle/>
          <a:p>
            <a:r>
              <a:rPr lang="en-US" b="1" u="sng" dirty="0"/>
              <a:t>Attributes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862C5-E4A1-477C-AEAD-275BD7A05E6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831922" y="2846079"/>
            <a:ext cx="3452445" cy="37948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are all the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ones that I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76968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0EC7-9ADA-4EDB-914E-0E22F2C7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13" y="245615"/>
            <a:ext cx="4114800" cy="1600200"/>
          </a:xfrm>
        </p:spPr>
        <p:txBody>
          <a:bodyPr/>
          <a:lstStyle/>
          <a:p>
            <a:r>
              <a:rPr lang="en-US" dirty="0"/>
              <a:t>Introduction to data cont.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B7F3D2A-6AB7-4D31-8C46-D2BC5CF9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06" y="1729337"/>
            <a:ext cx="6096851" cy="35056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72DB-432F-4CB6-B54B-A3A2402BA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534" y="2032246"/>
            <a:ext cx="4114800" cy="3094485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Statistical 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Tags, view count, likes, dislikes, and comment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  Variety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Apex Legends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32455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FCC-6E87-4C53-A372-8586176D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3874F-A097-4B55-BBCA-4968AAA4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0418" y="6147832"/>
            <a:ext cx="3451582" cy="6827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F1ED0-D0EC-4E3B-9B53-56CD0F40E92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740418" y="5489512"/>
            <a:ext cx="3451582" cy="13449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4DDD7-1DBE-460F-88C0-794EE4943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691489"/>
            <a:ext cx="2070082" cy="682765"/>
          </a:xfrm>
        </p:spPr>
        <p:txBody>
          <a:bodyPr/>
          <a:lstStyle/>
          <a:p>
            <a:r>
              <a:rPr lang="en-US" b="1" u="sng" dirty="0"/>
              <a:t> </a:t>
            </a:r>
          </a:p>
          <a:p>
            <a:r>
              <a:rPr lang="en-US" b="1" u="sng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B1BED0-0AEA-4BAC-9110-9AEBC882DBA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746314" y="2741001"/>
            <a:ext cx="1920942" cy="346824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9BD0F0-0AE7-4442-9FBA-24AEF1F6E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9308" y="5607895"/>
            <a:ext cx="2087581" cy="682765"/>
          </a:xfrm>
        </p:spPr>
        <p:txBody>
          <a:bodyPr/>
          <a:lstStyle/>
          <a:p>
            <a:r>
              <a:rPr lang="en-US" b="1" u="sng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671A0D-106B-4AED-8376-DCC53A3A596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69290" y="3696322"/>
            <a:ext cx="10595931" cy="190773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graphs are just a little visualization on the likes, dislikes, and comments based on the number of 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Google Sans Text"/>
              </a:rPr>
              <a:t>Trending aims to surface videos that a wide range of viewers would find interesting. Some trends are predictable, like a new song from a popular artist or a new movie trailer. Others are surprising, like a viral video.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Google Sans Text"/>
              </a:rPr>
              <a:t>Depends on how quickly a video generated views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C7EE6-23B6-488F-B30E-86160B3D1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8854" b="4487"/>
          <a:stretch/>
        </p:blipFill>
        <p:spPr bwMode="auto">
          <a:xfrm>
            <a:off x="224222" y="1775354"/>
            <a:ext cx="2750173" cy="17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1878405B-2BA5-4CD0-99A8-D3BA196444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245" r="2324" b="2626"/>
          <a:stretch/>
        </p:blipFill>
        <p:spPr>
          <a:xfrm>
            <a:off x="4733367" y="1775353"/>
            <a:ext cx="2301749" cy="1797319"/>
          </a:xfrm>
          <a:prstGeom prst="roundRect">
            <a:avLst>
              <a:gd name="adj" fmla="val 0"/>
            </a:avLst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DD974D-E51B-41CE-921A-27BC95DAB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6558" b="3830"/>
          <a:stretch/>
        </p:blipFill>
        <p:spPr bwMode="auto">
          <a:xfrm>
            <a:off x="8780934" y="1775353"/>
            <a:ext cx="2301749" cy="17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89E0-0262-44B9-A30A-F1A2D9EB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1CF9-E27D-42D4-BBE9-58DB2B1BF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D7CBB-20E3-4B0A-A911-D632FA33904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This took the longest. A lot of slang words and misspellings that I did my best to filter out.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113C0-5BA4-4520-A982-3590DCEA1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Titles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DDC7D9-9F8B-4371-8960-C761A8FA662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I threw this one in because I thought it wouldn’t hurt to have and could help with my end goal.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8D87D4-E111-4F34-AB60-740060E7F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Tags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D94D5D-9022-406D-B66B-A5C7CE90AB6F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This was the most important one. The tags sort the videos and describe the video.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8BFF1F-6DAE-4CCF-B06B-25C3B7FE0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3800" r="3204" b="2753"/>
          <a:stretch/>
        </p:blipFill>
        <p:spPr bwMode="auto">
          <a:xfrm>
            <a:off x="1173485" y="1563802"/>
            <a:ext cx="2400300" cy="19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A51E06-72D6-468D-BEC4-B9ED92295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5" t="9747" r="10268" b="10976"/>
          <a:stretch/>
        </p:blipFill>
        <p:spPr bwMode="auto">
          <a:xfrm>
            <a:off x="4690913" y="1587030"/>
            <a:ext cx="2400300" cy="19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B1375-DA0D-4ABB-B98C-B2FD42B33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0084" r="20282" b="6958"/>
          <a:stretch/>
        </p:blipFill>
        <p:spPr bwMode="auto">
          <a:xfrm>
            <a:off x="8208341" y="1585808"/>
            <a:ext cx="2400299" cy="19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79ED-3D90-4303-BA2A-90108E80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FD47-2D82-4EE3-88D3-7C9446CE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took longer than expected. Struggled to get it running and also having to filter a lot of useless words.</a:t>
            </a:r>
          </a:p>
          <a:p>
            <a:r>
              <a:rPr lang="en-US" dirty="0"/>
              <a:t>Clustering was a struggle. I was able to use pieces of it for the word count.</a:t>
            </a:r>
          </a:p>
          <a:p>
            <a:r>
              <a:rPr lang="en-US" dirty="0"/>
              <a:t>Time management was another challenge with the project. With a busy schedule and trying to keep up with my deadlines. I would sometimes miss a deadline I set.</a:t>
            </a:r>
          </a:p>
          <a:p>
            <a:r>
              <a:rPr lang="en-US" dirty="0"/>
              <a:t>Last challenge was underestimating some of the difficulty with the code.</a:t>
            </a:r>
          </a:p>
        </p:txBody>
      </p:sp>
    </p:spTree>
    <p:extLst>
      <p:ext uri="{BB962C8B-B14F-4D97-AF65-F5344CB8AC3E}">
        <p14:creationId xmlns:p14="http://schemas.microsoft.com/office/powerpoint/2010/main" val="39424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98EF-CC28-4EED-88C9-FCC5B83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E6C9-C279-4B15-9EFF-8352A59C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 got the </a:t>
            </a:r>
            <a:r>
              <a:rPr lang="en-US" dirty="0" err="1"/>
              <a:t>wordcloud</a:t>
            </a:r>
            <a:endParaRPr lang="en-US" dirty="0"/>
          </a:p>
          <a:p>
            <a:r>
              <a:rPr lang="en-US" dirty="0"/>
              <a:t>Ability to salvage techniques and use them for others</a:t>
            </a:r>
          </a:p>
          <a:p>
            <a:r>
              <a:rPr lang="en-US" dirty="0"/>
              <a:t>Feel like I challenged myself</a:t>
            </a:r>
          </a:p>
          <a:p>
            <a:r>
              <a:rPr lang="en-US" dirty="0"/>
              <a:t>Generated somewhat of an idea of what genres end up on the trending page of </a:t>
            </a:r>
            <a:r>
              <a:rPr lang="en-US" dirty="0" err="1"/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https://www.kaggle.com/rsrishav/youtube-trending-video-dataset/code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6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140</TotalTime>
  <Words>385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Google Sans Text</vt:lpstr>
      <vt:lpstr>Impact</vt:lpstr>
      <vt:lpstr>Main Event</vt:lpstr>
      <vt:lpstr>Final Presentation</vt:lpstr>
      <vt:lpstr>The Problem</vt:lpstr>
      <vt:lpstr>Introduction to data</vt:lpstr>
      <vt:lpstr>Introduction to data cont.</vt:lpstr>
      <vt:lpstr>Visualization</vt:lpstr>
      <vt:lpstr>WordCloud</vt:lpstr>
      <vt:lpstr>Challenges</vt:lpstr>
      <vt:lpstr>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videos</dc:title>
  <dc:creator>Kameron Gilham</dc:creator>
  <cp:lastModifiedBy>Kameron Gilham</cp:lastModifiedBy>
  <cp:revision>3</cp:revision>
  <dcterms:created xsi:type="dcterms:W3CDTF">2022-03-17T05:03:48Z</dcterms:created>
  <dcterms:modified xsi:type="dcterms:W3CDTF">2022-04-28T14:58:37Z</dcterms:modified>
</cp:coreProperties>
</file>