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7" r:id="rId2"/>
    <p:sldId id="258" r:id="rId3"/>
    <p:sldId id="260" r:id="rId4"/>
    <p:sldId id="259" r:id="rId5"/>
    <p:sldId id="261" r:id="rId6"/>
    <p:sldId id="262" r:id="rId7"/>
    <p:sldId id="263" r:id="rId8"/>
    <p:sldId id="264" r:id="rId9"/>
    <p:sldId id="265" r:id="rId10"/>
    <p:sldId id="266" r:id="rId11"/>
    <p:sldId id="267" r:id="rId12"/>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D23D0-10E7-4326-B95F-AA8EB50B813F}" v="131" dt="2022-02-04T15:45:33.26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706" autoAdjust="0"/>
  </p:normalViewPr>
  <p:slideViewPr>
    <p:cSldViewPr snapToGrid="0">
      <p:cViewPr varScale="1">
        <p:scale>
          <a:sx n="91" d="100"/>
          <a:sy n="91" d="100"/>
        </p:scale>
        <p:origin x="322"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0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古賀景介" userId="7402d8c6-4d56-4759-b72f-0a60ad0e488b" providerId="ADAL" clId="{2B8158C0-850A-428B-8146-026811F6FA65}"/>
    <pc:docChg chg="modSld">
      <pc:chgData name="古賀景介" userId="7402d8c6-4d56-4759-b72f-0a60ad0e488b" providerId="ADAL" clId="{2B8158C0-850A-428B-8146-026811F6FA65}" dt="2018-05-25T00:13:52.806" v="150"/>
      <pc:docMkLst>
        <pc:docMk/>
      </pc:docMkLst>
      <pc:sldChg chg="modSp">
        <pc:chgData name="古賀景介" userId="7402d8c6-4d56-4759-b72f-0a60ad0e488b" providerId="ADAL" clId="{2B8158C0-850A-428B-8146-026811F6FA65}" dt="2018-05-25T00:13:52.806" v="150"/>
        <pc:sldMkLst>
          <pc:docMk/>
          <pc:sldMk cId="3984617762" sldId="257"/>
        </pc:sldMkLst>
        <pc:spChg chg="mod">
          <ac:chgData name="古賀景介" userId="7402d8c6-4d56-4759-b72f-0a60ad0e488b" providerId="ADAL" clId="{2B8158C0-850A-428B-8146-026811F6FA65}" dt="2018-05-25T00:13:12.408" v="29" actId="20577"/>
          <ac:spMkLst>
            <pc:docMk/>
            <pc:sldMk cId="3984617762" sldId="257"/>
            <ac:spMk id="2" creationId="{00000000-0000-0000-0000-000000000000}"/>
          </ac:spMkLst>
        </pc:spChg>
        <pc:spChg chg="mod">
          <ac:chgData name="古賀景介" userId="7402d8c6-4d56-4759-b72f-0a60ad0e488b" providerId="ADAL" clId="{2B8158C0-850A-428B-8146-026811F6FA65}" dt="2018-05-25T00:13:52.806" v="150"/>
          <ac:spMkLst>
            <pc:docMk/>
            <pc:sldMk cId="3984617762" sldId="257"/>
            <ac:spMk id="3" creationId="{00000000-0000-0000-0000-000000000000}"/>
          </ac:spMkLst>
        </pc:spChg>
      </pc:sldChg>
    </pc:docChg>
  </pc:docChgLst>
  <pc:docChgLst>
    <pc:chgData name="景介 古賀" userId="7402d8c6-4d56-4759-b72f-0a60ad0e488b" providerId="ADAL" clId="{F1E4D12D-6269-4FBF-9B79-A176D7E1909F}"/>
    <pc:docChg chg="delSld">
      <pc:chgData name="景介 古賀" userId="7402d8c6-4d56-4759-b72f-0a60ad0e488b" providerId="ADAL" clId="{F1E4D12D-6269-4FBF-9B79-A176D7E1909F}" dt="2021-02-02T06:25:46.931" v="0" actId="47"/>
      <pc:docMkLst>
        <pc:docMk/>
      </pc:docMkLst>
      <pc:sldChg chg="del">
        <pc:chgData name="景介 古賀" userId="7402d8c6-4d56-4759-b72f-0a60ad0e488b" providerId="ADAL" clId="{F1E4D12D-6269-4FBF-9B79-A176D7E1909F}" dt="2021-02-02T06:25:46.931" v="0" actId="47"/>
        <pc:sldMkLst>
          <pc:docMk/>
          <pc:sldMk cId="106904919" sldId="261"/>
        </pc:sldMkLst>
      </pc:sldChg>
    </pc:docChg>
  </pc:docChgLst>
  <pc:docChgLst>
    <pc:chgData name="古賀景介" userId="7402d8c6-4d56-4759-b72f-0a60ad0e488b" providerId="ADAL" clId="{0721EE87-04CF-4571-BD69-6E366B683D08}"/>
    <pc:docChg chg="undo custSel addSld delSld modSld">
      <pc:chgData name="古賀景介" userId="7402d8c6-4d56-4759-b72f-0a60ad0e488b" providerId="ADAL" clId="{0721EE87-04CF-4571-BD69-6E366B683D08}" dt="2021-07-02T03:30:53.159" v="7406" actId="20577"/>
      <pc:docMkLst>
        <pc:docMk/>
      </pc:docMkLst>
      <pc:sldChg chg="addSp delSp modSp mod">
        <pc:chgData name="古賀景介" userId="7402d8c6-4d56-4759-b72f-0a60ad0e488b" providerId="ADAL" clId="{0721EE87-04CF-4571-BD69-6E366B683D08}" dt="2021-07-02T03:16:00.682" v="5546" actId="20577"/>
        <pc:sldMkLst>
          <pc:docMk/>
          <pc:sldMk cId="3984617762" sldId="257"/>
        </pc:sldMkLst>
        <pc:spChg chg="mod">
          <ac:chgData name="古賀景介" userId="7402d8c6-4d56-4759-b72f-0a60ad0e488b" providerId="ADAL" clId="{0721EE87-04CF-4571-BD69-6E366B683D08}" dt="2021-07-02T03:16:00.682" v="5546" actId="20577"/>
          <ac:spMkLst>
            <pc:docMk/>
            <pc:sldMk cId="3984617762" sldId="257"/>
            <ac:spMk id="2" creationId="{00000000-0000-0000-0000-000000000000}"/>
          </ac:spMkLst>
        </pc:spChg>
        <pc:spChg chg="del mod">
          <ac:chgData name="古賀景介" userId="7402d8c6-4d56-4759-b72f-0a60ad0e488b" providerId="ADAL" clId="{0721EE87-04CF-4571-BD69-6E366B683D08}" dt="2021-07-02T03:10:36.630" v="4684" actId="3680"/>
          <ac:spMkLst>
            <pc:docMk/>
            <pc:sldMk cId="3984617762" sldId="257"/>
            <ac:spMk id="3" creationId="{00000000-0000-0000-0000-000000000000}"/>
          </ac:spMkLst>
        </pc:spChg>
        <pc:spChg chg="add mod">
          <ac:chgData name="古賀景介" userId="7402d8c6-4d56-4759-b72f-0a60ad0e488b" providerId="ADAL" clId="{0721EE87-04CF-4571-BD69-6E366B683D08}" dt="2021-07-02T03:15:35.033" v="5541" actId="20577"/>
          <ac:spMkLst>
            <pc:docMk/>
            <pc:sldMk cId="3984617762" sldId="257"/>
            <ac:spMk id="6" creationId="{034A220A-3C98-40D2-B588-406405DACC64}"/>
          </ac:spMkLst>
        </pc:spChg>
        <pc:graphicFrameChg chg="add del mod ord modGraphic">
          <ac:chgData name="古賀景介" userId="7402d8c6-4d56-4759-b72f-0a60ad0e488b" providerId="ADAL" clId="{0721EE87-04CF-4571-BD69-6E366B683D08}" dt="2021-07-02T03:11:53.035" v="4786" actId="478"/>
          <ac:graphicFrameMkLst>
            <pc:docMk/>
            <pc:sldMk cId="3984617762" sldId="257"/>
            <ac:graphicFrameMk id="4" creationId="{D8D4624D-331A-4229-AEDE-571AB25CA7FB}"/>
          </ac:graphicFrameMkLst>
        </pc:graphicFrameChg>
      </pc:sldChg>
      <pc:sldChg chg="addSp delSp modSp add mod">
        <pc:chgData name="古賀景介" userId="7402d8c6-4d56-4759-b72f-0a60ad0e488b" providerId="ADAL" clId="{0721EE87-04CF-4571-BD69-6E366B683D08}" dt="2021-07-02T03:22:25.004" v="6407" actId="22"/>
        <pc:sldMkLst>
          <pc:docMk/>
          <pc:sldMk cId="2061002200" sldId="258"/>
        </pc:sldMkLst>
        <pc:spChg chg="mod">
          <ac:chgData name="古賀景介" userId="7402d8c6-4d56-4759-b72f-0a60ad0e488b" providerId="ADAL" clId="{0721EE87-04CF-4571-BD69-6E366B683D08}" dt="2021-07-02T03:17:23.130" v="5664" actId="20577"/>
          <ac:spMkLst>
            <pc:docMk/>
            <pc:sldMk cId="2061002200" sldId="258"/>
            <ac:spMk id="2" creationId="{00000000-0000-0000-0000-000000000000}"/>
          </ac:spMkLst>
        </pc:spChg>
        <pc:spChg chg="del mod">
          <ac:chgData name="古賀景介" userId="7402d8c6-4d56-4759-b72f-0a60ad0e488b" providerId="ADAL" clId="{0721EE87-04CF-4571-BD69-6E366B683D08}" dt="2021-07-02T03:15:41.242" v="5542" actId="478"/>
          <ac:spMkLst>
            <pc:docMk/>
            <pc:sldMk cId="2061002200" sldId="258"/>
            <ac:spMk id="3" creationId="{00000000-0000-0000-0000-000000000000}"/>
          </ac:spMkLst>
        </pc:spChg>
        <pc:spChg chg="add del mod">
          <ac:chgData name="古賀景介" userId="7402d8c6-4d56-4759-b72f-0a60ad0e488b" providerId="ADAL" clId="{0721EE87-04CF-4571-BD69-6E366B683D08}" dt="2021-07-02T03:15:43.998" v="5543" actId="3680"/>
          <ac:spMkLst>
            <pc:docMk/>
            <pc:sldMk cId="2061002200" sldId="258"/>
            <ac:spMk id="5" creationId="{BED320F3-3F28-467C-8744-8EC5AE0146FF}"/>
          </ac:spMkLst>
        </pc:spChg>
        <pc:spChg chg="add mod">
          <ac:chgData name="古賀景介" userId="7402d8c6-4d56-4759-b72f-0a60ad0e488b" providerId="ADAL" clId="{0721EE87-04CF-4571-BD69-6E366B683D08}" dt="2021-07-02T03:22:15.613" v="6405" actId="20577"/>
          <ac:spMkLst>
            <pc:docMk/>
            <pc:sldMk cId="2061002200" sldId="258"/>
            <ac:spMk id="8" creationId="{D928BB8A-59A3-4D65-B1E0-D792CA3CEEC3}"/>
          </ac:spMkLst>
        </pc:spChg>
        <pc:spChg chg="add del">
          <ac:chgData name="古賀景介" userId="7402d8c6-4d56-4759-b72f-0a60ad0e488b" providerId="ADAL" clId="{0721EE87-04CF-4571-BD69-6E366B683D08}" dt="2021-07-02T03:22:25.004" v="6407" actId="22"/>
          <ac:spMkLst>
            <pc:docMk/>
            <pc:sldMk cId="2061002200" sldId="258"/>
            <ac:spMk id="10" creationId="{8AD9F0D6-FE10-438E-BFAF-31CB0FF00B50}"/>
          </ac:spMkLst>
        </pc:spChg>
        <pc:graphicFrameChg chg="add del mod ord modGraphic">
          <ac:chgData name="古賀景介" userId="7402d8c6-4d56-4759-b72f-0a60ad0e488b" providerId="ADAL" clId="{0721EE87-04CF-4571-BD69-6E366B683D08}" dt="2021-07-02T03:18:47.330" v="5733" actId="478"/>
          <ac:graphicFrameMkLst>
            <pc:docMk/>
            <pc:sldMk cId="2061002200" sldId="258"/>
            <ac:graphicFrameMk id="6" creationId="{0288C1AF-7083-4ED7-8C78-A0E6229F9053}"/>
          </ac:graphicFrameMkLst>
        </pc:graphicFrameChg>
      </pc:sldChg>
      <pc:sldChg chg="addSp delSp modSp add del mod">
        <pc:chgData name="古賀景介" userId="7402d8c6-4d56-4759-b72f-0a60ad0e488b" providerId="ADAL" clId="{0721EE87-04CF-4571-BD69-6E366B683D08}" dt="2021-07-02T03:19:40.112" v="5963" actId="47"/>
        <pc:sldMkLst>
          <pc:docMk/>
          <pc:sldMk cId="973559063" sldId="259"/>
        </pc:sldMkLst>
        <pc:spChg chg="mod">
          <ac:chgData name="古賀景介" userId="7402d8c6-4d56-4759-b72f-0a60ad0e488b" providerId="ADAL" clId="{0721EE87-04CF-4571-BD69-6E366B683D08}" dt="2021-05-19T03:23:51.100" v="2894" actId="20577"/>
          <ac:spMkLst>
            <pc:docMk/>
            <pc:sldMk cId="973559063" sldId="259"/>
            <ac:spMk id="2" creationId="{00000000-0000-0000-0000-000000000000}"/>
          </ac:spMkLst>
        </pc:spChg>
        <pc:spChg chg="del mod">
          <ac:chgData name="古賀景介" userId="7402d8c6-4d56-4759-b72f-0a60ad0e488b" providerId="ADAL" clId="{0721EE87-04CF-4571-BD69-6E366B683D08}" dt="2021-05-19T03:24:04.276" v="2898" actId="478"/>
          <ac:spMkLst>
            <pc:docMk/>
            <pc:sldMk cId="973559063" sldId="259"/>
            <ac:spMk id="3" creationId="{00000000-0000-0000-0000-000000000000}"/>
          </ac:spMkLst>
        </pc:spChg>
        <pc:spChg chg="add mod">
          <ac:chgData name="古賀景介" userId="7402d8c6-4d56-4759-b72f-0a60ad0e488b" providerId="ADAL" clId="{0721EE87-04CF-4571-BD69-6E366B683D08}" dt="2021-05-19T03:26:37.676" v="3069" actId="404"/>
          <ac:spMkLst>
            <pc:docMk/>
            <pc:sldMk cId="973559063" sldId="259"/>
            <ac:spMk id="4" creationId="{BCEE21C5-A674-41EA-A258-A2EB3265CBC9}"/>
          </ac:spMkLst>
        </pc:spChg>
        <pc:spChg chg="add mod">
          <ac:chgData name="古賀景介" userId="7402d8c6-4d56-4759-b72f-0a60ad0e488b" providerId="ADAL" clId="{0721EE87-04CF-4571-BD69-6E366B683D08}" dt="2021-05-19T03:24:40.888" v="2988" actId="20577"/>
          <ac:spMkLst>
            <pc:docMk/>
            <pc:sldMk cId="973559063" sldId="259"/>
            <ac:spMk id="5" creationId="{2A88DEB5-67CF-49D6-B1BA-5BF4406257F3}"/>
          </ac:spMkLst>
        </pc:spChg>
        <pc:spChg chg="add mod">
          <ac:chgData name="古賀景介" userId="7402d8c6-4d56-4759-b72f-0a60ad0e488b" providerId="ADAL" clId="{0721EE87-04CF-4571-BD69-6E366B683D08}" dt="2021-05-19T03:25:33.533" v="3027" actId="20577"/>
          <ac:spMkLst>
            <pc:docMk/>
            <pc:sldMk cId="973559063" sldId="259"/>
            <ac:spMk id="10" creationId="{9DB45EA5-4706-41BF-9143-98913ABDD731}"/>
          </ac:spMkLst>
        </pc:spChg>
        <pc:spChg chg="add mod">
          <ac:chgData name="古賀景介" userId="7402d8c6-4d56-4759-b72f-0a60ad0e488b" providerId="ADAL" clId="{0721EE87-04CF-4571-BD69-6E366B683D08}" dt="2021-05-19T03:25:36.906" v="3028" actId="1076"/>
          <ac:spMkLst>
            <pc:docMk/>
            <pc:sldMk cId="973559063" sldId="259"/>
            <ac:spMk id="11" creationId="{FDF074F8-C032-4F70-91B3-44EBAA6553D8}"/>
          </ac:spMkLst>
        </pc:spChg>
        <pc:spChg chg="add del">
          <ac:chgData name="古賀景介" userId="7402d8c6-4d56-4759-b72f-0a60ad0e488b" providerId="ADAL" clId="{0721EE87-04CF-4571-BD69-6E366B683D08}" dt="2021-05-19T03:25:44.749" v="3030" actId="478"/>
          <ac:spMkLst>
            <pc:docMk/>
            <pc:sldMk cId="973559063" sldId="259"/>
            <ac:spMk id="12" creationId="{C2033807-1227-4BA0-8396-67A0E21DA4F7}"/>
          </ac:spMkLst>
        </pc:spChg>
        <pc:spChg chg="add mod">
          <ac:chgData name="古賀景介" userId="7402d8c6-4d56-4759-b72f-0a60ad0e488b" providerId="ADAL" clId="{0721EE87-04CF-4571-BD69-6E366B683D08}" dt="2021-05-19T03:26:03.175" v="3053" actId="1076"/>
          <ac:spMkLst>
            <pc:docMk/>
            <pc:sldMk cId="973559063" sldId="259"/>
            <ac:spMk id="13" creationId="{C3753839-8FE8-4F40-B3D1-B90FF5E9660B}"/>
          </ac:spMkLst>
        </pc:spChg>
        <pc:spChg chg="add mod">
          <ac:chgData name="古賀景介" userId="7402d8c6-4d56-4759-b72f-0a60ad0e488b" providerId="ADAL" clId="{0721EE87-04CF-4571-BD69-6E366B683D08}" dt="2021-05-19T03:45:53.824" v="4550" actId="20577"/>
          <ac:spMkLst>
            <pc:docMk/>
            <pc:sldMk cId="973559063" sldId="259"/>
            <ac:spMk id="14" creationId="{A5F505A4-CCF6-45CF-8B21-EFDA8746BBF4}"/>
          </ac:spMkLst>
        </pc:spChg>
        <pc:spChg chg="add mod">
          <ac:chgData name="古賀景介" userId="7402d8c6-4d56-4759-b72f-0a60ad0e488b" providerId="ADAL" clId="{0721EE87-04CF-4571-BD69-6E366B683D08}" dt="2021-05-19T03:26:34.156" v="3068" actId="404"/>
          <ac:spMkLst>
            <pc:docMk/>
            <pc:sldMk cId="973559063" sldId="259"/>
            <ac:spMk id="15" creationId="{0F12ECE8-655B-4F33-99D9-61E2DC248984}"/>
          </ac:spMkLst>
        </pc:spChg>
        <pc:spChg chg="add mod">
          <ac:chgData name="古賀景介" userId="7402d8c6-4d56-4759-b72f-0a60ad0e488b" providerId="ADAL" clId="{0721EE87-04CF-4571-BD69-6E366B683D08}" dt="2021-05-19T03:27:12.119" v="3076" actId="1076"/>
          <ac:spMkLst>
            <pc:docMk/>
            <pc:sldMk cId="973559063" sldId="259"/>
            <ac:spMk id="16" creationId="{DF5CCE64-8DA5-435E-BFD4-0AA94F12EAE9}"/>
          </ac:spMkLst>
        </pc:spChg>
        <pc:spChg chg="add mod">
          <ac:chgData name="古賀景介" userId="7402d8c6-4d56-4759-b72f-0a60ad0e488b" providerId="ADAL" clId="{0721EE87-04CF-4571-BD69-6E366B683D08}" dt="2021-05-19T03:27:25.384" v="3078" actId="1076"/>
          <ac:spMkLst>
            <pc:docMk/>
            <pc:sldMk cId="973559063" sldId="259"/>
            <ac:spMk id="17" creationId="{B29F7834-D06C-4ED8-8A9F-59ABA61EDC94}"/>
          </ac:spMkLst>
        </pc:spChg>
        <pc:spChg chg="add mod">
          <ac:chgData name="古賀景介" userId="7402d8c6-4d56-4759-b72f-0a60ad0e488b" providerId="ADAL" clId="{0721EE87-04CF-4571-BD69-6E366B683D08}" dt="2021-05-19T03:27:51.655" v="3098" actId="1076"/>
          <ac:spMkLst>
            <pc:docMk/>
            <pc:sldMk cId="973559063" sldId="259"/>
            <ac:spMk id="20" creationId="{6E947CB8-3228-45A0-81F2-4FFE1FBE1E4A}"/>
          </ac:spMkLst>
        </pc:spChg>
        <pc:spChg chg="add mod">
          <ac:chgData name="古賀景介" userId="7402d8c6-4d56-4759-b72f-0a60ad0e488b" providerId="ADAL" clId="{0721EE87-04CF-4571-BD69-6E366B683D08}" dt="2021-05-19T03:28:00.611" v="3100" actId="1076"/>
          <ac:spMkLst>
            <pc:docMk/>
            <pc:sldMk cId="973559063" sldId="259"/>
            <ac:spMk id="21" creationId="{7962B3E4-7132-4123-8411-69253B01578C}"/>
          </ac:spMkLst>
        </pc:spChg>
        <pc:spChg chg="add mod">
          <ac:chgData name="古賀景介" userId="7402d8c6-4d56-4759-b72f-0a60ad0e488b" providerId="ADAL" clId="{0721EE87-04CF-4571-BD69-6E366B683D08}" dt="2021-05-19T03:28:05.682" v="3111" actId="20577"/>
          <ac:spMkLst>
            <pc:docMk/>
            <pc:sldMk cId="973559063" sldId="259"/>
            <ac:spMk id="22" creationId="{83C7078F-3800-42B1-BC72-F17F1E07A09D}"/>
          </ac:spMkLst>
        </pc:spChg>
        <pc:spChg chg="add mod">
          <ac:chgData name="古賀景介" userId="7402d8c6-4d56-4759-b72f-0a60ad0e488b" providerId="ADAL" clId="{0721EE87-04CF-4571-BD69-6E366B683D08}" dt="2021-05-19T03:28:00.611" v="3100" actId="1076"/>
          <ac:spMkLst>
            <pc:docMk/>
            <pc:sldMk cId="973559063" sldId="259"/>
            <ac:spMk id="23" creationId="{4ACEEFA1-C9BB-44E7-B7C1-7002D3FF74B4}"/>
          </ac:spMkLst>
        </pc:spChg>
        <pc:spChg chg="add mod">
          <ac:chgData name="古賀景介" userId="7402d8c6-4d56-4759-b72f-0a60ad0e488b" providerId="ADAL" clId="{0721EE87-04CF-4571-BD69-6E366B683D08}" dt="2021-05-19T03:28:00.611" v="3100" actId="1076"/>
          <ac:spMkLst>
            <pc:docMk/>
            <pc:sldMk cId="973559063" sldId="259"/>
            <ac:spMk id="24" creationId="{43C281A8-63A9-4782-AE8C-EB8C648C2E7D}"/>
          </ac:spMkLst>
        </pc:spChg>
        <pc:spChg chg="add mod">
          <ac:chgData name="古賀景介" userId="7402d8c6-4d56-4759-b72f-0a60ad0e488b" providerId="ADAL" clId="{0721EE87-04CF-4571-BD69-6E366B683D08}" dt="2021-05-19T03:28:00.611" v="3100" actId="1076"/>
          <ac:spMkLst>
            <pc:docMk/>
            <pc:sldMk cId="973559063" sldId="259"/>
            <ac:spMk id="25" creationId="{FCCB9B75-B11C-472E-BCD0-9B15F692DDB3}"/>
          </ac:spMkLst>
        </pc:spChg>
        <pc:spChg chg="add mod">
          <ac:chgData name="古賀景介" userId="7402d8c6-4d56-4759-b72f-0a60ad0e488b" providerId="ADAL" clId="{0721EE87-04CF-4571-BD69-6E366B683D08}" dt="2021-05-19T03:46:20.004" v="4576" actId="1076"/>
          <ac:spMkLst>
            <pc:docMk/>
            <pc:sldMk cId="973559063" sldId="259"/>
            <ac:spMk id="26" creationId="{2425924E-1D38-4195-8669-4330AC553799}"/>
          </ac:spMkLst>
        </pc:spChg>
        <pc:spChg chg="add mod">
          <ac:chgData name="古賀景介" userId="7402d8c6-4d56-4759-b72f-0a60ad0e488b" providerId="ADAL" clId="{0721EE87-04CF-4571-BD69-6E366B683D08}" dt="2021-05-19T03:28:00.611" v="3100" actId="1076"/>
          <ac:spMkLst>
            <pc:docMk/>
            <pc:sldMk cId="973559063" sldId="259"/>
            <ac:spMk id="27" creationId="{46E556B8-BCCD-4AEB-AA0C-2AB977A9B4D9}"/>
          </ac:spMkLst>
        </pc:spChg>
        <pc:spChg chg="add mod">
          <ac:chgData name="古賀景介" userId="7402d8c6-4d56-4759-b72f-0a60ad0e488b" providerId="ADAL" clId="{0721EE87-04CF-4571-BD69-6E366B683D08}" dt="2021-05-19T03:28:00.611" v="3100" actId="1076"/>
          <ac:spMkLst>
            <pc:docMk/>
            <pc:sldMk cId="973559063" sldId="259"/>
            <ac:spMk id="28" creationId="{CAC11B00-2022-4FC1-B6C0-32E96B8C3DE6}"/>
          </ac:spMkLst>
        </pc:spChg>
        <pc:spChg chg="add mod">
          <ac:chgData name="古賀景介" userId="7402d8c6-4d56-4759-b72f-0a60ad0e488b" providerId="ADAL" clId="{0721EE87-04CF-4571-BD69-6E366B683D08}" dt="2021-05-19T03:28:00.611" v="3100" actId="1076"/>
          <ac:spMkLst>
            <pc:docMk/>
            <pc:sldMk cId="973559063" sldId="259"/>
            <ac:spMk id="29" creationId="{B5536B17-8810-44D5-802F-AFAD8EF10EEC}"/>
          </ac:spMkLst>
        </pc:spChg>
        <pc:spChg chg="add mod">
          <ac:chgData name="古賀景介" userId="7402d8c6-4d56-4759-b72f-0a60ad0e488b" providerId="ADAL" clId="{0721EE87-04CF-4571-BD69-6E366B683D08}" dt="2021-05-19T03:28:00.611" v="3100" actId="1076"/>
          <ac:spMkLst>
            <pc:docMk/>
            <pc:sldMk cId="973559063" sldId="259"/>
            <ac:spMk id="31" creationId="{272747C8-180C-4BF6-80B0-50E579D3F328}"/>
          </ac:spMkLst>
        </pc:spChg>
        <pc:spChg chg="add mod">
          <ac:chgData name="古賀景介" userId="7402d8c6-4d56-4759-b72f-0a60ad0e488b" providerId="ADAL" clId="{0721EE87-04CF-4571-BD69-6E366B683D08}" dt="2021-05-19T03:28:49.734" v="3115" actId="13822"/>
          <ac:spMkLst>
            <pc:docMk/>
            <pc:sldMk cId="973559063" sldId="259"/>
            <ac:spMk id="32" creationId="{BB6EC9B5-F923-49E5-8EA4-B46B8D2B70ED}"/>
          </ac:spMkLst>
        </pc:spChg>
        <pc:spChg chg="add del mod">
          <ac:chgData name="古賀景介" userId="7402d8c6-4d56-4759-b72f-0a60ad0e488b" providerId="ADAL" clId="{0721EE87-04CF-4571-BD69-6E366B683D08}" dt="2021-05-19T03:29:31.641" v="3118" actId="478"/>
          <ac:spMkLst>
            <pc:docMk/>
            <pc:sldMk cId="973559063" sldId="259"/>
            <ac:spMk id="33" creationId="{8069BEF0-3863-49F3-AE41-59708037A08D}"/>
          </ac:spMkLst>
        </pc:spChg>
        <pc:spChg chg="add mod">
          <ac:chgData name="古賀景介" userId="7402d8c6-4d56-4759-b72f-0a60ad0e488b" providerId="ADAL" clId="{0721EE87-04CF-4571-BD69-6E366B683D08}" dt="2021-05-19T03:30:33.271" v="3190" actId="1076"/>
          <ac:spMkLst>
            <pc:docMk/>
            <pc:sldMk cId="973559063" sldId="259"/>
            <ac:spMk id="34" creationId="{F9AAD294-D057-43B6-AEBE-8ACED9DAB3E5}"/>
          </ac:spMkLst>
        </pc:spChg>
        <pc:cxnChg chg="add mod">
          <ac:chgData name="古賀景介" userId="7402d8c6-4d56-4759-b72f-0a60ad0e488b" providerId="ADAL" clId="{0721EE87-04CF-4571-BD69-6E366B683D08}" dt="2021-05-19T03:24:55.064" v="2991" actId="14100"/>
          <ac:cxnSpMkLst>
            <pc:docMk/>
            <pc:sldMk cId="973559063" sldId="259"/>
            <ac:cxnSpMk id="7" creationId="{DA8B050D-25E9-4ED9-BAD6-3CF1D27C9CBE}"/>
          </ac:cxnSpMkLst>
        </pc:cxnChg>
        <pc:cxnChg chg="add">
          <ac:chgData name="古賀景介" userId="7402d8c6-4d56-4759-b72f-0a60ad0e488b" providerId="ADAL" clId="{0721EE87-04CF-4571-BD69-6E366B683D08}" dt="2021-05-19T03:27:39.445" v="3079" actId="11529"/>
          <ac:cxnSpMkLst>
            <pc:docMk/>
            <pc:sldMk cId="973559063" sldId="259"/>
            <ac:cxnSpMk id="19" creationId="{76F298C6-C3CB-41A6-8EA2-7250F0692948}"/>
          </ac:cxnSpMkLst>
        </pc:cxnChg>
        <pc:cxnChg chg="add mod">
          <ac:chgData name="古賀景介" userId="7402d8c6-4d56-4759-b72f-0a60ad0e488b" providerId="ADAL" clId="{0721EE87-04CF-4571-BD69-6E366B683D08}" dt="2021-05-19T03:28:00.611" v="3100" actId="1076"/>
          <ac:cxnSpMkLst>
            <pc:docMk/>
            <pc:sldMk cId="973559063" sldId="259"/>
            <ac:cxnSpMk id="30" creationId="{999F902E-7EE8-4BD7-9F14-A5D629ABDD78}"/>
          </ac:cxnSpMkLst>
        </pc:cxnChg>
      </pc:sldChg>
      <pc:sldChg chg="modSp add del mod">
        <pc:chgData name="古賀景介" userId="7402d8c6-4d56-4759-b72f-0a60ad0e488b" providerId="ADAL" clId="{0721EE87-04CF-4571-BD69-6E366B683D08}" dt="2021-07-02T03:19:40.112" v="5963" actId="47"/>
        <pc:sldMkLst>
          <pc:docMk/>
          <pc:sldMk cId="3103657471" sldId="260"/>
        </pc:sldMkLst>
        <pc:spChg chg="mod">
          <ac:chgData name="古賀景介" userId="7402d8c6-4d56-4759-b72f-0a60ad0e488b" providerId="ADAL" clId="{0721EE87-04CF-4571-BD69-6E366B683D08}" dt="2021-05-19T03:33:00.500" v="3545" actId="20577"/>
          <ac:spMkLst>
            <pc:docMk/>
            <pc:sldMk cId="3103657471" sldId="260"/>
            <ac:spMk id="2" creationId="{00000000-0000-0000-0000-000000000000}"/>
          </ac:spMkLst>
        </pc:spChg>
        <pc:spChg chg="mod">
          <ac:chgData name="古賀景介" userId="7402d8c6-4d56-4759-b72f-0a60ad0e488b" providerId="ADAL" clId="{0721EE87-04CF-4571-BD69-6E366B683D08}" dt="2021-05-19T03:46:55.391" v="4580" actId="20577"/>
          <ac:spMkLst>
            <pc:docMk/>
            <pc:sldMk cId="3103657471" sldId="260"/>
            <ac:spMk id="3" creationId="{00000000-0000-0000-0000-000000000000}"/>
          </ac:spMkLst>
        </pc:spChg>
      </pc:sldChg>
      <pc:sldChg chg="modSp new mod">
        <pc:chgData name="古賀景介" userId="7402d8c6-4d56-4759-b72f-0a60ad0e488b" providerId="ADAL" clId="{0721EE87-04CF-4571-BD69-6E366B683D08}" dt="2021-07-02T03:10:03.540" v="4616" actId="20577"/>
        <pc:sldMkLst>
          <pc:docMk/>
          <pc:sldMk cId="4138834987" sldId="261"/>
        </pc:sldMkLst>
        <pc:spChg chg="mod">
          <ac:chgData name="古賀景介" userId="7402d8c6-4d56-4759-b72f-0a60ad0e488b" providerId="ADAL" clId="{0721EE87-04CF-4571-BD69-6E366B683D08}" dt="2021-07-02T03:10:03.540" v="4616" actId="20577"/>
          <ac:spMkLst>
            <pc:docMk/>
            <pc:sldMk cId="4138834987" sldId="261"/>
            <ac:spMk id="2" creationId="{3350B358-32DB-4CAF-89B4-45B6AFF0B0CB}"/>
          </ac:spMkLst>
        </pc:spChg>
      </pc:sldChg>
      <pc:sldChg chg="del">
        <pc:chgData name="古賀景介" userId="7402d8c6-4d56-4759-b72f-0a60ad0e488b" providerId="ADAL" clId="{0721EE87-04CF-4571-BD69-6E366B683D08}" dt="2021-05-19T03:06:24.414" v="0" actId="47"/>
        <pc:sldMkLst>
          <pc:docMk/>
          <pc:sldMk cId="1476019738" sldId="262"/>
        </pc:sldMkLst>
      </pc:sldChg>
      <pc:sldChg chg="addSp delSp modSp add mod">
        <pc:chgData name="古賀景介" userId="7402d8c6-4d56-4759-b72f-0a60ad0e488b" providerId="ADAL" clId="{0721EE87-04CF-4571-BD69-6E366B683D08}" dt="2021-07-02T03:30:53.159" v="7406" actId="20577"/>
        <pc:sldMkLst>
          <pc:docMk/>
          <pc:sldMk cId="2097109494" sldId="262"/>
        </pc:sldMkLst>
        <pc:spChg chg="mod">
          <ac:chgData name="古賀景介" userId="7402d8c6-4d56-4759-b72f-0a60ad0e488b" providerId="ADAL" clId="{0721EE87-04CF-4571-BD69-6E366B683D08}" dt="2021-07-02T03:23:17.689" v="6499" actId="20577"/>
          <ac:spMkLst>
            <pc:docMk/>
            <pc:sldMk cId="2097109494" sldId="262"/>
            <ac:spMk id="2" creationId="{00000000-0000-0000-0000-000000000000}"/>
          </ac:spMkLst>
        </pc:spChg>
        <pc:spChg chg="add mod">
          <ac:chgData name="古賀景介" userId="7402d8c6-4d56-4759-b72f-0a60ad0e488b" providerId="ADAL" clId="{0721EE87-04CF-4571-BD69-6E366B683D08}" dt="2021-07-02T03:30:53.159" v="7406" actId="20577"/>
          <ac:spMkLst>
            <pc:docMk/>
            <pc:sldMk cId="2097109494" sldId="262"/>
            <ac:spMk id="4" creationId="{93090058-65A8-49BA-805A-51E02DD89B4B}"/>
          </ac:spMkLst>
        </pc:spChg>
        <pc:spChg chg="del mod">
          <ac:chgData name="古賀景介" userId="7402d8c6-4d56-4759-b72f-0a60ad0e488b" providerId="ADAL" clId="{0721EE87-04CF-4571-BD69-6E366B683D08}" dt="2021-07-02T03:23:01.564" v="6445" actId="3680"/>
          <ac:spMkLst>
            <pc:docMk/>
            <pc:sldMk cId="2097109494" sldId="262"/>
            <ac:spMk id="8" creationId="{D928BB8A-59A3-4D65-B1E0-D792CA3CEEC3}"/>
          </ac:spMkLst>
        </pc:spChg>
        <pc:graphicFrameChg chg="add mod ord modGraphic">
          <ac:chgData name="古賀景介" userId="7402d8c6-4d56-4759-b72f-0a60ad0e488b" providerId="ADAL" clId="{0721EE87-04CF-4571-BD69-6E366B683D08}" dt="2021-07-02T03:26:44.515" v="6933" actId="20577"/>
          <ac:graphicFrameMkLst>
            <pc:docMk/>
            <pc:sldMk cId="2097109494" sldId="262"/>
            <ac:graphicFrameMk id="3" creationId="{CDCBAD14-471A-40CB-80B4-72EA76FE6F7F}"/>
          </ac:graphicFrameMkLst>
        </pc:graphicFrameChg>
      </pc:sldChg>
      <pc:sldChg chg="del">
        <pc:chgData name="古賀景介" userId="7402d8c6-4d56-4759-b72f-0a60ad0e488b" providerId="ADAL" clId="{0721EE87-04CF-4571-BD69-6E366B683D08}" dt="2021-05-19T03:06:25.113" v="1" actId="47"/>
        <pc:sldMkLst>
          <pc:docMk/>
          <pc:sldMk cId="2475092730" sldId="263"/>
        </pc:sldMkLst>
      </pc:sldChg>
      <pc:sldChg chg="del">
        <pc:chgData name="古賀景介" userId="7402d8c6-4d56-4759-b72f-0a60ad0e488b" providerId="ADAL" clId="{0721EE87-04CF-4571-BD69-6E366B683D08}" dt="2021-05-19T03:06:25.800" v="2" actId="47"/>
        <pc:sldMkLst>
          <pc:docMk/>
          <pc:sldMk cId="2761515851" sldId="264"/>
        </pc:sldMkLst>
      </pc:sldChg>
      <pc:sldChg chg="del">
        <pc:chgData name="古賀景介" userId="7402d8c6-4d56-4759-b72f-0a60ad0e488b" providerId="ADAL" clId="{0721EE87-04CF-4571-BD69-6E366B683D08}" dt="2021-05-19T03:06:26.521" v="3" actId="47"/>
        <pc:sldMkLst>
          <pc:docMk/>
          <pc:sldMk cId="2362296366" sldId="265"/>
        </pc:sldMkLst>
      </pc:sldChg>
      <pc:sldChg chg="del">
        <pc:chgData name="古賀景介" userId="7402d8c6-4d56-4759-b72f-0a60ad0e488b" providerId="ADAL" clId="{0721EE87-04CF-4571-BD69-6E366B683D08}" dt="2021-05-19T03:06:27.221" v="4" actId="47"/>
        <pc:sldMkLst>
          <pc:docMk/>
          <pc:sldMk cId="3229171051" sldId="266"/>
        </pc:sldMkLst>
      </pc:sldChg>
      <pc:sldChg chg="del">
        <pc:chgData name="古賀景介" userId="7402d8c6-4d56-4759-b72f-0a60ad0e488b" providerId="ADAL" clId="{0721EE87-04CF-4571-BD69-6E366B683D08}" dt="2021-05-19T03:06:28.066" v="5" actId="47"/>
        <pc:sldMkLst>
          <pc:docMk/>
          <pc:sldMk cId="452733939" sldId="267"/>
        </pc:sldMkLst>
      </pc:sldChg>
      <pc:sldChg chg="del">
        <pc:chgData name="古賀景介" userId="7402d8c6-4d56-4759-b72f-0a60ad0e488b" providerId="ADAL" clId="{0721EE87-04CF-4571-BD69-6E366B683D08}" dt="2021-05-19T03:06:28.614" v="6" actId="47"/>
        <pc:sldMkLst>
          <pc:docMk/>
          <pc:sldMk cId="1544302913" sldId="268"/>
        </pc:sldMkLst>
      </pc:sldChg>
      <pc:sldChg chg="del">
        <pc:chgData name="古賀景介" userId="7402d8c6-4d56-4759-b72f-0a60ad0e488b" providerId="ADAL" clId="{0721EE87-04CF-4571-BD69-6E366B683D08}" dt="2021-05-19T03:06:29.359" v="7" actId="47"/>
        <pc:sldMkLst>
          <pc:docMk/>
          <pc:sldMk cId="4101607575" sldId="269"/>
        </pc:sldMkLst>
      </pc:sldChg>
      <pc:sldChg chg="del">
        <pc:chgData name="古賀景介" userId="7402d8c6-4d56-4759-b72f-0a60ad0e488b" providerId="ADAL" clId="{0721EE87-04CF-4571-BD69-6E366B683D08}" dt="2021-05-19T03:06:30.022" v="8" actId="47"/>
        <pc:sldMkLst>
          <pc:docMk/>
          <pc:sldMk cId="2794409471" sldId="270"/>
        </pc:sldMkLst>
      </pc:sldChg>
    </pc:docChg>
  </pc:docChgLst>
  <pc:docChgLst>
    <pc:chgData name="古賀景介" userId="7402d8c6-4d56-4759-b72f-0a60ad0e488b" providerId="ADAL" clId="{DB1D23D0-10E7-4326-B95F-AA8EB50B813F}"/>
    <pc:docChg chg="undo custSel addSld delSld modSld sldOrd">
      <pc:chgData name="古賀景介" userId="7402d8c6-4d56-4759-b72f-0a60ad0e488b" providerId="ADAL" clId="{DB1D23D0-10E7-4326-B95F-AA8EB50B813F}" dt="2022-02-11T12:55:57.264" v="25146" actId="27636"/>
      <pc:docMkLst>
        <pc:docMk/>
      </pc:docMkLst>
      <pc:sldChg chg="modSp new mod">
        <pc:chgData name="古賀景介" userId="7402d8c6-4d56-4759-b72f-0a60ad0e488b" providerId="ADAL" clId="{DB1D23D0-10E7-4326-B95F-AA8EB50B813F}" dt="2022-02-11T12:55:57.264" v="25146" actId="27636"/>
        <pc:sldMkLst>
          <pc:docMk/>
          <pc:sldMk cId="1268722615" sldId="256"/>
        </pc:sldMkLst>
        <pc:spChg chg="mod">
          <ac:chgData name="古賀景介" userId="7402d8c6-4d56-4759-b72f-0a60ad0e488b" providerId="ADAL" clId="{DB1D23D0-10E7-4326-B95F-AA8EB50B813F}" dt="2022-02-11T12:55:57.264" v="25146" actId="27636"/>
          <ac:spMkLst>
            <pc:docMk/>
            <pc:sldMk cId="1268722615" sldId="256"/>
            <ac:spMk id="2" creationId="{DE832B3E-1A51-4DF8-A126-739CE3850A01}"/>
          </ac:spMkLst>
        </pc:spChg>
      </pc:sldChg>
      <pc:sldChg chg="modSp del mod">
        <pc:chgData name="古賀景介" userId="7402d8c6-4d56-4759-b72f-0a60ad0e488b" providerId="ADAL" clId="{DB1D23D0-10E7-4326-B95F-AA8EB50B813F}" dt="2022-02-02T01:20:51.621" v="2539" actId="47"/>
        <pc:sldMkLst>
          <pc:docMk/>
          <pc:sldMk cId="3984617762" sldId="257"/>
        </pc:sldMkLst>
        <pc:spChg chg="mod">
          <ac:chgData name="古賀景介" userId="7402d8c6-4d56-4759-b72f-0a60ad0e488b" providerId="ADAL" clId="{DB1D23D0-10E7-4326-B95F-AA8EB50B813F}" dt="2022-02-02T00:52:53.331" v="76" actId="20577"/>
          <ac:spMkLst>
            <pc:docMk/>
            <pc:sldMk cId="3984617762" sldId="257"/>
            <ac:spMk id="2" creationId="{00000000-0000-0000-0000-000000000000}"/>
          </ac:spMkLst>
        </pc:spChg>
        <pc:spChg chg="mod">
          <ac:chgData name="古賀景介" userId="7402d8c6-4d56-4759-b72f-0a60ad0e488b" providerId="ADAL" clId="{DB1D23D0-10E7-4326-B95F-AA8EB50B813F}" dt="2022-02-02T00:58:30.996" v="184" actId="20577"/>
          <ac:spMkLst>
            <pc:docMk/>
            <pc:sldMk cId="3984617762" sldId="257"/>
            <ac:spMk id="6" creationId="{034A220A-3C98-40D2-B588-406405DACC64}"/>
          </ac:spMkLst>
        </pc:spChg>
      </pc:sldChg>
      <pc:sldChg chg="del">
        <pc:chgData name="古賀景介" userId="7402d8c6-4d56-4759-b72f-0a60ad0e488b" providerId="ADAL" clId="{DB1D23D0-10E7-4326-B95F-AA8EB50B813F}" dt="2022-02-02T01:20:52.422" v="2540" actId="47"/>
        <pc:sldMkLst>
          <pc:docMk/>
          <pc:sldMk cId="2061002200" sldId="258"/>
        </pc:sldMkLst>
      </pc:sldChg>
      <pc:sldChg chg="modSp del mod">
        <pc:chgData name="古賀景介" userId="7402d8c6-4d56-4759-b72f-0a60ad0e488b" providerId="ADAL" clId="{DB1D23D0-10E7-4326-B95F-AA8EB50B813F}" dt="2022-02-11T12:55:35.631" v="25105" actId="47"/>
        <pc:sldMkLst>
          <pc:docMk/>
          <pc:sldMk cId="4138834987" sldId="261"/>
        </pc:sldMkLst>
        <pc:spChg chg="mod">
          <ac:chgData name="古賀景介" userId="7402d8c6-4d56-4759-b72f-0a60ad0e488b" providerId="ADAL" clId="{DB1D23D0-10E7-4326-B95F-AA8EB50B813F}" dt="2022-02-02T00:52:41.705" v="40" actId="20577"/>
          <ac:spMkLst>
            <pc:docMk/>
            <pc:sldMk cId="4138834987" sldId="261"/>
            <ac:spMk id="2" creationId="{3350B358-32DB-4CAF-89B4-45B6AFF0B0CB}"/>
          </ac:spMkLst>
        </pc:spChg>
      </pc:sldChg>
      <pc:sldChg chg="del">
        <pc:chgData name="古賀景介" userId="7402d8c6-4d56-4759-b72f-0a60ad0e488b" providerId="ADAL" clId="{DB1D23D0-10E7-4326-B95F-AA8EB50B813F}" dt="2022-02-02T01:20:53.950" v="2541" actId="47"/>
        <pc:sldMkLst>
          <pc:docMk/>
          <pc:sldMk cId="2097109494" sldId="262"/>
        </pc:sldMkLst>
      </pc:sldChg>
      <pc:sldChg chg="modSp add del mod">
        <pc:chgData name="古賀景介" userId="7402d8c6-4d56-4759-b72f-0a60ad0e488b" providerId="ADAL" clId="{DB1D23D0-10E7-4326-B95F-AA8EB50B813F}" dt="2022-02-11T12:55:35.829" v="25106" actId="47"/>
        <pc:sldMkLst>
          <pc:docMk/>
          <pc:sldMk cId="3997596353" sldId="263"/>
        </pc:sldMkLst>
        <pc:spChg chg="mod">
          <ac:chgData name="古賀景介" userId="7402d8c6-4d56-4759-b72f-0a60ad0e488b" providerId="ADAL" clId="{DB1D23D0-10E7-4326-B95F-AA8EB50B813F}" dt="2022-02-02T00:58:49.445" v="223" actId="20577"/>
          <ac:spMkLst>
            <pc:docMk/>
            <pc:sldMk cId="3997596353" sldId="263"/>
            <ac:spMk id="2" creationId="{00000000-0000-0000-0000-000000000000}"/>
          </ac:spMkLst>
        </pc:spChg>
        <pc:spChg chg="mod">
          <ac:chgData name="古賀景介" userId="7402d8c6-4d56-4759-b72f-0a60ad0e488b" providerId="ADAL" clId="{DB1D23D0-10E7-4326-B95F-AA8EB50B813F}" dt="2022-02-05T07:22:55.042" v="25104" actId="20577"/>
          <ac:spMkLst>
            <pc:docMk/>
            <pc:sldMk cId="3997596353" sldId="263"/>
            <ac:spMk id="6" creationId="{034A220A-3C98-40D2-B588-406405DACC64}"/>
          </ac:spMkLst>
        </pc:spChg>
      </pc:sldChg>
      <pc:sldChg chg="addSp delSp modSp new del mod">
        <pc:chgData name="古賀景介" userId="7402d8c6-4d56-4759-b72f-0a60ad0e488b" providerId="ADAL" clId="{DB1D23D0-10E7-4326-B95F-AA8EB50B813F}" dt="2022-02-11T12:55:36.053" v="25107" actId="47"/>
        <pc:sldMkLst>
          <pc:docMk/>
          <pc:sldMk cId="2216217427" sldId="264"/>
        </pc:sldMkLst>
        <pc:spChg chg="mod">
          <ac:chgData name="古賀景介" userId="7402d8c6-4d56-4759-b72f-0a60ad0e488b" providerId="ADAL" clId="{DB1D23D0-10E7-4326-B95F-AA8EB50B813F}" dt="2022-02-02T01:08:27.580" v="1389" actId="20577"/>
          <ac:spMkLst>
            <pc:docMk/>
            <pc:sldMk cId="2216217427" sldId="264"/>
            <ac:spMk id="2" creationId="{6F6CBD08-9D8F-4970-9228-8E152F612090}"/>
          </ac:spMkLst>
        </pc:spChg>
        <pc:spChg chg="add mod">
          <ac:chgData name="古賀景介" userId="7402d8c6-4d56-4759-b72f-0a60ad0e488b" providerId="ADAL" clId="{DB1D23D0-10E7-4326-B95F-AA8EB50B813F}" dt="2022-02-02T05:49:20.848" v="22817" actId="13822"/>
          <ac:spMkLst>
            <pc:docMk/>
            <pc:sldMk cId="2216217427" sldId="264"/>
            <ac:spMk id="3" creationId="{3020C1DE-A0B7-4EA1-862C-1202BCAFA0B2}"/>
          </ac:spMkLst>
        </pc:spChg>
        <pc:spChg chg="add mod">
          <ac:chgData name="古賀景介" userId="7402d8c6-4d56-4759-b72f-0a60ad0e488b" providerId="ADAL" clId="{DB1D23D0-10E7-4326-B95F-AA8EB50B813F}" dt="2022-02-02T05:49:24.291" v="22818" actId="13822"/>
          <ac:spMkLst>
            <pc:docMk/>
            <pc:sldMk cId="2216217427" sldId="264"/>
            <ac:spMk id="4" creationId="{7BCA1CBB-F5B9-4DE6-BB9D-8B78FEFD0CFB}"/>
          </ac:spMkLst>
        </pc:spChg>
        <pc:spChg chg="add mod">
          <ac:chgData name="古賀景介" userId="7402d8c6-4d56-4759-b72f-0a60ad0e488b" providerId="ADAL" clId="{DB1D23D0-10E7-4326-B95F-AA8EB50B813F}" dt="2022-02-02T05:49:31.402" v="22819" actId="13822"/>
          <ac:spMkLst>
            <pc:docMk/>
            <pc:sldMk cId="2216217427" sldId="264"/>
            <ac:spMk id="5" creationId="{546188CF-2C04-4F58-A87E-D120D6C8DEAC}"/>
          </ac:spMkLst>
        </pc:spChg>
        <pc:spChg chg="add mod">
          <ac:chgData name="古賀景介" userId="7402d8c6-4d56-4759-b72f-0a60ad0e488b" providerId="ADAL" clId="{DB1D23D0-10E7-4326-B95F-AA8EB50B813F}" dt="2022-02-02T05:49:36.115" v="22820" actId="13822"/>
          <ac:spMkLst>
            <pc:docMk/>
            <pc:sldMk cId="2216217427" sldId="264"/>
            <ac:spMk id="12" creationId="{88367316-7E02-4AFF-A141-F343B367BFB4}"/>
          </ac:spMkLst>
        </pc:spChg>
        <pc:spChg chg="add mod">
          <ac:chgData name="古賀景介" userId="7402d8c6-4d56-4759-b72f-0a60ad0e488b" providerId="ADAL" clId="{DB1D23D0-10E7-4326-B95F-AA8EB50B813F}" dt="2022-02-02T05:49:39.816" v="22821" actId="13822"/>
          <ac:spMkLst>
            <pc:docMk/>
            <pc:sldMk cId="2216217427" sldId="264"/>
            <ac:spMk id="15" creationId="{094BFB8A-3535-4367-89A7-5BC239537A12}"/>
          </ac:spMkLst>
        </pc:spChg>
        <pc:spChg chg="add mod">
          <ac:chgData name="古賀景介" userId="7402d8c6-4d56-4759-b72f-0a60ad0e488b" providerId="ADAL" clId="{DB1D23D0-10E7-4326-B95F-AA8EB50B813F}" dt="2022-02-02T05:49:43.336" v="22822" actId="13822"/>
          <ac:spMkLst>
            <pc:docMk/>
            <pc:sldMk cId="2216217427" sldId="264"/>
            <ac:spMk id="16" creationId="{AC62E842-CD65-48C2-A842-A2770351D979}"/>
          </ac:spMkLst>
        </pc:spChg>
        <pc:spChg chg="add mod">
          <ac:chgData name="古賀景介" userId="7402d8c6-4d56-4759-b72f-0a60ad0e488b" providerId="ADAL" clId="{DB1D23D0-10E7-4326-B95F-AA8EB50B813F}" dt="2022-02-02T05:49:52.224" v="22824" actId="13822"/>
          <ac:spMkLst>
            <pc:docMk/>
            <pc:sldMk cId="2216217427" sldId="264"/>
            <ac:spMk id="17" creationId="{B9A21EBB-3ED7-4501-9E2E-C4B11DB83BAD}"/>
          </ac:spMkLst>
        </pc:spChg>
        <pc:spChg chg="add mod">
          <ac:chgData name="古賀景介" userId="7402d8c6-4d56-4759-b72f-0a60ad0e488b" providerId="ADAL" clId="{DB1D23D0-10E7-4326-B95F-AA8EB50B813F}" dt="2022-02-02T01:15:16.526" v="1692" actId="1076"/>
          <ac:spMkLst>
            <pc:docMk/>
            <pc:sldMk cId="2216217427" sldId="264"/>
            <ac:spMk id="18" creationId="{EEEE7652-4D2B-4FF5-A0BF-69AF1DF2B9DB}"/>
          </ac:spMkLst>
        </pc:spChg>
        <pc:spChg chg="add del mod">
          <ac:chgData name="古賀景介" userId="7402d8c6-4d56-4759-b72f-0a60ad0e488b" providerId="ADAL" clId="{DB1D23D0-10E7-4326-B95F-AA8EB50B813F}" dt="2022-02-02T01:15:23.868" v="1694" actId="478"/>
          <ac:spMkLst>
            <pc:docMk/>
            <pc:sldMk cId="2216217427" sldId="264"/>
            <ac:spMk id="19" creationId="{0774201B-D619-4BC7-857C-5D881CD20ED0}"/>
          </ac:spMkLst>
        </pc:spChg>
        <pc:spChg chg="add mod">
          <ac:chgData name="古賀景介" userId="7402d8c6-4d56-4759-b72f-0a60ad0e488b" providerId="ADAL" clId="{DB1D23D0-10E7-4326-B95F-AA8EB50B813F}" dt="2022-02-02T05:49:46.732" v="22823" actId="13822"/>
          <ac:spMkLst>
            <pc:docMk/>
            <pc:sldMk cId="2216217427" sldId="264"/>
            <ac:spMk id="20" creationId="{8EBDDF0F-1030-4A12-AAD9-0EBCD8526511}"/>
          </ac:spMkLst>
        </pc:spChg>
        <pc:cxnChg chg="add del mod">
          <ac:chgData name="古賀景介" userId="7402d8c6-4d56-4759-b72f-0a60ad0e488b" providerId="ADAL" clId="{DB1D23D0-10E7-4326-B95F-AA8EB50B813F}" dt="2022-02-02T01:11:24.199" v="1636" actId="478"/>
          <ac:cxnSpMkLst>
            <pc:docMk/>
            <pc:sldMk cId="2216217427" sldId="264"/>
            <ac:cxnSpMk id="7" creationId="{A6A93E06-7C21-402F-8EE0-078C49571ED4}"/>
          </ac:cxnSpMkLst>
        </pc:cxnChg>
        <pc:cxnChg chg="add">
          <ac:chgData name="古賀景介" userId="7402d8c6-4d56-4759-b72f-0a60ad0e488b" providerId="ADAL" clId="{DB1D23D0-10E7-4326-B95F-AA8EB50B813F}" dt="2022-02-02T01:11:29.047" v="1637" actId="11529"/>
          <ac:cxnSpMkLst>
            <pc:docMk/>
            <pc:sldMk cId="2216217427" sldId="264"/>
            <ac:cxnSpMk id="9" creationId="{E50E10FC-7612-4FB5-B937-8F12B5CB08F8}"/>
          </ac:cxnSpMkLst>
        </pc:cxnChg>
        <pc:cxnChg chg="add mod">
          <ac:chgData name="古賀景介" userId="7402d8c6-4d56-4759-b72f-0a60ad0e488b" providerId="ADAL" clId="{DB1D23D0-10E7-4326-B95F-AA8EB50B813F}" dt="2022-02-02T01:13:36.021" v="1658" actId="14100"/>
          <ac:cxnSpMkLst>
            <pc:docMk/>
            <pc:sldMk cId="2216217427" sldId="264"/>
            <ac:cxnSpMk id="11" creationId="{27BAE616-954B-4952-9533-81B4FFB62361}"/>
          </ac:cxnSpMkLst>
        </pc:cxnChg>
      </pc:sldChg>
      <pc:sldChg chg="modSp add del mod ord">
        <pc:chgData name="古賀景介" userId="7402d8c6-4d56-4759-b72f-0a60ad0e488b" providerId="ADAL" clId="{DB1D23D0-10E7-4326-B95F-AA8EB50B813F}" dt="2022-02-11T12:55:36.228" v="25108" actId="47"/>
        <pc:sldMkLst>
          <pc:docMk/>
          <pc:sldMk cId="314164867" sldId="265"/>
        </pc:sldMkLst>
        <pc:spChg chg="mod">
          <ac:chgData name="古賀景介" userId="7402d8c6-4d56-4759-b72f-0a60ad0e488b" providerId="ADAL" clId="{DB1D23D0-10E7-4326-B95F-AA8EB50B813F}" dt="2022-02-02T01:15:56.919" v="1737" actId="20577"/>
          <ac:spMkLst>
            <pc:docMk/>
            <pc:sldMk cId="314164867" sldId="265"/>
            <ac:spMk id="2" creationId="{00000000-0000-0000-0000-000000000000}"/>
          </ac:spMkLst>
        </pc:spChg>
        <pc:spChg chg="mod">
          <ac:chgData name="古賀景介" userId="7402d8c6-4d56-4759-b72f-0a60ad0e488b" providerId="ADAL" clId="{DB1D23D0-10E7-4326-B95F-AA8EB50B813F}" dt="2022-02-02T01:19:59.561" v="2537" actId="20577"/>
          <ac:spMkLst>
            <pc:docMk/>
            <pc:sldMk cId="314164867" sldId="265"/>
            <ac:spMk id="6" creationId="{034A220A-3C98-40D2-B588-406405DACC64}"/>
          </ac:spMkLst>
        </pc:spChg>
      </pc:sldChg>
      <pc:sldChg chg="modSp add del mod">
        <pc:chgData name="古賀景介" userId="7402d8c6-4d56-4759-b72f-0a60ad0e488b" providerId="ADAL" clId="{DB1D23D0-10E7-4326-B95F-AA8EB50B813F}" dt="2022-02-11T12:55:36.425" v="25109" actId="47"/>
        <pc:sldMkLst>
          <pc:docMk/>
          <pc:sldMk cId="1229850915" sldId="266"/>
        </pc:sldMkLst>
        <pc:spChg chg="mod">
          <ac:chgData name="古賀景介" userId="7402d8c6-4d56-4759-b72f-0a60ad0e488b" providerId="ADAL" clId="{DB1D23D0-10E7-4326-B95F-AA8EB50B813F}" dt="2022-02-02T01:21:09.011" v="2585" actId="20577"/>
          <ac:spMkLst>
            <pc:docMk/>
            <pc:sldMk cId="1229850915" sldId="266"/>
            <ac:spMk id="2" creationId="{00000000-0000-0000-0000-000000000000}"/>
          </ac:spMkLst>
        </pc:spChg>
        <pc:spChg chg="mod">
          <ac:chgData name="古賀景介" userId="7402d8c6-4d56-4759-b72f-0a60ad0e488b" providerId="ADAL" clId="{DB1D23D0-10E7-4326-B95F-AA8EB50B813F}" dt="2022-02-04T06:41:54.749" v="23114" actId="20577"/>
          <ac:spMkLst>
            <pc:docMk/>
            <pc:sldMk cId="1229850915" sldId="266"/>
            <ac:spMk id="6" creationId="{034A220A-3C98-40D2-B588-406405DACC64}"/>
          </ac:spMkLst>
        </pc:spChg>
      </pc:sldChg>
      <pc:sldChg chg="modSp add del mod">
        <pc:chgData name="古賀景介" userId="7402d8c6-4d56-4759-b72f-0a60ad0e488b" providerId="ADAL" clId="{DB1D23D0-10E7-4326-B95F-AA8EB50B813F}" dt="2022-02-11T12:55:36.628" v="25110" actId="47"/>
        <pc:sldMkLst>
          <pc:docMk/>
          <pc:sldMk cId="2989454968" sldId="267"/>
        </pc:sldMkLst>
        <pc:spChg chg="mod">
          <ac:chgData name="古賀景介" userId="7402d8c6-4d56-4759-b72f-0a60ad0e488b" providerId="ADAL" clId="{DB1D23D0-10E7-4326-B95F-AA8EB50B813F}" dt="2022-02-02T01:33:44.739" v="4343" actId="20577"/>
          <ac:spMkLst>
            <pc:docMk/>
            <pc:sldMk cId="2989454968" sldId="267"/>
            <ac:spMk id="2" creationId="{3350B358-32DB-4CAF-89B4-45B6AFF0B0CB}"/>
          </ac:spMkLst>
        </pc:spChg>
      </pc:sldChg>
      <pc:sldChg chg="modSp add del mod">
        <pc:chgData name="古賀景介" userId="7402d8c6-4d56-4759-b72f-0a60ad0e488b" providerId="ADAL" clId="{DB1D23D0-10E7-4326-B95F-AA8EB50B813F}" dt="2022-02-11T12:55:36.827" v="25111" actId="47"/>
        <pc:sldMkLst>
          <pc:docMk/>
          <pc:sldMk cId="1098644987" sldId="268"/>
        </pc:sldMkLst>
        <pc:spChg chg="mod">
          <ac:chgData name="古賀景介" userId="7402d8c6-4d56-4759-b72f-0a60ad0e488b" providerId="ADAL" clId="{DB1D23D0-10E7-4326-B95F-AA8EB50B813F}" dt="2022-02-02T01:32:09.666" v="4093" actId="20577"/>
          <ac:spMkLst>
            <pc:docMk/>
            <pc:sldMk cId="1098644987" sldId="268"/>
            <ac:spMk id="2" creationId="{00000000-0000-0000-0000-000000000000}"/>
          </ac:spMkLst>
        </pc:spChg>
        <pc:spChg chg="mod">
          <ac:chgData name="古賀景介" userId="7402d8c6-4d56-4759-b72f-0a60ad0e488b" providerId="ADAL" clId="{DB1D23D0-10E7-4326-B95F-AA8EB50B813F}" dt="2022-02-02T05:51:19.826" v="22860" actId="20577"/>
          <ac:spMkLst>
            <pc:docMk/>
            <pc:sldMk cId="1098644987" sldId="268"/>
            <ac:spMk id="6" creationId="{034A220A-3C98-40D2-B588-406405DACC64}"/>
          </ac:spMkLst>
        </pc:spChg>
      </pc:sldChg>
      <pc:sldChg chg="addSp delSp modSp add del mod">
        <pc:chgData name="古賀景介" userId="7402d8c6-4d56-4759-b72f-0a60ad0e488b" providerId="ADAL" clId="{DB1D23D0-10E7-4326-B95F-AA8EB50B813F}" dt="2022-02-11T12:55:37.033" v="25112" actId="47"/>
        <pc:sldMkLst>
          <pc:docMk/>
          <pc:sldMk cId="3907921440" sldId="269"/>
        </pc:sldMkLst>
        <pc:spChg chg="mod">
          <ac:chgData name="古賀景介" userId="7402d8c6-4d56-4759-b72f-0a60ad0e488b" providerId="ADAL" clId="{DB1D23D0-10E7-4326-B95F-AA8EB50B813F}" dt="2022-02-02T01:36:34.484" v="4822" actId="20577"/>
          <ac:spMkLst>
            <pc:docMk/>
            <pc:sldMk cId="3907921440" sldId="269"/>
            <ac:spMk id="2" creationId="{00000000-0000-0000-0000-000000000000}"/>
          </ac:spMkLst>
        </pc:spChg>
        <pc:spChg chg="del mod">
          <ac:chgData name="古賀景介" userId="7402d8c6-4d56-4759-b72f-0a60ad0e488b" providerId="ADAL" clId="{DB1D23D0-10E7-4326-B95F-AA8EB50B813F}" dt="2022-02-02T01:36:45.337" v="4824" actId="3680"/>
          <ac:spMkLst>
            <pc:docMk/>
            <pc:sldMk cId="3907921440" sldId="269"/>
            <ac:spMk id="6" creationId="{034A220A-3C98-40D2-B588-406405DACC64}"/>
          </ac:spMkLst>
        </pc:spChg>
        <pc:graphicFrameChg chg="add mod ord modGraphic">
          <ac:chgData name="古賀景介" userId="7402d8c6-4d56-4759-b72f-0a60ad0e488b" providerId="ADAL" clId="{DB1D23D0-10E7-4326-B95F-AA8EB50B813F}" dt="2022-02-02T03:01:09.245" v="14216" actId="20577"/>
          <ac:graphicFrameMkLst>
            <pc:docMk/>
            <pc:sldMk cId="3907921440" sldId="269"/>
            <ac:graphicFrameMk id="3" creationId="{58D0B49C-6F3B-4276-8378-ABCC0910E10E}"/>
          </ac:graphicFrameMkLst>
        </pc:graphicFrameChg>
        <pc:graphicFrameChg chg="add mod">
          <ac:chgData name="古賀景介" userId="7402d8c6-4d56-4759-b72f-0a60ad0e488b" providerId="ADAL" clId="{DB1D23D0-10E7-4326-B95F-AA8EB50B813F}" dt="2022-02-02T01:55:41.716" v="6637"/>
          <ac:graphicFrameMkLst>
            <pc:docMk/>
            <pc:sldMk cId="3907921440" sldId="269"/>
            <ac:graphicFrameMk id="5" creationId="{3BF1F604-4BE2-4034-8D30-7B24C7E3563E}"/>
          </ac:graphicFrameMkLst>
        </pc:graphicFrameChg>
      </pc:sldChg>
      <pc:sldChg chg="addSp delSp modSp add del mod">
        <pc:chgData name="古賀景介" userId="7402d8c6-4d56-4759-b72f-0a60ad0e488b" providerId="ADAL" clId="{DB1D23D0-10E7-4326-B95F-AA8EB50B813F}" dt="2022-02-11T12:55:39.264" v="25122" actId="47"/>
        <pc:sldMkLst>
          <pc:docMk/>
          <pc:sldMk cId="3402734569" sldId="270"/>
        </pc:sldMkLst>
        <pc:spChg chg="mod">
          <ac:chgData name="古賀景介" userId="7402d8c6-4d56-4759-b72f-0a60ad0e488b" providerId="ADAL" clId="{DB1D23D0-10E7-4326-B95F-AA8EB50B813F}" dt="2022-02-02T01:53:59.659" v="6442" actId="20577"/>
          <ac:spMkLst>
            <pc:docMk/>
            <pc:sldMk cId="3402734569" sldId="270"/>
            <ac:spMk id="2" creationId="{00000000-0000-0000-0000-000000000000}"/>
          </ac:spMkLst>
        </pc:spChg>
        <pc:spChg chg="add del mod">
          <ac:chgData name="古賀景介" userId="7402d8c6-4d56-4759-b72f-0a60ad0e488b" providerId="ADAL" clId="{DB1D23D0-10E7-4326-B95F-AA8EB50B813F}" dt="2022-02-02T02:23:19.231" v="10226" actId="478"/>
          <ac:spMkLst>
            <pc:docMk/>
            <pc:sldMk cId="3402734569" sldId="270"/>
            <ac:spMk id="3" creationId="{4AE7B7BF-9F49-4830-B707-618F8D687B12}"/>
          </ac:spMkLst>
        </pc:spChg>
        <pc:spChg chg="add del mod">
          <ac:chgData name="古賀景介" userId="7402d8c6-4d56-4759-b72f-0a60ad0e488b" providerId="ADAL" clId="{DB1D23D0-10E7-4326-B95F-AA8EB50B813F}" dt="2022-02-02T02:23:19.231" v="10226" actId="478"/>
          <ac:spMkLst>
            <pc:docMk/>
            <pc:sldMk cId="3402734569" sldId="270"/>
            <ac:spMk id="4" creationId="{87A7F8F2-9772-401F-ACF2-985D0FB730F1}"/>
          </ac:spMkLst>
        </pc:spChg>
        <pc:spChg chg="mod">
          <ac:chgData name="古賀景介" userId="7402d8c6-4d56-4759-b72f-0a60ad0e488b" providerId="ADAL" clId="{DB1D23D0-10E7-4326-B95F-AA8EB50B813F}" dt="2022-02-02T05:32:55.763" v="19871" actId="27636"/>
          <ac:spMkLst>
            <pc:docMk/>
            <pc:sldMk cId="3402734569" sldId="270"/>
            <ac:spMk id="6" creationId="{034A220A-3C98-40D2-B588-406405DACC64}"/>
          </ac:spMkLst>
        </pc:spChg>
      </pc:sldChg>
      <pc:sldChg chg="modSp add del mod">
        <pc:chgData name="古賀景介" userId="7402d8c6-4d56-4759-b72f-0a60ad0e488b" providerId="ADAL" clId="{DB1D23D0-10E7-4326-B95F-AA8EB50B813F}" dt="2022-02-11T12:55:37.303" v="25113" actId="47"/>
        <pc:sldMkLst>
          <pc:docMk/>
          <pc:sldMk cId="1986001021" sldId="271"/>
        </pc:sldMkLst>
        <pc:spChg chg="mod">
          <ac:chgData name="古賀景介" userId="7402d8c6-4d56-4759-b72f-0a60ad0e488b" providerId="ADAL" clId="{DB1D23D0-10E7-4326-B95F-AA8EB50B813F}" dt="2022-02-02T02:12:05.634" v="8543" actId="6549"/>
          <ac:spMkLst>
            <pc:docMk/>
            <pc:sldMk cId="1986001021" sldId="271"/>
            <ac:spMk id="2" creationId="{00000000-0000-0000-0000-000000000000}"/>
          </ac:spMkLst>
        </pc:spChg>
        <pc:spChg chg="mod">
          <ac:chgData name="古賀景介" userId="7402d8c6-4d56-4759-b72f-0a60ad0e488b" providerId="ADAL" clId="{DB1D23D0-10E7-4326-B95F-AA8EB50B813F}" dt="2022-02-02T02:12:55.601" v="8660" actId="20577"/>
          <ac:spMkLst>
            <pc:docMk/>
            <pc:sldMk cId="1986001021" sldId="271"/>
            <ac:spMk id="6" creationId="{034A220A-3C98-40D2-B588-406405DACC64}"/>
          </ac:spMkLst>
        </pc:spChg>
      </pc:sldChg>
      <pc:sldChg chg="modSp add del mod">
        <pc:chgData name="古賀景介" userId="7402d8c6-4d56-4759-b72f-0a60ad0e488b" providerId="ADAL" clId="{DB1D23D0-10E7-4326-B95F-AA8EB50B813F}" dt="2022-02-11T12:55:37.479" v="25114" actId="47"/>
        <pc:sldMkLst>
          <pc:docMk/>
          <pc:sldMk cId="543940160" sldId="272"/>
        </pc:sldMkLst>
        <pc:spChg chg="mod">
          <ac:chgData name="古賀景介" userId="7402d8c6-4d56-4759-b72f-0a60ad0e488b" providerId="ADAL" clId="{DB1D23D0-10E7-4326-B95F-AA8EB50B813F}" dt="2022-02-02T02:12:12.776" v="8548" actId="20577"/>
          <ac:spMkLst>
            <pc:docMk/>
            <pc:sldMk cId="543940160" sldId="272"/>
            <ac:spMk id="2" creationId="{00000000-0000-0000-0000-000000000000}"/>
          </ac:spMkLst>
        </pc:spChg>
        <pc:spChg chg="mod">
          <ac:chgData name="古賀景介" userId="7402d8c6-4d56-4759-b72f-0a60ad0e488b" providerId="ADAL" clId="{DB1D23D0-10E7-4326-B95F-AA8EB50B813F}" dt="2022-02-02T02:17:52.219" v="9597" actId="20577"/>
          <ac:spMkLst>
            <pc:docMk/>
            <pc:sldMk cId="543940160" sldId="272"/>
            <ac:spMk id="6" creationId="{034A220A-3C98-40D2-B588-406405DACC64}"/>
          </ac:spMkLst>
        </pc:spChg>
      </pc:sldChg>
      <pc:sldChg chg="modSp add del mod">
        <pc:chgData name="古賀景介" userId="7402d8c6-4d56-4759-b72f-0a60ad0e488b" providerId="ADAL" clId="{DB1D23D0-10E7-4326-B95F-AA8EB50B813F}" dt="2022-02-11T12:55:39.676" v="25124" actId="47"/>
        <pc:sldMkLst>
          <pc:docMk/>
          <pc:sldMk cId="2340324683" sldId="273"/>
        </pc:sldMkLst>
        <pc:spChg chg="mod">
          <ac:chgData name="古賀景介" userId="7402d8c6-4d56-4759-b72f-0a60ad0e488b" providerId="ADAL" clId="{DB1D23D0-10E7-4326-B95F-AA8EB50B813F}" dt="2022-02-02T02:30:45.544" v="10706" actId="20577"/>
          <ac:spMkLst>
            <pc:docMk/>
            <pc:sldMk cId="2340324683" sldId="273"/>
            <ac:spMk id="2" creationId="{00000000-0000-0000-0000-000000000000}"/>
          </ac:spMkLst>
        </pc:spChg>
        <pc:spChg chg="mod">
          <ac:chgData name="古賀景介" userId="7402d8c6-4d56-4759-b72f-0a60ad0e488b" providerId="ADAL" clId="{DB1D23D0-10E7-4326-B95F-AA8EB50B813F}" dt="2022-02-02T02:43:38.726" v="13204" actId="20577"/>
          <ac:spMkLst>
            <pc:docMk/>
            <pc:sldMk cId="2340324683" sldId="273"/>
            <ac:spMk id="6" creationId="{034A220A-3C98-40D2-B588-406405DACC64}"/>
          </ac:spMkLst>
        </pc:spChg>
      </pc:sldChg>
      <pc:sldChg chg="modSp add del mod">
        <pc:chgData name="古賀景介" userId="7402d8c6-4d56-4759-b72f-0a60ad0e488b" providerId="ADAL" clId="{DB1D23D0-10E7-4326-B95F-AA8EB50B813F}" dt="2022-02-11T12:55:39.851" v="25125" actId="47"/>
        <pc:sldMkLst>
          <pc:docMk/>
          <pc:sldMk cId="3697577985" sldId="274"/>
        </pc:sldMkLst>
        <pc:spChg chg="mod">
          <ac:chgData name="古賀景介" userId="7402d8c6-4d56-4759-b72f-0a60ad0e488b" providerId="ADAL" clId="{DB1D23D0-10E7-4326-B95F-AA8EB50B813F}" dt="2022-02-02T02:39:01.231" v="12246" actId="20577"/>
          <ac:spMkLst>
            <pc:docMk/>
            <pc:sldMk cId="3697577985" sldId="274"/>
            <ac:spMk id="2" creationId="{00000000-0000-0000-0000-000000000000}"/>
          </ac:spMkLst>
        </pc:spChg>
        <pc:spChg chg="mod">
          <ac:chgData name="古賀景介" userId="7402d8c6-4d56-4759-b72f-0a60ad0e488b" providerId="ADAL" clId="{DB1D23D0-10E7-4326-B95F-AA8EB50B813F}" dt="2022-02-02T02:42:12.101" v="13057" actId="20577"/>
          <ac:spMkLst>
            <pc:docMk/>
            <pc:sldMk cId="3697577985" sldId="274"/>
            <ac:spMk id="6" creationId="{034A220A-3C98-40D2-B588-406405DACC64}"/>
          </ac:spMkLst>
        </pc:spChg>
      </pc:sldChg>
      <pc:sldChg chg="modSp add del mod">
        <pc:chgData name="古賀景介" userId="7402d8c6-4d56-4759-b72f-0a60ad0e488b" providerId="ADAL" clId="{DB1D23D0-10E7-4326-B95F-AA8EB50B813F}" dt="2022-02-11T12:55:40.125" v="25126" actId="47"/>
        <pc:sldMkLst>
          <pc:docMk/>
          <pc:sldMk cId="2169879406" sldId="275"/>
        </pc:sldMkLst>
        <pc:spChg chg="mod">
          <ac:chgData name="古賀景介" userId="7402d8c6-4d56-4759-b72f-0a60ad0e488b" providerId="ADAL" clId="{DB1D23D0-10E7-4326-B95F-AA8EB50B813F}" dt="2022-02-02T02:44:34.298" v="13230" actId="20577"/>
          <ac:spMkLst>
            <pc:docMk/>
            <pc:sldMk cId="2169879406" sldId="275"/>
            <ac:spMk id="2" creationId="{00000000-0000-0000-0000-000000000000}"/>
          </ac:spMkLst>
        </pc:spChg>
        <pc:spChg chg="mod">
          <ac:chgData name="古賀景介" userId="7402d8c6-4d56-4759-b72f-0a60ad0e488b" providerId="ADAL" clId="{DB1D23D0-10E7-4326-B95F-AA8EB50B813F}" dt="2022-02-04T15:39:28.817" v="24830" actId="20577"/>
          <ac:spMkLst>
            <pc:docMk/>
            <pc:sldMk cId="2169879406" sldId="275"/>
            <ac:spMk id="6" creationId="{034A220A-3C98-40D2-B588-406405DACC64}"/>
          </ac:spMkLst>
        </pc:spChg>
      </pc:sldChg>
      <pc:sldChg chg="modSp add del mod ord">
        <pc:chgData name="古賀景介" userId="7402d8c6-4d56-4759-b72f-0a60ad0e488b" providerId="ADAL" clId="{DB1D23D0-10E7-4326-B95F-AA8EB50B813F}" dt="2022-02-11T12:55:37.978" v="25116" actId="47"/>
        <pc:sldMkLst>
          <pc:docMk/>
          <pc:sldMk cId="2989576036" sldId="276"/>
        </pc:sldMkLst>
        <pc:spChg chg="mod">
          <ac:chgData name="古賀景介" userId="7402d8c6-4d56-4759-b72f-0a60ad0e488b" providerId="ADAL" clId="{DB1D23D0-10E7-4326-B95F-AA8EB50B813F}" dt="2022-02-02T03:19:23.821" v="15834" actId="20577"/>
          <ac:spMkLst>
            <pc:docMk/>
            <pc:sldMk cId="2989576036" sldId="276"/>
            <ac:spMk id="2" creationId="{3350B358-32DB-4CAF-89B4-45B6AFF0B0CB}"/>
          </ac:spMkLst>
        </pc:spChg>
      </pc:sldChg>
      <pc:sldChg chg="modSp add del mod">
        <pc:chgData name="古賀景介" userId="7402d8c6-4d56-4759-b72f-0a60ad0e488b" providerId="ADAL" clId="{DB1D23D0-10E7-4326-B95F-AA8EB50B813F}" dt="2022-02-11T12:55:40.376" v="25127" actId="47"/>
        <pc:sldMkLst>
          <pc:docMk/>
          <pc:sldMk cId="35215875" sldId="277"/>
        </pc:sldMkLst>
        <pc:spChg chg="mod">
          <ac:chgData name="古賀景介" userId="7402d8c6-4d56-4759-b72f-0a60ad0e488b" providerId="ADAL" clId="{DB1D23D0-10E7-4326-B95F-AA8EB50B813F}" dt="2022-02-02T03:02:10.392" v="14225" actId="20577"/>
          <ac:spMkLst>
            <pc:docMk/>
            <pc:sldMk cId="35215875" sldId="277"/>
            <ac:spMk id="2" creationId="{00000000-0000-0000-0000-000000000000}"/>
          </ac:spMkLst>
        </pc:spChg>
        <pc:spChg chg="mod">
          <ac:chgData name="古賀景介" userId="7402d8c6-4d56-4759-b72f-0a60ad0e488b" providerId="ADAL" clId="{DB1D23D0-10E7-4326-B95F-AA8EB50B813F}" dt="2022-02-02T03:04:28.790" v="14758" actId="20577"/>
          <ac:spMkLst>
            <pc:docMk/>
            <pc:sldMk cId="35215875" sldId="277"/>
            <ac:spMk id="6" creationId="{034A220A-3C98-40D2-B588-406405DACC64}"/>
          </ac:spMkLst>
        </pc:spChg>
      </pc:sldChg>
      <pc:sldChg chg="modSp add del mod">
        <pc:chgData name="古賀景介" userId="7402d8c6-4d56-4759-b72f-0a60ad0e488b" providerId="ADAL" clId="{DB1D23D0-10E7-4326-B95F-AA8EB50B813F}" dt="2022-02-11T12:55:40.597" v="25128" actId="47"/>
        <pc:sldMkLst>
          <pc:docMk/>
          <pc:sldMk cId="3353261930" sldId="278"/>
        </pc:sldMkLst>
        <pc:spChg chg="mod">
          <ac:chgData name="古賀景介" userId="7402d8c6-4d56-4759-b72f-0a60ad0e488b" providerId="ADAL" clId="{DB1D23D0-10E7-4326-B95F-AA8EB50B813F}" dt="2022-02-02T03:06:08.910" v="14806" actId="20577"/>
          <ac:spMkLst>
            <pc:docMk/>
            <pc:sldMk cId="3353261930" sldId="278"/>
            <ac:spMk id="2" creationId="{00000000-0000-0000-0000-000000000000}"/>
          </ac:spMkLst>
        </pc:spChg>
        <pc:spChg chg="mod">
          <ac:chgData name="古賀景介" userId="7402d8c6-4d56-4759-b72f-0a60ad0e488b" providerId="ADAL" clId="{DB1D23D0-10E7-4326-B95F-AA8EB50B813F}" dt="2022-02-04T15:43:48.536" v="24918" actId="20577"/>
          <ac:spMkLst>
            <pc:docMk/>
            <pc:sldMk cId="3353261930" sldId="278"/>
            <ac:spMk id="6" creationId="{034A220A-3C98-40D2-B588-406405DACC64}"/>
          </ac:spMkLst>
        </pc:spChg>
      </pc:sldChg>
      <pc:sldChg chg="modSp add del mod">
        <pc:chgData name="古賀景介" userId="7402d8c6-4d56-4759-b72f-0a60ad0e488b" providerId="ADAL" clId="{DB1D23D0-10E7-4326-B95F-AA8EB50B813F}" dt="2022-02-11T12:55:38.202" v="25117" actId="47"/>
        <pc:sldMkLst>
          <pc:docMk/>
          <pc:sldMk cId="1378895423" sldId="279"/>
        </pc:sldMkLst>
        <pc:spChg chg="mod">
          <ac:chgData name="古賀景介" userId="7402d8c6-4d56-4759-b72f-0a60ad0e488b" providerId="ADAL" clId="{DB1D23D0-10E7-4326-B95F-AA8EB50B813F}" dt="2022-02-02T07:18:16.605" v="23005" actId="20577"/>
          <ac:spMkLst>
            <pc:docMk/>
            <pc:sldMk cId="1378895423" sldId="279"/>
            <ac:spMk id="2" creationId="{00000000-0000-0000-0000-000000000000}"/>
          </ac:spMkLst>
        </pc:spChg>
        <pc:spChg chg="mod">
          <ac:chgData name="古賀景介" userId="7402d8c6-4d56-4759-b72f-0a60ad0e488b" providerId="ADAL" clId="{DB1D23D0-10E7-4326-B95F-AA8EB50B813F}" dt="2022-02-02T06:01:46.533" v="22954" actId="6549"/>
          <ac:spMkLst>
            <pc:docMk/>
            <pc:sldMk cId="1378895423" sldId="279"/>
            <ac:spMk id="6" creationId="{034A220A-3C98-40D2-B588-406405DACC64}"/>
          </ac:spMkLst>
        </pc:spChg>
      </pc:sldChg>
      <pc:sldChg chg="modSp add del mod">
        <pc:chgData name="古賀景介" userId="7402d8c6-4d56-4759-b72f-0a60ad0e488b" providerId="ADAL" clId="{DB1D23D0-10E7-4326-B95F-AA8EB50B813F}" dt="2022-02-11T12:55:38.428" v="25118" actId="47"/>
        <pc:sldMkLst>
          <pc:docMk/>
          <pc:sldMk cId="2213259754" sldId="280"/>
        </pc:sldMkLst>
        <pc:spChg chg="mod">
          <ac:chgData name="古賀景介" userId="7402d8c6-4d56-4759-b72f-0a60ad0e488b" providerId="ADAL" clId="{DB1D23D0-10E7-4326-B95F-AA8EB50B813F}" dt="2022-02-02T04:41:09.343" v="16766" actId="20577"/>
          <ac:spMkLst>
            <pc:docMk/>
            <pc:sldMk cId="2213259754" sldId="280"/>
            <ac:spMk id="2" creationId="{00000000-0000-0000-0000-000000000000}"/>
          </ac:spMkLst>
        </pc:spChg>
        <pc:spChg chg="mod">
          <ac:chgData name="古賀景介" userId="7402d8c6-4d56-4759-b72f-0a60ad0e488b" providerId="ADAL" clId="{DB1D23D0-10E7-4326-B95F-AA8EB50B813F}" dt="2022-02-05T07:20:48.672" v="24959" actId="20577"/>
          <ac:spMkLst>
            <pc:docMk/>
            <pc:sldMk cId="2213259754" sldId="280"/>
            <ac:spMk id="6" creationId="{034A220A-3C98-40D2-B588-406405DACC64}"/>
          </ac:spMkLst>
        </pc:spChg>
      </pc:sldChg>
      <pc:sldChg chg="addSp delSp modSp add del mod">
        <pc:chgData name="古賀景介" userId="7402d8c6-4d56-4759-b72f-0a60ad0e488b" providerId="ADAL" clId="{DB1D23D0-10E7-4326-B95F-AA8EB50B813F}" dt="2022-02-11T12:55:38.653" v="25119" actId="47"/>
        <pc:sldMkLst>
          <pc:docMk/>
          <pc:sldMk cId="2169113230" sldId="281"/>
        </pc:sldMkLst>
        <pc:spChg chg="mod">
          <ac:chgData name="古賀景介" userId="7402d8c6-4d56-4759-b72f-0a60ad0e488b" providerId="ADAL" clId="{DB1D23D0-10E7-4326-B95F-AA8EB50B813F}" dt="2022-02-02T04:54:37.494" v="17561" actId="20577"/>
          <ac:spMkLst>
            <pc:docMk/>
            <pc:sldMk cId="2169113230" sldId="281"/>
            <ac:spMk id="2" creationId="{00000000-0000-0000-0000-000000000000}"/>
          </ac:spMkLst>
        </pc:spChg>
        <pc:spChg chg="add mod">
          <ac:chgData name="古賀景介" userId="7402d8c6-4d56-4759-b72f-0a60ad0e488b" providerId="ADAL" clId="{DB1D23D0-10E7-4326-B95F-AA8EB50B813F}" dt="2022-02-02T06:01:00.208" v="22920" actId="20577"/>
          <ac:spMkLst>
            <pc:docMk/>
            <pc:sldMk cId="2169113230" sldId="281"/>
            <ac:spMk id="5" creationId="{59FF9FFE-20C3-491D-A69C-F2A80FAE9336}"/>
          </ac:spMkLst>
        </pc:spChg>
        <pc:spChg chg="del mod">
          <ac:chgData name="古賀景介" userId="7402d8c6-4d56-4759-b72f-0a60ad0e488b" providerId="ADAL" clId="{DB1D23D0-10E7-4326-B95F-AA8EB50B813F}" dt="2022-02-02T04:57:44.368" v="18097" actId="3680"/>
          <ac:spMkLst>
            <pc:docMk/>
            <pc:sldMk cId="2169113230" sldId="281"/>
            <ac:spMk id="6" creationId="{034A220A-3C98-40D2-B588-406405DACC64}"/>
          </ac:spMkLst>
        </pc:spChg>
        <pc:graphicFrameChg chg="add del mod ord modGraphic">
          <ac:chgData name="古賀景介" userId="7402d8c6-4d56-4759-b72f-0a60ad0e488b" providerId="ADAL" clId="{DB1D23D0-10E7-4326-B95F-AA8EB50B813F}" dt="2022-02-02T05:08:37.225" v="18203" actId="478"/>
          <ac:graphicFrameMkLst>
            <pc:docMk/>
            <pc:sldMk cId="2169113230" sldId="281"/>
            <ac:graphicFrameMk id="3" creationId="{8E63229E-A145-4817-B02E-875AE8433FC8}"/>
          </ac:graphicFrameMkLst>
        </pc:graphicFrameChg>
      </pc:sldChg>
      <pc:sldChg chg="modSp add del mod">
        <pc:chgData name="古賀景介" userId="7402d8c6-4d56-4759-b72f-0a60ad0e488b" providerId="ADAL" clId="{DB1D23D0-10E7-4326-B95F-AA8EB50B813F}" dt="2022-02-11T12:55:37.749" v="25115" actId="47"/>
        <pc:sldMkLst>
          <pc:docMk/>
          <pc:sldMk cId="3959253447" sldId="282"/>
        </pc:sldMkLst>
        <pc:spChg chg="mod">
          <ac:chgData name="古賀景介" userId="7402d8c6-4d56-4759-b72f-0a60ad0e488b" providerId="ADAL" clId="{DB1D23D0-10E7-4326-B95F-AA8EB50B813F}" dt="2022-02-02T05:27:04.116" v="19130" actId="20577"/>
          <ac:spMkLst>
            <pc:docMk/>
            <pc:sldMk cId="3959253447" sldId="282"/>
            <ac:spMk id="2" creationId="{00000000-0000-0000-0000-000000000000}"/>
          </ac:spMkLst>
        </pc:spChg>
        <pc:spChg chg="mod">
          <ac:chgData name="古賀景介" userId="7402d8c6-4d56-4759-b72f-0a60ad0e488b" providerId="ADAL" clId="{DB1D23D0-10E7-4326-B95F-AA8EB50B813F}" dt="2022-02-02T05:29:49.238" v="19752" actId="20577"/>
          <ac:spMkLst>
            <pc:docMk/>
            <pc:sldMk cId="3959253447" sldId="282"/>
            <ac:spMk id="6" creationId="{034A220A-3C98-40D2-B588-406405DACC64}"/>
          </ac:spMkLst>
        </pc:spChg>
      </pc:sldChg>
      <pc:sldChg chg="modSp add del mod">
        <pc:chgData name="古賀景介" userId="7402d8c6-4d56-4759-b72f-0a60ad0e488b" providerId="ADAL" clId="{DB1D23D0-10E7-4326-B95F-AA8EB50B813F}" dt="2022-02-11T12:55:39.054" v="25121" actId="47"/>
        <pc:sldMkLst>
          <pc:docMk/>
          <pc:sldMk cId="3876292504" sldId="283"/>
        </pc:sldMkLst>
        <pc:spChg chg="mod">
          <ac:chgData name="古賀景介" userId="7402d8c6-4d56-4759-b72f-0a60ad0e488b" providerId="ADAL" clId="{DB1D23D0-10E7-4326-B95F-AA8EB50B813F}" dt="2022-02-02T07:39:07.019" v="23007" actId="20577"/>
          <ac:spMkLst>
            <pc:docMk/>
            <pc:sldMk cId="3876292504" sldId="283"/>
            <ac:spMk id="2" creationId="{3350B358-32DB-4CAF-89B4-45B6AFF0B0CB}"/>
          </ac:spMkLst>
        </pc:spChg>
      </pc:sldChg>
      <pc:sldChg chg="modSp add del mod">
        <pc:chgData name="古賀景介" userId="7402d8c6-4d56-4759-b72f-0a60ad0e488b" providerId="ADAL" clId="{DB1D23D0-10E7-4326-B95F-AA8EB50B813F}" dt="2022-02-11T12:55:38.850" v="25120" actId="47"/>
        <pc:sldMkLst>
          <pc:docMk/>
          <pc:sldMk cId="3688684708" sldId="284"/>
        </pc:sldMkLst>
        <pc:spChg chg="mod">
          <ac:chgData name="古賀景介" userId="7402d8c6-4d56-4759-b72f-0a60ad0e488b" providerId="ADAL" clId="{DB1D23D0-10E7-4326-B95F-AA8EB50B813F}" dt="2022-02-04T07:47:09.110" v="23146" actId="6549"/>
          <ac:spMkLst>
            <pc:docMk/>
            <pc:sldMk cId="3688684708" sldId="284"/>
            <ac:spMk id="2" creationId="{00000000-0000-0000-0000-000000000000}"/>
          </ac:spMkLst>
        </pc:spChg>
        <pc:spChg chg="mod">
          <ac:chgData name="古賀景介" userId="7402d8c6-4d56-4759-b72f-0a60ad0e488b" providerId="ADAL" clId="{DB1D23D0-10E7-4326-B95F-AA8EB50B813F}" dt="2022-02-04T07:50:33.220" v="24043" actId="20577"/>
          <ac:spMkLst>
            <pc:docMk/>
            <pc:sldMk cId="3688684708" sldId="284"/>
            <ac:spMk id="5" creationId="{59FF9FFE-20C3-491D-A69C-F2A80FAE9336}"/>
          </ac:spMkLst>
        </pc:spChg>
      </pc:sldChg>
      <pc:sldChg chg="modSp add del mod ord">
        <pc:chgData name="古賀景介" userId="7402d8c6-4d56-4759-b72f-0a60ad0e488b" providerId="ADAL" clId="{DB1D23D0-10E7-4326-B95F-AA8EB50B813F}" dt="2022-02-02T08:05:04.585" v="23009" actId="47"/>
        <pc:sldMkLst>
          <pc:docMk/>
          <pc:sldMk cId="2864034303" sldId="285"/>
        </pc:sldMkLst>
        <pc:spChg chg="mod">
          <ac:chgData name="古賀景介" userId="7402d8c6-4d56-4759-b72f-0a60ad0e488b" providerId="ADAL" clId="{DB1D23D0-10E7-4326-B95F-AA8EB50B813F}" dt="2022-02-02T05:46:08.715" v="22419" actId="20577"/>
          <ac:spMkLst>
            <pc:docMk/>
            <pc:sldMk cId="2864034303" sldId="285"/>
            <ac:spMk id="2" creationId="{00000000-0000-0000-0000-000000000000}"/>
          </ac:spMkLst>
        </pc:spChg>
        <pc:spChg chg="mod">
          <ac:chgData name="古賀景介" userId="7402d8c6-4d56-4759-b72f-0a60ad0e488b" providerId="ADAL" clId="{DB1D23D0-10E7-4326-B95F-AA8EB50B813F}" dt="2022-02-02T05:47:53.231" v="22790" actId="6549"/>
          <ac:spMkLst>
            <pc:docMk/>
            <pc:sldMk cId="2864034303" sldId="285"/>
            <ac:spMk id="5" creationId="{59FF9FFE-20C3-491D-A69C-F2A80FAE9336}"/>
          </ac:spMkLst>
        </pc:spChg>
      </pc:sldChg>
      <pc:sldChg chg="addSp delSp modSp add del mod ord">
        <pc:chgData name="古賀景介" userId="7402d8c6-4d56-4759-b72f-0a60ad0e488b" providerId="ADAL" clId="{DB1D23D0-10E7-4326-B95F-AA8EB50B813F}" dt="2022-02-11T12:55:39.485" v="25123" actId="47"/>
        <pc:sldMkLst>
          <pc:docMk/>
          <pc:sldMk cId="3704969502" sldId="285"/>
        </pc:sldMkLst>
        <pc:spChg chg="mod">
          <ac:chgData name="古賀景介" userId="7402d8c6-4d56-4759-b72f-0a60ad0e488b" providerId="ADAL" clId="{DB1D23D0-10E7-4326-B95F-AA8EB50B813F}" dt="2022-02-04T15:15:10.364" v="24469" actId="14100"/>
          <ac:spMkLst>
            <pc:docMk/>
            <pc:sldMk cId="3704969502" sldId="285"/>
            <ac:spMk id="2" creationId="{00000000-0000-0000-0000-000000000000}"/>
          </ac:spMkLst>
        </pc:spChg>
        <pc:spChg chg="add del mod">
          <ac:chgData name="古賀景介" userId="7402d8c6-4d56-4759-b72f-0a60ad0e488b" providerId="ADAL" clId="{DB1D23D0-10E7-4326-B95F-AA8EB50B813F}" dt="2022-02-04T04:59:38.918" v="23029" actId="478"/>
          <ac:spMkLst>
            <pc:docMk/>
            <pc:sldMk cId="3704969502" sldId="285"/>
            <ac:spMk id="4" creationId="{4F6B3E25-AEF6-4225-B8EF-4F2D7F1B1244}"/>
          </ac:spMkLst>
        </pc:spChg>
        <pc:spChg chg="del">
          <ac:chgData name="古賀景介" userId="7402d8c6-4d56-4759-b72f-0a60ad0e488b" providerId="ADAL" clId="{DB1D23D0-10E7-4326-B95F-AA8EB50B813F}" dt="2022-02-04T04:59:36.446" v="23028" actId="478"/>
          <ac:spMkLst>
            <pc:docMk/>
            <pc:sldMk cId="3704969502" sldId="285"/>
            <ac:spMk id="6" creationId="{034A220A-3C98-40D2-B588-406405DACC64}"/>
          </ac:spMkLst>
        </pc:spChg>
        <pc:spChg chg="add del mod topLvl">
          <ac:chgData name="古賀景介" userId="7402d8c6-4d56-4759-b72f-0a60ad0e488b" providerId="ADAL" clId="{DB1D23D0-10E7-4326-B95F-AA8EB50B813F}" dt="2022-02-04T14:55:27.571" v="24167" actId="478"/>
          <ac:spMkLst>
            <pc:docMk/>
            <pc:sldMk cId="3704969502" sldId="285"/>
            <ac:spMk id="7" creationId="{165B865C-6698-435F-AA9C-145E2EBD6B71}"/>
          </ac:spMkLst>
        </pc:spChg>
        <pc:spChg chg="add mod">
          <ac:chgData name="古賀景介" userId="7402d8c6-4d56-4759-b72f-0a60ad0e488b" providerId="ADAL" clId="{DB1D23D0-10E7-4326-B95F-AA8EB50B813F}" dt="2022-02-04T14:34:57.590" v="24062" actId="164"/>
          <ac:spMkLst>
            <pc:docMk/>
            <pc:sldMk cId="3704969502" sldId="285"/>
            <ac:spMk id="10" creationId="{49B803B1-2781-4875-944C-AE05B1FBDC1B}"/>
          </ac:spMkLst>
        </pc:spChg>
        <pc:spChg chg="add mod">
          <ac:chgData name="古賀景介" userId="7402d8c6-4d56-4759-b72f-0a60ad0e488b" providerId="ADAL" clId="{DB1D23D0-10E7-4326-B95F-AA8EB50B813F}" dt="2022-02-04T14:58:22.402" v="24242" actId="1076"/>
          <ac:spMkLst>
            <pc:docMk/>
            <pc:sldMk cId="3704969502" sldId="285"/>
            <ac:spMk id="12" creationId="{37F25495-C34C-476F-8C73-E958C03BA2BA}"/>
          </ac:spMkLst>
        </pc:spChg>
        <pc:spChg chg="add mod">
          <ac:chgData name="古賀景介" userId="7402d8c6-4d56-4759-b72f-0a60ad0e488b" providerId="ADAL" clId="{DB1D23D0-10E7-4326-B95F-AA8EB50B813F}" dt="2022-02-04T15:06:51.698" v="24341" actId="1076"/>
          <ac:spMkLst>
            <pc:docMk/>
            <pc:sldMk cId="3704969502" sldId="285"/>
            <ac:spMk id="15" creationId="{8724804B-B290-4D22-AE5A-E27F2478025B}"/>
          </ac:spMkLst>
        </pc:spChg>
        <pc:spChg chg="add mod">
          <ac:chgData name="古賀景介" userId="7402d8c6-4d56-4759-b72f-0a60ad0e488b" providerId="ADAL" clId="{DB1D23D0-10E7-4326-B95F-AA8EB50B813F}" dt="2022-02-04T14:59:05.461" v="24252" actId="164"/>
          <ac:spMkLst>
            <pc:docMk/>
            <pc:sldMk cId="3704969502" sldId="285"/>
            <ac:spMk id="18" creationId="{AB25A625-2B31-4C30-BFBF-9F37E402A048}"/>
          </ac:spMkLst>
        </pc:spChg>
        <pc:spChg chg="add mod">
          <ac:chgData name="古賀景介" userId="7402d8c6-4d56-4759-b72f-0a60ad0e488b" providerId="ADAL" clId="{DB1D23D0-10E7-4326-B95F-AA8EB50B813F}" dt="2022-02-04T14:37:43.191" v="24099" actId="164"/>
          <ac:spMkLst>
            <pc:docMk/>
            <pc:sldMk cId="3704969502" sldId="285"/>
            <ac:spMk id="20" creationId="{4EC84C07-9FE7-4C78-939A-B5CD91189AB4}"/>
          </ac:spMkLst>
        </pc:spChg>
        <pc:spChg chg="add del mod">
          <ac:chgData name="古賀景介" userId="7402d8c6-4d56-4759-b72f-0a60ad0e488b" providerId="ADAL" clId="{DB1D23D0-10E7-4326-B95F-AA8EB50B813F}" dt="2022-02-04T14:38:29.241" v="24101" actId="478"/>
          <ac:spMkLst>
            <pc:docMk/>
            <pc:sldMk cId="3704969502" sldId="285"/>
            <ac:spMk id="23" creationId="{30A210FA-827F-407E-88EE-FDF7823AD88F}"/>
          </ac:spMkLst>
        </pc:spChg>
        <pc:spChg chg="add mod">
          <ac:chgData name="古賀景介" userId="7402d8c6-4d56-4759-b72f-0a60ad0e488b" providerId="ADAL" clId="{DB1D23D0-10E7-4326-B95F-AA8EB50B813F}" dt="2022-02-04T15:44:33.191" v="24920" actId="14100"/>
          <ac:spMkLst>
            <pc:docMk/>
            <pc:sldMk cId="3704969502" sldId="285"/>
            <ac:spMk id="25" creationId="{8C98331A-8E76-4FDB-AFEF-9EDF71262A14}"/>
          </ac:spMkLst>
        </pc:spChg>
        <pc:spChg chg="add mod">
          <ac:chgData name="古賀景介" userId="7402d8c6-4d56-4759-b72f-0a60ad0e488b" providerId="ADAL" clId="{DB1D23D0-10E7-4326-B95F-AA8EB50B813F}" dt="2022-02-04T15:44:58.615" v="24928" actId="14100"/>
          <ac:spMkLst>
            <pc:docMk/>
            <pc:sldMk cId="3704969502" sldId="285"/>
            <ac:spMk id="26" creationId="{1BD8BF3D-A556-4A65-87E5-0E55B030DA13}"/>
          </ac:spMkLst>
        </pc:spChg>
        <pc:spChg chg="add mod">
          <ac:chgData name="古賀景介" userId="7402d8c6-4d56-4759-b72f-0a60ad0e488b" providerId="ADAL" clId="{DB1D23D0-10E7-4326-B95F-AA8EB50B813F}" dt="2022-02-04T14:40:23.691" v="24117" actId="164"/>
          <ac:spMkLst>
            <pc:docMk/>
            <pc:sldMk cId="3704969502" sldId="285"/>
            <ac:spMk id="27" creationId="{97906FE0-A27C-421E-B4B7-3EFD5B5B8198}"/>
          </ac:spMkLst>
        </pc:spChg>
        <pc:spChg chg="add mod">
          <ac:chgData name="古賀景介" userId="7402d8c6-4d56-4759-b72f-0a60ad0e488b" providerId="ADAL" clId="{DB1D23D0-10E7-4326-B95F-AA8EB50B813F}" dt="2022-02-04T15:00:10.907" v="24267" actId="164"/>
          <ac:spMkLst>
            <pc:docMk/>
            <pc:sldMk cId="3704969502" sldId="285"/>
            <ac:spMk id="30" creationId="{22653436-60F7-4352-BC49-FE7165C26E31}"/>
          </ac:spMkLst>
        </pc:spChg>
        <pc:spChg chg="add mod">
          <ac:chgData name="古賀景介" userId="7402d8c6-4d56-4759-b72f-0a60ad0e488b" providerId="ADAL" clId="{DB1D23D0-10E7-4326-B95F-AA8EB50B813F}" dt="2022-02-04T14:41:58.980" v="24134" actId="164"/>
          <ac:spMkLst>
            <pc:docMk/>
            <pc:sldMk cId="3704969502" sldId="285"/>
            <ac:spMk id="32" creationId="{7AE11857-4345-40FF-BBD8-0D1055ACD3B7}"/>
          </ac:spMkLst>
        </pc:spChg>
        <pc:spChg chg="add mod">
          <ac:chgData name="古賀景介" userId="7402d8c6-4d56-4759-b72f-0a60ad0e488b" providerId="ADAL" clId="{DB1D23D0-10E7-4326-B95F-AA8EB50B813F}" dt="2022-02-04T14:42:56.913" v="24142" actId="164"/>
          <ac:spMkLst>
            <pc:docMk/>
            <pc:sldMk cId="3704969502" sldId="285"/>
            <ac:spMk id="35" creationId="{E080B74D-1A64-456F-BB57-9675ED6EB34C}"/>
          </ac:spMkLst>
        </pc:spChg>
        <pc:spChg chg="add mod">
          <ac:chgData name="古賀景介" userId="7402d8c6-4d56-4759-b72f-0a60ad0e488b" providerId="ADAL" clId="{DB1D23D0-10E7-4326-B95F-AA8EB50B813F}" dt="2022-02-04T15:44:51.338" v="24927" actId="1038"/>
          <ac:spMkLst>
            <pc:docMk/>
            <pc:sldMk cId="3704969502" sldId="285"/>
            <ac:spMk id="38" creationId="{AA27939E-1366-4A9F-81A3-15ABB6A7BC3E}"/>
          </ac:spMkLst>
        </pc:spChg>
        <pc:spChg chg="add mod">
          <ac:chgData name="古賀景介" userId="7402d8c6-4d56-4759-b72f-0a60ad0e488b" providerId="ADAL" clId="{DB1D23D0-10E7-4326-B95F-AA8EB50B813F}" dt="2022-02-04T15:10:09.436" v="24382" actId="1038"/>
          <ac:spMkLst>
            <pc:docMk/>
            <pc:sldMk cId="3704969502" sldId="285"/>
            <ac:spMk id="41" creationId="{D733959C-1D39-E64D-BC58-F02A1B8B0B36}"/>
          </ac:spMkLst>
        </pc:spChg>
        <pc:spChg chg="add mod">
          <ac:chgData name="古賀景介" userId="7402d8c6-4d56-4759-b72f-0a60ad0e488b" providerId="ADAL" clId="{DB1D23D0-10E7-4326-B95F-AA8EB50B813F}" dt="2022-02-04T15:32:01.160" v="24696" actId="1076"/>
          <ac:spMkLst>
            <pc:docMk/>
            <pc:sldMk cId="3704969502" sldId="285"/>
            <ac:spMk id="43" creationId="{CC40AD60-B662-784F-9983-7E935CFCAA3A}"/>
          </ac:spMkLst>
        </pc:spChg>
        <pc:spChg chg="mod">
          <ac:chgData name="古賀景介" userId="7402d8c6-4d56-4759-b72f-0a60ad0e488b" providerId="ADAL" clId="{DB1D23D0-10E7-4326-B95F-AA8EB50B813F}" dt="2022-02-04T14:56:48.265" v="24180"/>
          <ac:spMkLst>
            <pc:docMk/>
            <pc:sldMk cId="3704969502" sldId="285"/>
            <ac:spMk id="48" creationId="{6A047C86-B466-40DE-B3DE-4C39F328A53F}"/>
          </ac:spMkLst>
        </pc:spChg>
        <pc:spChg chg="mod">
          <ac:chgData name="古賀景介" userId="7402d8c6-4d56-4759-b72f-0a60ad0e488b" providerId="ADAL" clId="{DB1D23D0-10E7-4326-B95F-AA8EB50B813F}" dt="2022-02-04T14:57:37.364" v="24200"/>
          <ac:spMkLst>
            <pc:docMk/>
            <pc:sldMk cId="3704969502" sldId="285"/>
            <ac:spMk id="50" creationId="{D7BAE338-CE5F-4530-B590-A98C28BBAE7C}"/>
          </ac:spMkLst>
        </pc:spChg>
        <pc:spChg chg="mod">
          <ac:chgData name="古賀景介" userId="7402d8c6-4d56-4759-b72f-0a60ad0e488b" providerId="ADAL" clId="{DB1D23D0-10E7-4326-B95F-AA8EB50B813F}" dt="2022-02-04T14:57:44.696" v="24202"/>
          <ac:spMkLst>
            <pc:docMk/>
            <pc:sldMk cId="3704969502" sldId="285"/>
            <ac:spMk id="53" creationId="{19453820-816B-4FA7-868A-10DD68B038DE}"/>
          </ac:spMkLst>
        </pc:spChg>
        <pc:spChg chg="mod">
          <ac:chgData name="古賀景介" userId="7402d8c6-4d56-4759-b72f-0a60ad0e488b" providerId="ADAL" clId="{DB1D23D0-10E7-4326-B95F-AA8EB50B813F}" dt="2022-02-04T14:59:25.433" v="24258" actId="20577"/>
          <ac:spMkLst>
            <pc:docMk/>
            <pc:sldMk cId="3704969502" sldId="285"/>
            <ac:spMk id="56" creationId="{03DDA3A8-6D3F-48C0-94CB-00B0B369C8D1}"/>
          </ac:spMkLst>
        </pc:spChg>
        <pc:spChg chg="mod">
          <ac:chgData name="古賀景介" userId="7402d8c6-4d56-4759-b72f-0a60ad0e488b" providerId="ADAL" clId="{DB1D23D0-10E7-4326-B95F-AA8EB50B813F}" dt="2022-02-04T14:59:29.434" v="24261" actId="20577"/>
          <ac:spMkLst>
            <pc:docMk/>
            <pc:sldMk cId="3704969502" sldId="285"/>
            <ac:spMk id="59" creationId="{2C3701DE-8A7F-4596-9C65-D6B7D8C00DA5}"/>
          </ac:spMkLst>
        </pc:spChg>
        <pc:spChg chg="add mod">
          <ac:chgData name="古賀景介" userId="7402d8c6-4d56-4759-b72f-0a60ad0e488b" providerId="ADAL" clId="{DB1D23D0-10E7-4326-B95F-AA8EB50B813F}" dt="2022-02-04T15:20:52.019" v="24549" actId="14100"/>
          <ac:spMkLst>
            <pc:docMk/>
            <pc:sldMk cId="3704969502" sldId="285"/>
            <ac:spMk id="63" creationId="{06058A77-E742-4276-9578-3D49E39163FB}"/>
          </ac:spMkLst>
        </pc:spChg>
        <pc:spChg chg="mod">
          <ac:chgData name="古賀景介" userId="7402d8c6-4d56-4759-b72f-0a60ad0e488b" providerId="ADAL" clId="{DB1D23D0-10E7-4326-B95F-AA8EB50B813F}" dt="2022-02-04T15:01:16.258" v="24277"/>
          <ac:spMkLst>
            <pc:docMk/>
            <pc:sldMk cId="3704969502" sldId="285"/>
            <ac:spMk id="65" creationId="{D0F75264-5B3C-45CD-8E8D-8874B46FE342}"/>
          </ac:spMkLst>
        </pc:spChg>
        <pc:spChg chg="add mod">
          <ac:chgData name="古賀景介" userId="7402d8c6-4d56-4759-b72f-0a60ad0e488b" providerId="ADAL" clId="{DB1D23D0-10E7-4326-B95F-AA8EB50B813F}" dt="2022-02-04T15:20:52.019" v="24549" actId="14100"/>
          <ac:spMkLst>
            <pc:docMk/>
            <pc:sldMk cId="3704969502" sldId="285"/>
            <ac:spMk id="67" creationId="{F8AADE4B-4811-4319-9949-A613CA52CADE}"/>
          </ac:spMkLst>
        </pc:spChg>
        <pc:spChg chg="mod">
          <ac:chgData name="古賀景介" userId="7402d8c6-4d56-4759-b72f-0a60ad0e488b" providerId="ADAL" clId="{DB1D23D0-10E7-4326-B95F-AA8EB50B813F}" dt="2022-02-04T15:03:00.880" v="24296"/>
          <ac:spMkLst>
            <pc:docMk/>
            <pc:sldMk cId="3704969502" sldId="285"/>
            <ac:spMk id="70" creationId="{EC005D9D-97FD-4A9B-916C-1A4CB4BAB347}"/>
          </ac:spMkLst>
        </pc:spChg>
        <pc:spChg chg="mod">
          <ac:chgData name="古賀景介" userId="7402d8c6-4d56-4759-b72f-0a60ad0e488b" providerId="ADAL" clId="{DB1D23D0-10E7-4326-B95F-AA8EB50B813F}" dt="2022-02-04T15:03:14.305" v="24298"/>
          <ac:spMkLst>
            <pc:docMk/>
            <pc:sldMk cId="3704969502" sldId="285"/>
            <ac:spMk id="72" creationId="{CA0B712A-AC1D-43DE-8B0B-90C2CC57EF14}"/>
          </ac:spMkLst>
        </pc:spChg>
        <pc:spChg chg="mod">
          <ac:chgData name="古賀景介" userId="7402d8c6-4d56-4759-b72f-0a60ad0e488b" providerId="ADAL" clId="{DB1D23D0-10E7-4326-B95F-AA8EB50B813F}" dt="2022-02-04T15:03:14.305" v="24298"/>
          <ac:spMkLst>
            <pc:docMk/>
            <pc:sldMk cId="3704969502" sldId="285"/>
            <ac:spMk id="75" creationId="{F64DA82D-178A-42D2-A3BC-543F7F22682F}"/>
          </ac:spMkLst>
        </pc:spChg>
        <pc:spChg chg="mod">
          <ac:chgData name="古賀景介" userId="7402d8c6-4d56-4759-b72f-0a60ad0e488b" providerId="ADAL" clId="{DB1D23D0-10E7-4326-B95F-AA8EB50B813F}" dt="2022-02-04T15:03:14.305" v="24298"/>
          <ac:spMkLst>
            <pc:docMk/>
            <pc:sldMk cId="3704969502" sldId="285"/>
            <ac:spMk id="78" creationId="{D0E15CD2-5F26-46A3-9A2B-D73C517DE6D7}"/>
          </ac:spMkLst>
        </pc:spChg>
        <pc:spChg chg="add mod">
          <ac:chgData name="古賀景介" userId="7402d8c6-4d56-4759-b72f-0a60ad0e488b" providerId="ADAL" clId="{DB1D23D0-10E7-4326-B95F-AA8EB50B813F}" dt="2022-02-04T15:20:52.019" v="24549" actId="14100"/>
          <ac:spMkLst>
            <pc:docMk/>
            <pc:sldMk cId="3704969502" sldId="285"/>
            <ac:spMk id="80" creationId="{079D0E67-CD88-4EBE-8687-52DBA78955CA}"/>
          </ac:spMkLst>
        </pc:spChg>
        <pc:spChg chg="mod">
          <ac:chgData name="古賀景介" userId="7402d8c6-4d56-4759-b72f-0a60ad0e488b" providerId="ADAL" clId="{DB1D23D0-10E7-4326-B95F-AA8EB50B813F}" dt="2022-02-04T15:03:32.380" v="24300"/>
          <ac:spMkLst>
            <pc:docMk/>
            <pc:sldMk cId="3704969502" sldId="285"/>
            <ac:spMk id="82" creationId="{5CBB922D-F904-46B0-92C9-7F53FB643859}"/>
          </ac:spMkLst>
        </pc:spChg>
        <pc:spChg chg="mod">
          <ac:chgData name="古賀景介" userId="7402d8c6-4d56-4759-b72f-0a60ad0e488b" providerId="ADAL" clId="{DB1D23D0-10E7-4326-B95F-AA8EB50B813F}" dt="2022-02-04T15:03:41.226" v="24304" actId="20577"/>
          <ac:spMkLst>
            <pc:docMk/>
            <pc:sldMk cId="3704969502" sldId="285"/>
            <ac:spMk id="85" creationId="{0A759FF5-EB01-4EF9-825E-510BFDA5E10A}"/>
          </ac:spMkLst>
        </pc:spChg>
        <pc:spChg chg="add mod">
          <ac:chgData name="古賀景介" userId="7402d8c6-4d56-4759-b72f-0a60ad0e488b" providerId="ADAL" clId="{DB1D23D0-10E7-4326-B95F-AA8EB50B813F}" dt="2022-02-04T15:20:52.019" v="24549" actId="14100"/>
          <ac:spMkLst>
            <pc:docMk/>
            <pc:sldMk cId="3704969502" sldId="285"/>
            <ac:spMk id="87" creationId="{A8A75333-F05E-4276-BA04-A6F695152C67}"/>
          </ac:spMkLst>
        </pc:spChg>
        <pc:spChg chg="add del mod">
          <ac:chgData name="古賀景介" userId="7402d8c6-4d56-4759-b72f-0a60ad0e488b" providerId="ADAL" clId="{DB1D23D0-10E7-4326-B95F-AA8EB50B813F}" dt="2022-02-04T15:16:11.780" v="24475" actId="478"/>
          <ac:spMkLst>
            <pc:docMk/>
            <pc:sldMk cId="3704969502" sldId="285"/>
            <ac:spMk id="88" creationId="{2F0701F9-2A3B-4807-A1A1-30395D382587}"/>
          </ac:spMkLst>
        </pc:spChg>
        <pc:spChg chg="mod">
          <ac:chgData name="古賀景介" userId="7402d8c6-4d56-4759-b72f-0a60ad0e488b" providerId="ADAL" clId="{DB1D23D0-10E7-4326-B95F-AA8EB50B813F}" dt="2022-02-04T15:09:40.770" v="24356"/>
          <ac:spMkLst>
            <pc:docMk/>
            <pc:sldMk cId="3704969502" sldId="285"/>
            <ac:spMk id="117" creationId="{C21F43D5-7DCE-43B4-A4BA-88C5674C817F}"/>
          </ac:spMkLst>
        </pc:spChg>
        <pc:spChg chg="add mod">
          <ac:chgData name="古賀景介" userId="7402d8c6-4d56-4759-b72f-0a60ad0e488b" providerId="ADAL" clId="{DB1D23D0-10E7-4326-B95F-AA8EB50B813F}" dt="2022-02-04T15:16:57.406" v="24488" actId="1035"/>
          <ac:spMkLst>
            <pc:docMk/>
            <pc:sldMk cId="3704969502" sldId="285"/>
            <ac:spMk id="164" creationId="{12FB875A-87C1-4AEC-B4E1-1D11B46CBBC5}"/>
          </ac:spMkLst>
        </pc:spChg>
        <pc:spChg chg="add mod">
          <ac:chgData name="古賀景介" userId="7402d8c6-4d56-4759-b72f-0a60ad0e488b" providerId="ADAL" clId="{DB1D23D0-10E7-4326-B95F-AA8EB50B813F}" dt="2022-02-04T15:17:59.660" v="24494" actId="14100"/>
          <ac:spMkLst>
            <pc:docMk/>
            <pc:sldMk cId="3704969502" sldId="285"/>
            <ac:spMk id="167" creationId="{68184844-25A4-4BC9-A590-DB3C1FFA846F}"/>
          </ac:spMkLst>
        </pc:spChg>
        <pc:spChg chg="add mod">
          <ac:chgData name="古賀景介" userId="7402d8c6-4d56-4759-b72f-0a60ad0e488b" providerId="ADAL" clId="{DB1D23D0-10E7-4326-B95F-AA8EB50B813F}" dt="2022-02-04T15:18:22.801" v="24498" actId="1076"/>
          <ac:spMkLst>
            <pc:docMk/>
            <pc:sldMk cId="3704969502" sldId="285"/>
            <ac:spMk id="170" creationId="{F038EF7F-76DB-4824-A80F-AD6E99E1FB78}"/>
          </ac:spMkLst>
        </pc:spChg>
        <pc:spChg chg="add mod">
          <ac:chgData name="古賀景介" userId="7402d8c6-4d56-4759-b72f-0a60ad0e488b" providerId="ADAL" clId="{DB1D23D0-10E7-4326-B95F-AA8EB50B813F}" dt="2022-02-04T15:22:14.230" v="24557" actId="14100"/>
          <ac:spMkLst>
            <pc:docMk/>
            <pc:sldMk cId="3704969502" sldId="285"/>
            <ac:spMk id="181" creationId="{649F881F-CA32-46A1-AD7A-3A676D7C4F83}"/>
          </ac:spMkLst>
        </pc:spChg>
        <pc:spChg chg="add mod">
          <ac:chgData name="古賀景介" userId="7402d8c6-4d56-4759-b72f-0a60ad0e488b" providerId="ADAL" clId="{DB1D23D0-10E7-4326-B95F-AA8EB50B813F}" dt="2022-02-04T15:29:32.271" v="24605" actId="404"/>
          <ac:spMkLst>
            <pc:docMk/>
            <pc:sldMk cId="3704969502" sldId="285"/>
            <ac:spMk id="207" creationId="{B0A0C66F-288D-4DB3-AA4A-C476CB3B3013}"/>
          </ac:spMkLst>
        </pc:spChg>
        <pc:spChg chg="add mod">
          <ac:chgData name="古賀景介" userId="7402d8c6-4d56-4759-b72f-0a60ad0e488b" providerId="ADAL" clId="{DB1D23D0-10E7-4326-B95F-AA8EB50B813F}" dt="2022-02-04T15:30:00.226" v="24631" actId="1076"/>
          <ac:spMkLst>
            <pc:docMk/>
            <pc:sldMk cId="3704969502" sldId="285"/>
            <ac:spMk id="208" creationId="{01473F22-E3E4-48F9-A8B5-98446145A895}"/>
          </ac:spMkLst>
        </pc:spChg>
        <pc:spChg chg="add mod">
          <ac:chgData name="古賀景介" userId="7402d8c6-4d56-4759-b72f-0a60ad0e488b" providerId="ADAL" clId="{DB1D23D0-10E7-4326-B95F-AA8EB50B813F}" dt="2022-02-04T15:30:21.094" v="24664" actId="1076"/>
          <ac:spMkLst>
            <pc:docMk/>
            <pc:sldMk cId="3704969502" sldId="285"/>
            <ac:spMk id="209" creationId="{85987ADE-4A3F-487B-9FC5-1F54C7D7AFA8}"/>
          </ac:spMkLst>
        </pc:spChg>
        <pc:spChg chg="add mod">
          <ac:chgData name="古賀景介" userId="7402d8c6-4d56-4759-b72f-0a60ad0e488b" providerId="ADAL" clId="{DB1D23D0-10E7-4326-B95F-AA8EB50B813F}" dt="2022-02-04T15:45:32.127" v="24931" actId="1076"/>
          <ac:spMkLst>
            <pc:docMk/>
            <pc:sldMk cId="3704969502" sldId="285"/>
            <ac:spMk id="210" creationId="{1C17136E-AE0E-4AE1-A751-0E0F2387EE7A}"/>
          </ac:spMkLst>
        </pc:spChg>
        <pc:spChg chg="add mod">
          <ac:chgData name="古賀景介" userId="7402d8c6-4d56-4759-b72f-0a60ad0e488b" providerId="ADAL" clId="{DB1D23D0-10E7-4326-B95F-AA8EB50B813F}" dt="2022-02-04T15:32:47.104" v="24759" actId="1076"/>
          <ac:spMkLst>
            <pc:docMk/>
            <pc:sldMk cId="3704969502" sldId="285"/>
            <ac:spMk id="214" creationId="{63E4071D-059D-4509-A5D6-D2B5DE451C1A}"/>
          </ac:spMkLst>
        </pc:spChg>
        <pc:spChg chg="add mod">
          <ac:chgData name="古賀景介" userId="7402d8c6-4d56-4759-b72f-0a60ad0e488b" providerId="ADAL" clId="{DB1D23D0-10E7-4326-B95F-AA8EB50B813F}" dt="2022-02-04T15:33:03.383" v="24774" actId="1076"/>
          <ac:spMkLst>
            <pc:docMk/>
            <pc:sldMk cId="3704969502" sldId="285"/>
            <ac:spMk id="215" creationId="{51BBAC50-5026-4B19-AE1D-57511406A79A}"/>
          </ac:spMkLst>
        </pc:spChg>
        <pc:spChg chg="add mod">
          <ac:chgData name="古賀景介" userId="7402d8c6-4d56-4759-b72f-0a60ad0e488b" providerId="ADAL" clId="{DB1D23D0-10E7-4326-B95F-AA8EB50B813F}" dt="2022-02-04T15:33:12.952" v="24785" actId="20577"/>
          <ac:spMkLst>
            <pc:docMk/>
            <pc:sldMk cId="3704969502" sldId="285"/>
            <ac:spMk id="216" creationId="{2DDB5A5F-BB1C-4012-8C32-8E3E6D05EEDD}"/>
          </ac:spMkLst>
        </pc:spChg>
        <pc:spChg chg="add mod">
          <ac:chgData name="古賀景介" userId="7402d8c6-4d56-4759-b72f-0a60ad0e488b" providerId="ADAL" clId="{DB1D23D0-10E7-4326-B95F-AA8EB50B813F}" dt="2022-02-04T15:33:32.744" v="24806" actId="1076"/>
          <ac:spMkLst>
            <pc:docMk/>
            <pc:sldMk cId="3704969502" sldId="285"/>
            <ac:spMk id="217" creationId="{413AF0A7-D86E-41A2-8CBA-15BC4DF793D1}"/>
          </ac:spMkLst>
        </pc:spChg>
        <pc:spChg chg="add mod">
          <ac:chgData name="古賀景介" userId="7402d8c6-4d56-4759-b72f-0a60ad0e488b" providerId="ADAL" clId="{DB1D23D0-10E7-4326-B95F-AA8EB50B813F}" dt="2022-02-04T15:45:44.233" v="24934" actId="1076"/>
          <ac:spMkLst>
            <pc:docMk/>
            <pc:sldMk cId="3704969502" sldId="285"/>
            <ac:spMk id="231" creationId="{FDFF70FE-2514-434D-96DB-CE4853B6574D}"/>
          </ac:spMkLst>
        </pc:spChg>
        <pc:grpChg chg="add del mod">
          <ac:chgData name="古賀景介" userId="7402d8c6-4d56-4759-b72f-0a60ad0e488b" providerId="ADAL" clId="{DB1D23D0-10E7-4326-B95F-AA8EB50B813F}" dt="2022-02-04T14:55:27.571" v="24167" actId="478"/>
          <ac:grpSpMkLst>
            <pc:docMk/>
            <pc:sldMk cId="3704969502" sldId="285"/>
            <ac:grpSpMk id="5" creationId="{D4294981-BBF7-4608-8E19-E60216987AB0}"/>
          </ac:grpSpMkLst>
        </pc:grpChg>
        <pc:grpChg chg="add mod">
          <ac:chgData name="古賀景介" userId="7402d8c6-4d56-4759-b72f-0a60ad0e488b" providerId="ADAL" clId="{DB1D23D0-10E7-4326-B95F-AA8EB50B813F}" dt="2022-02-04T15:31:36.134" v="24693" actId="1035"/>
          <ac:grpSpMkLst>
            <pc:docMk/>
            <pc:sldMk cId="3704969502" sldId="285"/>
            <ac:grpSpMk id="11" creationId="{D5D14427-83DB-4A9D-8DB1-4D9E75C4E816}"/>
          </ac:grpSpMkLst>
        </pc:grpChg>
        <pc:grpChg chg="add mod">
          <ac:chgData name="古賀景介" userId="7402d8c6-4d56-4759-b72f-0a60ad0e488b" providerId="ADAL" clId="{DB1D23D0-10E7-4326-B95F-AA8EB50B813F}" dt="2022-02-04T15:20:41.125" v="24548" actId="1035"/>
          <ac:grpSpMkLst>
            <pc:docMk/>
            <pc:sldMk cId="3704969502" sldId="285"/>
            <ac:grpSpMk id="14" creationId="{BF9660D0-ADC9-4FC0-B92C-1BEFE33AE262}"/>
          </ac:grpSpMkLst>
        </pc:grpChg>
        <pc:grpChg chg="add mod">
          <ac:chgData name="古賀景介" userId="7402d8c6-4d56-4759-b72f-0a60ad0e488b" providerId="ADAL" clId="{DB1D23D0-10E7-4326-B95F-AA8EB50B813F}" dt="2022-02-04T15:07:03.984" v="24342" actId="1076"/>
          <ac:grpSpMkLst>
            <pc:docMk/>
            <pc:sldMk cId="3704969502" sldId="285"/>
            <ac:grpSpMk id="17" creationId="{A067ECDC-7EC4-4565-9BD4-73FC5131E416}"/>
          </ac:grpSpMkLst>
        </pc:grpChg>
        <pc:grpChg chg="add mod">
          <ac:chgData name="古賀景介" userId="7402d8c6-4d56-4759-b72f-0a60ad0e488b" providerId="ADAL" clId="{DB1D23D0-10E7-4326-B95F-AA8EB50B813F}" dt="2022-02-04T15:06:26.061" v="24337" actId="1076"/>
          <ac:grpSpMkLst>
            <pc:docMk/>
            <pc:sldMk cId="3704969502" sldId="285"/>
            <ac:grpSpMk id="22" creationId="{523115B6-EA7C-4DFE-93DF-9166285E1C3C}"/>
          </ac:grpSpMkLst>
        </pc:grpChg>
        <pc:grpChg chg="add mod">
          <ac:chgData name="古賀景介" userId="7402d8c6-4d56-4759-b72f-0a60ad0e488b" providerId="ADAL" clId="{DB1D23D0-10E7-4326-B95F-AA8EB50B813F}" dt="2022-02-04T15:28:20.823" v="24586" actId="1076"/>
          <ac:grpSpMkLst>
            <pc:docMk/>
            <pc:sldMk cId="3704969502" sldId="285"/>
            <ac:grpSpMk id="29" creationId="{02B3F46C-1556-474F-86CB-0D74233A22AE}"/>
          </ac:grpSpMkLst>
        </pc:grpChg>
        <pc:grpChg chg="add mod">
          <ac:chgData name="古賀景介" userId="7402d8c6-4d56-4759-b72f-0a60ad0e488b" providerId="ADAL" clId="{DB1D23D0-10E7-4326-B95F-AA8EB50B813F}" dt="2022-02-04T15:32:43.358" v="24758" actId="1076"/>
          <ac:grpSpMkLst>
            <pc:docMk/>
            <pc:sldMk cId="3704969502" sldId="285"/>
            <ac:grpSpMk id="34" creationId="{8E3A8343-A0C6-4106-8788-AA9F6CD0E676}"/>
          </ac:grpSpMkLst>
        </pc:grpChg>
        <pc:grpChg chg="add mod">
          <ac:chgData name="古賀景介" userId="7402d8c6-4d56-4759-b72f-0a60ad0e488b" providerId="ADAL" clId="{DB1D23D0-10E7-4326-B95F-AA8EB50B813F}" dt="2022-02-04T15:26:34.515" v="24577" actId="1076"/>
          <ac:grpSpMkLst>
            <pc:docMk/>
            <pc:sldMk cId="3704969502" sldId="285"/>
            <ac:grpSpMk id="37" creationId="{8C20B681-5F56-44BF-B70F-9AD1551D7EEB}"/>
          </ac:grpSpMkLst>
        </pc:grpChg>
        <pc:grpChg chg="add mod">
          <ac:chgData name="古賀景介" userId="7402d8c6-4d56-4759-b72f-0a60ad0e488b" providerId="ADAL" clId="{DB1D23D0-10E7-4326-B95F-AA8EB50B813F}" dt="2022-02-04T15:10:09.436" v="24382" actId="1038"/>
          <ac:grpSpMkLst>
            <pc:docMk/>
            <pc:sldMk cId="3704969502" sldId="285"/>
            <ac:grpSpMk id="42" creationId="{2F85A601-19B1-4CD2-9BFE-8E252A7736A1}"/>
          </ac:grpSpMkLst>
        </pc:grpChg>
        <pc:grpChg chg="add mod">
          <ac:chgData name="古賀景介" userId="7402d8c6-4d56-4759-b72f-0a60ad0e488b" providerId="ADAL" clId="{DB1D23D0-10E7-4326-B95F-AA8EB50B813F}" dt="2022-02-04T15:32:01.160" v="24696" actId="1076"/>
          <ac:grpSpMkLst>
            <pc:docMk/>
            <pc:sldMk cId="3704969502" sldId="285"/>
            <ac:grpSpMk id="45" creationId="{58E651AE-269D-461F-A49A-7BD0790B9E31}"/>
          </ac:grpSpMkLst>
        </pc:grpChg>
        <pc:grpChg chg="add mod">
          <ac:chgData name="古賀景介" userId="7402d8c6-4d56-4759-b72f-0a60ad0e488b" providerId="ADAL" clId="{DB1D23D0-10E7-4326-B95F-AA8EB50B813F}" dt="2022-02-04T15:31:36.134" v="24693" actId="1035"/>
          <ac:grpSpMkLst>
            <pc:docMk/>
            <pc:sldMk cId="3704969502" sldId="285"/>
            <ac:grpSpMk id="46" creationId="{0ED497D5-786B-4322-BC3F-1786F55C16FB}"/>
          </ac:grpSpMkLst>
        </pc:grpChg>
        <pc:grpChg chg="add del mod">
          <ac:chgData name="古賀景介" userId="7402d8c6-4d56-4759-b72f-0a60ad0e488b" providerId="ADAL" clId="{DB1D23D0-10E7-4326-B95F-AA8EB50B813F}" dt="2022-02-04T14:58:25.909" v="24244" actId="478"/>
          <ac:grpSpMkLst>
            <pc:docMk/>
            <pc:sldMk cId="3704969502" sldId="285"/>
            <ac:grpSpMk id="49" creationId="{D82D0BB8-04E8-4EF7-A054-A8E950185AC2}"/>
          </ac:grpSpMkLst>
        </pc:grpChg>
        <pc:grpChg chg="add del mod">
          <ac:chgData name="古賀景介" userId="7402d8c6-4d56-4759-b72f-0a60ad0e488b" providerId="ADAL" clId="{DB1D23D0-10E7-4326-B95F-AA8EB50B813F}" dt="2022-02-04T14:58:24.984" v="24243" actId="478"/>
          <ac:grpSpMkLst>
            <pc:docMk/>
            <pc:sldMk cId="3704969502" sldId="285"/>
            <ac:grpSpMk id="52" creationId="{E8B79F53-84D2-4B37-925D-7755A0B7295C}"/>
          </ac:grpSpMkLst>
        </pc:grpChg>
        <pc:grpChg chg="add mod">
          <ac:chgData name="古賀景介" userId="7402d8c6-4d56-4759-b72f-0a60ad0e488b" providerId="ADAL" clId="{DB1D23D0-10E7-4326-B95F-AA8EB50B813F}" dt="2022-02-04T15:20:41.125" v="24548" actId="1035"/>
          <ac:grpSpMkLst>
            <pc:docMk/>
            <pc:sldMk cId="3704969502" sldId="285"/>
            <ac:grpSpMk id="55" creationId="{856ACAE0-2C3D-45D8-82E1-7FD5397BBD66}"/>
          </ac:grpSpMkLst>
        </pc:grpChg>
        <pc:grpChg chg="add mod">
          <ac:chgData name="古賀景介" userId="7402d8c6-4d56-4759-b72f-0a60ad0e488b" providerId="ADAL" clId="{DB1D23D0-10E7-4326-B95F-AA8EB50B813F}" dt="2022-02-04T15:20:41.125" v="24548" actId="1035"/>
          <ac:grpSpMkLst>
            <pc:docMk/>
            <pc:sldMk cId="3704969502" sldId="285"/>
            <ac:grpSpMk id="58" creationId="{E7FE9E56-B9C1-4E0A-B0E1-589A55D5FC1B}"/>
          </ac:grpSpMkLst>
        </pc:grpChg>
        <pc:grpChg chg="add mod">
          <ac:chgData name="古賀景介" userId="7402d8c6-4d56-4759-b72f-0a60ad0e488b" providerId="ADAL" clId="{DB1D23D0-10E7-4326-B95F-AA8EB50B813F}" dt="2022-02-04T15:02:51.945" v="24295" actId="1076"/>
          <ac:grpSpMkLst>
            <pc:docMk/>
            <pc:sldMk cId="3704969502" sldId="285"/>
            <ac:grpSpMk id="61" creationId="{18C7F93B-9015-4EF3-AB38-296ECFD9861E}"/>
          </ac:grpSpMkLst>
        </pc:grpChg>
        <pc:grpChg chg="add mod">
          <ac:chgData name="古賀景介" userId="7402d8c6-4d56-4759-b72f-0a60ad0e488b" providerId="ADAL" clId="{DB1D23D0-10E7-4326-B95F-AA8EB50B813F}" dt="2022-02-04T15:28:17.100" v="24585" actId="1076"/>
          <ac:grpSpMkLst>
            <pc:docMk/>
            <pc:sldMk cId="3704969502" sldId="285"/>
            <ac:grpSpMk id="62" creationId="{008DC349-9F46-4C30-BA7B-8C408A907567}"/>
          </ac:grpSpMkLst>
        </pc:grpChg>
        <pc:grpChg chg="add mod">
          <ac:chgData name="古賀景介" userId="7402d8c6-4d56-4759-b72f-0a60ad0e488b" providerId="ADAL" clId="{DB1D23D0-10E7-4326-B95F-AA8EB50B813F}" dt="2022-02-04T15:01:42.467" v="24283" actId="1076"/>
          <ac:grpSpMkLst>
            <pc:docMk/>
            <pc:sldMk cId="3704969502" sldId="285"/>
            <ac:grpSpMk id="64" creationId="{1E38F8EF-DF04-48D7-AE89-33F6C46DB223}"/>
          </ac:grpSpMkLst>
        </pc:grpChg>
        <pc:grpChg chg="add mod">
          <ac:chgData name="古賀景介" userId="7402d8c6-4d56-4759-b72f-0a60ad0e488b" providerId="ADAL" clId="{DB1D23D0-10E7-4326-B95F-AA8EB50B813F}" dt="2022-02-04T15:31:36.134" v="24693" actId="1035"/>
          <ac:grpSpMkLst>
            <pc:docMk/>
            <pc:sldMk cId="3704969502" sldId="285"/>
            <ac:grpSpMk id="68" creationId="{FBE55D80-7B56-45A3-8A2E-674BA3E622C2}"/>
          </ac:grpSpMkLst>
        </pc:grpChg>
        <pc:grpChg chg="add mod">
          <ac:chgData name="古賀景介" userId="7402d8c6-4d56-4759-b72f-0a60ad0e488b" providerId="ADAL" clId="{DB1D23D0-10E7-4326-B95F-AA8EB50B813F}" dt="2022-02-04T15:20:41.125" v="24548" actId="1035"/>
          <ac:grpSpMkLst>
            <pc:docMk/>
            <pc:sldMk cId="3704969502" sldId="285"/>
            <ac:grpSpMk id="71" creationId="{71750E0F-3354-4AFD-A988-FCDB0C44ADD1}"/>
          </ac:grpSpMkLst>
        </pc:grpChg>
        <pc:grpChg chg="add mod">
          <ac:chgData name="古賀景介" userId="7402d8c6-4d56-4759-b72f-0a60ad0e488b" providerId="ADAL" clId="{DB1D23D0-10E7-4326-B95F-AA8EB50B813F}" dt="2022-02-04T15:20:41.125" v="24548" actId="1035"/>
          <ac:grpSpMkLst>
            <pc:docMk/>
            <pc:sldMk cId="3704969502" sldId="285"/>
            <ac:grpSpMk id="74" creationId="{1D04056F-4F1C-4E1D-BBCA-20964DBE776D}"/>
          </ac:grpSpMkLst>
        </pc:grpChg>
        <pc:grpChg chg="add mod">
          <ac:chgData name="古賀景介" userId="7402d8c6-4d56-4759-b72f-0a60ad0e488b" providerId="ADAL" clId="{DB1D23D0-10E7-4326-B95F-AA8EB50B813F}" dt="2022-02-04T15:03:23.573" v="24299" actId="1076"/>
          <ac:grpSpMkLst>
            <pc:docMk/>
            <pc:sldMk cId="3704969502" sldId="285"/>
            <ac:grpSpMk id="77" creationId="{A4ADD352-0B52-429B-87CE-0E88071F6BF6}"/>
          </ac:grpSpMkLst>
        </pc:grpChg>
        <pc:grpChg chg="add mod">
          <ac:chgData name="古賀景介" userId="7402d8c6-4d56-4759-b72f-0a60ad0e488b" providerId="ADAL" clId="{DB1D23D0-10E7-4326-B95F-AA8EB50B813F}" dt="2022-02-04T15:03:36.022" v="24301" actId="1076"/>
          <ac:grpSpMkLst>
            <pc:docMk/>
            <pc:sldMk cId="3704969502" sldId="285"/>
            <ac:grpSpMk id="81" creationId="{98747C20-511F-48D2-AB97-55269159692E}"/>
          </ac:grpSpMkLst>
        </pc:grpChg>
        <pc:grpChg chg="add mod">
          <ac:chgData name="古賀景介" userId="7402d8c6-4d56-4759-b72f-0a60ad0e488b" providerId="ADAL" clId="{DB1D23D0-10E7-4326-B95F-AA8EB50B813F}" dt="2022-02-04T15:20:41.125" v="24548" actId="1035"/>
          <ac:grpSpMkLst>
            <pc:docMk/>
            <pc:sldMk cId="3704969502" sldId="285"/>
            <ac:grpSpMk id="84" creationId="{EDDC5678-4F2B-4CDF-8573-F4753A050CAC}"/>
          </ac:grpSpMkLst>
        </pc:grpChg>
        <pc:grpChg chg="add mod">
          <ac:chgData name="古賀景介" userId="7402d8c6-4d56-4759-b72f-0a60ad0e488b" providerId="ADAL" clId="{DB1D23D0-10E7-4326-B95F-AA8EB50B813F}" dt="2022-02-04T15:44:39.884" v="24922" actId="1076"/>
          <ac:grpSpMkLst>
            <pc:docMk/>
            <pc:sldMk cId="3704969502" sldId="285"/>
            <ac:grpSpMk id="115" creationId="{D95FB0C0-511B-4C0F-A70C-87CC7C9183B3}"/>
          </ac:grpSpMkLst>
        </pc:grpChg>
        <pc:picChg chg="add mod topLvl">
          <ac:chgData name="古賀景介" userId="7402d8c6-4d56-4759-b72f-0a60ad0e488b" providerId="ADAL" clId="{DB1D23D0-10E7-4326-B95F-AA8EB50B813F}" dt="2022-02-04T15:31:36.134" v="24693" actId="1035"/>
          <ac:picMkLst>
            <pc:docMk/>
            <pc:sldMk cId="3704969502" sldId="285"/>
            <ac:picMk id="8" creationId="{AF1FFEB6-FB83-457E-AB2C-62E2A820C7B0}"/>
          </ac:picMkLst>
        </pc:picChg>
        <pc:picChg chg="add mod">
          <ac:chgData name="古賀景介" userId="7402d8c6-4d56-4759-b72f-0a60ad0e488b" providerId="ADAL" clId="{DB1D23D0-10E7-4326-B95F-AA8EB50B813F}" dt="2022-02-04T14:34:57.590" v="24062" actId="164"/>
          <ac:picMkLst>
            <pc:docMk/>
            <pc:sldMk cId="3704969502" sldId="285"/>
            <ac:picMk id="9" creationId="{ED55730C-2019-4965-8185-06F2F413B899}"/>
          </ac:picMkLst>
        </pc:picChg>
        <pc:picChg chg="add mod">
          <ac:chgData name="古賀景介" userId="7402d8c6-4d56-4759-b72f-0a60ad0e488b" providerId="ADAL" clId="{DB1D23D0-10E7-4326-B95F-AA8EB50B813F}" dt="2022-02-04T14:35:43.459" v="24070" actId="164"/>
          <ac:picMkLst>
            <pc:docMk/>
            <pc:sldMk cId="3704969502" sldId="285"/>
            <ac:picMk id="13" creationId="{4BE4DF6D-AAAA-420C-8A75-8F3B99FB1124}"/>
          </ac:picMkLst>
        </pc:picChg>
        <pc:picChg chg="add mod">
          <ac:chgData name="古賀景介" userId="7402d8c6-4d56-4759-b72f-0a60ad0e488b" providerId="ADAL" clId="{DB1D23D0-10E7-4326-B95F-AA8EB50B813F}" dt="2022-02-04T14:36:36.503" v="24085" actId="164"/>
          <ac:picMkLst>
            <pc:docMk/>
            <pc:sldMk cId="3704969502" sldId="285"/>
            <ac:picMk id="16" creationId="{10F65DD9-457E-44BC-AB28-5A5857B9EFF9}"/>
          </ac:picMkLst>
        </pc:picChg>
        <pc:picChg chg="add mod">
          <ac:chgData name="古賀景介" userId="7402d8c6-4d56-4759-b72f-0a60ad0e488b" providerId="ADAL" clId="{DB1D23D0-10E7-4326-B95F-AA8EB50B813F}" dt="2022-02-04T14:59:05.461" v="24252" actId="164"/>
          <ac:picMkLst>
            <pc:docMk/>
            <pc:sldMk cId="3704969502" sldId="285"/>
            <ac:picMk id="19" creationId="{C68AB9F5-0B62-4BB0-94BD-5ACE8D19B9BD}"/>
          </ac:picMkLst>
        </pc:picChg>
        <pc:picChg chg="add mod">
          <ac:chgData name="古賀景介" userId="7402d8c6-4d56-4759-b72f-0a60ad0e488b" providerId="ADAL" clId="{DB1D23D0-10E7-4326-B95F-AA8EB50B813F}" dt="2022-02-04T14:37:43.191" v="24099" actId="164"/>
          <ac:picMkLst>
            <pc:docMk/>
            <pc:sldMk cId="3704969502" sldId="285"/>
            <ac:picMk id="21" creationId="{85B14028-F198-4460-AE66-B5F4DCEBD4B4}"/>
          </ac:picMkLst>
        </pc:picChg>
        <pc:picChg chg="add del mod">
          <ac:chgData name="古賀景介" userId="7402d8c6-4d56-4759-b72f-0a60ad0e488b" providerId="ADAL" clId="{DB1D23D0-10E7-4326-B95F-AA8EB50B813F}" dt="2022-02-04T14:38:29.241" v="24101" actId="478"/>
          <ac:picMkLst>
            <pc:docMk/>
            <pc:sldMk cId="3704969502" sldId="285"/>
            <ac:picMk id="24" creationId="{690AFB64-897A-46A9-9250-AFB999265AF4}"/>
          </ac:picMkLst>
        </pc:picChg>
        <pc:picChg chg="add mod">
          <ac:chgData name="古賀景介" userId="7402d8c6-4d56-4759-b72f-0a60ad0e488b" providerId="ADAL" clId="{DB1D23D0-10E7-4326-B95F-AA8EB50B813F}" dt="2022-02-04T14:40:23.691" v="24117" actId="164"/>
          <ac:picMkLst>
            <pc:docMk/>
            <pc:sldMk cId="3704969502" sldId="285"/>
            <ac:picMk id="28" creationId="{6AE6824B-06EE-402E-99B2-A7A6445C14D0}"/>
          </ac:picMkLst>
        </pc:picChg>
        <pc:picChg chg="add mod">
          <ac:chgData name="古賀景介" userId="7402d8c6-4d56-4759-b72f-0a60ad0e488b" providerId="ADAL" clId="{DB1D23D0-10E7-4326-B95F-AA8EB50B813F}" dt="2022-02-04T15:00:10.907" v="24267" actId="164"/>
          <ac:picMkLst>
            <pc:docMk/>
            <pc:sldMk cId="3704969502" sldId="285"/>
            <ac:picMk id="31" creationId="{EB5C67BF-BD19-4DD8-8BC0-AFD03C2DED49}"/>
          </ac:picMkLst>
        </pc:picChg>
        <pc:picChg chg="add mod">
          <ac:chgData name="古賀景介" userId="7402d8c6-4d56-4759-b72f-0a60ad0e488b" providerId="ADAL" clId="{DB1D23D0-10E7-4326-B95F-AA8EB50B813F}" dt="2022-02-04T14:41:58.980" v="24134" actId="164"/>
          <ac:picMkLst>
            <pc:docMk/>
            <pc:sldMk cId="3704969502" sldId="285"/>
            <ac:picMk id="33" creationId="{53A77E88-A59C-451C-9732-A76AE78053BC}"/>
          </ac:picMkLst>
        </pc:picChg>
        <pc:picChg chg="add mod">
          <ac:chgData name="古賀景介" userId="7402d8c6-4d56-4759-b72f-0a60ad0e488b" providerId="ADAL" clId="{DB1D23D0-10E7-4326-B95F-AA8EB50B813F}" dt="2022-02-04T14:42:56.913" v="24142" actId="164"/>
          <ac:picMkLst>
            <pc:docMk/>
            <pc:sldMk cId="3704969502" sldId="285"/>
            <ac:picMk id="36" creationId="{A14DF1D3-1455-48AB-BD7B-8B51402F83F8}"/>
          </ac:picMkLst>
        </pc:picChg>
        <pc:picChg chg="add mod">
          <ac:chgData name="古賀景介" userId="7402d8c6-4d56-4759-b72f-0a60ad0e488b" providerId="ADAL" clId="{DB1D23D0-10E7-4326-B95F-AA8EB50B813F}" dt="2022-02-04T15:44:51.338" v="24927" actId="1038"/>
          <ac:picMkLst>
            <pc:docMk/>
            <pc:sldMk cId="3704969502" sldId="285"/>
            <ac:picMk id="39" creationId="{6A2DD113-ACA7-403C-8ACE-E497CD681063}"/>
          </ac:picMkLst>
        </pc:picChg>
        <pc:picChg chg="add mod">
          <ac:chgData name="古賀景介" userId="7402d8c6-4d56-4759-b72f-0a60ad0e488b" providerId="ADAL" clId="{DB1D23D0-10E7-4326-B95F-AA8EB50B813F}" dt="2022-02-04T15:10:09.436" v="24382" actId="1038"/>
          <ac:picMkLst>
            <pc:docMk/>
            <pc:sldMk cId="3704969502" sldId="285"/>
            <ac:picMk id="40" creationId="{815E87F3-3802-7347-9721-75F2220ED23E}"/>
          </ac:picMkLst>
        </pc:picChg>
        <pc:picChg chg="add mod">
          <ac:chgData name="古賀景介" userId="7402d8c6-4d56-4759-b72f-0a60ad0e488b" providerId="ADAL" clId="{DB1D23D0-10E7-4326-B95F-AA8EB50B813F}" dt="2022-02-04T15:32:01.160" v="24696" actId="1076"/>
          <ac:picMkLst>
            <pc:docMk/>
            <pc:sldMk cId="3704969502" sldId="285"/>
            <ac:picMk id="44" creationId="{D808508E-BB8A-B744-81A6-F5C1AD1DBB5D}"/>
          </ac:picMkLst>
        </pc:picChg>
        <pc:picChg chg="mod">
          <ac:chgData name="古賀景介" userId="7402d8c6-4d56-4759-b72f-0a60ad0e488b" providerId="ADAL" clId="{DB1D23D0-10E7-4326-B95F-AA8EB50B813F}" dt="2022-02-04T14:56:48.265" v="24180"/>
          <ac:picMkLst>
            <pc:docMk/>
            <pc:sldMk cId="3704969502" sldId="285"/>
            <ac:picMk id="47" creationId="{B53B3930-11C4-420D-8B3C-9D09D9F4B7EB}"/>
          </ac:picMkLst>
        </pc:picChg>
        <pc:picChg chg="mod">
          <ac:chgData name="古賀景介" userId="7402d8c6-4d56-4759-b72f-0a60ad0e488b" providerId="ADAL" clId="{DB1D23D0-10E7-4326-B95F-AA8EB50B813F}" dt="2022-02-04T14:57:37.364" v="24200"/>
          <ac:picMkLst>
            <pc:docMk/>
            <pc:sldMk cId="3704969502" sldId="285"/>
            <ac:picMk id="51" creationId="{E5DF8E7D-286F-4AD1-9048-724C19143B09}"/>
          </ac:picMkLst>
        </pc:picChg>
        <pc:picChg chg="mod">
          <ac:chgData name="古賀景介" userId="7402d8c6-4d56-4759-b72f-0a60ad0e488b" providerId="ADAL" clId="{DB1D23D0-10E7-4326-B95F-AA8EB50B813F}" dt="2022-02-04T14:57:44.696" v="24202"/>
          <ac:picMkLst>
            <pc:docMk/>
            <pc:sldMk cId="3704969502" sldId="285"/>
            <ac:picMk id="54" creationId="{8BB487FD-E6A8-424B-9F00-5BC0930AC41E}"/>
          </ac:picMkLst>
        </pc:picChg>
        <pc:picChg chg="mod">
          <ac:chgData name="古賀景介" userId="7402d8c6-4d56-4759-b72f-0a60ad0e488b" providerId="ADAL" clId="{DB1D23D0-10E7-4326-B95F-AA8EB50B813F}" dt="2022-02-04T14:58:28.488" v="24245"/>
          <ac:picMkLst>
            <pc:docMk/>
            <pc:sldMk cId="3704969502" sldId="285"/>
            <ac:picMk id="57" creationId="{3666C5A1-5D4D-4968-BD50-5EC4BFD45A2D}"/>
          </ac:picMkLst>
        </pc:picChg>
        <pc:picChg chg="mod">
          <ac:chgData name="古賀景介" userId="7402d8c6-4d56-4759-b72f-0a60ad0e488b" providerId="ADAL" clId="{DB1D23D0-10E7-4326-B95F-AA8EB50B813F}" dt="2022-02-04T14:58:40.612" v="24249"/>
          <ac:picMkLst>
            <pc:docMk/>
            <pc:sldMk cId="3704969502" sldId="285"/>
            <ac:picMk id="60" creationId="{2C8D684A-84C0-4EAE-8851-979F3396213E}"/>
          </ac:picMkLst>
        </pc:picChg>
        <pc:picChg chg="mod">
          <ac:chgData name="古賀景介" userId="7402d8c6-4d56-4759-b72f-0a60ad0e488b" providerId="ADAL" clId="{DB1D23D0-10E7-4326-B95F-AA8EB50B813F}" dt="2022-02-04T15:01:16.258" v="24277"/>
          <ac:picMkLst>
            <pc:docMk/>
            <pc:sldMk cId="3704969502" sldId="285"/>
            <ac:picMk id="66" creationId="{FCC3E5BD-394F-4ACC-804F-FF4E9B68C744}"/>
          </ac:picMkLst>
        </pc:picChg>
        <pc:picChg chg="mod">
          <ac:chgData name="古賀景介" userId="7402d8c6-4d56-4759-b72f-0a60ad0e488b" providerId="ADAL" clId="{DB1D23D0-10E7-4326-B95F-AA8EB50B813F}" dt="2022-02-04T15:03:00.880" v="24296"/>
          <ac:picMkLst>
            <pc:docMk/>
            <pc:sldMk cId="3704969502" sldId="285"/>
            <ac:picMk id="69" creationId="{E57855E1-5AEE-4054-BBEF-5307C72FC4A7}"/>
          </ac:picMkLst>
        </pc:picChg>
        <pc:picChg chg="mod">
          <ac:chgData name="古賀景介" userId="7402d8c6-4d56-4759-b72f-0a60ad0e488b" providerId="ADAL" clId="{DB1D23D0-10E7-4326-B95F-AA8EB50B813F}" dt="2022-02-04T15:03:14.305" v="24298"/>
          <ac:picMkLst>
            <pc:docMk/>
            <pc:sldMk cId="3704969502" sldId="285"/>
            <ac:picMk id="73" creationId="{2B9681BD-A93D-4479-9CF8-EA33B05309F1}"/>
          </ac:picMkLst>
        </pc:picChg>
        <pc:picChg chg="mod">
          <ac:chgData name="古賀景介" userId="7402d8c6-4d56-4759-b72f-0a60ad0e488b" providerId="ADAL" clId="{DB1D23D0-10E7-4326-B95F-AA8EB50B813F}" dt="2022-02-04T15:03:14.305" v="24298"/>
          <ac:picMkLst>
            <pc:docMk/>
            <pc:sldMk cId="3704969502" sldId="285"/>
            <ac:picMk id="76" creationId="{B6668540-3C9C-40B5-AEBA-F7DF6A0F553B}"/>
          </ac:picMkLst>
        </pc:picChg>
        <pc:picChg chg="mod">
          <ac:chgData name="古賀景介" userId="7402d8c6-4d56-4759-b72f-0a60ad0e488b" providerId="ADAL" clId="{DB1D23D0-10E7-4326-B95F-AA8EB50B813F}" dt="2022-02-04T15:03:14.305" v="24298"/>
          <ac:picMkLst>
            <pc:docMk/>
            <pc:sldMk cId="3704969502" sldId="285"/>
            <ac:picMk id="79" creationId="{BEC82C57-2E23-4ABD-BD26-7854FF644C30}"/>
          </ac:picMkLst>
        </pc:picChg>
        <pc:picChg chg="mod">
          <ac:chgData name="古賀景介" userId="7402d8c6-4d56-4759-b72f-0a60ad0e488b" providerId="ADAL" clId="{DB1D23D0-10E7-4326-B95F-AA8EB50B813F}" dt="2022-02-04T15:03:32.380" v="24300"/>
          <ac:picMkLst>
            <pc:docMk/>
            <pc:sldMk cId="3704969502" sldId="285"/>
            <ac:picMk id="83" creationId="{506EEA3E-6C57-4AC5-9A91-93277BCA5BCF}"/>
          </ac:picMkLst>
        </pc:picChg>
        <pc:picChg chg="mod">
          <ac:chgData name="古賀景介" userId="7402d8c6-4d56-4759-b72f-0a60ad0e488b" providerId="ADAL" clId="{DB1D23D0-10E7-4326-B95F-AA8EB50B813F}" dt="2022-02-04T15:03:32.380" v="24300"/>
          <ac:picMkLst>
            <pc:docMk/>
            <pc:sldMk cId="3704969502" sldId="285"/>
            <ac:picMk id="86" creationId="{20DA8332-14CC-439E-BD49-D7858DCB6A11}"/>
          </ac:picMkLst>
        </pc:picChg>
        <pc:picChg chg="mod">
          <ac:chgData name="古賀景介" userId="7402d8c6-4d56-4759-b72f-0a60ad0e488b" providerId="ADAL" clId="{DB1D23D0-10E7-4326-B95F-AA8EB50B813F}" dt="2022-02-04T15:09:40.770" v="24356"/>
          <ac:picMkLst>
            <pc:docMk/>
            <pc:sldMk cId="3704969502" sldId="285"/>
            <ac:picMk id="116" creationId="{E36A9D88-38A5-4F9E-A63A-25101931C898}"/>
          </ac:picMkLst>
        </pc:picChg>
        <pc:cxnChg chg="add del mod">
          <ac:chgData name="古賀景介" userId="7402d8c6-4d56-4759-b72f-0a60ad0e488b" providerId="ADAL" clId="{DB1D23D0-10E7-4326-B95F-AA8EB50B813F}" dt="2022-02-04T15:04:34.023" v="24311" actId="478"/>
          <ac:cxnSpMkLst>
            <pc:docMk/>
            <pc:sldMk cId="3704969502" sldId="285"/>
            <ac:cxnSpMk id="90" creationId="{886EEFE7-4E01-441F-8145-F19E0F38D1E6}"/>
          </ac:cxnSpMkLst>
        </pc:cxnChg>
        <pc:cxnChg chg="add mod">
          <ac:chgData name="古賀景介" userId="7402d8c6-4d56-4759-b72f-0a60ad0e488b" providerId="ADAL" clId="{DB1D23D0-10E7-4326-B95F-AA8EB50B813F}" dt="2022-02-04T15:27:11.658" v="24582" actId="13822"/>
          <ac:cxnSpMkLst>
            <pc:docMk/>
            <pc:sldMk cId="3704969502" sldId="285"/>
            <ac:cxnSpMk id="92" creationId="{27F70EAE-22C9-4252-8ECE-1E3EA905A602}"/>
          </ac:cxnSpMkLst>
        </pc:cxnChg>
        <pc:cxnChg chg="add mod">
          <ac:chgData name="古賀景介" userId="7402d8c6-4d56-4759-b72f-0a60ad0e488b" providerId="ADAL" clId="{DB1D23D0-10E7-4326-B95F-AA8EB50B813F}" dt="2022-02-04T15:27:11.658" v="24582" actId="13822"/>
          <ac:cxnSpMkLst>
            <pc:docMk/>
            <pc:sldMk cId="3704969502" sldId="285"/>
            <ac:cxnSpMk id="95" creationId="{41DDF394-DA56-4EAD-B341-7DE4BDC62520}"/>
          </ac:cxnSpMkLst>
        </pc:cxnChg>
        <pc:cxnChg chg="add mod">
          <ac:chgData name="古賀景介" userId="7402d8c6-4d56-4759-b72f-0a60ad0e488b" providerId="ADAL" clId="{DB1D23D0-10E7-4326-B95F-AA8EB50B813F}" dt="2022-02-04T15:27:11.658" v="24582" actId="13822"/>
          <ac:cxnSpMkLst>
            <pc:docMk/>
            <pc:sldMk cId="3704969502" sldId="285"/>
            <ac:cxnSpMk id="97" creationId="{254967E5-ACDB-4C10-88C6-2CE6D17ADB3D}"/>
          </ac:cxnSpMkLst>
        </pc:cxnChg>
        <pc:cxnChg chg="add mod">
          <ac:chgData name="古賀景介" userId="7402d8c6-4d56-4759-b72f-0a60ad0e488b" providerId="ADAL" clId="{DB1D23D0-10E7-4326-B95F-AA8EB50B813F}" dt="2022-02-04T15:24:09.716" v="24564" actId="13822"/>
          <ac:cxnSpMkLst>
            <pc:docMk/>
            <pc:sldMk cId="3704969502" sldId="285"/>
            <ac:cxnSpMk id="101" creationId="{3FA11EB5-D162-49B8-9FF4-C007AE7D4E23}"/>
          </ac:cxnSpMkLst>
        </pc:cxnChg>
        <pc:cxnChg chg="add del mod">
          <ac:chgData name="古賀景介" userId="7402d8c6-4d56-4759-b72f-0a60ad0e488b" providerId="ADAL" clId="{DB1D23D0-10E7-4326-B95F-AA8EB50B813F}" dt="2022-02-04T15:08:57.290" v="24351" actId="478"/>
          <ac:cxnSpMkLst>
            <pc:docMk/>
            <pc:sldMk cId="3704969502" sldId="285"/>
            <ac:cxnSpMk id="103" creationId="{D2ED3519-B3FB-449D-98C8-186C77DD9B69}"/>
          </ac:cxnSpMkLst>
        </pc:cxnChg>
        <pc:cxnChg chg="add del mod">
          <ac:chgData name="古賀景介" userId="7402d8c6-4d56-4759-b72f-0a60ad0e488b" providerId="ADAL" clId="{DB1D23D0-10E7-4326-B95F-AA8EB50B813F}" dt="2022-02-04T15:08:56.241" v="24350" actId="478"/>
          <ac:cxnSpMkLst>
            <pc:docMk/>
            <pc:sldMk cId="3704969502" sldId="285"/>
            <ac:cxnSpMk id="106" creationId="{BC2C5191-96FC-4D53-B40E-8498641586A4}"/>
          </ac:cxnSpMkLst>
        </pc:cxnChg>
        <pc:cxnChg chg="add mod">
          <ac:chgData name="古賀景介" userId="7402d8c6-4d56-4759-b72f-0a60ad0e488b" providerId="ADAL" clId="{DB1D23D0-10E7-4326-B95F-AA8EB50B813F}" dt="2022-02-04T15:44:51.338" v="24927" actId="1038"/>
          <ac:cxnSpMkLst>
            <pc:docMk/>
            <pc:sldMk cId="3704969502" sldId="285"/>
            <ac:cxnSpMk id="110" creationId="{07CA8465-B03C-4747-9FA0-756BD45A9778}"/>
          </ac:cxnSpMkLst>
        </pc:cxnChg>
        <pc:cxnChg chg="add mod">
          <ac:chgData name="古賀景介" userId="7402d8c6-4d56-4759-b72f-0a60ad0e488b" providerId="ADAL" clId="{DB1D23D0-10E7-4326-B95F-AA8EB50B813F}" dt="2022-02-04T15:44:51.338" v="24927" actId="1038"/>
          <ac:cxnSpMkLst>
            <pc:docMk/>
            <pc:sldMk cId="3704969502" sldId="285"/>
            <ac:cxnSpMk id="112" creationId="{A047E74C-04DF-4579-98FA-F9CC3544F65F}"/>
          </ac:cxnSpMkLst>
        </pc:cxnChg>
        <pc:cxnChg chg="add mod">
          <ac:chgData name="古賀景介" userId="7402d8c6-4d56-4759-b72f-0a60ad0e488b" providerId="ADAL" clId="{DB1D23D0-10E7-4326-B95F-AA8EB50B813F}" dt="2022-02-04T15:44:39.884" v="24922" actId="1076"/>
          <ac:cxnSpMkLst>
            <pc:docMk/>
            <pc:sldMk cId="3704969502" sldId="285"/>
            <ac:cxnSpMk id="114" creationId="{FA5637F1-8E9C-44EE-9879-5C85CC739631}"/>
          </ac:cxnSpMkLst>
        </pc:cxnChg>
        <pc:cxnChg chg="add del mod">
          <ac:chgData name="古賀景介" userId="7402d8c6-4d56-4759-b72f-0a60ad0e488b" providerId="ADAL" clId="{DB1D23D0-10E7-4326-B95F-AA8EB50B813F}" dt="2022-02-04T15:12:53.185" v="24452" actId="478"/>
          <ac:cxnSpMkLst>
            <pc:docMk/>
            <pc:sldMk cId="3704969502" sldId="285"/>
            <ac:cxnSpMk id="131" creationId="{4BBBAA3A-3AA7-447A-9133-2EDC4C747AFE}"/>
          </ac:cxnSpMkLst>
        </pc:cxnChg>
        <pc:cxnChg chg="add del mod">
          <ac:chgData name="古賀景介" userId="7402d8c6-4d56-4759-b72f-0a60ad0e488b" providerId="ADAL" clId="{DB1D23D0-10E7-4326-B95F-AA8EB50B813F}" dt="2022-02-04T15:12:51.759" v="24451" actId="478"/>
          <ac:cxnSpMkLst>
            <pc:docMk/>
            <pc:sldMk cId="3704969502" sldId="285"/>
            <ac:cxnSpMk id="133" creationId="{D82A0205-F504-4061-A9DE-43E7BA1FAB58}"/>
          </ac:cxnSpMkLst>
        </pc:cxnChg>
        <pc:cxnChg chg="add mod">
          <ac:chgData name="古賀景介" userId="7402d8c6-4d56-4759-b72f-0a60ad0e488b" providerId="ADAL" clId="{DB1D23D0-10E7-4326-B95F-AA8EB50B813F}" dt="2022-02-04T15:31:36.134" v="24693" actId="1035"/>
          <ac:cxnSpMkLst>
            <pc:docMk/>
            <pc:sldMk cId="3704969502" sldId="285"/>
            <ac:cxnSpMk id="137" creationId="{40EACF3B-2E19-4788-8701-F6D24C7709FC}"/>
          </ac:cxnSpMkLst>
        </pc:cxnChg>
        <pc:cxnChg chg="add mod">
          <ac:chgData name="古賀景介" userId="7402d8c6-4d56-4759-b72f-0a60ad0e488b" providerId="ADAL" clId="{DB1D23D0-10E7-4326-B95F-AA8EB50B813F}" dt="2022-02-04T15:31:36.134" v="24693" actId="1035"/>
          <ac:cxnSpMkLst>
            <pc:docMk/>
            <pc:sldMk cId="3704969502" sldId="285"/>
            <ac:cxnSpMk id="139" creationId="{2339EAF6-E70E-403A-B53D-0E6656822F4B}"/>
          </ac:cxnSpMkLst>
        </pc:cxnChg>
        <pc:cxnChg chg="add mod">
          <ac:chgData name="古賀景介" userId="7402d8c6-4d56-4759-b72f-0a60ad0e488b" providerId="ADAL" clId="{DB1D23D0-10E7-4326-B95F-AA8EB50B813F}" dt="2022-02-04T15:31:36.134" v="24693" actId="1035"/>
          <ac:cxnSpMkLst>
            <pc:docMk/>
            <pc:sldMk cId="3704969502" sldId="285"/>
            <ac:cxnSpMk id="142" creationId="{3487ED68-C276-4FA8-A8C8-0A2E6315EE5B}"/>
          </ac:cxnSpMkLst>
        </pc:cxnChg>
        <pc:cxnChg chg="add mod">
          <ac:chgData name="古賀景介" userId="7402d8c6-4d56-4759-b72f-0a60ad0e488b" providerId="ADAL" clId="{DB1D23D0-10E7-4326-B95F-AA8EB50B813F}" dt="2022-02-04T15:31:36.134" v="24693" actId="1035"/>
          <ac:cxnSpMkLst>
            <pc:docMk/>
            <pc:sldMk cId="3704969502" sldId="285"/>
            <ac:cxnSpMk id="144" creationId="{70A513FB-402E-437A-94F9-FA5E97313A2E}"/>
          </ac:cxnSpMkLst>
        </pc:cxnChg>
        <pc:cxnChg chg="add mod">
          <ac:chgData name="古賀景介" userId="7402d8c6-4d56-4759-b72f-0a60ad0e488b" providerId="ADAL" clId="{DB1D23D0-10E7-4326-B95F-AA8EB50B813F}" dt="2022-02-04T15:32:43.358" v="24758" actId="1076"/>
          <ac:cxnSpMkLst>
            <pc:docMk/>
            <pc:sldMk cId="3704969502" sldId="285"/>
            <ac:cxnSpMk id="147" creationId="{FF0C2449-376D-4A6B-A1B6-8F3B87372266}"/>
          </ac:cxnSpMkLst>
        </pc:cxnChg>
        <pc:cxnChg chg="add mod">
          <ac:chgData name="古賀景介" userId="7402d8c6-4d56-4759-b72f-0a60ad0e488b" providerId="ADAL" clId="{DB1D23D0-10E7-4326-B95F-AA8EB50B813F}" dt="2022-02-04T15:32:43.358" v="24758" actId="1076"/>
          <ac:cxnSpMkLst>
            <pc:docMk/>
            <pc:sldMk cId="3704969502" sldId="285"/>
            <ac:cxnSpMk id="149" creationId="{6C98ABF6-7195-486D-AC7F-723CE4D5AB4A}"/>
          </ac:cxnSpMkLst>
        </pc:cxnChg>
        <pc:cxnChg chg="add mod">
          <ac:chgData name="古賀景介" userId="7402d8c6-4d56-4759-b72f-0a60ad0e488b" providerId="ADAL" clId="{DB1D23D0-10E7-4326-B95F-AA8EB50B813F}" dt="2022-02-04T15:28:17.100" v="24585" actId="1076"/>
          <ac:cxnSpMkLst>
            <pc:docMk/>
            <pc:sldMk cId="3704969502" sldId="285"/>
            <ac:cxnSpMk id="151" creationId="{36E8FDC0-F8CD-45C3-A4D9-D659E03935D2}"/>
          </ac:cxnSpMkLst>
        </pc:cxnChg>
        <pc:cxnChg chg="add mod">
          <ac:chgData name="古賀景介" userId="7402d8c6-4d56-4759-b72f-0a60ad0e488b" providerId="ADAL" clId="{DB1D23D0-10E7-4326-B95F-AA8EB50B813F}" dt="2022-02-04T15:26:39.813" v="24578" actId="14100"/>
          <ac:cxnSpMkLst>
            <pc:docMk/>
            <pc:sldMk cId="3704969502" sldId="285"/>
            <ac:cxnSpMk id="153" creationId="{5FD6733C-1137-4493-99D0-B2081E5B84C6}"/>
          </ac:cxnSpMkLst>
        </pc:cxnChg>
        <pc:cxnChg chg="add mod">
          <ac:chgData name="古賀景介" userId="7402d8c6-4d56-4759-b72f-0a60ad0e488b" providerId="ADAL" clId="{DB1D23D0-10E7-4326-B95F-AA8EB50B813F}" dt="2022-02-04T15:26:44.943" v="24579" actId="14100"/>
          <ac:cxnSpMkLst>
            <pc:docMk/>
            <pc:sldMk cId="3704969502" sldId="285"/>
            <ac:cxnSpMk id="156" creationId="{A014A1FB-A867-41C9-A4B9-11DBC0586BC1}"/>
          </ac:cxnSpMkLst>
        </pc:cxnChg>
        <pc:cxnChg chg="add mod">
          <ac:chgData name="古賀景介" userId="7402d8c6-4d56-4759-b72f-0a60ad0e488b" providerId="ADAL" clId="{DB1D23D0-10E7-4326-B95F-AA8EB50B813F}" dt="2022-02-04T15:26:55.123" v="24581" actId="14100"/>
          <ac:cxnSpMkLst>
            <pc:docMk/>
            <pc:sldMk cId="3704969502" sldId="285"/>
            <ac:cxnSpMk id="162" creationId="{9D0327F2-CD3F-4EAC-AD88-8DEC13CF7A30}"/>
          </ac:cxnSpMkLst>
        </pc:cxnChg>
        <pc:cxnChg chg="add mod">
          <ac:chgData name="古賀景介" userId="7402d8c6-4d56-4759-b72f-0a60ad0e488b" providerId="ADAL" clId="{DB1D23D0-10E7-4326-B95F-AA8EB50B813F}" dt="2022-02-04T15:26:49.847" v="24580" actId="14100"/>
          <ac:cxnSpMkLst>
            <pc:docMk/>
            <pc:sldMk cId="3704969502" sldId="285"/>
            <ac:cxnSpMk id="174" creationId="{09E2A6A1-5957-4431-AEC5-8C7197C23187}"/>
          </ac:cxnSpMkLst>
        </pc:cxnChg>
        <pc:cxnChg chg="add del mod">
          <ac:chgData name="古賀景介" userId="7402d8c6-4d56-4759-b72f-0a60ad0e488b" providerId="ADAL" clId="{DB1D23D0-10E7-4326-B95F-AA8EB50B813F}" dt="2022-02-04T15:22:27.144" v="24559" actId="478"/>
          <ac:cxnSpMkLst>
            <pc:docMk/>
            <pc:sldMk cId="3704969502" sldId="285"/>
            <ac:cxnSpMk id="197" creationId="{BF7368C4-59BA-4615-A406-070B053386E4}"/>
          </ac:cxnSpMkLst>
        </pc:cxnChg>
        <pc:cxnChg chg="add mod">
          <ac:chgData name="古賀景介" userId="7402d8c6-4d56-4759-b72f-0a60ad0e488b" providerId="ADAL" clId="{DB1D23D0-10E7-4326-B95F-AA8EB50B813F}" dt="2022-02-04T15:45:06.850" v="24929" actId="14100"/>
          <ac:cxnSpMkLst>
            <pc:docMk/>
            <pc:sldMk cId="3704969502" sldId="285"/>
            <ac:cxnSpMk id="199" creationId="{4EF13634-DA41-4217-8066-499F82FF59D0}"/>
          </ac:cxnSpMkLst>
        </pc:cxnChg>
        <pc:cxnChg chg="add mod">
          <ac:chgData name="古賀景介" userId="7402d8c6-4d56-4759-b72f-0a60ad0e488b" providerId="ADAL" clId="{DB1D23D0-10E7-4326-B95F-AA8EB50B813F}" dt="2022-02-04T15:32:01.160" v="24696" actId="1076"/>
          <ac:cxnSpMkLst>
            <pc:docMk/>
            <pc:sldMk cId="3704969502" sldId="285"/>
            <ac:cxnSpMk id="201" creationId="{FE2BDCFA-E9FA-4676-B9D8-B10AA3AE7E08}"/>
          </ac:cxnSpMkLst>
        </pc:cxnChg>
        <pc:cxnChg chg="add mod">
          <ac:chgData name="古賀景介" userId="7402d8c6-4d56-4759-b72f-0a60ad0e488b" providerId="ADAL" clId="{DB1D23D0-10E7-4326-B95F-AA8EB50B813F}" dt="2022-02-04T15:44:51.338" v="24927" actId="1038"/>
          <ac:cxnSpMkLst>
            <pc:docMk/>
            <pc:sldMk cId="3704969502" sldId="285"/>
            <ac:cxnSpMk id="219" creationId="{F859A00B-9FED-4EC3-A412-C65C02918228}"/>
          </ac:cxnSpMkLst>
        </pc:cxnChg>
        <pc:cxnChg chg="add mod">
          <ac:chgData name="古賀景介" userId="7402d8c6-4d56-4759-b72f-0a60ad0e488b" providerId="ADAL" clId="{DB1D23D0-10E7-4326-B95F-AA8EB50B813F}" dt="2022-02-04T15:44:51.338" v="24927" actId="1038"/>
          <ac:cxnSpMkLst>
            <pc:docMk/>
            <pc:sldMk cId="3704969502" sldId="285"/>
            <ac:cxnSpMk id="223" creationId="{4963D6BB-64EF-4BFB-9DD7-4069110FCB16}"/>
          </ac:cxnSpMkLst>
        </pc:cxnChg>
        <pc:cxnChg chg="add del mod">
          <ac:chgData name="古賀景介" userId="7402d8c6-4d56-4759-b72f-0a60ad0e488b" providerId="ADAL" clId="{DB1D23D0-10E7-4326-B95F-AA8EB50B813F}" dt="2022-02-04T15:36:44.347" v="24819" actId="478"/>
          <ac:cxnSpMkLst>
            <pc:docMk/>
            <pc:sldMk cId="3704969502" sldId="285"/>
            <ac:cxnSpMk id="228" creationId="{562E0405-53EC-4986-92C9-9C91A4CB5BF2}"/>
          </ac:cxnSpMkLst>
        </pc:cxnChg>
      </pc:sldChg>
      <pc:sldChg chg="modSp add del mod">
        <pc:chgData name="古賀景介" userId="7402d8c6-4d56-4759-b72f-0a60ad0e488b" providerId="ADAL" clId="{DB1D23D0-10E7-4326-B95F-AA8EB50B813F}" dt="2022-02-02T08:05:03.262" v="23008" actId="47"/>
        <pc:sldMkLst>
          <pc:docMk/>
          <pc:sldMk cId="3358436603" sldId="286"/>
        </pc:sldMkLst>
        <pc:spChg chg="mod">
          <ac:chgData name="古賀景介" userId="7402d8c6-4d56-4759-b72f-0a60ad0e488b" providerId="ADAL" clId="{DB1D23D0-10E7-4326-B95F-AA8EB50B813F}" dt="2022-02-02T05:48:27.179" v="22816" actId="20577"/>
          <ac:spMkLst>
            <pc:docMk/>
            <pc:sldMk cId="3358436603" sldId="286"/>
            <ac:spMk id="2" creationId="{3350B358-32DB-4CAF-89B4-45B6AFF0B0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2024年1月9日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2024年1月9日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マスター字幕の書式設定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D1C799B7-DFCE-442E-BEA5-577B982B342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B40BF0E7-C3EA-4D24-A075-21829977F01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B42059D4-5280-43A3-828F-33D7C2A5E076}"/>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323F22A8-A6F6-4DE2-BB0D-008A21C6D7EE}"/>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a:xfrm>
            <a:off x="2977543" y="6289679"/>
            <a:ext cx="6175647" cy="222436"/>
          </a:xfrm>
        </p:spPr>
        <p:txBody>
          <a:bodyPr rtlCol="0"/>
          <a:lstStyle/>
          <a:p>
            <a:pPr rtl="0"/>
            <a:endParaRPr lang="ja-JP" altLang="en-US" noProof="0" dirty="0"/>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pic>
        <p:nvPicPr>
          <p:cNvPr id="12" name="図 11">
            <a:extLst>
              <a:ext uri="{FF2B5EF4-FFF2-40B4-BE49-F238E27FC236}">
                <a16:creationId xmlns:a16="http://schemas.microsoft.com/office/drawing/2014/main" id="{E370D685-E76A-42E5-BCB5-651E1DAE9D4D}"/>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8" name="フッター プレースホルダー 4">
            <a:extLst>
              <a:ext uri="{FF2B5EF4-FFF2-40B4-BE49-F238E27FC236}">
                <a16:creationId xmlns:a16="http://schemas.microsoft.com/office/drawing/2014/main" id="{2C699269-D660-406A-9243-BADDC93234E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9" name="図 8">
            <a:extLst>
              <a:ext uri="{FF2B5EF4-FFF2-40B4-BE49-F238E27FC236}">
                <a16:creationId xmlns:a16="http://schemas.microsoft.com/office/drawing/2014/main" id="{4ADAC94F-587D-46D1-A0E2-DF18DDFCBEDC}"/>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10" name="フッター プレースホルダー 4">
            <a:extLst>
              <a:ext uri="{FF2B5EF4-FFF2-40B4-BE49-F238E27FC236}">
                <a16:creationId xmlns:a16="http://schemas.microsoft.com/office/drawing/2014/main" id="{703C9806-B86C-436F-A1E1-A0B6F48F99F4}"/>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11" name="図 10">
            <a:extLst>
              <a:ext uri="{FF2B5EF4-FFF2-40B4-BE49-F238E27FC236}">
                <a16:creationId xmlns:a16="http://schemas.microsoft.com/office/drawing/2014/main" id="{922BDB65-F3D3-41C1-88DF-AF0CD4469920}"/>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6" name="フッター プレースホルダー 4">
            <a:extLst>
              <a:ext uri="{FF2B5EF4-FFF2-40B4-BE49-F238E27FC236}">
                <a16:creationId xmlns:a16="http://schemas.microsoft.com/office/drawing/2014/main" id="{0CFD33B7-1405-4B82-9F4C-D62F5792080C}"/>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7" name="図 6">
            <a:extLst>
              <a:ext uri="{FF2B5EF4-FFF2-40B4-BE49-F238E27FC236}">
                <a16:creationId xmlns:a16="http://schemas.microsoft.com/office/drawing/2014/main" id="{8848FFEF-0A45-4FDF-8370-65FAE20ABA09}"/>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rtlCol="0"/>
          <a:lstStyle/>
          <a:p>
            <a:pPr rtl="0"/>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
        <p:nvSpPr>
          <p:cNvPr id="56" name="フッター プレースホルダー 4">
            <a:extLst>
              <a:ext uri="{FF2B5EF4-FFF2-40B4-BE49-F238E27FC236}">
                <a16:creationId xmlns:a16="http://schemas.microsoft.com/office/drawing/2014/main" id="{2AB060DE-4700-4EBF-8BFF-0B356BEFDE35}"/>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57" name="図 56">
            <a:extLst>
              <a:ext uri="{FF2B5EF4-FFF2-40B4-BE49-F238E27FC236}">
                <a16:creationId xmlns:a16="http://schemas.microsoft.com/office/drawing/2014/main" id="{232630C9-9306-4712-B60F-C6D0C4A05B4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547459"/>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rtlCol="0"/>
          <a:lstStyle>
            <a:lvl1pPr>
              <a:defRPr>
                <a:solidFill>
                  <a:schemeClr val="bg1"/>
                </a:solidFill>
              </a:defRPr>
            </a:lvl1pPr>
          </a:lstStyle>
          <a:p>
            <a:pPr rtl="0"/>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
        <p:nvSpPr>
          <p:cNvPr id="61" name="フッター プレースホルダー 4">
            <a:extLst>
              <a:ext uri="{FF2B5EF4-FFF2-40B4-BE49-F238E27FC236}">
                <a16:creationId xmlns:a16="http://schemas.microsoft.com/office/drawing/2014/main" id="{A86FAAFE-CF33-42AB-BBB3-4FFE1B885A91}"/>
              </a:ext>
            </a:extLst>
          </p:cNvPr>
          <p:cNvSpPr>
            <a:spLocks noGrp="1"/>
          </p:cNvSpPr>
          <p:nvPr>
            <p:ph type="ftr" sz="quarter" idx="11"/>
          </p:nvPr>
        </p:nvSpPr>
        <p:spPr>
          <a:xfrm>
            <a:off x="2977543" y="6289679"/>
            <a:ext cx="4286419" cy="222436"/>
          </a:xfrm>
        </p:spPr>
        <p:txBody>
          <a:bodyPr rtlCol="0"/>
          <a:lstStyle/>
          <a:p>
            <a:pPr rtl="0"/>
            <a:endParaRPr lang="ja-JP" altLang="en-US" noProof="0" dirty="0"/>
          </a:p>
        </p:txBody>
      </p:sp>
      <p:pic>
        <p:nvPicPr>
          <p:cNvPr id="62" name="図 61">
            <a:extLst>
              <a:ext uri="{FF2B5EF4-FFF2-40B4-BE49-F238E27FC236}">
                <a16:creationId xmlns:a16="http://schemas.microsoft.com/office/drawing/2014/main" id="{E819B7D0-58AE-4476-9A56-92CE01764F74}"/>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D8789-5EB6-48CA-7C94-D168EE086832}"/>
              </a:ext>
            </a:extLst>
          </p:cNvPr>
          <p:cNvSpPr>
            <a:spLocks noGrp="1"/>
          </p:cNvSpPr>
          <p:nvPr>
            <p:ph type="ctrTitle"/>
          </p:nvPr>
        </p:nvSpPr>
        <p:spPr/>
        <p:txBody>
          <a:bodyPr/>
          <a:lstStyle/>
          <a:p>
            <a:r>
              <a:rPr kumimoji="1" lang="ja-JP" altLang="en-US" dirty="0"/>
              <a:t>インフラ構築２</a:t>
            </a:r>
          </a:p>
        </p:txBody>
      </p:sp>
      <p:sp>
        <p:nvSpPr>
          <p:cNvPr id="3" name="字幕 2">
            <a:extLst>
              <a:ext uri="{FF2B5EF4-FFF2-40B4-BE49-F238E27FC236}">
                <a16:creationId xmlns:a16="http://schemas.microsoft.com/office/drawing/2014/main" id="{3E6EEE50-F022-8405-D9A4-477C15E8738C}"/>
              </a:ext>
            </a:extLst>
          </p:cNvPr>
          <p:cNvSpPr>
            <a:spLocks noGrp="1"/>
          </p:cNvSpPr>
          <p:nvPr>
            <p:ph type="subTitle" idx="1"/>
          </p:nvPr>
        </p:nvSpPr>
        <p:spPr/>
        <p:txBody>
          <a:bodyPr/>
          <a:lstStyle/>
          <a:p>
            <a:r>
              <a:rPr kumimoji="1" lang="ja-JP" altLang="en-US" dirty="0"/>
              <a:t>下流工程との向き合い方</a:t>
            </a:r>
            <a:endParaRPr kumimoji="1" lang="en-US" altLang="ja-JP" dirty="0"/>
          </a:p>
        </p:txBody>
      </p:sp>
    </p:spTree>
    <p:extLst>
      <p:ext uri="{BB962C8B-B14F-4D97-AF65-F5344CB8AC3E}">
        <p14:creationId xmlns:p14="http://schemas.microsoft.com/office/powerpoint/2010/main" val="164336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思考の取捨選択１</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fontScale="92500" lnSpcReduction="20000"/>
          </a:bodyPr>
          <a:lstStyle/>
          <a:p>
            <a:pPr marL="0" indent="0">
              <a:buNone/>
            </a:pPr>
            <a:r>
              <a:rPr lang="ja-JP" altLang="en-US" dirty="0"/>
              <a:t>先の例で、仕事を</a:t>
            </a:r>
            <a:r>
              <a:rPr lang="en-US" altLang="ja-JP" dirty="0"/>
              <a:t>7</a:t>
            </a:r>
            <a:r>
              <a:rPr lang="ja-JP" altLang="en-US" dirty="0"/>
              <a:t>時までに片づけないといけないとき。</a:t>
            </a:r>
            <a:endParaRPr lang="en-US" altLang="ja-JP" dirty="0"/>
          </a:p>
          <a:p>
            <a:pPr marL="457200" indent="-457200">
              <a:buFont typeface="+mj-lt"/>
              <a:buAutoNum type="arabicPeriod"/>
            </a:pPr>
            <a:r>
              <a:rPr lang="ja-JP" altLang="en-US" dirty="0"/>
              <a:t>方法</a:t>
            </a:r>
            <a:r>
              <a:rPr lang="en-US" altLang="ja-JP" dirty="0"/>
              <a:t>A</a:t>
            </a:r>
            <a:r>
              <a:rPr lang="ja-JP" altLang="en-US" dirty="0"/>
              <a:t>→</a:t>
            </a:r>
            <a:r>
              <a:rPr lang="en-US" altLang="ja-JP" dirty="0"/>
              <a:t>B</a:t>
            </a:r>
            <a:r>
              <a:rPr lang="ja-JP" altLang="en-US" dirty="0"/>
              <a:t>→</a:t>
            </a:r>
            <a:r>
              <a:rPr lang="en-US" altLang="ja-JP" dirty="0"/>
              <a:t>C</a:t>
            </a:r>
            <a:r>
              <a:rPr lang="ja-JP" altLang="en-US" dirty="0"/>
              <a:t>を検討</a:t>
            </a:r>
            <a:endParaRPr lang="en-US" altLang="ja-JP" dirty="0"/>
          </a:p>
          <a:p>
            <a:pPr marL="685800" lvl="1" indent="-457200">
              <a:buFont typeface="+mj-lt"/>
              <a:buAutoNum type="arabicPeriod"/>
            </a:pPr>
            <a:r>
              <a:rPr lang="en-US" altLang="ja-JP" dirty="0"/>
              <a:t>A</a:t>
            </a:r>
            <a:r>
              <a:rPr lang="ja-JP" altLang="en-US" dirty="0"/>
              <a:t>で２０分、</a:t>
            </a:r>
            <a:r>
              <a:rPr lang="en-US" altLang="ja-JP" dirty="0"/>
              <a:t>B</a:t>
            </a:r>
            <a:r>
              <a:rPr lang="ja-JP" altLang="en-US" dirty="0"/>
              <a:t>で３０分、この時点で</a:t>
            </a:r>
            <a:r>
              <a:rPr lang="en-US" altLang="ja-JP" dirty="0"/>
              <a:t>7</a:t>
            </a:r>
            <a:r>
              <a:rPr lang="ja-JP" altLang="en-US" dirty="0"/>
              <a:t>時を超えるので却下</a:t>
            </a:r>
            <a:endParaRPr lang="en-US" altLang="ja-JP" dirty="0"/>
          </a:p>
          <a:p>
            <a:pPr marL="457200" indent="-457200">
              <a:buFont typeface="+mj-lt"/>
              <a:buAutoNum type="arabicPeriod"/>
            </a:pPr>
            <a:r>
              <a:rPr lang="ja-JP" altLang="en-US" dirty="0"/>
              <a:t>方法</a:t>
            </a:r>
            <a:r>
              <a:rPr lang="en-US" altLang="ja-JP" dirty="0"/>
              <a:t>D</a:t>
            </a:r>
            <a:r>
              <a:rPr lang="ja-JP" altLang="en-US" dirty="0"/>
              <a:t>→</a:t>
            </a:r>
            <a:r>
              <a:rPr lang="en-US" altLang="ja-JP" dirty="0"/>
              <a:t>E</a:t>
            </a:r>
            <a:r>
              <a:rPr lang="ja-JP" altLang="en-US" dirty="0"/>
              <a:t>→</a:t>
            </a:r>
            <a:r>
              <a:rPr lang="en-US" altLang="ja-JP" dirty="0"/>
              <a:t>F</a:t>
            </a:r>
            <a:r>
              <a:rPr lang="ja-JP" altLang="en-US" dirty="0"/>
              <a:t>を検討</a:t>
            </a:r>
            <a:endParaRPr lang="en-US" altLang="ja-JP" dirty="0"/>
          </a:p>
          <a:p>
            <a:pPr marL="685800" lvl="1" indent="-457200">
              <a:buFont typeface="+mj-lt"/>
              <a:buAutoNum type="arabicPeriod"/>
            </a:pPr>
            <a:r>
              <a:rPr lang="en-US" altLang="ja-JP" dirty="0"/>
              <a:t>D</a:t>
            </a:r>
            <a:r>
              <a:rPr lang="ja-JP" altLang="en-US" dirty="0"/>
              <a:t>で３０分、</a:t>
            </a:r>
            <a:r>
              <a:rPr lang="en-US" altLang="ja-JP" dirty="0"/>
              <a:t>E</a:t>
            </a:r>
            <a:r>
              <a:rPr lang="ja-JP" altLang="en-US" dirty="0"/>
              <a:t>で１０分、この時点で</a:t>
            </a:r>
            <a:r>
              <a:rPr lang="en-US" altLang="ja-JP" dirty="0"/>
              <a:t>7</a:t>
            </a:r>
            <a:r>
              <a:rPr lang="ja-JP" altLang="en-US" dirty="0"/>
              <a:t>時を超えるので却下</a:t>
            </a:r>
            <a:endParaRPr lang="en-US" altLang="ja-JP" dirty="0"/>
          </a:p>
          <a:p>
            <a:pPr marL="457200" indent="-457200">
              <a:buFont typeface="+mj-lt"/>
              <a:buAutoNum type="arabicPeriod"/>
            </a:pPr>
            <a:r>
              <a:rPr lang="ja-JP" altLang="en-US" dirty="0"/>
              <a:t>方法</a:t>
            </a:r>
            <a:r>
              <a:rPr lang="en-US" altLang="ja-JP" dirty="0"/>
              <a:t>G</a:t>
            </a:r>
            <a:r>
              <a:rPr lang="ja-JP" altLang="en-US" dirty="0"/>
              <a:t>→</a:t>
            </a:r>
            <a:r>
              <a:rPr lang="en-US" altLang="ja-JP" dirty="0"/>
              <a:t>H</a:t>
            </a:r>
            <a:r>
              <a:rPr lang="ja-JP" altLang="en-US" dirty="0"/>
              <a:t>→</a:t>
            </a:r>
            <a:r>
              <a:rPr lang="en-US" altLang="ja-JP" dirty="0"/>
              <a:t>I</a:t>
            </a:r>
            <a:r>
              <a:rPr lang="ja-JP" altLang="en-US" dirty="0"/>
              <a:t>を検討</a:t>
            </a:r>
            <a:endParaRPr lang="en-US" altLang="ja-JP" dirty="0"/>
          </a:p>
          <a:p>
            <a:pPr marL="685800" lvl="1" indent="-457200">
              <a:buFont typeface="+mj-lt"/>
              <a:buAutoNum type="arabicPeriod"/>
            </a:pPr>
            <a:r>
              <a:rPr lang="en-US" altLang="ja-JP" dirty="0"/>
              <a:t>G</a:t>
            </a:r>
            <a:r>
              <a:rPr lang="ja-JP" altLang="en-US" dirty="0"/>
              <a:t>で５分、</a:t>
            </a:r>
            <a:r>
              <a:rPr lang="en-US" altLang="ja-JP" dirty="0"/>
              <a:t>H</a:t>
            </a:r>
            <a:r>
              <a:rPr lang="ja-JP" altLang="en-US" dirty="0"/>
              <a:t>で２０分、</a:t>
            </a:r>
            <a:r>
              <a:rPr lang="en-US" altLang="ja-JP" dirty="0"/>
              <a:t>I</a:t>
            </a:r>
            <a:r>
              <a:rPr lang="ja-JP" altLang="en-US" dirty="0"/>
              <a:t>で１５分、間に合う！</a:t>
            </a:r>
            <a:endParaRPr lang="en-US" altLang="ja-JP" dirty="0"/>
          </a:p>
          <a:p>
            <a:pPr marL="0" indent="0">
              <a:buNone/>
            </a:pPr>
            <a:r>
              <a:rPr lang="ja-JP" altLang="en-US" dirty="0"/>
              <a:t>さて、これは「ダメ」な例です。なぜなら、これは３回作業設計を行い、都度検証を行っていることになります。</a:t>
            </a:r>
            <a:endParaRPr lang="en-US" altLang="ja-JP" dirty="0"/>
          </a:p>
          <a:p>
            <a:pPr marL="0" indent="0">
              <a:buNone/>
            </a:pPr>
            <a:r>
              <a:rPr lang="ja-JP" altLang="en-US" dirty="0"/>
              <a:t>そもそもの、情報の取捨選択精度が甘い、という話です。</a:t>
            </a:r>
            <a:endParaRPr lang="en-US" altLang="ja-JP" dirty="0"/>
          </a:p>
        </p:txBody>
      </p:sp>
    </p:spTree>
    <p:extLst>
      <p:ext uri="{BB962C8B-B14F-4D97-AF65-F5344CB8AC3E}">
        <p14:creationId xmlns:p14="http://schemas.microsoft.com/office/powerpoint/2010/main" val="41700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思考の取捨選択２</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a:bodyPr>
          <a:lstStyle/>
          <a:p>
            <a:pPr marL="457200" indent="-457200">
              <a:buFont typeface="+mj-lt"/>
              <a:buAutoNum type="arabicPeriod"/>
            </a:pPr>
            <a:r>
              <a:rPr lang="ja-JP" altLang="en-US" dirty="0"/>
              <a:t>起点として方法</a:t>
            </a:r>
            <a:r>
              <a:rPr lang="en-US" altLang="ja-JP" dirty="0"/>
              <a:t>A</a:t>
            </a:r>
            <a:r>
              <a:rPr lang="ja-JP" altLang="en-US" dirty="0"/>
              <a:t>、</a:t>
            </a:r>
            <a:r>
              <a:rPr lang="en-US" altLang="ja-JP" dirty="0"/>
              <a:t>D</a:t>
            </a:r>
            <a:r>
              <a:rPr lang="ja-JP" altLang="en-US" dirty="0"/>
              <a:t>、</a:t>
            </a:r>
            <a:r>
              <a:rPr lang="en-US" altLang="ja-JP" dirty="0"/>
              <a:t>G</a:t>
            </a:r>
            <a:r>
              <a:rPr lang="ja-JP" altLang="en-US" dirty="0"/>
              <a:t>がある</a:t>
            </a:r>
            <a:endParaRPr lang="en-US" altLang="ja-JP" dirty="0"/>
          </a:p>
          <a:p>
            <a:pPr marL="685800" lvl="1" indent="-457200">
              <a:buFont typeface="+mj-lt"/>
              <a:buAutoNum type="arabicPeriod"/>
            </a:pPr>
            <a:r>
              <a:rPr lang="en-US" altLang="ja-JP" dirty="0"/>
              <a:t>G</a:t>
            </a:r>
            <a:r>
              <a:rPr lang="ja-JP" altLang="en-US" dirty="0"/>
              <a:t>がこの中だと最も早い。可能性が高そうなのでここに集約</a:t>
            </a:r>
            <a:endParaRPr lang="en-US" altLang="ja-JP" dirty="0"/>
          </a:p>
          <a:p>
            <a:pPr marL="685800" lvl="1" indent="-457200">
              <a:buFont typeface="+mj-lt"/>
              <a:buAutoNum type="arabicPeriod"/>
            </a:pPr>
            <a:r>
              <a:rPr lang="en-US" altLang="ja-JP" dirty="0"/>
              <a:t>G</a:t>
            </a:r>
            <a:r>
              <a:rPr lang="ja-JP" altLang="en-US" dirty="0"/>
              <a:t>→</a:t>
            </a:r>
            <a:r>
              <a:rPr lang="en-US" altLang="ja-JP" dirty="0"/>
              <a:t>H</a:t>
            </a:r>
            <a:r>
              <a:rPr lang="ja-JP" altLang="en-US" dirty="0"/>
              <a:t>→</a:t>
            </a:r>
            <a:r>
              <a:rPr lang="en-US" altLang="ja-JP" dirty="0"/>
              <a:t>I</a:t>
            </a:r>
            <a:r>
              <a:rPr lang="ja-JP" altLang="en-US" dirty="0"/>
              <a:t>で成功しそう</a:t>
            </a:r>
            <a:endParaRPr lang="en-US" altLang="ja-JP" dirty="0"/>
          </a:p>
          <a:p>
            <a:pPr marL="0" indent="0">
              <a:buNone/>
            </a:pPr>
            <a:r>
              <a:rPr lang="ja-JP" altLang="en-US" dirty="0"/>
              <a:t>というような篩にかけるような思考処理を行います。</a:t>
            </a:r>
            <a:endParaRPr lang="en-US" altLang="ja-JP" dirty="0"/>
          </a:p>
          <a:p>
            <a:pPr marL="0" indent="0">
              <a:buNone/>
            </a:pPr>
            <a:r>
              <a:rPr lang="ja-JP" altLang="en-US" dirty="0"/>
              <a:t>かなり極端な例ですが、エンジニア、という人種はこれを日常的にほぼ無意識にずっと行っている、という存在です。</a:t>
            </a:r>
            <a:endParaRPr lang="en-US" altLang="ja-JP" dirty="0"/>
          </a:p>
          <a:p>
            <a:pPr marL="0" indent="0">
              <a:buNone/>
            </a:pPr>
            <a:r>
              <a:rPr lang="ja-JP" altLang="en-US" dirty="0"/>
              <a:t>頭脳労働者、とはそういう「思考の過程」をたどる職業を指している、ということです。</a:t>
            </a:r>
            <a:endParaRPr lang="en-US" altLang="ja-JP" dirty="0"/>
          </a:p>
          <a:p>
            <a:pPr marL="0" indent="0">
              <a:buNone/>
            </a:pPr>
            <a:r>
              <a:rPr lang="ja-JP" altLang="en-US" dirty="0"/>
              <a:t>これは同種の人間同士でないと見抜きにくいとは言え、他人から見抜かれる要素になります。</a:t>
            </a:r>
            <a:endParaRPr lang="en-US" altLang="ja-JP" dirty="0"/>
          </a:p>
        </p:txBody>
      </p:sp>
    </p:spTree>
    <p:extLst>
      <p:ext uri="{BB962C8B-B14F-4D97-AF65-F5344CB8AC3E}">
        <p14:creationId xmlns:p14="http://schemas.microsoft.com/office/powerpoint/2010/main" val="140948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下流工程との向き合い方</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kumimoji="1" lang="ja-JP" altLang="en-US" dirty="0"/>
              <a:t>ここまで受けた方からすると、下流工程のほうが花形に見えるかもしれません。</a:t>
            </a:r>
            <a:endParaRPr kumimoji="1" lang="en-US" altLang="ja-JP" dirty="0"/>
          </a:p>
          <a:p>
            <a:pPr marL="0" indent="0">
              <a:buNone/>
            </a:pPr>
            <a:r>
              <a:rPr lang="ja-JP" altLang="en-US" dirty="0"/>
              <a:t>実際に構築し、作業しているのは下流工程であり、皆さんがよく聞くツールである、</a:t>
            </a:r>
            <a:r>
              <a:rPr lang="en-US" altLang="ja-JP" dirty="0"/>
              <a:t>Terraform</a:t>
            </a:r>
            <a:r>
              <a:rPr lang="ja-JP" altLang="en-US" dirty="0"/>
              <a:t>や</a:t>
            </a:r>
            <a:r>
              <a:rPr lang="en-US" altLang="ja-JP" dirty="0" err="1"/>
              <a:t>IaC</a:t>
            </a:r>
            <a:r>
              <a:rPr lang="ja-JP" altLang="en-US" dirty="0"/>
              <a:t>ツール、オーケストレーション、</a:t>
            </a:r>
            <a:r>
              <a:rPr lang="en-US" altLang="ja-JP" dirty="0" err="1"/>
              <a:t>Kubernates</a:t>
            </a:r>
            <a:r>
              <a:rPr lang="ja-JP" altLang="en-US" dirty="0"/>
              <a:t>、そういった実際のツールなどの技術的側面を強く利用するのもこのフェーズだからです。</a:t>
            </a:r>
            <a:endParaRPr lang="en-US" altLang="ja-JP" dirty="0"/>
          </a:p>
          <a:p>
            <a:pPr marL="0" indent="0">
              <a:buNone/>
            </a:pPr>
            <a:r>
              <a:rPr kumimoji="1" lang="ja-JP" altLang="en-US" dirty="0"/>
              <a:t>上流工程は、実際のところこれらのツールを直接使用するような立ち位置にはありません。</a:t>
            </a:r>
            <a:endParaRPr kumimoji="1" lang="en-US" altLang="ja-JP" dirty="0"/>
          </a:p>
          <a:p>
            <a:pPr marL="0" indent="0">
              <a:buNone/>
            </a:pPr>
            <a:r>
              <a:rPr lang="ja-JP" altLang="en-US" dirty="0"/>
              <a:t>これは、アプリケーション開発も同様です。</a:t>
            </a:r>
            <a:endParaRPr lang="en-US" altLang="ja-JP" dirty="0"/>
          </a:p>
          <a:p>
            <a:pPr marL="0" indent="0">
              <a:buNone/>
            </a:pPr>
            <a:endParaRPr lang="en-US" altLang="ja-JP" dirty="0"/>
          </a:p>
          <a:p>
            <a:pPr marL="0" indent="0">
              <a:buNone/>
            </a:pPr>
            <a:r>
              <a:rPr lang="ja-JP" altLang="en-US" dirty="0"/>
              <a:t>世間でいうエンジニア像、というのは実にこの下流工程のことを指しているのです。</a:t>
            </a:r>
            <a:endParaRPr kumimoji="1" lang="en-US" altLang="ja-JP" dirty="0"/>
          </a:p>
        </p:txBody>
      </p:sp>
    </p:spTree>
    <p:extLst>
      <p:ext uri="{BB962C8B-B14F-4D97-AF65-F5344CB8AC3E}">
        <p14:creationId xmlns:p14="http://schemas.microsoft.com/office/powerpoint/2010/main" val="250954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上流工程とは何か</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kumimoji="1" lang="ja-JP" altLang="en-US" dirty="0"/>
              <a:t>なので、一見すると下流工程ができるなら上流工程もできそうだ、と思えてしまうのが実はとんでもない罠です。</a:t>
            </a:r>
            <a:endParaRPr kumimoji="1" lang="en-US" altLang="ja-JP" dirty="0"/>
          </a:p>
          <a:p>
            <a:pPr marL="0" indent="0">
              <a:buNone/>
            </a:pPr>
            <a:r>
              <a:rPr lang="ja-JP" altLang="en-US" dirty="0"/>
              <a:t>上流工程に求められるスキル、というのはいわゆる「エンジニアスキル」だけではなく、より営業的なトーク力やいかにむつかしい技術をわかりやすくクライアントに伝えるか、といった解説力であったり、あるいはどでかいハッタリをカマす技術だったりします。</a:t>
            </a:r>
            <a:endParaRPr lang="en-US" altLang="ja-JP" dirty="0"/>
          </a:p>
          <a:p>
            <a:pPr marL="0" indent="0">
              <a:buNone/>
            </a:pPr>
            <a:r>
              <a:rPr kumimoji="1" lang="ja-JP" altLang="en-US" dirty="0"/>
              <a:t>これらのスキルを、エンジニアスキルと技術知識に絡めて振りかざし、クライアントと渡り合う、というのが上流工程の正体です。</a:t>
            </a:r>
            <a:endParaRPr kumimoji="1" lang="en-US" altLang="ja-JP" dirty="0"/>
          </a:p>
          <a:p>
            <a:pPr marL="0" indent="0">
              <a:buNone/>
            </a:pPr>
            <a:r>
              <a:rPr kumimoji="1" lang="ja-JP" altLang="en-US" dirty="0"/>
              <a:t>結果として、そもそもエンジニアスキルを伸ばす時間は下流工程エンジニアに比べて要求スキルが多くなった分短くなるわけなので、より短時間で新規技術などの技術習得に関して「短時間で高効率で身に着ける」技術も同時に身に着けています。</a:t>
            </a:r>
            <a:br>
              <a:rPr lang="en-US" altLang="ja-JP" dirty="0"/>
            </a:br>
            <a:r>
              <a:rPr lang="ja-JP" altLang="en-US" dirty="0"/>
              <a:t>下流工程から上流工程に至るには、そもそもこの高効率の技術学習能力が必須と言えます。</a:t>
            </a:r>
            <a:endParaRPr kumimoji="1" lang="en-US" altLang="ja-JP" dirty="0"/>
          </a:p>
        </p:txBody>
      </p:sp>
    </p:spTree>
    <p:extLst>
      <p:ext uri="{BB962C8B-B14F-4D97-AF65-F5344CB8AC3E}">
        <p14:creationId xmlns:p14="http://schemas.microsoft.com/office/powerpoint/2010/main" val="247461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スキルを伸ばす</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kumimoji="1" lang="ja-JP" altLang="en-US" dirty="0"/>
              <a:t>下流工程を担うにあたって、一番の目的がこれです。</a:t>
            </a:r>
            <a:endParaRPr kumimoji="1" lang="en-US" altLang="ja-JP" dirty="0"/>
          </a:p>
          <a:p>
            <a:pPr marL="0" indent="0">
              <a:buNone/>
            </a:pPr>
            <a:r>
              <a:rPr lang="ja-JP" altLang="en-US" dirty="0"/>
              <a:t>とにかく多くの技術に触れ、多くのパターンの技術学習を行うことによって、技術学習は飛躍的に効率化し始めます。</a:t>
            </a:r>
            <a:endParaRPr lang="en-US" altLang="ja-JP" dirty="0"/>
          </a:p>
          <a:p>
            <a:pPr marL="0" indent="0">
              <a:buNone/>
            </a:pPr>
            <a:r>
              <a:rPr kumimoji="1" lang="ja-JP" altLang="en-US" dirty="0"/>
              <a:t>このため、ただ漫然と下流工程をこなすだけでは、まずこのステージ（下流工程）から抜けることはできません。</a:t>
            </a:r>
            <a:br>
              <a:rPr kumimoji="1" lang="en-US" altLang="ja-JP" dirty="0"/>
            </a:br>
            <a:r>
              <a:rPr kumimoji="1" lang="en-US" altLang="ja-JP" dirty="0"/>
              <a:t>※</a:t>
            </a:r>
            <a:r>
              <a:rPr kumimoji="1" lang="ja-JP" altLang="en-US" dirty="0"/>
              <a:t>これは、オペレーターからエンジニアに転向する場合</a:t>
            </a:r>
            <a:r>
              <a:rPr lang="ja-JP" altLang="en-US" dirty="0"/>
              <a:t>も同様です。</a:t>
            </a:r>
            <a:endParaRPr lang="en-US" altLang="ja-JP" dirty="0"/>
          </a:p>
          <a:p>
            <a:pPr marL="0" indent="0">
              <a:buNone/>
            </a:pPr>
            <a:r>
              <a:rPr kumimoji="1" lang="ja-JP" altLang="en-US" b="1" dirty="0">
                <a:solidFill>
                  <a:srgbClr val="FF0000"/>
                </a:solidFill>
              </a:rPr>
              <a:t>ステージを上げる、というのは同時に「できることが増える」「やるべきことが増える」ということであり、それに伴って、当然です</a:t>
            </a:r>
            <a:r>
              <a:rPr lang="ja-JP" altLang="en-US" b="1" dirty="0">
                <a:solidFill>
                  <a:srgbClr val="FF0000"/>
                </a:solidFill>
              </a:rPr>
              <a:t>がより多くのスキルを求められます。</a:t>
            </a:r>
            <a:endParaRPr lang="en-US" altLang="ja-JP" b="1" dirty="0">
              <a:solidFill>
                <a:srgbClr val="FF0000"/>
              </a:solidFill>
            </a:endParaRPr>
          </a:p>
          <a:p>
            <a:pPr marL="0" indent="0">
              <a:buNone/>
            </a:pPr>
            <a:r>
              <a:rPr kumimoji="1" lang="ja-JP" altLang="en-US" dirty="0"/>
              <a:t>なので、個々のスキルにおける習得時間を大きく短縮させていく、という行為が必須となります。</a:t>
            </a:r>
            <a:endParaRPr kumimoji="1" lang="en-US" altLang="ja-JP" dirty="0"/>
          </a:p>
        </p:txBody>
      </p:sp>
    </p:spTree>
    <p:extLst>
      <p:ext uri="{BB962C8B-B14F-4D97-AF65-F5344CB8AC3E}">
        <p14:creationId xmlns:p14="http://schemas.microsoft.com/office/powerpoint/2010/main" val="9185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情報の取り扱い、技術向上</a:t>
            </a:r>
            <a:endParaRPr kumimoji="1" lang="ja-JP" altLang="en-US" dirty="0"/>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kumimoji="1" lang="ja-JP" altLang="en-US" dirty="0"/>
              <a:t>漫然と仕事をしない、というのは言い換えれば、「常に考え続ける」ということにほかなりません。</a:t>
            </a:r>
            <a:endParaRPr kumimoji="1" lang="en-US" altLang="ja-JP" dirty="0"/>
          </a:p>
          <a:p>
            <a:pPr marL="0" indent="0">
              <a:buNone/>
            </a:pPr>
            <a:r>
              <a:rPr kumimoji="1" lang="ja-JP" altLang="en-US" dirty="0"/>
              <a:t>また、「深く知るべきこと」「浅く知っておけばよいこと」「知らなくていいこと」「知るべきではないこと」など、情報に対する取捨選別も素早く行う必要があります。</a:t>
            </a:r>
            <a:endParaRPr kumimoji="1" lang="en-US" altLang="ja-JP" dirty="0"/>
          </a:p>
          <a:p>
            <a:pPr marL="0" indent="0">
              <a:buNone/>
            </a:pPr>
            <a:r>
              <a:rPr lang="ja-JP" altLang="en-US" dirty="0"/>
              <a:t>例えば、今使いもしないのに</a:t>
            </a:r>
            <a:r>
              <a:rPr lang="en-US" altLang="ja-JP" dirty="0" err="1"/>
              <a:t>JenkinsCI</a:t>
            </a:r>
            <a:r>
              <a:rPr lang="ja-JP" altLang="en-US" dirty="0"/>
              <a:t>の詳細なシステム構造を知る必要はありません。その時間が無駄だからです。</a:t>
            </a:r>
            <a:br>
              <a:rPr lang="en-US" altLang="ja-JP" dirty="0"/>
            </a:br>
            <a:r>
              <a:rPr lang="ja-JP" altLang="en-US" dirty="0"/>
              <a:t>しかし、</a:t>
            </a:r>
            <a:r>
              <a:rPr lang="en-US" altLang="ja-JP" dirty="0"/>
              <a:t>OS</a:t>
            </a:r>
            <a:r>
              <a:rPr lang="ja-JP" altLang="en-US" dirty="0"/>
              <a:t>のパッケージ構成に変化が生じた、という情報には敏感でなければなりません。どこにその影響が出るかわからないからです。</a:t>
            </a:r>
            <a:endParaRPr lang="en-US" altLang="ja-JP" dirty="0"/>
          </a:p>
          <a:p>
            <a:pPr marL="0" indent="0">
              <a:buNone/>
            </a:pPr>
            <a:r>
              <a:rPr lang="ja-JP" altLang="en-US" dirty="0"/>
              <a:t>つまり、情報にしても漫然と収集しても意味はなく、より精度の高い情報の収集能力、より確度の高い情報の精査能力といったものを鍛えていかなければなりません。</a:t>
            </a:r>
            <a:endParaRPr lang="en-US" altLang="ja-JP" dirty="0"/>
          </a:p>
        </p:txBody>
      </p:sp>
    </p:spTree>
    <p:extLst>
      <p:ext uri="{BB962C8B-B14F-4D97-AF65-F5344CB8AC3E}">
        <p14:creationId xmlns:p14="http://schemas.microsoft.com/office/powerpoint/2010/main" val="389028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下流工程から上流へのステップアップ</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下流から上流に上がれるようになるのは、どんなときかというと、</a:t>
            </a:r>
            <a:endParaRPr lang="en-US" altLang="ja-JP" dirty="0"/>
          </a:p>
          <a:p>
            <a:pPr marL="457200" indent="-457200">
              <a:buFont typeface="+mj-lt"/>
              <a:buAutoNum type="arabicPeriod"/>
            </a:pPr>
            <a:r>
              <a:rPr lang="ja-JP" altLang="en-US" dirty="0"/>
              <a:t>発生するほとんどの案件において予想外の事態がほぼ発生しないまま実装できる</a:t>
            </a:r>
            <a:endParaRPr lang="en-US" altLang="ja-JP" dirty="0"/>
          </a:p>
          <a:p>
            <a:pPr marL="457200" indent="-457200">
              <a:buFont typeface="+mj-lt"/>
              <a:buAutoNum type="arabicPeriod"/>
            </a:pPr>
            <a:r>
              <a:rPr lang="ja-JP" altLang="en-US" dirty="0"/>
              <a:t>そのうえで、見積もった工数を下回る</a:t>
            </a:r>
            <a:endParaRPr lang="en-US" altLang="ja-JP" dirty="0"/>
          </a:p>
          <a:p>
            <a:pPr marL="457200" indent="-457200">
              <a:buFont typeface="+mj-lt"/>
              <a:buAutoNum type="arabicPeriod"/>
            </a:pPr>
            <a:r>
              <a:rPr lang="ja-JP" altLang="en-US" dirty="0"/>
              <a:t>工数に余裕があるので、余計なことをしでかすことが増える</a:t>
            </a:r>
            <a:endParaRPr lang="en-US" altLang="ja-JP" dirty="0"/>
          </a:p>
          <a:p>
            <a:pPr marL="0" indent="0">
              <a:buNone/>
            </a:pPr>
            <a:r>
              <a:rPr lang="ja-JP" altLang="en-US" dirty="0"/>
              <a:t>といったことになってくると思います。エンジニア気質だと特に最後のをよくやり（やらかし）始めるでしょう。もちろん、それはよくないことであると同時に、新規の知識吸収を貪欲に行っている証左でもあります。</a:t>
            </a:r>
            <a:endParaRPr lang="en-US" altLang="ja-JP" dirty="0"/>
          </a:p>
          <a:p>
            <a:pPr marL="0" indent="0">
              <a:buNone/>
            </a:pPr>
            <a:r>
              <a:rPr lang="ja-JP" altLang="en-US" dirty="0"/>
              <a:t>これらに関しては、そもそも上流が性能よすぎて破綻のしようがない、ということもよくあるので、必ずしもというわけではありませんが。</a:t>
            </a:r>
            <a:endParaRPr lang="en-US" altLang="ja-JP" dirty="0"/>
          </a:p>
        </p:txBody>
      </p:sp>
    </p:spTree>
    <p:extLst>
      <p:ext uri="{BB962C8B-B14F-4D97-AF65-F5344CB8AC3E}">
        <p14:creationId xmlns:p14="http://schemas.microsoft.com/office/powerpoint/2010/main" val="116938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頭脳労働</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エンジニア、は頭脳労働者、とされる職種となります。一見すると、エンジニアの良しあし、というのは「エンジニア以外」にはほとんどわかりません。</a:t>
            </a:r>
            <a:endParaRPr lang="en-US" altLang="ja-JP" dirty="0"/>
          </a:p>
          <a:p>
            <a:pPr marL="0" indent="0">
              <a:buNone/>
            </a:pPr>
            <a:r>
              <a:rPr lang="ja-JP" altLang="en-US" dirty="0"/>
              <a:t>逆に言えば、エンジニアには「思考しているエンジニア」と「思考の浅いエンジニア」が見分けられてしまう、ということです。これは、言葉の選び方や、質問に対する回答、その応酬の中でなど、かなり短いコミュニケーションの中で短時間で見分けてしまうことが多いです。</a:t>
            </a:r>
            <a:endParaRPr lang="en-US" altLang="ja-JP" dirty="0"/>
          </a:p>
          <a:p>
            <a:pPr marL="0" indent="0">
              <a:buNone/>
            </a:pPr>
            <a:r>
              <a:rPr lang="ja-JP" altLang="en-US" dirty="0"/>
              <a:t>さて、思考している、とはどういうことでしょうか。</a:t>
            </a:r>
            <a:endParaRPr lang="en-US" altLang="ja-JP" dirty="0"/>
          </a:p>
          <a:p>
            <a:pPr marL="0" indent="0">
              <a:buNone/>
            </a:pPr>
            <a:r>
              <a:rPr lang="ja-JP" altLang="en-US" dirty="0"/>
              <a:t>例えば、みなさん今夜のごはんを何か作らないといけませんよ、となったとき、今何を考えるでしょうか。</a:t>
            </a:r>
            <a:endParaRPr lang="en-US" altLang="ja-JP" dirty="0"/>
          </a:p>
        </p:txBody>
      </p:sp>
    </p:spTree>
    <p:extLst>
      <p:ext uri="{BB962C8B-B14F-4D97-AF65-F5344CB8AC3E}">
        <p14:creationId xmlns:p14="http://schemas.microsoft.com/office/powerpoint/2010/main" val="358156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思考の深度</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例えば、一般的ならこうなります。</a:t>
            </a:r>
            <a:endParaRPr lang="en-US" altLang="ja-JP" dirty="0"/>
          </a:p>
          <a:p>
            <a:pPr marL="457200" indent="-457200">
              <a:buFont typeface="+mj-lt"/>
              <a:buAutoNum type="arabicPeriod"/>
            </a:pPr>
            <a:r>
              <a:rPr lang="ja-JP" altLang="en-US" dirty="0"/>
              <a:t>今夜はカレーにしよう</a:t>
            </a:r>
            <a:endParaRPr lang="en-US" altLang="ja-JP" dirty="0"/>
          </a:p>
          <a:p>
            <a:pPr marL="685800" lvl="1" indent="-457200">
              <a:buFont typeface="+mj-lt"/>
              <a:buAutoNum type="arabicPeriod"/>
            </a:pPr>
            <a:r>
              <a:rPr lang="ja-JP" altLang="en-US" dirty="0"/>
              <a:t>カレーだから肉とじゃがいもと玉ねぎと人参とルーが要る</a:t>
            </a:r>
            <a:endParaRPr lang="en-US" altLang="ja-JP" dirty="0"/>
          </a:p>
          <a:p>
            <a:pPr marL="685800" lvl="1" indent="-457200">
              <a:buFont typeface="+mj-lt"/>
              <a:buAutoNum type="arabicPeriod"/>
            </a:pPr>
            <a:r>
              <a:rPr lang="ja-JP" altLang="en-US" dirty="0"/>
              <a:t>じゃがいもはまだあったので肉と玉ねぎと人参とルーを買って帰ろう。</a:t>
            </a:r>
            <a:endParaRPr lang="en-US" altLang="ja-JP" dirty="0"/>
          </a:p>
          <a:p>
            <a:pPr marL="0" indent="0">
              <a:buNone/>
            </a:pPr>
            <a:r>
              <a:rPr lang="ja-JP" altLang="en-US" dirty="0"/>
              <a:t>一方で、じゃあ思考が深い、とはどういうことかというと、</a:t>
            </a:r>
            <a:endParaRPr lang="en-US" altLang="ja-JP" dirty="0"/>
          </a:p>
          <a:p>
            <a:pPr marL="571500" lvl="1" indent="-342900">
              <a:buFont typeface="+mj-lt"/>
              <a:buAutoNum type="arabicPeriod" startAt="3"/>
            </a:pPr>
            <a:r>
              <a:rPr lang="ja-JP" altLang="en-US" dirty="0"/>
              <a:t>帰りに～～のスーパーによればいいだろうか</a:t>
            </a:r>
            <a:endParaRPr lang="en-US" altLang="ja-JP" dirty="0"/>
          </a:p>
          <a:p>
            <a:pPr marL="571500" lvl="1" indent="-342900">
              <a:buFont typeface="+mj-lt"/>
              <a:buAutoNum type="arabicPeriod" startAt="3"/>
            </a:pPr>
            <a:r>
              <a:rPr lang="ja-JP" altLang="en-US" dirty="0"/>
              <a:t>～～のスーパーは９時閉店だから間に合うためにはここを</a:t>
            </a:r>
            <a:r>
              <a:rPr lang="en-US" altLang="ja-JP" dirty="0"/>
              <a:t>8</a:t>
            </a:r>
            <a:r>
              <a:rPr lang="ja-JP" altLang="en-US" dirty="0"/>
              <a:t>時には出ないといけない</a:t>
            </a:r>
            <a:endParaRPr lang="en-US" altLang="ja-JP" dirty="0"/>
          </a:p>
          <a:p>
            <a:pPr marL="571500" lvl="1" indent="-342900">
              <a:buFont typeface="+mj-lt"/>
              <a:buAutoNum type="arabicPeriod" startAt="3"/>
            </a:pPr>
            <a:r>
              <a:rPr lang="en-US" altLang="ja-JP" dirty="0"/>
              <a:t>8</a:t>
            </a:r>
            <a:r>
              <a:rPr lang="ja-JP" altLang="en-US" dirty="0"/>
              <a:t>時に出るためにはこの仕事を</a:t>
            </a:r>
            <a:r>
              <a:rPr lang="en-US" altLang="ja-JP" dirty="0"/>
              <a:t>7</a:t>
            </a:r>
            <a:r>
              <a:rPr lang="ja-JP" altLang="en-US" dirty="0"/>
              <a:t>時までに片づけないといけない</a:t>
            </a:r>
            <a:endParaRPr lang="en-US" altLang="ja-JP" dirty="0"/>
          </a:p>
          <a:p>
            <a:pPr marL="571500" lvl="1" indent="-342900">
              <a:buFont typeface="+mj-lt"/>
              <a:buAutoNum type="arabicPeriod" startAt="3"/>
            </a:pPr>
            <a:r>
              <a:rPr lang="en-US" altLang="ja-JP" dirty="0"/>
              <a:t>7</a:t>
            </a:r>
            <a:r>
              <a:rPr lang="ja-JP" altLang="en-US" dirty="0"/>
              <a:t>時までに片づけるには今のペースでは間に合わない、どうするか　→　ここで次の思考</a:t>
            </a:r>
            <a:endParaRPr lang="en-US" altLang="ja-JP" dirty="0"/>
          </a:p>
          <a:p>
            <a:pPr marL="0" indent="0">
              <a:buNone/>
            </a:pPr>
            <a:endParaRPr lang="en-US" altLang="ja-JP" dirty="0"/>
          </a:p>
        </p:txBody>
      </p:sp>
    </p:spTree>
    <p:extLst>
      <p:ext uri="{BB962C8B-B14F-4D97-AF65-F5344CB8AC3E}">
        <p14:creationId xmlns:p14="http://schemas.microsoft.com/office/powerpoint/2010/main" val="206932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思考の並列度と速度</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さて、このような思考をシーケンシャル（直列）につなげていたら時間がかかりますので、この思考をいくつかのスレッドで脳内で並列化して処理します。そもそもカレーを作ることと仕事を</a:t>
            </a:r>
            <a:r>
              <a:rPr lang="en-US" altLang="ja-JP" dirty="0"/>
              <a:t>7</a:t>
            </a:r>
            <a:r>
              <a:rPr lang="ja-JP" altLang="en-US" dirty="0"/>
              <a:t>時までに終わらせることは別の話なので、それぞれを別建てで考えることが（できる人は）できます。</a:t>
            </a:r>
            <a:endParaRPr lang="en-US" altLang="ja-JP" dirty="0"/>
          </a:p>
          <a:p>
            <a:pPr marL="0" indent="0">
              <a:buNone/>
            </a:pPr>
            <a:r>
              <a:rPr lang="ja-JP" altLang="en-US" dirty="0"/>
              <a:t>ただ、並列思考はちょっと基本的にむつかしいので、シーケンシャルに考える場合、これはもう一つ一つの思考処理をとにかく高速にするしかありません。</a:t>
            </a:r>
            <a:endParaRPr lang="en-US" altLang="ja-JP" dirty="0"/>
          </a:p>
          <a:p>
            <a:pPr marL="0" indent="0">
              <a:buNone/>
            </a:pPr>
            <a:r>
              <a:rPr lang="ja-JP" altLang="en-US" dirty="0"/>
              <a:t>この、思考を高速に回せる人のことを、一般には頭の回転が良い、と言います。</a:t>
            </a:r>
            <a:endParaRPr lang="en-US" altLang="ja-JP" dirty="0"/>
          </a:p>
        </p:txBody>
      </p:sp>
    </p:spTree>
    <p:extLst>
      <p:ext uri="{BB962C8B-B14F-4D97-AF65-F5344CB8AC3E}">
        <p14:creationId xmlns:p14="http://schemas.microsoft.com/office/powerpoint/2010/main" val="207529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ビジネス向けひし形グリッド プレゼンテーション (ワイド画面)</Template>
  <TotalTime>4980</TotalTime>
  <Words>1483</Words>
  <Application>Microsoft Office PowerPoint</Application>
  <PresentationFormat>ワイド画面</PresentationFormat>
  <Paragraphs>69</Paragraphs>
  <Slides>11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11</vt:i4>
      </vt:variant>
    </vt:vector>
  </HeadingPairs>
  <TitlesOfParts>
    <vt:vector size="14" baseType="lpstr">
      <vt:lpstr>Meiryo UI</vt:lpstr>
      <vt:lpstr>Arial</vt:lpstr>
      <vt:lpstr>ひし形グリッド 16 x 9</vt:lpstr>
      <vt:lpstr>インフラ構築２</vt:lpstr>
      <vt:lpstr>下流工程との向き合い方</vt:lpstr>
      <vt:lpstr>上流工程とは何か</vt:lpstr>
      <vt:lpstr>スキルを伸ばす</vt:lpstr>
      <vt:lpstr>情報の取り扱い、技術向上</vt:lpstr>
      <vt:lpstr>下流工程から上流へのステップアップ</vt:lpstr>
      <vt:lpstr>頭脳労働</vt:lpstr>
      <vt:lpstr>思考の深度</vt:lpstr>
      <vt:lpstr>思考の並列度と速度</vt:lpstr>
      <vt:lpstr>思考の取捨選択１</vt:lpstr>
      <vt:lpstr>思考の取捨選択２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keisuke</dc:creator>
  <cp:lastModifiedBy>古賀 景介</cp:lastModifiedBy>
  <cp:revision>5</cp:revision>
  <dcterms:created xsi:type="dcterms:W3CDTF">2018-03-29T15:15:54Z</dcterms:created>
  <dcterms:modified xsi:type="dcterms:W3CDTF">2024-01-09T10:21:11Z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