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34D5-F88F-BD51-EDBF-A90E90EA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7AA26-B03F-7C9E-DA5C-73A1F66D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5CA7-692D-AE3C-5834-E99D2A4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217D1-376F-983A-BFD4-A80D86B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45E53-165F-684D-CEE4-78C124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A261-64F8-908C-6308-85538099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04FAE-4F4A-DD89-8145-150514F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936D-FBB6-AF66-995E-E80B322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BD5F9-8762-BE78-7A57-A595556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DA87-DF10-5F3E-3B50-74FD705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9DC42-F76B-0FFE-C2DF-B9A120B5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27F15-9711-D6FF-BCD2-339F201E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BD91-7E73-2473-E007-C306639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7F1B1-F107-50FC-27B5-B685192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70E8-952B-B228-CE0E-CA17270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433A-DC73-8B87-67A4-065959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FB382-0540-F2CC-36B1-C333DC98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BAD8-AB75-D2A5-E70E-0E0532C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CD25-0862-EE84-2584-0B9C321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B6C20-C76A-F76D-98CE-30BF0E4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5840-F91A-ADA1-48A5-7E5013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9D693-3BEB-B440-B8DA-F7886784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DD-9B43-2524-0E42-A08F36A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A3C0D-7D29-840C-EE59-3485509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BC8A-FF64-893A-25A0-FFD0EB1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AF85-C30A-714C-C4CD-F879383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82134-FFDC-B650-1555-3DEF60E7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79C2D4-95F5-FD64-CB6A-E3122DC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92B39-BD4F-88D7-C028-63CE1C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5376A-8C3C-0E04-CF44-519B740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C4CFF-0D88-1C90-2991-A040800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C565-1EEF-11BF-96EB-4B29259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8ECFD-5F28-DBDA-7434-FD75A21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BA95F-2802-3385-2BD5-55CAE08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94DCE5-7930-F1E6-6259-27A83AFE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BC81D-C3DA-92F9-82D3-86BB681D7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ECA37-9678-8F0B-0C6F-B76E973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696F7-DC69-7623-126C-DD357BA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173BC-C11C-ED2A-F945-96860A2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D5D-A8D4-B101-C5D7-9D7245A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8D86-D1D6-C435-D4CC-3D1C4C68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68F53-5DFD-A338-5B85-42E237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E63FF-CF10-BD73-F1FB-23AF2AB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0E289-2302-C8CC-4259-813B6C9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B2A20F-2F2B-CAB5-2FDC-674B479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4006-D5DA-C849-D997-6EAFE30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A4DD0-398E-75FB-0D72-CDCA208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54FA-5834-B9B3-6781-8A8E0694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B1A97-7196-90A4-2679-C73CD416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FE870-130A-6106-C9E4-74AA7E2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5B16-980B-B1DA-C649-1119C0B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2EDA5-0BC1-080E-0846-1CA1B5C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0B1DE-8D9D-0B6A-75AD-4468809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F3C8AE-39F3-51BC-74DD-3036B3BA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D8EF1-D4BA-702A-0803-26B087F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54904-00DA-568B-EAE7-425A570A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FD83C-A6D6-0F53-BE6C-83CAF618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44CE1-656F-CE40-6A19-2EFF7B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815E-D122-D566-FD49-CB88AB73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58847-5F8C-74C7-5526-DF6610A1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985D-687D-6CAC-755E-578313B4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289B-9F09-4A1D-A293-96400DCBD485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09D3B-1601-E081-57E7-515DF043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4FD6E-6D39-C2F0-B336-4A189C9D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4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9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4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3.svg"/><Relationship Id="rId10" Type="http://schemas.openxmlformats.org/officeDocument/2006/relationships/image" Target="../media/image23.png"/><Relationship Id="rId19" Type="http://schemas.openxmlformats.org/officeDocument/2006/relationships/image" Target="../media/image41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全体構成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2E8B6C57-3F8D-5405-3A4C-2F74259ECDD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102298" y="1601916"/>
            <a:ext cx="249" cy="27267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C1070B-6B6B-D8A4-5235-6AF51B95D068}"/>
              </a:ext>
            </a:extLst>
          </p:cNvPr>
          <p:cNvGrpSpPr/>
          <p:nvPr/>
        </p:nvGrpSpPr>
        <p:grpSpPr>
          <a:xfrm>
            <a:off x="5565972" y="782178"/>
            <a:ext cx="1073150" cy="819738"/>
            <a:chOff x="5559425" y="1803540"/>
            <a:chExt cx="1073150" cy="819738"/>
          </a:xfrm>
        </p:grpSpPr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F1EFB7FE-06E1-E95C-A67D-17CC0BA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234627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8" name="Graphic 66606">
              <a:extLst>
                <a:ext uri="{FF2B5EF4-FFF2-40B4-BE49-F238E27FC236}">
                  <a16:creationId xmlns:a16="http://schemas.microsoft.com/office/drawing/2014/main" id="{2D0EB9C0-0BE5-3B7F-2DB8-402564DC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CD8A3FC9-0E31-0BB9-C438-8701ADFA0D6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101599" y="2518953"/>
            <a:ext cx="699" cy="3417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42">
            <a:extLst>
              <a:ext uri="{FF2B5EF4-FFF2-40B4-BE49-F238E27FC236}">
                <a16:creationId xmlns:a16="http://schemas.microsoft.com/office/drawing/2014/main" id="{451E5F9B-3BFB-638F-09CF-4B8642823549}"/>
              </a:ext>
            </a:extLst>
          </p:cNvPr>
          <p:cNvCxnSpPr>
            <a:cxnSpLocks/>
            <a:stCxn id="34" idx="0"/>
            <a:endCxn id="17" idx="1"/>
          </p:cNvCxnSpPr>
          <p:nvPr/>
        </p:nvCxnSpPr>
        <p:spPr>
          <a:xfrm flipV="1">
            <a:off x="4504320" y="3566149"/>
            <a:ext cx="951295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FFADD0D-2F2B-CA91-8432-957A64A39B57}"/>
              </a:ext>
            </a:extLst>
          </p:cNvPr>
          <p:cNvCxnSpPr>
            <a:cxnSpLocks/>
            <a:stCxn id="38" idx="0"/>
            <a:endCxn id="17" idx="3"/>
          </p:cNvCxnSpPr>
          <p:nvPr/>
        </p:nvCxnSpPr>
        <p:spPr>
          <a:xfrm flipH="1" flipV="1">
            <a:off x="6768934" y="3566149"/>
            <a:ext cx="1033741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9069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6C9A66CE-52BA-D50C-5F1D-491F3A52EF50}"/>
              </a:ext>
            </a:extLst>
          </p:cNvPr>
          <p:cNvCxnSpPr>
            <a:cxnSpLocks/>
            <a:stCxn id="44" idx="0"/>
            <a:endCxn id="37" idx="2"/>
          </p:cNvCxnSpPr>
          <p:nvPr/>
        </p:nvCxnSpPr>
        <p:spPr>
          <a:xfrm flipV="1">
            <a:off x="4497974" y="4861089"/>
            <a:ext cx="3294287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623086F-282D-C62C-8B06-740C08B6DC71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4493906" y="4861089"/>
            <a:ext cx="4068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591C544D-3115-1555-7A9A-FD86D64BBD9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4688474" y="5987518"/>
            <a:ext cx="29277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F6A8C0-78CA-C85E-02AC-C35AA74D6E3D}"/>
              </a:ext>
            </a:extLst>
          </p:cNvPr>
          <p:cNvGrpSpPr/>
          <p:nvPr/>
        </p:nvGrpSpPr>
        <p:grpSpPr>
          <a:xfrm>
            <a:off x="8466757" y="1839713"/>
            <a:ext cx="1643491" cy="701420"/>
            <a:chOff x="8466757" y="1868897"/>
            <a:chExt cx="1643491" cy="701420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6D14C3B8-D480-7252-F78F-A67B88EE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57" y="2293318"/>
              <a:ext cx="16434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for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MediaFile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3105">
              <a:extLst>
                <a:ext uri="{FF2B5EF4-FFF2-40B4-BE49-F238E27FC236}">
                  <a16:creationId xmlns:a16="http://schemas.microsoft.com/office/drawing/2014/main" id="{E5FB1C63-16AF-A76B-7FDF-65A1DDDF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9332" y="1868897"/>
              <a:ext cx="457200" cy="457200"/>
            </a:xfrm>
            <a:prstGeom prst="rect">
              <a:avLst/>
            </a:prstGeom>
          </p:spPr>
        </p:pic>
      </p:grp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B5BF58E5-8EF7-9AF3-DAD1-892DB5B0FD67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 flipV="1">
            <a:off x="6292798" y="2065089"/>
            <a:ext cx="2746534" cy="322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FBC839C-2493-BBE6-73B9-AC85A7457068}"/>
              </a:ext>
            </a:extLst>
          </p:cNvPr>
          <p:cNvCxnSpPr>
            <a:stCxn id="27" idx="3"/>
            <a:endCxn id="59" idx="2"/>
          </p:cNvCxnSpPr>
          <p:nvPr/>
        </p:nvCxnSpPr>
        <p:spPr>
          <a:xfrm flipV="1">
            <a:off x="8557549" y="2541133"/>
            <a:ext cx="730954" cy="1847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C784DE9-DAD6-9308-2685-E54E6661B757}"/>
              </a:ext>
            </a:extLst>
          </p:cNvPr>
          <p:cNvGrpSpPr/>
          <p:nvPr/>
        </p:nvGrpSpPr>
        <p:grpSpPr>
          <a:xfrm>
            <a:off x="2525395" y="1678839"/>
            <a:ext cx="1221353" cy="916952"/>
            <a:chOff x="3947465" y="1858549"/>
            <a:chExt cx="1221353" cy="91695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28A23F35-45D1-6362-F1EC-309C505E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465" y="2313836"/>
              <a:ext cx="12213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(Amazon EFS)</a:t>
              </a:r>
            </a:p>
          </p:txBody>
        </p:sp>
        <p:pic>
          <p:nvPicPr>
            <p:cNvPr id="71" name="Graphic 42">
              <a:extLst>
                <a:ext uri="{FF2B5EF4-FFF2-40B4-BE49-F238E27FC236}">
                  <a16:creationId xmlns:a16="http://schemas.microsoft.com/office/drawing/2014/main" id="{B920B684-60E0-4B1C-FF24-B1DB9C97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9979" y="1858549"/>
              <a:ext cx="457200" cy="457200"/>
            </a:xfrm>
            <a:prstGeom prst="rect">
              <a:avLst/>
            </a:prstGeom>
          </p:spPr>
        </p:pic>
      </p:grp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050D2E3D-F3EB-A49F-52FF-3E9E5B07704B}"/>
              </a:ext>
            </a:extLst>
          </p:cNvPr>
          <p:cNvCxnSpPr>
            <a:cxnSpLocks/>
            <a:stCxn id="27" idx="1"/>
            <a:endCxn id="70" idx="2"/>
          </p:cNvCxnSpPr>
          <p:nvPr/>
        </p:nvCxnSpPr>
        <p:spPr>
          <a:xfrm rot="10800000">
            <a:off x="3136072" y="2595792"/>
            <a:ext cx="512126" cy="179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ネットワークトポロジー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728D08F4-625E-B8F9-9CCF-E67E8ECE1908}"/>
              </a:ext>
            </a:extLst>
          </p:cNvPr>
          <p:cNvSpPr/>
          <p:nvPr/>
        </p:nvSpPr>
        <p:spPr>
          <a:xfrm>
            <a:off x="2240133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D9BDB07-B457-C9A0-6B5E-2E11752F4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0133" y="3772962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F81C0809-C8C5-793E-BFA7-5B6879DACDF3}"/>
              </a:ext>
            </a:extLst>
          </p:cNvPr>
          <p:cNvSpPr/>
          <p:nvPr/>
        </p:nvSpPr>
        <p:spPr>
          <a:xfrm>
            <a:off x="7007441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4D132C63-BF71-BBA7-58F4-745994CA4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7441" y="3772962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EB48032-BCBB-7BA3-1A15-2EADC024121C}"/>
              </a:ext>
            </a:extLst>
          </p:cNvPr>
          <p:cNvSpPr/>
          <p:nvPr/>
        </p:nvSpPr>
        <p:spPr>
          <a:xfrm>
            <a:off x="2240655" y="5058728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8C4BFC61-B57C-D95A-5880-E2D99C25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0656" y="5058728"/>
            <a:ext cx="381000" cy="381000"/>
          </a:xfrm>
          <a:prstGeom prst="rect">
            <a:avLst/>
          </a:prstGeom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F4117A39-82AD-A3B3-C6F3-7ADC9BC5DF55}"/>
              </a:ext>
            </a:extLst>
          </p:cNvPr>
          <p:cNvSpPr/>
          <p:nvPr/>
        </p:nvSpPr>
        <p:spPr>
          <a:xfrm>
            <a:off x="7007441" y="5060989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BCC0F9D3-BAD6-7D3D-B40B-3AB68FCF7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442" y="5060989"/>
            <a:ext cx="381000" cy="3810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479397" y="5563187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242841" y="5559548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942732" y="5559548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8735174" y="5559548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AE79CD-70C6-0D63-EBA3-008A081FD0D4}"/>
              </a:ext>
            </a:extLst>
          </p:cNvPr>
          <p:cNvGrpSpPr/>
          <p:nvPr/>
        </p:nvGrpSpPr>
        <p:grpSpPr>
          <a:xfrm>
            <a:off x="2419569" y="4144297"/>
            <a:ext cx="1234766" cy="734199"/>
            <a:chOff x="3959051" y="3924300"/>
            <a:chExt cx="1234766" cy="7341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72A59D0-7E4A-B467-3B41-11325A5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53">
              <a:extLst>
                <a:ext uri="{FF2B5EF4-FFF2-40B4-BE49-F238E27FC236}">
                  <a16:creationId xmlns:a16="http://schemas.microsoft.com/office/drawing/2014/main" id="{6FBEDA60-D416-E805-CCB4-755A6660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01D3A1-F266-5E4E-FB26-196C9562C664}"/>
              </a:ext>
            </a:extLst>
          </p:cNvPr>
          <p:cNvGrpSpPr/>
          <p:nvPr/>
        </p:nvGrpSpPr>
        <p:grpSpPr>
          <a:xfrm>
            <a:off x="7183242" y="4129138"/>
            <a:ext cx="1234766" cy="734199"/>
            <a:chOff x="3959051" y="3924300"/>
            <a:chExt cx="1234766" cy="734199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C71BD262-FAE2-ECD4-BC91-1A430C40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53">
              <a:extLst>
                <a:ext uri="{FF2B5EF4-FFF2-40B4-BE49-F238E27FC236}">
                  <a16:creationId xmlns:a16="http://schemas.microsoft.com/office/drawing/2014/main" id="{A47E19C1-9C16-550D-9893-99920B14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CB30417-7E85-44D2-E8FF-CC41F8DFEF7E}"/>
              </a:ext>
            </a:extLst>
          </p:cNvPr>
          <p:cNvGrpSpPr/>
          <p:nvPr/>
        </p:nvGrpSpPr>
        <p:grpSpPr>
          <a:xfrm>
            <a:off x="5394325" y="3317854"/>
            <a:ext cx="1403350" cy="734992"/>
            <a:chOff x="3896483" y="2804320"/>
            <a:chExt cx="1403350" cy="734992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1C1AD269-742D-958C-FA89-BA68E3EB2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6" name="Graphic 54">
              <a:extLst>
                <a:ext uri="{FF2B5EF4-FFF2-40B4-BE49-F238E27FC236}">
                  <a16:creationId xmlns:a16="http://schemas.microsoft.com/office/drawing/2014/main" id="{FAC49D8C-7C36-0F88-0E96-48152D25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</p:grp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7AE0DC-DC16-91F4-1234-F44DAFC3E3AC}"/>
              </a:ext>
            </a:extLst>
          </p:cNvPr>
          <p:cNvSpPr txBox="1"/>
          <p:nvPr/>
        </p:nvSpPr>
        <p:spPr>
          <a:xfrm>
            <a:off x="4015938" y="2774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172.16.0.0/16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75E934-EBE1-6211-B18E-BBA4BBCE572B}"/>
              </a:ext>
            </a:extLst>
          </p:cNvPr>
          <p:cNvSpPr txBox="1"/>
          <p:nvPr/>
        </p:nvSpPr>
        <p:spPr>
          <a:xfrm>
            <a:off x="3709674" y="3824962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172.16.10.0/24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4CE7EB-47F1-CA1C-BD5B-662840728560}"/>
              </a:ext>
            </a:extLst>
          </p:cNvPr>
          <p:cNvSpPr txBox="1"/>
          <p:nvPr/>
        </p:nvSpPr>
        <p:spPr>
          <a:xfrm>
            <a:off x="8479392" y="380981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172.16.20.0/24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C12D8-B9CA-D252-8902-F25F67835C38}"/>
              </a:ext>
            </a:extLst>
          </p:cNvPr>
          <p:cNvSpPr txBox="1"/>
          <p:nvPr/>
        </p:nvSpPr>
        <p:spPr>
          <a:xfrm>
            <a:off x="3709674" y="508315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172.16.30.0/24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0B1FA3-56DE-FAEF-4E6F-7303A1F937C5}"/>
              </a:ext>
            </a:extLst>
          </p:cNvPr>
          <p:cNvSpPr txBox="1"/>
          <p:nvPr/>
        </p:nvSpPr>
        <p:spPr>
          <a:xfrm>
            <a:off x="8480892" y="505872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172.16.40.0/24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運用監視図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29422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585157" y="4644123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369144" y="4644123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085570" y="5630336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7860679" y="5630336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4D59D84-AD26-85C2-A0F4-F461465E3A8B}"/>
              </a:ext>
            </a:extLst>
          </p:cNvPr>
          <p:cNvSpPr/>
          <p:nvPr/>
        </p:nvSpPr>
        <p:spPr>
          <a:xfrm>
            <a:off x="2485748" y="4515129"/>
            <a:ext cx="7226423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52">
            <a:extLst>
              <a:ext uri="{FF2B5EF4-FFF2-40B4-BE49-F238E27FC236}">
                <a16:creationId xmlns:a16="http://schemas.microsoft.com/office/drawing/2014/main" id="{002D3B54-1044-634C-3A76-9927AB17B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30837" y="4515128"/>
            <a:ext cx="381000" cy="381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57ABF98-972A-230B-A2EB-B1BBC1C379C3}"/>
              </a:ext>
            </a:extLst>
          </p:cNvPr>
          <p:cNvGrpSpPr/>
          <p:nvPr/>
        </p:nvGrpSpPr>
        <p:grpSpPr>
          <a:xfrm>
            <a:off x="7686486" y="1787781"/>
            <a:ext cx="1654603" cy="586136"/>
            <a:chOff x="5781771" y="1952862"/>
            <a:chExt cx="1654603" cy="586136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87C10518-62B5-AB61-B373-541A9FE6A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62E65-D5A9-861B-2BBE-0EC99CF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04CC6C-F1DC-06BE-2B07-D9ADF892FB1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5764056" y="2592699"/>
            <a:ext cx="2279710" cy="156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35EC149-C86F-3001-2D63-DB13B6635383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 flipV="1">
            <a:off x="3924975" y="2373917"/>
            <a:ext cx="4588813" cy="344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983EB0-2B5C-F8AC-FF06-FC39DB79BD99}"/>
              </a:ext>
            </a:extLst>
          </p:cNvPr>
          <p:cNvCxnSpPr>
            <a:stCxn id="57" idx="0"/>
            <a:endCxn id="10" idx="2"/>
          </p:cNvCxnSpPr>
          <p:nvPr/>
        </p:nvCxnSpPr>
        <p:spPr>
          <a:xfrm flipV="1">
            <a:off x="8509584" y="2373917"/>
            <a:ext cx="4204" cy="32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8A9E73-59DE-4B5A-BEB6-E3C0558FF0B0}"/>
              </a:ext>
            </a:extLst>
          </p:cNvPr>
          <p:cNvGrpSpPr/>
          <p:nvPr/>
        </p:nvGrpSpPr>
        <p:grpSpPr>
          <a:xfrm>
            <a:off x="9146630" y="1757875"/>
            <a:ext cx="793017" cy="659811"/>
            <a:chOff x="9315306" y="1757875"/>
            <a:chExt cx="793017" cy="659811"/>
          </a:xfrm>
        </p:grpSpPr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E7D98D95-CE67-7A6F-E28C-6A1454A7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306" y="2140687"/>
              <a:ext cx="793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35" name="Graphic 133123">
              <a:extLst>
                <a:ext uri="{FF2B5EF4-FFF2-40B4-BE49-F238E27FC236}">
                  <a16:creationId xmlns:a16="http://schemas.microsoft.com/office/drawing/2014/main" id="{737072C9-0249-EE9B-BE60-C2944F3F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1579" y="1757875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EF772A-DC88-5027-25EA-4D140A02802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8695945" y="1978281"/>
            <a:ext cx="596958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A7FE8-6A42-03E4-CEAE-86D304CAF0DC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9750103" y="1984608"/>
            <a:ext cx="741900" cy="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CB9A3A-37AC-4693-F596-291BB8E1DD71}"/>
              </a:ext>
            </a:extLst>
          </p:cNvPr>
          <p:cNvGrpSpPr/>
          <p:nvPr/>
        </p:nvGrpSpPr>
        <p:grpSpPr>
          <a:xfrm>
            <a:off x="4152253" y="1888796"/>
            <a:ext cx="1141782" cy="625698"/>
            <a:chOff x="4310490" y="1997124"/>
            <a:chExt cx="1141782" cy="62569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50A777E-E33C-8C40-0E84-E04BDCC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490" y="2345823"/>
              <a:ext cx="114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  <p:pic>
          <p:nvPicPr>
            <p:cNvPr id="50" name="Graphic 43">
              <a:extLst>
                <a:ext uri="{FF2B5EF4-FFF2-40B4-BE49-F238E27FC236}">
                  <a16:creationId xmlns:a16="http://schemas.microsoft.com/office/drawing/2014/main" id="{BE7951B2-09F8-3F63-EEB4-06B35C50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90881" y="1997124"/>
              <a:ext cx="381000" cy="381000"/>
            </a:xfrm>
            <a:prstGeom prst="rect">
              <a:avLst/>
            </a:prstGeom>
          </p:spPr>
        </p:pic>
      </p:grp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5321EA9-C1F3-7927-D9D9-52511C516310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 flipV="1">
            <a:off x="3924975" y="2514494"/>
            <a:ext cx="798169" cy="3306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C3F3E25-DB28-4918-C1D2-F02211712266}"/>
              </a:ext>
            </a:extLst>
          </p:cNvPr>
          <p:cNvGrpSpPr/>
          <p:nvPr/>
        </p:nvGrpSpPr>
        <p:grpSpPr>
          <a:xfrm>
            <a:off x="10135327" y="528126"/>
            <a:ext cx="1073150" cy="810073"/>
            <a:chOff x="10108693" y="528126"/>
            <a:chExt cx="1073150" cy="810073"/>
          </a:xfrm>
        </p:grpSpPr>
        <p:sp>
          <p:nvSpPr>
            <p:cNvPr id="71" name="TextBox 47">
              <a:extLst>
                <a:ext uri="{FF2B5EF4-FFF2-40B4-BE49-F238E27FC236}">
                  <a16:creationId xmlns:a16="http://schemas.microsoft.com/office/drawing/2014/main" id="{08BBF38C-E10C-7668-824A-F58F235F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693" y="106120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72" name="Graphic 50">
              <a:extLst>
                <a:ext uri="{FF2B5EF4-FFF2-40B4-BE49-F238E27FC236}">
                  <a16:creationId xmlns:a16="http://schemas.microsoft.com/office/drawing/2014/main" id="{049A6CA8-B7B5-1FDC-0FBC-5026F712D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506" y="5281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A1DF37D-D990-22E1-9C63-7C5F82E1F573}"/>
              </a:ext>
            </a:extLst>
          </p:cNvPr>
          <p:cNvCxnSpPr>
            <a:cxnSpLocks/>
            <a:stCxn id="79" idx="0"/>
            <a:endCxn id="71" idx="2"/>
          </p:cNvCxnSpPr>
          <p:nvPr/>
        </p:nvCxnSpPr>
        <p:spPr>
          <a:xfrm flipH="1" flipV="1">
            <a:off x="10671902" y="1338199"/>
            <a:ext cx="4275" cy="46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E0CF4C8-7A15-7F4B-B68A-BBB18DCAE1E5}"/>
              </a:ext>
            </a:extLst>
          </p:cNvPr>
          <p:cNvGrpSpPr/>
          <p:nvPr/>
        </p:nvGrpSpPr>
        <p:grpSpPr>
          <a:xfrm>
            <a:off x="10088854" y="1800434"/>
            <a:ext cx="1098931" cy="618078"/>
            <a:chOff x="10088854" y="1800434"/>
            <a:chExt cx="1098931" cy="618078"/>
          </a:xfrm>
        </p:grpSpPr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84CA8049-BAB1-A06C-9B9B-FA442F1EB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0492003" y="1800434"/>
              <a:ext cx="368347" cy="3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808014C5-3AC5-2FEF-6BF2-36C0FC13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854" y="2141513"/>
              <a:ext cx="109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セキュリティ構成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2396969" y="2058447"/>
            <a:ext cx="6036816" cy="452878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96969" y="205844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252661" y="2439448"/>
            <a:ext cx="19358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703324" y="2439448"/>
            <a:ext cx="19860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2991249" y="5393090"/>
            <a:ext cx="4909351" cy="89229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55398" y="5388082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279173" y="5566206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6577528" y="5566206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CBC7D73-9323-53FD-384B-4E01E95AA8B4}"/>
              </a:ext>
            </a:extLst>
          </p:cNvPr>
          <p:cNvSpPr/>
          <p:nvPr/>
        </p:nvSpPr>
        <p:spPr>
          <a:xfrm>
            <a:off x="2900010" y="4935316"/>
            <a:ext cx="5116524" cy="148822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B7A32FDC-F493-2E09-05A6-1AEE8459F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00011" y="4935317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D4E15C32-85C7-F197-D55E-BA28F47F0358}"/>
              </a:ext>
            </a:extLst>
          </p:cNvPr>
          <p:cNvSpPr/>
          <p:nvPr/>
        </p:nvSpPr>
        <p:spPr>
          <a:xfrm>
            <a:off x="2900010" y="3297498"/>
            <a:ext cx="5116524" cy="147412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20CD1FD4-66E8-9B2F-78D6-B898B595C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00011" y="3305566"/>
            <a:ext cx="381000" cy="38100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DF52780-A18B-B0AB-1892-E2039A080CC8}"/>
              </a:ext>
            </a:extLst>
          </p:cNvPr>
          <p:cNvGrpSpPr/>
          <p:nvPr/>
        </p:nvGrpSpPr>
        <p:grpSpPr>
          <a:xfrm>
            <a:off x="6577528" y="3622897"/>
            <a:ext cx="1115568" cy="908857"/>
            <a:chOff x="3964176" y="5126244"/>
            <a:chExt cx="1115568" cy="908857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EC043EF-3F2C-F3BD-10E3-99329432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46">
              <a:extLst>
                <a:ext uri="{FF2B5EF4-FFF2-40B4-BE49-F238E27FC236}">
                  <a16:creationId xmlns:a16="http://schemas.microsoft.com/office/drawing/2014/main" id="{72F09701-E258-2F6C-AFE9-2198A1F0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6611067" y="796884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61B7C7F5-2CAA-2AD7-C0CD-F57A90914CF3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7145726" y="1373738"/>
            <a:ext cx="1916" cy="2249159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28CB5-373B-A9C3-AF7F-37875B41CA41}"/>
              </a:ext>
            </a:extLst>
          </p:cNvPr>
          <p:cNvSpPr txBox="1"/>
          <p:nvPr/>
        </p:nvSpPr>
        <p:spPr>
          <a:xfrm>
            <a:off x="6037031" y="1702425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Connection</a:t>
            </a:r>
            <a:endParaRPr kumimoji="1" lang="ja-JP" altLang="en-US" sz="1000" dirty="0"/>
          </a:p>
        </p:txBody>
      </p: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id="{C8D621AD-4BCF-2AF8-5C0D-99DC1406D204}"/>
              </a:ext>
            </a:extLst>
          </p:cNvPr>
          <p:cNvCxnSpPr>
            <a:cxnSpLocks/>
            <a:stCxn id="38" idx="0"/>
            <a:endCxn id="30" idx="2"/>
          </p:cNvCxnSpPr>
          <p:nvPr/>
        </p:nvCxnSpPr>
        <p:spPr>
          <a:xfrm flipH="1" flipV="1">
            <a:off x="7135312" y="4531754"/>
            <a:ext cx="10414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66A754E1-B836-4D96-C320-A8A9601C9914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3847371" y="4531754"/>
            <a:ext cx="3287941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5975FB-EAF1-7565-E9F7-C5D53D1EF65B}"/>
              </a:ext>
            </a:extLst>
          </p:cNvPr>
          <p:cNvSpPr txBox="1"/>
          <p:nvPr/>
        </p:nvSpPr>
        <p:spPr>
          <a:xfrm>
            <a:off x="7101815" y="456855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</a:t>
            </a:r>
            <a:r>
              <a:rPr kumimoji="1" lang="en-US" altLang="ja-JP" sz="1000" dirty="0" err="1"/>
              <a:t>PortForward</a:t>
            </a:r>
            <a:endParaRPr kumimoji="1" lang="ja-JP" altLang="en-US" sz="10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BF71EF1-10B3-7717-C0C4-822BE92CCCDB}"/>
              </a:ext>
            </a:extLst>
          </p:cNvPr>
          <p:cNvGrpSpPr/>
          <p:nvPr/>
        </p:nvGrpSpPr>
        <p:grpSpPr>
          <a:xfrm>
            <a:off x="9197706" y="4967996"/>
            <a:ext cx="1512855" cy="712667"/>
            <a:chOff x="9281667" y="4333017"/>
            <a:chExt cx="1512855" cy="712667"/>
          </a:xfrm>
        </p:grpSpPr>
        <p:pic>
          <p:nvPicPr>
            <p:cNvPr id="62" name="Graphic 21">
              <a:extLst>
                <a:ext uri="{FF2B5EF4-FFF2-40B4-BE49-F238E27FC236}">
                  <a16:creationId xmlns:a16="http://schemas.microsoft.com/office/drawing/2014/main" id="{F60A199B-C011-6023-F205-98F8F82E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09616" y="4333017"/>
              <a:ext cx="447192" cy="44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D344995E-E3B1-130D-5938-C8049C38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667" y="4768685"/>
              <a:ext cx="1512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023461F-AA75-DEDE-589F-DECA7A1A1636}"/>
              </a:ext>
            </a:extLst>
          </p:cNvPr>
          <p:cNvGrpSpPr/>
          <p:nvPr/>
        </p:nvGrpSpPr>
        <p:grpSpPr>
          <a:xfrm>
            <a:off x="7281217" y="3451873"/>
            <a:ext cx="615032" cy="453427"/>
            <a:chOff x="9136397" y="5038707"/>
            <a:chExt cx="615032" cy="453427"/>
          </a:xfrm>
        </p:grpSpPr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D3E854A0-2A13-860C-F2FF-714FD939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CC1216B0-F476-81CC-9189-AFB7C33E7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1141034-CF74-3D3A-72DD-7A89C7994C8F}"/>
              </a:ext>
            </a:extLst>
          </p:cNvPr>
          <p:cNvGrpSpPr/>
          <p:nvPr/>
        </p:nvGrpSpPr>
        <p:grpSpPr>
          <a:xfrm>
            <a:off x="7281954" y="5612525"/>
            <a:ext cx="615032" cy="453427"/>
            <a:chOff x="9136397" y="5038707"/>
            <a:chExt cx="615032" cy="453427"/>
          </a:xfrm>
        </p:grpSpPr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B563381C-7402-718A-14E2-B1A78EB23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9" name="Graphic 7">
              <a:extLst>
                <a:ext uri="{FF2B5EF4-FFF2-40B4-BE49-F238E27FC236}">
                  <a16:creationId xmlns:a16="http://schemas.microsoft.com/office/drawing/2014/main" id="{5F3AB739-4100-4FBD-901A-EE8CEB0A1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2E47ECA-4241-A444-1C9E-D8AA0FAE888E}"/>
              </a:ext>
            </a:extLst>
          </p:cNvPr>
          <p:cNvGrpSpPr/>
          <p:nvPr/>
        </p:nvGrpSpPr>
        <p:grpSpPr>
          <a:xfrm>
            <a:off x="3935060" y="5637140"/>
            <a:ext cx="615032" cy="453427"/>
            <a:chOff x="9136397" y="5038707"/>
            <a:chExt cx="615032" cy="453427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F791B899-63E3-43B2-B1E2-DD03AE1C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72" name="Graphic 7">
              <a:extLst>
                <a:ext uri="{FF2B5EF4-FFF2-40B4-BE49-F238E27FC236}">
                  <a16:creationId xmlns:a16="http://schemas.microsoft.com/office/drawing/2014/main" id="{D6D1AF4A-17F8-F2A7-7A22-E9F54457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9B8A8E-F364-FF11-45D8-B062122FC66A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0800000">
            <a:off x="7736419" y="3593720"/>
            <a:ext cx="1989237" cy="15978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FAA19B-C04A-0065-A6CA-C07A839AA0A6}"/>
              </a:ext>
            </a:extLst>
          </p:cNvPr>
          <p:cNvCxnSpPr>
            <a:cxnSpLocks/>
            <a:stCxn id="62" idx="1"/>
            <a:endCxn id="72" idx="0"/>
          </p:cNvCxnSpPr>
          <p:nvPr/>
        </p:nvCxnSpPr>
        <p:spPr>
          <a:xfrm rot="10800000" flipV="1">
            <a:off x="4248415" y="5191592"/>
            <a:ext cx="5477240" cy="445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BA6B53C-908B-FAEC-0341-1EB2C6710E62}"/>
              </a:ext>
            </a:extLst>
          </p:cNvPr>
          <p:cNvCxnSpPr>
            <a:cxnSpLocks/>
            <a:stCxn id="62" idx="1"/>
            <a:endCxn id="69" idx="0"/>
          </p:cNvCxnSpPr>
          <p:nvPr/>
        </p:nvCxnSpPr>
        <p:spPr>
          <a:xfrm rot="10800000" flipV="1">
            <a:off x="7595309" y="5191591"/>
            <a:ext cx="2130346" cy="4209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7978777" y="2104877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92" name="Straight Arrow Connector 42">
            <a:extLst>
              <a:ext uri="{FF2B5EF4-FFF2-40B4-BE49-F238E27FC236}">
                <a16:creationId xmlns:a16="http://schemas.microsoft.com/office/drawing/2014/main" id="{9AB754EC-9BF1-A48B-5EDD-F38C2D685804}"/>
              </a:ext>
            </a:extLst>
          </p:cNvPr>
          <p:cNvCxnSpPr>
            <a:cxnSpLocks/>
            <a:stCxn id="90" idx="1"/>
            <a:endCxn id="40" idx="2"/>
          </p:cNvCxnSpPr>
          <p:nvPr/>
        </p:nvCxnSpPr>
        <p:spPr>
          <a:xfrm flipH="1" flipV="1">
            <a:off x="7147642" y="1373738"/>
            <a:ext cx="1786810" cy="921639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D7B838-CFA3-F8B2-A278-BACF7F500ECE}"/>
              </a:ext>
            </a:extLst>
          </p:cNvPr>
          <p:cNvSpPr txBox="1"/>
          <p:nvPr/>
        </p:nvSpPr>
        <p:spPr>
          <a:xfrm>
            <a:off x="7539147" y="138806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92E4B90-EBBE-7BC9-F674-9D31D706FB2B}"/>
              </a:ext>
            </a:extLst>
          </p:cNvPr>
          <p:cNvGrpSpPr/>
          <p:nvPr/>
        </p:nvGrpSpPr>
        <p:grpSpPr>
          <a:xfrm>
            <a:off x="10193225" y="2107774"/>
            <a:ext cx="613692" cy="617153"/>
            <a:chOff x="9934072" y="2061412"/>
            <a:chExt cx="613692" cy="617153"/>
          </a:xfrm>
        </p:grpSpPr>
        <p:pic>
          <p:nvPicPr>
            <p:cNvPr id="96" name="Graphic 20">
              <a:extLst>
                <a:ext uri="{FF2B5EF4-FFF2-40B4-BE49-F238E27FC236}">
                  <a16:creationId xmlns:a16="http://schemas.microsoft.com/office/drawing/2014/main" id="{3B79F095-1F27-68AD-A367-ECE7C6D72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051965" y="206141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id="{219F6C49-0CF2-3BA5-3CBB-A6B098A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4072" y="2401565"/>
              <a:ext cx="61369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cxnSp>
        <p:nvCxnSpPr>
          <p:cNvPr id="99" name="Straight Arrow Connector 42">
            <a:extLst>
              <a:ext uri="{FF2B5EF4-FFF2-40B4-BE49-F238E27FC236}">
                <a16:creationId xmlns:a16="http://schemas.microsoft.com/office/drawing/2014/main" id="{6E0BE88B-90DC-C733-B8F4-62226D003B2E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9315452" y="2295377"/>
            <a:ext cx="995666" cy="28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22A762A-E215-9D54-704F-AC8EFEC0F549}"/>
              </a:ext>
            </a:extLst>
          </p:cNvPr>
          <p:cNvSpPr txBox="1"/>
          <p:nvPr/>
        </p:nvSpPr>
        <p:spPr>
          <a:xfrm>
            <a:off x="9302395" y="203264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SSL Certificate</a:t>
            </a:r>
            <a:endParaRPr kumimoji="1" lang="ja-JP" altLang="en-US" sz="1000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704068-9B55-A1C8-3A3E-9D0A77015BFD}"/>
              </a:ext>
            </a:extLst>
          </p:cNvPr>
          <p:cNvGrpSpPr/>
          <p:nvPr/>
        </p:nvGrpSpPr>
        <p:grpSpPr>
          <a:xfrm>
            <a:off x="9584307" y="3244604"/>
            <a:ext cx="911090" cy="654846"/>
            <a:chOff x="8669407" y="2877543"/>
            <a:chExt cx="911090" cy="654846"/>
          </a:xfrm>
        </p:grpSpPr>
        <p:pic>
          <p:nvPicPr>
            <p:cNvPr id="103" name="Graphic 8">
              <a:extLst>
                <a:ext uri="{FF2B5EF4-FFF2-40B4-BE49-F238E27FC236}">
                  <a16:creationId xmlns:a16="http://schemas.microsoft.com/office/drawing/2014/main" id="{EBB4B7B7-B2B7-CECB-DB66-009A91C2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8931587" y="2877543"/>
              <a:ext cx="386738" cy="38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39E7C24A-50B5-3359-2676-0FF9A8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407" y="3255390"/>
              <a:ext cx="911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106" name="Straight Arrow Connector 42">
            <a:extLst>
              <a:ext uri="{FF2B5EF4-FFF2-40B4-BE49-F238E27FC236}">
                <a16:creationId xmlns:a16="http://schemas.microsoft.com/office/drawing/2014/main" id="{61652846-40A7-6132-2675-1668809C7481}"/>
              </a:ext>
            </a:extLst>
          </p:cNvPr>
          <p:cNvCxnSpPr>
            <a:cxnSpLocks/>
            <a:stCxn id="103" idx="0"/>
            <a:endCxn id="91" idx="2"/>
          </p:cNvCxnSpPr>
          <p:nvPr/>
        </p:nvCxnSpPr>
        <p:spPr>
          <a:xfrm flipH="1" flipV="1">
            <a:off x="9124952" y="2749241"/>
            <a:ext cx="914904" cy="4953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D2FE816-C6A2-639C-DA2A-D79CE0CE7AD9}"/>
              </a:ext>
            </a:extLst>
          </p:cNvPr>
          <p:cNvGrpSpPr/>
          <p:nvPr/>
        </p:nvGrpSpPr>
        <p:grpSpPr>
          <a:xfrm>
            <a:off x="4832080" y="2065965"/>
            <a:ext cx="1313319" cy="936327"/>
            <a:chOff x="5446921" y="4185091"/>
            <a:chExt cx="1313319" cy="936327"/>
          </a:xfrm>
        </p:grpSpPr>
        <p:sp>
          <p:nvSpPr>
            <p:cNvPr id="117" name="TextBox 19">
              <a:extLst>
                <a:ext uri="{FF2B5EF4-FFF2-40B4-BE49-F238E27FC236}">
                  <a16:creationId xmlns:a16="http://schemas.microsoft.com/office/drawing/2014/main" id="{831EAD38-7D79-4211-07F6-AC8F6371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8" name="Graphic 14">
              <a:extLst>
                <a:ext uri="{FF2B5EF4-FFF2-40B4-BE49-F238E27FC236}">
                  <a16:creationId xmlns:a16="http://schemas.microsoft.com/office/drawing/2014/main" id="{5C13ADBC-17B0-ABE1-1639-75C4C7C3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119" name="Straight Arrow Connector 42">
            <a:extLst>
              <a:ext uri="{FF2B5EF4-FFF2-40B4-BE49-F238E27FC236}">
                <a16:creationId xmlns:a16="http://schemas.microsoft.com/office/drawing/2014/main" id="{5AC3AFA1-8A46-CFD0-AB33-D22A047E2FA6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>
            <a:off x="5706664" y="2294565"/>
            <a:ext cx="3227788" cy="812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4FE20694-A47F-65DA-8C6B-F69157095749}"/>
              </a:ext>
            </a:extLst>
          </p:cNvPr>
          <p:cNvCxnSpPr>
            <a:cxnSpLocks/>
            <a:stCxn id="34" idx="0"/>
            <a:endCxn id="117" idx="2"/>
          </p:cNvCxnSpPr>
          <p:nvPr/>
        </p:nvCxnSpPr>
        <p:spPr>
          <a:xfrm flipV="1">
            <a:off x="3847371" y="3002292"/>
            <a:ext cx="1641369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2">
            <a:extLst>
              <a:ext uri="{FF2B5EF4-FFF2-40B4-BE49-F238E27FC236}">
                <a16:creationId xmlns:a16="http://schemas.microsoft.com/office/drawing/2014/main" id="{03BBD5A4-9337-8638-C481-D2F61541299A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5488740" y="3002292"/>
            <a:ext cx="1656986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D60CDE2-5D8A-3BDF-6BD4-13CDB9063921}"/>
              </a:ext>
            </a:extLst>
          </p:cNvPr>
          <p:cNvSpPr txBox="1"/>
          <p:nvPr/>
        </p:nvSpPr>
        <p:spPr>
          <a:xfrm>
            <a:off x="5803062" y="2093707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65FFAC2-FACF-6D6F-2502-52127192AB95}"/>
              </a:ext>
            </a:extLst>
          </p:cNvPr>
          <p:cNvSpPr txBox="1"/>
          <p:nvPr/>
        </p:nvSpPr>
        <p:spPr>
          <a:xfrm>
            <a:off x="4902068" y="3664154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 Connection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8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ファイアウォール</a:t>
            </a:r>
            <a:r>
              <a:rPr kumimoji="1" lang="ja-JP" altLang="en-US" sz="2800" dirty="0"/>
              <a:t>構成</a:t>
            </a:r>
            <a:r>
              <a:rPr kumimoji="1" lang="en-US" altLang="ja-JP" sz="2800" dirty="0"/>
              <a:t>(Ingress)</a:t>
            </a:r>
            <a:endParaRPr kumimoji="1" lang="ja-JP" altLang="en-US" sz="28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142424"/>
            <a:ext cx="9528700" cy="5597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142424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907062" y="1523423"/>
            <a:ext cx="5622147" cy="515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7062" y="1533515"/>
            <a:ext cx="381000" cy="381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10942142" y="2086115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8613397" y="1831572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0770D30E-444B-5E8D-1E2F-A74283F4D0DC}"/>
              </a:ext>
            </a:extLst>
          </p:cNvPr>
          <p:cNvSpPr/>
          <p:nvPr/>
        </p:nvSpPr>
        <p:spPr>
          <a:xfrm>
            <a:off x="2975366" y="2350427"/>
            <a:ext cx="4290584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6236F15-29C0-AD43-35A0-E03A88BD7593}"/>
              </a:ext>
            </a:extLst>
          </p:cNvPr>
          <p:cNvSpPr/>
          <p:nvPr/>
        </p:nvSpPr>
        <p:spPr>
          <a:xfrm>
            <a:off x="2991250" y="1854924"/>
            <a:ext cx="4294767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72B63BA-EA18-6056-E109-31B7EB4A63C9}"/>
              </a:ext>
            </a:extLst>
          </p:cNvPr>
          <p:cNvSpPr/>
          <p:nvPr/>
        </p:nvSpPr>
        <p:spPr>
          <a:xfrm>
            <a:off x="2977279" y="2899707"/>
            <a:ext cx="4288671" cy="40146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2090C264-3087-A361-F2E5-3DC177256357}"/>
              </a:ext>
            </a:extLst>
          </p:cNvPr>
          <p:cNvSpPr/>
          <p:nvPr/>
        </p:nvSpPr>
        <p:spPr>
          <a:xfrm>
            <a:off x="2970074" y="3781162"/>
            <a:ext cx="4288671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group(database)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2216FE2-4424-9887-004A-D21F23AED1C3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flipH="1">
            <a:off x="7265950" y="2524470"/>
            <a:ext cx="3676192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AB7002-D7D9-06F6-0BCC-29360385BD39}"/>
              </a:ext>
            </a:extLst>
          </p:cNvPr>
          <p:cNvSpPr txBox="1"/>
          <p:nvPr/>
        </p:nvSpPr>
        <p:spPr>
          <a:xfrm>
            <a:off x="7497662" y="2354424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  <a:p>
            <a:r>
              <a:rPr kumimoji="1" lang="en-US" altLang="ja-JP" sz="1200" dirty="0"/>
              <a:t>Limited IP Address Only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D15CD6-FF52-03B1-5E96-CB7F7BE1BE72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>
            <a:off x="7286017" y="2022072"/>
            <a:ext cx="2283055" cy="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3B80A-BBC8-DAD3-D52C-48D6C9D03B53}"/>
              </a:ext>
            </a:extLst>
          </p:cNvPr>
          <p:cNvSpPr txBox="1"/>
          <p:nvPr/>
        </p:nvSpPr>
        <p:spPr>
          <a:xfrm>
            <a:off x="7498381" y="161113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443</a:t>
            </a:r>
          </a:p>
          <a:p>
            <a:r>
              <a:rPr kumimoji="1" lang="en-US" altLang="ja-JP" sz="1200" dirty="0"/>
              <a:t>CloudF</a:t>
            </a:r>
            <a:r>
              <a:rPr lang="en-US" altLang="ja-JP" sz="1200" dirty="0"/>
              <a:t>ront Prefix List Only</a:t>
            </a:r>
            <a:endParaRPr kumimoji="1" lang="ja-JP" altLang="en-US" sz="1200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E0E4A81-AA11-6700-22EF-5A0F92E692BA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flipH="1" flipV="1">
            <a:off x="7265950" y="3100441"/>
            <a:ext cx="2029866" cy="73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379BF5-A005-35E3-EB6F-C69F63CC1828}"/>
              </a:ext>
            </a:extLst>
          </p:cNvPr>
          <p:cNvSpPr txBox="1"/>
          <p:nvPr/>
        </p:nvSpPr>
        <p:spPr>
          <a:xfrm>
            <a:off x="7519084" y="333731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456831-AD3B-40B5-EF75-F152DB78FCDC}"/>
              </a:ext>
            </a:extLst>
          </p:cNvPr>
          <p:cNvSpPr/>
          <p:nvPr/>
        </p:nvSpPr>
        <p:spPr>
          <a:xfrm>
            <a:off x="9295816" y="2819086"/>
            <a:ext cx="1308511" cy="51218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095D92-F81F-4533-2739-D1E528D9E879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>
            <a:off x="7265950" y="3075180"/>
            <a:ext cx="2029866" cy="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DC745B3-CF68-F940-B2BF-1F63AFACAD83}"/>
              </a:ext>
            </a:extLst>
          </p:cNvPr>
          <p:cNvSpPr txBox="1"/>
          <p:nvPr/>
        </p:nvSpPr>
        <p:spPr>
          <a:xfrm>
            <a:off x="7504989" y="28829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80</a:t>
            </a:r>
            <a:endParaRPr kumimoji="1" lang="ja-JP" altLang="en-US" sz="1200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2B79624-D2E5-9E99-F916-17EABA28A297}"/>
              </a:ext>
            </a:extLst>
          </p:cNvPr>
          <p:cNvSpPr/>
          <p:nvPr/>
        </p:nvSpPr>
        <p:spPr>
          <a:xfrm>
            <a:off x="9295816" y="4674048"/>
            <a:ext cx="1308511" cy="62307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87B78B-6A0E-1C75-640F-5F120E64B070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 flipV="1">
            <a:off x="7258745" y="3975080"/>
            <a:ext cx="2037071" cy="10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C9BD75-8C3A-7527-5FA3-8810AE00B9F4}"/>
              </a:ext>
            </a:extLst>
          </p:cNvPr>
          <p:cNvSpPr txBox="1"/>
          <p:nvPr/>
        </p:nvSpPr>
        <p:spPr>
          <a:xfrm>
            <a:off x="7515075" y="389199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3306</a:t>
            </a:r>
            <a:endParaRPr kumimoji="1" lang="ja-JP" altLang="en-US" sz="1200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0DE8732B-3BFE-C349-53CF-28B6144E3B1A}"/>
              </a:ext>
            </a:extLst>
          </p:cNvPr>
          <p:cNvSpPr/>
          <p:nvPr/>
        </p:nvSpPr>
        <p:spPr>
          <a:xfrm>
            <a:off x="2970074" y="4395602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group(EFS)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9691DBC-E673-7F79-0C81-5B8FB638D547}"/>
              </a:ext>
            </a:extLst>
          </p:cNvPr>
          <p:cNvCxnSpPr>
            <a:cxnSpLocks/>
            <a:stCxn id="55" idx="1"/>
            <a:endCxn id="79" idx="3"/>
          </p:cNvCxnSpPr>
          <p:nvPr/>
        </p:nvCxnSpPr>
        <p:spPr>
          <a:xfrm flipH="1" flipV="1">
            <a:off x="7258745" y="4596336"/>
            <a:ext cx="2037071" cy="38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2A7A0B-F985-C05F-C5CF-8E50F7DD5F9B}"/>
              </a:ext>
            </a:extLst>
          </p:cNvPr>
          <p:cNvSpPr txBox="1"/>
          <p:nvPr/>
        </p:nvSpPr>
        <p:spPr>
          <a:xfrm>
            <a:off x="7515074" y="441894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2096</a:t>
            </a:r>
            <a:endParaRPr kumimoji="1" lang="ja-JP" altLang="en-US" sz="1200" dirty="0"/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EEEFBC31-D9BA-DE24-BEED-5697ABD19A15}"/>
              </a:ext>
            </a:extLst>
          </p:cNvPr>
          <p:cNvSpPr/>
          <p:nvPr/>
        </p:nvSpPr>
        <p:spPr>
          <a:xfrm>
            <a:off x="2970073" y="5054109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group(NAT Gateway)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E604FDC-56EB-7F6B-E003-8F7F811F37D7}"/>
              </a:ext>
            </a:extLst>
          </p:cNvPr>
          <p:cNvCxnSpPr>
            <a:cxnSpLocks/>
            <a:stCxn id="55" idx="1"/>
            <a:endCxn id="136" idx="3"/>
          </p:cNvCxnSpPr>
          <p:nvPr/>
        </p:nvCxnSpPr>
        <p:spPr>
          <a:xfrm flipH="1">
            <a:off x="7258744" y="4985587"/>
            <a:ext cx="2037072" cy="2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FAC05F-FC63-D0EB-1819-EF337BF692C3}"/>
              </a:ext>
            </a:extLst>
          </p:cNvPr>
          <p:cNvSpPr txBox="1"/>
          <p:nvPr/>
        </p:nvSpPr>
        <p:spPr>
          <a:xfrm>
            <a:off x="7529209" y="49051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Any</a:t>
            </a:r>
            <a:endParaRPr kumimoji="1" lang="ja-JP" altLang="en-US" sz="1200" dirty="0"/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5CBF0CC9-6D37-E81F-4ABB-59583E24C9D0}"/>
              </a:ext>
            </a:extLst>
          </p:cNvPr>
          <p:cNvSpPr/>
          <p:nvPr/>
        </p:nvSpPr>
        <p:spPr>
          <a:xfrm>
            <a:off x="9295816" y="3555015"/>
            <a:ext cx="1308844" cy="56472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</p:spTree>
    <p:extLst>
      <p:ext uri="{BB962C8B-B14F-4D97-AF65-F5344CB8AC3E}">
        <p14:creationId xmlns:p14="http://schemas.microsoft.com/office/powerpoint/2010/main" val="36048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ログフロー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73810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0191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E6B32A-9251-92EA-D6B7-64967AAA3FE7}"/>
              </a:ext>
            </a:extLst>
          </p:cNvPr>
          <p:cNvGrpSpPr/>
          <p:nvPr/>
        </p:nvGrpSpPr>
        <p:grpSpPr>
          <a:xfrm>
            <a:off x="10092543" y="4930678"/>
            <a:ext cx="1654603" cy="586136"/>
            <a:chOff x="5781771" y="1952862"/>
            <a:chExt cx="1654603" cy="586136"/>
          </a:xfrm>
        </p:grpSpPr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6A1C3015-AB80-5230-E318-952DE6630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BF66C34B-3ABC-D840-4AF2-CAA23CE9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71DD46-0DD4-23ED-19AD-D98DAF1EBA06}"/>
              </a:ext>
            </a:extLst>
          </p:cNvPr>
          <p:cNvGrpSpPr/>
          <p:nvPr/>
        </p:nvGrpSpPr>
        <p:grpSpPr>
          <a:xfrm>
            <a:off x="10329682" y="5921062"/>
            <a:ext cx="1163639" cy="735759"/>
            <a:chOff x="10342822" y="3606437"/>
            <a:chExt cx="1163639" cy="735759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EC3717E5-EEAC-CA35-FC88-6EE51A83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822" y="4065197"/>
              <a:ext cx="11636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6757D07F-92A2-DB12-A9E5-56FE6AE1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94876" y="3606437"/>
              <a:ext cx="457200" cy="457200"/>
            </a:xfrm>
            <a:prstGeom prst="rect">
              <a:avLst/>
            </a:prstGeom>
          </p:spPr>
        </p:pic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896171-47BC-A7BA-05DB-888A172BAE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0910336" y="5516814"/>
            <a:ext cx="9509" cy="4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B9393B0-6F39-8FAD-D3A7-5976D6A248A6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8031275" y="4365498"/>
            <a:ext cx="2689727" cy="75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DC2669E-29FD-C72C-2801-46D189272E5D}"/>
              </a:ext>
            </a:extLst>
          </p:cNvPr>
          <p:cNvCxnSpPr>
            <a:cxnSpLocks/>
            <a:stCxn id="34" idx="2"/>
            <a:endCxn id="9" idx="1"/>
          </p:cNvCxnSpPr>
          <p:nvPr/>
        </p:nvCxnSpPr>
        <p:spPr>
          <a:xfrm rot="16200000" flipH="1">
            <a:off x="7349121" y="1749297"/>
            <a:ext cx="527080" cy="6216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5E24D85-1226-9A1A-F240-FD167E1CA02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7081468" y="2785944"/>
            <a:ext cx="418703" cy="5603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1CC32E-E6B7-73EA-999C-EF362B0E8B7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rot="5400000" flipH="1" flipV="1">
            <a:off x="8740292" y="4444767"/>
            <a:ext cx="418703" cy="22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9DA258-D270-BE19-4D30-FA311ACC6EB3}"/>
              </a:ext>
            </a:extLst>
          </p:cNvPr>
          <p:cNvSpPr txBox="1"/>
          <p:nvPr/>
        </p:nvSpPr>
        <p:spPr>
          <a:xfrm>
            <a:off x="7829451" y="5375693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Performance Log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D79EC2-D221-D569-51EB-3F74F754DF58}"/>
              </a:ext>
            </a:extLst>
          </p:cNvPr>
          <p:cNvSpPr txBox="1"/>
          <p:nvPr/>
        </p:nvSpPr>
        <p:spPr>
          <a:xfrm>
            <a:off x="7758077" y="489977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Operating System Log</a:t>
            </a:r>
            <a:endParaRPr kumimoji="1" lang="ja-JP" altLang="en-US" sz="10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B842-A9B6-64C8-6012-51EF263AD0D1}"/>
              </a:ext>
            </a:extLst>
          </p:cNvPr>
          <p:cNvGrpSpPr/>
          <p:nvPr/>
        </p:nvGrpSpPr>
        <p:grpSpPr>
          <a:xfrm>
            <a:off x="10411380" y="1836489"/>
            <a:ext cx="1290638" cy="701690"/>
            <a:chOff x="10411380" y="1836489"/>
            <a:chExt cx="1290638" cy="701690"/>
          </a:xfrm>
        </p:grpSpPr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1CD2ECC-A0D4-0F9D-48A9-022FA09E7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1380" y="2261180"/>
              <a:ext cx="12906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 Bucket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173104">
              <a:extLst>
                <a:ext uri="{FF2B5EF4-FFF2-40B4-BE49-F238E27FC236}">
                  <a16:creationId xmlns:a16="http://schemas.microsoft.com/office/drawing/2014/main" id="{1F57B342-8A56-7EC2-D13C-16A147BC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25747" y="1836489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97DA21C-0D07-4B06-33E2-66B5FDDF96D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>
            <a:off x="6292798" y="2065089"/>
            <a:ext cx="453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B9A76C1-D138-1357-35C7-4F797984C110}"/>
              </a:ext>
            </a:extLst>
          </p:cNvPr>
          <p:cNvCxnSpPr>
            <a:endCxn id="63" idx="1"/>
          </p:cNvCxnSpPr>
          <p:nvPr/>
        </p:nvCxnSpPr>
        <p:spPr>
          <a:xfrm flipV="1">
            <a:off x="6330199" y="2065089"/>
            <a:ext cx="4495548" cy="1024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281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全体構成</vt:lpstr>
      <vt:lpstr>ネットワークトポロジー</vt:lpstr>
      <vt:lpstr>運用監視図</vt:lpstr>
      <vt:lpstr>セキュリティ構成</vt:lpstr>
      <vt:lpstr>ファイアウォール構成(Ingress)</vt:lpstr>
      <vt:lpstr>ログフロー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全体構成</dc:title>
  <dc:creator>古賀 景介</dc:creator>
  <cp:lastModifiedBy>古賀 景介</cp:lastModifiedBy>
  <cp:revision>3</cp:revision>
  <dcterms:created xsi:type="dcterms:W3CDTF">2023-12-26T06:35:28Z</dcterms:created>
  <dcterms:modified xsi:type="dcterms:W3CDTF">2024-01-09T01:08:40Z</dcterms:modified>
</cp:coreProperties>
</file>