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handoutMasterIdLst>
    <p:handoutMasterId r:id="rId19"/>
  </p:handoutMasterIdLst>
  <p:sldIdLst>
    <p:sldId id="257" r:id="rId2"/>
    <p:sldId id="263" r:id="rId3"/>
    <p:sldId id="264" r:id="rId4"/>
    <p:sldId id="265" r:id="rId5"/>
    <p:sldId id="269" r:id="rId6"/>
    <p:sldId id="266" r:id="rId7"/>
    <p:sldId id="267" r:id="rId8"/>
    <p:sldId id="268" r:id="rId9"/>
    <p:sldId id="270" r:id="rId10"/>
    <p:sldId id="271" r:id="rId11"/>
    <p:sldId id="275" r:id="rId12"/>
    <p:sldId id="276" r:id="rId13"/>
    <p:sldId id="272" r:id="rId14"/>
    <p:sldId id="273" r:id="rId15"/>
    <p:sldId id="274" r:id="rId16"/>
    <p:sldId id="277" r:id="rId17"/>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1D23D0-10E7-4326-B95F-AA8EB50B813F}" v="131" dt="2022-02-04T15:45:33.260"/>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00" autoAdjust="0"/>
    <p:restoredTop sz="92890" autoAdjust="0"/>
  </p:normalViewPr>
  <p:slideViewPr>
    <p:cSldViewPr snapToGrid="0">
      <p:cViewPr varScale="1">
        <p:scale>
          <a:sx n="84" d="100"/>
          <a:sy n="84" d="100"/>
        </p:scale>
        <p:origin x="538" y="149"/>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80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古賀景介" userId="7402d8c6-4d56-4759-b72f-0a60ad0e488b" providerId="ADAL" clId="{2B8158C0-850A-428B-8146-026811F6FA65}"/>
    <pc:docChg chg="modSld">
      <pc:chgData name="古賀景介" userId="7402d8c6-4d56-4759-b72f-0a60ad0e488b" providerId="ADAL" clId="{2B8158C0-850A-428B-8146-026811F6FA65}" dt="2018-05-25T00:13:52.806" v="150"/>
      <pc:docMkLst>
        <pc:docMk/>
      </pc:docMkLst>
      <pc:sldChg chg="modSp">
        <pc:chgData name="古賀景介" userId="7402d8c6-4d56-4759-b72f-0a60ad0e488b" providerId="ADAL" clId="{2B8158C0-850A-428B-8146-026811F6FA65}" dt="2018-05-25T00:13:52.806" v="150"/>
        <pc:sldMkLst>
          <pc:docMk/>
          <pc:sldMk cId="3984617762" sldId="257"/>
        </pc:sldMkLst>
        <pc:spChg chg="mod">
          <ac:chgData name="古賀景介" userId="7402d8c6-4d56-4759-b72f-0a60ad0e488b" providerId="ADAL" clId="{2B8158C0-850A-428B-8146-026811F6FA65}" dt="2018-05-25T00:13:12.408" v="29" actId="20577"/>
          <ac:spMkLst>
            <pc:docMk/>
            <pc:sldMk cId="3984617762" sldId="257"/>
            <ac:spMk id="2" creationId="{00000000-0000-0000-0000-000000000000}"/>
          </ac:spMkLst>
        </pc:spChg>
        <pc:spChg chg="mod">
          <ac:chgData name="古賀景介" userId="7402d8c6-4d56-4759-b72f-0a60ad0e488b" providerId="ADAL" clId="{2B8158C0-850A-428B-8146-026811F6FA65}" dt="2018-05-25T00:13:52.806" v="150"/>
          <ac:spMkLst>
            <pc:docMk/>
            <pc:sldMk cId="3984617762" sldId="257"/>
            <ac:spMk id="3" creationId="{00000000-0000-0000-0000-000000000000}"/>
          </ac:spMkLst>
        </pc:spChg>
      </pc:sldChg>
    </pc:docChg>
  </pc:docChgLst>
  <pc:docChgLst>
    <pc:chgData name="景介 古賀" userId="7402d8c6-4d56-4759-b72f-0a60ad0e488b" providerId="ADAL" clId="{F1E4D12D-6269-4FBF-9B79-A176D7E1909F}"/>
    <pc:docChg chg="delSld">
      <pc:chgData name="景介 古賀" userId="7402d8c6-4d56-4759-b72f-0a60ad0e488b" providerId="ADAL" clId="{F1E4D12D-6269-4FBF-9B79-A176D7E1909F}" dt="2021-02-02T06:25:46.931" v="0" actId="47"/>
      <pc:docMkLst>
        <pc:docMk/>
      </pc:docMkLst>
      <pc:sldChg chg="del">
        <pc:chgData name="景介 古賀" userId="7402d8c6-4d56-4759-b72f-0a60ad0e488b" providerId="ADAL" clId="{F1E4D12D-6269-4FBF-9B79-A176D7E1909F}" dt="2021-02-02T06:25:46.931" v="0" actId="47"/>
        <pc:sldMkLst>
          <pc:docMk/>
          <pc:sldMk cId="106904919" sldId="261"/>
        </pc:sldMkLst>
      </pc:sldChg>
    </pc:docChg>
  </pc:docChgLst>
  <pc:docChgLst>
    <pc:chgData name="古賀景介" userId="7402d8c6-4d56-4759-b72f-0a60ad0e488b" providerId="ADAL" clId="{0721EE87-04CF-4571-BD69-6E366B683D08}"/>
    <pc:docChg chg="undo custSel addSld delSld modSld">
      <pc:chgData name="古賀景介" userId="7402d8c6-4d56-4759-b72f-0a60ad0e488b" providerId="ADAL" clId="{0721EE87-04CF-4571-BD69-6E366B683D08}" dt="2021-07-02T03:30:53.159" v="7406" actId="20577"/>
      <pc:docMkLst>
        <pc:docMk/>
      </pc:docMkLst>
      <pc:sldChg chg="addSp delSp modSp mod">
        <pc:chgData name="古賀景介" userId="7402d8c6-4d56-4759-b72f-0a60ad0e488b" providerId="ADAL" clId="{0721EE87-04CF-4571-BD69-6E366B683D08}" dt="2021-07-02T03:16:00.682" v="5546" actId="20577"/>
        <pc:sldMkLst>
          <pc:docMk/>
          <pc:sldMk cId="3984617762" sldId="257"/>
        </pc:sldMkLst>
        <pc:spChg chg="mod">
          <ac:chgData name="古賀景介" userId="7402d8c6-4d56-4759-b72f-0a60ad0e488b" providerId="ADAL" clId="{0721EE87-04CF-4571-BD69-6E366B683D08}" dt="2021-07-02T03:16:00.682" v="5546" actId="20577"/>
          <ac:spMkLst>
            <pc:docMk/>
            <pc:sldMk cId="3984617762" sldId="257"/>
            <ac:spMk id="2" creationId="{00000000-0000-0000-0000-000000000000}"/>
          </ac:spMkLst>
        </pc:spChg>
        <pc:spChg chg="del mod">
          <ac:chgData name="古賀景介" userId="7402d8c6-4d56-4759-b72f-0a60ad0e488b" providerId="ADAL" clId="{0721EE87-04CF-4571-BD69-6E366B683D08}" dt="2021-07-02T03:10:36.630" v="4684" actId="3680"/>
          <ac:spMkLst>
            <pc:docMk/>
            <pc:sldMk cId="3984617762" sldId="257"/>
            <ac:spMk id="3" creationId="{00000000-0000-0000-0000-000000000000}"/>
          </ac:spMkLst>
        </pc:spChg>
        <pc:spChg chg="add mod">
          <ac:chgData name="古賀景介" userId="7402d8c6-4d56-4759-b72f-0a60ad0e488b" providerId="ADAL" clId="{0721EE87-04CF-4571-BD69-6E366B683D08}" dt="2021-07-02T03:15:35.033" v="5541" actId="20577"/>
          <ac:spMkLst>
            <pc:docMk/>
            <pc:sldMk cId="3984617762" sldId="257"/>
            <ac:spMk id="6" creationId="{034A220A-3C98-40D2-B588-406405DACC64}"/>
          </ac:spMkLst>
        </pc:spChg>
        <pc:graphicFrameChg chg="add del mod ord modGraphic">
          <ac:chgData name="古賀景介" userId="7402d8c6-4d56-4759-b72f-0a60ad0e488b" providerId="ADAL" clId="{0721EE87-04CF-4571-BD69-6E366B683D08}" dt="2021-07-02T03:11:53.035" v="4786" actId="478"/>
          <ac:graphicFrameMkLst>
            <pc:docMk/>
            <pc:sldMk cId="3984617762" sldId="257"/>
            <ac:graphicFrameMk id="4" creationId="{D8D4624D-331A-4229-AEDE-571AB25CA7FB}"/>
          </ac:graphicFrameMkLst>
        </pc:graphicFrameChg>
      </pc:sldChg>
      <pc:sldChg chg="addSp delSp modSp add mod">
        <pc:chgData name="古賀景介" userId="7402d8c6-4d56-4759-b72f-0a60ad0e488b" providerId="ADAL" clId="{0721EE87-04CF-4571-BD69-6E366B683D08}" dt="2021-07-02T03:22:25.004" v="6407" actId="22"/>
        <pc:sldMkLst>
          <pc:docMk/>
          <pc:sldMk cId="2061002200" sldId="258"/>
        </pc:sldMkLst>
        <pc:spChg chg="mod">
          <ac:chgData name="古賀景介" userId="7402d8c6-4d56-4759-b72f-0a60ad0e488b" providerId="ADAL" clId="{0721EE87-04CF-4571-BD69-6E366B683D08}" dt="2021-07-02T03:17:23.130" v="5664" actId="20577"/>
          <ac:spMkLst>
            <pc:docMk/>
            <pc:sldMk cId="2061002200" sldId="258"/>
            <ac:spMk id="2" creationId="{00000000-0000-0000-0000-000000000000}"/>
          </ac:spMkLst>
        </pc:spChg>
        <pc:spChg chg="del mod">
          <ac:chgData name="古賀景介" userId="7402d8c6-4d56-4759-b72f-0a60ad0e488b" providerId="ADAL" clId="{0721EE87-04CF-4571-BD69-6E366B683D08}" dt="2021-07-02T03:15:41.242" v="5542" actId="478"/>
          <ac:spMkLst>
            <pc:docMk/>
            <pc:sldMk cId="2061002200" sldId="258"/>
            <ac:spMk id="3" creationId="{00000000-0000-0000-0000-000000000000}"/>
          </ac:spMkLst>
        </pc:spChg>
        <pc:spChg chg="add del mod">
          <ac:chgData name="古賀景介" userId="7402d8c6-4d56-4759-b72f-0a60ad0e488b" providerId="ADAL" clId="{0721EE87-04CF-4571-BD69-6E366B683D08}" dt="2021-07-02T03:15:43.998" v="5543" actId="3680"/>
          <ac:spMkLst>
            <pc:docMk/>
            <pc:sldMk cId="2061002200" sldId="258"/>
            <ac:spMk id="5" creationId="{BED320F3-3F28-467C-8744-8EC5AE0146FF}"/>
          </ac:spMkLst>
        </pc:spChg>
        <pc:spChg chg="add mod">
          <ac:chgData name="古賀景介" userId="7402d8c6-4d56-4759-b72f-0a60ad0e488b" providerId="ADAL" clId="{0721EE87-04CF-4571-BD69-6E366B683D08}" dt="2021-07-02T03:22:15.613" v="6405" actId="20577"/>
          <ac:spMkLst>
            <pc:docMk/>
            <pc:sldMk cId="2061002200" sldId="258"/>
            <ac:spMk id="8" creationId="{D928BB8A-59A3-4D65-B1E0-D792CA3CEEC3}"/>
          </ac:spMkLst>
        </pc:spChg>
        <pc:spChg chg="add del">
          <ac:chgData name="古賀景介" userId="7402d8c6-4d56-4759-b72f-0a60ad0e488b" providerId="ADAL" clId="{0721EE87-04CF-4571-BD69-6E366B683D08}" dt="2021-07-02T03:22:25.004" v="6407" actId="22"/>
          <ac:spMkLst>
            <pc:docMk/>
            <pc:sldMk cId="2061002200" sldId="258"/>
            <ac:spMk id="10" creationId="{8AD9F0D6-FE10-438E-BFAF-31CB0FF00B50}"/>
          </ac:spMkLst>
        </pc:spChg>
        <pc:graphicFrameChg chg="add del mod ord modGraphic">
          <ac:chgData name="古賀景介" userId="7402d8c6-4d56-4759-b72f-0a60ad0e488b" providerId="ADAL" clId="{0721EE87-04CF-4571-BD69-6E366B683D08}" dt="2021-07-02T03:18:47.330" v="5733" actId="478"/>
          <ac:graphicFrameMkLst>
            <pc:docMk/>
            <pc:sldMk cId="2061002200" sldId="258"/>
            <ac:graphicFrameMk id="6" creationId="{0288C1AF-7083-4ED7-8C78-A0E6229F9053}"/>
          </ac:graphicFrameMkLst>
        </pc:graphicFrameChg>
      </pc:sldChg>
      <pc:sldChg chg="addSp delSp modSp add del mod">
        <pc:chgData name="古賀景介" userId="7402d8c6-4d56-4759-b72f-0a60ad0e488b" providerId="ADAL" clId="{0721EE87-04CF-4571-BD69-6E366B683D08}" dt="2021-07-02T03:19:40.112" v="5963" actId="47"/>
        <pc:sldMkLst>
          <pc:docMk/>
          <pc:sldMk cId="973559063" sldId="259"/>
        </pc:sldMkLst>
        <pc:spChg chg="mod">
          <ac:chgData name="古賀景介" userId="7402d8c6-4d56-4759-b72f-0a60ad0e488b" providerId="ADAL" clId="{0721EE87-04CF-4571-BD69-6E366B683D08}" dt="2021-05-19T03:23:51.100" v="2894" actId="20577"/>
          <ac:spMkLst>
            <pc:docMk/>
            <pc:sldMk cId="973559063" sldId="259"/>
            <ac:spMk id="2" creationId="{00000000-0000-0000-0000-000000000000}"/>
          </ac:spMkLst>
        </pc:spChg>
        <pc:spChg chg="del mod">
          <ac:chgData name="古賀景介" userId="7402d8c6-4d56-4759-b72f-0a60ad0e488b" providerId="ADAL" clId="{0721EE87-04CF-4571-BD69-6E366B683D08}" dt="2021-05-19T03:24:04.276" v="2898" actId="478"/>
          <ac:spMkLst>
            <pc:docMk/>
            <pc:sldMk cId="973559063" sldId="259"/>
            <ac:spMk id="3" creationId="{00000000-0000-0000-0000-000000000000}"/>
          </ac:spMkLst>
        </pc:spChg>
        <pc:spChg chg="add mod">
          <ac:chgData name="古賀景介" userId="7402d8c6-4d56-4759-b72f-0a60ad0e488b" providerId="ADAL" clId="{0721EE87-04CF-4571-BD69-6E366B683D08}" dt="2021-05-19T03:26:37.676" v="3069" actId="404"/>
          <ac:spMkLst>
            <pc:docMk/>
            <pc:sldMk cId="973559063" sldId="259"/>
            <ac:spMk id="4" creationId="{BCEE21C5-A674-41EA-A258-A2EB3265CBC9}"/>
          </ac:spMkLst>
        </pc:spChg>
        <pc:spChg chg="add mod">
          <ac:chgData name="古賀景介" userId="7402d8c6-4d56-4759-b72f-0a60ad0e488b" providerId="ADAL" clId="{0721EE87-04CF-4571-BD69-6E366B683D08}" dt="2021-05-19T03:24:40.888" v="2988" actId="20577"/>
          <ac:spMkLst>
            <pc:docMk/>
            <pc:sldMk cId="973559063" sldId="259"/>
            <ac:spMk id="5" creationId="{2A88DEB5-67CF-49D6-B1BA-5BF4406257F3}"/>
          </ac:spMkLst>
        </pc:spChg>
        <pc:spChg chg="add mod">
          <ac:chgData name="古賀景介" userId="7402d8c6-4d56-4759-b72f-0a60ad0e488b" providerId="ADAL" clId="{0721EE87-04CF-4571-BD69-6E366B683D08}" dt="2021-05-19T03:25:33.533" v="3027" actId="20577"/>
          <ac:spMkLst>
            <pc:docMk/>
            <pc:sldMk cId="973559063" sldId="259"/>
            <ac:spMk id="10" creationId="{9DB45EA5-4706-41BF-9143-98913ABDD731}"/>
          </ac:spMkLst>
        </pc:spChg>
        <pc:spChg chg="add mod">
          <ac:chgData name="古賀景介" userId="7402d8c6-4d56-4759-b72f-0a60ad0e488b" providerId="ADAL" clId="{0721EE87-04CF-4571-BD69-6E366B683D08}" dt="2021-05-19T03:25:36.906" v="3028" actId="1076"/>
          <ac:spMkLst>
            <pc:docMk/>
            <pc:sldMk cId="973559063" sldId="259"/>
            <ac:spMk id="11" creationId="{FDF074F8-C032-4F70-91B3-44EBAA6553D8}"/>
          </ac:spMkLst>
        </pc:spChg>
        <pc:spChg chg="add del">
          <ac:chgData name="古賀景介" userId="7402d8c6-4d56-4759-b72f-0a60ad0e488b" providerId="ADAL" clId="{0721EE87-04CF-4571-BD69-6E366B683D08}" dt="2021-05-19T03:25:44.749" v="3030" actId="478"/>
          <ac:spMkLst>
            <pc:docMk/>
            <pc:sldMk cId="973559063" sldId="259"/>
            <ac:spMk id="12" creationId="{C2033807-1227-4BA0-8396-67A0E21DA4F7}"/>
          </ac:spMkLst>
        </pc:spChg>
        <pc:spChg chg="add mod">
          <ac:chgData name="古賀景介" userId="7402d8c6-4d56-4759-b72f-0a60ad0e488b" providerId="ADAL" clId="{0721EE87-04CF-4571-BD69-6E366B683D08}" dt="2021-05-19T03:26:03.175" v="3053" actId="1076"/>
          <ac:spMkLst>
            <pc:docMk/>
            <pc:sldMk cId="973559063" sldId="259"/>
            <ac:spMk id="13" creationId="{C3753839-8FE8-4F40-B3D1-B90FF5E9660B}"/>
          </ac:spMkLst>
        </pc:spChg>
        <pc:spChg chg="add mod">
          <ac:chgData name="古賀景介" userId="7402d8c6-4d56-4759-b72f-0a60ad0e488b" providerId="ADAL" clId="{0721EE87-04CF-4571-BD69-6E366B683D08}" dt="2021-05-19T03:45:53.824" v="4550" actId="20577"/>
          <ac:spMkLst>
            <pc:docMk/>
            <pc:sldMk cId="973559063" sldId="259"/>
            <ac:spMk id="14" creationId="{A5F505A4-CCF6-45CF-8B21-EFDA8746BBF4}"/>
          </ac:spMkLst>
        </pc:spChg>
        <pc:spChg chg="add mod">
          <ac:chgData name="古賀景介" userId="7402d8c6-4d56-4759-b72f-0a60ad0e488b" providerId="ADAL" clId="{0721EE87-04CF-4571-BD69-6E366B683D08}" dt="2021-05-19T03:26:34.156" v="3068" actId="404"/>
          <ac:spMkLst>
            <pc:docMk/>
            <pc:sldMk cId="973559063" sldId="259"/>
            <ac:spMk id="15" creationId="{0F12ECE8-655B-4F33-99D9-61E2DC248984}"/>
          </ac:spMkLst>
        </pc:spChg>
        <pc:spChg chg="add mod">
          <ac:chgData name="古賀景介" userId="7402d8c6-4d56-4759-b72f-0a60ad0e488b" providerId="ADAL" clId="{0721EE87-04CF-4571-BD69-6E366B683D08}" dt="2021-05-19T03:27:12.119" v="3076" actId="1076"/>
          <ac:spMkLst>
            <pc:docMk/>
            <pc:sldMk cId="973559063" sldId="259"/>
            <ac:spMk id="16" creationId="{DF5CCE64-8DA5-435E-BFD4-0AA94F12EAE9}"/>
          </ac:spMkLst>
        </pc:spChg>
        <pc:spChg chg="add mod">
          <ac:chgData name="古賀景介" userId="7402d8c6-4d56-4759-b72f-0a60ad0e488b" providerId="ADAL" clId="{0721EE87-04CF-4571-BD69-6E366B683D08}" dt="2021-05-19T03:27:25.384" v="3078" actId="1076"/>
          <ac:spMkLst>
            <pc:docMk/>
            <pc:sldMk cId="973559063" sldId="259"/>
            <ac:spMk id="17" creationId="{B29F7834-D06C-4ED8-8A9F-59ABA61EDC94}"/>
          </ac:spMkLst>
        </pc:spChg>
        <pc:spChg chg="add mod">
          <ac:chgData name="古賀景介" userId="7402d8c6-4d56-4759-b72f-0a60ad0e488b" providerId="ADAL" clId="{0721EE87-04CF-4571-BD69-6E366B683D08}" dt="2021-05-19T03:27:51.655" v="3098" actId="1076"/>
          <ac:spMkLst>
            <pc:docMk/>
            <pc:sldMk cId="973559063" sldId="259"/>
            <ac:spMk id="20" creationId="{6E947CB8-3228-45A0-81F2-4FFE1FBE1E4A}"/>
          </ac:spMkLst>
        </pc:spChg>
        <pc:spChg chg="add mod">
          <ac:chgData name="古賀景介" userId="7402d8c6-4d56-4759-b72f-0a60ad0e488b" providerId="ADAL" clId="{0721EE87-04CF-4571-BD69-6E366B683D08}" dt="2021-05-19T03:28:00.611" v="3100" actId="1076"/>
          <ac:spMkLst>
            <pc:docMk/>
            <pc:sldMk cId="973559063" sldId="259"/>
            <ac:spMk id="21" creationId="{7962B3E4-7132-4123-8411-69253B01578C}"/>
          </ac:spMkLst>
        </pc:spChg>
        <pc:spChg chg="add mod">
          <ac:chgData name="古賀景介" userId="7402d8c6-4d56-4759-b72f-0a60ad0e488b" providerId="ADAL" clId="{0721EE87-04CF-4571-BD69-6E366B683D08}" dt="2021-05-19T03:28:05.682" v="3111" actId="20577"/>
          <ac:spMkLst>
            <pc:docMk/>
            <pc:sldMk cId="973559063" sldId="259"/>
            <ac:spMk id="22" creationId="{83C7078F-3800-42B1-BC72-F17F1E07A09D}"/>
          </ac:spMkLst>
        </pc:spChg>
        <pc:spChg chg="add mod">
          <ac:chgData name="古賀景介" userId="7402d8c6-4d56-4759-b72f-0a60ad0e488b" providerId="ADAL" clId="{0721EE87-04CF-4571-BD69-6E366B683D08}" dt="2021-05-19T03:28:00.611" v="3100" actId="1076"/>
          <ac:spMkLst>
            <pc:docMk/>
            <pc:sldMk cId="973559063" sldId="259"/>
            <ac:spMk id="23" creationId="{4ACEEFA1-C9BB-44E7-B7C1-7002D3FF74B4}"/>
          </ac:spMkLst>
        </pc:spChg>
        <pc:spChg chg="add mod">
          <ac:chgData name="古賀景介" userId="7402d8c6-4d56-4759-b72f-0a60ad0e488b" providerId="ADAL" clId="{0721EE87-04CF-4571-BD69-6E366B683D08}" dt="2021-05-19T03:28:00.611" v="3100" actId="1076"/>
          <ac:spMkLst>
            <pc:docMk/>
            <pc:sldMk cId="973559063" sldId="259"/>
            <ac:spMk id="24" creationId="{43C281A8-63A9-4782-AE8C-EB8C648C2E7D}"/>
          </ac:spMkLst>
        </pc:spChg>
        <pc:spChg chg="add mod">
          <ac:chgData name="古賀景介" userId="7402d8c6-4d56-4759-b72f-0a60ad0e488b" providerId="ADAL" clId="{0721EE87-04CF-4571-BD69-6E366B683D08}" dt="2021-05-19T03:28:00.611" v="3100" actId="1076"/>
          <ac:spMkLst>
            <pc:docMk/>
            <pc:sldMk cId="973559063" sldId="259"/>
            <ac:spMk id="25" creationId="{FCCB9B75-B11C-472E-BCD0-9B15F692DDB3}"/>
          </ac:spMkLst>
        </pc:spChg>
        <pc:spChg chg="add mod">
          <ac:chgData name="古賀景介" userId="7402d8c6-4d56-4759-b72f-0a60ad0e488b" providerId="ADAL" clId="{0721EE87-04CF-4571-BD69-6E366B683D08}" dt="2021-05-19T03:46:20.004" v="4576" actId="1076"/>
          <ac:spMkLst>
            <pc:docMk/>
            <pc:sldMk cId="973559063" sldId="259"/>
            <ac:spMk id="26" creationId="{2425924E-1D38-4195-8669-4330AC553799}"/>
          </ac:spMkLst>
        </pc:spChg>
        <pc:spChg chg="add mod">
          <ac:chgData name="古賀景介" userId="7402d8c6-4d56-4759-b72f-0a60ad0e488b" providerId="ADAL" clId="{0721EE87-04CF-4571-BD69-6E366B683D08}" dt="2021-05-19T03:28:00.611" v="3100" actId="1076"/>
          <ac:spMkLst>
            <pc:docMk/>
            <pc:sldMk cId="973559063" sldId="259"/>
            <ac:spMk id="27" creationId="{46E556B8-BCCD-4AEB-AA0C-2AB977A9B4D9}"/>
          </ac:spMkLst>
        </pc:spChg>
        <pc:spChg chg="add mod">
          <ac:chgData name="古賀景介" userId="7402d8c6-4d56-4759-b72f-0a60ad0e488b" providerId="ADAL" clId="{0721EE87-04CF-4571-BD69-6E366B683D08}" dt="2021-05-19T03:28:00.611" v="3100" actId="1076"/>
          <ac:spMkLst>
            <pc:docMk/>
            <pc:sldMk cId="973559063" sldId="259"/>
            <ac:spMk id="28" creationId="{CAC11B00-2022-4FC1-B6C0-32E96B8C3DE6}"/>
          </ac:spMkLst>
        </pc:spChg>
        <pc:spChg chg="add mod">
          <ac:chgData name="古賀景介" userId="7402d8c6-4d56-4759-b72f-0a60ad0e488b" providerId="ADAL" clId="{0721EE87-04CF-4571-BD69-6E366B683D08}" dt="2021-05-19T03:28:00.611" v="3100" actId="1076"/>
          <ac:spMkLst>
            <pc:docMk/>
            <pc:sldMk cId="973559063" sldId="259"/>
            <ac:spMk id="29" creationId="{B5536B17-8810-44D5-802F-AFAD8EF10EEC}"/>
          </ac:spMkLst>
        </pc:spChg>
        <pc:spChg chg="add mod">
          <ac:chgData name="古賀景介" userId="7402d8c6-4d56-4759-b72f-0a60ad0e488b" providerId="ADAL" clId="{0721EE87-04CF-4571-BD69-6E366B683D08}" dt="2021-05-19T03:28:00.611" v="3100" actId="1076"/>
          <ac:spMkLst>
            <pc:docMk/>
            <pc:sldMk cId="973559063" sldId="259"/>
            <ac:spMk id="31" creationId="{272747C8-180C-4BF6-80B0-50E579D3F328}"/>
          </ac:spMkLst>
        </pc:spChg>
        <pc:spChg chg="add mod">
          <ac:chgData name="古賀景介" userId="7402d8c6-4d56-4759-b72f-0a60ad0e488b" providerId="ADAL" clId="{0721EE87-04CF-4571-BD69-6E366B683D08}" dt="2021-05-19T03:28:49.734" v="3115" actId="13822"/>
          <ac:spMkLst>
            <pc:docMk/>
            <pc:sldMk cId="973559063" sldId="259"/>
            <ac:spMk id="32" creationId="{BB6EC9B5-F923-49E5-8EA4-B46B8D2B70ED}"/>
          </ac:spMkLst>
        </pc:spChg>
        <pc:spChg chg="add del mod">
          <ac:chgData name="古賀景介" userId="7402d8c6-4d56-4759-b72f-0a60ad0e488b" providerId="ADAL" clId="{0721EE87-04CF-4571-BD69-6E366B683D08}" dt="2021-05-19T03:29:31.641" v="3118" actId="478"/>
          <ac:spMkLst>
            <pc:docMk/>
            <pc:sldMk cId="973559063" sldId="259"/>
            <ac:spMk id="33" creationId="{8069BEF0-3863-49F3-AE41-59708037A08D}"/>
          </ac:spMkLst>
        </pc:spChg>
        <pc:spChg chg="add mod">
          <ac:chgData name="古賀景介" userId="7402d8c6-4d56-4759-b72f-0a60ad0e488b" providerId="ADAL" clId="{0721EE87-04CF-4571-BD69-6E366B683D08}" dt="2021-05-19T03:30:33.271" v="3190" actId="1076"/>
          <ac:spMkLst>
            <pc:docMk/>
            <pc:sldMk cId="973559063" sldId="259"/>
            <ac:spMk id="34" creationId="{F9AAD294-D057-43B6-AEBE-8ACED9DAB3E5}"/>
          </ac:spMkLst>
        </pc:spChg>
        <pc:cxnChg chg="add mod">
          <ac:chgData name="古賀景介" userId="7402d8c6-4d56-4759-b72f-0a60ad0e488b" providerId="ADAL" clId="{0721EE87-04CF-4571-BD69-6E366B683D08}" dt="2021-05-19T03:24:55.064" v="2991" actId="14100"/>
          <ac:cxnSpMkLst>
            <pc:docMk/>
            <pc:sldMk cId="973559063" sldId="259"/>
            <ac:cxnSpMk id="7" creationId="{DA8B050D-25E9-4ED9-BAD6-3CF1D27C9CBE}"/>
          </ac:cxnSpMkLst>
        </pc:cxnChg>
        <pc:cxnChg chg="add">
          <ac:chgData name="古賀景介" userId="7402d8c6-4d56-4759-b72f-0a60ad0e488b" providerId="ADAL" clId="{0721EE87-04CF-4571-BD69-6E366B683D08}" dt="2021-05-19T03:27:39.445" v="3079" actId="11529"/>
          <ac:cxnSpMkLst>
            <pc:docMk/>
            <pc:sldMk cId="973559063" sldId="259"/>
            <ac:cxnSpMk id="19" creationId="{76F298C6-C3CB-41A6-8EA2-7250F0692948}"/>
          </ac:cxnSpMkLst>
        </pc:cxnChg>
        <pc:cxnChg chg="add mod">
          <ac:chgData name="古賀景介" userId="7402d8c6-4d56-4759-b72f-0a60ad0e488b" providerId="ADAL" clId="{0721EE87-04CF-4571-BD69-6E366B683D08}" dt="2021-05-19T03:28:00.611" v="3100" actId="1076"/>
          <ac:cxnSpMkLst>
            <pc:docMk/>
            <pc:sldMk cId="973559063" sldId="259"/>
            <ac:cxnSpMk id="30" creationId="{999F902E-7EE8-4BD7-9F14-A5D629ABDD78}"/>
          </ac:cxnSpMkLst>
        </pc:cxnChg>
      </pc:sldChg>
      <pc:sldChg chg="modSp add del mod">
        <pc:chgData name="古賀景介" userId="7402d8c6-4d56-4759-b72f-0a60ad0e488b" providerId="ADAL" clId="{0721EE87-04CF-4571-BD69-6E366B683D08}" dt="2021-07-02T03:19:40.112" v="5963" actId="47"/>
        <pc:sldMkLst>
          <pc:docMk/>
          <pc:sldMk cId="3103657471" sldId="260"/>
        </pc:sldMkLst>
        <pc:spChg chg="mod">
          <ac:chgData name="古賀景介" userId="7402d8c6-4d56-4759-b72f-0a60ad0e488b" providerId="ADAL" clId="{0721EE87-04CF-4571-BD69-6E366B683D08}" dt="2021-05-19T03:33:00.500" v="3545" actId="20577"/>
          <ac:spMkLst>
            <pc:docMk/>
            <pc:sldMk cId="3103657471" sldId="260"/>
            <ac:spMk id="2" creationId="{00000000-0000-0000-0000-000000000000}"/>
          </ac:spMkLst>
        </pc:spChg>
        <pc:spChg chg="mod">
          <ac:chgData name="古賀景介" userId="7402d8c6-4d56-4759-b72f-0a60ad0e488b" providerId="ADAL" clId="{0721EE87-04CF-4571-BD69-6E366B683D08}" dt="2021-05-19T03:46:55.391" v="4580" actId="20577"/>
          <ac:spMkLst>
            <pc:docMk/>
            <pc:sldMk cId="3103657471" sldId="260"/>
            <ac:spMk id="3" creationId="{00000000-0000-0000-0000-000000000000}"/>
          </ac:spMkLst>
        </pc:spChg>
      </pc:sldChg>
      <pc:sldChg chg="modSp new mod">
        <pc:chgData name="古賀景介" userId="7402d8c6-4d56-4759-b72f-0a60ad0e488b" providerId="ADAL" clId="{0721EE87-04CF-4571-BD69-6E366B683D08}" dt="2021-07-02T03:10:03.540" v="4616" actId="20577"/>
        <pc:sldMkLst>
          <pc:docMk/>
          <pc:sldMk cId="4138834987" sldId="261"/>
        </pc:sldMkLst>
        <pc:spChg chg="mod">
          <ac:chgData name="古賀景介" userId="7402d8c6-4d56-4759-b72f-0a60ad0e488b" providerId="ADAL" clId="{0721EE87-04CF-4571-BD69-6E366B683D08}" dt="2021-07-02T03:10:03.540" v="4616" actId="20577"/>
          <ac:spMkLst>
            <pc:docMk/>
            <pc:sldMk cId="4138834987" sldId="261"/>
            <ac:spMk id="2" creationId="{3350B358-32DB-4CAF-89B4-45B6AFF0B0CB}"/>
          </ac:spMkLst>
        </pc:spChg>
      </pc:sldChg>
      <pc:sldChg chg="del">
        <pc:chgData name="古賀景介" userId="7402d8c6-4d56-4759-b72f-0a60ad0e488b" providerId="ADAL" clId="{0721EE87-04CF-4571-BD69-6E366B683D08}" dt="2021-05-19T03:06:24.414" v="0" actId="47"/>
        <pc:sldMkLst>
          <pc:docMk/>
          <pc:sldMk cId="1476019738" sldId="262"/>
        </pc:sldMkLst>
      </pc:sldChg>
      <pc:sldChg chg="addSp delSp modSp add mod">
        <pc:chgData name="古賀景介" userId="7402d8c6-4d56-4759-b72f-0a60ad0e488b" providerId="ADAL" clId="{0721EE87-04CF-4571-BD69-6E366B683D08}" dt="2021-07-02T03:30:53.159" v="7406" actId="20577"/>
        <pc:sldMkLst>
          <pc:docMk/>
          <pc:sldMk cId="2097109494" sldId="262"/>
        </pc:sldMkLst>
        <pc:spChg chg="mod">
          <ac:chgData name="古賀景介" userId="7402d8c6-4d56-4759-b72f-0a60ad0e488b" providerId="ADAL" clId="{0721EE87-04CF-4571-BD69-6E366B683D08}" dt="2021-07-02T03:23:17.689" v="6499" actId="20577"/>
          <ac:spMkLst>
            <pc:docMk/>
            <pc:sldMk cId="2097109494" sldId="262"/>
            <ac:spMk id="2" creationId="{00000000-0000-0000-0000-000000000000}"/>
          </ac:spMkLst>
        </pc:spChg>
        <pc:spChg chg="add mod">
          <ac:chgData name="古賀景介" userId="7402d8c6-4d56-4759-b72f-0a60ad0e488b" providerId="ADAL" clId="{0721EE87-04CF-4571-BD69-6E366B683D08}" dt="2021-07-02T03:30:53.159" v="7406" actId="20577"/>
          <ac:spMkLst>
            <pc:docMk/>
            <pc:sldMk cId="2097109494" sldId="262"/>
            <ac:spMk id="4" creationId="{93090058-65A8-49BA-805A-51E02DD89B4B}"/>
          </ac:spMkLst>
        </pc:spChg>
        <pc:spChg chg="del mod">
          <ac:chgData name="古賀景介" userId="7402d8c6-4d56-4759-b72f-0a60ad0e488b" providerId="ADAL" clId="{0721EE87-04CF-4571-BD69-6E366B683D08}" dt="2021-07-02T03:23:01.564" v="6445" actId="3680"/>
          <ac:spMkLst>
            <pc:docMk/>
            <pc:sldMk cId="2097109494" sldId="262"/>
            <ac:spMk id="8" creationId="{D928BB8A-59A3-4D65-B1E0-D792CA3CEEC3}"/>
          </ac:spMkLst>
        </pc:spChg>
        <pc:graphicFrameChg chg="add mod ord modGraphic">
          <ac:chgData name="古賀景介" userId="7402d8c6-4d56-4759-b72f-0a60ad0e488b" providerId="ADAL" clId="{0721EE87-04CF-4571-BD69-6E366B683D08}" dt="2021-07-02T03:26:44.515" v="6933" actId="20577"/>
          <ac:graphicFrameMkLst>
            <pc:docMk/>
            <pc:sldMk cId="2097109494" sldId="262"/>
            <ac:graphicFrameMk id="3" creationId="{CDCBAD14-471A-40CB-80B4-72EA76FE6F7F}"/>
          </ac:graphicFrameMkLst>
        </pc:graphicFrameChg>
      </pc:sldChg>
      <pc:sldChg chg="del">
        <pc:chgData name="古賀景介" userId="7402d8c6-4d56-4759-b72f-0a60ad0e488b" providerId="ADAL" clId="{0721EE87-04CF-4571-BD69-6E366B683D08}" dt="2021-05-19T03:06:25.113" v="1" actId="47"/>
        <pc:sldMkLst>
          <pc:docMk/>
          <pc:sldMk cId="2475092730" sldId="263"/>
        </pc:sldMkLst>
      </pc:sldChg>
      <pc:sldChg chg="del">
        <pc:chgData name="古賀景介" userId="7402d8c6-4d56-4759-b72f-0a60ad0e488b" providerId="ADAL" clId="{0721EE87-04CF-4571-BD69-6E366B683D08}" dt="2021-05-19T03:06:25.800" v="2" actId="47"/>
        <pc:sldMkLst>
          <pc:docMk/>
          <pc:sldMk cId="2761515851" sldId="264"/>
        </pc:sldMkLst>
      </pc:sldChg>
      <pc:sldChg chg="del">
        <pc:chgData name="古賀景介" userId="7402d8c6-4d56-4759-b72f-0a60ad0e488b" providerId="ADAL" clId="{0721EE87-04CF-4571-BD69-6E366B683D08}" dt="2021-05-19T03:06:26.521" v="3" actId="47"/>
        <pc:sldMkLst>
          <pc:docMk/>
          <pc:sldMk cId="2362296366" sldId="265"/>
        </pc:sldMkLst>
      </pc:sldChg>
      <pc:sldChg chg="del">
        <pc:chgData name="古賀景介" userId="7402d8c6-4d56-4759-b72f-0a60ad0e488b" providerId="ADAL" clId="{0721EE87-04CF-4571-BD69-6E366B683D08}" dt="2021-05-19T03:06:27.221" v="4" actId="47"/>
        <pc:sldMkLst>
          <pc:docMk/>
          <pc:sldMk cId="3229171051" sldId="266"/>
        </pc:sldMkLst>
      </pc:sldChg>
      <pc:sldChg chg="del">
        <pc:chgData name="古賀景介" userId="7402d8c6-4d56-4759-b72f-0a60ad0e488b" providerId="ADAL" clId="{0721EE87-04CF-4571-BD69-6E366B683D08}" dt="2021-05-19T03:06:28.066" v="5" actId="47"/>
        <pc:sldMkLst>
          <pc:docMk/>
          <pc:sldMk cId="452733939" sldId="267"/>
        </pc:sldMkLst>
      </pc:sldChg>
      <pc:sldChg chg="del">
        <pc:chgData name="古賀景介" userId="7402d8c6-4d56-4759-b72f-0a60ad0e488b" providerId="ADAL" clId="{0721EE87-04CF-4571-BD69-6E366B683D08}" dt="2021-05-19T03:06:28.614" v="6" actId="47"/>
        <pc:sldMkLst>
          <pc:docMk/>
          <pc:sldMk cId="1544302913" sldId="268"/>
        </pc:sldMkLst>
      </pc:sldChg>
      <pc:sldChg chg="del">
        <pc:chgData name="古賀景介" userId="7402d8c6-4d56-4759-b72f-0a60ad0e488b" providerId="ADAL" clId="{0721EE87-04CF-4571-BD69-6E366B683D08}" dt="2021-05-19T03:06:29.359" v="7" actId="47"/>
        <pc:sldMkLst>
          <pc:docMk/>
          <pc:sldMk cId="4101607575" sldId="269"/>
        </pc:sldMkLst>
      </pc:sldChg>
      <pc:sldChg chg="del">
        <pc:chgData name="古賀景介" userId="7402d8c6-4d56-4759-b72f-0a60ad0e488b" providerId="ADAL" clId="{0721EE87-04CF-4571-BD69-6E366B683D08}" dt="2021-05-19T03:06:30.022" v="8" actId="47"/>
        <pc:sldMkLst>
          <pc:docMk/>
          <pc:sldMk cId="2794409471" sldId="270"/>
        </pc:sldMkLst>
      </pc:sldChg>
    </pc:docChg>
  </pc:docChgLst>
  <pc:docChgLst>
    <pc:chgData name="古賀景介" userId="7402d8c6-4d56-4759-b72f-0a60ad0e488b" providerId="ADAL" clId="{DB1D23D0-10E7-4326-B95F-AA8EB50B813F}"/>
    <pc:docChg chg="undo custSel addSld delSld modSld sldOrd">
      <pc:chgData name="古賀景介" userId="7402d8c6-4d56-4759-b72f-0a60ad0e488b" providerId="ADAL" clId="{DB1D23D0-10E7-4326-B95F-AA8EB50B813F}" dt="2022-02-11T12:55:57.264" v="25146" actId="27636"/>
      <pc:docMkLst>
        <pc:docMk/>
      </pc:docMkLst>
      <pc:sldChg chg="modSp new mod">
        <pc:chgData name="古賀景介" userId="7402d8c6-4d56-4759-b72f-0a60ad0e488b" providerId="ADAL" clId="{DB1D23D0-10E7-4326-B95F-AA8EB50B813F}" dt="2022-02-11T12:55:57.264" v="25146" actId="27636"/>
        <pc:sldMkLst>
          <pc:docMk/>
          <pc:sldMk cId="1268722615" sldId="256"/>
        </pc:sldMkLst>
        <pc:spChg chg="mod">
          <ac:chgData name="古賀景介" userId="7402d8c6-4d56-4759-b72f-0a60ad0e488b" providerId="ADAL" clId="{DB1D23D0-10E7-4326-B95F-AA8EB50B813F}" dt="2022-02-11T12:55:57.264" v="25146" actId="27636"/>
          <ac:spMkLst>
            <pc:docMk/>
            <pc:sldMk cId="1268722615" sldId="256"/>
            <ac:spMk id="2" creationId="{DE832B3E-1A51-4DF8-A126-739CE3850A01}"/>
          </ac:spMkLst>
        </pc:spChg>
      </pc:sldChg>
      <pc:sldChg chg="modSp del mod">
        <pc:chgData name="古賀景介" userId="7402d8c6-4d56-4759-b72f-0a60ad0e488b" providerId="ADAL" clId="{DB1D23D0-10E7-4326-B95F-AA8EB50B813F}" dt="2022-02-02T01:20:51.621" v="2539" actId="47"/>
        <pc:sldMkLst>
          <pc:docMk/>
          <pc:sldMk cId="3984617762" sldId="257"/>
        </pc:sldMkLst>
        <pc:spChg chg="mod">
          <ac:chgData name="古賀景介" userId="7402d8c6-4d56-4759-b72f-0a60ad0e488b" providerId="ADAL" clId="{DB1D23D0-10E7-4326-B95F-AA8EB50B813F}" dt="2022-02-02T00:52:53.331" v="76" actId="20577"/>
          <ac:spMkLst>
            <pc:docMk/>
            <pc:sldMk cId="3984617762" sldId="257"/>
            <ac:spMk id="2" creationId="{00000000-0000-0000-0000-000000000000}"/>
          </ac:spMkLst>
        </pc:spChg>
        <pc:spChg chg="mod">
          <ac:chgData name="古賀景介" userId="7402d8c6-4d56-4759-b72f-0a60ad0e488b" providerId="ADAL" clId="{DB1D23D0-10E7-4326-B95F-AA8EB50B813F}" dt="2022-02-02T00:58:30.996" v="184" actId="20577"/>
          <ac:spMkLst>
            <pc:docMk/>
            <pc:sldMk cId="3984617762" sldId="257"/>
            <ac:spMk id="6" creationId="{034A220A-3C98-40D2-B588-406405DACC64}"/>
          </ac:spMkLst>
        </pc:spChg>
      </pc:sldChg>
      <pc:sldChg chg="del">
        <pc:chgData name="古賀景介" userId="7402d8c6-4d56-4759-b72f-0a60ad0e488b" providerId="ADAL" clId="{DB1D23D0-10E7-4326-B95F-AA8EB50B813F}" dt="2022-02-02T01:20:52.422" v="2540" actId="47"/>
        <pc:sldMkLst>
          <pc:docMk/>
          <pc:sldMk cId="2061002200" sldId="258"/>
        </pc:sldMkLst>
      </pc:sldChg>
      <pc:sldChg chg="modSp del mod">
        <pc:chgData name="古賀景介" userId="7402d8c6-4d56-4759-b72f-0a60ad0e488b" providerId="ADAL" clId="{DB1D23D0-10E7-4326-B95F-AA8EB50B813F}" dt="2022-02-11T12:55:35.631" v="25105" actId="47"/>
        <pc:sldMkLst>
          <pc:docMk/>
          <pc:sldMk cId="4138834987" sldId="261"/>
        </pc:sldMkLst>
        <pc:spChg chg="mod">
          <ac:chgData name="古賀景介" userId="7402d8c6-4d56-4759-b72f-0a60ad0e488b" providerId="ADAL" clId="{DB1D23D0-10E7-4326-B95F-AA8EB50B813F}" dt="2022-02-02T00:52:41.705" v="40" actId="20577"/>
          <ac:spMkLst>
            <pc:docMk/>
            <pc:sldMk cId="4138834987" sldId="261"/>
            <ac:spMk id="2" creationId="{3350B358-32DB-4CAF-89B4-45B6AFF0B0CB}"/>
          </ac:spMkLst>
        </pc:spChg>
      </pc:sldChg>
      <pc:sldChg chg="del">
        <pc:chgData name="古賀景介" userId="7402d8c6-4d56-4759-b72f-0a60ad0e488b" providerId="ADAL" clId="{DB1D23D0-10E7-4326-B95F-AA8EB50B813F}" dt="2022-02-02T01:20:53.950" v="2541" actId="47"/>
        <pc:sldMkLst>
          <pc:docMk/>
          <pc:sldMk cId="2097109494" sldId="262"/>
        </pc:sldMkLst>
      </pc:sldChg>
      <pc:sldChg chg="modSp add del mod">
        <pc:chgData name="古賀景介" userId="7402d8c6-4d56-4759-b72f-0a60ad0e488b" providerId="ADAL" clId="{DB1D23D0-10E7-4326-B95F-AA8EB50B813F}" dt="2022-02-11T12:55:35.829" v="25106" actId="47"/>
        <pc:sldMkLst>
          <pc:docMk/>
          <pc:sldMk cId="3997596353" sldId="263"/>
        </pc:sldMkLst>
        <pc:spChg chg="mod">
          <ac:chgData name="古賀景介" userId="7402d8c6-4d56-4759-b72f-0a60ad0e488b" providerId="ADAL" clId="{DB1D23D0-10E7-4326-B95F-AA8EB50B813F}" dt="2022-02-02T00:58:49.445" v="223" actId="20577"/>
          <ac:spMkLst>
            <pc:docMk/>
            <pc:sldMk cId="3997596353" sldId="263"/>
            <ac:spMk id="2" creationId="{00000000-0000-0000-0000-000000000000}"/>
          </ac:spMkLst>
        </pc:spChg>
        <pc:spChg chg="mod">
          <ac:chgData name="古賀景介" userId="7402d8c6-4d56-4759-b72f-0a60ad0e488b" providerId="ADAL" clId="{DB1D23D0-10E7-4326-B95F-AA8EB50B813F}" dt="2022-02-05T07:22:55.042" v="25104" actId="20577"/>
          <ac:spMkLst>
            <pc:docMk/>
            <pc:sldMk cId="3997596353" sldId="263"/>
            <ac:spMk id="6" creationId="{034A220A-3C98-40D2-B588-406405DACC64}"/>
          </ac:spMkLst>
        </pc:spChg>
      </pc:sldChg>
      <pc:sldChg chg="addSp delSp modSp new del mod">
        <pc:chgData name="古賀景介" userId="7402d8c6-4d56-4759-b72f-0a60ad0e488b" providerId="ADAL" clId="{DB1D23D0-10E7-4326-B95F-AA8EB50B813F}" dt="2022-02-11T12:55:36.053" v="25107" actId="47"/>
        <pc:sldMkLst>
          <pc:docMk/>
          <pc:sldMk cId="2216217427" sldId="264"/>
        </pc:sldMkLst>
        <pc:spChg chg="mod">
          <ac:chgData name="古賀景介" userId="7402d8c6-4d56-4759-b72f-0a60ad0e488b" providerId="ADAL" clId="{DB1D23D0-10E7-4326-B95F-AA8EB50B813F}" dt="2022-02-02T01:08:27.580" v="1389" actId="20577"/>
          <ac:spMkLst>
            <pc:docMk/>
            <pc:sldMk cId="2216217427" sldId="264"/>
            <ac:spMk id="2" creationId="{6F6CBD08-9D8F-4970-9228-8E152F612090}"/>
          </ac:spMkLst>
        </pc:spChg>
        <pc:spChg chg="add mod">
          <ac:chgData name="古賀景介" userId="7402d8c6-4d56-4759-b72f-0a60ad0e488b" providerId="ADAL" clId="{DB1D23D0-10E7-4326-B95F-AA8EB50B813F}" dt="2022-02-02T05:49:20.848" v="22817" actId="13822"/>
          <ac:spMkLst>
            <pc:docMk/>
            <pc:sldMk cId="2216217427" sldId="264"/>
            <ac:spMk id="3" creationId="{3020C1DE-A0B7-4EA1-862C-1202BCAFA0B2}"/>
          </ac:spMkLst>
        </pc:spChg>
        <pc:spChg chg="add mod">
          <ac:chgData name="古賀景介" userId="7402d8c6-4d56-4759-b72f-0a60ad0e488b" providerId="ADAL" clId="{DB1D23D0-10E7-4326-B95F-AA8EB50B813F}" dt="2022-02-02T05:49:24.291" v="22818" actId="13822"/>
          <ac:spMkLst>
            <pc:docMk/>
            <pc:sldMk cId="2216217427" sldId="264"/>
            <ac:spMk id="4" creationId="{7BCA1CBB-F5B9-4DE6-BB9D-8B78FEFD0CFB}"/>
          </ac:spMkLst>
        </pc:spChg>
        <pc:spChg chg="add mod">
          <ac:chgData name="古賀景介" userId="7402d8c6-4d56-4759-b72f-0a60ad0e488b" providerId="ADAL" clId="{DB1D23D0-10E7-4326-B95F-AA8EB50B813F}" dt="2022-02-02T05:49:31.402" v="22819" actId="13822"/>
          <ac:spMkLst>
            <pc:docMk/>
            <pc:sldMk cId="2216217427" sldId="264"/>
            <ac:spMk id="5" creationId="{546188CF-2C04-4F58-A87E-D120D6C8DEAC}"/>
          </ac:spMkLst>
        </pc:spChg>
        <pc:spChg chg="add mod">
          <ac:chgData name="古賀景介" userId="7402d8c6-4d56-4759-b72f-0a60ad0e488b" providerId="ADAL" clId="{DB1D23D0-10E7-4326-B95F-AA8EB50B813F}" dt="2022-02-02T05:49:36.115" v="22820" actId="13822"/>
          <ac:spMkLst>
            <pc:docMk/>
            <pc:sldMk cId="2216217427" sldId="264"/>
            <ac:spMk id="12" creationId="{88367316-7E02-4AFF-A141-F343B367BFB4}"/>
          </ac:spMkLst>
        </pc:spChg>
        <pc:spChg chg="add mod">
          <ac:chgData name="古賀景介" userId="7402d8c6-4d56-4759-b72f-0a60ad0e488b" providerId="ADAL" clId="{DB1D23D0-10E7-4326-B95F-AA8EB50B813F}" dt="2022-02-02T05:49:39.816" v="22821" actId="13822"/>
          <ac:spMkLst>
            <pc:docMk/>
            <pc:sldMk cId="2216217427" sldId="264"/>
            <ac:spMk id="15" creationId="{094BFB8A-3535-4367-89A7-5BC239537A12}"/>
          </ac:spMkLst>
        </pc:spChg>
        <pc:spChg chg="add mod">
          <ac:chgData name="古賀景介" userId="7402d8c6-4d56-4759-b72f-0a60ad0e488b" providerId="ADAL" clId="{DB1D23D0-10E7-4326-B95F-AA8EB50B813F}" dt="2022-02-02T05:49:43.336" v="22822" actId="13822"/>
          <ac:spMkLst>
            <pc:docMk/>
            <pc:sldMk cId="2216217427" sldId="264"/>
            <ac:spMk id="16" creationId="{AC62E842-CD65-48C2-A842-A2770351D979}"/>
          </ac:spMkLst>
        </pc:spChg>
        <pc:spChg chg="add mod">
          <ac:chgData name="古賀景介" userId="7402d8c6-4d56-4759-b72f-0a60ad0e488b" providerId="ADAL" clId="{DB1D23D0-10E7-4326-B95F-AA8EB50B813F}" dt="2022-02-02T05:49:52.224" v="22824" actId="13822"/>
          <ac:spMkLst>
            <pc:docMk/>
            <pc:sldMk cId="2216217427" sldId="264"/>
            <ac:spMk id="17" creationId="{B9A21EBB-3ED7-4501-9E2E-C4B11DB83BAD}"/>
          </ac:spMkLst>
        </pc:spChg>
        <pc:spChg chg="add mod">
          <ac:chgData name="古賀景介" userId="7402d8c6-4d56-4759-b72f-0a60ad0e488b" providerId="ADAL" clId="{DB1D23D0-10E7-4326-B95F-AA8EB50B813F}" dt="2022-02-02T01:15:16.526" v="1692" actId="1076"/>
          <ac:spMkLst>
            <pc:docMk/>
            <pc:sldMk cId="2216217427" sldId="264"/>
            <ac:spMk id="18" creationId="{EEEE7652-4D2B-4FF5-A0BF-69AF1DF2B9DB}"/>
          </ac:spMkLst>
        </pc:spChg>
        <pc:spChg chg="add del mod">
          <ac:chgData name="古賀景介" userId="7402d8c6-4d56-4759-b72f-0a60ad0e488b" providerId="ADAL" clId="{DB1D23D0-10E7-4326-B95F-AA8EB50B813F}" dt="2022-02-02T01:15:23.868" v="1694" actId="478"/>
          <ac:spMkLst>
            <pc:docMk/>
            <pc:sldMk cId="2216217427" sldId="264"/>
            <ac:spMk id="19" creationId="{0774201B-D619-4BC7-857C-5D881CD20ED0}"/>
          </ac:spMkLst>
        </pc:spChg>
        <pc:spChg chg="add mod">
          <ac:chgData name="古賀景介" userId="7402d8c6-4d56-4759-b72f-0a60ad0e488b" providerId="ADAL" clId="{DB1D23D0-10E7-4326-B95F-AA8EB50B813F}" dt="2022-02-02T05:49:46.732" v="22823" actId="13822"/>
          <ac:spMkLst>
            <pc:docMk/>
            <pc:sldMk cId="2216217427" sldId="264"/>
            <ac:spMk id="20" creationId="{8EBDDF0F-1030-4A12-AAD9-0EBCD8526511}"/>
          </ac:spMkLst>
        </pc:spChg>
        <pc:cxnChg chg="add del mod">
          <ac:chgData name="古賀景介" userId="7402d8c6-4d56-4759-b72f-0a60ad0e488b" providerId="ADAL" clId="{DB1D23D0-10E7-4326-B95F-AA8EB50B813F}" dt="2022-02-02T01:11:24.199" v="1636" actId="478"/>
          <ac:cxnSpMkLst>
            <pc:docMk/>
            <pc:sldMk cId="2216217427" sldId="264"/>
            <ac:cxnSpMk id="7" creationId="{A6A93E06-7C21-402F-8EE0-078C49571ED4}"/>
          </ac:cxnSpMkLst>
        </pc:cxnChg>
        <pc:cxnChg chg="add">
          <ac:chgData name="古賀景介" userId="7402d8c6-4d56-4759-b72f-0a60ad0e488b" providerId="ADAL" clId="{DB1D23D0-10E7-4326-B95F-AA8EB50B813F}" dt="2022-02-02T01:11:29.047" v="1637" actId="11529"/>
          <ac:cxnSpMkLst>
            <pc:docMk/>
            <pc:sldMk cId="2216217427" sldId="264"/>
            <ac:cxnSpMk id="9" creationId="{E50E10FC-7612-4FB5-B937-8F12B5CB08F8}"/>
          </ac:cxnSpMkLst>
        </pc:cxnChg>
        <pc:cxnChg chg="add mod">
          <ac:chgData name="古賀景介" userId="7402d8c6-4d56-4759-b72f-0a60ad0e488b" providerId="ADAL" clId="{DB1D23D0-10E7-4326-B95F-AA8EB50B813F}" dt="2022-02-02T01:13:36.021" v="1658" actId="14100"/>
          <ac:cxnSpMkLst>
            <pc:docMk/>
            <pc:sldMk cId="2216217427" sldId="264"/>
            <ac:cxnSpMk id="11" creationId="{27BAE616-954B-4952-9533-81B4FFB62361}"/>
          </ac:cxnSpMkLst>
        </pc:cxnChg>
      </pc:sldChg>
      <pc:sldChg chg="modSp add del mod ord">
        <pc:chgData name="古賀景介" userId="7402d8c6-4d56-4759-b72f-0a60ad0e488b" providerId="ADAL" clId="{DB1D23D0-10E7-4326-B95F-AA8EB50B813F}" dt="2022-02-11T12:55:36.228" v="25108" actId="47"/>
        <pc:sldMkLst>
          <pc:docMk/>
          <pc:sldMk cId="314164867" sldId="265"/>
        </pc:sldMkLst>
        <pc:spChg chg="mod">
          <ac:chgData name="古賀景介" userId="7402d8c6-4d56-4759-b72f-0a60ad0e488b" providerId="ADAL" clId="{DB1D23D0-10E7-4326-B95F-AA8EB50B813F}" dt="2022-02-02T01:15:56.919" v="1737" actId="20577"/>
          <ac:spMkLst>
            <pc:docMk/>
            <pc:sldMk cId="314164867" sldId="265"/>
            <ac:spMk id="2" creationId="{00000000-0000-0000-0000-000000000000}"/>
          </ac:spMkLst>
        </pc:spChg>
        <pc:spChg chg="mod">
          <ac:chgData name="古賀景介" userId="7402d8c6-4d56-4759-b72f-0a60ad0e488b" providerId="ADAL" clId="{DB1D23D0-10E7-4326-B95F-AA8EB50B813F}" dt="2022-02-02T01:19:59.561" v="2537" actId="20577"/>
          <ac:spMkLst>
            <pc:docMk/>
            <pc:sldMk cId="314164867" sldId="265"/>
            <ac:spMk id="6" creationId="{034A220A-3C98-40D2-B588-406405DACC64}"/>
          </ac:spMkLst>
        </pc:spChg>
      </pc:sldChg>
      <pc:sldChg chg="modSp add del mod">
        <pc:chgData name="古賀景介" userId="7402d8c6-4d56-4759-b72f-0a60ad0e488b" providerId="ADAL" clId="{DB1D23D0-10E7-4326-B95F-AA8EB50B813F}" dt="2022-02-11T12:55:36.425" v="25109" actId="47"/>
        <pc:sldMkLst>
          <pc:docMk/>
          <pc:sldMk cId="1229850915" sldId="266"/>
        </pc:sldMkLst>
        <pc:spChg chg="mod">
          <ac:chgData name="古賀景介" userId="7402d8c6-4d56-4759-b72f-0a60ad0e488b" providerId="ADAL" clId="{DB1D23D0-10E7-4326-B95F-AA8EB50B813F}" dt="2022-02-02T01:21:09.011" v="2585" actId="20577"/>
          <ac:spMkLst>
            <pc:docMk/>
            <pc:sldMk cId="1229850915" sldId="266"/>
            <ac:spMk id="2" creationId="{00000000-0000-0000-0000-000000000000}"/>
          </ac:spMkLst>
        </pc:spChg>
        <pc:spChg chg="mod">
          <ac:chgData name="古賀景介" userId="7402d8c6-4d56-4759-b72f-0a60ad0e488b" providerId="ADAL" clId="{DB1D23D0-10E7-4326-B95F-AA8EB50B813F}" dt="2022-02-04T06:41:54.749" v="23114" actId="20577"/>
          <ac:spMkLst>
            <pc:docMk/>
            <pc:sldMk cId="1229850915" sldId="266"/>
            <ac:spMk id="6" creationId="{034A220A-3C98-40D2-B588-406405DACC64}"/>
          </ac:spMkLst>
        </pc:spChg>
      </pc:sldChg>
      <pc:sldChg chg="modSp add del mod">
        <pc:chgData name="古賀景介" userId="7402d8c6-4d56-4759-b72f-0a60ad0e488b" providerId="ADAL" clId="{DB1D23D0-10E7-4326-B95F-AA8EB50B813F}" dt="2022-02-11T12:55:36.628" v="25110" actId="47"/>
        <pc:sldMkLst>
          <pc:docMk/>
          <pc:sldMk cId="2989454968" sldId="267"/>
        </pc:sldMkLst>
        <pc:spChg chg="mod">
          <ac:chgData name="古賀景介" userId="7402d8c6-4d56-4759-b72f-0a60ad0e488b" providerId="ADAL" clId="{DB1D23D0-10E7-4326-B95F-AA8EB50B813F}" dt="2022-02-02T01:33:44.739" v="4343" actId="20577"/>
          <ac:spMkLst>
            <pc:docMk/>
            <pc:sldMk cId="2989454968" sldId="267"/>
            <ac:spMk id="2" creationId="{3350B358-32DB-4CAF-89B4-45B6AFF0B0CB}"/>
          </ac:spMkLst>
        </pc:spChg>
      </pc:sldChg>
      <pc:sldChg chg="modSp add del mod">
        <pc:chgData name="古賀景介" userId="7402d8c6-4d56-4759-b72f-0a60ad0e488b" providerId="ADAL" clId="{DB1D23D0-10E7-4326-B95F-AA8EB50B813F}" dt="2022-02-11T12:55:36.827" v="25111" actId="47"/>
        <pc:sldMkLst>
          <pc:docMk/>
          <pc:sldMk cId="1098644987" sldId="268"/>
        </pc:sldMkLst>
        <pc:spChg chg="mod">
          <ac:chgData name="古賀景介" userId="7402d8c6-4d56-4759-b72f-0a60ad0e488b" providerId="ADAL" clId="{DB1D23D0-10E7-4326-B95F-AA8EB50B813F}" dt="2022-02-02T01:32:09.666" v="4093" actId="20577"/>
          <ac:spMkLst>
            <pc:docMk/>
            <pc:sldMk cId="1098644987" sldId="268"/>
            <ac:spMk id="2" creationId="{00000000-0000-0000-0000-000000000000}"/>
          </ac:spMkLst>
        </pc:spChg>
        <pc:spChg chg="mod">
          <ac:chgData name="古賀景介" userId="7402d8c6-4d56-4759-b72f-0a60ad0e488b" providerId="ADAL" clId="{DB1D23D0-10E7-4326-B95F-AA8EB50B813F}" dt="2022-02-02T05:51:19.826" v="22860" actId="20577"/>
          <ac:spMkLst>
            <pc:docMk/>
            <pc:sldMk cId="1098644987" sldId="268"/>
            <ac:spMk id="6" creationId="{034A220A-3C98-40D2-B588-406405DACC64}"/>
          </ac:spMkLst>
        </pc:spChg>
      </pc:sldChg>
      <pc:sldChg chg="addSp delSp modSp add del mod">
        <pc:chgData name="古賀景介" userId="7402d8c6-4d56-4759-b72f-0a60ad0e488b" providerId="ADAL" clId="{DB1D23D0-10E7-4326-B95F-AA8EB50B813F}" dt="2022-02-11T12:55:37.033" v="25112" actId="47"/>
        <pc:sldMkLst>
          <pc:docMk/>
          <pc:sldMk cId="3907921440" sldId="269"/>
        </pc:sldMkLst>
        <pc:spChg chg="mod">
          <ac:chgData name="古賀景介" userId="7402d8c6-4d56-4759-b72f-0a60ad0e488b" providerId="ADAL" clId="{DB1D23D0-10E7-4326-B95F-AA8EB50B813F}" dt="2022-02-02T01:36:34.484" v="4822" actId="20577"/>
          <ac:spMkLst>
            <pc:docMk/>
            <pc:sldMk cId="3907921440" sldId="269"/>
            <ac:spMk id="2" creationId="{00000000-0000-0000-0000-000000000000}"/>
          </ac:spMkLst>
        </pc:spChg>
        <pc:spChg chg="del mod">
          <ac:chgData name="古賀景介" userId="7402d8c6-4d56-4759-b72f-0a60ad0e488b" providerId="ADAL" clId="{DB1D23D0-10E7-4326-B95F-AA8EB50B813F}" dt="2022-02-02T01:36:45.337" v="4824" actId="3680"/>
          <ac:spMkLst>
            <pc:docMk/>
            <pc:sldMk cId="3907921440" sldId="269"/>
            <ac:spMk id="6" creationId="{034A220A-3C98-40D2-B588-406405DACC64}"/>
          </ac:spMkLst>
        </pc:spChg>
        <pc:graphicFrameChg chg="add mod ord modGraphic">
          <ac:chgData name="古賀景介" userId="7402d8c6-4d56-4759-b72f-0a60ad0e488b" providerId="ADAL" clId="{DB1D23D0-10E7-4326-B95F-AA8EB50B813F}" dt="2022-02-02T03:01:09.245" v="14216" actId="20577"/>
          <ac:graphicFrameMkLst>
            <pc:docMk/>
            <pc:sldMk cId="3907921440" sldId="269"/>
            <ac:graphicFrameMk id="3" creationId="{58D0B49C-6F3B-4276-8378-ABCC0910E10E}"/>
          </ac:graphicFrameMkLst>
        </pc:graphicFrameChg>
        <pc:graphicFrameChg chg="add mod">
          <ac:chgData name="古賀景介" userId="7402d8c6-4d56-4759-b72f-0a60ad0e488b" providerId="ADAL" clId="{DB1D23D0-10E7-4326-B95F-AA8EB50B813F}" dt="2022-02-02T01:55:41.716" v="6637"/>
          <ac:graphicFrameMkLst>
            <pc:docMk/>
            <pc:sldMk cId="3907921440" sldId="269"/>
            <ac:graphicFrameMk id="5" creationId="{3BF1F604-4BE2-4034-8D30-7B24C7E3563E}"/>
          </ac:graphicFrameMkLst>
        </pc:graphicFrameChg>
      </pc:sldChg>
      <pc:sldChg chg="addSp delSp modSp add del mod">
        <pc:chgData name="古賀景介" userId="7402d8c6-4d56-4759-b72f-0a60ad0e488b" providerId="ADAL" clId="{DB1D23D0-10E7-4326-B95F-AA8EB50B813F}" dt="2022-02-11T12:55:39.264" v="25122" actId="47"/>
        <pc:sldMkLst>
          <pc:docMk/>
          <pc:sldMk cId="3402734569" sldId="270"/>
        </pc:sldMkLst>
        <pc:spChg chg="mod">
          <ac:chgData name="古賀景介" userId="7402d8c6-4d56-4759-b72f-0a60ad0e488b" providerId="ADAL" clId="{DB1D23D0-10E7-4326-B95F-AA8EB50B813F}" dt="2022-02-02T01:53:59.659" v="6442" actId="20577"/>
          <ac:spMkLst>
            <pc:docMk/>
            <pc:sldMk cId="3402734569" sldId="270"/>
            <ac:spMk id="2" creationId="{00000000-0000-0000-0000-000000000000}"/>
          </ac:spMkLst>
        </pc:spChg>
        <pc:spChg chg="add del mod">
          <ac:chgData name="古賀景介" userId="7402d8c6-4d56-4759-b72f-0a60ad0e488b" providerId="ADAL" clId="{DB1D23D0-10E7-4326-B95F-AA8EB50B813F}" dt="2022-02-02T02:23:19.231" v="10226" actId="478"/>
          <ac:spMkLst>
            <pc:docMk/>
            <pc:sldMk cId="3402734569" sldId="270"/>
            <ac:spMk id="3" creationId="{4AE7B7BF-9F49-4830-B707-618F8D687B12}"/>
          </ac:spMkLst>
        </pc:spChg>
        <pc:spChg chg="add del mod">
          <ac:chgData name="古賀景介" userId="7402d8c6-4d56-4759-b72f-0a60ad0e488b" providerId="ADAL" clId="{DB1D23D0-10E7-4326-B95F-AA8EB50B813F}" dt="2022-02-02T02:23:19.231" v="10226" actId="478"/>
          <ac:spMkLst>
            <pc:docMk/>
            <pc:sldMk cId="3402734569" sldId="270"/>
            <ac:spMk id="4" creationId="{87A7F8F2-9772-401F-ACF2-985D0FB730F1}"/>
          </ac:spMkLst>
        </pc:spChg>
        <pc:spChg chg="mod">
          <ac:chgData name="古賀景介" userId="7402d8c6-4d56-4759-b72f-0a60ad0e488b" providerId="ADAL" clId="{DB1D23D0-10E7-4326-B95F-AA8EB50B813F}" dt="2022-02-02T05:32:55.763" v="19871" actId="27636"/>
          <ac:spMkLst>
            <pc:docMk/>
            <pc:sldMk cId="3402734569" sldId="270"/>
            <ac:spMk id="6" creationId="{034A220A-3C98-40D2-B588-406405DACC64}"/>
          </ac:spMkLst>
        </pc:spChg>
      </pc:sldChg>
      <pc:sldChg chg="modSp add del mod">
        <pc:chgData name="古賀景介" userId="7402d8c6-4d56-4759-b72f-0a60ad0e488b" providerId="ADAL" clId="{DB1D23D0-10E7-4326-B95F-AA8EB50B813F}" dt="2022-02-11T12:55:37.303" v="25113" actId="47"/>
        <pc:sldMkLst>
          <pc:docMk/>
          <pc:sldMk cId="1986001021" sldId="271"/>
        </pc:sldMkLst>
        <pc:spChg chg="mod">
          <ac:chgData name="古賀景介" userId="7402d8c6-4d56-4759-b72f-0a60ad0e488b" providerId="ADAL" clId="{DB1D23D0-10E7-4326-B95F-AA8EB50B813F}" dt="2022-02-02T02:12:05.634" v="8543" actId="6549"/>
          <ac:spMkLst>
            <pc:docMk/>
            <pc:sldMk cId="1986001021" sldId="271"/>
            <ac:spMk id="2" creationId="{00000000-0000-0000-0000-000000000000}"/>
          </ac:spMkLst>
        </pc:spChg>
        <pc:spChg chg="mod">
          <ac:chgData name="古賀景介" userId="7402d8c6-4d56-4759-b72f-0a60ad0e488b" providerId="ADAL" clId="{DB1D23D0-10E7-4326-B95F-AA8EB50B813F}" dt="2022-02-02T02:12:55.601" v="8660" actId="20577"/>
          <ac:spMkLst>
            <pc:docMk/>
            <pc:sldMk cId="1986001021" sldId="271"/>
            <ac:spMk id="6" creationId="{034A220A-3C98-40D2-B588-406405DACC64}"/>
          </ac:spMkLst>
        </pc:spChg>
      </pc:sldChg>
      <pc:sldChg chg="modSp add del mod">
        <pc:chgData name="古賀景介" userId="7402d8c6-4d56-4759-b72f-0a60ad0e488b" providerId="ADAL" clId="{DB1D23D0-10E7-4326-B95F-AA8EB50B813F}" dt="2022-02-11T12:55:37.479" v="25114" actId="47"/>
        <pc:sldMkLst>
          <pc:docMk/>
          <pc:sldMk cId="543940160" sldId="272"/>
        </pc:sldMkLst>
        <pc:spChg chg="mod">
          <ac:chgData name="古賀景介" userId="7402d8c6-4d56-4759-b72f-0a60ad0e488b" providerId="ADAL" clId="{DB1D23D0-10E7-4326-B95F-AA8EB50B813F}" dt="2022-02-02T02:12:12.776" v="8548" actId="20577"/>
          <ac:spMkLst>
            <pc:docMk/>
            <pc:sldMk cId="543940160" sldId="272"/>
            <ac:spMk id="2" creationId="{00000000-0000-0000-0000-000000000000}"/>
          </ac:spMkLst>
        </pc:spChg>
        <pc:spChg chg="mod">
          <ac:chgData name="古賀景介" userId="7402d8c6-4d56-4759-b72f-0a60ad0e488b" providerId="ADAL" clId="{DB1D23D0-10E7-4326-B95F-AA8EB50B813F}" dt="2022-02-02T02:17:52.219" v="9597" actId="20577"/>
          <ac:spMkLst>
            <pc:docMk/>
            <pc:sldMk cId="543940160" sldId="272"/>
            <ac:spMk id="6" creationId="{034A220A-3C98-40D2-B588-406405DACC64}"/>
          </ac:spMkLst>
        </pc:spChg>
      </pc:sldChg>
      <pc:sldChg chg="modSp add del mod">
        <pc:chgData name="古賀景介" userId="7402d8c6-4d56-4759-b72f-0a60ad0e488b" providerId="ADAL" clId="{DB1D23D0-10E7-4326-B95F-AA8EB50B813F}" dt="2022-02-11T12:55:39.676" v="25124" actId="47"/>
        <pc:sldMkLst>
          <pc:docMk/>
          <pc:sldMk cId="2340324683" sldId="273"/>
        </pc:sldMkLst>
        <pc:spChg chg="mod">
          <ac:chgData name="古賀景介" userId="7402d8c6-4d56-4759-b72f-0a60ad0e488b" providerId="ADAL" clId="{DB1D23D0-10E7-4326-B95F-AA8EB50B813F}" dt="2022-02-02T02:30:45.544" v="10706" actId="20577"/>
          <ac:spMkLst>
            <pc:docMk/>
            <pc:sldMk cId="2340324683" sldId="273"/>
            <ac:spMk id="2" creationId="{00000000-0000-0000-0000-000000000000}"/>
          </ac:spMkLst>
        </pc:spChg>
        <pc:spChg chg="mod">
          <ac:chgData name="古賀景介" userId="7402d8c6-4d56-4759-b72f-0a60ad0e488b" providerId="ADAL" clId="{DB1D23D0-10E7-4326-B95F-AA8EB50B813F}" dt="2022-02-02T02:43:38.726" v="13204" actId="20577"/>
          <ac:spMkLst>
            <pc:docMk/>
            <pc:sldMk cId="2340324683" sldId="273"/>
            <ac:spMk id="6" creationId="{034A220A-3C98-40D2-B588-406405DACC64}"/>
          </ac:spMkLst>
        </pc:spChg>
      </pc:sldChg>
      <pc:sldChg chg="modSp add del mod">
        <pc:chgData name="古賀景介" userId="7402d8c6-4d56-4759-b72f-0a60ad0e488b" providerId="ADAL" clId="{DB1D23D0-10E7-4326-B95F-AA8EB50B813F}" dt="2022-02-11T12:55:39.851" v="25125" actId="47"/>
        <pc:sldMkLst>
          <pc:docMk/>
          <pc:sldMk cId="3697577985" sldId="274"/>
        </pc:sldMkLst>
        <pc:spChg chg="mod">
          <ac:chgData name="古賀景介" userId="7402d8c6-4d56-4759-b72f-0a60ad0e488b" providerId="ADAL" clId="{DB1D23D0-10E7-4326-B95F-AA8EB50B813F}" dt="2022-02-02T02:39:01.231" v="12246" actId="20577"/>
          <ac:spMkLst>
            <pc:docMk/>
            <pc:sldMk cId="3697577985" sldId="274"/>
            <ac:spMk id="2" creationId="{00000000-0000-0000-0000-000000000000}"/>
          </ac:spMkLst>
        </pc:spChg>
        <pc:spChg chg="mod">
          <ac:chgData name="古賀景介" userId="7402d8c6-4d56-4759-b72f-0a60ad0e488b" providerId="ADAL" clId="{DB1D23D0-10E7-4326-B95F-AA8EB50B813F}" dt="2022-02-02T02:42:12.101" v="13057" actId="20577"/>
          <ac:spMkLst>
            <pc:docMk/>
            <pc:sldMk cId="3697577985" sldId="274"/>
            <ac:spMk id="6" creationId="{034A220A-3C98-40D2-B588-406405DACC64}"/>
          </ac:spMkLst>
        </pc:spChg>
      </pc:sldChg>
      <pc:sldChg chg="modSp add del mod">
        <pc:chgData name="古賀景介" userId="7402d8c6-4d56-4759-b72f-0a60ad0e488b" providerId="ADAL" clId="{DB1D23D0-10E7-4326-B95F-AA8EB50B813F}" dt="2022-02-11T12:55:40.125" v="25126" actId="47"/>
        <pc:sldMkLst>
          <pc:docMk/>
          <pc:sldMk cId="2169879406" sldId="275"/>
        </pc:sldMkLst>
        <pc:spChg chg="mod">
          <ac:chgData name="古賀景介" userId="7402d8c6-4d56-4759-b72f-0a60ad0e488b" providerId="ADAL" clId="{DB1D23D0-10E7-4326-B95F-AA8EB50B813F}" dt="2022-02-02T02:44:34.298" v="13230" actId="20577"/>
          <ac:spMkLst>
            <pc:docMk/>
            <pc:sldMk cId="2169879406" sldId="275"/>
            <ac:spMk id="2" creationId="{00000000-0000-0000-0000-000000000000}"/>
          </ac:spMkLst>
        </pc:spChg>
        <pc:spChg chg="mod">
          <ac:chgData name="古賀景介" userId="7402d8c6-4d56-4759-b72f-0a60ad0e488b" providerId="ADAL" clId="{DB1D23D0-10E7-4326-B95F-AA8EB50B813F}" dt="2022-02-04T15:39:28.817" v="24830" actId="20577"/>
          <ac:spMkLst>
            <pc:docMk/>
            <pc:sldMk cId="2169879406" sldId="275"/>
            <ac:spMk id="6" creationId="{034A220A-3C98-40D2-B588-406405DACC64}"/>
          </ac:spMkLst>
        </pc:spChg>
      </pc:sldChg>
      <pc:sldChg chg="modSp add del mod ord">
        <pc:chgData name="古賀景介" userId="7402d8c6-4d56-4759-b72f-0a60ad0e488b" providerId="ADAL" clId="{DB1D23D0-10E7-4326-B95F-AA8EB50B813F}" dt="2022-02-11T12:55:37.978" v="25116" actId="47"/>
        <pc:sldMkLst>
          <pc:docMk/>
          <pc:sldMk cId="2989576036" sldId="276"/>
        </pc:sldMkLst>
        <pc:spChg chg="mod">
          <ac:chgData name="古賀景介" userId="7402d8c6-4d56-4759-b72f-0a60ad0e488b" providerId="ADAL" clId="{DB1D23D0-10E7-4326-B95F-AA8EB50B813F}" dt="2022-02-02T03:19:23.821" v="15834" actId="20577"/>
          <ac:spMkLst>
            <pc:docMk/>
            <pc:sldMk cId="2989576036" sldId="276"/>
            <ac:spMk id="2" creationId="{3350B358-32DB-4CAF-89B4-45B6AFF0B0CB}"/>
          </ac:spMkLst>
        </pc:spChg>
      </pc:sldChg>
      <pc:sldChg chg="modSp add del mod">
        <pc:chgData name="古賀景介" userId="7402d8c6-4d56-4759-b72f-0a60ad0e488b" providerId="ADAL" clId="{DB1D23D0-10E7-4326-B95F-AA8EB50B813F}" dt="2022-02-11T12:55:40.376" v="25127" actId="47"/>
        <pc:sldMkLst>
          <pc:docMk/>
          <pc:sldMk cId="35215875" sldId="277"/>
        </pc:sldMkLst>
        <pc:spChg chg="mod">
          <ac:chgData name="古賀景介" userId="7402d8c6-4d56-4759-b72f-0a60ad0e488b" providerId="ADAL" clId="{DB1D23D0-10E7-4326-B95F-AA8EB50B813F}" dt="2022-02-02T03:02:10.392" v="14225" actId="20577"/>
          <ac:spMkLst>
            <pc:docMk/>
            <pc:sldMk cId="35215875" sldId="277"/>
            <ac:spMk id="2" creationId="{00000000-0000-0000-0000-000000000000}"/>
          </ac:spMkLst>
        </pc:spChg>
        <pc:spChg chg="mod">
          <ac:chgData name="古賀景介" userId="7402d8c6-4d56-4759-b72f-0a60ad0e488b" providerId="ADAL" clId="{DB1D23D0-10E7-4326-B95F-AA8EB50B813F}" dt="2022-02-02T03:04:28.790" v="14758" actId="20577"/>
          <ac:spMkLst>
            <pc:docMk/>
            <pc:sldMk cId="35215875" sldId="277"/>
            <ac:spMk id="6" creationId="{034A220A-3C98-40D2-B588-406405DACC64}"/>
          </ac:spMkLst>
        </pc:spChg>
      </pc:sldChg>
      <pc:sldChg chg="modSp add del mod">
        <pc:chgData name="古賀景介" userId="7402d8c6-4d56-4759-b72f-0a60ad0e488b" providerId="ADAL" clId="{DB1D23D0-10E7-4326-B95F-AA8EB50B813F}" dt="2022-02-11T12:55:40.597" v="25128" actId="47"/>
        <pc:sldMkLst>
          <pc:docMk/>
          <pc:sldMk cId="3353261930" sldId="278"/>
        </pc:sldMkLst>
        <pc:spChg chg="mod">
          <ac:chgData name="古賀景介" userId="7402d8c6-4d56-4759-b72f-0a60ad0e488b" providerId="ADAL" clId="{DB1D23D0-10E7-4326-B95F-AA8EB50B813F}" dt="2022-02-02T03:06:08.910" v="14806" actId="20577"/>
          <ac:spMkLst>
            <pc:docMk/>
            <pc:sldMk cId="3353261930" sldId="278"/>
            <ac:spMk id="2" creationId="{00000000-0000-0000-0000-000000000000}"/>
          </ac:spMkLst>
        </pc:spChg>
        <pc:spChg chg="mod">
          <ac:chgData name="古賀景介" userId="7402d8c6-4d56-4759-b72f-0a60ad0e488b" providerId="ADAL" clId="{DB1D23D0-10E7-4326-B95F-AA8EB50B813F}" dt="2022-02-04T15:43:48.536" v="24918" actId="20577"/>
          <ac:spMkLst>
            <pc:docMk/>
            <pc:sldMk cId="3353261930" sldId="278"/>
            <ac:spMk id="6" creationId="{034A220A-3C98-40D2-B588-406405DACC64}"/>
          </ac:spMkLst>
        </pc:spChg>
      </pc:sldChg>
      <pc:sldChg chg="modSp add del mod">
        <pc:chgData name="古賀景介" userId="7402d8c6-4d56-4759-b72f-0a60ad0e488b" providerId="ADAL" clId="{DB1D23D0-10E7-4326-B95F-AA8EB50B813F}" dt="2022-02-11T12:55:38.202" v="25117" actId="47"/>
        <pc:sldMkLst>
          <pc:docMk/>
          <pc:sldMk cId="1378895423" sldId="279"/>
        </pc:sldMkLst>
        <pc:spChg chg="mod">
          <ac:chgData name="古賀景介" userId="7402d8c6-4d56-4759-b72f-0a60ad0e488b" providerId="ADAL" clId="{DB1D23D0-10E7-4326-B95F-AA8EB50B813F}" dt="2022-02-02T07:18:16.605" v="23005" actId="20577"/>
          <ac:spMkLst>
            <pc:docMk/>
            <pc:sldMk cId="1378895423" sldId="279"/>
            <ac:spMk id="2" creationId="{00000000-0000-0000-0000-000000000000}"/>
          </ac:spMkLst>
        </pc:spChg>
        <pc:spChg chg="mod">
          <ac:chgData name="古賀景介" userId="7402d8c6-4d56-4759-b72f-0a60ad0e488b" providerId="ADAL" clId="{DB1D23D0-10E7-4326-B95F-AA8EB50B813F}" dt="2022-02-02T06:01:46.533" v="22954" actId="6549"/>
          <ac:spMkLst>
            <pc:docMk/>
            <pc:sldMk cId="1378895423" sldId="279"/>
            <ac:spMk id="6" creationId="{034A220A-3C98-40D2-B588-406405DACC64}"/>
          </ac:spMkLst>
        </pc:spChg>
      </pc:sldChg>
      <pc:sldChg chg="modSp add del mod">
        <pc:chgData name="古賀景介" userId="7402d8c6-4d56-4759-b72f-0a60ad0e488b" providerId="ADAL" clId="{DB1D23D0-10E7-4326-B95F-AA8EB50B813F}" dt="2022-02-11T12:55:38.428" v="25118" actId="47"/>
        <pc:sldMkLst>
          <pc:docMk/>
          <pc:sldMk cId="2213259754" sldId="280"/>
        </pc:sldMkLst>
        <pc:spChg chg="mod">
          <ac:chgData name="古賀景介" userId="7402d8c6-4d56-4759-b72f-0a60ad0e488b" providerId="ADAL" clId="{DB1D23D0-10E7-4326-B95F-AA8EB50B813F}" dt="2022-02-02T04:41:09.343" v="16766" actId="20577"/>
          <ac:spMkLst>
            <pc:docMk/>
            <pc:sldMk cId="2213259754" sldId="280"/>
            <ac:spMk id="2" creationId="{00000000-0000-0000-0000-000000000000}"/>
          </ac:spMkLst>
        </pc:spChg>
        <pc:spChg chg="mod">
          <ac:chgData name="古賀景介" userId="7402d8c6-4d56-4759-b72f-0a60ad0e488b" providerId="ADAL" clId="{DB1D23D0-10E7-4326-B95F-AA8EB50B813F}" dt="2022-02-05T07:20:48.672" v="24959" actId="20577"/>
          <ac:spMkLst>
            <pc:docMk/>
            <pc:sldMk cId="2213259754" sldId="280"/>
            <ac:spMk id="6" creationId="{034A220A-3C98-40D2-B588-406405DACC64}"/>
          </ac:spMkLst>
        </pc:spChg>
      </pc:sldChg>
      <pc:sldChg chg="addSp delSp modSp add del mod">
        <pc:chgData name="古賀景介" userId="7402d8c6-4d56-4759-b72f-0a60ad0e488b" providerId="ADAL" clId="{DB1D23D0-10E7-4326-B95F-AA8EB50B813F}" dt="2022-02-11T12:55:38.653" v="25119" actId="47"/>
        <pc:sldMkLst>
          <pc:docMk/>
          <pc:sldMk cId="2169113230" sldId="281"/>
        </pc:sldMkLst>
        <pc:spChg chg="mod">
          <ac:chgData name="古賀景介" userId="7402d8c6-4d56-4759-b72f-0a60ad0e488b" providerId="ADAL" clId="{DB1D23D0-10E7-4326-B95F-AA8EB50B813F}" dt="2022-02-02T04:54:37.494" v="17561" actId="20577"/>
          <ac:spMkLst>
            <pc:docMk/>
            <pc:sldMk cId="2169113230" sldId="281"/>
            <ac:spMk id="2" creationId="{00000000-0000-0000-0000-000000000000}"/>
          </ac:spMkLst>
        </pc:spChg>
        <pc:spChg chg="add mod">
          <ac:chgData name="古賀景介" userId="7402d8c6-4d56-4759-b72f-0a60ad0e488b" providerId="ADAL" clId="{DB1D23D0-10E7-4326-B95F-AA8EB50B813F}" dt="2022-02-02T06:01:00.208" v="22920" actId="20577"/>
          <ac:spMkLst>
            <pc:docMk/>
            <pc:sldMk cId="2169113230" sldId="281"/>
            <ac:spMk id="5" creationId="{59FF9FFE-20C3-491D-A69C-F2A80FAE9336}"/>
          </ac:spMkLst>
        </pc:spChg>
        <pc:spChg chg="del mod">
          <ac:chgData name="古賀景介" userId="7402d8c6-4d56-4759-b72f-0a60ad0e488b" providerId="ADAL" clId="{DB1D23D0-10E7-4326-B95F-AA8EB50B813F}" dt="2022-02-02T04:57:44.368" v="18097" actId="3680"/>
          <ac:spMkLst>
            <pc:docMk/>
            <pc:sldMk cId="2169113230" sldId="281"/>
            <ac:spMk id="6" creationId="{034A220A-3C98-40D2-B588-406405DACC64}"/>
          </ac:spMkLst>
        </pc:spChg>
        <pc:graphicFrameChg chg="add del mod ord modGraphic">
          <ac:chgData name="古賀景介" userId="7402d8c6-4d56-4759-b72f-0a60ad0e488b" providerId="ADAL" clId="{DB1D23D0-10E7-4326-B95F-AA8EB50B813F}" dt="2022-02-02T05:08:37.225" v="18203" actId="478"/>
          <ac:graphicFrameMkLst>
            <pc:docMk/>
            <pc:sldMk cId="2169113230" sldId="281"/>
            <ac:graphicFrameMk id="3" creationId="{8E63229E-A145-4817-B02E-875AE8433FC8}"/>
          </ac:graphicFrameMkLst>
        </pc:graphicFrameChg>
      </pc:sldChg>
      <pc:sldChg chg="modSp add del mod">
        <pc:chgData name="古賀景介" userId="7402d8c6-4d56-4759-b72f-0a60ad0e488b" providerId="ADAL" clId="{DB1D23D0-10E7-4326-B95F-AA8EB50B813F}" dt="2022-02-11T12:55:37.749" v="25115" actId="47"/>
        <pc:sldMkLst>
          <pc:docMk/>
          <pc:sldMk cId="3959253447" sldId="282"/>
        </pc:sldMkLst>
        <pc:spChg chg="mod">
          <ac:chgData name="古賀景介" userId="7402d8c6-4d56-4759-b72f-0a60ad0e488b" providerId="ADAL" clId="{DB1D23D0-10E7-4326-B95F-AA8EB50B813F}" dt="2022-02-02T05:27:04.116" v="19130" actId="20577"/>
          <ac:spMkLst>
            <pc:docMk/>
            <pc:sldMk cId="3959253447" sldId="282"/>
            <ac:spMk id="2" creationId="{00000000-0000-0000-0000-000000000000}"/>
          </ac:spMkLst>
        </pc:spChg>
        <pc:spChg chg="mod">
          <ac:chgData name="古賀景介" userId="7402d8c6-4d56-4759-b72f-0a60ad0e488b" providerId="ADAL" clId="{DB1D23D0-10E7-4326-B95F-AA8EB50B813F}" dt="2022-02-02T05:29:49.238" v="19752" actId="20577"/>
          <ac:spMkLst>
            <pc:docMk/>
            <pc:sldMk cId="3959253447" sldId="282"/>
            <ac:spMk id="6" creationId="{034A220A-3C98-40D2-B588-406405DACC64}"/>
          </ac:spMkLst>
        </pc:spChg>
      </pc:sldChg>
      <pc:sldChg chg="modSp add del mod">
        <pc:chgData name="古賀景介" userId="7402d8c6-4d56-4759-b72f-0a60ad0e488b" providerId="ADAL" clId="{DB1D23D0-10E7-4326-B95F-AA8EB50B813F}" dt="2022-02-11T12:55:39.054" v="25121" actId="47"/>
        <pc:sldMkLst>
          <pc:docMk/>
          <pc:sldMk cId="3876292504" sldId="283"/>
        </pc:sldMkLst>
        <pc:spChg chg="mod">
          <ac:chgData name="古賀景介" userId="7402d8c6-4d56-4759-b72f-0a60ad0e488b" providerId="ADAL" clId="{DB1D23D0-10E7-4326-B95F-AA8EB50B813F}" dt="2022-02-02T07:39:07.019" v="23007" actId="20577"/>
          <ac:spMkLst>
            <pc:docMk/>
            <pc:sldMk cId="3876292504" sldId="283"/>
            <ac:spMk id="2" creationId="{3350B358-32DB-4CAF-89B4-45B6AFF0B0CB}"/>
          </ac:spMkLst>
        </pc:spChg>
      </pc:sldChg>
      <pc:sldChg chg="modSp add del mod">
        <pc:chgData name="古賀景介" userId="7402d8c6-4d56-4759-b72f-0a60ad0e488b" providerId="ADAL" clId="{DB1D23D0-10E7-4326-B95F-AA8EB50B813F}" dt="2022-02-11T12:55:38.850" v="25120" actId="47"/>
        <pc:sldMkLst>
          <pc:docMk/>
          <pc:sldMk cId="3688684708" sldId="284"/>
        </pc:sldMkLst>
        <pc:spChg chg="mod">
          <ac:chgData name="古賀景介" userId="7402d8c6-4d56-4759-b72f-0a60ad0e488b" providerId="ADAL" clId="{DB1D23D0-10E7-4326-B95F-AA8EB50B813F}" dt="2022-02-04T07:47:09.110" v="23146" actId="6549"/>
          <ac:spMkLst>
            <pc:docMk/>
            <pc:sldMk cId="3688684708" sldId="284"/>
            <ac:spMk id="2" creationId="{00000000-0000-0000-0000-000000000000}"/>
          </ac:spMkLst>
        </pc:spChg>
        <pc:spChg chg="mod">
          <ac:chgData name="古賀景介" userId="7402d8c6-4d56-4759-b72f-0a60ad0e488b" providerId="ADAL" clId="{DB1D23D0-10E7-4326-B95F-AA8EB50B813F}" dt="2022-02-04T07:50:33.220" v="24043" actId="20577"/>
          <ac:spMkLst>
            <pc:docMk/>
            <pc:sldMk cId="3688684708" sldId="284"/>
            <ac:spMk id="5" creationId="{59FF9FFE-20C3-491D-A69C-F2A80FAE9336}"/>
          </ac:spMkLst>
        </pc:spChg>
      </pc:sldChg>
      <pc:sldChg chg="modSp add del mod ord">
        <pc:chgData name="古賀景介" userId="7402d8c6-4d56-4759-b72f-0a60ad0e488b" providerId="ADAL" clId="{DB1D23D0-10E7-4326-B95F-AA8EB50B813F}" dt="2022-02-02T08:05:04.585" v="23009" actId="47"/>
        <pc:sldMkLst>
          <pc:docMk/>
          <pc:sldMk cId="2864034303" sldId="285"/>
        </pc:sldMkLst>
        <pc:spChg chg="mod">
          <ac:chgData name="古賀景介" userId="7402d8c6-4d56-4759-b72f-0a60ad0e488b" providerId="ADAL" clId="{DB1D23D0-10E7-4326-B95F-AA8EB50B813F}" dt="2022-02-02T05:46:08.715" v="22419" actId="20577"/>
          <ac:spMkLst>
            <pc:docMk/>
            <pc:sldMk cId="2864034303" sldId="285"/>
            <ac:spMk id="2" creationId="{00000000-0000-0000-0000-000000000000}"/>
          </ac:spMkLst>
        </pc:spChg>
        <pc:spChg chg="mod">
          <ac:chgData name="古賀景介" userId="7402d8c6-4d56-4759-b72f-0a60ad0e488b" providerId="ADAL" clId="{DB1D23D0-10E7-4326-B95F-AA8EB50B813F}" dt="2022-02-02T05:47:53.231" v="22790" actId="6549"/>
          <ac:spMkLst>
            <pc:docMk/>
            <pc:sldMk cId="2864034303" sldId="285"/>
            <ac:spMk id="5" creationId="{59FF9FFE-20C3-491D-A69C-F2A80FAE9336}"/>
          </ac:spMkLst>
        </pc:spChg>
      </pc:sldChg>
      <pc:sldChg chg="addSp delSp modSp add del mod ord">
        <pc:chgData name="古賀景介" userId="7402d8c6-4d56-4759-b72f-0a60ad0e488b" providerId="ADAL" clId="{DB1D23D0-10E7-4326-B95F-AA8EB50B813F}" dt="2022-02-11T12:55:39.485" v="25123" actId="47"/>
        <pc:sldMkLst>
          <pc:docMk/>
          <pc:sldMk cId="3704969502" sldId="285"/>
        </pc:sldMkLst>
        <pc:spChg chg="mod">
          <ac:chgData name="古賀景介" userId="7402d8c6-4d56-4759-b72f-0a60ad0e488b" providerId="ADAL" clId="{DB1D23D0-10E7-4326-B95F-AA8EB50B813F}" dt="2022-02-04T15:15:10.364" v="24469" actId="14100"/>
          <ac:spMkLst>
            <pc:docMk/>
            <pc:sldMk cId="3704969502" sldId="285"/>
            <ac:spMk id="2" creationId="{00000000-0000-0000-0000-000000000000}"/>
          </ac:spMkLst>
        </pc:spChg>
        <pc:spChg chg="add del mod">
          <ac:chgData name="古賀景介" userId="7402d8c6-4d56-4759-b72f-0a60ad0e488b" providerId="ADAL" clId="{DB1D23D0-10E7-4326-B95F-AA8EB50B813F}" dt="2022-02-04T04:59:38.918" v="23029" actId="478"/>
          <ac:spMkLst>
            <pc:docMk/>
            <pc:sldMk cId="3704969502" sldId="285"/>
            <ac:spMk id="4" creationId="{4F6B3E25-AEF6-4225-B8EF-4F2D7F1B1244}"/>
          </ac:spMkLst>
        </pc:spChg>
        <pc:spChg chg="del">
          <ac:chgData name="古賀景介" userId="7402d8c6-4d56-4759-b72f-0a60ad0e488b" providerId="ADAL" clId="{DB1D23D0-10E7-4326-B95F-AA8EB50B813F}" dt="2022-02-04T04:59:36.446" v="23028" actId="478"/>
          <ac:spMkLst>
            <pc:docMk/>
            <pc:sldMk cId="3704969502" sldId="285"/>
            <ac:spMk id="6" creationId="{034A220A-3C98-40D2-B588-406405DACC64}"/>
          </ac:spMkLst>
        </pc:spChg>
        <pc:spChg chg="add del mod topLvl">
          <ac:chgData name="古賀景介" userId="7402d8c6-4d56-4759-b72f-0a60ad0e488b" providerId="ADAL" clId="{DB1D23D0-10E7-4326-B95F-AA8EB50B813F}" dt="2022-02-04T14:55:27.571" v="24167" actId="478"/>
          <ac:spMkLst>
            <pc:docMk/>
            <pc:sldMk cId="3704969502" sldId="285"/>
            <ac:spMk id="7" creationId="{165B865C-6698-435F-AA9C-145E2EBD6B71}"/>
          </ac:spMkLst>
        </pc:spChg>
        <pc:spChg chg="add mod">
          <ac:chgData name="古賀景介" userId="7402d8c6-4d56-4759-b72f-0a60ad0e488b" providerId="ADAL" clId="{DB1D23D0-10E7-4326-B95F-AA8EB50B813F}" dt="2022-02-04T14:34:57.590" v="24062" actId="164"/>
          <ac:spMkLst>
            <pc:docMk/>
            <pc:sldMk cId="3704969502" sldId="285"/>
            <ac:spMk id="10" creationId="{49B803B1-2781-4875-944C-AE05B1FBDC1B}"/>
          </ac:spMkLst>
        </pc:spChg>
        <pc:spChg chg="add mod">
          <ac:chgData name="古賀景介" userId="7402d8c6-4d56-4759-b72f-0a60ad0e488b" providerId="ADAL" clId="{DB1D23D0-10E7-4326-B95F-AA8EB50B813F}" dt="2022-02-04T14:58:22.402" v="24242" actId="1076"/>
          <ac:spMkLst>
            <pc:docMk/>
            <pc:sldMk cId="3704969502" sldId="285"/>
            <ac:spMk id="12" creationId="{37F25495-C34C-476F-8C73-E958C03BA2BA}"/>
          </ac:spMkLst>
        </pc:spChg>
        <pc:spChg chg="add mod">
          <ac:chgData name="古賀景介" userId="7402d8c6-4d56-4759-b72f-0a60ad0e488b" providerId="ADAL" clId="{DB1D23D0-10E7-4326-B95F-AA8EB50B813F}" dt="2022-02-04T15:06:51.698" v="24341" actId="1076"/>
          <ac:spMkLst>
            <pc:docMk/>
            <pc:sldMk cId="3704969502" sldId="285"/>
            <ac:spMk id="15" creationId="{8724804B-B290-4D22-AE5A-E27F2478025B}"/>
          </ac:spMkLst>
        </pc:spChg>
        <pc:spChg chg="add mod">
          <ac:chgData name="古賀景介" userId="7402d8c6-4d56-4759-b72f-0a60ad0e488b" providerId="ADAL" clId="{DB1D23D0-10E7-4326-B95F-AA8EB50B813F}" dt="2022-02-04T14:59:05.461" v="24252" actId="164"/>
          <ac:spMkLst>
            <pc:docMk/>
            <pc:sldMk cId="3704969502" sldId="285"/>
            <ac:spMk id="18" creationId="{AB25A625-2B31-4C30-BFBF-9F37E402A048}"/>
          </ac:spMkLst>
        </pc:spChg>
        <pc:spChg chg="add mod">
          <ac:chgData name="古賀景介" userId="7402d8c6-4d56-4759-b72f-0a60ad0e488b" providerId="ADAL" clId="{DB1D23D0-10E7-4326-B95F-AA8EB50B813F}" dt="2022-02-04T14:37:43.191" v="24099" actId="164"/>
          <ac:spMkLst>
            <pc:docMk/>
            <pc:sldMk cId="3704969502" sldId="285"/>
            <ac:spMk id="20" creationId="{4EC84C07-9FE7-4C78-939A-B5CD91189AB4}"/>
          </ac:spMkLst>
        </pc:spChg>
        <pc:spChg chg="add del mod">
          <ac:chgData name="古賀景介" userId="7402d8c6-4d56-4759-b72f-0a60ad0e488b" providerId="ADAL" clId="{DB1D23D0-10E7-4326-B95F-AA8EB50B813F}" dt="2022-02-04T14:38:29.241" v="24101" actId="478"/>
          <ac:spMkLst>
            <pc:docMk/>
            <pc:sldMk cId="3704969502" sldId="285"/>
            <ac:spMk id="23" creationId="{30A210FA-827F-407E-88EE-FDF7823AD88F}"/>
          </ac:spMkLst>
        </pc:spChg>
        <pc:spChg chg="add mod">
          <ac:chgData name="古賀景介" userId="7402d8c6-4d56-4759-b72f-0a60ad0e488b" providerId="ADAL" clId="{DB1D23D0-10E7-4326-B95F-AA8EB50B813F}" dt="2022-02-04T15:44:33.191" v="24920" actId="14100"/>
          <ac:spMkLst>
            <pc:docMk/>
            <pc:sldMk cId="3704969502" sldId="285"/>
            <ac:spMk id="25" creationId="{8C98331A-8E76-4FDB-AFEF-9EDF71262A14}"/>
          </ac:spMkLst>
        </pc:spChg>
        <pc:spChg chg="add mod">
          <ac:chgData name="古賀景介" userId="7402d8c6-4d56-4759-b72f-0a60ad0e488b" providerId="ADAL" clId="{DB1D23D0-10E7-4326-B95F-AA8EB50B813F}" dt="2022-02-04T15:44:58.615" v="24928" actId="14100"/>
          <ac:spMkLst>
            <pc:docMk/>
            <pc:sldMk cId="3704969502" sldId="285"/>
            <ac:spMk id="26" creationId="{1BD8BF3D-A556-4A65-87E5-0E55B030DA13}"/>
          </ac:spMkLst>
        </pc:spChg>
        <pc:spChg chg="add mod">
          <ac:chgData name="古賀景介" userId="7402d8c6-4d56-4759-b72f-0a60ad0e488b" providerId="ADAL" clId="{DB1D23D0-10E7-4326-B95F-AA8EB50B813F}" dt="2022-02-04T14:40:23.691" v="24117" actId="164"/>
          <ac:spMkLst>
            <pc:docMk/>
            <pc:sldMk cId="3704969502" sldId="285"/>
            <ac:spMk id="27" creationId="{97906FE0-A27C-421E-B4B7-3EFD5B5B8198}"/>
          </ac:spMkLst>
        </pc:spChg>
        <pc:spChg chg="add mod">
          <ac:chgData name="古賀景介" userId="7402d8c6-4d56-4759-b72f-0a60ad0e488b" providerId="ADAL" clId="{DB1D23D0-10E7-4326-B95F-AA8EB50B813F}" dt="2022-02-04T15:00:10.907" v="24267" actId="164"/>
          <ac:spMkLst>
            <pc:docMk/>
            <pc:sldMk cId="3704969502" sldId="285"/>
            <ac:spMk id="30" creationId="{22653436-60F7-4352-BC49-FE7165C26E31}"/>
          </ac:spMkLst>
        </pc:spChg>
        <pc:spChg chg="add mod">
          <ac:chgData name="古賀景介" userId="7402d8c6-4d56-4759-b72f-0a60ad0e488b" providerId="ADAL" clId="{DB1D23D0-10E7-4326-B95F-AA8EB50B813F}" dt="2022-02-04T14:41:58.980" v="24134" actId="164"/>
          <ac:spMkLst>
            <pc:docMk/>
            <pc:sldMk cId="3704969502" sldId="285"/>
            <ac:spMk id="32" creationId="{7AE11857-4345-40FF-BBD8-0D1055ACD3B7}"/>
          </ac:spMkLst>
        </pc:spChg>
        <pc:spChg chg="add mod">
          <ac:chgData name="古賀景介" userId="7402d8c6-4d56-4759-b72f-0a60ad0e488b" providerId="ADAL" clId="{DB1D23D0-10E7-4326-B95F-AA8EB50B813F}" dt="2022-02-04T14:42:56.913" v="24142" actId="164"/>
          <ac:spMkLst>
            <pc:docMk/>
            <pc:sldMk cId="3704969502" sldId="285"/>
            <ac:spMk id="35" creationId="{E080B74D-1A64-456F-BB57-9675ED6EB34C}"/>
          </ac:spMkLst>
        </pc:spChg>
        <pc:spChg chg="add mod">
          <ac:chgData name="古賀景介" userId="7402d8c6-4d56-4759-b72f-0a60ad0e488b" providerId="ADAL" clId="{DB1D23D0-10E7-4326-B95F-AA8EB50B813F}" dt="2022-02-04T15:44:51.338" v="24927" actId="1038"/>
          <ac:spMkLst>
            <pc:docMk/>
            <pc:sldMk cId="3704969502" sldId="285"/>
            <ac:spMk id="38" creationId="{AA27939E-1366-4A9F-81A3-15ABB6A7BC3E}"/>
          </ac:spMkLst>
        </pc:spChg>
        <pc:spChg chg="add mod">
          <ac:chgData name="古賀景介" userId="7402d8c6-4d56-4759-b72f-0a60ad0e488b" providerId="ADAL" clId="{DB1D23D0-10E7-4326-B95F-AA8EB50B813F}" dt="2022-02-04T15:10:09.436" v="24382" actId="1038"/>
          <ac:spMkLst>
            <pc:docMk/>
            <pc:sldMk cId="3704969502" sldId="285"/>
            <ac:spMk id="41" creationId="{D733959C-1D39-E64D-BC58-F02A1B8B0B36}"/>
          </ac:spMkLst>
        </pc:spChg>
        <pc:spChg chg="add mod">
          <ac:chgData name="古賀景介" userId="7402d8c6-4d56-4759-b72f-0a60ad0e488b" providerId="ADAL" clId="{DB1D23D0-10E7-4326-B95F-AA8EB50B813F}" dt="2022-02-04T15:32:01.160" v="24696" actId="1076"/>
          <ac:spMkLst>
            <pc:docMk/>
            <pc:sldMk cId="3704969502" sldId="285"/>
            <ac:spMk id="43" creationId="{CC40AD60-B662-784F-9983-7E935CFCAA3A}"/>
          </ac:spMkLst>
        </pc:spChg>
        <pc:spChg chg="mod">
          <ac:chgData name="古賀景介" userId="7402d8c6-4d56-4759-b72f-0a60ad0e488b" providerId="ADAL" clId="{DB1D23D0-10E7-4326-B95F-AA8EB50B813F}" dt="2022-02-04T14:56:48.265" v="24180"/>
          <ac:spMkLst>
            <pc:docMk/>
            <pc:sldMk cId="3704969502" sldId="285"/>
            <ac:spMk id="48" creationId="{6A047C86-B466-40DE-B3DE-4C39F328A53F}"/>
          </ac:spMkLst>
        </pc:spChg>
        <pc:spChg chg="mod">
          <ac:chgData name="古賀景介" userId="7402d8c6-4d56-4759-b72f-0a60ad0e488b" providerId="ADAL" clId="{DB1D23D0-10E7-4326-B95F-AA8EB50B813F}" dt="2022-02-04T14:57:37.364" v="24200"/>
          <ac:spMkLst>
            <pc:docMk/>
            <pc:sldMk cId="3704969502" sldId="285"/>
            <ac:spMk id="50" creationId="{D7BAE338-CE5F-4530-B590-A98C28BBAE7C}"/>
          </ac:spMkLst>
        </pc:spChg>
        <pc:spChg chg="mod">
          <ac:chgData name="古賀景介" userId="7402d8c6-4d56-4759-b72f-0a60ad0e488b" providerId="ADAL" clId="{DB1D23D0-10E7-4326-B95F-AA8EB50B813F}" dt="2022-02-04T14:57:44.696" v="24202"/>
          <ac:spMkLst>
            <pc:docMk/>
            <pc:sldMk cId="3704969502" sldId="285"/>
            <ac:spMk id="53" creationId="{19453820-816B-4FA7-868A-10DD68B038DE}"/>
          </ac:spMkLst>
        </pc:spChg>
        <pc:spChg chg="mod">
          <ac:chgData name="古賀景介" userId="7402d8c6-4d56-4759-b72f-0a60ad0e488b" providerId="ADAL" clId="{DB1D23D0-10E7-4326-B95F-AA8EB50B813F}" dt="2022-02-04T14:59:25.433" v="24258" actId="20577"/>
          <ac:spMkLst>
            <pc:docMk/>
            <pc:sldMk cId="3704969502" sldId="285"/>
            <ac:spMk id="56" creationId="{03DDA3A8-6D3F-48C0-94CB-00B0B369C8D1}"/>
          </ac:spMkLst>
        </pc:spChg>
        <pc:spChg chg="mod">
          <ac:chgData name="古賀景介" userId="7402d8c6-4d56-4759-b72f-0a60ad0e488b" providerId="ADAL" clId="{DB1D23D0-10E7-4326-B95F-AA8EB50B813F}" dt="2022-02-04T14:59:29.434" v="24261" actId="20577"/>
          <ac:spMkLst>
            <pc:docMk/>
            <pc:sldMk cId="3704969502" sldId="285"/>
            <ac:spMk id="59" creationId="{2C3701DE-8A7F-4596-9C65-D6B7D8C00DA5}"/>
          </ac:spMkLst>
        </pc:spChg>
        <pc:spChg chg="add mod">
          <ac:chgData name="古賀景介" userId="7402d8c6-4d56-4759-b72f-0a60ad0e488b" providerId="ADAL" clId="{DB1D23D0-10E7-4326-B95F-AA8EB50B813F}" dt="2022-02-04T15:20:52.019" v="24549" actId="14100"/>
          <ac:spMkLst>
            <pc:docMk/>
            <pc:sldMk cId="3704969502" sldId="285"/>
            <ac:spMk id="63" creationId="{06058A77-E742-4276-9578-3D49E39163FB}"/>
          </ac:spMkLst>
        </pc:spChg>
        <pc:spChg chg="mod">
          <ac:chgData name="古賀景介" userId="7402d8c6-4d56-4759-b72f-0a60ad0e488b" providerId="ADAL" clId="{DB1D23D0-10E7-4326-B95F-AA8EB50B813F}" dt="2022-02-04T15:01:16.258" v="24277"/>
          <ac:spMkLst>
            <pc:docMk/>
            <pc:sldMk cId="3704969502" sldId="285"/>
            <ac:spMk id="65" creationId="{D0F75264-5B3C-45CD-8E8D-8874B46FE342}"/>
          </ac:spMkLst>
        </pc:spChg>
        <pc:spChg chg="add mod">
          <ac:chgData name="古賀景介" userId="7402d8c6-4d56-4759-b72f-0a60ad0e488b" providerId="ADAL" clId="{DB1D23D0-10E7-4326-B95F-AA8EB50B813F}" dt="2022-02-04T15:20:52.019" v="24549" actId="14100"/>
          <ac:spMkLst>
            <pc:docMk/>
            <pc:sldMk cId="3704969502" sldId="285"/>
            <ac:spMk id="67" creationId="{F8AADE4B-4811-4319-9949-A613CA52CADE}"/>
          </ac:spMkLst>
        </pc:spChg>
        <pc:spChg chg="mod">
          <ac:chgData name="古賀景介" userId="7402d8c6-4d56-4759-b72f-0a60ad0e488b" providerId="ADAL" clId="{DB1D23D0-10E7-4326-B95F-AA8EB50B813F}" dt="2022-02-04T15:03:00.880" v="24296"/>
          <ac:spMkLst>
            <pc:docMk/>
            <pc:sldMk cId="3704969502" sldId="285"/>
            <ac:spMk id="70" creationId="{EC005D9D-97FD-4A9B-916C-1A4CB4BAB347}"/>
          </ac:spMkLst>
        </pc:spChg>
        <pc:spChg chg="mod">
          <ac:chgData name="古賀景介" userId="7402d8c6-4d56-4759-b72f-0a60ad0e488b" providerId="ADAL" clId="{DB1D23D0-10E7-4326-B95F-AA8EB50B813F}" dt="2022-02-04T15:03:14.305" v="24298"/>
          <ac:spMkLst>
            <pc:docMk/>
            <pc:sldMk cId="3704969502" sldId="285"/>
            <ac:spMk id="72" creationId="{CA0B712A-AC1D-43DE-8B0B-90C2CC57EF14}"/>
          </ac:spMkLst>
        </pc:spChg>
        <pc:spChg chg="mod">
          <ac:chgData name="古賀景介" userId="7402d8c6-4d56-4759-b72f-0a60ad0e488b" providerId="ADAL" clId="{DB1D23D0-10E7-4326-B95F-AA8EB50B813F}" dt="2022-02-04T15:03:14.305" v="24298"/>
          <ac:spMkLst>
            <pc:docMk/>
            <pc:sldMk cId="3704969502" sldId="285"/>
            <ac:spMk id="75" creationId="{F64DA82D-178A-42D2-A3BC-543F7F22682F}"/>
          </ac:spMkLst>
        </pc:spChg>
        <pc:spChg chg="mod">
          <ac:chgData name="古賀景介" userId="7402d8c6-4d56-4759-b72f-0a60ad0e488b" providerId="ADAL" clId="{DB1D23D0-10E7-4326-B95F-AA8EB50B813F}" dt="2022-02-04T15:03:14.305" v="24298"/>
          <ac:spMkLst>
            <pc:docMk/>
            <pc:sldMk cId="3704969502" sldId="285"/>
            <ac:spMk id="78" creationId="{D0E15CD2-5F26-46A3-9A2B-D73C517DE6D7}"/>
          </ac:spMkLst>
        </pc:spChg>
        <pc:spChg chg="add mod">
          <ac:chgData name="古賀景介" userId="7402d8c6-4d56-4759-b72f-0a60ad0e488b" providerId="ADAL" clId="{DB1D23D0-10E7-4326-B95F-AA8EB50B813F}" dt="2022-02-04T15:20:52.019" v="24549" actId="14100"/>
          <ac:spMkLst>
            <pc:docMk/>
            <pc:sldMk cId="3704969502" sldId="285"/>
            <ac:spMk id="80" creationId="{079D0E67-CD88-4EBE-8687-52DBA78955CA}"/>
          </ac:spMkLst>
        </pc:spChg>
        <pc:spChg chg="mod">
          <ac:chgData name="古賀景介" userId="7402d8c6-4d56-4759-b72f-0a60ad0e488b" providerId="ADAL" clId="{DB1D23D0-10E7-4326-B95F-AA8EB50B813F}" dt="2022-02-04T15:03:32.380" v="24300"/>
          <ac:spMkLst>
            <pc:docMk/>
            <pc:sldMk cId="3704969502" sldId="285"/>
            <ac:spMk id="82" creationId="{5CBB922D-F904-46B0-92C9-7F53FB643859}"/>
          </ac:spMkLst>
        </pc:spChg>
        <pc:spChg chg="mod">
          <ac:chgData name="古賀景介" userId="7402d8c6-4d56-4759-b72f-0a60ad0e488b" providerId="ADAL" clId="{DB1D23D0-10E7-4326-B95F-AA8EB50B813F}" dt="2022-02-04T15:03:41.226" v="24304" actId="20577"/>
          <ac:spMkLst>
            <pc:docMk/>
            <pc:sldMk cId="3704969502" sldId="285"/>
            <ac:spMk id="85" creationId="{0A759FF5-EB01-4EF9-825E-510BFDA5E10A}"/>
          </ac:spMkLst>
        </pc:spChg>
        <pc:spChg chg="add mod">
          <ac:chgData name="古賀景介" userId="7402d8c6-4d56-4759-b72f-0a60ad0e488b" providerId="ADAL" clId="{DB1D23D0-10E7-4326-B95F-AA8EB50B813F}" dt="2022-02-04T15:20:52.019" v="24549" actId="14100"/>
          <ac:spMkLst>
            <pc:docMk/>
            <pc:sldMk cId="3704969502" sldId="285"/>
            <ac:spMk id="87" creationId="{A8A75333-F05E-4276-BA04-A6F695152C67}"/>
          </ac:spMkLst>
        </pc:spChg>
        <pc:spChg chg="add del mod">
          <ac:chgData name="古賀景介" userId="7402d8c6-4d56-4759-b72f-0a60ad0e488b" providerId="ADAL" clId="{DB1D23D0-10E7-4326-B95F-AA8EB50B813F}" dt="2022-02-04T15:16:11.780" v="24475" actId="478"/>
          <ac:spMkLst>
            <pc:docMk/>
            <pc:sldMk cId="3704969502" sldId="285"/>
            <ac:spMk id="88" creationId="{2F0701F9-2A3B-4807-A1A1-30395D382587}"/>
          </ac:spMkLst>
        </pc:spChg>
        <pc:spChg chg="mod">
          <ac:chgData name="古賀景介" userId="7402d8c6-4d56-4759-b72f-0a60ad0e488b" providerId="ADAL" clId="{DB1D23D0-10E7-4326-B95F-AA8EB50B813F}" dt="2022-02-04T15:09:40.770" v="24356"/>
          <ac:spMkLst>
            <pc:docMk/>
            <pc:sldMk cId="3704969502" sldId="285"/>
            <ac:spMk id="117" creationId="{C21F43D5-7DCE-43B4-A4BA-88C5674C817F}"/>
          </ac:spMkLst>
        </pc:spChg>
        <pc:spChg chg="add mod">
          <ac:chgData name="古賀景介" userId="7402d8c6-4d56-4759-b72f-0a60ad0e488b" providerId="ADAL" clId="{DB1D23D0-10E7-4326-B95F-AA8EB50B813F}" dt="2022-02-04T15:16:57.406" v="24488" actId="1035"/>
          <ac:spMkLst>
            <pc:docMk/>
            <pc:sldMk cId="3704969502" sldId="285"/>
            <ac:spMk id="164" creationId="{12FB875A-87C1-4AEC-B4E1-1D11B46CBBC5}"/>
          </ac:spMkLst>
        </pc:spChg>
        <pc:spChg chg="add mod">
          <ac:chgData name="古賀景介" userId="7402d8c6-4d56-4759-b72f-0a60ad0e488b" providerId="ADAL" clId="{DB1D23D0-10E7-4326-B95F-AA8EB50B813F}" dt="2022-02-04T15:17:59.660" v="24494" actId="14100"/>
          <ac:spMkLst>
            <pc:docMk/>
            <pc:sldMk cId="3704969502" sldId="285"/>
            <ac:spMk id="167" creationId="{68184844-25A4-4BC9-A590-DB3C1FFA846F}"/>
          </ac:spMkLst>
        </pc:spChg>
        <pc:spChg chg="add mod">
          <ac:chgData name="古賀景介" userId="7402d8c6-4d56-4759-b72f-0a60ad0e488b" providerId="ADAL" clId="{DB1D23D0-10E7-4326-B95F-AA8EB50B813F}" dt="2022-02-04T15:18:22.801" v="24498" actId="1076"/>
          <ac:spMkLst>
            <pc:docMk/>
            <pc:sldMk cId="3704969502" sldId="285"/>
            <ac:spMk id="170" creationId="{F038EF7F-76DB-4824-A80F-AD6E99E1FB78}"/>
          </ac:spMkLst>
        </pc:spChg>
        <pc:spChg chg="add mod">
          <ac:chgData name="古賀景介" userId="7402d8c6-4d56-4759-b72f-0a60ad0e488b" providerId="ADAL" clId="{DB1D23D0-10E7-4326-B95F-AA8EB50B813F}" dt="2022-02-04T15:22:14.230" v="24557" actId="14100"/>
          <ac:spMkLst>
            <pc:docMk/>
            <pc:sldMk cId="3704969502" sldId="285"/>
            <ac:spMk id="181" creationId="{649F881F-CA32-46A1-AD7A-3A676D7C4F83}"/>
          </ac:spMkLst>
        </pc:spChg>
        <pc:spChg chg="add mod">
          <ac:chgData name="古賀景介" userId="7402d8c6-4d56-4759-b72f-0a60ad0e488b" providerId="ADAL" clId="{DB1D23D0-10E7-4326-B95F-AA8EB50B813F}" dt="2022-02-04T15:29:32.271" v="24605" actId="404"/>
          <ac:spMkLst>
            <pc:docMk/>
            <pc:sldMk cId="3704969502" sldId="285"/>
            <ac:spMk id="207" creationId="{B0A0C66F-288D-4DB3-AA4A-C476CB3B3013}"/>
          </ac:spMkLst>
        </pc:spChg>
        <pc:spChg chg="add mod">
          <ac:chgData name="古賀景介" userId="7402d8c6-4d56-4759-b72f-0a60ad0e488b" providerId="ADAL" clId="{DB1D23D0-10E7-4326-B95F-AA8EB50B813F}" dt="2022-02-04T15:30:00.226" v="24631" actId="1076"/>
          <ac:spMkLst>
            <pc:docMk/>
            <pc:sldMk cId="3704969502" sldId="285"/>
            <ac:spMk id="208" creationId="{01473F22-E3E4-48F9-A8B5-98446145A895}"/>
          </ac:spMkLst>
        </pc:spChg>
        <pc:spChg chg="add mod">
          <ac:chgData name="古賀景介" userId="7402d8c6-4d56-4759-b72f-0a60ad0e488b" providerId="ADAL" clId="{DB1D23D0-10E7-4326-B95F-AA8EB50B813F}" dt="2022-02-04T15:30:21.094" v="24664" actId="1076"/>
          <ac:spMkLst>
            <pc:docMk/>
            <pc:sldMk cId="3704969502" sldId="285"/>
            <ac:spMk id="209" creationId="{85987ADE-4A3F-487B-9FC5-1F54C7D7AFA8}"/>
          </ac:spMkLst>
        </pc:spChg>
        <pc:spChg chg="add mod">
          <ac:chgData name="古賀景介" userId="7402d8c6-4d56-4759-b72f-0a60ad0e488b" providerId="ADAL" clId="{DB1D23D0-10E7-4326-B95F-AA8EB50B813F}" dt="2022-02-04T15:45:32.127" v="24931" actId="1076"/>
          <ac:spMkLst>
            <pc:docMk/>
            <pc:sldMk cId="3704969502" sldId="285"/>
            <ac:spMk id="210" creationId="{1C17136E-AE0E-4AE1-A751-0E0F2387EE7A}"/>
          </ac:spMkLst>
        </pc:spChg>
        <pc:spChg chg="add mod">
          <ac:chgData name="古賀景介" userId="7402d8c6-4d56-4759-b72f-0a60ad0e488b" providerId="ADAL" clId="{DB1D23D0-10E7-4326-B95F-AA8EB50B813F}" dt="2022-02-04T15:32:47.104" v="24759" actId="1076"/>
          <ac:spMkLst>
            <pc:docMk/>
            <pc:sldMk cId="3704969502" sldId="285"/>
            <ac:spMk id="214" creationId="{63E4071D-059D-4509-A5D6-D2B5DE451C1A}"/>
          </ac:spMkLst>
        </pc:spChg>
        <pc:spChg chg="add mod">
          <ac:chgData name="古賀景介" userId="7402d8c6-4d56-4759-b72f-0a60ad0e488b" providerId="ADAL" clId="{DB1D23D0-10E7-4326-B95F-AA8EB50B813F}" dt="2022-02-04T15:33:03.383" v="24774" actId="1076"/>
          <ac:spMkLst>
            <pc:docMk/>
            <pc:sldMk cId="3704969502" sldId="285"/>
            <ac:spMk id="215" creationId="{51BBAC50-5026-4B19-AE1D-57511406A79A}"/>
          </ac:spMkLst>
        </pc:spChg>
        <pc:spChg chg="add mod">
          <ac:chgData name="古賀景介" userId="7402d8c6-4d56-4759-b72f-0a60ad0e488b" providerId="ADAL" clId="{DB1D23D0-10E7-4326-B95F-AA8EB50B813F}" dt="2022-02-04T15:33:12.952" v="24785" actId="20577"/>
          <ac:spMkLst>
            <pc:docMk/>
            <pc:sldMk cId="3704969502" sldId="285"/>
            <ac:spMk id="216" creationId="{2DDB5A5F-BB1C-4012-8C32-8E3E6D05EEDD}"/>
          </ac:spMkLst>
        </pc:spChg>
        <pc:spChg chg="add mod">
          <ac:chgData name="古賀景介" userId="7402d8c6-4d56-4759-b72f-0a60ad0e488b" providerId="ADAL" clId="{DB1D23D0-10E7-4326-B95F-AA8EB50B813F}" dt="2022-02-04T15:33:32.744" v="24806" actId="1076"/>
          <ac:spMkLst>
            <pc:docMk/>
            <pc:sldMk cId="3704969502" sldId="285"/>
            <ac:spMk id="217" creationId="{413AF0A7-D86E-41A2-8CBA-15BC4DF793D1}"/>
          </ac:spMkLst>
        </pc:spChg>
        <pc:spChg chg="add mod">
          <ac:chgData name="古賀景介" userId="7402d8c6-4d56-4759-b72f-0a60ad0e488b" providerId="ADAL" clId="{DB1D23D0-10E7-4326-B95F-AA8EB50B813F}" dt="2022-02-04T15:45:44.233" v="24934" actId="1076"/>
          <ac:spMkLst>
            <pc:docMk/>
            <pc:sldMk cId="3704969502" sldId="285"/>
            <ac:spMk id="231" creationId="{FDFF70FE-2514-434D-96DB-CE4853B6574D}"/>
          </ac:spMkLst>
        </pc:spChg>
        <pc:grpChg chg="add del mod">
          <ac:chgData name="古賀景介" userId="7402d8c6-4d56-4759-b72f-0a60ad0e488b" providerId="ADAL" clId="{DB1D23D0-10E7-4326-B95F-AA8EB50B813F}" dt="2022-02-04T14:55:27.571" v="24167" actId="478"/>
          <ac:grpSpMkLst>
            <pc:docMk/>
            <pc:sldMk cId="3704969502" sldId="285"/>
            <ac:grpSpMk id="5" creationId="{D4294981-BBF7-4608-8E19-E60216987AB0}"/>
          </ac:grpSpMkLst>
        </pc:grpChg>
        <pc:grpChg chg="add mod">
          <ac:chgData name="古賀景介" userId="7402d8c6-4d56-4759-b72f-0a60ad0e488b" providerId="ADAL" clId="{DB1D23D0-10E7-4326-B95F-AA8EB50B813F}" dt="2022-02-04T15:31:36.134" v="24693" actId="1035"/>
          <ac:grpSpMkLst>
            <pc:docMk/>
            <pc:sldMk cId="3704969502" sldId="285"/>
            <ac:grpSpMk id="11" creationId="{D5D14427-83DB-4A9D-8DB1-4D9E75C4E816}"/>
          </ac:grpSpMkLst>
        </pc:grpChg>
        <pc:grpChg chg="add mod">
          <ac:chgData name="古賀景介" userId="7402d8c6-4d56-4759-b72f-0a60ad0e488b" providerId="ADAL" clId="{DB1D23D0-10E7-4326-B95F-AA8EB50B813F}" dt="2022-02-04T15:20:41.125" v="24548" actId="1035"/>
          <ac:grpSpMkLst>
            <pc:docMk/>
            <pc:sldMk cId="3704969502" sldId="285"/>
            <ac:grpSpMk id="14" creationId="{BF9660D0-ADC9-4FC0-B92C-1BEFE33AE262}"/>
          </ac:grpSpMkLst>
        </pc:grpChg>
        <pc:grpChg chg="add mod">
          <ac:chgData name="古賀景介" userId="7402d8c6-4d56-4759-b72f-0a60ad0e488b" providerId="ADAL" clId="{DB1D23D0-10E7-4326-B95F-AA8EB50B813F}" dt="2022-02-04T15:07:03.984" v="24342" actId="1076"/>
          <ac:grpSpMkLst>
            <pc:docMk/>
            <pc:sldMk cId="3704969502" sldId="285"/>
            <ac:grpSpMk id="17" creationId="{A067ECDC-7EC4-4565-9BD4-73FC5131E416}"/>
          </ac:grpSpMkLst>
        </pc:grpChg>
        <pc:grpChg chg="add mod">
          <ac:chgData name="古賀景介" userId="7402d8c6-4d56-4759-b72f-0a60ad0e488b" providerId="ADAL" clId="{DB1D23D0-10E7-4326-B95F-AA8EB50B813F}" dt="2022-02-04T15:06:26.061" v="24337" actId="1076"/>
          <ac:grpSpMkLst>
            <pc:docMk/>
            <pc:sldMk cId="3704969502" sldId="285"/>
            <ac:grpSpMk id="22" creationId="{523115B6-EA7C-4DFE-93DF-9166285E1C3C}"/>
          </ac:grpSpMkLst>
        </pc:grpChg>
        <pc:grpChg chg="add mod">
          <ac:chgData name="古賀景介" userId="7402d8c6-4d56-4759-b72f-0a60ad0e488b" providerId="ADAL" clId="{DB1D23D0-10E7-4326-B95F-AA8EB50B813F}" dt="2022-02-04T15:28:20.823" v="24586" actId="1076"/>
          <ac:grpSpMkLst>
            <pc:docMk/>
            <pc:sldMk cId="3704969502" sldId="285"/>
            <ac:grpSpMk id="29" creationId="{02B3F46C-1556-474F-86CB-0D74233A22AE}"/>
          </ac:grpSpMkLst>
        </pc:grpChg>
        <pc:grpChg chg="add mod">
          <ac:chgData name="古賀景介" userId="7402d8c6-4d56-4759-b72f-0a60ad0e488b" providerId="ADAL" clId="{DB1D23D0-10E7-4326-B95F-AA8EB50B813F}" dt="2022-02-04T15:32:43.358" v="24758" actId="1076"/>
          <ac:grpSpMkLst>
            <pc:docMk/>
            <pc:sldMk cId="3704969502" sldId="285"/>
            <ac:grpSpMk id="34" creationId="{8E3A8343-A0C6-4106-8788-AA9F6CD0E676}"/>
          </ac:grpSpMkLst>
        </pc:grpChg>
        <pc:grpChg chg="add mod">
          <ac:chgData name="古賀景介" userId="7402d8c6-4d56-4759-b72f-0a60ad0e488b" providerId="ADAL" clId="{DB1D23D0-10E7-4326-B95F-AA8EB50B813F}" dt="2022-02-04T15:26:34.515" v="24577" actId="1076"/>
          <ac:grpSpMkLst>
            <pc:docMk/>
            <pc:sldMk cId="3704969502" sldId="285"/>
            <ac:grpSpMk id="37" creationId="{8C20B681-5F56-44BF-B70F-9AD1551D7EEB}"/>
          </ac:grpSpMkLst>
        </pc:grpChg>
        <pc:grpChg chg="add mod">
          <ac:chgData name="古賀景介" userId="7402d8c6-4d56-4759-b72f-0a60ad0e488b" providerId="ADAL" clId="{DB1D23D0-10E7-4326-B95F-AA8EB50B813F}" dt="2022-02-04T15:10:09.436" v="24382" actId="1038"/>
          <ac:grpSpMkLst>
            <pc:docMk/>
            <pc:sldMk cId="3704969502" sldId="285"/>
            <ac:grpSpMk id="42" creationId="{2F85A601-19B1-4CD2-9BFE-8E252A7736A1}"/>
          </ac:grpSpMkLst>
        </pc:grpChg>
        <pc:grpChg chg="add mod">
          <ac:chgData name="古賀景介" userId="7402d8c6-4d56-4759-b72f-0a60ad0e488b" providerId="ADAL" clId="{DB1D23D0-10E7-4326-B95F-AA8EB50B813F}" dt="2022-02-04T15:32:01.160" v="24696" actId="1076"/>
          <ac:grpSpMkLst>
            <pc:docMk/>
            <pc:sldMk cId="3704969502" sldId="285"/>
            <ac:grpSpMk id="45" creationId="{58E651AE-269D-461F-A49A-7BD0790B9E31}"/>
          </ac:grpSpMkLst>
        </pc:grpChg>
        <pc:grpChg chg="add mod">
          <ac:chgData name="古賀景介" userId="7402d8c6-4d56-4759-b72f-0a60ad0e488b" providerId="ADAL" clId="{DB1D23D0-10E7-4326-B95F-AA8EB50B813F}" dt="2022-02-04T15:31:36.134" v="24693" actId="1035"/>
          <ac:grpSpMkLst>
            <pc:docMk/>
            <pc:sldMk cId="3704969502" sldId="285"/>
            <ac:grpSpMk id="46" creationId="{0ED497D5-786B-4322-BC3F-1786F55C16FB}"/>
          </ac:grpSpMkLst>
        </pc:grpChg>
        <pc:grpChg chg="add del mod">
          <ac:chgData name="古賀景介" userId="7402d8c6-4d56-4759-b72f-0a60ad0e488b" providerId="ADAL" clId="{DB1D23D0-10E7-4326-B95F-AA8EB50B813F}" dt="2022-02-04T14:58:25.909" v="24244" actId="478"/>
          <ac:grpSpMkLst>
            <pc:docMk/>
            <pc:sldMk cId="3704969502" sldId="285"/>
            <ac:grpSpMk id="49" creationId="{D82D0BB8-04E8-4EF7-A054-A8E950185AC2}"/>
          </ac:grpSpMkLst>
        </pc:grpChg>
        <pc:grpChg chg="add del mod">
          <ac:chgData name="古賀景介" userId="7402d8c6-4d56-4759-b72f-0a60ad0e488b" providerId="ADAL" clId="{DB1D23D0-10E7-4326-B95F-AA8EB50B813F}" dt="2022-02-04T14:58:24.984" v="24243" actId="478"/>
          <ac:grpSpMkLst>
            <pc:docMk/>
            <pc:sldMk cId="3704969502" sldId="285"/>
            <ac:grpSpMk id="52" creationId="{E8B79F53-84D2-4B37-925D-7755A0B7295C}"/>
          </ac:grpSpMkLst>
        </pc:grpChg>
        <pc:grpChg chg="add mod">
          <ac:chgData name="古賀景介" userId="7402d8c6-4d56-4759-b72f-0a60ad0e488b" providerId="ADAL" clId="{DB1D23D0-10E7-4326-B95F-AA8EB50B813F}" dt="2022-02-04T15:20:41.125" v="24548" actId="1035"/>
          <ac:grpSpMkLst>
            <pc:docMk/>
            <pc:sldMk cId="3704969502" sldId="285"/>
            <ac:grpSpMk id="55" creationId="{856ACAE0-2C3D-45D8-82E1-7FD5397BBD66}"/>
          </ac:grpSpMkLst>
        </pc:grpChg>
        <pc:grpChg chg="add mod">
          <ac:chgData name="古賀景介" userId="7402d8c6-4d56-4759-b72f-0a60ad0e488b" providerId="ADAL" clId="{DB1D23D0-10E7-4326-B95F-AA8EB50B813F}" dt="2022-02-04T15:20:41.125" v="24548" actId="1035"/>
          <ac:grpSpMkLst>
            <pc:docMk/>
            <pc:sldMk cId="3704969502" sldId="285"/>
            <ac:grpSpMk id="58" creationId="{E7FE9E56-B9C1-4E0A-B0E1-589A55D5FC1B}"/>
          </ac:grpSpMkLst>
        </pc:grpChg>
        <pc:grpChg chg="add mod">
          <ac:chgData name="古賀景介" userId="7402d8c6-4d56-4759-b72f-0a60ad0e488b" providerId="ADAL" clId="{DB1D23D0-10E7-4326-B95F-AA8EB50B813F}" dt="2022-02-04T15:02:51.945" v="24295" actId="1076"/>
          <ac:grpSpMkLst>
            <pc:docMk/>
            <pc:sldMk cId="3704969502" sldId="285"/>
            <ac:grpSpMk id="61" creationId="{18C7F93B-9015-4EF3-AB38-296ECFD9861E}"/>
          </ac:grpSpMkLst>
        </pc:grpChg>
        <pc:grpChg chg="add mod">
          <ac:chgData name="古賀景介" userId="7402d8c6-4d56-4759-b72f-0a60ad0e488b" providerId="ADAL" clId="{DB1D23D0-10E7-4326-B95F-AA8EB50B813F}" dt="2022-02-04T15:28:17.100" v="24585" actId="1076"/>
          <ac:grpSpMkLst>
            <pc:docMk/>
            <pc:sldMk cId="3704969502" sldId="285"/>
            <ac:grpSpMk id="62" creationId="{008DC349-9F46-4C30-BA7B-8C408A907567}"/>
          </ac:grpSpMkLst>
        </pc:grpChg>
        <pc:grpChg chg="add mod">
          <ac:chgData name="古賀景介" userId="7402d8c6-4d56-4759-b72f-0a60ad0e488b" providerId="ADAL" clId="{DB1D23D0-10E7-4326-B95F-AA8EB50B813F}" dt="2022-02-04T15:01:42.467" v="24283" actId="1076"/>
          <ac:grpSpMkLst>
            <pc:docMk/>
            <pc:sldMk cId="3704969502" sldId="285"/>
            <ac:grpSpMk id="64" creationId="{1E38F8EF-DF04-48D7-AE89-33F6C46DB223}"/>
          </ac:grpSpMkLst>
        </pc:grpChg>
        <pc:grpChg chg="add mod">
          <ac:chgData name="古賀景介" userId="7402d8c6-4d56-4759-b72f-0a60ad0e488b" providerId="ADAL" clId="{DB1D23D0-10E7-4326-B95F-AA8EB50B813F}" dt="2022-02-04T15:31:36.134" v="24693" actId="1035"/>
          <ac:grpSpMkLst>
            <pc:docMk/>
            <pc:sldMk cId="3704969502" sldId="285"/>
            <ac:grpSpMk id="68" creationId="{FBE55D80-7B56-45A3-8A2E-674BA3E622C2}"/>
          </ac:grpSpMkLst>
        </pc:grpChg>
        <pc:grpChg chg="add mod">
          <ac:chgData name="古賀景介" userId="7402d8c6-4d56-4759-b72f-0a60ad0e488b" providerId="ADAL" clId="{DB1D23D0-10E7-4326-B95F-AA8EB50B813F}" dt="2022-02-04T15:20:41.125" v="24548" actId="1035"/>
          <ac:grpSpMkLst>
            <pc:docMk/>
            <pc:sldMk cId="3704969502" sldId="285"/>
            <ac:grpSpMk id="71" creationId="{71750E0F-3354-4AFD-A988-FCDB0C44ADD1}"/>
          </ac:grpSpMkLst>
        </pc:grpChg>
        <pc:grpChg chg="add mod">
          <ac:chgData name="古賀景介" userId="7402d8c6-4d56-4759-b72f-0a60ad0e488b" providerId="ADAL" clId="{DB1D23D0-10E7-4326-B95F-AA8EB50B813F}" dt="2022-02-04T15:20:41.125" v="24548" actId="1035"/>
          <ac:grpSpMkLst>
            <pc:docMk/>
            <pc:sldMk cId="3704969502" sldId="285"/>
            <ac:grpSpMk id="74" creationId="{1D04056F-4F1C-4E1D-BBCA-20964DBE776D}"/>
          </ac:grpSpMkLst>
        </pc:grpChg>
        <pc:grpChg chg="add mod">
          <ac:chgData name="古賀景介" userId="7402d8c6-4d56-4759-b72f-0a60ad0e488b" providerId="ADAL" clId="{DB1D23D0-10E7-4326-B95F-AA8EB50B813F}" dt="2022-02-04T15:03:23.573" v="24299" actId="1076"/>
          <ac:grpSpMkLst>
            <pc:docMk/>
            <pc:sldMk cId="3704969502" sldId="285"/>
            <ac:grpSpMk id="77" creationId="{A4ADD352-0B52-429B-87CE-0E88071F6BF6}"/>
          </ac:grpSpMkLst>
        </pc:grpChg>
        <pc:grpChg chg="add mod">
          <ac:chgData name="古賀景介" userId="7402d8c6-4d56-4759-b72f-0a60ad0e488b" providerId="ADAL" clId="{DB1D23D0-10E7-4326-B95F-AA8EB50B813F}" dt="2022-02-04T15:03:36.022" v="24301" actId="1076"/>
          <ac:grpSpMkLst>
            <pc:docMk/>
            <pc:sldMk cId="3704969502" sldId="285"/>
            <ac:grpSpMk id="81" creationId="{98747C20-511F-48D2-AB97-55269159692E}"/>
          </ac:grpSpMkLst>
        </pc:grpChg>
        <pc:grpChg chg="add mod">
          <ac:chgData name="古賀景介" userId="7402d8c6-4d56-4759-b72f-0a60ad0e488b" providerId="ADAL" clId="{DB1D23D0-10E7-4326-B95F-AA8EB50B813F}" dt="2022-02-04T15:20:41.125" v="24548" actId="1035"/>
          <ac:grpSpMkLst>
            <pc:docMk/>
            <pc:sldMk cId="3704969502" sldId="285"/>
            <ac:grpSpMk id="84" creationId="{EDDC5678-4F2B-4CDF-8573-F4753A050CAC}"/>
          </ac:grpSpMkLst>
        </pc:grpChg>
        <pc:grpChg chg="add mod">
          <ac:chgData name="古賀景介" userId="7402d8c6-4d56-4759-b72f-0a60ad0e488b" providerId="ADAL" clId="{DB1D23D0-10E7-4326-B95F-AA8EB50B813F}" dt="2022-02-04T15:44:39.884" v="24922" actId="1076"/>
          <ac:grpSpMkLst>
            <pc:docMk/>
            <pc:sldMk cId="3704969502" sldId="285"/>
            <ac:grpSpMk id="115" creationId="{D95FB0C0-511B-4C0F-A70C-87CC7C9183B3}"/>
          </ac:grpSpMkLst>
        </pc:grpChg>
        <pc:picChg chg="add mod topLvl">
          <ac:chgData name="古賀景介" userId="7402d8c6-4d56-4759-b72f-0a60ad0e488b" providerId="ADAL" clId="{DB1D23D0-10E7-4326-B95F-AA8EB50B813F}" dt="2022-02-04T15:31:36.134" v="24693" actId="1035"/>
          <ac:picMkLst>
            <pc:docMk/>
            <pc:sldMk cId="3704969502" sldId="285"/>
            <ac:picMk id="8" creationId="{AF1FFEB6-FB83-457E-AB2C-62E2A820C7B0}"/>
          </ac:picMkLst>
        </pc:picChg>
        <pc:picChg chg="add mod">
          <ac:chgData name="古賀景介" userId="7402d8c6-4d56-4759-b72f-0a60ad0e488b" providerId="ADAL" clId="{DB1D23D0-10E7-4326-B95F-AA8EB50B813F}" dt="2022-02-04T14:34:57.590" v="24062" actId="164"/>
          <ac:picMkLst>
            <pc:docMk/>
            <pc:sldMk cId="3704969502" sldId="285"/>
            <ac:picMk id="9" creationId="{ED55730C-2019-4965-8185-06F2F413B899}"/>
          </ac:picMkLst>
        </pc:picChg>
        <pc:picChg chg="add mod">
          <ac:chgData name="古賀景介" userId="7402d8c6-4d56-4759-b72f-0a60ad0e488b" providerId="ADAL" clId="{DB1D23D0-10E7-4326-B95F-AA8EB50B813F}" dt="2022-02-04T14:35:43.459" v="24070" actId="164"/>
          <ac:picMkLst>
            <pc:docMk/>
            <pc:sldMk cId="3704969502" sldId="285"/>
            <ac:picMk id="13" creationId="{4BE4DF6D-AAAA-420C-8A75-8F3B99FB1124}"/>
          </ac:picMkLst>
        </pc:picChg>
        <pc:picChg chg="add mod">
          <ac:chgData name="古賀景介" userId="7402d8c6-4d56-4759-b72f-0a60ad0e488b" providerId="ADAL" clId="{DB1D23D0-10E7-4326-B95F-AA8EB50B813F}" dt="2022-02-04T14:36:36.503" v="24085" actId="164"/>
          <ac:picMkLst>
            <pc:docMk/>
            <pc:sldMk cId="3704969502" sldId="285"/>
            <ac:picMk id="16" creationId="{10F65DD9-457E-44BC-AB28-5A5857B9EFF9}"/>
          </ac:picMkLst>
        </pc:picChg>
        <pc:picChg chg="add mod">
          <ac:chgData name="古賀景介" userId="7402d8c6-4d56-4759-b72f-0a60ad0e488b" providerId="ADAL" clId="{DB1D23D0-10E7-4326-B95F-AA8EB50B813F}" dt="2022-02-04T14:59:05.461" v="24252" actId="164"/>
          <ac:picMkLst>
            <pc:docMk/>
            <pc:sldMk cId="3704969502" sldId="285"/>
            <ac:picMk id="19" creationId="{C68AB9F5-0B62-4BB0-94BD-5ACE8D19B9BD}"/>
          </ac:picMkLst>
        </pc:picChg>
        <pc:picChg chg="add mod">
          <ac:chgData name="古賀景介" userId="7402d8c6-4d56-4759-b72f-0a60ad0e488b" providerId="ADAL" clId="{DB1D23D0-10E7-4326-B95F-AA8EB50B813F}" dt="2022-02-04T14:37:43.191" v="24099" actId="164"/>
          <ac:picMkLst>
            <pc:docMk/>
            <pc:sldMk cId="3704969502" sldId="285"/>
            <ac:picMk id="21" creationId="{85B14028-F198-4460-AE66-B5F4DCEBD4B4}"/>
          </ac:picMkLst>
        </pc:picChg>
        <pc:picChg chg="add del mod">
          <ac:chgData name="古賀景介" userId="7402d8c6-4d56-4759-b72f-0a60ad0e488b" providerId="ADAL" clId="{DB1D23D0-10E7-4326-B95F-AA8EB50B813F}" dt="2022-02-04T14:38:29.241" v="24101" actId="478"/>
          <ac:picMkLst>
            <pc:docMk/>
            <pc:sldMk cId="3704969502" sldId="285"/>
            <ac:picMk id="24" creationId="{690AFB64-897A-46A9-9250-AFB999265AF4}"/>
          </ac:picMkLst>
        </pc:picChg>
        <pc:picChg chg="add mod">
          <ac:chgData name="古賀景介" userId="7402d8c6-4d56-4759-b72f-0a60ad0e488b" providerId="ADAL" clId="{DB1D23D0-10E7-4326-B95F-AA8EB50B813F}" dt="2022-02-04T14:40:23.691" v="24117" actId="164"/>
          <ac:picMkLst>
            <pc:docMk/>
            <pc:sldMk cId="3704969502" sldId="285"/>
            <ac:picMk id="28" creationId="{6AE6824B-06EE-402E-99B2-A7A6445C14D0}"/>
          </ac:picMkLst>
        </pc:picChg>
        <pc:picChg chg="add mod">
          <ac:chgData name="古賀景介" userId="7402d8c6-4d56-4759-b72f-0a60ad0e488b" providerId="ADAL" clId="{DB1D23D0-10E7-4326-B95F-AA8EB50B813F}" dt="2022-02-04T15:00:10.907" v="24267" actId="164"/>
          <ac:picMkLst>
            <pc:docMk/>
            <pc:sldMk cId="3704969502" sldId="285"/>
            <ac:picMk id="31" creationId="{EB5C67BF-BD19-4DD8-8BC0-AFD03C2DED49}"/>
          </ac:picMkLst>
        </pc:picChg>
        <pc:picChg chg="add mod">
          <ac:chgData name="古賀景介" userId="7402d8c6-4d56-4759-b72f-0a60ad0e488b" providerId="ADAL" clId="{DB1D23D0-10E7-4326-B95F-AA8EB50B813F}" dt="2022-02-04T14:41:58.980" v="24134" actId="164"/>
          <ac:picMkLst>
            <pc:docMk/>
            <pc:sldMk cId="3704969502" sldId="285"/>
            <ac:picMk id="33" creationId="{53A77E88-A59C-451C-9732-A76AE78053BC}"/>
          </ac:picMkLst>
        </pc:picChg>
        <pc:picChg chg="add mod">
          <ac:chgData name="古賀景介" userId="7402d8c6-4d56-4759-b72f-0a60ad0e488b" providerId="ADAL" clId="{DB1D23D0-10E7-4326-B95F-AA8EB50B813F}" dt="2022-02-04T14:42:56.913" v="24142" actId="164"/>
          <ac:picMkLst>
            <pc:docMk/>
            <pc:sldMk cId="3704969502" sldId="285"/>
            <ac:picMk id="36" creationId="{A14DF1D3-1455-48AB-BD7B-8B51402F83F8}"/>
          </ac:picMkLst>
        </pc:picChg>
        <pc:picChg chg="add mod">
          <ac:chgData name="古賀景介" userId="7402d8c6-4d56-4759-b72f-0a60ad0e488b" providerId="ADAL" clId="{DB1D23D0-10E7-4326-B95F-AA8EB50B813F}" dt="2022-02-04T15:44:51.338" v="24927" actId="1038"/>
          <ac:picMkLst>
            <pc:docMk/>
            <pc:sldMk cId="3704969502" sldId="285"/>
            <ac:picMk id="39" creationId="{6A2DD113-ACA7-403C-8ACE-E497CD681063}"/>
          </ac:picMkLst>
        </pc:picChg>
        <pc:picChg chg="add mod">
          <ac:chgData name="古賀景介" userId="7402d8c6-4d56-4759-b72f-0a60ad0e488b" providerId="ADAL" clId="{DB1D23D0-10E7-4326-B95F-AA8EB50B813F}" dt="2022-02-04T15:10:09.436" v="24382" actId="1038"/>
          <ac:picMkLst>
            <pc:docMk/>
            <pc:sldMk cId="3704969502" sldId="285"/>
            <ac:picMk id="40" creationId="{815E87F3-3802-7347-9721-75F2220ED23E}"/>
          </ac:picMkLst>
        </pc:picChg>
        <pc:picChg chg="add mod">
          <ac:chgData name="古賀景介" userId="7402d8c6-4d56-4759-b72f-0a60ad0e488b" providerId="ADAL" clId="{DB1D23D0-10E7-4326-B95F-AA8EB50B813F}" dt="2022-02-04T15:32:01.160" v="24696" actId="1076"/>
          <ac:picMkLst>
            <pc:docMk/>
            <pc:sldMk cId="3704969502" sldId="285"/>
            <ac:picMk id="44" creationId="{D808508E-BB8A-B744-81A6-F5C1AD1DBB5D}"/>
          </ac:picMkLst>
        </pc:picChg>
        <pc:picChg chg="mod">
          <ac:chgData name="古賀景介" userId="7402d8c6-4d56-4759-b72f-0a60ad0e488b" providerId="ADAL" clId="{DB1D23D0-10E7-4326-B95F-AA8EB50B813F}" dt="2022-02-04T14:56:48.265" v="24180"/>
          <ac:picMkLst>
            <pc:docMk/>
            <pc:sldMk cId="3704969502" sldId="285"/>
            <ac:picMk id="47" creationId="{B53B3930-11C4-420D-8B3C-9D09D9F4B7EB}"/>
          </ac:picMkLst>
        </pc:picChg>
        <pc:picChg chg="mod">
          <ac:chgData name="古賀景介" userId="7402d8c6-4d56-4759-b72f-0a60ad0e488b" providerId="ADAL" clId="{DB1D23D0-10E7-4326-B95F-AA8EB50B813F}" dt="2022-02-04T14:57:37.364" v="24200"/>
          <ac:picMkLst>
            <pc:docMk/>
            <pc:sldMk cId="3704969502" sldId="285"/>
            <ac:picMk id="51" creationId="{E5DF8E7D-286F-4AD1-9048-724C19143B09}"/>
          </ac:picMkLst>
        </pc:picChg>
        <pc:picChg chg="mod">
          <ac:chgData name="古賀景介" userId="7402d8c6-4d56-4759-b72f-0a60ad0e488b" providerId="ADAL" clId="{DB1D23D0-10E7-4326-B95F-AA8EB50B813F}" dt="2022-02-04T14:57:44.696" v="24202"/>
          <ac:picMkLst>
            <pc:docMk/>
            <pc:sldMk cId="3704969502" sldId="285"/>
            <ac:picMk id="54" creationId="{8BB487FD-E6A8-424B-9F00-5BC0930AC41E}"/>
          </ac:picMkLst>
        </pc:picChg>
        <pc:picChg chg="mod">
          <ac:chgData name="古賀景介" userId="7402d8c6-4d56-4759-b72f-0a60ad0e488b" providerId="ADAL" clId="{DB1D23D0-10E7-4326-B95F-AA8EB50B813F}" dt="2022-02-04T14:58:28.488" v="24245"/>
          <ac:picMkLst>
            <pc:docMk/>
            <pc:sldMk cId="3704969502" sldId="285"/>
            <ac:picMk id="57" creationId="{3666C5A1-5D4D-4968-BD50-5EC4BFD45A2D}"/>
          </ac:picMkLst>
        </pc:picChg>
        <pc:picChg chg="mod">
          <ac:chgData name="古賀景介" userId="7402d8c6-4d56-4759-b72f-0a60ad0e488b" providerId="ADAL" clId="{DB1D23D0-10E7-4326-B95F-AA8EB50B813F}" dt="2022-02-04T14:58:40.612" v="24249"/>
          <ac:picMkLst>
            <pc:docMk/>
            <pc:sldMk cId="3704969502" sldId="285"/>
            <ac:picMk id="60" creationId="{2C8D684A-84C0-4EAE-8851-979F3396213E}"/>
          </ac:picMkLst>
        </pc:picChg>
        <pc:picChg chg="mod">
          <ac:chgData name="古賀景介" userId="7402d8c6-4d56-4759-b72f-0a60ad0e488b" providerId="ADAL" clId="{DB1D23D0-10E7-4326-B95F-AA8EB50B813F}" dt="2022-02-04T15:01:16.258" v="24277"/>
          <ac:picMkLst>
            <pc:docMk/>
            <pc:sldMk cId="3704969502" sldId="285"/>
            <ac:picMk id="66" creationId="{FCC3E5BD-394F-4ACC-804F-FF4E9B68C744}"/>
          </ac:picMkLst>
        </pc:picChg>
        <pc:picChg chg="mod">
          <ac:chgData name="古賀景介" userId="7402d8c6-4d56-4759-b72f-0a60ad0e488b" providerId="ADAL" clId="{DB1D23D0-10E7-4326-B95F-AA8EB50B813F}" dt="2022-02-04T15:03:00.880" v="24296"/>
          <ac:picMkLst>
            <pc:docMk/>
            <pc:sldMk cId="3704969502" sldId="285"/>
            <ac:picMk id="69" creationId="{E57855E1-5AEE-4054-BBEF-5307C72FC4A7}"/>
          </ac:picMkLst>
        </pc:picChg>
        <pc:picChg chg="mod">
          <ac:chgData name="古賀景介" userId="7402d8c6-4d56-4759-b72f-0a60ad0e488b" providerId="ADAL" clId="{DB1D23D0-10E7-4326-B95F-AA8EB50B813F}" dt="2022-02-04T15:03:14.305" v="24298"/>
          <ac:picMkLst>
            <pc:docMk/>
            <pc:sldMk cId="3704969502" sldId="285"/>
            <ac:picMk id="73" creationId="{2B9681BD-A93D-4479-9CF8-EA33B05309F1}"/>
          </ac:picMkLst>
        </pc:picChg>
        <pc:picChg chg="mod">
          <ac:chgData name="古賀景介" userId="7402d8c6-4d56-4759-b72f-0a60ad0e488b" providerId="ADAL" clId="{DB1D23D0-10E7-4326-B95F-AA8EB50B813F}" dt="2022-02-04T15:03:14.305" v="24298"/>
          <ac:picMkLst>
            <pc:docMk/>
            <pc:sldMk cId="3704969502" sldId="285"/>
            <ac:picMk id="76" creationId="{B6668540-3C9C-40B5-AEBA-F7DF6A0F553B}"/>
          </ac:picMkLst>
        </pc:picChg>
        <pc:picChg chg="mod">
          <ac:chgData name="古賀景介" userId="7402d8c6-4d56-4759-b72f-0a60ad0e488b" providerId="ADAL" clId="{DB1D23D0-10E7-4326-B95F-AA8EB50B813F}" dt="2022-02-04T15:03:14.305" v="24298"/>
          <ac:picMkLst>
            <pc:docMk/>
            <pc:sldMk cId="3704969502" sldId="285"/>
            <ac:picMk id="79" creationId="{BEC82C57-2E23-4ABD-BD26-7854FF644C30}"/>
          </ac:picMkLst>
        </pc:picChg>
        <pc:picChg chg="mod">
          <ac:chgData name="古賀景介" userId="7402d8c6-4d56-4759-b72f-0a60ad0e488b" providerId="ADAL" clId="{DB1D23D0-10E7-4326-B95F-AA8EB50B813F}" dt="2022-02-04T15:03:32.380" v="24300"/>
          <ac:picMkLst>
            <pc:docMk/>
            <pc:sldMk cId="3704969502" sldId="285"/>
            <ac:picMk id="83" creationId="{506EEA3E-6C57-4AC5-9A91-93277BCA5BCF}"/>
          </ac:picMkLst>
        </pc:picChg>
        <pc:picChg chg="mod">
          <ac:chgData name="古賀景介" userId="7402d8c6-4d56-4759-b72f-0a60ad0e488b" providerId="ADAL" clId="{DB1D23D0-10E7-4326-B95F-AA8EB50B813F}" dt="2022-02-04T15:03:32.380" v="24300"/>
          <ac:picMkLst>
            <pc:docMk/>
            <pc:sldMk cId="3704969502" sldId="285"/>
            <ac:picMk id="86" creationId="{20DA8332-14CC-439E-BD49-D7858DCB6A11}"/>
          </ac:picMkLst>
        </pc:picChg>
        <pc:picChg chg="mod">
          <ac:chgData name="古賀景介" userId="7402d8c6-4d56-4759-b72f-0a60ad0e488b" providerId="ADAL" clId="{DB1D23D0-10E7-4326-B95F-AA8EB50B813F}" dt="2022-02-04T15:09:40.770" v="24356"/>
          <ac:picMkLst>
            <pc:docMk/>
            <pc:sldMk cId="3704969502" sldId="285"/>
            <ac:picMk id="116" creationId="{E36A9D88-38A5-4F9E-A63A-25101931C898}"/>
          </ac:picMkLst>
        </pc:picChg>
        <pc:cxnChg chg="add del mod">
          <ac:chgData name="古賀景介" userId="7402d8c6-4d56-4759-b72f-0a60ad0e488b" providerId="ADAL" clId="{DB1D23D0-10E7-4326-B95F-AA8EB50B813F}" dt="2022-02-04T15:04:34.023" v="24311" actId="478"/>
          <ac:cxnSpMkLst>
            <pc:docMk/>
            <pc:sldMk cId="3704969502" sldId="285"/>
            <ac:cxnSpMk id="90" creationId="{886EEFE7-4E01-441F-8145-F19E0F38D1E6}"/>
          </ac:cxnSpMkLst>
        </pc:cxnChg>
        <pc:cxnChg chg="add mod">
          <ac:chgData name="古賀景介" userId="7402d8c6-4d56-4759-b72f-0a60ad0e488b" providerId="ADAL" clId="{DB1D23D0-10E7-4326-B95F-AA8EB50B813F}" dt="2022-02-04T15:27:11.658" v="24582" actId="13822"/>
          <ac:cxnSpMkLst>
            <pc:docMk/>
            <pc:sldMk cId="3704969502" sldId="285"/>
            <ac:cxnSpMk id="92" creationId="{27F70EAE-22C9-4252-8ECE-1E3EA905A602}"/>
          </ac:cxnSpMkLst>
        </pc:cxnChg>
        <pc:cxnChg chg="add mod">
          <ac:chgData name="古賀景介" userId="7402d8c6-4d56-4759-b72f-0a60ad0e488b" providerId="ADAL" clId="{DB1D23D0-10E7-4326-B95F-AA8EB50B813F}" dt="2022-02-04T15:27:11.658" v="24582" actId="13822"/>
          <ac:cxnSpMkLst>
            <pc:docMk/>
            <pc:sldMk cId="3704969502" sldId="285"/>
            <ac:cxnSpMk id="95" creationId="{41DDF394-DA56-4EAD-B341-7DE4BDC62520}"/>
          </ac:cxnSpMkLst>
        </pc:cxnChg>
        <pc:cxnChg chg="add mod">
          <ac:chgData name="古賀景介" userId="7402d8c6-4d56-4759-b72f-0a60ad0e488b" providerId="ADAL" clId="{DB1D23D0-10E7-4326-B95F-AA8EB50B813F}" dt="2022-02-04T15:27:11.658" v="24582" actId="13822"/>
          <ac:cxnSpMkLst>
            <pc:docMk/>
            <pc:sldMk cId="3704969502" sldId="285"/>
            <ac:cxnSpMk id="97" creationId="{254967E5-ACDB-4C10-88C6-2CE6D17ADB3D}"/>
          </ac:cxnSpMkLst>
        </pc:cxnChg>
        <pc:cxnChg chg="add mod">
          <ac:chgData name="古賀景介" userId="7402d8c6-4d56-4759-b72f-0a60ad0e488b" providerId="ADAL" clId="{DB1D23D0-10E7-4326-B95F-AA8EB50B813F}" dt="2022-02-04T15:24:09.716" v="24564" actId="13822"/>
          <ac:cxnSpMkLst>
            <pc:docMk/>
            <pc:sldMk cId="3704969502" sldId="285"/>
            <ac:cxnSpMk id="101" creationId="{3FA11EB5-D162-49B8-9FF4-C007AE7D4E23}"/>
          </ac:cxnSpMkLst>
        </pc:cxnChg>
        <pc:cxnChg chg="add del mod">
          <ac:chgData name="古賀景介" userId="7402d8c6-4d56-4759-b72f-0a60ad0e488b" providerId="ADAL" clId="{DB1D23D0-10E7-4326-B95F-AA8EB50B813F}" dt="2022-02-04T15:08:57.290" v="24351" actId="478"/>
          <ac:cxnSpMkLst>
            <pc:docMk/>
            <pc:sldMk cId="3704969502" sldId="285"/>
            <ac:cxnSpMk id="103" creationId="{D2ED3519-B3FB-449D-98C8-186C77DD9B69}"/>
          </ac:cxnSpMkLst>
        </pc:cxnChg>
        <pc:cxnChg chg="add del mod">
          <ac:chgData name="古賀景介" userId="7402d8c6-4d56-4759-b72f-0a60ad0e488b" providerId="ADAL" clId="{DB1D23D0-10E7-4326-B95F-AA8EB50B813F}" dt="2022-02-04T15:08:56.241" v="24350" actId="478"/>
          <ac:cxnSpMkLst>
            <pc:docMk/>
            <pc:sldMk cId="3704969502" sldId="285"/>
            <ac:cxnSpMk id="106" creationId="{BC2C5191-96FC-4D53-B40E-8498641586A4}"/>
          </ac:cxnSpMkLst>
        </pc:cxnChg>
        <pc:cxnChg chg="add mod">
          <ac:chgData name="古賀景介" userId="7402d8c6-4d56-4759-b72f-0a60ad0e488b" providerId="ADAL" clId="{DB1D23D0-10E7-4326-B95F-AA8EB50B813F}" dt="2022-02-04T15:44:51.338" v="24927" actId="1038"/>
          <ac:cxnSpMkLst>
            <pc:docMk/>
            <pc:sldMk cId="3704969502" sldId="285"/>
            <ac:cxnSpMk id="110" creationId="{07CA8465-B03C-4747-9FA0-756BD45A9778}"/>
          </ac:cxnSpMkLst>
        </pc:cxnChg>
        <pc:cxnChg chg="add mod">
          <ac:chgData name="古賀景介" userId="7402d8c6-4d56-4759-b72f-0a60ad0e488b" providerId="ADAL" clId="{DB1D23D0-10E7-4326-B95F-AA8EB50B813F}" dt="2022-02-04T15:44:51.338" v="24927" actId="1038"/>
          <ac:cxnSpMkLst>
            <pc:docMk/>
            <pc:sldMk cId="3704969502" sldId="285"/>
            <ac:cxnSpMk id="112" creationId="{A047E74C-04DF-4579-98FA-F9CC3544F65F}"/>
          </ac:cxnSpMkLst>
        </pc:cxnChg>
        <pc:cxnChg chg="add mod">
          <ac:chgData name="古賀景介" userId="7402d8c6-4d56-4759-b72f-0a60ad0e488b" providerId="ADAL" clId="{DB1D23D0-10E7-4326-B95F-AA8EB50B813F}" dt="2022-02-04T15:44:39.884" v="24922" actId="1076"/>
          <ac:cxnSpMkLst>
            <pc:docMk/>
            <pc:sldMk cId="3704969502" sldId="285"/>
            <ac:cxnSpMk id="114" creationId="{FA5637F1-8E9C-44EE-9879-5C85CC739631}"/>
          </ac:cxnSpMkLst>
        </pc:cxnChg>
        <pc:cxnChg chg="add del mod">
          <ac:chgData name="古賀景介" userId="7402d8c6-4d56-4759-b72f-0a60ad0e488b" providerId="ADAL" clId="{DB1D23D0-10E7-4326-B95F-AA8EB50B813F}" dt="2022-02-04T15:12:53.185" v="24452" actId="478"/>
          <ac:cxnSpMkLst>
            <pc:docMk/>
            <pc:sldMk cId="3704969502" sldId="285"/>
            <ac:cxnSpMk id="131" creationId="{4BBBAA3A-3AA7-447A-9133-2EDC4C747AFE}"/>
          </ac:cxnSpMkLst>
        </pc:cxnChg>
        <pc:cxnChg chg="add del mod">
          <ac:chgData name="古賀景介" userId="7402d8c6-4d56-4759-b72f-0a60ad0e488b" providerId="ADAL" clId="{DB1D23D0-10E7-4326-B95F-AA8EB50B813F}" dt="2022-02-04T15:12:51.759" v="24451" actId="478"/>
          <ac:cxnSpMkLst>
            <pc:docMk/>
            <pc:sldMk cId="3704969502" sldId="285"/>
            <ac:cxnSpMk id="133" creationId="{D82A0205-F504-4061-A9DE-43E7BA1FAB58}"/>
          </ac:cxnSpMkLst>
        </pc:cxnChg>
        <pc:cxnChg chg="add mod">
          <ac:chgData name="古賀景介" userId="7402d8c6-4d56-4759-b72f-0a60ad0e488b" providerId="ADAL" clId="{DB1D23D0-10E7-4326-B95F-AA8EB50B813F}" dt="2022-02-04T15:31:36.134" v="24693" actId="1035"/>
          <ac:cxnSpMkLst>
            <pc:docMk/>
            <pc:sldMk cId="3704969502" sldId="285"/>
            <ac:cxnSpMk id="137" creationId="{40EACF3B-2E19-4788-8701-F6D24C7709FC}"/>
          </ac:cxnSpMkLst>
        </pc:cxnChg>
        <pc:cxnChg chg="add mod">
          <ac:chgData name="古賀景介" userId="7402d8c6-4d56-4759-b72f-0a60ad0e488b" providerId="ADAL" clId="{DB1D23D0-10E7-4326-B95F-AA8EB50B813F}" dt="2022-02-04T15:31:36.134" v="24693" actId="1035"/>
          <ac:cxnSpMkLst>
            <pc:docMk/>
            <pc:sldMk cId="3704969502" sldId="285"/>
            <ac:cxnSpMk id="139" creationId="{2339EAF6-E70E-403A-B53D-0E6656822F4B}"/>
          </ac:cxnSpMkLst>
        </pc:cxnChg>
        <pc:cxnChg chg="add mod">
          <ac:chgData name="古賀景介" userId="7402d8c6-4d56-4759-b72f-0a60ad0e488b" providerId="ADAL" clId="{DB1D23D0-10E7-4326-B95F-AA8EB50B813F}" dt="2022-02-04T15:31:36.134" v="24693" actId="1035"/>
          <ac:cxnSpMkLst>
            <pc:docMk/>
            <pc:sldMk cId="3704969502" sldId="285"/>
            <ac:cxnSpMk id="142" creationId="{3487ED68-C276-4FA8-A8C8-0A2E6315EE5B}"/>
          </ac:cxnSpMkLst>
        </pc:cxnChg>
        <pc:cxnChg chg="add mod">
          <ac:chgData name="古賀景介" userId="7402d8c6-4d56-4759-b72f-0a60ad0e488b" providerId="ADAL" clId="{DB1D23D0-10E7-4326-B95F-AA8EB50B813F}" dt="2022-02-04T15:31:36.134" v="24693" actId="1035"/>
          <ac:cxnSpMkLst>
            <pc:docMk/>
            <pc:sldMk cId="3704969502" sldId="285"/>
            <ac:cxnSpMk id="144" creationId="{70A513FB-402E-437A-94F9-FA5E97313A2E}"/>
          </ac:cxnSpMkLst>
        </pc:cxnChg>
        <pc:cxnChg chg="add mod">
          <ac:chgData name="古賀景介" userId="7402d8c6-4d56-4759-b72f-0a60ad0e488b" providerId="ADAL" clId="{DB1D23D0-10E7-4326-B95F-AA8EB50B813F}" dt="2022-02-04T15:32:43.358" v="24758" actId="1076"/>
          <ac:cxnSpMkLst>
            <pc:docMk/>
            <pc:sldMk cId="3704969502" sldId="285"/>
            <ac:cxnSpMk id="147" creationId="{FF0C2449-376D-4A6B-A1B6-8F3B87372266}"/>
          </ac:cxnSpMkLst>
        </pc:cxnChg>
        <pc:cxnChg chg="add mod">
          <ac:chgData name="古賀景介" userId="7402d8c6-4d56-4759-b72f-0a60ad0e488b" providerId="ADAL" clId="{DB1D23D0-10E7-4326-B95F-AA8EB50B813F}" dt="2022-02-04T15:32:43.358" v="24758" actId="1076"/>
          <ac:cxnSpMkLst>
            <pc:docMk/>
            <pc:sldMk cId="3704969502" sldId="285"/>
            <ac:cxnSpMk id="149" creationId="{6C98ABF6-7195-486D-AC7F-723CE4D5AB4A}"/>
          </ac:cxnSpMkLst>
        </pc:cxnChg>
        <pc:cxnChg chg="add mod">
          <ac:chgData name="古賀景介" userId="7402d8c6-4d56-4759-b72f-0a60ad0e488b" providerId="ADAL" clId="{DB1D23D0-10E7-4326-B95F-AA8EB50B813F}" dt="2022-02-04T15:28:17.100" v="24585" actId="1076"/>
          <ac:cxnSpMkLst>
            <pc:docMk/>
            <pc:sldMk cId="3704969502" sldId="285"/>
            <ac:cxnSpMk id="151" creationId="{36E8FDC0-F8CD-45C3-A4D9-D659E03935D2}"/>
          </ac:cxnSpMkLst>
        </pc:cxnChg>
        <pc:cxnChg chg="add mod">
          <ac:chgData name="古賀景介" userId="7402d8c6-4d56-4759-b72f-0a60ad0e488b" providerId="ADAL" clId="{DB1D23D0-10E7-4326-B95F-AA8EB50B813F}" dt="2022-02-04T15:26:39.813" v="24578" actId="14100"/>
          <ac:cxnSpMkLst>
            <pc:docMk/>
            <pc:sldMk cId="3704969502" sldId="285"/>
            <ac:cxnSpMk id="153" creationId="{5FD6733C-1137-4493-99D0-B2081E5B84C6}"/>
          </ac:cxnSpMkLst>
        </pc:cxnChg>
        <pc:cxnChg chg="add mod">
          <ac:chgData name="古賀景介" userId="7402d8c6-4d56-4759-b72f-0a60ad0e488b" providerId="ADAL" clId="{DB1D23D0-10E7-4326-B95F-AA8EB50B813F}" dt="2022-02-04T15:26:44.943" v="24579" actId="14100"/>
          <ac:cxnSpMkLst>
            <pc:docMk/>
            <pc:sldMk cId="3704969502" sldId="285"/>
            <ac:cxnSpMk id="156" creationId="{A014A1FB-A867-41C9-A4B9-11DBC0586BC1}"/>
          </ac:cxnSpMkLst>
        </pc:cxnChg>
        <pc:cxnChg chg="add mod">
          <ac:chgData name="古賀景介" userId="7402d8c6-4d56-4759-b72f-0a60ad0e488b" providerId="ADAL" clId="{DB1D23D0-10E7-4326-B95F-AA8EB50B813F}" dt="2022-02-04T15:26:55.123" v="24581" actId="14100"/>
          <ac:cxnSpMkLst>
            <pc:docMk/>
            <pc:sldMk cId="3704969502" sldId="285"/>
            <ac:cxnSpMk id="162" creationId="{9D0327F2-CD3F-4EAC-AD88-8DEC13CF7A30}"/>
          </ac:cxnSpMkLst>
        </pc:cxnChg>
        <pc:cxnChg chg="add mod">
          <ac:chgData name="古賀景介" userId="7402d8c6-4d56-4759-b72f-0a60ad0e488b" providerId="ADAL" clId="{DB1D23D0-10E7-4326-B95F-AA8EB50B813F}" dt="2022-02-04T15:26:49.847" v="24580" actId="14100"/>
          <ac:cxnSpMkLst>
            <pc:docMk/>
            <pc:sldMk cId="3704969502" sldId="285"/>
            <ac:cxnSpMk id="174" creationId="{09E2A6A1-5957-4431-AEC5-8C7197C23187}"/>
          </ac:cxnSpMkLst>
        </pc:cxnChg>
        <pc:cxnChg chg="add del mod">
          <ac:chgData name="古賀景介" userId="7402d8c6-4d56-4759-b72f-0a60ad0e488b" providerId="ADAL" clId="{DB1D23D0-10E7-4326-B95F-AA8EB50B813F}" dt="2022-02-04T15:22:27.144" v="24559" actId="478"/>
          <ac:cxnSpMkLst>
            <pc:docMk/>
            <pc:sldMk cId="3704969502" sldId="285"/>
            <ac:cxnSpMk id="197" creationId="{BF7368C4-59BA-4615-A406-070B053386E4}"/>
          </ac:cxnSpMkLst>
        </pc:cxnChg>
        <pc:cxnChg chg="add mod">
          <ac:chgData name="古賀景介" userId="7402d8c6-4d56-4759-b72f-0a60ad0e488b" providerId="ADAL" clId="{DB1D23D0-10E7-4326-B95F-AA8EB50B813F}" dt="2022-02-04T15:45:06.850" v="24929" actId="14100"/>
          <ac:cxnSpMkLst>
            <pc:docMk/>
            <pc:sldMk cId="3704969502" sldId="285"/>
            <ac:cxnSpMk id="199" creationId="{4EF13634-DA41-4217-8066-499F82FF59D0}"/>
          </ac:cxnSpMkLst>
        </pc:cxnChg>
        <pc:cxnChg chg="add mod">
          <ac:chgData name="古賀景介" userId="7402d8c6-4d56-4759-b72f-0a60ad0e488b" providerId="ADAL" clId="{DB1D23D0-10E7-4326-B95F-AA8EB50B813F}" dt="2022-02-04T15:32:01.160" v="24696" actId="1076"/>
          <ac:cxnSpMkLst>
            <pc:docMk/>
            <pc:sldMk cId="3704969502" sldId="285"/>
            <ac:cxnSpMk id="201" creationId="{FE2BDCFA-E9FA-4676-B9D8-B10AA3AE7E08}"/>
          </ac:cxnSpMkLst>
        </pc:cxnChg>
        <pc:cxnChg chg="add mod">
          <ac:chgData name="古賀景介" userId="7402d8c6-4d56-4759-b72f-0a60ad0e488b" providerId="ADAL" clId="{DB1D23D0-10E7-4326-B95F-AA8EB50B813F}" dt="2022-02-04T15:44:51.338" v="24927" actId="1038"/>
          <ac:cxnSpMkLst>
            <pc:docMk/>
            <pc:sldMk cId="3704969502" sldId="285"/>
            <ac:cxnSpMk id="219" creationId="{F859A00B-9FED-4EC3-A412-C65C02918228}"/>
          </ac:cxnSpMkLst>
        </pc:cxnChg>
        <pc:cxnChg chg="add mod">
          <ac:chgData name="古賀景介" userId="7402d8c6-4d56-4759-b72f-0a60ad0e488b" providerId="ADAL" clId="{DB1D23D0-10E7-4326-B95F-AA8EB50B813F}" dt="2022-02-04T15:44:51.338" v="24927" actId="1038"/>
          <ac:cxnSpMkLst>
            <pc:docMk/>
            <pc:sldMk cId="3704969502" sldId="285"/>
            <ac:cxnSpMk id="223" creationId="{4963D6BB-64EF-4BFB-9DD7-4069110FCB16}"/>
          </ac:cxnSpMkLst>
        </pc:cxnChg>
        <pc:cxnChg chg="add del mod">
          <ac:chgData name="古賀景介" userId="7402d8c6-4d56-4759-b72f-0a60ad0e488b" providerId="ADAL" clId="{DB1D23D0-10E7-4326-B95F-AA8EB50B813F}" dt="2022-02-04T15:36:44.347" v="24819" actId="478"/>
          <ac:cxnSpMkLst>
            <pc:docMk/>
            <pc:sldMk cId="3704969502" sldId="285"/>
            <ac:cxnSpMk id="228" creationId="{562E0405-53EC-4986-92C9-9C91A4CB5BF2}"/>
          </ac:cxnSpMkLst>
        </pc:cxnChg>
      </pc:sldChg>
      <pc:sldChg chg="modSp add del mod">
        <pc:chgData name="古賀景介" userId="7402d8c6-4d56-4759-b72f-0a60ad0e488b" providerId="ADAL" clId="{DB1D23D0-10E7-4326-B95F-AA8EB50B813F}" dt="2022-02-02T08:05:03.262" v="23008" actId="47"/>
        <pc:sldMkLst>
          <pc:docMk/>
          <pc:sldMk cId="3358436603" sldId="286"/>
        </pc:sldMkLst>
        <pc:spChg chg="mod">
          <ac:chgData name="古賀景介" userId="7402d8c6-4d56-4759-b72f-0a60ad0e488b" providerId="ADAL" clId="{DB1D23D0-10E7-4326-B95F-AA8EB50B813F}" dt="2022-02-02T05:48:27.179" v="22816" actId="20577"/>
          <ac:spMkLst>
            <pc:docMk/>
            <pc:sldMk cId="3358436603" sldId="286"/>
            <ac:spMk id="2" creationId="{3350B358-32DB-4CAF-89B4-45B6AFF0B0C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78864D8-D4EA-4630-8C2E-104DAD0E0EE3}" type="datetime4">
              <a:rPr lang="ja-JP" altLang="en-US" smtClean="0">
                <a:latin typeface="Meiryo UI" panose="020B0604030504040204" pitchFamily="50" charset="-128"/>
                <a:ea typeface="Meiryo UI" panose="020B0604030504040204" pitchFamily="50" charset="-128"/>
              </a:rPr>
              <a:t>2024年1月23日</a:t>
            </a:fld>
            <a:endParaRPr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ja-JP" smtClean="0">
                <a:latin typeface="Meiryo UI" panose="020B0604030504040204" pitchFamily="50" charset="-128"/>
                <a:ea typeface="Meiryo UI" panose="020B0604030504040204" pitchFamily="50" charset="-128"/>
              </a:r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15F51FCC-6853-4383-B2F8-998AA394481E}" type="datetime4">
              <a:rPr lang="ja-JP" altLang="en-US" smtClean="0"/>
              <a:pPr/>
              <a:t>2024年1月23日</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82869989-EB00-4EE7-BCB5-25BDC5BB29F8}" type="slidenum">
              <a:rPr lang="en-US" altLang="ja-JP" smtClean="0"/>
              <a:pPr/>
              <a:t>‹#›</a:t>
            </a:fld>
            <a:endParaRPr lang="ja-JP"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5" name="グループ 4"/>
          <p:cNvGrpSpPr/>
          <p:nvPr userDrawn="1"/>
        </p:nvGrpSpPr>
        <p:grpSpPr bwMode="hidden">
          <a:xfrm>
            <a:off x="-1" y="0"/>
            <a:ext cx="12192002" cy="6858000"/>
            <a:chOff x="-1" y="0"/>
            <a:chExt cx="12192002" cy="6858000"/>
          </a:xfrm>
        </p:grpSpPr>
        <p:cxnSp>
          <p:nvCxnSpPr>
            <p:cNvPr id="6" name="直線​​コネクタ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グループ 22"/>
            <p:cNvGrpSpPr/>
            <p:nvPr userDrawn="1"/>
          </p:nvGrpSpPr>
          <p:grpSpPr bwMode="hidden">
            <a:xfrm>
              <a:off x="-1" y="0"/>
              <a:ext cx="12192001" cy="6858000"/>
              <a:chOff x="-1" y="0"/>
              <a:chExt cx="12192001" cy="6858000"/>
            </a:xfrm>
          </p:grpSpPr>
          <p:cxnSp>
            <p:nvCxnSpPr>
              <p:cNvPr id="41" name="直線​​コネクタ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グループ 45"/>
              <p:cNvGrpSpPr/>
              <p:nvPr/>
            </p:nvGrpSpPr>
            <p:grpSpPr bwMode="hidden">
              <a:xfrm>
                <a:off x="6327885" y="0"/>
                <a:ext cx="5864115" cy="5898673"/>
                <a:chOff x="6327885" y="0"/>
                <a:chExt cx="5864115" cy="5898673"/>
              </a:xfrm>
            </p:grpSpPr>
            <p:cxnSp>
              <p:nvCxnSpPr>
                <p:cNvPr id="52" name="直線​​コネクタ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線​​コネクタ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グループ 23"/>
            <p:cNvGrpSpPr/>
            <p:nvPr userDrawn="1"/>
          </p:nvGrpSpPr>
          <p:grpSpPr bwMode="hidden">
            <a:xfrm flipH="1">
              <a:off x="0" y="0"/>
              <a:ext cx="12192001" cy="6858000"/>
              <a:chOff x="-1" y="0"/>
              <a:chExt cx="12192001" cy="6858000"/>
            </a:xfrm>
          </p:grpSpPr>
          <p:cxnSp>
            <p:nvCxnSpPr>
              <p:cNvPr id="25" name="直線コネクタ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グループ 29"/>
              <p:cNvGrpSpPr/>
              <p:nvPr/>
            </p:nvGrpSpPr>
            <p:grpSpPr bwMode="hidden">
              <a:xfrm>
                <a:off x="6327885" y="0"/>
                <a:ext cx="5864115" cy="5898673"/>
                <a:chOff x="6327885" y="0"/>
                <a:chExt cx="5864115" cy="5898673"/>
              </a:xfrm>
            </p:grpSpPr>
            <p:cxnSp>
              <p:nvCxnSpPr>
                <p:cNvPr id="36" name="直線​​コネクタ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線​​コネクタ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ctrTitle"/>
          </p:nvPr>
        </p:nvSpPr>
        <p:spPr>
          <a:xfrm>
            <a:off x="1293845" y="1909346"/>
            <a:ext cx="9604310" cy="3383280"/>
          </a:xfrm>
        </p:spPr>
        <p:txBody>
          <a:bodyPr rtlCol="0" anchor="b">
            <a:normAutofit/>
          </a:bodyPr>
          <a:lstStyle>
            <a:lvl1pPr algn="l">
              <a:lnSpc>
                <a:spcPct val="100000"/>
              </a:lnSpc>
              <a:defRPr sz="8000" cap="none" baseline="0">
                <a:solidFill>
                  <a:schemeClr val="tx1"/>
                </a:solidFill>
              </a:defRPr>
            </a:lvl1pPr>
          </a:lstStyle>
          <a:p>
            <a:pPr rtl="0"/>
            <a:r>
              <a:rPr lang="ja-JP" altLang="en-US" noProof="0"/>
              <a:t>マスター タイトルの書式設定</a:t>
            </a:r>
            <a:endParaRPr lang="ja-JP" altLang="en-US" noProof="0" dirty="0"/>
          </a:p>
        </p:txBody>
      </p:sp>
      <p:sp>
        <p:nvSpPr>
          <p:cNvPr id="3" name="サブタイトル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a:t>マスター字幕の書式設定</a:t>
            </a:r>
            <a:endParaRPr lang="ja-JP" altLang="en-US" noProof="0" dirty="0"/>
          </a:p>
        </p:txBody>
      </p:sp>
      <p:cxnSp>
        <p:nvCxnSpPr>
          <p:cNvPr id="58" name="直線​​コネクタ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p:txBody>
          <a:bodyPr vert="eaVert" rtlCol="0"/>
          <a:lstStyle/>
          <a:p>
            <a:pPr lvl="0" rtl="0"/>
            <a:r>
              <a:rPr lang="ja-JP" altLang="en-US" noProof="0" dirty="0"/>
              <a:t>クリックしてマスター テキストのスタイルを編集</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7" name="フッター プレースホルダー 4">
            <a:extLst>
              <a:ext uri="{FF2B5EF4-FFF2-40B4-BE49-F238E27FC236}">
                <a16:creationId xmlns:a16="http://schemas.microsoft.com/office/drawing/2014/main" id="{D1C799B7-DFCE-442E-BEA5-577B982B342F}"/>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8" name="図 7">
            <a:extLst>
              <a:ext uri="{FF2B5EF4-FFF2-40B4-BE49-F238E27FC236}">
                <a16:creationId xmlns:a16="http://schemas.microsoft.com/office/drawing/2014/main" id="{B40BF0E7-C3EA-4D24-A075-21829977F017}"/>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209314" y="489856"/>
            <a:ext cx="1687286" cy="5301343"/>
          </a:xfrm>
        </p:spPr>
        <p:txBody>
          <a:bodyPr vert="eaVert" rtlCol="0"/>
          <a:lstStyle/>
          <a:p>
            <a:pPr rtl="0"/>
            <a:r>
              <a:rPr lang="ja-JP" altLang="en-US" noProof="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a:xfrm>
            <a:off x="1295399" y="489856"/>
            <a:ext cx="7587344" cy="5301343"/>
          </a:xfrm>
        </p:spPr>
        <p:txBody>
          <a:bodyPr vert="eaVert" rtlCol="0"/>
          <a:lstStyle/>
          <a:p>
            <a:pPr lvl="0" rtl="0"/>
            <a:r>
              <a:rPr lang="ja-JP" altLang="en-US" noProof="0" dirty="0"/>
              <a:t>クリックしてマスター テキストのスタイルを編集</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7" name="フッター プレースホルダー 4">
            <a:extLst>
              <a:ext uri="{FF2B5EF4-FFF2-40B4-BE49-F238E27FC236}">
                <a16:creationId xmlns:a16="http://schemas.microsoft.com/office/drawing/2014/main" id="{B42059D4-5280-43A3-828F-33D7C2A5E076}"/>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8" name="図 7">
            <a:extLst>
              <a:ext uri="{FF2B5EF4-FFF2-40B4-BE49-F238E27FC236}">
                <a16:creationId xmlns:a16="http://schemas.microsoft.com/office/drawing/2014/main" id="{323F22A8-A6F6-4DE2-BB0D-008A21C6D7EE}"/>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フッター プレースホルダー 4"/>
          <p:cNvSpPr>
            <a:spLocks noGrp="1"/>
          </p:cNvSpPr>
          <p:nvPr>
            <p:ph type="ftr" sz="quarter" idx="11"/>
          </p:nvPr>
        </p:nvSpPr>
        <p:spPr>
          <a:xfrm>
            <a:off x="2977543" y="6289679"/>
            <a:ext cx="6175647" cy="222436"/>
          </a:xfrm>
        </p:spPr>
        <p:txBody>
          <a:bodyPr rtlCol="0"/>
          <a:lstStyle/>
          <a:p>
            <a:pPr rtl="0"/>
            <a:endParaRPr lang="ja-JP" altLang="en-US" noProof="0" dirty="0"/>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pic>
        <p:nvPicPr>
          <p:cNvPr id="12" name="図 11">
            <a:extLst>
              <a:ext uri="{FF2B5EF4-FFF2-40B4-BE49-F238E27FC236}">
                <a16:creationId xmlns:a16="http://schemas.microsoft.com/office/drawing/2014/main" id="{E370D685-E76A-42E5-BCB5-651E1DAE9D4D}"/>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グループ 6"/>
          <p:cNvGrpSpPr/>
          <p:nvPr userDrawn="1"/>
        </p:nvGrpSpPr>
        <p:grpSpPr bwMode="hidden">
          <a:xfrm>
            <a:off x="-1" y="0"/>
            <a:ext cx="12192002" cy="6858000"/>
            <a:chOff x="-1" y="0"/>
            <a:chExt cx="12192002" cy="6858000"/>
          </a:xfrm>
        </p:grpSpPr>
        <p:cxnSp>
          <p:nvCxnSpPr>
            <p:cNvPr id="8" name="直線​​コネクタ(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グループ 23"/>
            <p:cNvGrpSpPr/>
            <p:nvPr userDrawn="1"/>
          </p:nvGrpSpPr>
          <p:grpSpPr bwMode="hidden">
            <a:xfrm>
              <a:off x="-1" y="0"/>
              <a:ext cx="12192001" cy="6858000"/>
              <a:chOff x="-1" y="0"/>
              <a:chExt cx="12192001" cy="6858000"/>
            </a:xfrm>
          </p:grpSpPr>
          <p:cxnSp>
            <p:nvCxnSpPr>
              <p:cNvPr id="42" name="直線​​コネクタ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グループ 46"/>
              <p:cNvGrpSpPr/>
              <p:nvPr/>
            </p:nvGrpSpPr>
            <p:grpSpPr bwMode="hidden">
              <a:xfrm>
                <a:off x="6327885" y="0"/>
                <a:ext cx="5864115" cy="5898673"/>
                <a:chOff x="6327885" y="0"/>
                <a:chExt cx="5864115" cy="5898673"/>
              </a:xfrm>
            </p:grpSpPr>
            <p:cxnSp>
              <p:nvCxnSpPr>
                <p:cNvPr id="53" name="直線​​コネクタ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線​​コネクタ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グループ 24"/>
            <p:cNvGrpSpPr/>
            <p:nvPr userDrawn="1"/>
          </p:nvGrpSpPr>
          <p:grpSpPr bwMode="hidden">
            <a:xfrm flipH="1">
              <a:off x="0" y="0"/>
              <a:ext cx="12192001" cy="6858000"/>
              <a:chOff x="-1" y="0"/>
              <a:chExt cx="12192001" cy="6858000"/>
            </a:xfrm>
          </p:grpSpPr>
          <p:cxnSp>
            <p:nvCxnSpPr>
              <p:cNvPr id="26" name="直線コネクタ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グループ 30"/>
              <p:cNvGrpSpPr/>
              <p:nvPr/>
            </p:nvGrpSpPr>
            <p:grpSpPr bwMode="hidden">
              <a:xfrm>
                <a:off x="6327885" y="0"/>
                <a:ext cx="5864115" cy="5898673"/>
                <a:chOff x="6327885" y="0"/>
                <a:chExt cx="5864115" cy="5898673"/>
              </a:xfrm>
            </p:grpSpPr>
            <p:cxnSp>
              <p:nvCxnSpPr>
                <p:cNvPr id="37" name="直線​​コネクタ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線​​コネクタ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ja-JP" altLang="en-US" noProof="0"/>
              <a:t>マスター テキストの書式設定</a:t>
            </a:r>
          </a:p>
        </p:txBody>
      </p:sp>
      <p:cxnSp>
        <p:nvCxnSpPr>
          <p:cNvPr id="58" name="直線​​コネクタ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日付プレースホルダー 4"/>
          <p:cNvSpPr>
            <a:spLocks noGrp="1"/>
          </p:cNvSpPr>
          <p:nvPr>
            <p:ph type="dt" sz="half" idx="10"/>
          </p:nvPr>
        </p:nvSpPr>
        <p:spPr/>
        <p:txBody>
          <a:bodyPr rtlCol="0"/>
          <a:lstStyle/>
          <a:p>
            <a:pPr rtl="0"/>
            <a:endParaRPr lang="en-US"/>
          </a:p>
        </p:txBody>
      </p:sp>
      <p:sp>
        <p:nvSpPr>
          <p:cNvPr id="7" name="スライド番号プレースホルダー 6"/>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8" name="フッター プレースホルダー 4">
            <a:extLst>
              <a:ext uri="{FF2B5EF4-FFF2-40B4-BE49-F238E27FC236}">
                <a16:creationId xmlns:a16="http://schemas.microsoft.com/office/drawing/2014/main" id="{2C699269-D660-406A-9243-BADDC93234EF}"/>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9" name="図 8">
            <a:extLst>
              <a:ext uri="{FF2B5EF4-FFF2-40B4-BE49-F238E27FC236}">
                <a16:creationId xmlns:a16="http://schemas.microsoft.com/office/drawing/2014/main" id="{4ADAC94F-587D-46D1-A0E2-DF18DDFCBEDC}"/>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テキスト プレースホルダー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7" name="日付プレースホルダー 6"/>
          <p:cNvSpPr>
            <a:spLocks noGrp="1"/>
          </p:cNvSpPr>
          <p:nvPr>
            <p:ph type="dt" sz="half" idx="10"/>
          </p:nvPr>
        </p:nvSpPr>
        <p:spPr/>
        <p:txBody>
          <a:bodyPr rtlCol="0"/>
          <a:lstStyle/>
          <a:p>
            <a:pPr rtl="0"/>
            <a:endParaRPr lang="en-US"/>
          </a:p>
        </p:txBody>
      </p:sp>
      <p:sp>
        <p:nvSpPr>
          <p:cNvPr id="9" name="スライド番号プレースホルダー 8"/>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10" name="フッター プレースホルダー 4">
            <a:extLst>
              <a:ext uri="{FF2B5EF4-FFF2-40B4-BE49-F238E27FC236}">
                <a16:creationId xmlns:a16="http://schemas.microsoft.com/office/drawing/2014/main" id="{703C9806-B86C-436F-A1E1-A0B6F48F99F4}"/>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11" name="図 10">
            <a:extLst>
              <a:ext uri="{FF2B5EF4-FFF2-40B4-BE49-F238E27FC236}">
                <a16:creationId xmlns:a16="http://schemas.microsoft.com/office/drawing/2014/main" id="{922BDB65-F3D3-41C1-88DF-AF0CD4469920}"/>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日付プレースホルダー 2"/>
          <p:cNvSpPr>
            <a:spLocks noGrp="1"/>
          </p:cNvSpPr>
          <p:nvPr>
            <p:ph type="dt" sz="half" idx="10"/>
          </p:nvPr>
        </p:nvSpPr>
        <p:spPr/>
        <p:txBody>
          <a:bodyPr rtlCol="0"/>
          <a:lstStyle/>
          <a:p>
            <a:pPr rtl="0"/>
            <a:endParaRPr lang="en-US"/>
          </a:p>
        </p:txBody>
      </p:sp>
      <p:sp>
        <p:nvSpPr>
          <p:cNvPr id="5" name="スライド番号プレースホルダー 4"/>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6" name="フッター プレースホルダー 4">
            <a:extLst>
              <a:ext uri="{FF2B5EF4-FFF2-40B4-BE49-F238E27FC236}">
                <a16:creationId xmlns:a16="http://schemas.microsoft.com/office/drawing/2014/main" id="{0CFD33B7-1405-4B82-9F4C-D62F5792080C}"/>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7" name="図 6">
            <a:extLst>
              <a:ext uri="{FF2B5EF4-FFF2-40B4-BE49-F238E27FC236}">
                <a16:creationId xmlns:a16="http://schemas.microsoft.com/office/drawing/2014/main" id="{8848FFEF-0A45-4FDF-8370-65FAE20ABA09}"/>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グループ 160"/>
          <p:cNvGrpSpPr/>
          <p:nvPr userDrawn="1"/>
        </p:nvGrpSpPr>
        <p:grpSpPr bwMode="hidden">
          <a:xfrm>
            <a:off x="-1" y="0"/>
            <a:ext cx="12192002" cy="6858000"/>
            <a:chOff x="-1" y="0"/>
            <a:chExt cx="12192002" cy="6858000"/>
          </a:xfrm>
        </p:grpSpPr>
        <p:cxnSp>
          <p:nvCxnSpPr>
            <p:cNvPr id="162" name="直線​​コネクタ(S)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線​​コネクタ(S)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線​​コネクタ(S)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線​​コネクタ(S)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線​​コネクタ(S)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線​​コネクタ(S)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線​​コネクタ(S)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線​​コネクタ(S)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線​​コネクタ(S)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線​​コネクタ(S)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線​​コネクタ(S)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グループ 177"/>
            <p:cNvGrpSpPr/>
            <p:nvPr userDrawn="1"/>
          </p:nvGrpSpPr>
          <p:grpSpPr bwMode="hidden">
            <a:xfrm>
              <a:off x="-1" y="0"/>
              <a:ext cx="12192001" cy="6858000"/>
              <a:chOff x="-1" y="0"/>
              <a:chExt cx="12192001" cy="6858000"/>
            </a:xfrm>
          </p:grpSpPr>
          <p:cxnSp>
            <p:nvCxnSpPr>
              <p:cNvPr id="196" name="直線​​コネクタ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グループ 200"/>
              <p:cNvGrpSpPr/>
              <p:nvPr/>
            </p:nvGrpSpPr>
            <p:grpSpPr bwMode="hidden">
              <a:xfrm>
                <a:off x="6327885" y="0"/>
                <a:ext cx="5864115" cy="5898673"/>
                <a:chOff x="6327885" y="0"/>
                <a:chExt cx="5864115" cy="5898673"/>
              </a:xfrm>
            </p:grpSpPr>
            <p:cxnSp>
              <p:nvCxnSpPr>
                <p:cNvPr id="207" name="直線​​コネクタ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線​​コネクタ(S)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線​​コネクタ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線​​コネクタ(S)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グループ 178"/>
            <p:cNvGrpSpPr/>
            <p:nvPr userDrawn="1"/>
          </p:nvGrpSpPr>
          <p:grpSpPr bwMode="hidden">
            <a:xfrm flipH="1">
              <a:off x="0" y="0"/>
              <a:ext cx="12192001" cy="6858000"/>
              <a:chOff x="-1" y="0"/>
              <a:chExt cx="12192001" cy="6858000"/>
            </a:xfrm>
          </p:grpSpPr>
          <p:cxnSp>
            <p:nvCxnSpPr>
              <p:cNvPr id="180" name="直線​​コネクタ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グループ 184"/>
              <p:cNvGrpSpPr/>
              <p:nvPr/>
            </p:nvGrpSpPr>
            <p:grpSpPr bwMode="hidden">
              <a:xfrm>
                <a:off x="6327885" y="0"/>
                <a:ext cx="5864115" cy="5898673"/>
                <a:chOff x="6327885" y="0"/>
                <a:chExt cx="5864115" cy="5898673"/>
              </a:xfrm>
            </p:grpSpPr>
            <p:cxnSp>
              <p:nvCxnSpPr>
                <p:cNvPr id="191" name="直線​​コネクタ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線​​コネクタ(S)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線​​コネクタ(S)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線​​コネクタ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線​​コネクタ(S)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線​​コネクタ(S)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線​​コネクタ(S)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日付プレースホルダー 211"/>
          <p:cNvSpPr>
            <a:spLocks noGrp="1"/>
          </p:cNvSpPr>
          <p:nvPr>
            <p:ph type="dt" sz="half" idx="10"/>
          </p:nvPr>
        </p:nvSpPr>
        <p:spPr/>
        <p:txBody>
          <a:bodyPr rtlCol="0"/>
          <a:lstStyle/>
          <a:p>
            <a:pPr rtl="0"/>
            <a:endParaRPr lang="en-US"/>
          </a:p>
        </p:txBody>
      </p:sp>
      <p:sp>
        <p:nvSpPr>
          <p:cNvPr id="214" name="スライド番号プレースホルダー 213"/>
          <p:cNvSpPr>
            <a:spLocks noGrp="1"/>
          </p:cNvSpPr>
          <p:nvPr>
            <p:ph type="sldNum" sz="quarter" idx="12"/>
          </p:nvPr>
        </p:nvSpPr>
        <p:spPr/>
        <p:txBody>
          <a:bodyPr rtlCol="0"/>
          <a:lstStyle/>
          <a:p>
            <a:pPr rtl="0"/>
            <a:fld id="{E31375A4-56A4-47D6-9801-1991572033F7}" type="slidenum">
              <a:rPr lang="en-US" altLang="ja-JP" noProof="0" smtClean="0"/>
              <a:pPr/>
              <a:t>‹#›</a:t>
            </a:fld>
            <a:endParaRPr lang="ja-JP" altLang="en-US" noProof="0" dirty="0"/>
          </a:p>
        </p:txBody>
      </p:sp>
      <p:sp>
        <p:nvSpPr>
          <p:cNvPr id="56" name="フッター プレースホルダー 4">
            <a:extLst>
              <a:ext uri="{FF2B5EF4-FFF2-40B4-BE49-F238E27FC236}">
                <a16:creationId xmlns:a16="http://schemas.microsoft.com/office/drawing/2014/main" id="{2AB060DE-4700-4EBF-8BFF-0B356BEFDE35}"/>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57" name="図 56">
            <a:extLst>
              <a:ext uri="{FF2B5EF4-FFF2-40B4-BE49-F238E27FC236}">
                <a16:creationId xmlns:a16="http://schemas.microsoft.com/office/drawing/2014/main" id="{232630C9-9306-4712-B60F-C6D0C4A05B47}"/>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グループ 8"/>
          <p:cNvGrpSpPr/>
          <p:nvPr userDrawn="1"/>
        </p:nvGrpSpPr>
        <p:grpSpPr bwMode="hidden">
          <a:xfrm>
            <a:off x="-1" y="0"/>
            <a:ext cx="12192002" cy="6858000"/>
            <a:chOff x="-1" y="0"/>
            <a:chExt cx="12192002" cy="6858000"/>
          </a:xfrm>
        </p:grpSpPr>
        <p:cxnSp>
          <p:nvCxnSpPr>
            <p:cNvPr id="10" name="直線​​コネクタ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グループ 25"/>
            <p:cNvGrpSpPr/>
            <p:nvPr userDrawn="1"/>
          </p:nvGrpSpPr>
          <p:grpSpPr bwMode="hidden">
            <a:xfrm>
              <a:off x="-1" y="0"/>
              <a:ext cx="12192001" cy="6858000"/>
              <a:chOff x="-1" y="0"/>
              <a:chExt cx="12192001" cy="6858000"/>
            </a:xfrm>
          </p:grpSpPr>
          <p:cxnSp>
            <p:nvCxnSpPr>
              <p:cNvPr id="44" name="直線​​コネクタ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グループ 48"/>
              <p:cNvGrpSpPr/>
              <p:nvPr/>
            </p:nvGrpSpPr>
            <p:grpSpPr bwMode="hidden">
              <a:xfrm>
                <a:off x="6327885" y="0"/>
                <a:ext cx="5864115" cy="5898673"/>
                <a:chOff x="6327885" y="0"/>
                <a:chExt cx="5864115" cy="5898673"/>
              </a:xfrm>
            </p:grpSpPr>
            <p:cxnSp>
              <p:nvCxnSpPr>
                <p:cNvPr id="55" name="直線​​コネクタ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グループ 26"/>
            <p:cNvGrpSpPr/>
            <p:nvPr userDrawn="1"/>
          </p:nvGrpSpPr>
          <p:grpSpPr bwMode="hidden">
            <a:xfrm flipH="1">
              <a:off x="0" y="0"/>
              <a:ext cx="12192001" cy="6858000"/>
              <a:chOff x="-1" y="0"/>
              <a:chExt cx="12192001" cy="6858000"/>
            </a:xfrm>
          </p:grpSpPr>
          <p:cxnSp>
            <p:nvCxnSpPr>
              <p:cNvPr id="28" name="直線​​コネクタ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グループ 32"/>
              <p:cNvGrpSpPr/>
              <p:nvPr/>
            </p:nvGrpSpPr>
            <p:grpSpPr bwMode="hidden">
              <a:xfrm>
                <a:off x="6327885" y="0"/>
                <a:ext cx="5864115" cy="5898673"/>
                <a:chOff x="6327885" y="0"/>
                <a:chExt cx="5864115" cy="5898673"/>
              </a:xfrm>
            </p:grpSpPr>
            <p:cxnSp>
              <p:nvCxnSpPr>
                <p:cNvPr id="39" name="直線​​コネクタ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線​​コネクタ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長方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sp>
        <p:nvSpPr>
          <p:cNvPr id="2" name="タイトル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543197" y="571500"/>
            <a:ext cx="6217920" cy="5547459"/>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テキスト プレースホルダー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cxnSp>
        <p:nvCxnSpPr>
          <p:cNvPr id="60" name="直線​​コネクタ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日付プレースホルダー 4"/>
          <p:cNvSpPr>
            <a:spLocks noGrp="1"/>
          </p:cNvSpPr>
          <p:nvPr>
            <p:ph type="dt" sz="half" idx="10"/>
          </p:nvPr>
        </p:nvSpPr>
        <p:spPr/>
        <p:txBody>
          <a:bodyPr rtlCol="0"/>
          <a:lstStyle>
            <a:lvl1pPr>
              <a:defRPr>
                <a:solidFill>
                  <a:schemeClr val="bg1"/>
                </a:solidFill>
              </a:defRPr>
            </a:lvl1pPr>
          </a:lstStyle>
          <a:p>
            <a:pPr rtl="0"/>
            <a:endParaRPr lang="en-US"/>
          </a:p>
        </p:txBody>
      </p:sp>
      <p:sp>
        <p:nvSpPr>
          <p:cNvPr id="8" name="スライド番号プレースホルダー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en-US" altLang="ja-JP" noProof="0" smtClean="0"/>
              <a:pPr/>
              <a:t>‹#›</a:t>
            </a:fld>
            <a:endParaRPr lang="ja-JP" altLang="en-US" noProof="0" dirty="0"/>
          </a:p>
        </p:txBody>
      </p:sp>
      <p:sp>
        <p:nvSpPr>
          <p:cNvPr id="61" name="フッター プレースホルダー 4">
            <a:extLst>
              <a:ext uri="{FF2B5EF4-FFF2-40B4-BE49-F238E27FC236}">
                <a16:creationId xmlns:a16="http://schemas.microsoft.com/office/drawing/2014/main" id="{A86FAAFE-CF33-42AB-BBB3-4FFE1B885A91}"/>
              </a:ext>
            </a:extLst>
          </p:cNvPr>
          <p:cNvSpPr>
            <a:spLocks noGrp="1"/>
          </p:cNvSpPr>
          <p:nvPr>
            <p:ph type="ftr" sz="quarter" idx="11"/>
          </p:nvPr>
        </p:nvSpPr>
        <p:spPr>
          <a:xfrm>
            <a:off x="2977543" y="6289679"/>
            <a:ext cx="4286419" cy="222436"/>
          </a:xfrm>
        </p:spPr>
        <p:txBody>
          <a:bodyPr rtlCol="0"/>
          <a:lstStyle/>
          <a:p>
            <a:pPr rtl="0"/>
            <a:endParaRPr lang="ja-JP" altLang="en-US" noProof="0" dirty="0"/>
          </a:p>
        </p:txBody>
      </p:sp>
      <p:pic>
        <p:nvPicPr>
          <p:cNvPr id="62" name="図 61">
            <a:extLst>
              <a:ext uri="{FF2B5EF4-FFF2-40B4-BE49-F238E27FC236}">
                <a16:creationId xmlns:a16="http://schemas.microsoft.com/office/drawing/2014/main" id="{E819B7D0-58AE-4476-9A56-92CE01764F74}"/>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グループ 7"/>
          <p:cNvGrpSpPr/>
          <p:nvPr/>
        </p:nvGrpSpPr>
        <p:grpSpPr bwMode="hidden">
          <a:xfrm>
            <a:off x="-1" y="0"/>
            <a:ext cx="12192002" cy="6858000"/>
            <a:chOff x="-1" y="0"/>
            <a:chExt cx="12192002" cy="6858000"/>
          </a:xfrm>
        </p:grpSpPr>
        <p:cxnSp>
          <p:nvCxnSpPr>
            <p:cNvPr id="9" name="直線コネクタ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グループ 24"/>
            <p:cNvGrpSpPr/>
            <p:nvPr/>
          </p:nvGrpSpPr>
          <p:grpSpPr bwMode="hidden">
            <a:xfrm>
              <a:off x="-1" y="0"/>
              <a:ext cx="12192001" cy="6858000"/>
              <a:chOff x="-1" y="0"/>
              <a:chExt cx="12192001" cy="6858000"/>
            </a:xfrm>
          </p:grpSpPr>
          <p:cxnSp>
            <p:nvCxnSpPr>
              <p:cNvPr id="43" name="直線​​コネクタ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S)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グループ 47"/>
              <p:cNvGrpSpPr/>
              <p:nvPr/>
            </p:nvGrpSpPr>
            <p:grpSpPr bwMode="hidden">
              <a:xfrm>
                <a:off x="6327885" y="0"/>
                <a:ext cx="5864115" cy="5898673"/>
                <a:chOff x="6327885" y="0"/>
                <a:chExt cx="5864115" cy="5898673"/>
              </a:xfrm>
            </p:grpSpPr>
            <p:cxnSp>
              <p:nvCxnSpPr>
                <p:cNvPr id="54" name="直線​​コネクタ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S)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線​​コネクタ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S)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グループ 25"/>
            <p:cNvGrpSpPr/>
            <p:nvPr/>
          </p:nvGrpSpPr>
          <p:grpSpPr bwMode="hidden">
            <a:xfrm flipH="1">
              <a:off x="0" y="0"/>
              <a:ext cx="12192001" cy="6858000"/>
              <a:chOff x="-1" y="0"/>
              <a:chExt cx="12192001" cy="6858000"/>
            </a:xfrm>
          </p:grpSpPr>
          <p:cxnSp>
            <p:nvCxnSpPr>
              <p:cNvPr id="27" name="直線​​コネクタ(S)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S)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グループ 31"/>
              <p:cNvGrpSpPr/>
              <p:nvPr/>
            </p:nvGrpSpPr>
            <p:grpSpPr bwMode="hidden">
              <a:xfrm>
                <a:off x="6327885" y="0"/>
                <a:ext cx="5864115" cy="5898673"/>
                <a:chOff x="6327885" y="0"/>
                <a:chExt cx="5864115" cy="5898673"/>
              </a:xfrm>
            </p:grpSpPr>
            <p:cxnSp>
              <p:nvCxnSpPr>
                <p:cNvPr id="38" name="直線​​コネクタ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S)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線​​コネクタ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S)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長方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cxnSp>
        <p:nvCxnSpPr>
          <p:cNvPr id="59" name="直線​​コネクタ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ja-JP" altLang="en-US" noProof="0"/>
              <a:t>マスター タイトルの書式設定</a:t>
            </a:r>
            <a:endParaRPr lang="ja-JP" altLang="en-US" noProof="0" dirty="0"/>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グループ 95"/>
          <p:cNvGrpSpPr/>
          <p:nvPr userDrawn="1"/>
        </p:nvGrpSpPr>
        <p:grpSpPr bwMode="hidden">
          <a:xfrm>
            <a:off x="-1" y="-195943"/>
            <a:ext cx="12192002" cy="6858000"/>
            <a:chOff x="-1" y="0"/>
            <a:chExt cx="12192002" cy="6858000"/>
          </a:xfrm>
        </p:grpSpPr>
        <p:cxnSp>
          <p:nvCxnSpPr>
            <p:cNvPr id="97" name="直線​​コネクタ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グループ 112"/>
            <p:cNvGrpSpPr/>
            <p:nvPr userDrawn="1"/>
          </p:nvGrpSpPr>
          <p:grpSpPr bwMode="hidden">
            <a:xfrm>
              <a:off x="-1" y="0"/>
              <a:ext cx="12192001" cy="6858000"/>
              <a:chOff x="-1" y="0"/>
              <a:chExt cx="12192001" cy="6858000"/>
            </a:xfrm>
          </p:grpSpPr>
          <p:cxnSp>
            <p:nvCxnSpPr>
              <p:cNvPr id="131" name="直線​​コネクタ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グループ 135"/>
              <p:cNvGrpSpPr/>
              <p:nvPr/>
            </p:nvGrpSpPr>
            <p:grpSpPr bwMode="hidden">
              <a:xfrm>
                <a:off x="6327885" y="0"/>
                <a:ext cx="5864115" cy="5898673"/>
                <a:chOff x="6327885" y="0"/>
                <a:chExt cx="5864115" cy="5898673"/>
              </a:xfrm>
            </p:grpSpPr>
            <p:cxnSp>
              <p:nvCxnSpPr>
                <p:cNvPr id="142" name="直線​​コネクタ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線​​コネクタ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グループ 113"/>
            <p:cNvGrpSpPr/>
            <p:nvPr userDrawn="1"/>
          </p:nvGrpSpPr>
          <p:grpSpPr bwMode="hidden">
            <a:xfrm flipH="1">
              <a:off x="0" y="0"/>
              <a:ext cx="12192001" cy="6858000"/>
              <a:chOff x="-1" y="0"/>
              <a:chExt cx="12192001" cy="6858000"/>
            </a:xfrm>
          </p:grpSpPr>
          <p:cxnSp>
            <p:nvCxnSpPr>
              <p:cNvPr id="115" name="直線​​コネクタ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グループ 119"/>
              <p:cNvGrpSpPr/>
              <p:nvPr/>
            </p:nvGrpSpPr>
            <p:grpSpPr bwMode="hidden">
              <a:xfrm>
                <a:off x="6327885" y="0"/>
                <a:ext cx="5864115" cy="5898673"/>
                <a:chOff x="6327885" y="0"/>
                <a:chExt cx="5864115" cy="5898673"/>
              </a:xfrm>
            </p:grpSpPr>
            <p:cxnSp>
              <p:nvCxnSpPr>
                <p:cNvPr id="126" name="直線​​コネクタ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線​​コネクタ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プレースホルダー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cxnSp>
        <p:nvCxnSpPr>
          <p:cNvPr id="148" name="直線​​コネクタ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フッター プレースホルダー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endParaRPr lang="ja-JP" altLang="en-US" dirty="0"/>
          </a:p>
        </p:txBody>
      </p:sp>
      <p:sp>
        <p:nvSpPr>
          <p:cNvPr id="4" name="日付プレースホルダー 3"/>
          <p:cNvSpPr>
            <a:spLocks noGrp="1"/>
          </p:cNvSpPr>
          <p:nvPr>
            <p:ph type="dt" sz="half" idx="2"/>
          </p:nvPr>
        </p:nvSpPr>
        <p:spPr>
          <a:xfrm>
            <a:off x="9294042" y="6289679"/>
            <a:ext cx="1332000"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endParaRPr lang="ja-JP" altLang="en-US" dirty="0"/>
          </a:p>
        </p:txBody>
      </p:sp>
      <p:sp>
        <p:nvSpPr>
          <p:cNvPr id="6" name="スライド番号プレースホルダー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fld id="{E31375A4-56A4-47D6-9801-1991572033F7}" type="slidenum">
              <a:rPr lang="en-US" altLang="ja-JP" smtClean="0"/>
              <a:pPr/>
              <a:t>‹#›</a:t>
            </a:fld>
            <a:endParaRPr lang="ja-JP" alt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kumimoji="1" sz="3200" b="1" kern="1200">
          <a:solidFill>
            <a:schemeClr val="accent1">
              <a:lumMod val="75000"/>
            </a:schemeClr>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ED8789-5EB6-48CA-7C94-D168EE086832}"/>
              </a:ext>
            </a:extLst>
          </p:cNvPr>
          <p:cNvSpPr>
            <a:spLocks noGrp="1"/>
          </p:cNvSpPr>
          <p:nvPr>
            <p:ph type="ctrTitle"/>
          </p:nvPr>
        </p:nvSpPr>
        <p:spPr/>
        <p:txBody>
          <a:bodyPr/>
          <a:lstStyle/>
          <a:p>
            <a:r>
              <a:rPr lang="ja-JP" altLang="en-US" dirty="0"/>
              <a:t>スキルとは何か</a:t>
            </a:r>
            <a:endParaRPr kumimoji="1" lang="ja-JP" altLang="en-US" dirty="0"/>
          </a:p>
        </p:txBody>
      </p:sp>
      <p:sp>
        <p:nvSpPr>
          <p:cNvPr id="3" name="字幕 2">
            <a:extLst>
              <a:ext uri="{FF2B5EF4-FFF2-40B4-BE49-F238E27FC236}">
                <a16:creationId xmlns:a16="http://schemas.microsoft.com/office/drawing/2014/main" id="{3E6EEE50-F022-8405-D9A4-477C15E8738C}"/>
              </a:ext>
            </a:extLst>
          </p:cNvPr>
          <p:cNvSpPr>
            <a:spLocks noGrp="1"/>
          </p:cNvSpPr>
          <p:nvPr>
            <p:ph type="subTitle" idx="1"/>
          </p:nvPr>
        </p:nvSpPr>
        <p:spPr/>
        <p:txBody>
          <a:bodyPr/>
          <a:lstStyle/>
          <a:p>
            <a:endParaRPr kumimoji="1" lang="en-US" altLang="ja-JP" dirty="0"/>
          </a:p>
        </p:txBody>
      </p:sp>
    </p:spTree>
    <p:extLst>
      <p:ext uri="{BB962C8B-B14F-4D97-AF65-F5344CB8AC3E}">
        <p14:creationId xmlns:p14="http://schemas.microsoft.com/office/powerpoint/2010/main" val="1643368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B1B99-0FBB-EC1F-E43C-3E45CF72FF49}"/>
              </a:ext>
            </a:extLst>
          </p:cNvPr>
          <p:cNvSpPr>
            <a:spLocks noGrp="1"/>
          </p:cNvSpPr>
          <p:nvPr>
            <p:ph type="title"/>
          </p:nvPr>
        </p:nvSpPr>
        <p:spPr/>
        <p:txBody>
          <a:bodyPr/>
          <a:lstStyle/>
          <a:p>
            <a:r>
              <a:rPr kumimoji="1" lang="ja-JP" altLang="en-US" dirty="0"/>
              <a:t>わからないことを恐れるな</a:t>
            </a:r>
          </a:p>
        </p:txBody>
      </p:sp>
      <p:sp>
        <p:nvSpPr>
          <p:cNvPr id="3" name="コンテンツ プレースホルダー 2">
            <a:extLst>
              <a:ext uri="{FF2B5EF4-FFF2-40B4-BE49-F238E27FC236}">
                <a16:creationId xmlns:a16="http://schemas.microsoft.com/office/drawing/2014/main" id="{8E861AA9-8E97-F245-454A-DCBCA064A6F9}"/>
              </a:ext>
            </a:extLst>
          </p:cNvPr>
          <p:cNvSpPr>
            <a:spLocks noGrp="1"/>
          </p:cNvSpPr>
          <p:nvPr>
            <p:ph idx="1"/>
          </p:nvPr>
        </p:nvSpPr>
        <p:spPr/>
        <p:txBody>
          <a:bodyPr>
            <a:normAutofit lnSpcReduction="10000"/>
          </a:bodyPr>
          <a:lstStyle/>
          <a:p>
            <a:pPr marL="0" indent="0">
              <a:buNone/>
            </a:pPr>
            <a:r>
              <a:rPr lang="ja-JP" altLang="en-US" dirty="0"/>
              <a:t>分からないことを恐れないでください。座学がもたらすものは、</a:t>
            </a:r>
            <a:r>
              <a:rPr lang="ja-JP" altLang="en-US" b="1" dirty="0">
                <a:solidFill>
                  <a:srgbClr val="FF0000"/>
                </a:solidFill>
              </a:rPr>
              <a:t>「きっかけ」</a:t>
            </a:r>
            <a:r>
              <a:rPr lang="ja-JP" altLang="en-US" dirty="0"/>
              <a:t>です。</a:t>
            </a:r>
            <a:endParaRPr lang="en-US" altLang="ja-JP" dirty="0"/>
          </a:p>
          <a:p>
            <a:pPr marL="0" indent="0">
              <a:buNone/>
            </a:pPr>
            <a:r>
              <a:rPr lang="ja-JP" altLang="en-US" dirty="0"/>
              <a:t>何もわからない、分からないことが分からない状態から、方向性を定めるためのもの、それが座学です。この段階で分かることなどほとんど場合期待されていません。</a:t>
            </a:r>
            <a:endParaRPr lang="en-US" altLang="ja-JP" dirty="0"/>
          </a:p>
          <a:p>
            <a:pPr marL="0" indent="0">
              <a:buNone/>
            </a:pPr>
            <a:r>
              <a:rPr lang="ja-JP" altLang="en-US" dirty="0"/>
              <a:t>そこから先を社会や会社はあなたに暗記すべき公式を提示してくれはしません。</a:t>
            </a:r>
            <a:endParaRPr lang="en-US" altLang="ja-JP" dirty="0"/>
          </a:p>
          <a:p>
            <a:pPr marL="0" indent="0">
              <a:buNone/>
            </a:pPr>
            <a:r>
              <a:rPr lang="ja-JP" altLang="en-US" dirty="0"/>
              <a:t>そんなものはないからです。</a:t>
            </a:r>
            <a:endParaRPr lang="en-US" altLang="ja-JP" dirty="0"/>
          </a:p>
          <a:p>
            <a:pPr marL="0" indent="0">
              <a:buNone/>
            </a:pPr>
            <a:r>
              <a:rPr lang="ja-JP" altLang="en-US" dirty="0"/>
              <a:t>基本原理は示せます。でもそれをリアルタイムに式に組み換え、物事を打開するのはあなた自身です。</a:t>
            </a:r>
            <a:endParaRPr lang="en-US" altLang="ja-JP" dirty="0"/>
          </a:p>
          <a:p>
            <a:pPr marL="0" indent="0">
              <a:buNone/>
            </a:pPr>
            <a:r>
              <a:rPr lang="ja-JP" altLang="en-US" dirty="0"/>
              <a:t>そして、それをできるようになっていくことを、スキルが身についていく、というのです。</a:t>
            </a:r>
            <a:endParaRPr lang="en-US" altLang="ja-JP" dirty="0"/>
          </a:p>
          <a:p>
            <a:pPr marL="0" indent="0">
              <a:buNone/>
            </a:pPr>
            <a:r>
              <a:rPr lang="ja-JP" altLang="en-US" dirty="0"/>
              <a:t>座学や講義に</a:t>
            </a:r>
            <a:r>
              <a:rPr lang="ja-JP" altLang="en-US" b="1" dirty="0">
                <a:solidFill>
                  <a:srgbClr val="FF0000"/>
                </a:solidFill>
              </a:rPr>
              <a:t>「答え」</a:t>
            </a:r>
            <a:r>
              <a:rPr lang="ja-JP" altLang="en-US" dirty="0"/>
              <a:t>を求めているならば、その時点でそもそも出発点が間違っているのです。</a:t>
            </a:r>
            <a:endParaRPr lang="en-US" altLang="ja-JP" dirty="0"/>
          </a:p>
        </p:txBody>
      </p:sp>
    </p:spTree>
    <p:extLst>
      <p:ext uri="{BB962C8B-B14F-4D97-AF65-F5344CB8AC3E}">
        <p14:creationId xmlns:p14="http://schemas.microsoft.com/office/powerpoint/2010/main" val="306822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B1B99-0FBB-EC1F-E43C-3E45CF72FF49}"/>
              </a:ext>
            </a:extLst>
          </p:cNvPr>
          <p:cNvSpPr>
            <a:spLocks noGrp="1"/>
          </p:cNvSpPr>
          <p:nvPr>
            <p:ph type="title"/>
          </p:nvPr>
        </p:nvSpPr>
        <p:spPr/>
        <p:txBody>
          <a:bodyPr/>
          <a:lstStyle/>
          <a:p>
            <a:r>
              <a:rPr kumimoji="1" lang="ja-JP" altLang="en-US" dirty="0"/>
              <a:t>ドキュメントを恐れるな</a:t>
            </a:r>
          </a:p>
        </p:txBody>
      </p:sp>
      <p:sp>
        <p:nvSpPr>
          <p:cNvPr id="3" name="コンテンツ プレースホルダー 2">
            <a:extLst>
              <a:ext uri="{FF2B5EF4-FFF2-40B4-BE49-F238E27FC236}">
                <a16:creationId xmlns:a16="http://schemas.microsoft.com/office/drawing/2014/main" id="{8E861AA9-8E97-F245-454A-DCBCA064A6F9}"/>
              </a:ext>
            </a:extLst>
          </p:cNvPr>
          <p:cNvSpPr>
            <a:spLocks noGrp="1"/>
          </p:cNvSpPr>
          <p:nvPr>
            <p:ph idx="1"/>
          </p:nvPr>
        </p:nvSpPr>
        <p:spPr/>
        <p:txBody>
          <a:bodyPr>
            <a:normAutofit/>
          </a:bodyPr>
          <a:lstStyle/>
          <a:p>
            <a:pPr marL="0" indent="0">
              <a:buNone/>
            </a:pPr>
            <a:r>
              <a:rPr lang="ja-JP" altLang="en-US" dirty="0"/>
              <a:t>分からないことを同様に、ドキュメントを読むことを恐れてはいけません。</a:t>
            </a:r>
            <a:endParaRPr lang="en-US" altLang="ja-JP" dirty="0"/>
          </a:p>
          <a:p>
            <a:pPr marL="0" indent="0">
              <a:buNone/>
            </a:pPr>
            <a:r>
              <a:rPr lang="ja-JP" altLang="en-US" dirty="0"/>
              <a:t>おそらく、ドキュメントを読んでも何もわからないとか、書いてあることが理解できないことも多いでしょう。ですが、それが大事なのです。</a:t>
            </a:r>
            <a:endParaRPr lang="en-US" altLang="ja-JP" dirty="0"/>
          </a:p>
          <a:p>
            <a:pPr marL="0" indent="0">
              <a:buNone/>
            </a:pPr>
            <a:r>
              <a:rPr lang="ja-JP" altLang="en-US" dirty="0"/>
              <a:t>何せ、「何が分からないかわからない」状態から、少なくともドキュメントを読んでわからなかったのなら、「どの個所が分からないか」が分かるはずです。</a:t>
            </a:r>
            <a:endParaRPr lang="en-US" altLang="ja-JP" dirty="0"/>
          </a:p>
          <a:p>
            <a:pPr marL="0" indent="0">
              <a:buNone/>
            </a:pPr>
            <a:r>
              <a:rPr lang="ja-JP" altLang="en-US" dirty="0"/>
              <a:t>そうでなくても、分からないことがたくさんあることを認識できます。そして、それを読むためにわからなければならないことがたくさんあることが分かるはずです。</a:t>
            </a:r>
            <a:endParaRPr lang="en-US" altLang="ja-JP" dirty="0"/>
          </a:p>
          <a:p>
            <a:pPr marL="0" indent="0">
              <a:buNone/>
            </a:pPr>
            <a:r>
              <a:rPr lang="ja-JP" altLang="en-US" dirty="0"/>
              <a:t>これをしないエンジニアは正直なんの役にも立ちません。工場でネジ締めてるほうがまだ社会の役に立ちます。</a:t>
            </a:r>
            <a:endParaRPr lang="en-US" altLang="ja-JP" dirty="0"/>
          </a:p>
          <a:p>
            <a:pPr marL="0" indent="0">
              <a:buNone/>
            </a:pPr>
            <a:endParaRPr lang="en-US" altLang="ja-JP" dirty="0"/>
          </a:p>
        </p:txBody>
      </p:sp>
    </p:spTree>
    <p:extLst>
      <p:ext uri="{BB962C8B-B14F-4D97-AF65-F5344CB8AC3E}">
        <p14:creationId xmlns:p14="http://schemas.microsoft.com/office/powerpoint/2010/main" val="187772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B1B99-0FBB-EC1F-E43C-3E45CF72FF49}"/>
              </a:ext>
            </a:extLst>
          </p:cNvPr>
          <p:cNvSpPr>
            <a:spLocks noGrp="1"/>
          </p:cNvSpPr>
          <p:nvPr>
            <p:ph type="title"/>
          </p:nvPr>
        </p:nvSpPr>
        <p:spPr/>
        <p:txBody>
          <a:bodyPr/>
          <a:lstStyle/>
          <a:p>
            <a:r>
              <a:rPr kumimoji="1" lang="ja-JP" altLang="en-US" dirty="0"/>
              <a:t>文字に慣れる</a:t>
            </a:r>
          </a:p>
        </p:txBody>
      </p:sp>
      <p:sp>
        <p:nvSpPr>
          <p:cNvPr id="3" name="コンテンツ プレースホルダー 2">
            <a:extLst>
              <a:ext uri="{FF2B5EF4-FFF2-40B4-BE49-F238E27FC236}">
                <a16:creationId xmlns:a16="http://schemas.microsoft.com/office/drawing/2014/main" id="{8E861AA9-8E97-F245-454A-DCBCA064A6F9}"/>
              </a:ext>
            </a:extLst>
          </p:cNvPr>
          <p:cNvSpPr>
            <a:spLocks noGrp="1"/>
          </p:cNvSpPr>
          <p:nvPr>
            <p:ph idx="1"/>
          </p:nvPr>
        </p:nvSpPr>
        <p:spPr/>
        <p:txBody>
          <a:bodyPr>
            <a:normAutofit/>
          </a:bodyPr>
          <a:lstStyle/>
          <a:p>
            <a:pPr marL="0" indent="0">
              <a:buNone/>
            </a:pPr>
            <a:r>
              <a:rPr lang="ja-JP" altLang="en-US" dirty="0"/>
              <a:t>昨今の皆さんは不幸です。なぜなら、物心ついたときからスマホがあり、パソコンがあり、文字に触れなくても高校も大学もそれほど苦労しないかもしれません。</a:t>
            </a:r>
            <a:r>
              <a:rPr lang="ja-JP" altLang="en-US" b="1" dirty="0">
                <a:solidFill>
                  <a:srgbClr val="FF0000"/>
                </a:solidFill>
              </a:rPr>
              <a:t>これは、とても不幸なことです</a:t>
            </a:r>
            <a:r>
              <a:rPr lang="ja-JP" altLang="en-US" dirty="0"/>
              <a:t>。</a:t>
            </a:r>
            <a:endParaRPr lang="en-US" altLang="ja-JP" dirty="0"/>
          </a:p>
          <a:p>
            <a:pPr marL="0" indent="0">
              <a:buNone/>
            </a:pPr>
            <a:r>
              <a:rPr lang="ja-JP" altLang="en-US" dirty="0"/>
              <a:t>ドキュメントはどこまで行っても文字です。英語だったり、日本語だったりしますが、それでも文字なのです。</a:t>
            </a:r>
            <a:endParaRPr lang="en-US" altLang="ja-JP" dirty="0"/>
          </a:p>
          <a:p>
            <a:pPr marL="0" indent="0">
              <a:buNone/>
            </a:pPr>
            <a:r>
              <a:rPr lang="ja-JP" altLang="en-US" dirty="0"/>
              <a:t>文章を正しく読み、正しく理解する、そしてそれをどれだけ迅速に行えるか、という能力は、文章をどれだけ読んで</a:t>
            </a:r>
            <a:r>
              <a:rPr lang="en-US" altLang="ja-JP" dirty="0"/>
              <a:t>/</a:t>
            </a:r>
            <a:r>
              <a:rPr lang="ja-JP" altLang="en-US" dirty="0"/>
              <a:t>書いてきたかだけで決まります。これは</a:t>
            </a:r>
            <a:r>
              <a:rPr lang="en-US" altLang="ja-JP" dirty="0"/>
              <a:t>PC</a:t>
            </a:r>
            <a:r>
              <a:rPr lang="ja-JP" altLang="en-US" dirty="0"/>
              <a:t>やスマホでぽちぽち読む</a:t>
            </a:r>
            <a:r>
              <a:rPr lang="en-US" altLang="ja-JP" dirty="0"/>
              <a:t>/</a:t>
            </a:r>
            <a:r>
              <a:rPr lang="ja-JP" altLang="en-US" dirty="0"/>
              <a:t>書く文章ではなく、実際にどれだけ鉛筆を回したかです。</a:t>
            </a:r>
            <a:endParaRPr lang="en-US" altLang="ja-JP" dirty="0"/>
          </a:p>
          <a:p>
            <a:pPr marL="0" indent="0">
              <a:buNone/>
            </a:pPr>
            <a:r>
              <a:rPr lang="ja-JP" altLang="en-US" dirty="0"/>
              <a:t>本をどれだけ読んだか、新聞を毎朝読んでいるか、そういう地道な積み重ねだけが下地です。</a:t>
            </a:r>
            <a:endParaRPr lang="en-US" altLang="ja-JP" dirty="0"/>
          </a:p>
          <a:p>
            <a:pPr marL="0" indent="0">
              <a:buNone/>
            </a:pPr>
            <a:r>
              <a:rPr lang="ja-JP" altLang="en-US" dirty="0"/>
              <a:t>これまで、それが少なかったと思うなら今からでも積み上げなければなりません。</a:t>
            </a:r>
            <a:endParaRPr lang="en-US" altLang="ja-JP" dirty="0"/>
          </a:p>
        </p:txBody>
      </p:sp>
    </p:spTree>
    <p:extLst>
      <p:ext uri="{BB962C8B-B14F-4D97-AF65-F5344CB8AC3E}">
        <p14:creationId xmlns:p14="http://schemas.microsoft.com/office/powerpoint/2010/main" val="3763912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B1B99-0FBB-EC1F-E43C-3E45CF72FF49}"/>
              </a:ext>
            </a:extLst>
          </p:cNvPr>
          <p:cNvSpPr>
            <a:spLocks noGrp="1"/>
          </p:cNvSpPr>
          <p:nvPr>
            <p:ph type="title"/>
          </p:nvPr>
        </p:nvSpPr>
        <p:spPr/>
        <p:txBody>
          <a:bodyPr/>
          <a:lstStyle/>
          <a:p>
            <a:r>
              <a:rPr kumimoji="1" lang="ja-JP" altLang="en-US" dirty="0"/>
              <a:t>セミナーや講義の狙い</a:t>
            </a:r>
          </a:p>
        </p:txBody>
      </p:sp>
      <p:sp>
        <p:nvSpPr>
          <p:cNvPr id="3" name="コンテンツ プレースホルダー 2">
            <a:extLst>
              <a:ext uri="{FF2B5EF4-FFF2-40B4-BE49-F238E27FC236}">
                <a16:creationId xmlns:a16="http://schemas.microsoft.com/office/drawing/2014/main" id="{8E861AA9-8E97-F245-454A-DCBCA064A6F9}"/>
              </a:ext>
            </a:extLst>
          </p:cNvPr>
          <p:cNvSpPr>
            <a:spLocks noGrp="1"/>
          </p:cNvSpPr>
          <p:nvPr>
            <p:ph idx="1"/>
          </p:nvPr>
        </p:nvSpPr>
        <p:spPr/>
        <p:txBody>
          <a:bodyPr>
            <a:normAutofit/>
          </a:bodyPr>
          <a:lstStyle/>
          <a:p>
            <a:pPr marL="0" indent="0">
              <a:buNone/>
            </a:pPr>
            <a:r>
              <a:rPr lang="ja-JP" altLang="en-US" dirty="0"/>
              <a:t>そもそも授業ではないのですから、生徒の全員を救い上げよう、などと思っていません。</a:t>
            </a:r>
            <a:endParaRPr lang="en-US" altLang="ja-JP" dirty="0"/>
          </a:p>
          <a:p>
            <a:pPr marL="0" indent="0">
              <a:buNone/>
            </a:pPr>
            <a:r>
              <a:rPr lang="ja-JP" altLang="en-US" dirty="0"/>
              <a:t>セミナーや講義は、</a:t>
            </a:r>
            <a:r>
              <a:rPr lang="en-US" altLang="ja-JP" dirty="0"/>
              <a:t>100</a:t>
            </a:r>
            <a:r>
              <a:rPr lang="ja-JP" altLang="en-US" dirty="0"/>
              <a:t>人参加者がいたら、その中で数人、ひとつ先に進めればいい、くらいの感覚です。</a:t>
            </a:r>
            <a:endParaRPr lang="en-US" altLang="ja-JP" dirty="0"/>
          </a:p>
          <a:p>
            <a:pPr marL="0" indent="0">
              <a:buNone/>
            </a:pPr>
            <a:r>
              <a:rPr lang="ja-JP" altLang="en-US" dirty="0"/>
              <a:t>悪い言葉でいうなら、その他大勢はそもそもお金を落としていくだけの財布です。彼らは何度でもやってきて、何も身につかず、何度も挫折して、ただ時間が過ぎていきます。</a:t>
            </a:r>
            <a:endParaRPr lang="en-US" altLang="ja-JP" dirty="0"/>
          </a:p>
          <a:p>
            <a:pPr marL="0" indent="0">
              <a:buNone/>
            </a:pPr>
            <a:r>
              <a:rPr lang="ja-JP" altLang="en-US" dirty="0"/>
              <a:t>少なくとも、なるべくそうなってほしくはない、とは思うものの、そもそも救えないものは救えないのです。</a:t>
            </a:r>
            <a:endParaRPr lang="en-US" altLang="ja-JP" dirty="0"/>
          </a:p>
          <a:p>
            <a:pPr marL="0" indent="0">
              <a:buNone/>
            </a:pPr>
            <a:r>
              <a:rPr lang="ja-JP" altLang="en-US" b="1" dirty="0">
                <a:solidFill>
                  <a:srgbClr val="FF0000"/>
                </a:solidFill>
              </a:rPr>
              <a:t>あなたを救えるのはあなた自身だけであり、他の誰もあなたを救えません。</a:t>
            </a:r>
            <a:endParaRPr lang="en-US" altLang="ja-JP" b="1" dirty="0">
              <a:solidFill>
                <a:srgbClr val="FF0000"/>
              </a:solidFill>
            </a:endParaRPr>
          </a:p>
          <a:p>
            <a:pPr marL="0" indent="0">
              <a:buNone/>
            </a:pPr>
            <a:r>
              <a:rPr lang="ja-JP" altLang="en-US" b="1" dirty="0">
                <a:solidFill>
                  <a:srgbClr val="FF0000"/>
                </a:solidFill>
              </a:rPr>
              <a:t>あなたが自分を救おうとしないのに、どうして他人があなたを救えるでしょうか。</a:t>
            </a:r>
            <a:endParaRPr lang="en-US" altLang="ja-JP" b="1" dirty="0">
              <a:solidFill>
                <a:srgbClr val="FF0000"/>
              </a:solidFill>
            </a:endParaRPr>
          </a:p>
        </p:txBody>
      </p:sp>
    </p:spTree>
    <p:extLst>
      <p:ext uri="{BB962C8B-B14F-4D97-AF65-F5344CB8AC3E}">
        <p14:creationId xmlns:p14="http://schemas.microsoft.com/office/powerpoint/2010/main" val="312208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B1B99-0FBB-EC1F-E43C-3E45CF72FF49}"/>
              </a:ext>
            </a:extLst>
          </p:cNvPr>
          <p:cNvSpPr>
            <a:spLocks noGrp="1"/>
          </p:cNvSpPr>
          <p:nvPr>
            <p:ph type="title"/>
          </p:nvPr>
        </p:nvSpPr>
        <p:spPr/>
        <p:txBody>
          <a:bodyPr/>
          <a:lstStyle/>
          <a:p>
            <a:r>
              <a:rPr kumimoji="1" lang="ja-JP" altLang="en-US" dirty="0"/>
              <a:t>別に説教したいわけじゃない</a:t>
            </a:r>
          </a:p>
        </p:txBody>
      </p:sp>
      <p:sp>
        <p:nvSpPr>
          <p:cNvPr id="3" name="コンテンツ プレースホルダー 2">
            <a:extLst>
              <a:ext uri="{FF2B5EF4-FFF2-40B4-BE49-F238E27FC236}">
                <a16:creationId xmlns:a16="http://schemas.microsoft.com/office/drawing/2014/main" id="{8E861AA9-8E97-F245-454A-DCBCA064A6F9}"/>
              </a:ext>
            </a:extLst>
          </p:cNvPr>
          <p:cNvSpPr>
            <a:spLocks noGrp="1"/>
          </p:cNvSpPr>
          <p:nvPr>
            <p:ph idx="1"/>
          </p:nvPr>
        </p:nvSpPr>
        <p:spPr/>
        <p:txBody>
          <a:bodyPr>
            <a:normAutofit/>
          </a:bodyPr>
          <a:lstStyle/>
          <a:p>
            <a:pPr marL="0" indent="0">
              <a:buNone/>
            </a:pPr>
            <a:r>
              <a:rPr lang="ja-JP" altLang="en-US" dirty="0"/>
              <a:t>古代ギリシャの哲学者、ソクラテスは「無知の知」、「不知の自覚」などの言葉でこれらを表現していますし、アインシュタインも「知れば知るほどわからないことが増える」と発言しています。</a:t>
            </a:r>
            <a:endParaRPr lang="en-US" altLang="ja-JP" dirty="0"/>
          </a:p>
          <a:p>
            <a:pPr marL="0" indent="0">
              <a:buNone/>
            </a:pPr>
            <a:r>
              <a:rPr lang="ja-JP" altLang="en-US" dirty="0"/>
              <a:t>つまり、別にこれは今更</a:t>
            </a:r>
            <a:r>
              <a:rPr lang="en-US" altLang="ja-JP" dirty="0"/>
              <a:t>IT</a:t>
            </a:r>
            <a:r>
              <a:rPr lang="ja-JP" altLang="en-US" dirty="0"/>
              <a:t>だからとかいう話ではなく、人間の知性とはどう成長するのか、という根源的な話です。</a:t>
            </a:r>
            <a:endParaRPr lang="en-US" altLang="ja-JP" dirty="0"/>
          </a:p>
          <a:p>
            <a:pPr marL="0" indent="0">
              <a:buNone/>
            </a:pPr>
            <a:r>
              <a:rPr lang="ja-JP" altLang="en-US" dirty="0"/>
              <a:t>そして、その「根源的な」成長に則らないと人間は成長しないよってだけの話なのです。</a:t>
            </a:r>
            <a:endParaRPr lang="en-US" altLang="ja-JP" dirty="0"/>
          </a:p>
          <a:p>
            <a:pPr marL="0" indent="0">
              <a:buNone/>
            </a:pPr>
            <a:r>
              <a:rPr lang="ja-JP" altLang="en-US" dirty="0"/>
              <a:t>別にそうしないからダメだとかではなくて、「成長」したいならやればいいし、したくないならやらなきゃいい、という話です。</a:t>
            </a:r>
            <a:endParaRPr lang="en-US" altLang="ja-JP" dirty="0"/>
          </a:p>
          <a:p>
            <a:pPr marL="0" indent="0">
              <a:buNone/>
            </a:pPr>
            <a:r>
              <a:rPr lang="ja-JP" altLang="en-US" dirty="0"/>
              <a:t>ただ、こちらも「成長したくない」と思ってる人に教育してもただの時間の無駄なので、最初に言ってるわけですね。お互い無駄は省きましょう、というだけのことです。</a:t>
            </a:r>
            <a:endParaRPr lang="en-US" altLang="ja-JP" dirty="0"/>
          </a:p>
        </p:txBody>
      </p:sp>
    </p:spTree>
    <p:extLst>
      <p:ext uri="{BB962C8B-B14F-4D97-AF65-F5344CB8AC3E}">
        <p14:creationId xmlns:p14="http://schemas.microsoft.com/office/powerpoint/2010/main" val="3863527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B1B99-0FBB-EC1F-E43C-3E45CF72FF49}"/>
              </a:ext>
            </a:extLst>
          </p:cNvPr>
          <p:cNvSpPr>
            <a:spLocks noGrp="1"/>
          </p:cNvSpPr>
          <p:nvPr>
            <p:ph type="title"/>
          </p:nvPr>
        </p:nvSpPr>
        <p:spPr/>
        <p:txBody>
          <a:bodyPr/>
          <a:lstStyle/>
          <a:p>
            <a:r>
              <a:rPr kumimoji="1" lang="ja-JP" altLang="en-US" dirty="0"/>
              <a:t>理解することに追われるな、分からないことを探せ</a:t>
            </a:r>
          </a:p>
        </p:txBody>
      </p:sp>
      <p:sp>
        <p:nvSpPr>
          <p:cNvPr id="3" name="コンテンツ プレースホルダー 2">
            <a:extLst>
              <a:ext uri="{FF2B5EF4-FFF2-40B4-BE49-F238E27FC236}">
                <a16:creationId xmlns:a16="http://schemas.microsoft.com/office/drawing/2014/main" id="{8E861AA9-8E97-F245-454A-DCBCA064A6F9}"/>
              </a:ext>
            </a:extLst>
          </p:cNvPr>
          <p:cNvSpPr>
            <a:spLocks noGrp="1"/>
          </p:cNvSpPr>
          <p:nvPr>
            <p:ph idx="1"/>
          </p:nvPr>
        </p:nvSpPr>
        <p:spPr/>
        <p:txBody>
          <a:bodyPr>
            <a:normAutofit/>
          </a:bodyPr>
          <a:lstStyle/>
          <a:p>
            <a:pPr marL="0" indent="0">
              <a:buNone/>
            </a:pPr>
            <a:r>
              <a:rPr lang="ja-JP" altLang="en-US" dirty="0"/>
              <a:t>講義を理解する、のは「当然」であって、そこで「わかった気になる」のはスタートラインです。</a:t>
            </a:r>
            <a:endParaRPr lang="en-US" altLang="ja-JP" dirty="0"/>
          </a:p>
          <a:p>
            <a:pPr marL="0" indent="0">
              <a:buNone/>
            </a:pPr>
            <a:r>
              <a:rPr lang="ja-JP" altLang="en-US" dirty="0"/>
              <a:t>そこから「わからないこと」を探し出し、見つけ出し、ひねり出すことが知性であって、「わかった気になって」終わった時点でその時間は無駄になっただけです。</a:t>
            </a:r>
            <a:endParaRPr lang="en-US" altLang="ja-JP" dirty="0"/>
          </a:p>
          <a:p>
            <a:pPr marL="0" indent="0">
              <a:buNone/>
            </a:pPr>
            <a:r>
              <a:rPr lang="ja-JP" altLang="en-US" dirty="0"/>
              <a:t>そこから何かが生まれたことを私は見たことがありません。</a:t>
            </a:r>
            <a:endParaRPr lang="en-US" altLang="ja-JP" dirty="0"/>
          </a:p>
          <a:p>
            <a:pPr marL="0" indent="0">
              <a:buNone/>
            </a:pPr>
            <a:r>
              <a:rPr lang="ja-JP" altLang="en-US" dirty="0"/>
              <a:t>何かが生まれるのは、「わかった気になって」それでもすべてを疑って、分からないことを苦しみながら見つけ出して、それを解消しようとしたときにはじめて生み出されます。</a:t>
            </a:r>
            <a:endParaRPr lang="en-US" altLang="ja-JP" dirty="0"/>
          </a:p>
        </p:txBody>
      </p:sp>
    </p:spTree>
    <p:extLst>
      <p:ext uri="{BB962C8B-B14F-4D97-AF65-F5344CB8AC3E}">
        <p14:creationId xmlns:p14="http://schemas.microsoft.com/office/powerpoint/2010/main" val="118344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B1B99-0FBB-EC1F-E43C-3E45CF72FF49}"/>
              </a:ext>
            </a:extLst>
          </p:cNvPr>
          <p:cNvSpPr>
            <a:spLocks noGrp="1"/>
          </p:cNvSpPr>
          <p:nvPr>
            <p:ph type="title"/>
          </p:nvPr>
        </p:nvSpPr>
        <p:spPr/>
        <p:txBody>
          <a:bodyPr/>
          <a:lstStyle/>
          <a:p>
            <a:r>
              <a:rPr kumimoji="1" lang="ja-JP" altLang="en-US" dirty="0"/>
              <a:t>すべてを疑え</a:t>
            </a:r>
          </a:p>
        </p:txBody>
      </p:sp>
      <p:sp>
        <p:nvSpPr>
          <p:cNvPr id="3" name="コンテンツ プレースホルダー 2">
            <a:extLst>
              <a:ext uri="{FF2B5EF4-FFF2-40B4-BE49-F238E27FC236}">
                <a16:creationId xmlns:a16="http://schemas.microsoft.com/office/drawing/2014/main" id="{8E861AA9-8E97-F245-454A-DCBCA064A6F9}"/>
              </a:ext>
            </a:extLst>
          </p:cNvPr>
          <p:cNvSpPr>
            <a:spLocks noGrp="1"/>
          </p:cNvSpPr>
          <p:nvPr>
            <p:ph idx="1"/>
          </p:nvPr>
        </p:nvSpPr>
        <p:spPr/>
        <p:txBody>
          <a:bodyPr>
            <a:normAutofit lnSpcReduction="10000"/>
          </a:bodyPr>
          <a:lstStyle/>
          <a:p>
            <a:pPr marL="0" indent="0">
              <a:buNone/>
            </a:pPr>
            <a:r>
              <a:rPr lang="ja-JP" altLang="en-US" dirty="0"/>
              <a:t>これらの動作にあたって、最も重要なのはありとあらゆることを疑うことです。自分が自信をもってできることですら、疑うのがエンジニア（だけではないが）というものです。</a:t>
            </a:r>
            <a:endParaRPr lang="en-US" altLang="ja-JP" dirty="0"/>
          </a:p>
          <a:p>
            <a:pPr marL="0" indent="0">
              <a:buNone/>
            </a:pPr>
            <a:r>
              <a:rPr lang="ja-JP" altLang="en-US" dirty="0"/>
              <a:t>たとえそれが、毎日やっている行為で昨日も問題なく行えたことでも、「今日は動かないかもしれない」と疑ってかかってください。なぜなら、それが起こりうることを知っているからです。</a:t>
            </a:r>
            <a:endParaRPr lang="en-US" altLang="ja-JP" dirty="0"/>
          </a:p>
          <a:p>
            <a:pPr marL="0" indent="0">
              <a:buNone/>
            </a:pPr>
            <a:r>
              <a:rPr lang="ja-JP" altLang="en-US" dirty="0"/>
              <a:t>私も</a:t>
            </a:r>
            <a:r>
              <a:rPr lang="en-US" altLang="ja-JP" dirty="0"/>
              <a:t>EC2</a:t>
            </a:r>
            <a:r>
              <a:rPr lang="ja-JP" altLang="en-US" dirty="0"/>
              <a:t>の起動自体すら、しょっちゅう失敗します。そもそも一番信用できないのが自分です。何もかもを疑っているからこそ、エンジニアは手を動かして確認することを怠りませんし、厭いません。</a:t>
            </a:r>
            <a:endParaRPr lang="en-US" altLang="ja-JP" dirty="0"/>
          </a:p>
          <a:p>
            <a:pPr marL="0" indent="0">
              <a:buNone/>
            </a:pPr>
            <a:r>
              <a:rPr lang="ja-JP" altLang="en-US" dirty="0"/>
              <a:t>同時に、講義や座学で聞いてわかった気になる、というのは何も疑っていない、ということに他ならない、ということでもあります。</a:t>
            </a:r>
            <a:endParaRPr lang="en-US" altLang="ja-JP" dirty="0"/>
          </a:p>
          <a:p>
            <a:pPr marL="0" indent="0">
              <a:buNone/>
            </a:pPr>
            <a:endParaRPr lang="en-US" altLang="ja-JP" dirty="0"/>
          </a:p>
          <a:p>
            <a:pPr marL="0" indent="0">
              <a:buNone/>
            </a:pPr>
            <a:r>
              <a:rPr lang="ja-JP" altLang="en-US" dirty="0"/>
              <a:t>さあ、では余計な話はこのくらいにして、話を始めましょう。</a:t>
            </a:r>
            <a:endParaRPr lang="en-US" altLang="ja-JP" dirty="0"/>
          </a:p>
        </p:txBody>
      </p:sp>
    </p:spTree>
    <p:extLst>
      <p:ext uri="{BB962C8B-B14F-4D97-AF65-F5344CB8AC3E}">
        <p14:creationId xmlns:p14="http://schemas.microsoft.com/office/powerpoint/2010/main" val="2601844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B1B99-0FBB-EC1F-E43C-3E45CF72FF49}"/>
              </a:ext>
            </a:extLst>
          </p:cNvPr>
          <p:cNvSpPr>
            <a:spLocks noGrp="1"/>
          </p:cNvSpPr>
          <p:nvPr>
            <p:ph type="title"/>
          </p:nvPr>
        </p:nvSpPr>
        <p:spPr/>
        <p:txBody>
          <a:bodyPr/>
          <a:lstStyle/>
          <a:p>
            <a:r>
              <a:rPr lang="ja-JP" altLang="en-US" dirty="0"/>
              <a:t>スキルとは何か</a:t>
            </a:r>
            <a:endParaRPr kumimoji="1" lang="ja-JP" altLang="en-US" dirty="0"/>
          </a:p>
        </p:txBody>
      </p:sp>
      <p:sp>
        <p:nvSpPr>
          <p:cNvPr id="3" name="コンテンツ プレースホルダー 2">
            <a:extLst>
              <a:ext uri="{FF2B5EF4-FFF2-40B4-BE49-F238E27FC236}">
                <a16:creationId xmlns:a16="http://schemas.microsoft.com/office/drawing/2014/main" id="{8E861AA9-8E97-F245-454A-DCBCA064A6F9}"/>
              </a:ext>
            </a:extLst>
          </p:cNvPr>
          <p:cNvSpPr>
            <a:spLocks noGrp="1"/>
          </p:cNvSpPr>
          <p:nvPr>
            <p:ph idx="1"/>
          </p:nvPr>
        </p:nvSpPr>
        <p:spPr/>
        <p:txBody>
          <a:bodyPr>
            <a:normAutofit/>
          </a:bodyPr>
          <a:lstStyle/>
          <a:p>
            <a:pPr marL="0" indent="0">
              <a:buNone/>
            </a:pPr>
            <a:r>
              <a:rPr lang="ja-JP" altLang="en-US" dirty="0"/>
              <a:t>よく、スキルがあるとかスキルがないとか足りないとか、耳にしますよね。</a:t>
            </a:r>
            <a:endParaRPr lang="en-US" altLang="ja-JP" dirty="0"/>
          </a:p>
          <a:p>
            <a:pPr marL="0" indent="0">
              <a:buNone/>
            </a:pPr>
            <a:r>
              <a:rPr lang="ja-JP" altLang="en-US" dirty="0"/>
              <a:t>さて、じゃあスキルっていったい何でしょうか。どうなっていたら、「スキルがある」と言えるんでしょう。</a:t>
            </a:r>
            <a:endParaRPr lang="en-US" altLang="ja-JP" dirty="0"/>
          </a:p>
          <a:p>
            <a:pPr marL="0" indent="0">
              <a:buNone/>
            </a:pPr>
            <a:r>
              <a:rPr lang="ja-JP" altLang="en-US" dirty="0"/>
              <a:t>これから私も、スキルスキルと連呼しますが、じゃあそれがどうなったら「身についた」と言えるのでしょうか。</a:t>
            </a:r>
            <a:endParaRPr lang="en-US" altLang="ja-JP" dirty="0"/>
          </a:p>
          <a:p>
            <a:pPr marL="0" indent="0">
              <a:buNone/>
            </a:pPr>
            <a:endParaRPr lang="en-US" altLang="ja-JP" dirty="0"/>
          </a:p>
          <a:p>
            <a:pPr marL="0" indent="0">
              <a:buNone/>
            </a:pPr>
            <a:r>
              <a:rPr lang="ja-JP" altLang="en-US" dirty="0"/>
              <a:t>まずは、皆さんこれをちょっと考えていただきたいのです。</a:t>
            </a:r>
            <a:endParaRPr lang="en-US" altLang="ja-JP" dirty="0"/>
          </a:p>
        </p:txBody>
      </p:sp>
    </p:spTree>
    <p:extLst>
      <p:ext uri="{BB962C8B-B14F-4D97-AF65-F5344CB8AC3E}">
        <p14:creationId xmlns:p14="http://schemas.microsoft.com/office/powerpoint/2010/main" val="909384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B1B99-0FBB-EC1F-E43C-3E45CF72FF49}"/>
              </a:ext>
            </a:extLst>
          </p:cNvPr>
          <p:cNvSpPr>
            <a:spLocks noGrp="1"/>
          </p:cNvSpPr>
          <p:nvPr>
            <p:ph type="title"/>
          </p:nvPr>
        </p:nvSpPr>
        <p:spPr/>
        <p:txBody>
          <a:bodyPr/>
          <a:lstStyle/>
          <a:p>
            <a:r>
              <a:rPr lang="ja-JP" altLang="en-US" dirty="0"/>
              <a:t>簡単に口にする</a:t>
            </a:r>
            <a:endParaRPr kumimoji="1" lang="ja-JP" altLang="en-US" dirty="0"/>
          </a:p>
        </p:txBody>
      </p:sp>
      <p:sp>
        <p:nvSpPr>
          <p:cNvPr id="3" name="コンテンツ プレースホルダー 2">
            <a:extLst>
              <a:ext uri="{FF2B5EF4-FFF2-40B4-BE49-F238E27FC236}">
                <a16:creationId xmlns:a16="http://schemas.microsoft.com/office/drawing/2014/main" id="{8E861AA9-8E97-F245-454A-DCBCA064A6F9}"/>
              </a:ext>
            </a:extLst>
          </p:cNvPr>
          <p:cNvSpPr>
            <a:spLocks noGrp="1"/>
          </p:cNvSpPr>
          <p:nvPr>
            <p:ph idx="1"/>
          </p:nvPr>
        </p:nvSpPr>
        <p:spPr/>
        <p:txBody>
          <a:bodyPr>
            <a:normAutofit/>
          </a:bodyPr>
          <a:lstStyle/>
          <a:p>
            <a:pPr marL="0" indent="0">
              <a:buNone/>
            </a:pPr>
            <a:r>
              <a:rPr lang="ja-JP" altLang="en-US" dirty="0"/>
              <a:t>面接などの際に、皆さん「スキルをつけて～～ことがしたい」と言ってきたんじゃないでしょうか。</a:t>
            </a:r>
            <a:endParaRPr lang="en-US" altLang="ja-JP" dirty="0"/>
          </a:p>
          <a:p>
            <a:pPr marL="0" indent="0">
              <a:buNone/>
            </a:pPr>
            <a:r>
              <a:rPr lang="ja-JP" altLang="en-US" dirty="0"/>
              <a:t>ですから、「スキルを身に着ける」とはどういうことか、というのを答えられないはずがないのです。だって口にしてきたんですから。</a:t>
            </a:r>
            <a:endParaRPr lang="en-US" altLang="ja-JP" dirty="0"/>
          </a:p>
          <a:p>
            <a:pPr marL="0" indent="0">
              <a:buNone/>
            </a:pPr>
            <a:r>
              <a:rPr lang="ja-JP" altLang="en-US" dirty="0"/>
              <a:t>しかし、これを明確に「こうなったらスキルが身についた」と言える人は、実はそんなに多いとは思いません。</a:t>
            </a:r>
            <a:endParaRPr lang="en-US" altLang="ja-JP" dirty="0"/>
          </a:p>
          <a:p>
            <a:pPr marL="0" indent="0">
              <a:buNone/>
            </a:pPr>
            <a:endParaRPr lang="en-US" altLang="ja-JP" dirty="0"/>
          </a:p>
          <a:p>
            <a:pPr marL="0" indent="0">
              <a:buNone/>
            </a:pPr>
            <a:r>
              <a:rPr lang="ja-JP" altLang="en-US" dirty="0"/>
              <a:t>有名な話があるので、ちょっとしておきます。</a:t>
            </a:r>
            <a:endParaRPr lang="en-US" altLang="ja-JP" dirty="0"/>
          </a:p>
        </p:txBody>
      </p:sp>
    </p:spTree>
    <p:extLst>
      <p:ext uri="{BB962C8B-B14F-4D97-AF65-F5344CB8AC3E}">
        <p14:creationId xmlns:p14="http://schemas.microsoft.com/office/powerpoint/2010/main" val="132235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B1B99-0FBB-EC1F-E43C-3E45CF72FF49}"/>
              </a:ext>
            </a:extLst>
          </p:cNvPr>
          <p:cNvSpPr>
            <a:spLocks noGrp="1"/>
          </p:cNvSpPr>
          <p:nvPr>
            <p:ph type="title"/>
          </p:nvPr>
        </p:nvSpPr>
        <p:spPr/>
        <p:txBody>
          <a:bodyPr/>
          <a:lstStyle/>
          <a:p>
            <a:r>
              <a:rPr lang="en-US" altLang="ja-JP" dirty="0"/>
              <a:t>Linux</a:t>
            </a:r>
            <a:r>
              <a:rPr lang="ja-JP" altLang="en-US" dirty="0"/>
              <a:t>ﾁｮｯﾄﾃﾞｷﾙ</a:t>
            </a:r>
            <a:endParaRPr kumimoji="1" lang="ja-JP" altLang="en-US" dirty="0"/>
          </a:p>
        </p:txBody>
      </p:sp>
      <p:sp>
        <p:nvSpPr>
          <p:cNvPr id="3" name="コンテンツ プレースホルダー 2">
            <a:extLst>
              <a:ext uri="{FF2B5EF4-FFF2-40B4-BE49-F238E27FC236}">
                <a16:creationId xmlns:a16="http://schemas.microsoft.com/office/drawing/2014/main" id="{8E861AA9-8E97-F245-454A-DCBCA064A6F9}"/>
              </a:ext>
            </a:extLst>
          </p:cNvPr>
          <p:cNvSpPr>
            <a:spLocks noGrp="1"/>
          </p:cNvSpPr>
          <p:nvPr>
            <p:ph idx="1"/>
          </p:nvPr>
        </p:nvSpPr>
        <p:spPr/>
        <p:txBody>
          <a:bodyPr>
            <a:normAutofit/>
          </a:bodyPr>
          <a:lstStyle/>
          <a:p>
            <a:pPr marL="0" indent="0">
              <a:buNone/>
            </a:pPr>
            <a:r>
              <a:rPr lang="en-US" altLang="ja-JP" dirty="0"/>
              <a:t>Linux</a:t>
            </a:r>
            <a:r>
              <a:rPr lang="ja-JP" altLang="en-US" dirty="0"/>
              <a:t>の生みの親、</a:t>
            </a:r>
            <a:r>
              <a:rPr lang="en-US" altLang="ja-JP" dirty="0"/>
              <a:t>Linus </a:t>
            </a:r>
            <a:r>
              <a:rPr lang="en-US" altLang="ja-JP" b="0" i="0" dirty="0">
                <a:solidFill>
                  <a:srgbClr val="4D5156"/>
                </a:solidFill>
                <a:effectLst/>
                <a:latin typeface="arial" panose="020B0604020202020204" pitchFamily="34" charset="0"/>
              </a:rPr>
              <a:t>Torvalds</a:t>
            </a:r>
            <a:r>
              <a:rPr lang="ja-JP" altLang="en-US" b="0" i="0" dirty="0">
                <a:solidFill>
                  <a:srgbClr val="4D5156"/>
                </a:solidFill>
                <a:effectLst/>
                <a:latin typeface="arial" panose="020B0604020202020204" pitchFamily="34" charset="0"/>
              </a:rPr>
              <a:t>があるとき日本で講演することになり、その時に着ていたシャツに書かれていたのがこの言葉です。</a:t>
            </a:r>
            <a:endParaRPr lang="en-US" altLang="ja-JP" b="0" i="0" dirty="0">
              <a:solidFill>
                <a:srgbClr val="4D5156"/>
              </a:solidFill>
              <a:effectLst/>
              <a:latin typeface="arial" panose="020B0604020202020204" pitchFamily="34" charset="0"/>
            </a:endParaRPr>
          </a:p>
          <a:p>
            <a:pPr marL="0" indent="0">
              <a:buNone/>
            </a:pPr>
            <a:endParaRPr lang="en-US" altLang="ja-JP" dirty="0">
              <a:solidFill>
                <a:srgbClr val="4D5156"/>
              </a:solidFill>
              <a:latin typeface="arial" panose="020B0604020202020204" pitchFamily="34" charset="0"/>
            </a:endParaRPr>
          </a:p>
          <a:p>
            <a:pPr marL="0" indent="0">
              <a:buNone/>
            </a:pPr>
            <a:r>
              <a:rPr lang="ja-JP" altLang="en-US" dirty="0">
                <a:solidFill>
                  <a:srgbClr val="4D5156"/>
                </a:solidFill>
                <a:latin typeface="arial" panose="020B0604020202020204" pitchFamily="34" charset="0"/>
              </a:rPr>
              <a:t>「ワタシハリナックスチョットデキル」</a:t>
            </a:r>
            <a:endParaRPr lang="en-US" altLang="ja-JP" dirty="0">
              <a:solidFill>
                <a:srgbClr val="4D5156"/>
              </a:solidFill>
              <a:latin typeface="arial" panose="020B0604020202020204" pitchFamily="34" charset="0"/>
            </a:endParaRPr>
          </a:p>
          <a:p>
            <a:pPr marL="0" indent="0">
              <a:buNone/>
            </a:pPr>
            <a:endParaRPr lang="en-US" altLang="ja-JP" dirty="0">
              <a:solidFill>
                <a:srgbClr val="4D5156"/>
              </a:solidFill>
              <a:latin typeface="arial" panose="020B0604020202020204" pitchFamily="34" charset="0"/>
            </a:endParaRPr>
          </a:p>
          <a:p>
            <a:pPr marL="0" indent="0">
              <a:buNone/>
            </a:pPr>
            <a:r>
              <a:rPr lang="ja-JP" altLang="en-US" dirty="0">
                <a:solidFill>
                  <a:srgbClr val="4D5156"/>
                </a:solidFill>
                <a:latin typeface="arial" panose="020B0604020202020204" pitchFamily="34" charset="0"/>
              </a:rPr>
              <a:t>そもそも</a:t>
            </a:r>
            <a:r>
              <a:rPr lang="en-US" altLang="ja-JP" dirty="0">
                <a:solidFill>
                  <a:srgbClr val="4D5156"/>
                </a:solidFill>
                <a:latin typeface="arial" panose="020B0604020202020204" pitchFamily="34" charset="0"/>
              </a:rPr>
              <a:t>Linux</a:t>
            </a:r>
            <a:r>
              <a:rPr lang="ja-JP" altLang="en-US" dirty="0">
                <a:solidFill>
                  <a:srgbClr val="4D5156"/>
                </a:solidFill>
                <a:latin typeface="arial" panose="020B0604020202020204" pitchFamily="34" charset="0"/>
              </a:rPr>
              <a:t>開発者ご本人ですからチョットﾃﾞｷﾙどころではなく、ジョークではあるのですが、同時に、スキルというものに対する強烈な意味を持っています。</a:t>
            </a:r>
            <a:endParaRPr lang="en-US" altLang="ja-JP" dirty="0">
              <a:solidFill>
                <a:srgbClr val="4D5156"/>
              </a:solidFill>
              <a:latin typeface="arial" panose="020B0604020202020204" pitchFamily="34" charset="0"/>
            </a:endParaRPr>
          </a:p>
          <a:p>
            <a:pPr marL="0" indent="0">
              <a:buNone/>
            </a:pPr>
            <a:r>
              <a:rPr lang="ja-JP" altLang="en-US" dirty="0">
                <a:solidFill>
                  <a:srgbClr val="4D5156"/>
                </a:solidFill>
                <a:latin typeface="arial" panose="020B0604020202020204" pitchFamily="34" charset="0"/>
              </a:rPr>
              <a:t>それは、</a:t>
            </a:r>
            <a:r>
              <a:rPr lang="ja-JP" altLang="en-US" b="1" dirty="0">
                <a:solidFill>
                  <a:srgbClr val="FF0000"/>
                </a:solidFill>
                <a:latin typeface="arial" panose="020B0604020202020204" pitchFamily="34" charset="0"/>
              </a:rPr>
              <a:t>「熟達すればするほど、</a:t>
            </a:r>
            <a:r>
              <a:rPr lang="en-US" altLang="ja-JP" b="1" dirty="0">
                <a:solidFill>
                  <a:srgbClr val="FF0000"/>
                </a:solidFill>
                <a:latin typeface="arial" panose="020B0604020202020204" pitchFamily="34" charset="0"/>
              </a:rPr>
              <a:t>『</a:t>
            </a:r>
            <a:r>
              <a:rPr lang="ja-JP" altLang="en-US" b="1" dirty="0">
                <a:solidFill>
                  <a:srgbClr val="FF0000"/>
                </a:solidFill>
                <a:latin typeface="arial" panose="020B0604020202020204" pitchFamily="34" charset="0"/>
              </a:rPr>
              <a:t>できないこと</a:t>
            </a:r>
            <a:r>
              <a:rPr lang="en-US" altLang="ja-JP" b="1" dirty="0">
                <a:solidFill>
                  <a:srgbClr val="FF0000"/>
                </a:solidFill>
                <a:latin typeface="arial" panose="020B0604020202020204" pitchFamily="34" charset="0"/>
              </a:rPr>
              <a:t>』</a:t>
            </a:r>
            <a:r>
              <a:rPr lang="ja-JP" altLang="en-US" b="1" dirty="0">
                <a:solidFill>
                  <a:srgbClr val="FF0000"/>
                </a:solidFill>
                <a:latin typeface="arial" panose="020B0604020202020204" pitchFamily="34" charset="0"/>
              </a:rPr>
              <a:t>が分かる」</a:t>
            </a:r>
            <a:r>
              <a:rPr lang="ja-JP" altLang="en-US" dirty="0">
                <a:solidFill>
                  <a:srgbClr val="4D5156"/>
                </a:solidFill>
                <a:latin typeface="arial" panose="020B0604020202020204" pitchFamily="34" charset="0"/>
              </a:rPr>
              <a:t>という強烈なメッセージでもあります。</a:t>
            </a:r>
            <a:br>
              <a:rPr lang="en-US" altLang="ja-JP" dirty="0">
                <a:solidFill>
                  <a:srgbClr val="4D5156"/>
                </a:solidFill>
                <a:latin typeface="arial" panose="020B0604020202020204" pitchFamily="34" charset="0"/>
              </a:rPr>
            </a:br>
            <a:r>
              <a:rPr lang="en-US" altLang="ja-JP" dirty="0">
                <a:solidFill>
                  <a:srgbClr val="4D5156"/>
                </a:solidFill>
                <a:latin typeface="arial" panose="020B0604020202020204" pitchFamily="34" charset="0"/>
              </a:rPr>
              <a:t>※</a:t>
            </a:r>
            <a:r>
              <a:rPr lang="ja-JP" altLang="en-US" dirty="0">
                <a:solidFill>
                  <a:srgbClr val="4D5156"/>
                </a:solidFill>
                <a:latin typeface="arial" panose="020B0604020202020204" pitchFamily="34" charset="0"/>
              </a:rPr>
              <a:t>これのさらに元ネタはスケートの帝王プルシェンコです。</a:t>
            </a:r>
            <a:endParaRPr lang="en-US" altLang="ja-JP" dirty="0">
              <a:solidFill>
                <a:srgbClr val="4D5156"/>
              </a:solidFill>
              <a:latin typeface="arial" panose="020B0604020202020204" pitchFamily="34" charset="0"/>
            </a:endParaRPr>
          </a:p>
          <a:p>
            <a:pPr marL="0" indent="0">
              <a:buNone/>
            </a:pPr>
            <a:endParaRPr lang="en-US" altLang="ja-JP" dirty="0"/>
          </a:p>
        </p:txBody>
      </p:sp>
    </p:spTree>
    <p:extLst>
      <p:ext uri="{BB962C8B-B14F-4D97-AF65-F5344CB8AC3E}">
        <p14:creationId xmlns:p14="http://schemas.microsoft.com/office/powerpoint/2010/main" val="236738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B1B99-0FBB-EC1F-E43C-3E45CF72FF49}"/>
              </a:ext>
            </a:extLst>
          </p:cNvPr>
          <p:cNvSpPr>
            <a:spLocks noGrp="1"/>
          </p:cNvSpPr>
          <p:nvPr>
            <p:ph type="title"/>
          </p:nvPr>
        </p:nvSpPr>
        <p:spPr/>
        <p:txBody>
          <a:bodyPr/>
          <a:lstStyle/>
          <a:p>
            <a:r>
              <a:rPr lang="en-US" altLang="ja-JP" dirty="0"/>
              <a:t>Linux</a:t>
            </a:r>
            <a:r>
              <a:rPr lang="ja-JP" altLang="en-US" dirty="0"/>
              <a:t>完璧に理解した</a:t>
            </a:r>
            <a:endParaRPr kumimoji="1" lang="ja-JP" altLang="en-US" dirty="0"/>
          </a:p>
        </p:txBody>
      </p:sp>
      <p:sp>
        <p:nvSpPr>
          <p:cNvPr id="3" name="コンテンツ プレースホルダー 2">
            <a:extLst>
              <a:ext uri="{FF2B5EF4-FFF2-40B4-BE49-F238E27FC236}">
                <a16:creationId xmlns:a16="http://schemas.microsoft.com/office/drawing/2014/main" id="{8E861AA9-8E97-F245-454A-DCBCA064A6F9}"/>
              </a:ext>
            </a:extLst>
          </p:cNvPr>
          <p:cNvSpPr>
            <a:spLocks noGrp="1"/>
          </p:cNvSpPr>
          <p:nvPr>
            <p:ph idx="1"/>
          </p:nvPr>
        </p:nvSpPr>
        <p:spPr/>
        <p:txBody>
          <a:bodyPr>
            <a:normAutofit lnSpcReduction="10000"/>
          </a:bodyPr>
          <a:lstStyle/>
          <a:p>
            <a:pPr marL="0" indent="0">
              <a:buNone/>
            </a:pPr>
            <a:r>
              <a:rPr lang="ja-JP" altLang="en-US" dirty="0"/>
              <a:t>この</a:t>
            </a:r>
            <a:r>
              <a:rPr lang="en-US" altLang="ja-JP" dirty="0"/>
              <a:t>Linus</a:t>
            </a:r>
            <a:r>
              <a:rPr lang="ja-JP" altLang="en-US" dirty="0"/>
              <a:t>の痛烈な皮肉は、こんな言葉も生み出しました。</a:t>
            </a:r>
            <a:endParaRPr lang="en-US" altLang="ja-JP" dirty="0"/>
          </a:p>
          <a:p>
            <a:pPr marL="0" indent="0">
              <a:buNone/>
            </a:pPr>
            <a:r>
              <a:rPr lang="ja-JP" altLang="en-US" b="1" i="0" dirty="0">
                <a:solidFill>
                  <a:srgbClr val="000000"/>
                </a:solidFill>
                <a:effectLst/>
                <a:latin typeface="-apple-system"/>
              </a:rPr>
              <a:t>「完全に理解した」</a:t>
            </a:r>
            <a:r>
              <a:rPr lang="ja-JP" altLang="en-US" b="0" i="0" dirty="0">
                <a:solidFill>
                  <a:srgbClr val="000000"/>
                </a:solidFill>
                <a:effectLst/>
                <a:latin typeface="-apple-system"/>
              </a:rPr>
              <a:t> </a:t>
            </a:r>
            <a:endParaRPr lang="en-US" altLang="ja-JP" b="0" i="0" dirty="0">
              <a:solidFill>
                <a:srgbClr val="000000"/>
              </a:solidFill>
              <a:effectLst/>
              <a:latin typeface="-apple-system"/>
            </a:endParaRPr>
          </a:p>
          <a:p>
            <a:pPr marL="0" indent="0">
              <a:buNone/>
            </a:pPr>
            <a:r>
              <a:rPr lang="ja-JP" altLang="en-US" b="1" i="0" dirty="0">
                <a:solidFill>
                  <a:srgbClr val="EE2222"/>
                </a:solidFill>
                <a:effectLst/>
                <a:latin typeface="-apple-system"/>
              </a:rPr>
              <a:t>製品を利用をするためのチュートリアルを完了できたという意味。</a:t>
            </a:r>
            <a:r>
              <a:rPr lang="ja-JP" altLang="en-US" b="0" i="0" dirty="0">
                <a:solidFill>
                  <a:srgbClr val="000000"/>
                </a:solidFill>
                <a:effectLst/>
                <a:latin typeface="-apple-system"/>
              </a:rPr>
              <a:t> </a:t>
            </a:r>
            <a:endParaRPr lang="en-US" altLang="ja-JP" b="0" i="0" dirty="0">
              <a:solidFill>
                <a:srgbClr val="000000"/>
              </a:solidFill>
              <a:effectLst/>
              <a:latin typeface="-apple-system"/>
            </a:endParaRPr>
          </a:p>
          <a:p>
            <a:pPr marL="0" indent="0">
              <a:buNone/>
            </a:pPr>
            <a:r>
              <a:rPr lang="ja-JP" altLang="en-US" b="1" i="0" dirty="0">
                <a:solidFill>
                  <a:srgbClr val="000000"/>
                </a:solidFill>
                <a:effectLst/>
                <a:latin typeface="-apple-system"/>
              </a:rPr>
              <a:t>「なにもわからない」</a:t>
            </a:r>
            <a:r>
              <a:rPr lang="ja-JP" altLang="en-US" b="0" i="0" dirty="0">
                <a:solidFill>
                  <a:srgbClr val="000000"/>
                </a:solidFill>
                <a:effectLst/>
                <a:latin typeface="-apple-system"/>
              </a:rPr>
              <a:t> </a:t>
            </a:r>
            <a:endParaRPr lang="en-US" altLang="ja-JP" b="0" i="0" dirty="0">
              <a:solidFill>
                <a:srgbClr val="000000"/>
              </a:solidFill>
              <a:effectLst/>
              <a:latin typeface="-apple-system"/>
            </a:endParaRPr>
          </a:p>
          <a:p>
            <a:pPr marL="0" indent="0">
              <a:buNone/>
            </a:pPr>
            <a:r>
              <a:rPr lang="ja-JP" altLang="en-US" b="1" i="0" dirty="0">
                <a:solidFill>
                  <a:srgbClr val="EE2222"/>
                </a:solidFill>
                <a:effectLst/>
                <a:latin typeface="-apple-system"/>
              </a:rPr>
              <a:t>製品が本質的に抱える問題に直面するほど熟知が進んだという意味。</a:t>
            </a:r>
            <a:r>
              <a:rPr lang="ja-JP" altLang="en-US" b="0" i="0" dirty="0">
                <a:solidFill>
                  <a:srgbClr val="000000"/>
                </a:solidFill>
                <a:effectLst/>
                <a:latin typeface="-apple-system"/>
              </a:rPr>
              <a:t> </a:t>
            </a:r>
            <a:endParaRPr lang="en-US" altLang="ja-JP" b="0" i="0" dirty="0">
              <a:solidFill>
                <a:srgbClr val="000000"/>
              </a:solidFill>
              <a:effectLst/>
              <a:latin typeface="-apple-system"/>
            </a:endParaRPr>
          </a:p>
          <a:p>
            <a:pPr marL="0" indent="0">
              <a:buNone/>
            </a:pPr>
            <a:r>
              <a:rPr lang="ja-JP" altLang="en-US" b="1" i="0" dirty="0">
                <a:solidFill>
                  <a:srgbClr val="000000"/>
                </a:solidFill>
                <a:effectLst/>
                <a:latin typeface="-apple-system"/>
              </a:rPr>
              <a:t>「チョットデキル」</a:t>
            </a:r>
            <a:endParaRPr lang="en-US" altLang="ja-JP" b="1" i="0" dirty="0">
              <a:solidFill>
                <a:srgbClr val="000000"/>
              </a:solidFill>
              <a:effectLst/>
              <a:latin typeface="-apple-system"/>
            </a:endParaRPr>
          </a:p>
          <a:p>
            <a:pPr marL="0" indent="0">
              <a:buNone/>
            </a:pPr>
            <a:r>
              <a:rPr lang="ja-JP" altLang="en-US" b="0" i="0" dirty="0">
                <a:solidFill>
                  <a:srgbClr val="000000"/>
                </a:solidFill>
                <a:effectLst/>
                <a:latin typeface="-apple-system"/>
              </a:rPr>
              <a:t> </a:t>
            </a:r>
            <a:r>
              <a:rPr lang="ja-JP" altLang="en-US" b="1" i="0" dirty="0">
                <a:solidFill>
                  <a:srgbClr val="EE2222"/>
                </a:solidFill>
                <a:effectLst/>
                <a:latin typeface="-apple-system"/>
              </a:rPr>
              <a:t>同じ製品を自分でも１から作れるという意味。または開発者本人。</a:t>
            </a:r>
            <a:endParaRPr lang="en-US" altLang="ja-JP" b="1" i="0" dirty="0">
              <a:solidFill>
                <a:srgbClr val="EE2222"/>
              </a:solidFill>
              <a:effectLst/>
              <a:latin typeface="-apple-system"/>
            </a:endParaRPr>
          </a:p>
          <a:p>
            <a:pPr marL="0" indent="0">
              <a:buNone/>
            </a:pPr>
            <a:r>
              <a:rPr lang="ja-JP" altLang="en-US" dirty="0">
                <a:latin typeface="-apple-system"/>
              </a:rPr>
              <a:t>そしてこれはジョークでも何でもなく、スキルのありようを端的に現しています。</a:t>
            </a:r>
            <a:endParaRPr lang="en-US" altLang="ja-JP" i="0" dirty="0">
              <a:effectLst/>
              <a:latin typeface="-apple-system"/>
            </a:endParaRPr>
          </a:p>
        </p:txBody>
      </p:sp>
    </p:spTree>
    <p:extLst>
      <p:ext uri="{BB962C8B-B14F-4D97-AF65-F5344CB8AC3E}">
        <p14:creationId xmlns:p14="http://schemas.microsoft.com/office/powerpoint/2010/main" val="386212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B1B99-0FBB-EC1F-E43C-3E45CF72FF49}"/>
              </a:ext>
            </a:extLst>
          </p:cNvPr>
          <p:cNvSpPr>
            <a:spLocks noGrp="1"/>
          </p:cNvSpPr>
          <p:nvPr>
            <p:ph type="title"/>
          </p:nvPr>
        </p:nvSpPr>
        <p:spPr/>
        <p:txBody>
          <a:bodyPr/>
          <a:lstStyle/>
          <a:p>
            <a:r>
              <a:rPr lang="ja-JP" altLang="en-US" dirty="0"/>
              <a:t>できないことがわかる？</a:t>
            </a:r>
            <a:endParaRPr kumimoji="1" lang="ja-JP" altLang="en-US" dirty="0"/>
          </a:p>
        </p:txBody>
      </p:sp>
      <p:sp>
        <p:nvSpPr>
          <p:cNvPr id="3" name="コンテンツ プレースホルダー 2">
            <a:extLst>
              <a:ext uri="{FF2B5EF4-FFF2-40B4-BE49-F238E27FC236}">
                <a16:creationId xmlns:a16="http://schemas.microsoft.com/office/drawing/2014/main" id="{8E861AA9-8E97-F245-454A-DCBCA064A6F9}"/>
              </a:ext>
            </a:extLst>
          </p:cNvPr>
          <p:cNvSpPr>
            <a:spLocks noGrp="1"/>
          </p:cNvSpPr>
          <p:nvPr>
            <p:ph idx="1"/>
          </p:nvPr>
        </p:nvSpPr>
        <p:spPr/>
        <p:txBody>
          <a:bodyPr>
            <a:normAutofit fontScale="92500" lnSpcReduction="10000"/>
          </a:bodyPr>
          <a:lstStyle/>
          <a:p>
            <a:pPr marL="0" indent="0">
              <a:buNone/>
            </a:pPr>
            <a:r>
              <a:rPr lang="ja-JP" altLang="en-US" dirty="0"/>
              <a:t>そもそも、スキルがない、とはどういう状況かというと、あれが分からない、これが分からない、という状態では</a:t>
            </a:r>
            <a:r>
              <a:rPr lang="ja-JP" altLang="en-US" b="1" dirty="0">
                <a:solidFill>
                  <a:srgbClr val="FF0000"/>
                </a:solidFill>
              </a:rPr>
              <a:t>「ありません」</a:t>
            </a:r>
            <a:r>
              <a:rPr lang="ja-JP" altLang="en-US" dirty="0"/>
              <a:t>。</a:t>
            </a:r>
            <a:endParaRPr lang="en-US" altLang="ja-JP" dirty="0"/>
          </a:p>
          <a:p>
            <a:pPr marL="0" indent="0">
              <a:buNone/>
            </a:pPr>
            <a:r>
              <a:rPr lang="ja-JP" altLang="en-US" dirty="0"/>
              <a:t>「何が分からないのかすら分からない」のです。</a:t>
            </a:r>
            <a:endParaRPr lang="en-US" altLang="ja-JP" dirty="0"/>
          </a:p>
          <a:p>
            <a:pPr marL="0" indent="0">
              <a:buNone/>
            </a:pPr>
            <a:r>
              <a:rPr lang="ja-JP" altLang="en-US" dirty="0"/>
              <a:t>自分が何を知っていて、何を知らないのか、それが分かる、ということがスキルというものの本質です。</a:t>
            </a:r>
            <a:endParaRPr lang="en-US" altLang="ja-JP" dirty="0"/>
          </a:p>
          <a:p>
            <a:pPr marL="0" indent="0">
              <a:buNone/>
            </a:pPr>
            <a:r>
              <a:rPr lang="ja-JP" altLang="en-US" dirty="0"/>
              <a:t>なぜなら、何が分からないのかわかってしまえば、あとはそれを身に着け（調べ）ればいいだけだからです。わからないことが分かる、というのはそれほどに重要なことです。</a:t>
            </a:r>
            <a:endParaRPr lang="en-US" altLang="ja-JP" dirty="0"/>
          </a:p>
          <a:p>
            <a:pPr marL="0" indent="0">
              <a:buNone/>
            </a:pPr>
            <a:r>
              <a:rPr lang="ja-JP" altLang="en-US" dirty="0"/>
              <a:t>何が分からないのかすら分からない人間は、そもそも「何を学べ（調べれ）ばいいのか」すら分かりません。</a:t>
            </a:r>
            <a:endParaRPr lang="en-US" altLang="ja-JP" dirty="0"/>
          </a:p>
          <a:p>
            <a:pPr marL="0" indent="0">
              <a:buNone/>
            </a:pPr>
            <a:r>
              <a:rPr lang="ja-JP" altLang="en-US" dirty="0"/>
              <a:t>日本人としゃべりたいと思っている人がいても、日本語というものの存在自体を認知していなければ、「自分が日本語が分からない」ことが分からないでしょうし、日本語学校にすら行きません。</a:t>
            </a:r>
            <a:endParaRPr lang="en-US" altLang="ja-JP" dirty="0"/>
          </a:p>
        </p:txBody>
      </p:sp>
    </p:spTree>
    <p:extLst>
      <p:ext uri="{BB962C8B-B14F-4D97-AF65-F5344CB8AC3E}">
        <p14:creationId xmlns:p14="http://schemas.microsoft.com/office/powerpoint/2010/main" val="308384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B1B99-0FBB-EC1F-E43C-3E45CF72FF49}"/>
              </a:ext>
            </a:extLst>
          </p:cNvPr>
          <p:cNvSpPr>
            <a:spLocks noGrp="1"/>
          </p:cNvSpPr>
          <p:nvPr>
            <p:ph type="title"/>
          </p:nvPr>
        </p:nvSpPr>
        <p:spPr/>
        <p:txBody>
          <a:bodyPr/>
          <a:lstStyle/>
          <a:p>
            <a:r>
              <a:rPr kumimoji="1" lang="ja-JP" altLang="en-US" dirty="0"/>
              <a:t>分からないことを言語化する</a:t>
            </a:r>
          </a:p>
        </p:txBody>
      </p:sp>
      <p:sp>
        <p:nvSpPr>
          <p:cNvPr id="3" name="コンテンツ プレースホルダー 2">
            <a:extLst>
              <a:ext uri="{FF2B5EF4-FFF2-40B4-BE49-F238E27FC236}">
                <a16:creationId xmlns:a16="http://schemas.microsoft.com/office/drawing/2014/main" id="{8E861AA9-8E97-F245-454A-DCBCA064A6F9}"/>
              </a:ext>
            </a:extLst>
          </p:cNvPr>
          <p:cNvSpPr>
            <a:spLocks noGrp="1"/>
          </p:cNvSpPr>
          <p:nvPr>
            <p:ph idx="1"/>
          </p:nvPr>
        </p:nvSpPr>
        <p:spPr/>
        <p:txBody>
          <a:bodyPr>
            <a:normAutofit/>
          </a:bodyPr>
          <a:lstStyle/>
          <a:p>
            <a:pPr marL="0" indent="0">
              <a:buNone/>
            </a:pPr>
            <a:r>
              <a:rPr lang="ja-JP" altLang="en-US" dirty="0"/>
              <a:t>何が分からないのか、が明確になって初めて、人は自分以外の人間に「何が分からなくて何を知りたいか」を伝達できるようになります。これができないうちは、他人に漠然とした疑問しか投げられません。</a:t>
            </a:r>
            <a:br>
              <a:rPr lang="en-US" altLang="ja-JP" dirty="0"/>
            </a:br>
            <a:r>
              <a:rPr lang="ja-JP" altLang="en-US" dirty="0"/>
              <a:t>そもそもそれが分からなければ、先の例なら自分が日本語を学びたいのだ、ということすら他人に伝えることができないからです。</a:t>
            </a:r>
            <a:endParaRPr lang="en-US" altLang="ja-JP" dirty="0"/>
          </a:p>
          <a:p>
            <a:pPr marL="0" indent="0">
              <a:buNone/>
            </a:pPr>
            <a:r>
              <a:rPr lang="ja-JP" altLang="en-US" dirty="0"/>
              <a:t>学ぶ、とはそういうことであり、中学高校の勉強を我々が「暗記」であると定義するのも、「学習」というものの本質がそこではない場所にある、と認識しているためです。</a:t>
            </a:r>
            <a:endParaRPr lang="en-US" altLang="ja-JP" dirty="0"/>
          </a:p>
          <a:p>
            <a:pPr marL="0" indent="0">
              <a:buNone/>
            </a:pPr>
            <a:r>
              <a:rPr lang="ja-JP" altLang="en-US" dirty="0"/>
              <a:t>すなわち、高校数学でやった三角関数や微分積分などは、基本原理も当然最初にやっていますが、実際今でもその基本原理を覚えている人はほとんどいないでしょう。</a:t>
            </a:r>
            <a:endParaRPr lang="en-US" altLang="ja-JP" dirty="0"/>
          </a:p>
          <a:p>
            <a:pPr marL="0" indent="0">
              <a:buNone/>
            </a:pPr>
            <a:r>
              <a:rPr lang="ja-JP" altLang="en-US" dirty="0"/>
              <a:t>しかし、スキルを身に着ける、というのは</a:t>
            </a:r>
            <a:r>
              <a:rPr lang="ja-JP" altLang="en-US" b="1" dirty="0">
                <a:solidFill>
                  <a:srgbClr val="FF0000"/>
                </a:solidFill>
              </a:rPr>
              <a:t>「基本原理をもとに公式を組み上げることができる」能力</a:t>
            </a:r>
            <a:r>
              <a:rPr lang="ja-JP" altLang="en-US" dirty="0"/>
              <a:t>のことであって、</a:t>
            </a:r>
            <a:r>
              <a:rPr lang="ja-JP" altLang="en-US" b="1" dirty="0">
                <a:solidFill>
                  <a:srgbClr val="FF0000"/>
                </a:solidFill>
              </a:rPr>
              <a:t>「微分積分の公式を利用して問題を解ける」能力</a:t>
            </a:r>
            <a:r>
              <a:rPr lang="ja-JP" altLang="en-US" dirty="0"/>
              <a:t>ではない、ということです。</a:t>
            </a:r>
            <a:endParaRPr lang="en-US" altLang="ja-JP" dirty="0"/>
          </a:p>
        </p:txBody>
      </p:sp>
    </p:spTree>
    <p:extLst>
      <p:ext uri="{BB962C8B-B14F-4D97-AF65-F5344CB8AC3E}">
        <p14:creationId xmlns:p14="http://schemas.microsoft.com/office/powerpoint/2010/main" val="322921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B1B99-0FBB-EC1F-E43C-3E45CF72FF49}"/>
              </a:ext>
            </a:extLst>
          </p:cNvPr>
          <p:cNvSpPr>
            <a:spLocks noGrp="1"/>
          </p:cNvSpPr>
          <p:nvPr>
            <p:ph type="title"/>
          </p:nvPr>
        </p:nvSpPr>
        <p:spPr/>
        <p:txBody>
          <a:bodyPr/>
          <a:lstStyle/>
          <a:p>
            <a:r>
              <a:rPr kumimoji="1" lang="ja-JP" altLang="en-US" dirty="0"/>
              <a:t>なにもわからない、とは</a:t>
            </a:r>
          </a:p>
        </p:txBody>
      </p:sp>
      <p:sp>
        <p:nvSpPr>
          <p:cNvPr id="3" name="コンテンツ プレースホルダー 2">
            <a:extLst>
              <a:ext uri="{FF2B5EF4-FFF2-40B4-BE49-F238E27FC236}">
                <a16:creationId xmlns:a16="http://schemas.microsoft.com/office/drawing/2014/main" id="{8E861AA9-8E97-F245-454A-DCBCA064A6F9}"/>
              </a:ext>
            </a:extLst>
          </p:cNvPr>
          <p:cNvSpPr>
            <a:spLocks noGrp="1"/>
          </p:cNvSpPr>
          <p:nvPr>
            <p:ph idx="1"/>
          </p:nvPr>
        </p:nvSpPr>
        <p:spPr/>
        <p:txBody>
          <a:bodyPr>
            <a:normAutofit fontScale="92500" lnSpcReduction="10000"/>
          </a:bodyPr>
          <a:lstStyle/>
          <a:p>
            <a:pPr marL="0" indent="0">
              <a:buNone/>
            </a:pPr>
            <a:r>
              <a:rPr lang="ja-JP" altLang="en-US" dirty="0"/>
              <a:t>分からないことが判明していくと、自分のわかっていない領域の大きさがどんどん見えてきます。</a:t>
            </a:r>
            <a:endParaRPr lang="en-US" altLang="ja-JP" dirty="0"/>
          </a:p>
          <a:p>
            <a:pPr marL="0" indent="0">
              <a:buNone/>
            </a:pPr>
            <a:r>
              <a:rPr lang="ja-JP" altLang="en-US" dirty="0"/>
              <a:t>最初は小さくとも、それがどんどん大きくなっていき、最終的に「何もわからない」と言ってしまうほどいろんなことが分からないままになっていることに気が付きます。</a:t>
            </a:r>
            <a:endParaRPr lang="en-US" altLang="ja-JP" dirty="0"/>
          </a:p>
          <a:p>
            <a:pPr marL="0" indent="0">
              <a:buNone/>
            </a:pPr>
            <a:r>
              <a:rPr lang="ja-JP" altLang="en-US" dirty="0"/>
              <a:t>しかし、それが正しいのです。世界の何もかもを理解できているエンジニアなど存在しませんし、高スキルであればあるほど、「見えていない部分」の大きさを理解しているのです。</a:t>
            </a:r>
            <a:br>
              <a:rPr lang="en-US" altLang="ja-JP" dirty="0"/>
            </a:br>
            <a:r>
              <a:rPr lang="ja-JP" altLang="en-US" dirty="0"/>
              <a:t>逆に、これが理解できていないからこそ、他人に「なにが分からないかわからない」という質問をぶつけてしまう、ということになります。</a:t>
            </a:r>
            <a:endParaRPr lang="en-US" altLang="ja-JP" dirty="0"/>
          </a:p>
          <a:p>
            <a:pPr marL="0" indent="0">
              <a:buNone/>
            </a:pPr>
            <a:r>
              <a:rPr lang="ja-JP" altLang="en-US" dirty="0"/>
              <a:t>なので、できる人は「わかる」なんて軽はずみに言いませんし、分かるとはどういうことか、ということも突き詰めています。</a:t>
            </a:r>
            <a:endParaRPr lang="en-US" altLang="ja-JP" dirty="0"/>
          </a:p>
          <a:p>
            <a:pPr marL="0" indent="0">
              <a:buNone/>
            </a:pPr>
            <a:endParaRPr lang="en-US" altLang="ja-JP" dirty="0"/>
          </a:p>
          <a:p>
            <a:pPr marL="0" indent="0">
              <a:buNone/>
            </a:pPr>
            <a:r>
              <a:rPr lang="ja-JP" altLang="en-US" dirty="0"/>
              <a:t>そもそもどうなったらわかった、と言えるのでしょう？</a:t>
            </a:r>
            <a:endParaRPr lang="en-US" altLang="ja-JP" dirty="0"/>
          </a:p>
        </p:txBody>
      </p:sp>
    </p:spTree>
    <p:extLst>
      <p:ext uri="{BB962C8B-B14F-4D97-AF65-F5344CB8AC3E}">
        <p14:creationId xmlns:p14="http://schemas.microsoft.com/office/powerpoint/2010/main" val="1408562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B1B99-0FBB-EC1F-E43C-3E45CF72FF49}"/>
              </a:ext>
            </a:extLst>
          </p:cNvPr>
          <p:cNvSpPr>
            <a:spLocks noGrp="1"/>
          </p:cNvSpPr>
          <p:nvPr>
            <p:ph type="title"/>
          </p:nvPr>
        </p:nvSpPr>
        <p:spPr/>
        <p:txBody>
          <a:bodyPr/>
          <a:lstStyle/>
          <a:p>
            <a:r>
              <a:rPr kumimoji="1" lang="ja-JP" altLang="en-US" dirty="0"/>
              <a:t>座学で得られるもの</a:t>
            </a:r>
          </a:p>
        </p:txBody>
      </p:sp>
      <p:sp>
        <p:nvSpPr>
          <p:cNvPr id="3" name="コンテンツ プレースホルダー 2">
            <a:extLst>
              <a:ext uri="{FF2B5EF4-FFF2-40B4-BE49-F238E27FC236}">
                <a16:creationId xmlns:a16="http://schemas.microsoft.com/office/drawing/2014/main" id="{8E861AA9-8E97-F245-454A-DCBCA064A6F9}"/>
              </a:ext>
            </a:extLst>
          </p:cNvPr>
          <p:cNvSpPr>
            <a:spLocks noGrp="1"/>
          </p:cNvSpPr>
          <p:nvPr>
            <p:ph idx="1"/>
          </p:nvPr>
        </p:nvSpPr>
        <p:spPr/>
        <p:txBody>
          <a:bodyPr>
            <a:normAutofit fontScale="92500" lnSpcReduction="10000"/>
          </a:bodyPr>
          <a:lstStyle/>
          <a:p>
            <a:pPr marL="0" indent="0">
              <a:buNone/>
            </a:pPr>
            <a:r>
              <a:rPr lang="ja-JP" altLang="en-US" dirty="0"/>
              <a:t>座学で講師の話を聞き、その場ではわかったつもりになります。</a:t>
            </a:r>
            <a:endParaRPr lang="en-US" altLang="ja-JP" dirty="0"/>
          </a:p>
          <a:p>
            <a:pPr marL="0" indent="0">
              <a:buNone/>
            </a:pPr>
            <a:r>
              <a:rPr lang="ja-JP" altLang="en-US" dirty="0"/>
              <a:t>しかし、分かったつもりになってる時点でおかしいのです。わからないことが見えていない、分かったつもりになってしまっている。これは、スキルを学んだことになっていません。</a:t>
            </a:r>
            <a:endParaRPr lang="en-US" altLang="ja-JP" dirty="0"/>
          </a:p>
          <a:p>
            <a:pPr marL="0" indent="0">
              <a:buNone/>
            </a:pPr>
            <a:r>
              <a:rPr lang="ja-JP" altLang="en-US" dirty="0"/>
              <a:t>ここで分かったのであれば、そもそもわからないことが見えてきて、分からないことの解消に動かなければいけない状態になるのが、「わかった」といえる状態です。</a:t>
            </a:r>
            <a:endParaRPr lang="en-US" altLang="ja-JP" dirty="0"/>
          </a:p>
          <a:p>
            <a:pPr marL="0" indent="0">
              <a:buNone/>
            </a:pPr>
            <a:r>
              <a:rPr lang="ja-JP" altLang="en-US" dirty="0"/>
              <a:t>だって「わかったつもり」になってしまっているので、分からないことがあるかと聞かれたら、「特にわからないことはないです」と回答する＝「わからないことはない」という状態ですね。</a:t>
            </a:r>
            <a:endParaRPr lang="en-US" altLang="ja-JP" dirty="0"/>
          </a:p>
          <a:p>
            <a:pPr marL="0" indent="0">
              <a:buNone/>
            </a:pPr>
            <a:r>
              <a:rPr lang="ja-JP" altLang="en-US" dirty="0"/>
              <a:t>これって言い換えれば</a:t>
            </a:r>
            <a:r>
              <a:rPr lang="ja-JP" altLang="en-US" b="1" dirty="0">
                <a:solidFill>
                  <a:srgbClr val="FF0000"/>
                </a:solidFill>
              </a:rPr>
              <a:t>「完璧に理解して」</a:t>
            </a:r>
            <a:r>
              <a:rPr lang="ja-JP" altLang="en-US" dirty="0"/>
              <a:t>いる状態です。</a:t>
            </a:r>
            <a:endParaRPr lang="en-US" altLang="ja-JP" dirty="0"/>
          </a:p>
          <a:p>
            <a:pPr marL="0" indent="0">
              <a:buNone/>
            </a:pPr>
            <a:endParaRPr lang="en-US" altLang="ja-JP" dirty="0"/>
          </a:p>
          <a:p>
            <a:pPr marL="0" indent="0">
              <a:buNone/>
            </a:pPr>
            <a:r>
              <a:rPr lang="ja-JP" altLang="en-US" dirty="0"/>
              <a:t>これは、中学高校の授業の延長として座学をとらえている人がよく陥ります。</a:t>
            </a:r>
            <a:endParaRPr lang="en-US" altLang="ja-JP" dirty="0"/>
          </a:p>
        </p:txBody>
      </p:sp>
    </p:spTree>
    <p:extLst>
      <p:ext uri="{BB962C8B-B14F-4D97-AF65-F5344CB8AC3E}">
        <p14:creationId xmlns:p14="http://schemas.microsoft.com/office/powerpoint/2010/main" val="234829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ひし形グリッド 16 x 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34_TF03031015.potx" id="{925D1454-276A-41E5-BC80-1DB7D1488C87}" vid="{D8870C55-330C-4B67-B140-D42EB958FF23}"/>
    </a:ext>
  </a:extLst>
</a:theme>
</file>

<file path=ppt/theme/theme2.xml><?xml version="1.0" encoding="utf-8"?>
<a:theme xmlns:a="http://schemas.openxmlformats.org/drawingml/2006/main" name="Office テーマ">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ビジネス向けひし形グリッド プレゼンテーション (ワイド画面)</Template>
  <TotalTime>5859</TotalTime>
  <Words>2297</Words>
  <Application>Microsoft Office PowerPoint</Application>
  <PresentationFormat>ワイド画面</PresentationFormat>
  <Paragraphs>101</Paragraphs>
  <Slides>16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-apple-system</vt:lpstr>
      <vt:lpstr>Meiryo UI</vt:lpstr>
      <vt:lpstr>Arial</vt:lpstr>
      <vt:lpstr>Arial</vt:lpstr>
      <vt:lpstr>ひし形グリッド 16 x 9</vt:lpstr>
      <vt:lpstr>スキルとは何か</vt:lpstr>
      <vt:lpstr>スキルとは何か</vt:lpstr>
      <vt:lpstr>簡単に口にする</vt:lpstr>
      <vt:lpstr>Linuxﾁｮｯﾄﾃﾞｷﾙ</vt:lpstr>
      <vt:lpstr>Linux完璧に理解した</vt:lpstr>
      <vt:lpstr>できないことがわかる？</vt:lpstr>
      <vt:lpstr>分からないことを言語化する</vt:lpstr>
      <vt:lpstr>なにもわからない、とは</vt:lpstr>
      <vt:lpstr>座学で得られるもの</vt:lpstr>
      <vt:lpstr>わからないことを恐れるな</vt:lpstr>
      <vt:lpstr>ドキュメントを恐れるな</vt:lpstr>
      <vt:lpstr>文字に慣れる</vt:lpstr>
      <vt:lpstr>セミナーや講義の狙い</vt:lpstr>
      <vt:lpstr>別に説教したいわけじゃない</vt:lpstr>
      <vt:lpstr>理解することに追われるな、分からないことを探せ</vt:lpstr>
      <vt:lpstr>すべてを疑え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keisuke</dc:creator>
  <cp:lastModifiedBy>古賀 景介</cp:lastModifiedBy>
  <cp:revision>15</cp:revision>
  <dcterms:created xsi:type="dcterms:W3CDTF">2018-03-29T15:15:54Z</dcterms:created>
  <dcterms:modified xsi:type="dcterms:W3CDTF">2024-01-23T06:18:38Z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