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1"/>
  </p:notesMasterIdLst>
  <p:handoutMasterIdLst>
    <p:handoutMasterId r:id="rId52"/>
  </p:handoutMasterIdLst>
  <p:sldIdLst>
    <p:sldId id="258" r:id="rId2"/>
    <p:sldId id="259" r:id="rId3"/>
    <p:sldId id="260" r:id="rId4"/>
    <p:sldId id="262" r:id="rId5"/>
    <p:sldId id="263"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7" r:id="rId33"/>
    <p:sldId id="292" r:id="rId34"/>
    <p:sldId id="293" r:id="rId35"/>
    <p:sldId id="294" r:id="rId36"/>
    <p:sldId id="295"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D23D0-10E7-4326-B95F-AA8EB50B813F}" v="131" dt="2022-02-04T15:45:33.260"/>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706" autoAdjust="0"/>
  </p:normalViewPr>
  <p:slideViewPr>
    <p:cSldViewPr snapToGrid="0">
      <p:cViewPr varScale="1">
        <p:scale>
          <a:sx n="78" d="100"/>
          <a:sy n="78" d="100"/>
        </p:scale>
        <p:origin x="514" y="91"/>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0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古賀景介" userId="7402d8c6-4d56-4759-b72f-0a60ad0e488b" providerId="ADAL" clId="{2B8158C0-850A-428B-8146-026811F6FA65}"/>
    <pc:docChg chg="modSld">
      <pc:chgData name="古賀景介" userId="7402d8c6-4d56-4759-b72f-0a60ad0e488b" providerId="ADAL" clId="{2B8158C0-850A-428B-8146-026811F6FA65}" dt="2018-05-25T00:13:52.806" v="150"/>
      <pc:docMkLst>
        <pc:docMk/>
      </pc:docMkLst>
      <pc:sldChg chg="modSp">
        <pc:chgData name="古賀景介" userId="7402d8c6-4d56-4759-b72f-0a60ad0e488b" providerId="ADAL" clId="{2B8158C0-850A-428B-8146-026811F6FA65}" dt="2018-05-25T00:13:52.806" v="150"/>
        <pc:sldMkLst>
          <pc:docMk/>
          <pc:sldMk cId="3984617762" sldId="257"/>
        </pc:sldMkLst>
        <pc:spChg chg="mod">
          <ac:chgData name="古賀景介" userId="7402d8c6-4d56-4759-b72f-0a60ad0e488b" providerId="ADAL" clId="{2B8158C0-850A-428B-8146-026811F6FA65}" dt="2018-05-25T00:13:12.408" v="29" actId="20577"/>
          <ac:spMkLst>
            <pc:docMk/>
            <pc:sldMk cId="3984617762" sldId="257"/>
            <ac:spMk id="2" creationId="{00000000-0000-0000-0000-000000000000}"/>
          </ac:spMkLst>
        </pc:spChg>
        <pc:spChg chg="mod">
          <ac:chgData name="古賀景介" userId="7402d8c6-4d56-4759-b72f-0a60ad0e488b" providerId="ADAL" clId="{2B8158C0-850A-428B-8146-026811F6FA65}" dt="2018-05-25T00:13:52.806" v="150"/>
          <ac:spMkLst>
            <pc:docMk/>
            <pc:sldMk cId="3984617762" sldId="257"/>
            <ac:spMk id="3" creationId="{00000000-0000-0000-0000-000000000000}"/>
          </ac:spMkLst>
        </pc:spChg>
      </pc:sldChg>
    </pc:docChg>
  </pc:docChgLst>
  <pc:docChgLst>
    <pc:chgData name="景介 古賀" userId="7402d8c6-4d56-4759-b72f-0a60ad0e488b" providerId="ADAL" clId="{F1E4D12D-6269-4FBF-9B79-A176D7E1909F}"/>
    <pc:docChg chg="delSld">
      <pc:chgData name="景介 古賀" userId="7402d8c6-4d56-4759-b72f-0a60ad0e488b" providerId="ADAL" clId="{F1E4D12D-6269-4FBF-9B79-A176D7E1909F}" dt="2021-02-02T06:25:46.931" v="0" actId="47"/>
      <pc:docMkLst>
        <pc:docMk/>
      </pc:docMkLst>
      <pc:sldChg chg="del">
        <pc:chgData name="景介 古賀" userId="7402d8c6-4d56-4759-b72f-0a60ad0e488b" providerId="ADAL" clId="{F1E4D12D-6269-4FBF-9B79-A176D7E1909F}" dt="2021-02-02T06:25:46.931" v="0" actId="47"/>
        <pc:sldMkLst>
          <pc:docMk/>
          <pc:sldMk cId="106904919" sldId="261"/>
        </pc:sldMkLst>
      </pc:sldChg>
    </pc:docChg>
  </pc:docChgLst>
  <pc:docChgLst>
    <pc:chgData name="古賀景介" userId="7402d8c6-4d56-4759-b72f-0a60ad0e488b" providerId="ADAL" clId="{0721EE87-04CF-4571-BD69-6E366B683D08}"/>
    <pc:docChg chg="undo custSel addSld delSld modSld">
      <pc:chgData name="古賀景介" userId="7402d8c6-4d56-4759-b72f-0a60ad0e488b" providerId="ADAL" clId="{0721EE87-04CF-4571-BD69-6E366B683D08}" dt="2021-07-02T03:30:53.159" v="7406" actId="20577"/>
      <pc:docMkLst>
        <pc:docMk/>
      </pc:docMkLst>
      <pc:sldChg chg="addSp delSp modSp mod">
        <pc:chgData name="古賀景介" userId="7402d8c6-4d56-4759-b72f-0a60ad0e488b" providerId="ADAL" clId="{0721EE87-04CF-4571-BD69-6E366B683D08}" dt="2021-07-02T03:16:00.682" v="5546" actId="20577"/>
        <pc:sldMkLst>
          <pc:docMk/>
          <pc:sldMk cId="3984617762" sldId="257"/>
        </pc:sldMkLst>
        <pc:spChg chg="mod">
          <ac:chgData name="古賀景介" userId="7402d8c6-4d56-4759-b72f-0a60ad0e488b" providerId="ADAL" clId="{0721EE87-04CF-4571-BD69-6E366B683D08}" dt="2021-07-02T03:16:00.682" v="5546" actId="20577"/>
          <ac:spMkLst>
            <pc:docMk/>
            <pc:sldMk cId="3984617762" sldId="257"/>
            <ac:spMk id="2" creationId="{00000000-0000-0000-0000-000000000000}"/>
          </ac:spMkLst>
        </pc:spChg>
        <pc:spChg chg="del mod">
          <ac:chgData name="古賀景介" userId="7402d8c6-4d56-4759-b72f-0a60ad0e488b" providerId="ADAL" clId="{0721EE87-04CF-4571-BD69-6E366B683D08}" dt="2021-07-02T03:10:36.630" v="4684" actId="3680"/>
          <ac:spMkLst>
            <pc:docMk/>
            <pc:sldMk cId="3984617762" sldId="257"/>
            <ac:spMk id="3" creationId="{00000000-0000-0000-0000-000000000000}"/>
          </ac:spMkLst>
        </pc:spChg>
        <pc:spChg chg="add mod">
          <ac:chgData name="古賀景介" userId="7402d8c6-4d56-4759-b72f-0a60ad0e488b" providerId="ADAL" clId="{0721EE87-04CF-4571-BD69-6E366B683D08}" dt="2021-07-02T03:15:35.033" v="5541" actId="20577"/>
          <ac:spMkLst>
            <pc:docMk/>
            <pc:sldMk cId="3984617762" sldId="257"/>
            <ac:spMk id="6" creationId="{034A220A-3C98-40D2-B588-406405DACC64}"/>
          </ac:spMkLst>
        </pc:spChg>
        <pc:graphicFrameChg chg="add del mod ord modGraphic">
          <ac:chgData name="古賀景介" userId="7402d8c6-4d56-4759-b72f-0a60ad0e488b" providerId="ADAL" clId="{0721EE87-04CF-4571-BD69-6E366B683D08}" dt="2021-07-02T03:11:53.035" v="4786" actId="478"/>
          <ac:graphicFrameMkLst>
            <pc:docMk/>
            <pc:sldMk cId="3984617762" sldId="257"/>
            <ac:graphicFrameMk id="4" creationId="{D8D4624D-331A-4229-AEDE-571AB25CA7FB}"/>
          </ac:graphicFrameMkLst>
        </pc:graphicFrameChg>
      </pc:sldChg>
      <pc:sldChg chg="addSp delSp modSp add mod">
        <pc:chgData name="古賀景介" userId="7402d8c6-4d56-4759-b72f-0a60ad0e488b" providerId="ADAL" clId="{0721EE87-04CF-4571-BD69-6E366B683D08}" dt="2021-07-02T03:22:25.004" v="6407" actId="22"/>
        <pc:sldMkLst>
          <pc:docMk/>
          <pc:sldMk cId="2061002200" sldId="258"/>
        </pc:sldMkLst>
        <pc:spChg chg="mod">
          <ac:chgData name="古賀景介" userId="7402d8c6-4d56-4759-b72f-0a60ad0e488b" providerId="ADAL" clId="{0721EE87-04CF-4571-BD69-6E366B683D08}" dt="2021-07-02T03:17:23.130" v="5664" actId="20577"/>
          <ac:spMkLst>
            <pc:docMk/>
            <pc:sldMk cId="2061002200" sldId="258"/>
            <ac:spMk id="2" creationId="{00000000-0000-0000-0000-000000000000}"/>
          </ac:spMkLst>
        </pc:spChg>
        <pc:spChg chg="del mod">
          <ac:chgData name="古賀景介" userId="7402d8c6-4d56-4759-b72f-0a60ad0e488b" providerId="ADAL" clId="{0721EE87-04CF-4571-BD69-6E366B683D08}" dt="2021-07-02T03:15:41.242" v="5542" actId="478"/>
          <ac:spMkLst>
            <pc:docMk/>
            <pc:sldMk cId="2061002200" sldId="258"/>
            <ac:spMk id="3" creationId="{00000000-0000-0000-0000-000000000000}"/>
          </ac:spMkLst>
        </pc:spChg>
        <pc:spChg chg="add del mod">
          <ac:chgData name="古賀景介" userId="7402d8c6-4d56-4759-b72f-0a60ad0e488b" providerId="ADAL" clId="{0721EE87-04CF-4571-BD69-6E366B683D08}" dt="2021-07-02T03:15:43.998" v="5543" actId="3680"/>
          <ac:spMkLst>
            <pc:docMk/>
            <pc:sldMk cId="2061002200" sldId="258"/>
            <ac:spMk id="5" creationId="{BED320F3-3F28-467C-8744-8EC5AE0146FF}"/>
          </ac:spMkLst>
        </pc:spChg>
        <pc:spChg chg="add mod">
          <ac:chgData name="古賀景介" userId="7402d8c6-4d56-4759-b72f-0a60ad0e488b" providerId="ADAL" clId="{0721EE87-04CF-4571-BD69-6E366B683D08}" dt="2021-07-02T03:22:15.613" v="6405" actId="20577"/>
          <ac:spMkLst>
            <pc:docMk/>
            <pc:sldMk cId="2061002200" sldId="258"/>
            <ac:spMk id="8" creationId="{D928BB8A-59A3-4D65-B1E0-D792CA3CEEC3}"/>
          </ac:spMkLst>
        </pc:spChg>
        <pc:spChg chg="add del">
          <ac:chgData name="古賀景介" userId="7402d8c6-4d56-4759-b72f-0a60ad0e488b" providerId="ADAL" clId="{0721EE87-04CF-4571-BD69-6E366B683D08}" dt="2021-07-02T03:22:25.004" v="6407" actId="22"/>
          <ac:spMkLst>
            <pc:docMk/>
            <pc:sldMk cId="2061002200" sldId="258"/>
            <ac:spMk id="10" creationId="{8AD9F0D6-FE10-438E-BFAF-31CB0FF00B50}"/>
          </ac:spMkLst>
        </pc:spChg>
        <pc:graphicFrameChg chg="add del mod ord modGraphic">
          <ac:chgData name="古賀景介" userId="7402d8c6-4d56-4759-b72f-0a60ad0e488b" providerId="ADAL" clId="{0721EE87-04CF-4571-BD69-6E366B683D08}" dt="2021-07-02T03:18:47.330" v="5733" actId="478"/>
          <ac:graphicFrameMkLst>
            <pc:docMk/>
            <pc:sldMk cId="2061002200" sldId="258"/>
            <ac:graphicFrameMk id="6" creationId="{0288C1AF-7083-4ED7-8C78-A0E6229F9053}"/>
          </ac:graphicFrameMkLst>
        </pc:graphicFrameChg>
      </pc:sldChg>
      <pc:sldChg chg="addSp delSp modSp add del mod">
        <pc:chgData name="古賀景介" userId="7402d8c6-4d56-4759-b72f-0a60ad0e488b" providerId="ADAL" clId="{0721EE87-04CF-4571-BD69-6E366B683D08}" dt="2021-07-02T03:19:40.112" v="5963" actId="47"/>
        <pc:sldMkLst>
          <pc:docMk/>
          <pc:sldMk cId="973559063" sldId="259"/>
        </pc:sldMkLst>
        <pc:spChg chg="mod">
          <ac:chgData name="古賀景介" userId="7402d8c6-4d56-4759-b72f-0a60ad0e488b" providerId="ADAL" clId="{0721EE87-04CF-4571-BD69-6E366B683D08}" dt="2021-05-19T03:23:51.100" v="2894" actId="20577"/>
          <ac:spMkLst>
            <pc:docMk/>
            <pc:sldMk cId="973559063" sldId="259"/>
            <ac:spMk id="2" creationId="{00000000-0000-0000-0000-000000000000}"/>
          </ac:spMkLst>
        </pc:spChg>
        <pc:spChg chg="del mod">
          <ac:chgData name="古賀景介" userId="7402d8c6-4d56-4759-b72f-0a60ad0e488b" providerId="ADAL" clId="{0721EE87-04CF-4571-BD69-6E366B683D08}" dt="2021-05-19T03:24:04.276" v="2898" actId="478"/>
          <ac:spMkLst>
            <pc:docMk/>
            <pc:sldMk cId="973559063" sldId="259"/>
            <ac:spMk id="3" creationId="{00000000-0000-0000-0000-000000000000}"/>
          </ac:spMkLst>
        </pc:spChg>
        <pc:spChg chg="add mod">
          <ac:chgData name="古賀景介" userId="7402d8c6-4d56-4759-b72f-0a60ad0e488b" providerId="ADAL" clId="{0721EE87-04CF-4571-BD69-6E366B683D08}" dt="2021-05-19T03:26:37.676" v="3069" actId="404"/>
          <ac:spMkLst>
            <pc:docMk/>
            <pc:sldMk cId="973559063" sldId="259"/>
            <ac:spMk id="4" creationId="{BCEE21C5-A674-41EA-A258-A2EB3265CBC9}"/>
          </ac:spMkLst>
        </pc:spChg>
        <pc:spChg chg="add mod">
          <ac:chgData name="古賀景介" userId="7402d8c6-4d56-4759-b72f-0a60ad0e488b" providerId="ADAL" clId="{0721EE87-04CF-4571-BD69-6E366B683D08}" dt="2021-05-19T03:24:40.888" v="2988" actId="20577"/>
          <ac:spMkLst>
            <pc:docMk/>
            <pc:sldMk cId="973559063" sldId="259"/>
            <ac:spMk id="5" creationId="{2A88DEB5-67CF-49D6-B1BA-5BF4406257F3}"/>
          </ac:spMkLst>
        </pc:spChg>
        <pc:spChg chg="add mod">
          <ac:chgData name="古賀景介" userId="7402d8c6-4d56-4759-b72f-0a60ad0e488b" providerId="ADAL" clId="{0721EE87-04CF-4571-BD69-6E366B683D08}" dt="2021-05-19T03:25:33.533" v="3027" actId="20577"/>
          <ac:spMkLst>
            <pc:docMk/>
            <pc:sldMk cId="973559063" sldId="259"/>
            <ac:spMk id="10" creationId="{9DB45EA5-4706-41BF-9143-98913ABDD731}"/>
          </ac:spMkLst>
        </pc:spChg>
        <pc:spChg chg="add mod">
          <ac:chgData name="古賀景介" userId="7402d8c6-4d56-4759-b72f-0a60ad0e488b" providerId="ADAL" clId="{0721EE87-04CF-4571-BD69-6E366B683D08}" dt="2021-05-19T03:25:36.906" v="3028" actId="1076"/>
          <ac:spMkLst>
            <pc:docMk/>
            <pc:sldMk cId="973559063" sldId="259"/>
            <ac:spMk id="11" creationId="{FDF074F8-C032-4F70-91B3-44EBAA6553D8}"/>
          </ac:spMkLst>
        </pc:spChg>
        <pc:spChg chg="add del">
          <ac:chgData name="古賀景介" userId="7402d8c6-4d56-4759-b72f-0a60ad0e488b" providerId="ADAL" clId="{0721EE87-04CF-4571-BD69-6E366B683D08}" dt="2021-05-19T03:25:44.749" v="3030" actId="478"/>
          <ac:spMkLst>
            <pc:docMk/>
            <pc:sldMk cId="973559063" sldId="259"/>
            <ac:spMk id="12" creationId="{C2033807-1227-4BA0-8396-67A0E21DA4F7}"/>
          </ac:spMkLst>
        </pc:spChg>
        <pc:spChg chg="add mod">
          <ac:chgData name="古賀景介" userId="7402d8c6-4d56-4759-b72f-0a60ad0e488b" providerId="ADAL" clId="{0721EE87-04CF-4571-BD69-6E366B683D08}" dt="2021-05-19T03:26:03.175" v="3053" actId="1076"/>
          <ac:spMkLst>
            <pc:docMk/>
            <pc:sldMk cId="973559063" sldId="259"/>
            <ac:spMk id="13" creationId="{C3753839-8FE8-4F40-B3D1-B90FF5E9660B}"/>
          </ac:spMkLst>
        </pc:spChg>
        <pc:spChg chg="add mod">
          <ac:chgData name="古賀景介" userId="7402d8c6-4d56-4759-b72f-0a60ad0e488b" providerId="ADAL" clId="{0721EE87-04CF-4571-BD69-6E366B683D08}" dt="2021-05-19T03:45:53.824" v="4550" actId="20577"/>
          <ac:spMkLst>
            <pc:docMk/>
            <pc:sldMk cId="973559063" sldId="259"/>
            <ac:spMk id="14" creationId="{A5F505A4-CCF6-45CF-8B21-EFDA8746BBF4}"/>
          </ac:spMkLst>
        </pc:spChg>
        <pc:spChg chg="add mod">
          <ac:chgData name="古賀景介" userId="7402d8c6-4d56-4759-b72f-0a60ad0e488b" providerId="ADAL" clId="{0721EE87-04CF-4571-BD69-6E366B683D08}" dt="2021-05-19T03:26:34.156" v="3068" actId="404"/>
          <ac:spMkLst>
            <pc:docMk/>
            <pc:sldMk cId="973559063" sldId="259"/>
            <ac:spMk id="15" creationId="{0F12ECE8-655B-4F33-99D9-61E2DC248984}"/>
          </ac:spMkLst>
        </pc:spChg>
        <pc:spChg chg="add mod">
          <ac:chgData name="古賀景介" userId="7402d8c6-4d56-4759-b72f-0a60ad0e488b" providerId="ADAL" clId="{0721EE87-04CF-4571-BD69-6E366B683D08}" dt="2021-05-19T03:27:12.119" v="3076" actId="1076"/>
          <ac:spMkLst>
            <pc:docMk/>
            <pc:sldMk cId="973559063" sldId="259"/>
            <ac:spMk id="16" creationId="{DF5CCE64-8DA5-435E-BFD4-0AA94F12EAE9}"/>
          </ac:spMkLst>
        </pc:spChg>
        <pc:spChg chg="add mod">
          <ac:chgData name="古賀景介" userId="7402d8c6-4d56-4759-b72f-0a60ad0e488b" providerId="ADAL" clId="{0721EE87-04CF-4571-BD69-6E366B683D08}" dt="2021-05-19T03:27:25.384" v="3078" actId="1076"/>
          <ac:spMkLst>
            <pc:docMk/>
            <pc:sldMk cId="973559063" sldId="259"/>
            <ac:spMk id="17" creationId="{B29F7834-D06C-4ED8-8A9F-59ABA61EDC94}"/>
          </ac:spMkLst>
        </pc:spChg>
        <pc:spChg chg="add mod">
          <ac:chgData name="古賀景介" userId="7402d8c6-4d56-4759-b72f-0a60ad0e488b" providerId="ADAL" clId="{0721EE87-04CF-4571-BD69-6E366B683D08}" dt="2021-05-19T03:27:51.655" v="3098" actId="1076"/>
          <ac:spMkLst>
            <pc:docMk/>
            <pc:sldMk cId="973559063" sldId="259"/>
            <ac:spMk id="20" creationId="{6E947CB8-3228-45A0-81F2-4FFE1FBE1E4A}"/>
          </ac:spMkLst>
        </pc:spChg>
        <pc:spChg chg="add mod">
          <ac:chgData name="古賀景介" userId="7402d8c6-4d56-4759-b72f-0a60ad0e488b" providerId="ADAL" clId="{0721EE87-04CF-4571-BD69-6E366B683D08}" dt="2021-05-19T03:28:00.611" v="3100" actId="1076"/>
          <ac:spMkLst>
            <pc:docMk/>
            <pc:sldMk cId="973559063" sldId="259"/>
            <ac:spMk id="21" creationId="{7962B3E4-7132-4123-8411-69253B01578C}"/>
          </ac:spMkLst>
        </pc:spChg>
        <pc:spChg chg="add mod">
          <ac:chgData name="古賀景介" userId="7402d8c6-4d56-4759-b72f-0a60ad0e488b" providerId="ADAL" clId="{0721EE87-04CF-4571-BD69-6E366B683D08}" dt="2021-05-19T03:28:05.682" v="3111" actId="20577"/>
          <ac:spMkLst>
            <pc:docMk/>
            <pc:sldMk cId="973559063" sldId="259"/>
            <ac:spMk id="22" creationId="{83C7078F-3800-42B1-BC72-F17F1E07A09D}"/>
          </ac:spMkLst>
        </pc:spChg>
        <pc:spChg chg="add mod">
          <ac:chgData name="古賀景介" userId="7402d8c6-4d56-4759-b72f-0a60ad0e488b" providerId="ADAL" clId="{0721EE87-04CF-4571-BD69-6E366B683D08}" dt="2021-05-19T03:28:00.611" v="3100" actId="1076"/>
          <ac:spMkLst>
            <pc:docMk/>
            <pc:sldMk cId="973559063" sldId="259"/>
            <ac:spMk id="23" creationId="{4ACEEFA1-C9BB-44E7-B7C1-7002D3FF74B4}"/>
          </ac:spMkLst>
        </pc:spChg>
        <pc:spChg chg="add mod">
          <ac:chgData name="古賀景介" userId="7402d8c6-4d56-4759-b72f-0a60ad0e488b" providerId="ADAL" clId="{0721EE87-04CF-4571-BD69-6E366B683D08}" dt="2021-05-19T03:28:00.611" v="3100" actId="1076"/>
          <ac:spMkLst>
            <pc:docMk/>
            <pc:sldMk cId="973559063" sldId="259"/>
            <ac:spMk id="24" creationId="{43C281A8-63A9-4782-AE8C-EB8C648C2E7D}"/>
          </ac:spMkLst>
        </pc:spChg>
        <pc:spChg chg="add mod">
          <ac:chgData name="古賀景介" userId="7402d8c6-4d56-4759-b72f-0a60ad0e488b" providerId="ADAL" clId="{0721EE87-04CF-4571-BD69-6E366B683D08}" dt="2021-05-19T03:28:00.611" v="3100" actId="1076"/>
          <ac:spMkLst>
            <pc:docMk/>
            <pc:sldMk cId="973559063" sldId="259"/>
            <ac:spMk id="25" creationId="{FCCB9B75-B11C-472E-BCD0-9B15F692DDB3}"/>
          </ac:spMkLst>
        </pc:spChg>
        <pc:spChg chg="add mod">
          <ac:chgData name="古賀景介" userId="7402d8c6-4d56-4759-b72f-0a60ad0e488b" providerId="ADAL" clId="{0721EE87-04CF-4571-BD69-6E366B683D08}" dt="2021-05-19T03:46:20.004" v="4576" actId="1076"/>
          <ac:spMkLst>
            <pc:docMk/>
            <pc:sldMk cId="973559063" sldId="259"/>
            <ac:spMk id="26" creationId="{2425924E-1D38-4195-8669-4330AC553799}"/>
          </ac:spMkLst>
        </pc:spChg>
        <pc:spChg chg="add mod">
          <ac:chgData name="古賀景介" userId="7402d8c6-4d56-4759-b72f-0a60ad0e488b" providerId="ADAL" clId="{0721EE87-04CF-4571-BD69-6E366B683D08}" dt="2021-05-19T03:28:00.611" v="3100" actId="1076"/>
          <ac:spMkLst>
            <pc:docMk/>
            <pc:sldMk cId="973559063" sldId="259"/>
            <ac:spMk id="27" creationId="{46E556B8-BCCD-4AEB-AA0C-2AB977A9B4D9}"/>
          </ac:spMkLst>
        </pc:spChg>
        <pc:spChg chg="add mod">
          <ac:chgData name="古賀景介" userId="7402d8c6-4d56-4759-b72f-0a60ad0e488b" providerId="ADAL" clId="{0721EE87-04CF-4571-BD69-6E366B683D08}" dt="2021-05-19T03:28:00.611" v="3100" actId="1076"/>
          <ac:spMkLst>
            <pc:docMk/>
            <pc:sldMk cId="973559063" sldId="259"/>
            <ac:spMk id="28" creationId="{CAC11B00-2022-4FC1-B6C0-32E96B8C3DE6}"/>
          </ac:spMkLst>
        </pc:spChg>
        <pc:spChg chg="add mod">
          <ac:chgData name="古賀景介" userId="7402d8c6-4d56-4759-b72f-0a60ad0e488b" providerId="ADAL" clId="{0721EE87-04CF-4571-BD69-6E366B683D08}" dt="2021-05-19T03:28:00.611" v="3100" actId="1076"/>
          <ac:spMkLst>
            <pc:docMk/>
            <pc:sldMk cId="973559063" sldId="259"/>
            <ac:spMk id="29" creationId="{B5536B17-8810-44D5-802F-AFAD8EF10EEC}"/>
          </ac:spMkLst>
        </pc:spChg>
        <pc:spChg chg="add mod">
          <ac:chgData name="古賀景介" userId="7402d8c6-4d56-4759-b72f-0a60ad0e488b" providerId="ADAL" clId="{0721EE87-04CF-4571-BD69-6E366B683D08}" dt="2021-05-19T03:28:00.611" v="3100" actId="1076"/>
          <ac:spMkLst>
            <pc:docMk/>
            <pc:sldMk cId="973559063" sldId="259"/>
            <ac:spMk id="31" creationId="{272747C8-180C-4BF6-80B0-50E579D3F328}"/>
          </ac:spMkLst>
        </pc:spChg>
        <pc:spChg chg="add mod">
          <ac:chgData name="古賀景介" userId="7402d8c6-4d56-4759-b72f-0a60ad0e488b" providerId="ADAL" clId="{0721EE87-04CF-4571-BD69-6E366B683D08}" dt="2021-05-19T03:28:49.734" v="3115" actId="13822"/>
          <ac:spMkLst>
            <pc:docMk/>
            <pc:sldMk cId="973559063" sldId="259"/>
            <ac:spMk id="32" creationId="{BB6EC9B5-F923-49E5-8EA4-B46B8D2B70ED}"/>
          </ac:spMkLst>
        </pc:spChg>
        <pc:spChg chg="add del mod">
          <ac:chgData name="古賀景介" userId="7402d8c6-4d56-4759-b72f-0a60ad0e488b" providerId="ADAL" clId="{0721EE87-04CF-4571-BD69-6E366B683D08}" dt="2021-05-19T03:29:31.641" v="3118" actId="478"/>
          <ac:spMkLst>
            <pc:docMk/>
            <pc:sldMk cId="973559063" sldId="259"/>
            <ac:spMk id="33" creationId="{8069BEF0-3863-49F3-AE41-59708037A08D}"/>
          </ac:spMkLst>
        </pc:spChg>
        <pc:spChg chg="add mod">
          <ac:chgData name="古賀景介" userId="7402d8c6-4d56-4759-b72f-0a60ad0e488b" providerId="ADAL" clId="{0721EE87-04CF-4571-BD69-6E366B683D08}" dt="2021-05-19T03:30:33.271" v="3190" actId="1076"/>
          <ac:spMkLst>
            <pc:docMk/>
            <pc:sldMk cId="973559063" sldId="259"/>
            <ac:spMk id="34" creationId="{F9AAD294-D057-43B6-AEBE-8ACED9DAB3E5}"/>
          </ac:spMkLst>
        </pc:spChg>
        <pc:cxnChg chg="add mod">
          <ac:chgData name="古賀景介" userId="7402d8c6-4d56-4759-b72f-0a60ad0e488b" providerId="ADAL" clId="{0721EE87-04CF-4571-BD69-6E366B683D08}" dt="2021-05-19T03:24:55.064" v="2991" actId="14100"/>
          <ac:cxnSpMkLst>
            <pc:docMk/>
            <pc:sldMk cId="973559063" sldId="259"/>
            <ac:cxnSpMk id="7" creationId="{DA8B050D-25E9-4ED9-BAD6-3CF1D27C9CBE}"/>
          </ac:cxnSpMkLst>
        </pc:cxnChg>
        <pc:cxnChg chg="add">
          <ac:chgData name="古賀景介" userId="7402d8c6-4d56-4759-b72f-0a60ad0e488b" providerId="ADAL" clId="{0721EE87-04CF-4571-BD69-6E366B683D08}" dt="2021-05-19T03:27:39.445" v="3079" actId="11529"/>
          <ac:cxnSpMkLst>
            <pc:docMk/>
            <pc:sldMk cId="973559063" sldId="259"/>
            <ac:cxnSpMk id="19" creationId="{76F298C6-C3CB-41A6-8EA2-7250F0692948}"/>
          </ac:cxnSpMkLst>
        </pc:cxnChg>
        <pc:cxnChg chg="add mod">
          <ac:chgData name="古賀景介" userId="7402d8c6-4d56-4759-b72f-0a60ad0e488b" providerId="ADAL" clId="{0721EE87-04CF-4571-BD69-6E366B683D08}" dt="2021-05-19T03:28:00.611" v="3100" actId="1076"/>
          <ac:cxnSpMkLst>
            <pc:docMk/>
            <pc:sldMk cId="973559063" sldId="259"/>
            <ac:cxnSpMk id="30" creationId="{999F902E-7EE8-4BD7-9F14-A5D629ABDD78}"/>
          </ac:cxnSpMkLst>
        </pc:cxnChg>
      </pc:sldChg>
      <pc:sldChg chg="modSp add del mod">
        <pc:chgData name="古賀景介" userId="7402d8c6-4d56-4759-b72f-0a60ad0e488b" providerId="ADAL" clId="{0721EE87-04CF-4571-BD69-6E366B683D08}" dt="2021-07-02T03:19:40.112" v="5963" actId="47"/>
        <pc:sldMkLst>
          <pc:docMk/>
          <pc:sldMk cId="3103657471" sldId="260"/>
        </pc:sldMkLst>
        <pc:spChg chg="mod">
          <ac:chgData name="古賀景介" userId="7402d8c6-4d56-4759-b72f-0a60ad0e488b" providerId="ADAL" clId="{0721EE87-04CF-4571-BD69-6E366B683D08}" dt="2021-05-19T03:33:00.500" v="3545" actId="20577"/>
          <ac:spMkLst>
            <pc:docMk/>
            <pc:sldMk cId="3103657471" sldId="260"/>
            <ac:spMk id="2" creationId="{00000000-0000-0000-0000-000000000000}"/>
          </ac:spMkLst>
        </pc:spChg>
        <pc:spChg chg="mod">
          <ac:chgData name="古賀景介" userId="7402d8c6-4d56-4759-b72f-0a60ad0e488b" providerId="ADAL" clId="{0721EE87-04CF-4571-BD69-6E366B683D08}" dt="2021-05-19T03:46:55.391" v="4580" actId="20577"/>
          <ac:spMkLst>
            <pc:docMk/>
            <pc:sldMk cId="3103657471" sldId="260"/>
            <ac:spMk id="3" creationId="{00000000-0000-0000-0000-000000000000}"/>
          </ac:spMkLst>
        </pc:spChg>
      </pc:sldChg>
      <pc:sldChg chg="modSp new mod">
        <pc:chgData name="古賀景介" userId="7402d8c6-4d56-4759-b72f-0a60ad0e488b" providerId="ADAL" clId="{0721EE87-04CF-4571-BD69-6E366B683D08}" dt="2021-07-02T03:10:03.540" v="4616" actId="20577"/>
        <pc:sldMkLst>
          <pc:docMk/>
          <pc:sldMk cId="4138834987" sldId="261"/>
        </pc:sldMkLst>
        <pc:spChg chg="mod">
          <ac:chgData name="古賀景介" userId="7402d8c6-4d56-4759-b72f-0a60ad0e488b" providerId="ADAL" clId="{0721EE87-04CF-4571-BD69-6E366B683D08}" dt="2021-07-02T03:10:03.540" v="4616" actId="20577"/>
          <ac:spMkLst>
            <pc:docMk/>
            <pc:sldMk cId="4138834987" sldId="261"/>
            <ac:spMk id="2" creationId="{3350B358-32DB-4CAF-89B4-45B6AFF0B0CB}"/>
          </ac:spMkLst>
        </pc:spChg>
      </pc:sldChg>
      <pc:sldChg chg="del">
        <pc:chgData name="古賀景介" userId="7402d8c6-4d56-4759-b72f-0a60ad0e488b" providerId="ADAL" clId="{0721EE87-04CF-4571-BD69-6E366B683D08}" dt="2021-05-19T03:06:24.414" v="0" actId="47"/>
        <pc:sldMkLst>
          <pc:docMk/>
          <pc:sldMk cId="1476019738" sldId="262"/>
        </pc:sldMkLst>
      </pc:sldChg>
      <pc:sldChg chg="addSp delSp modSp add mod">
        <pc:chgData name="古賀景介" userId="7402d8c6-4d56-4759-b72f-0a60ad0e488b" providerId="ADAL" clId="{0721EE87-04CF-4571-BD69-6E366B683D08}" dt="2021-07-02T03:30:53.159" v="7406" actId="20577"/>
        <pc:sldMkLst>
          <pc:docMk/>
          <pc:sldMk cId="2097109494" sldId="262"/>
        </pc:sldMkLst>
        <pc:spChg chg="mod">
          <ac:chgData name="古賀景介" userId="7402d8c6-4d56-4759-b72f-0a60ad0e488b" providerId="ADAL" clId="{0721EE87-04CF-4571-BD69-6E366B683D08}" dt="2021-07-02T03:23:17.689" v="6499" actId="20577"/>
          <ac:spMkLst>
            <pc:docMk/>
            <pc:sldMk cId="2097109494" sldId="262"/>
            <ac:spMk id="2" creationId="{00000000-0000-0000-0000-000000000000}"/>
          </ac:spMkLst>
        </pc:spChg>
        <pc:spChg chg="add mod">
          <ac:chgData name="古賀景介" userId="7402d8c6-4d56-4759-b72f-0a60ad0e488b" providerId="ADAL" clId="{0721EE87-04CF-4571-BD69-6E366B683D08}" dt="2021-07-02T03:30:53.159" v="7406" actId="20577"/>
          <ac:spMkLst>
            <pc:docMk/>
            <pc:sldMk cId="2097109494" sldId="262"/>
            <ac:spMk id="4" creationId="{93090058-65A8-49BA-805A-51E02DD89B4B}"/>
          </ac:spMkLst>
        </pc:spChg>
        <pc:spChg chg="del mod">
          <ac:chgData name="古賀景介" userId="7402d8c6-4d56-4759-b72f-0a60ad0e488b" providerId="ADAL" clId="{0721EE87-04CF-4571-BD69-6E366B683D08}" dt="2021-07-02T03:23:01.564" v="6445" actId="3680"/>
          <ac:spMkLst>
            <pc:docMk/>
            <pc:sldMk cId="2097109494" sldId="262"/>
            <ac:spMk id="8" creationId="{D928BB8A-59A3-4D65-B1E0-D792CA3CEEC3}"/>
          </ac:spMkLst>
        </pc:spChg>
        <pc:graphicFrameChg chg="add mod ord modGraphic">
          <ac:chgData name="古賀景介" userId="7402d8c6-4d56-4759-b72f-0a60ad0e488b" providerId="ADAL" clId="{0721EE87-04CF-4571-BD69-6E366B683D08}" dt="2021-07-02T03:26:44.515" v="6933" actId="20577"/>
          <ac:graphicFrameMkLst>
            <pc:docMk/>
            <pc:sldMk cId="2097109494" sldId="262"/>
            <ac:graphicFrameMk id="3" creationId="{CDCBAD14-471A-40CB-80B4-72EA76FE6F7F}"/>
          </ac:graphicFrameMkLst>
        </pc:graphicFrameChg>
      </pc:sldChg>
      <pc:sldChg chg="del">
        <pc:chgData name="古賀景介" userId="7402d8c6-4d56-4759-b72f-0a60ad0e488b" providerId="ADAL" clId="{0721EE87-04CF-4571-BD69-6E366B683D08}" dt="2021-05-19T03:06:25.113" v="1" actId="47"/>
        <pc:sldMkLst>
          <pc:docMk/>
          <pc:sldMk cId="2475092730" sldId="263"/>
        </pc:sldMkLst>
      </pc:sldChg>
      <pc:sldChg chg="del">
        <pc:chgData name="古賀景介" userId="7402d8c6-4d56-4759-b72f-0a60ad0e488b" providerId="ADAL" clId="{0721EE87-04CF-4571-BD69-6E366B683D08}" dt="2021-05-19T03:06:25.800" v="2" actId="47"/>
        <pc:sldMkLst>
          <pc:docMk/>
          <pc:sldMk cId="2761515851" sldId="264"/>
        </pc:sldMkLst>
      </pc:sldChg>
      <pc:sldChg chg="del">
        <pc:chgData name="古賀景介" userId="7402d8c6-4d56-4759-b72f-0a60ad0e488b" providerId="ADAL" clId="{0721EE87-04CF-4571-BD69-6E366B683D08}" dt="2021-05-19T03:06:26.521" v="3" actId="47"/>
        <pc:sldMkLst>
          <pc:docMk/>
          <pc:sldMk cId="2362296366" sldId="265"/>
        </pc:sldMkLst>
      </pc:sldChg>
      <pc:sldChg chg="del">
        <pc:chgData name="古賀景介" userId="7402d8c6-4d56-4759-b72f-0a60ad0e488b" providerId="ADAL" clId="{0721EE87-04CF-4571-BD69-6E366B683D08}" dt="2021-05-19T03:06:27.221" v="4" actId="47"/>
        <pc:sldMkLst>
          <pc:docMk/>
          <pc:sldMk cId="3229171051" sldId="266"/>
        </pc:sldMkLst>
      </pc:sldChg>
      <pc:sldChg chg="del">
        <pc:chgData name="古賀景介" userId="7402d8c6-4d56-4759-b72f-0a60ad0e488b" providerId="ADAL" clId="{0721EE87-04CF-4571-BD69-6E366B683D08}" dt="2021-05-19T03:06:28.066" v="5" actId="47"/>
        <pc:sldMkLst>
          <pc:docMk/>
          <pc:sldMk cId="452733939" sldId="267"/>
        </pc:sldMkLst>
      </pc:sldChg>
      <pc:sldChg chg="del">
        <pc:chgData name="古賀景介" userId="7402d8c6-4d56-4759-b72f-0a60ad0e488b" providerId="ADAL" clId="{0721EE87-04CF-4571-BD69-6E366B683D08}" dt="2021-05-19T03:06:28.614" v="6" actId="47"/>
        <pc:sldMkLst>
          <pc:docMk/>
          <pc:sldMk cId="1544302913" sldId="268"/>
        </pc:sldMkLst>
      </pc:sldChg>
      <pc:sldChg chg="del">
        <pc:chgData name="古賀景介" userId="7402d8c6-4d56-4759-b72f-0a60ad0e488b" providerId="ADAL" clId="{0721EE87-04CF-4571-BD69-6E366B683D08}" dt="2021-05-19T03:06:29.359" v="7" actId="47"/>
        <pc:sldMkLst>
          <pc:docMk/>
          <pc:sldMk cId="4101607575" sldId="269"/>
        </pc:sldMkLst>
      </pc:sldChg>
      <pc:sldChg chg="del">
        <pc:chgData name="古賀景介" userId="7402d8c6-4d56-4759-b72f-0a60ad0e488b" providerId="ADAL" clId="{0721EE87-04CF-4571-BD69-6E366B683D08}" dt="2021-05-19T03:06:30.022" v="8" actId="47"/>
        <pc:sldMkLst>
          <pc:docMk/>
          <pc:sldMk cId="2794409471" sldId="270"/>
        </pc:sldMkLst>
      </pc:sldChg>
    </pc:docChg>
  </pc:docChgLst>
  <pc:docChgLst>
    <pc:chgData name="古賀景介" userId="7402d8c6-4d56-4759-b72f-0a60ad0e488b" providerId="ADAL" clId="{DB1D23D0-10E7-4326-B95F-AA8EB50B813F}"/>
    <pc:docChg chg="undo custSel addSld delSld modSld sldOrd">
      <pc:chgData name="古賀景介" userId="7402d8c6-4d56-4759-b72f-0a60ad0e488b" providerId="ADAL" clId="{DB1D23D0-10E7-4326-B95F-AA8EB50B813F}" dt="2022-02-11T12:55:57.264" v="25146" actId="27636"/>
      <pc:docMkLst>
        <pc:docMk/>
      </pc:docMkLst>
      <pc:sldChg chg="modSp new mod">
        <pc:chgData name="古賀景介" userId="7402d8c6-4d56-4759-b72f-0a60ad0e488b" providerId="ADAL" clId="{DB1D23D0-10E7-4326-B95F-AA8EB50B813F}" dt="2022-02-11T12:55:57.264" v="25146" actId="27636"/>
        <pc:sldMkLst>
          <pc:docMk/>
          <pc:sldMk cId="1268722615" sldId="256"/>
        </pc:sldMkLst>
        <pc:spChg chg="mod">
          <ac:chgData name="古賀景介" userId="7402d8c6-4d56-4759-b72f-0a60ad0e488b" providerId="ADAL" clId="{DB1D23D0-10E7-4326-B95F-AA8EB50B813F}" dt="2022-02-11T12:55:57.264" v="25146" actId="27636"/>
          <ac:spMkLst>
            <pc:docMk/>
            <pc:sldMk cId="1268722615" sldId="256"/>
            <ac:spMk id="2" creationId="{DE832B3E-1A51-4DF8-A126-739CE3850A01}"/>
          </ac:spMkLst>
        </pc:spChg>
      </pc:sldChg>
      <pc:sldChg chg="modSp del mod">
        <pc:chgData name="古賀景介" userId="7402d8c6-4d56-4759-b72f-0a60ad0e488b" providerId="ADAL" clId="{DB1D23D0-10E7-4326-B95F-AA8EB50B813F}" dt="2022-02-02T01:20:51.621" v="2539" actId="47"/>
        <pc:sldMkLst>
          <pc:docMk/>
          <pc:sldMk cId="3984617762" sldId="257"/>
        </pc:sldMkLst>
        <pc:spChg chg="mod">
          <ac:chgData name="古賀景介" userId="7402d8c6-4d56-4759-b72f-0a60ad0e488b" providerId="ADAL" clId="{DB1D23D0-10E7-4326-B95F-AA8EB50B813F}" dt="2022-02-02T00:52:53.331" v="76" actId="20577"/>
          <ac:spMkLst>
            <pc:docMk/>
            <pc:sldMk cId="3984617762" sldId="257"/>
            <ac:spMk id="2" creationId="{00000000-0000-0000-0000-000000000000}"/>
          </ac:spMkLst>
        </pc:spChg>
        <pc:spChg chg="mod">
          <ac:chgData name="古賀景介" userId="7402d8c6-4d56-4759-b72f-0a60ad0e488b" providerId="ADAL" clId="{DB1D23D0-10E7-4326-B95F-AA8EB50B813F}" dt="2022-02-02T00:58:30.996" v="184" actId="20577"/>
          <ac:spMkLst>
            <pc:docMk/>
            <pc:sldMk cId="3984617762" sldId="257"/>
            <ac:spMk id="6" creationId="{034A220A-3C98-40D2-B588-406405DACC64}"/>
          </ac:spMkLst>
        </pc:spChg>
      </pc:sldChg>
      <pc:sldChg chg="del">
        <pc:chgData name="古賀景介" userId="7402d8c6-4d56-4759-b72f-0a60ad0e488b" providerId="ADAL" clId="{DB1D23D0-10E7-4326-B95F-AA8EB50B813F}" dt="2022-02-02T01:20:52.422" v="2540" actId="47"/>
        <pc:sldMkLst>
          <pc:docMk/>
          <pc:sldMk cId="2061002200" sldId="258"/>
        </pc:sldMkLst>
      </pc:sldChg>
      <pc:sldChg chg="modSp del mod">
        <pc:chgData name="古賀景介" userId="7402d8c6-4d56-4759-b72f-0a60ad0e488b" providerId="ADAL" clId="{DB1D23D0-10E7-4326-B95F-AA8EB50B813F}" dt="2022-02-11T12:55:35.631" v="25105" actId="47"/>
        <pc:sldMkLst>
          <pc:docMk/>
          <pc:sldMk cId="4138834987" sldId="261"/>
        </pc:sldMkLst>
        <pc:spChg chg="mod">
          <ac:chgData name="古賀景介" userId="7402d8c6-4d56-4759-b72f-0a60ad0e488b" providerId="ADAL" clId="{DB1D23D0-10E7-4326-B95F-AA8EB50B813F}" dt="2022-02-02T00:52:41.705" v="40" actId="20577"/>
          <ac:spMkLst>
            <pc:docMk/>
            <pc:sldMk cId="4138834987" sldId="261"/>
            <ac:spMk id="2" creationId="{3350B358-32DB-4CAF-89B4-45B6AFF0B0CB}"/>
          </ac:spMkLst>
        </pc:spChg>
      </pc:sldChg>
      <pc:sldChg chg="del">
        <pc:chgData name="古賀景介" userId="7402d8c6-4d56-4759-b72f-0a60ad0e488b" providerId="ADAL" clId="{DB1D23D0-10E7-4326-B95F-AA8EB50B813F}" dt="2022-02-02T01:20:53.950" v="2541" actId="47"/>
        <pc:sldMkLst>
          <pc:docMk/>
          <pc:sldMk cId="2097109494" sldId="262"/>
        </pc:sldMkLst>
      </pc:sldChg>
      <pc:sldChg chg="modSp add del mod">
        <pc:chgData name="古賀景介" userId="7402d8c6-4d56-4759-b72f-0a60ad0e488b" providerId="ADAL" clId="{DB1D23D0-10E7-4326-B95F-AA8EB50B813F}" dt="2022-02-11T12:55:35.829" v="25106" actId="47"/>
        <pc:sldMkLst>
          <pc:docMk/>
          <pc:sldMk cId="3997596353" sldId="263"/>
        </pc:sldMkLst>
        <pc:spChg chg="mod">
          <ac:chgData name="古賀景介" userId="7402d8c6-4d56-4759-b72f-0a60ad0e488b" providerId="ADAL" clId="{DB1D23D0-10E7-4326-B95F-AA8EB50B813F}" dt="2022-02-02T00:58:49.445" v="223" actId="20577"/>
          <ac:spMkLst>
            <pc:docMk/>
            <pc:sldMk cId="3997596353" sldId="263"/>
            <ac:spMk id="2" creationId="{00000000-0000-0000-0000-000000000000}"/>
          </ac:spMkLst>
        </pc:spChg>
        <pc:spChg chg="mod">
          <ac:chgData name="古賀景介" userId="7402d8c6-4d56-4759-b72f-0a60ad0e488b" providerId="ADAL" clId="{DB1D23D0-10E7-4326-B95F-AA8EB50B813F}" dt="2022-02-05T07:22:55.042" v="25104" actId="20577"/>
          <ac:spMkLst>
            <pc:docMk/>
            <pc:sldMk cId="3997596353" sldId="263"/>
            <ac:spMk id="6" creationId="{034A220A-3C98-40D2-B588-406405DACC64}"/>
          </ac:spMkLst>
        </pc:spChg>
      </pc:sldChg>
      <pc:sldChg chg="addSp delSp modSp new del mod">
        <pc:chgData name="古賀景介" userId="7402d8c6-4d56-4759-b72f-0a60ad0e488b" providerId="ADAL" clId="{DB1D23D0-10E7-4326-B95F-AA8EB50B813F}" dt="2022-02-11T12:55:36.053" v="25107" actId="47"/>
        <pc:sldMkLst>
          <pc:docMk/>
          <pc:sldMk cId="2216217427" sldId="264"/>
        </pc:sldMkLst>
        <pc:spChg chg="mod">
          <ac:chgData name="古賀景介" userId="7402d8c6-4d56-4759-b72f-0a60ad0e488b" providerId="ADAL" clId="{DB1D23D0-10E7-4326-B95F-AA8EB50B813F}" dt="2022-02-02T01:08:27.580" v="1389" actId="20577"/>
          <ac:spMkLst>
            <pc:docMk/>
            <pc:sldMk cId="2216217427" sldId="264"/>
            <ac:spMk id="2" creationId="{6F6CBD08-9D8F-4970-9228-8E152F612090}"/>
          </ac:spMkLst>
        </pc:spChg>
        <pc:spChg chg="add mod">
          <ac:chgData name="古賀景介" userId="7402d8c6-4d56-4759-b72f-0a60ad0e488b" providerId="ADAL" clId="{DB1D23D0-10E7-4326-B95F-AA8EB50B813F}" dt="2022-02-02T05:49:20.848" v="22817" actId="13822"/>
          <ac:spMkLst>
            <pc:docMk/>
            <pc:sldMk cId="2216217427" sldId="264"/>
            <ac:spMk id="3" creationId="{3020C1DE-A0B7-4EA1-862C-1202BCAFA0B2}"/>
          </ac:spMkLst>
        </pc:spChg>
        <pc:spChg chg="add mod">
          <ac:chgData name="古賀景介" userId="7402d8c6-4d56-4759-b72f-0a60ad0e488b" providerId="ADAL" clId="{DB1D23D0-10E7-4326-B95F-AA8EB50B813F}" dt="2022-02-02T05:49:24.291" v="22818" actId="13822"/>
          <ac:spMkLst>
            <pc:docMk/>
            <pc:sldMk cId="2216217427" sldId="264"/>
            <ac:spMk id="4" creationId="{7BCA1CBB-F5B9-4DE6-BB9D-8B78FEFD0CFB}"/>
          </ac:spMkLst>
        </pc:spChg>
        <pc:spChg chg="add mod">
          <ac:chgData name="古賀景介" userId="7402d8c6-4d56-4759-b72f-0a60ad0e488b" providerId="ADAL" clId="{DB1D23D0-10E7-4326-B95F-AA8EB50B813F}" dt="2022-02-02T05:49:31.402" v="22819" actId="13822"/>
          <ac:spMkLst>
            <pc:docMk/>
            <pc:sldMk cId="2216217427" sldId="264"/>
            <ac:spMk id="5" creationId="{546188CF-2C04-4F58-A87E-D120D6C8DEAC}"/>
          </ac:spMkLst>
        </pc:spChg>
        <pc:spChg chg="add mod">
          <ac:chgData name="古賀景介" userId="7402d8c6-4d56-4759-b72f-0a60ad0e488b" providerId="ADAL" clId="{DB1D23D0-10E7-4326-B95F-AA8EB50B813F}" dt="2022-02-02T05:49:36.115" v="22820" actId="13822"/>
          <ac:spMkLst>
            <pc:docMk/>
            <pc:sldMk cId="2216217427" sldId="264"/>
            <ac:spMk id="12" creationId="{88367316-7E02-4AFF-A141-F343B367BFB4}"/>
          </ac:spMkLst>
        </pc:spChg>
        <pc:spChg chg="add mod">
          <ac:chgData name="古賀景介" userId="7402d8c6-4d56-4759-b72f-0a60ad0e488b" providerId="ADAL" clId="{DB1D23D0-10E7-4326-B95F-AA8EB50B813F}" dt="2022-02-02T05:49:39.816" v="22821" actId="13822"/>
          <ac:spMkLst>
            <pc:docMk/>
            <pc:sldMk cId="2216217427" sldId="264"/>
            <ac:spMk id="15" creationId="{094BFB8A-3535-4367-89A7-5BC239537A12}"/>
          </ac:spMkLst>
        </pc:spChg>
        <pc:spChg chg="add mod">
          <ac:chgData name="古賀景介" userId="7402d8c6-4d56-4759-b72f-0a60ad0e488b" providerId="ADAL" clId="{DB1D23D0-10E7-4326-B95F-AA8EB50B813F}" dt="2022-02-02T05:49:43.336" v="22822" actId="13822"/>
          <ac:spMkLst>
            <pc:docMk/>
            <pc:sldMk cId="2216217427" sldId="264"/>
            <ac:spMk id="16" creationId="{AC62E842-CD65-48C2-A842-A2770351D979}"/>
          </ac:spMkLst>
        </pc:spChg>
        <pc:spChg chg="add mod">
          <ac:chgData name="古賀景介" userId="7402d8c6-4d56-4759-b72f-0a60ad0e488b" providerId="ADAL" clId="{DB1D23D0-10E7-4326-B95F-AA8EB50B813F}" dt="2022-02-02T05:49:52.224" v="22824" actId="13822"/>
          <ac:spMkLst>
            <pc:docMk/>
            <pc:sldMk cId="2216217427" sldId="264"/>
            <ac:spMk id="17" creationId="{B9A21EBB-3ED7-4501-9E2E-C4B11DB83BAD}"/>
          </ac:spMkLst>
        </pc:spChg>
        <pc:spChg chg="add mod">
          <ac:chgData name="古賀景介" userId="7402d8c6-4d56-4759-b72f-0a60ad0e488b" providerId="ADAL" clId="{DB1D23D0-10E7-4326-B95F-AA8EB50B813F}" dt="2022-02-02T01:15:16.526" v="1692" actId="1076"/>
          <ac:spMkLst>
            <pc:docMk/>
            <pc:sldMk cId="2216217427" sldId="264"/>
            <ac:spMk id="18" creationId="{EEEE7652-4D2B-4FF5-A0BF-69AF1DF2B9DB}"/>
          </ac:spMkLst>
        </pc:spChg>
        <pc:spChg chg="add del mod">
          <ac:chgData name="古賀景介" userId="7402d8c6-4d56-4759-b72f-0a60ad0e488b" providerId="ADAL" clId="{DB1D23D0-10E7-4326-B95F-AA8EB50B813F}" dt="2022-02-02T01:15:23.868" v="1694" actId="478"/>
          <ac:spMkLst>
            <pc:docMk/>
            <pc:sldMk cId="2216217427" sldId="264"/>
            <ac:spMk id="19" creationId="{0774201B-D619-4BC7-857C-5D881CD20ED0}"/>
          </ac:spMkLst>
        </pc:spChg>
        <pc:spChg chg="add mod">
          <ac:chgData name="古賀景介" userId="7402d8c6-4d56-4759-b72f-0a60ad0e488b" providerId="ADAL" clId="{DB1D23D0-10E7-4326-B95F-AA8EB50B813F}" dt="2022-02-02T05:49:46.732" v="22823" actId="13822"/>
          <ac:spMkLst>
            <pc:docMk/>
            <pc:sldMk cId="2216217427" sldId="264"/>
            <ac:spMk id="20" creationId="{8EBDDF0F-1030-4A12-AAD9-0EBCD8526511}"/>
          </ac:spMkLst>
        </pc:spChg>
        <pc:cxnChg chg="add del mod">
          <ac:chgData name="古賀景介" userId="7402d8c6-4d56-4759-b72f-0a60ad0e488b" providerId="ADAL" clId="{DB1D23D0-10E7-4326-B95F-AA8EB50B813F}" dt="2022-02-02T01:11:24.199" v="1636" actId="478"/>
          <ac:cxnSpMkLst>
            <pc:docMk/>
            <pc:sldMk cId="2216217427" sldId="264"/>
            <ac:cxnSpMk id="7" creationId="{A6A93E06-7C21-402F-8EE0-078C49571ED4}"/>
          </ac:cxnSpMkLst>
        </pc:cxnChg>
        <pc:cxnChg chg="add">
          <ac:chgData name="古賀景介" userId="7402d8c6-4d56-4759-b72f-0a60ad0e488b" providerId="ADAL" clId="{DB1D23D0-10E7-4326-B95F-AA8EB50B813F}" dt="2022-02-02T01:11:29.047" v="1637" actId="11529"/>
          <ac:cxnSpMkLst>
            <pc:docMk/>
            <pc:sldMk cId="2216217427" sldId="264"/>
            <ac:cxnSpMk id="9" creationId="{E50E10FC-7612-4FB5-B937-8F12B5CB08F8}"/>
          </ac:cxnSpMkLst>
        </pc:cxnChg>
        <pc:cxnChg chg="add mod">
          <ac:chgData name="古賀景介" userId="7402d8c6-4d56-4759-b72f-0a60ad0e488b" providerId="ADAL" clId="{DB1D23D0-10E7-4326-B95F-AA8EB50B813F}" dt="2022-02-02T01:13:36.021" v="1658" actId="14100"/>
          <ac:cxnSpMkLst>
            <pc:docMk/>
            <pc:sldMk cId="2216217427" sldId="264"/>
            <ac:cxnSpMk id="11" creationId="{27BAE616-954B-4952-9533-81B4FFB62361}"/>
          </ac:cxnSpMkLst>
        </pc:cxnChg>
      </pc:sldChg>
      <pc:sldChg chg="modSp add del mod ord">
        <pc:chgData name="古賀景介" userId="7402d8c6-4d56-4759-b72f-0a60ad0e488b" providerId="ADAL" clId="{DB1D23D0-10E7-4326-B95F-AA8EB50B813F}" dt="2022-02-11T12:55:36.228" v="25108" actId="47"/>
        <pc:sldMkLst>
          <pc:docMk/>
          <pc:sldMk cId="314164867" sldId="265"/>
        </pc:sldMkLst>
        <pc:spChg chg="mod">
          <ac:chgData name="古賀景介" userId="7402d8c6-4d56-4759-b72f-0a60ad0e488b" providerId="ADAL" clId="{DB1D23D0-10E7-4326-B95F-AA8EB50B813F}" dt="2022-02-02T01:15:56.919" v="1737" actId="20577"/>
          <ac:spMkLst>
            <pc:docMk/>
            <pc:sldMk cId="314164867" sldId="265"/>
            <ac:spMk id="2" creationId="{00000000-0000-0000-0000-000000000000}"/>
          </ac:spMkLst>
        </pc:spChg>
        <pc:spChg chg="mod">
          <ac:chgData name="古賀景介" userId="7402d8c6-4d56-4759-b72f-0a60ad0e488b" providerId="ADAL" clId="{DB1D23D0-10E7-4326-B95F-AA8EB50B813F}" dt="2022-02-02T01:19:59.561" v="2537" actId="20577"/>
          <ac:spMkLst>
            <pc:docMk/>
            <pc:sldMk cId="314164867" sldId="265"/>
            <ac:spMk id="6" creationId="{034A220A-3C98-40D2-B588-406405DACC64}"/>
          </ac:spMkLst>
        </pc:spChg>
      </pc:sldChg>
      <pc:sldChg chg="modSp add del mod">
        <pc:chgData name="古賀景介" userId="7402d8c6-4d56-4759-b72f-0a60ad0e488b" providerId="ADAL" clId="{DB1D23D0-10E7-4326-B95F-AA8EB50B813F}" dt="2022-02-11T12:55:36.425" v="25109" actId="47"/>
        <pc:sldMkLst>
          <pc:docMk/>
          <pc:sldMk cId="1229850915" sldId="266"/>
        </pc:sldMkLst>
        <pc:spChg chg="mod">
          <ac:chgData name="古賀景介" userId="7402d8c6-4d56-4759-b72f-0a60ad0e488b" providerId="ADAL" clId="{DB1D23D0-10E7-4326-B95F-AA8EB50B813F}" dt="2022-02-02T01:21:09.011" v="2585" actId="20577"/>
          <ac:spMkLst>
            <pc:docMk/>
            <pc:sldMk cId="1229850915" sldId="266"/>
            <ac:spMk id="2" creationId="{00000000-0000-0000-0000-000000000000}"/>
          </ac:spMkLst>
        </pc:spChg>
        <pc:spChg chg="mod">
          <ac:chgData name="古賀景介" userId="7402d8c6-4d56-4759-b72f-0a60ad0e488b" providerId="ADAL" clId="{DB1D23D0-10E7-4326-B95F-AA8EB50B813F}" dt="2022-02-04T06:41:54.749" v="23114" actId="20577"/>
          <ac:spMkLst>
            <pc:docMk/>
            <pc:sldMk cId="1229850915" sldId="266"/>
            <ac:spMk id="6" creationId="{034A220A-3C98-40D2-B588-406405DACC64}"/>
          </ac:spMkLst>
        </pc:spChg>
      </pc:sldChg>
      <pc:sldChg chg="modSp add del mod">
        <pc:chgData name="古賀景介" userId="7402d8c6-4d56-4759-b72f-0a60ad0e488b" providerId="ADAL" clId="{DB1D23D0-10E7-4326-B95F-AA8EB50B813F}" dt="2022-02-11T12:55:36.628" v="25110" actId="47"/>
        <pc:sldMkLst>
          <pc:docMk/>
          <pc:sldMk cId="2989454968" sldId="267"/>
        </pc:sldMkLst>
        <pc:spChg chg="mod">
          <ac:chgData name="古賀景介" userId="7402d8c6-4d56-4759-b72f-0a60ad0e488b" providerId="ADAL" clId="{DB1D23D0-10E7-4326-B95F-AA8EB50B813F}" dt="2022-02-02T01:33:44.739" v="4343" actId="20577"/>
          <ac:spMkLst>
            <pc:docMk/>
            <pc:sldMk cId="2989454968" sldId="267"/>
            <ac:spMk id="2" creationId="{3350B358-32DB-4CAF-89B4-45B6AFF0B0CB}"/>
          </ac:spMkLst>
        </pc:spChg>
      </pc:sldChg>
      <pc:sldChg chg="modSp add del mod">
        <pc:chgData name="古賀景介" userId="7402d8c6-4d56-4759-b72f-0a60ad0e488b" providerId="ADAL" clId="{DB1D23D0-10E7-4326-B95F-AA8EB50B813F}" dt="2022-02-11T12:55:36.827" v="25111" actId="47"/>
        <pc:sldMkLst>
          <pc:docMk/>
          <pc:sldMk cId="1098644987" sldId="268"/>
        </pc:sldMkLst>
        <pc:spChg chg="mod">
          <ac:chgData name="古賀景介" userId="7402d8c6-4d56-4759-b72f-0a60ad0e488b" providerId="ADAL" clId="{DB1D23D0-10E7-4326-B95F-AA8EB50B813F}" dt="2022-02-02T01:32:09.666" v="4093" actId="20577"/>
          <ac:spMkLst>
            <pc:docMk/>
            <pc:sldMk cId="1098644987" sldId="268"/>
            <ac:spMk id="2" creationId="{00000000-0000-0000-0000-000000000000}"/>
          </ac:spMkLst>
        </pc:spChg>
        <pc:spChg chg="mod">
          <ac:chgData name="古賀景介" userId="7402d8c6-4d56-4759-b72f-0a60ad0e488b" providerId="ADAL" clId="{DB1D23D0-10E7-4326-B95F-AA8EB50B813F}" dt="2022-02-02T05:51:19.826" v="22860" actId="20577"/>
          <ac:spMkLst>
            <pc:docMk/>
            <pc:sldMk cId="1098644987" sldId="268"/>
            <ac:spMk id="6" creationId="{034A220A-3C98-40D2-B588-406405DACC64}"/>
          </ac:spMkLst>
        </pc:spChg>
      </pc:sldChg>
      <pc:sldChg chg="addSp delSp modSp add del mod">
        <pc:chgData name="古賀景介" userId="7402d8c6-4d56-4759-b72f-0a60ad0e488b" providerId="ADAL" clId="{DB1D23D0-10E7-4326-B95F-AA8EB50B813F}" dt="2022-02-11T12:55:37.033" v="25112" actId="47"/>
        <pc:sldMkLst>
          <pc:docMk/>
          <pc:sldMk cId="3907921440" sldId="269"/>
        </pc:sldMkLst>
        <pc:spChg chg="mod">
          <ac:chgData name="古賀景介" userId="7402d8c6-4d56-4759-b72f-0a60ad0e488b" providerId="ADAL" clId="{DB1D23D0-10E7-4326-B95F-AA8EB50B813F}" dt="2022-02-02T01:36:34.484" v="4822" actId="20577"/>
          <ac:spMkLst>
            <pc:docMk/>
            <pc:sldMk cId="3907921440" sldId="269"/>
            <ac:spMk id="2" creationId="{00000000-0000-0000-0000-000000000000}"/>
          </ac:spMkLst>
        </pc:spChg>
        <pc:spChg chg="del mod">
          <ac:chgData name="古賀景介" userId="7402d8c6-4d56-4759-b72f-0a60ad0e488b" providerId="ADAL" clId="{DB1D23D0-10E7-4326-B95F-AA8EB50B813F}" dt="2022-02-02T01:36:45.337" v="4824" actId="3680"/>
          <ac:spMkLst>
            <pc:docMk/>
            <pc:sldMk cId="3907921440" sldId="269"/>
            <ac:spMk id="6" creationId="{034A220A-3C98-40D2-B588-406405DACC64}"/>
          </ac:spMkLst>
        </pc:spChg>
        <pc:graphicFrameChg chg="add mod ord modGraphic">
          <ac:chgData name="古賀景介" userId="7402d8c6-4d56-4759-b72f-0a60ad0e488b" providerId="ADAL" clId="{DB1D23D0-10E7-4326-B95F-AA8EB50B813F}" dt="2022-02-02T03:01:09.245" v="14216" actId="20577"/>
          <ac:graphicFrameMkLst>
            <pc:docMk/>
            <pc:sldMk cId="3907921440" sldId="269"/>
            <ac:graphicFrameMk id="3" creationId="{58D0B49C-6F3B-4276-8378-ABCC0910E10E}"/>
          </ac:graphicFrameMkLst>
        </pc:graphicFrameChg>
        <pc:graphicFrameChg chg="add mod">
          <ac:chgData name="古賀景介" userId="7402d8c6-4d56-4759-b72f-0a60ad0e488b" providerId="ADAL" clId="{DB1D23D0-10E7-4326-B95F-AA8EB50B813F}" dt="2022-02-02T01:55:41.716" v="6637"/>
          <ac:graphicFrameMkLst>
            <pc:docMk/>
            <pc:sldMk cId="3907921440" sldId="269"/>
            <ac:graphicFrameMk id="5" creationId="{3BF1F604-4BE2-4034-8D30-7B24C7E3563E}"/>
          </ac:graphicFrameMkLst>
        </pc:graphicFrameChg>
      </pc:sldChg>
      <pc:sldChg chg="addSp delSp modSp add del mod">
        <pc:chgData name="古賀景介" userId="7402d8c6-4d56-4759-b72f-0a60ad0e488b" providerId="ADAL" clId="{DB1D23D0-10E7-4326-B95F-AA8EB50B813F}" dt="2022-02-11T12:55:39.264" v="25122" actId="47"/>
        <pc:sldMkLst>
          <pc:docMk/>
          <pc:sldMk cId="3402734569" sldId="270"/>
        </pc:sldMkLst>
        <pc:spChg chg="mod">
          <ac:chgData name="古賀景介" userId="7402d8c6-4d56-4759-b72f-0a60ad0e488b" providerId="ADAL" clId="{DB1D23D0-10E7-4326-B95F-AA8EB50B813F}" dt="2022-02-02T01:53:59.659" v="6442" actId="20577"/>
          <ac:spMkLst>
            <pc:docMk/>
            <pc:sldMk cId="3402734569" sldId="270"/>
            <ac:spMk id="2" creationId="{00000000-0000-0000-0000-000000000000}"/>
          </ac:spMkLst>
        </pc:spChg>
        <pc:spChg chg="add del mod">
          <ac:chgData name="古賀景介" userId="7402d8c6-4d56-4759-b72f-0a60ad0e488b" providerId="ADAL" clId="{DB1D23D0-10E7-4326-B95F-AA8EB50B813F}" dt="2022-02-02T02:23:19.231" v="10226" actId="478"/>
          <ac:spMkLst>
            <pc:docMk/>
            <pc:sldMk cId="3402734569" sldId="270"/>
            <ac:spMk id="3" creationId="{4AE7B7BF-9F49-4830-B707-618F8D687B12}"/>
          </ac:spMkLst>
        </pc:spChg>
        <pc:spChg chg="add del mod">
          <ac:chgData name="古賀景介" userId="7402d8c6-4d56-4759-b72f-0a60ad0e488b" providerId="ADAL" clId="{DB1D23D0-10E7-4326-B95F-AA8EB50B813F}" dt="2022-02-02T02:23:19.231" v="10226" actId="478"/>
          <ac:spMkLst>
            <pc:docMk/>
            <pc:sldMk cId="3402734569" sldId="270"/>
            <ac:spMk id="4" creationId="{87A7F8F2-9772-401F-ACF2-985D0FB730F1}"/>
          </ac:spMkLst>
        </pc:spChg>
        <pc:spChg chg="mod">
          <ac:chgData name="古賀景介" userId="7402d8c6-4d56-4759-b72f-0a60ad0e488b" providerId="ADAL" clId="{DB1D23D0-10E7-4326-B95F-AA8EB50B813F}" dt="2022-02-02T05:32:55.763" v="19871" actId="27636"/>
          <ac:spMkLst>
            <pc:docMk/>
            <pc:sldMk cId="3402734569" sldId="270"/>
            <ac:spMk id="6" creationId="{034A220A-3C98-40D2-B588-406405DACC64}"/>
          </ac:spMkLst>
        </pc:spChg>
      </pc:sldChg>
      <pc:sldChg chg="modSp add del mod">
        <pc:chgData name="古賀景介" userId="7402d8c6-4d56-4759-b72f-0a60ad0e488b" providerId="ADAL" clId="{DB1D23D0-10E7-4326-B95F-AA8EB50B813F}" dt="2022-02-11T12:55:37.303" v="25113" actId="47"/>
        <pc:sldMkLst>
          <pc:docMk/>
          <pc:sldMk cId="1986001021" sldId="271"/>
        </pc:sldMkLst>
        <pc:spChg chg="mod">
          <ac:chgData name="古賀景介" userId="7402d8c6-4d56-4759-b72f-0a60ad0e488b" providerId="ADAL" clId="{DB1D23D0-10E7-4326-B95F-AA8EB50B813F}" dt="2022-02-02T02:12:05.634" v="8543" actId="6549"/>
          <ac:spMkLst>
            <pc:docMk/>
            <pc:sldMk cId="1986001021" sldId="271"/>
            <ac:spMk id="2" creationId="{00000000-0000-0000-0000-000000000000}"/>
          </ac:spMkLst>
        </pc:spChg>
        <pc:spChg chg="mod">
          <ac:chgData name="古賀景介" userId="7402d8c6-4d56-4759-b72f-0a60ad0e488b" providerId="ADAL" clId="{DB1D23D0-10E7-4326-B95F-AA8EB50B813F}" dt="2022-02-02T02:12:55.601" v="8660" actId="20577"/>
          <ac:spMkLst>
            <pc:docMk/>
            <pc:sldMk cId="1986001021" sldId="271"/>
            <ac:spMk id="6" creationId="{034A220A-3C98-40D2-B588-406405DACC64}"/>
          </ac:spMkLst>
        </pc:spChg>
      </pc:sldChg>
      <pc:sldChg chg="modSp add del mod">
        <pc:chgData name="古賀景介" userId="7402d8c6-4d56-4759-b72f-0a60ad0e488b" providerId="ADAL" clId="{DB1D23D0-10E7-4326-B95F-AA8EB50B813F}" dt="2022-02-11T12:55:37.479" v="25114" actId="47"/>
        <pc:sldMkLst>
          <pc:docMk/>
          <pc:sldMk cId="543940160" sldId="272"/>
        </pc:sldMkLst>
        <pc:spChg chg="mod">
          <ac:chgData name="古賀景介" userId="7402d8c6-4d56-4759-b72f-0a60ad0e488b" providerId="ADAL" clId="{DB1D23D0-10E7-4326-B95F-AA8EB50B813F}" dt="2022-02-02T02:12:12.776" v="8548" actId="20577"/>
          <ac:spMkLst>
            <pc:docMk/>
            <pc:sldMk cId="543940160" sldId="272"/>
            <ac:spMk id="2" creationId="{00000000-0000-0000-0000-000000000000}"/>
          </ac:spMkLst>
        </pc:spChg>
        <pc:spChg chg="mod">
          <ac:chgData name="古賀景介" userId="7402d8c6-4d56-4759-b72f-0a60ad0e488b" providerId="ADAL" clId="{DB1D23D0-10E7-4326-B95F-AA8EB50B813F}" dt="2022-02-02T02:17:52.219" v="9597" actId="20577"/>
          <ac:spMkLst>
            <pc:docMk/>
            <pc:sldMk cId="543940160" sldId="272"/>
            <ac:spMk id="6" creationId="{034A220A-3C98-40D2-B588-406405DACC64}"/>
          </ac:spMkLst>
        </pc:spChg>
      </pc:sldChg>
      <pc:sldChg chg="modSp add del mod">
        <pc:chgData name="古賀景介" userId="7402d8c6-4d56-4759-b72f-0a60ad0e488b" providerId="ADAL" clId="{DB1D23D0-10E7-4326-B95F-AA8EB50B813F}" dt="2022-02-11T12:55:39.676" v="25124" actId="47"/>
        <pc:sldMkLst>
          <pc:docMk/>
          <pc:sldMk cId="2340324683" sldId="273"/>
        </pc:sldMkLst>
        <pc:spChg chg="mod">
          <ac:chgData name="古賀景介" userId="7402d8c6-4d56-4759-b72f-0a60ad0e488b" providerId="ADAL" clId="{DB1D23D0-10E7-4326-B95F-AA8EB50B813F}" dt="2022-02-02T02:30:45.544" v="10706" actId="20577"/>
          <ac:spMkLst>
            <pc:docMk/>
            <pc:sldMk cId="2340324683" sldId="273"/>
            <ac:spMk id="2" creationId="{00000000-0000-0000-0000-000000000000}"/>
          </ac:spMkLst>
        </pc:spChg>
        <pc:spChg chg="mod">
          <ac:chgData name="古賀景介" userId="7402d8c6-4d56-4759-b72f-0a60ad0e488b" providerId="ADAL" clId="{DB1D23D0-10E7-4326-B95F-AA8EB50B813F}" dt="2022-02-02T02:43:38.726" v="13204" actId="20577"/>
          <ac:spMkLst>
            <pc:docMk/>
            <pc:sldMk cId="2340324683" sldId="273"/>
            <ac:spMk id="6" creationId="{034A220A-3C98-40D2-B588-406405DACC64}"/>
          </ac:spMkLst>
        </pc:spChg>
      </pc:sldChg>
      <pc:sldChg chg="modSp add del mod">
        <pc:chgData name="古賀景介" userId="7402d8c6-4d56-4759-b72f-0a60ad0e488b" providerId="ADAL" clId="{DB1D23D0-10E7-4326-B95F-AA8EB50B813F}" dt="2022-02-11T12:55:39.851" v="25125" actId="47"/>
        <pc:sldMkLst>
          <pc:docMk/>
          <pc:sldMk cId="3697577985" sldId="274"/>
        </pc:sldMkLst>
        <pc:spChg chg="mod">
          <ac:chgData name="古賀景介" userId="7402d8c6-4d56-4759-b72f-0a60ad0e488b" providerId="ADAL" clId="{DB1D23D0-10E7-4326-B95F-AA8EB50B813F}" dt="2022-02-02T02:39:01.231" v="12246" actId="20577"/>
          <ac:spMkLst>
            <pc:docMk/>
            <pc:sldMk cId="3697577985" sldId="274"/>
            <ac:spMk id="2" creationId="{00000000-0000-0000-0000-000000000000}"/>
          </ac:spMkLst>
        </pc:spChg>
        <pc:spChg chg="mod">
          <ac:chgData name="古賀景介" userId="7402d8c6-4d56-4759-b72f-0a60ad0e488b" providerId="ADAL" clId="{DB1D23D0-10E7-4326-B95F-AA8EB50B813F}" dt="2022-02-02T02:42:12.101" v="13057" actId="20577"/>
          <ac:spMkLst>
            <pc:docMk/>
            <pc:sldMk cId="3697577985" sldId="274"/>
            <ac:spMk id="6" creationId="{034A220A-3C98-40D2-B588-406405DACC64}"/>
          </ac:spMkLst>
        </pc:spChg>
      </pc:sldChg>
      <pc:sldChg chg="modSp add del mod">
        <pc:chgData name="古賀景介" userId="7402d8c6-4d56-4759-b72f-0a60ad0e488b" providerId="ADAL" clId="{DB1D23D0-10E7-4326-B95F-AA8EB50B813F}" dt="2022-02-11T12:55:40.125" v="25126" actId="47"/>
        <pc:sldMkLst>
          <pc:docMk/>
          <pc:sldMk cId="2169879406" sldId="275"/>
        </pc:sldMkLst>
        <pc:spChg chg="mod">
          <ac:chgData name="古賀景介" userId="7402d8c6-4d56-4759-b72f-0a60ad0e488b" providerId="ADAL" clId="{DB1D23D0-10E7-4326-B95F-AA8EB50B813F}" dt="2022-02-02T02:44:34.298" v="13230" actId="20577"/>
          <ac:spMkLst>
            <pc:docMk/>
            <pc:sldMk cId="2169879406" sldId="275"/>
            <ac:spMk id="2" creationId="{00000000-0000-0000-0000-000000000000}"/>
          </ac:spMkLst>
        </pc:spChg>
        <pc:spChg chg="mod">
          <ac:chgData name="古賀景介" userId="7402d8c6-4d56-4759-b72f-0a60ad0e488b" providerId="ADAL" clId="{DB1D23D0-10E7-4326-B95F-AA8EB50B813F}" dt="2022-02-04T15:39:28.817" v="24830" actId="20577"/>
          <ac:spMkLst>
            <pc:docMk/>
            <pc:sldMk cId="2169879406" sldId="275"/>
            <ac:spMk id="6" creationId="{034A220A-3C98-40D2-B588-406405DACC64}"/>
          </ac:spMkLst>
        </pc:spChg>
      </pc:sldChg>
      <pc:sldChg chg="modSp add del mod ord">
        <pc:chgData name="古賀景介" userId="7402d8c6-4d56-4759-b72f-0a60ad0e488b" providerId="ADAL" clId="{DB1D23D0-10E7-4326-B95F-AA8EB50B813F}" dt="2022-02-11T12:55:37.978" v="25116" actId="47"/>
        <pc:sldMkLst>
          <pc:docMk/>
          <pc:sldMk cId="2989576036" sldId="276"/>
        </pc:sldMkLst>
        <pc:spChg chg="mod">
          <ac:chgData name="古賀景介" userId="7402d8c6-4d56-4759-b72f-0a60ad0e488b" providerId="ADAL" clId="{DB1D23D0-10E7-4326-B95F-AA8EB50B813F}" dt="2022-02-02T03:19:23.821" v="15834" actId="20577"/>
          <ac:spMkLst>
            <pc:docMk/>
            <pc:sldMk cId="2989576036" sldId="276"/>
            <ac:spMk id="2" creationId="{3350B358-32DB-4CAF-89B4-45B6AFF0B0CB}"/>
          </ac:spMkLst>
        </pc:spChg>
      </pc:sldChg>
      <pc:sldChg chg="modSp add del mod">
        <pc:chgData name="古賀景介" userId="7402d8c6-4d56-4759-b72f-0a60ad0e488b" providerId="ADAL" clId="{DB1D23D0-10E7-4326-B95F-AA8EB50B813F}" dt="2022-02-11T12:55:40.376" v="25127" actId="47"/>
        <pc:sldMkLst>
          <pc:docMk/>
          <pc:sldMk cId="35215875" sldId="277"/>
        </pc:sldMkLst>
        <pc:spChg chg="mod">
          <ac:chgData name="古賀景介" userId="7402d8c6-4d56-4759-b72f-0a60ad0e488b" providerId="ADAL" clId="{DB1D23D0-10E7-4326-B95F-AA8EB50B813F}" dt="2022-02-02T03:02:10.392" v="14225" actId="20577"/>
          <ac:spMkLst>
            <pc:docMk/>
            <pc:sldMk cId="35215875" sldId="277"/>
            <ac:spMk id="2" creationId="{00000000-0000-0000-0000-000000000000}"/>
          </ac:spMkLst>
        </pc:spChg>
        <pc:spChg chg="mod">
          <ac:chgData name="古賀景介" userId="7402d8c6-4d56-4759-b72f-0a60ad0e488b" providerId="ADAL" clId="{DB1D23D0-10E7-4326-B95F-AA8EB50B813F}" dt="2022-02-02T03:04:28.790" v="14758" actId="20577"/>
          <ac:spMkLst>
            <pc:docMk/>
            <pc:sldMk cId="35215875" sldId="277"/>
            <ac:spMk id="6" creationId="{034A220A-3C98-40D2-B588-406405DACC64}"/>
          </ac:spMkLst>
        </pc:spChg>
      </pc:sldChg>
      <pc:sldChg chg="modSp add del mod">
        <pc:chgData name="古賀景介" userId="7402d8c6-4d56-4759-b72f-0a60ad0e488b" providerId="ADAL" clId="{DB1D23D0-10E7-4326-B95F-AA8EB50B813F}" dt="2022-02-11T12:55:40.597" v="25128" actId="47"/>
        <pc:sldMkLst>
          <pc:docMk/>
          <pc:sldMk cId="3353261930" sldId="278"/>
        </pc:sldMkLst>
        <pc:spChg chg="mod">
          <ac:chgData name="古賀景介" userId="7402d8c6-4d56-4759-b72f-0a60ad0e488b" providerId="ADAL" clId="{DB1D23D0-10E7-4326-B95F-AA8EB50B813F}" dt="2022-02-02T03:06:08.910" v="14806" actId="20577"/>
          <ac:spMkLst>
            <pc:docMk/>
            <pc:sldMk cId="3353261930" sldId="278"/>
            <ac:spMk id="2" creationId="{00000000-0000-0000-0000-000000000000}"/>
          </ac:spMkLst>
        </pc:spChg>
        <pc:spChg chg="mod">
          <ac:chgData name="古賀景介" userId="7402d8c6-4d56-4759-b72f-0a60ad0e488b" providerId="ADAL" clId="{DB1D23D0-10E7-4326-B95F-AA8EB50B813F}" dt="2022-02-04T15:43:48.536" v="24918" actId="20577"/>
          <ac:spMkLst>
            <pc:docMk/>
            <pc:sldMk cId="3353261930" sldId="278"/>
            <ac:spMk id="6" creationId="{034A220A-3C98-40D2-B588-406405DACC64}"/>
          </ac:spMkLst>
        </pc:spChg>
      </pc:sldChg>
      <pc:sldChg chg="modSp add del mod">
        <pc:chgData name="古賀景介" userId="7402d8c6-4d56-4759-b72f-0a60ad0e488b" providerId="ADAL" clId="{DB1D23D0-10E7-4326-B95F-AA8EB50B813F}" dt="2022-02-11T12:55:38.202" v="25117" actId="47"/>
        <pc:sldMkLst>
          <pc:docMk/>
          <pc:sldMk cId="1378895423" sldId="279"/>
        </pc:sldMkLst>
        <pc:spChg chg="mod">
          <ac:chgData name="古賀景介" userId="7402d8c6-4d56-4759-b72f-0a60ad0e488b" providerId="ADAL" clId="{DB1D23D0-10E7-4326-B95F-AA8EB50B813F}" dt="2022-02-02T07:18:16.605" v="23005" actId="20577"/>
          <ac:spMkLst>
            <pc:docMk/>
            <pc:sldMk cId="1378895423" sldId="279"/>
            <ac:spMk id="2" creationId="{00000000-0000-0000-0000-000000000000}"/>
          </ac:spMkLst>
        </pc:spChg>
        <pc:spChg chg="mod">
          <ac:chgData name="古賀景介" userId="7402d8c6-4d56-4759-b72f-0a60ad0e488b" providerId="ADAL" clId="{DB1D23D0-10E7-4326-B95F-AA8EB50B813F}" dt="2022-02-02T06:01:46.533" v="22954" actId="6549"/>
          <ac:spMkLst>
            <pc:docMk/>
            <pc:sldMk cId="1378895423" sldId="279"/>
            <ac:spMk id="6" creationId="{034A220A-3C98-40D2-B588-406405DACC64}"/>
          </ac:spMkLst>
        </pc:spChg>
      </pc:sldChg>
      <pc:sldChg chg="modSp add del mod">
        <pc:chgData name="古賀景介" userId="7402d8c6-4d56-4759-b72f-0a60ad0e488b" providerId="ADAL" clId="{DB1D23D0-10E7-4326-B95F-AA8EB50B813F}" dt="2022-02-11T12:55:38.428" v="25118" actId="47"/>
        <pc:sldMkLst>
          <pc:docMk/>
          <pc:sldMk cId="2213259754" sldId="280"/>
        </pc:sldMkLst>
        <pc:spChg chg="mod">
          <ac:chgData name="古賀景介" userId="7402d8c6-4d56-4759-b72f-0a60ad0e488b" providerId="ADAL" clId="{DB1D23D0-10E7-4326-B95F-AA8EB50B813F}" dt="2022-02-02T04:41:09.343" v="16766" actId="20577"/>
          <ac:spMkLst>
            <pc:docMk/>
            <pc:sldMk cId="2213259754" sldId="280"/>
            <ac:spMk id="2" creationId="{00000000-0000-0000-0000-000000000000}"/>
          </ac:spMkLst>
        </pc:spChg>
        <pc:spChg chg="mod">
          <ac:chgData name="古賀景介" userId="7402d8c6-4d56-4759-b72f-0a60ad0e488b" providerId="ADAL" clId="{DB1D23D0-10E7-4326-B95F-AA8EB50B813F}" dt="2022-02-05T07:20:48.672" v="24959" actId="20577"/>
          <ac:spMkLst>
            <pc:docMk/>
            <pc:sldMk cId="2213259754" sldId="280"/>
            <ac:spMk id="6" creationId="{034A220A-3C98-40D2-B588-406405DACC64}"/>
          </ac:spMkLst>
        </pc:spChg>
      </pc:sldChg>
      <pc:sldChg chg="addSp delSp modSp add del mod">
        <pc:chgData name="古賀景介" userId="7402d8c6-4d56-4759-b72f-0a60ad0e488b" providerId="ADAL" clId="{DB1D23D0-10E7-4326-B95F-AA8EB50B813F}" dt="2022-02-11T12:55:38.653" v="25119" actId="47"/>
        <pc:sldMkLst>
          <pc:docMk/>
          <pc:sldMk cId="2169113230" sldId="281"/>
        </pc:sldMkLst>
        <pc:spChg chg="mod">
          <ac:chgData name="古賀景介" userId="7402d8c6-4d56-4759-b72f-0a60ad0e488b" providerId="ADAL" clId="{DB1D23D0-10E7-4326-B95F-AA8EB50B813F}" dt="2022-02-02T04:54:37.494" v="17561" actId="20577"/>
          <ac:spMkLst>
            <pc:docMk/>
            <pc:sldMk cId="2169113230" sldId="281"/>
            <ac:spMk id="2" creationId="{00000000-0000-0000-0000-000000000000}"/>
          </ac:spMkLst>
        </pc:spChg>
        <pc:spChg chg="add mod">
          <ac:chgData name="古賀景介" userId="7402d8c6-4d56-4759-b72f-0a60ad0e488b" providerId="ADAL" clId="{DB1D23D0-10E7-4326-B95F-AA8EB50B813F}" dt="2022-02-02T06:01:00.208" v="22920" actId="20577"/>
          <ac:spMkLst>
            <pc:docMk/>
            <pc:sldMk cId="2169113230" sldId="281"/>
            <ac:spMk id="5" creationId="{59FF9FFE-20C3-491D-A69C-F2A80FAE9336}"/>
          </ac:spMkLst>
        </pc:spChg>
        <pc:spChg chg="del mod">
          <ac:chgData name="古賀景介" userId="7402d8c6-4d56-4759-b72f-0a60ad0e488b" providerId="ADAL" clId="{DB1D23D0-10E7-4326-B95F-AA8EB50B813F}" dt="2022-02-02T04:57:44.368" v="18097" actId="3680"/>
          <ac:spMkLst>
            <pc:docMk/>
            <pc:sldMk cId="2169113230" sldId="281"/>
            <ac:spMk id="6" creationId="{034A220A-3C98-40D2-B588-406405DACC64}"/>
          </ac:spMkLst>
        </pc:spChg>
        <pc:graphicFrameChg chg="add del mod ord modGraphic">
          <ac:chgData name="古賀景介" userId="7402d8c6-4d56-4759-b72f-0a60ad0e488b" providerId="ADAL" clId="{DB1D23D0-10E7-4326-B95F-AA8EB50B813F}" dt="2022-02-02T05:08:37.225" v="18203" actId="478"/>
          <ac:graphicFrameMkLst>
            <pc:docMk/>
            <pc:sldMk cId="2169113230" sldId="281"/>
            <ac:graphicFrameMk id="3" creationId="{8E63229E-A145-4817-B02E-875AE8433FC8}"/>
          </ac:graphicFrameMkLst>
        </pc:graphicFrameChg>
      </pc:sldChg>
      <pc:sldChg chg="modSp add del mod">
        <pc:chgData name="古賀景介" userId="7402d8c6-4d56-4759-b72f-0a60ad0e488b" providerId="ADAL" clId="{DB1D23D0-10E7-4326-B95F-AA8EB50B813F}" dt="2022-02-11T12:55:37.749" v="25115" actId="47"/>
        <pc:sldMkLst>
          <pc:docMk/>
          <pc:sldMk cId="3959253447" sldId="282"/>
        </pc:sldMkLst>
        <pc:spChg chg="mod">
          <ac:chgData name="古賀景介" userId="7402d8c6-4d56-4759-b72f-0a60ad0e488b" providerId="ADAL" clId="{DB1D23D0-10E7-4326-B95F-AA8EB50B813F}" dt="2022-02-02T05:27:04.116" v="19130" actId="20577"/>
          <ac:spMkLst>
            <pc:docMk/>
            <pc:sldMk cId="3959253447" sldId="282"/>
            <ac:spMk id="2" creationId="{00000000-0000-0000-0000-000000000000}"/>
          </ac:spMkLst>
        </pc:spChg>
        <pc:spChg chg="mod">
          <ac:chgData name="古賀景介" userId="7402d8c6-4d56-4759-b72f-0a60ad0e488b" providerId="ADAL" clId="{DB1D23D0-10E7-4326-B95F-AA8EB50B813F}" dt="2022-02-02T05:29:49.238" v="19752" actId="20577"/>
          <ac:spMkLst>
            <pc:docMk/>
            <pc:sldMk cId="3959253447" sldId="282"/>
            <ac:spMk id="6" creationId="{034A220A-3C98-40D2-B588-406405DACC64}"/>
          </ac:spMkLst>
        </pc:spChg>
      </pc:sldChg>
      <pc:sldChg chg="modSp add del mod">
        <pc:chgData name="古賀景介" userId="7402d8c6-4d56-4759-b72f-0a60ad0e488b" providerId="ADAL" clId="{DB1D23D0-10E7-4326-B95F-AA8EB50B813F}" dt="2022-02-11T12:55:39.054" v="25121" actId="47"/>
        <pc:sldMkLst>
          <pc:docMk/>
          <pc:sldMk cId="3876292504" sldId="283"/>
        </pc:sldMkLst>
        <pc:spChg chg="mod">
          <ac:chgData name="古賀景介" userId="7402d8c6-4d56-4759-b72f-0a60ad0e488b" providerId="ADAL" clId="{DB1D23D0-10E7-4326-B95F-AA8EB50B813F}" dt="2022-02-02T07:39:07.019" v="23007" actId="20577"/>
          <ac:spMkLst>
            <pc:docMk/>
            <pc:sldMk cId="3876292504" sldId="283"/>
            <ac:spMk id="2" creationId="{3350B358-32DB-4CAF-89B4-45B6AFF0B0CB}"/>
          </ac:spMkLst>
        </pc:spChg>
      </pc:sldChg>
      <pc:sldChg chg="modSp add del mod">
        <pc:chgData name="古賀景介" userId="7402d8c6-4d56-4759-b72f-0a60ad0e488b" providerId="ADAL" clId="{DB1D23D0-10E7-4326-B95F-AA8EB50B813F}" dt="2022-02-11T12:55:38.850" v="25120" actId="47"/>
        <pc:sldMkLst>
          <pc:docMk/>
          <pc:sldMk cId="3688684708" sldId="284"/>
        </pc:sldMkLst>
        <pc:spChg chg="mod">
          <ac:chgData name="古賀景介" userId="7402d8c6-4d56-4759-b72f-0a60ad0e488b" providerId="ADAL" clId="{DB1D23D0-10E7-4326-B95F-AA8EB50B813F}" dt="2022-02-04T07:47:09.110" v="23146" actId="6549"/>
          <ac:spMkLst>
            <pc:docMk/>
            <pc:sldMk cId="3688684708" sldId="284"/>
            <ac:spMk id="2" creationId="{00000000-0000-0000-0000-000000000000}"/>
          </ac:spMkLst>
        </pc:spChg>
        <pc:spChg chg="mod">
          <ac:chgData name="古賀景介" userId="7402d8c6-4d56-4759-b72f-0a60ad0e488b" providerId="ADAL" clId="{DB1D23D0-10E7-4326-B95F-AA8EB50B813F}" dt="2022-02-04T07:50:33.220" v="24043" actId="20577"/>
          <ac:spMkLst>
            <pc:docMk/>
            <pc:sldMk cId="3688684708" sldId="284"/>
            <ac:spMk id="5" creationId="{59FF9FFE-20C3-491D-A69C-F2A80FAE9336}"/>
          </ac:spMkLst>
        </pc:spChg>
      </pc:sldChg>
      <pc:sldChg chg="modSp add del mod ord">
        <pc:chgData name="古賀景介" userId="7402d8c6-4d56-4759-b72f-0a60ad0e488b" providerId="ADAL" clId="{DB1D23D0-10E7-4326-B95F-AA8EB50B813F}" dt="2022-02-02T08:05:04.585" v="23009" actId="47"/>
        <pc:sldMkLst>
          <pc:docMk/>
          <pc:sldMk cId="2864034303" sldId="285"/>
        </pc:sldMkLst>
        <pc:spChg chg="mod">
          <ac:chgData name="古賀景介" userId="7402d8c6-4d56-4759-b72f-0a60ad0e488b" providerId="ADAL" clId="{DB1D23D0-10E7-4326-B95F-AA8EB50B813F}" dt="2022-02-02T05:46:08.715" v="22419" actId="20577"/>
          <ac:spMkLst>
            <pc:docMk/>
            <pc:sldMk cId="2864034303" sldId="285"/>
            <ac:spMk id="2" creationId="{00000000-0000-0000-0000-000000000000}"/>
          </ac:spMkLst>
        </pc:spChg>
        <pc:spChg chg="mod">
          <ac:chgData name="古賀景介" userId="7402d8c6-4d56-4759-b72f-0a60ad0e488b" providerId="ADAL" clId="{DB1D23D0-10E7-4326-B95F-AA8EB50B813F}" dt="2022-02-02T05:47:53.231" v="22790" actId="6549"/>
          <ac:spMkLst>
            <pc:docMk/>
            <pc:sldMk cId="2864034303" sldId="285"/>
            <ac:spMk id="5" creationId="{59FF9FFE-20C3-491D-A69C-F2A80FAE9336}"/>
          </ac:spMkLst>
        </pc:spChg>
      </pc:sldChg>
      <pc:sldChg chg="addSp delSp modSp add del mod ord">
        <pc:chgData name="古賀景介" userId="7402d8c6-4d56-4759-b72f-0a60ad0e488b" providerId="ADAL" clId="{DB1D23D0-10E7-4326-B95F-AA8EB50B813F}" dt="2022-02-11T12:55:39.485" v="25123" actId="47"/>
        <pc:sldMkLst>
          <pc:docMk/>
          <pc:sldMk cId="3704969502" sldId="285"/>
        </pc:sldMkLst>
        <pc:spChg chg="mod">
          <ac:chgData name="古賀景介" userId="7402d8c6-4d56-4759-b72f-0a60ad0e488b" providerId="ADAL" clId="{DB1D23D0-10E7-4326-B95F-AA8EB50B813F}" dt="2022-02-04T15:15:10.364" v="24469" actId="14100"/>
          <ac:spMkLst>
            <pc:docMk/>
            <pc:sldMk cId="3704969502" sldId="285"/>
            <ac:spMk id="2" creationId="{00000000-0000-0000-0000-000000000000}"/>
          </ac:spMkLst>
        </pc:spChg>
        <pc:spChg chg="add del mod">
          <ac:chgData name="古賀景介" userId="7402d8c6-4d56-4759-b72f-0a60ad0e488b" providerId="ADAL" clId="{DB1D23D0-10E7-4326-B95F-AA8EB50B813F}" dt="2022-02-04T04:59:38.918" v="23029" actId="478"/>
          <ac:spMkLst>
            <pc:docMk/>
            <pc:sldMk cId="3704969502" sldId="285"/>
            <ac:spMk id="4" creationId="{4F6B3E25-AEF6-4225-B8EF-4F2D7F1B1244}"/>
          </ac:spMkLst>
        </pc:spChg>
        <pc:spChg chg="del">
          <ac:chgData name="古賀景介" userId="7402d8c6-4d56-4759-b72f-0a60ad0e488b" providerId="ADAL" clId="{DB1D23D0-10E7-4326-B95F-AA8EB50B813F}" dt="2022-02-04T04:59:36.446" v="23028" actId="478"/>
          <ac:spMkLst>
            <pc:docMk/>
            <pc:sldMk cId="3704969502" sldId="285"/>
            <ac:spMk id="6" creationId="{034A220A-3C98-40D2-B588-406405DACC64}"/>
          </ac:spMkLst>
        </pc:spChg>
        <pc:spChg chg="add del mod topLvl">
          <ac:chgData name="古賀景介" userId="7402d8c6-4d56-4759-b72f-0a60ad0e488b" providerId="ADAL" clId="{DB1D23D0-10E7-4326-B95F-AA8EB50B813F}" dt="2022-02-04T14:55:27.571" v="24167" actId="478"/>
          <ac:spMkLst>
            <pc:docMk/>
            <pc:sldMk cId="3704969502" sldId="285"/>
            <ac:spMk id="7" creationId="{165B865C-6698-435F-AA9C-145E2EBD6B71}"/>
          </ac:spMkLst>
        </pc:spChg>
        <pc:spChg chg="add mod">
          <ac:chgData name="古賀景介" userId="7402d8c6-4d56-4759-b72f-0a60ad0e488b" providerId="ADAL" clId="{DB1D23D0-10E7-4326-B95F-AA8EB50B813F}" dt="2022-02-04T14:34:57.590" v="24062" actId="164"/>
          <ac:spMkLst>
            <pc:docMk/>
            <pc:sldMk cId="3704969502" sldId="285"/>
            <ac:spMk id="10" creationId="{49B803B1-2781-4875-944C-AE05B1FBDC1B}"/>
          </ac:spMkLst>
        </pc:spChg>
        <pc:spChg chg="add mod">
          <ac:chgData name="古賀景介" userId="7402d8c6-4d56-4759-b72f-0a60ad0e488b" providerId="ADAL" clId="{DB1D23D0-10E7-4326-B95F-AA8EB50B813F}" dt="2022-02-04T14:58:22.402" v="24242" actId="1076"/>
          <ac:spMkLst>
            <pc:docMk/>
            <pc:sldMk cId="3704969502" sldId="285"/>
            <ac:spMk id="12" creationId="{37F25495-C34C-476F-8C73-E958C03BA2BA}"/>
          </ac:spMkLst>
        </pc:spChg>
        <pc:spChg chg="add mod">
          <ac:chgData name="古賀景介" userId="7402d8c6-4d56-4759-b72f-0a60ad0e488b" providerId="ADAL" clId="{DB1D23D0-10E7-4326-B95F-AA8EB50B813F}" dt="2022-02-04T15:06:51.698" v="24341" actId="1076"/>
          <ac:spMkLst>
            <pc:docMk/>
            <pc:sldMk cId="3704969502" sldId="285"/>
            <ac:spMk id="15" creationId="{8724804B-B290-4D22-AE5A-E27F2478025B}"/>
          </ac:spMkLst>
        </pc:spChg>
        <pc:spChg chg="add mod">
          <ac:chgData name="古賀景介" userId="7402d8c6-4d56-4759-b72f-0a60ad0e488b" providerId="ADAL" clId="{DB1D23D0-10E7-4326-B95F-AA8EB50B813F}" dt="2022-02-04T14:59:05.461" v="24252" actId="164"/>
          <ac:spMkLst>
            <pc:docMk/>
            <pc:sldMk cId="3704969502" sldId="285"/>
            <ac:spMk id="18" creationId="{AB25A625-2B31-4C30-BFBF-9F37E402A048}"/>
          </ac:spMkLst>
        </pc:spChg>
        <pc:spChg chg="add mod">
          <ac:chgData name="古賀景介" userId="7402d8c6-4d56-4759-b72f-0a60ad0e488b" providerId="ADAL" clId="{DB1D23D0-10E7-4326-B95F-AA8EB50B813F}" dt="2022-02-04T14:37:43.191" v="24099" actId="164"/>
          <ac:spMkLst>
            <pc:docMk/>
            <pc:sldMk cId="3704969502" sldId="285"/>
            <ac:spMk id="20" creationId="{4EC84C07-9FE7-4C78-939A-B5CD91189AB4}"/>
          </ac:spMkLst>
        </pc:spChg>
        <pc:spChg chg="add del mod">
          <ac:chgData name="古賀景介" userId="7402d8c6-4d56-4759-b72f-0a60ad0e488b" providerId="ADAL" clId="{DB1D23D0-10E7-4326-B95F-AA8EB50B813F}" dt="2022-02-04T14:38:29.241" v="24101" actId="478"/>
          <ac:spMkLst>
            <pc:docMk/>
            <pc:sldMk cId="3704969502" sldId="285"/>
            <ac:spMk id="23" creationId="{30A210FA-827F-407E-88EE-FDF7823AD88F}"/>
          </ac:spMkLst>
        </pc:spChg>
        <pc:spChg chg="add mod">
          <ac:chgData name="古賀景介" userId="7402d8c6-4d56-4759-b72f-0a60ad0e488b" providerId="ADAL" clId="{DB1D23D0-10E7-4326-B95F-AA8EB50B813F}" dt="2022-02-04T15:44:33.191" v="24920" actId="14100"/>
          <ac:spMkLst>
            <pc:docMk/>
            <pc:sldMk cId="3704969502" sldId="285"/>
            <ac:spMk id="25" creationId="{8C98331A-8E76-4FDB-AFEF-9EDF71262A14}"/>
          </ac:spMkLst>
        </pc:spChg>
        <pc:spChg chg="add mod">
          <ac:chgData name="古賀景介" userId="7402d8c6-4d56-4759-b72f-0a60ad0e488b" providerId="ADAL" clId="{DB1D23D0-10E7-4326-B95F-AA8EB50B813F}" dt="2022-02-04T15:44:58.615" v="24928" actId="14100"/>
          <ac:spMkLst>
            <pc:docMk/>
            <pc:sldMk cId="3704969502" sldId="285"/>
            <ac:spMk id="26" creationId="{1BD8BF3D-A556-4A65-87E5-0E55B030DA13}"/>
          </ac:spMkLst>
        </pc:spChg>
        <pc:spChg chg="add mod">
          <ac:chgData name="古賀景介" userId="7402d8c6-4d56-4759-b72f-0a60ad0e488b" providerId="ADAL" clId="{DB1D23D0-10E7-4326-B95F-AA8EB50B813F}" dt="2022-02-04T14:40:23.691" v="24117" actId="164"/>
          <ac:spMkLst>
            <pc:docMk/>
            <pc:sldMk cId="3704969502" sldId="285"/>
            <ac:spMk id="27" creationId="{97906FE0-A27C-421E-B4B7-3EFD5B5B8198}"/>
          </ac:spMkLst>
        </pc:spChg>
        <pc:spChg chg="add mod">
          <ac:chgData name="古賀景介" userId="7402d8c6-4d56-4759-b72f-0a60ad0e488b" providerId="ADAL" clId="{DB1D23D0-10E7-4326-B95F-AA8EB50B813F}" dt="2022-02-04T15:00:10.907" v="24267" actId="164"/>
          <ac:spMkLst>
            <pc:docMk/>
            <pc:sldMk cId="3704969502" sldId="285"/>
            <ac:spMk id="30" creationId="{22653436-60F7-4352-BC49-FE7165C26E31}"/>
          </ac:spMkLst>
        </pc:spChg>
        <pc:spChg chg="add mod">
          <ac:chgData name="古賀景介" userId="7402d8c6-4d56-4759-b72f-0a60ad0e488b" providerId="ADAL" clId="{DB1D23D0-10E7-4326-B95F-AA8EB50B813F}" dt="2022-02-04T14:41:58.980" v="24134" actId="164"/>
          <ac:spMkLst>
            <pc:docMk/>
            <pc:sldMk cId="3704969502" sldId="285"/>
            <ac:spMk id="32" creationId="{7AE11857-4345-40FF-BBD8-0D1055ACD3B7}"/>
          </ac:spMkLst>
        </pc:spChg>
        <pc:spChg chg="add mod">
          <ac:chgData name="古賀景介" userId="7402d8c6-4d56-4759-b72f-0a60ad0e488b" providerId="ADAL" clId="{DB1D23D0-10E7-4326-B95F-AA8EB50B813F}" dt="2022-02-04T14:42:56.913" v="24142" actId="164"/>
          <ac:spMkLst>
            <pc:docMk/>
            <pc:sldMk cId="3704969502" sldId="285"/>
            <ac:spMk id="35" creationId="{E080B74D-1A64-456F-BB57-9675ED6EB34C}"/>
          </ac:spMkLst>
        </pc:spChg>
        <pc:spChg chg="add mod">
          <ac:chgData name="古賀景介" userId="7402d8c6-4d56-4759-b72f-0a60ad0e488b" providerId="ADAL" clId="{DB1D23D0-10E7-4326-B95F-AA8EB50B813F}" dt="2022-02-04T15:44:51.338" v="24927" actId="1038"/>
          <ac:spMkLst>
            <pc:docMk/>
            <pc:sldMk cId="3704969502" sldId="285"/>
            <ac:spMk id="38" creationId="{AA27939E-1366-4A9F-81A3-15ABB6A7BC3E}"/>
          </ac:spMkLst>
        </pc:spChg>
        <pc:spChg chg="add mod">
          <ac:chgData name="古賀景介" userId="7402d8c6-4d56-4759-b72f-0a60ad0e488b" providerId="ADAL" clId="{DB1D23D0-10E7-4326-B95F-AA8EB50B813F}" dt="2022-02-04T15:10:09.436" v="24382" actId="1038"/>
          <ac:spMkLst>
            <pc:docMk/>
            <pc:sldMk cId="3704969502" sldId="285"/>
            <ac:spMk id="41" creationId="{D733959C-1D39-E64D-BC58-F02A1B8B0B36}"/>
          </ac:spMkLst>
        </pc:spChg>
        <pc:spChg chg="add mod">
          <ac:chgData name="古賀景介" userId="7402d8c6-4d56-4759-b72f-0a60ad0e488b" providerId="ADAL" clId="{DB1D23D0-10E7-4326-B95F-AA8EB50B813F}" dt="2022-02-04T15:32:01.160" v="24696" actId="1076"/>
          <ac:spMkLst>
            <pc:docMk/>
            <pc:sldMk cId="3704969502" sldId="285"/>
            <ac:spMk id="43" creationId="{CC40AD60-B662-784F-9983-7E935CFCAA3A}"/>
          </ac:spMkLst>
        </pc:spChg>
        <pc:spChg chg="mod">
          <ac:chgData name="古賀景介" userId="7402d8c6-4d56-4759-b72f-0a60ad0e488b" providerId="ADAL" clId="{DB1D23D0-10E7-4326-B95F-AA8EB50B813F}" dt="2022-02-04T14:56:48.265" v="24180"/>
          <ac:spMkLst>
            <pc:docMk/>
            <pc:sldMk cId="3704969502" sldId="285"/>
            <ac:spMk id="48" creationId="{6A047C86-B466-40DE-B3DE-4C39F328A53F}"/>
          </ac:spMkLst>
        </pc:spChg>
        <pc:spChg chg="mod">
          <ac:chgData name="古賀景介" userId="7402d8c6-4d56-4759-b72f-0a60ad0e488b" providerId="ADAL" clId="{DB1D23D0-10E7-4326-B95F-AA8EB50B813F}" dt="2022-02-04T14:57:37.364" v="24200"/>
          <ac:spMkLst>
            <pc:docMk/>
            <pc:sldMk cId="3704969502" sldId="285"/>
            <ac:spMk id="50" creationId="{D7BAE338-CE5F-4530-B590-A98C28BBAE7C}"/>
          </ac:spMkLst>
        </pc:spChg>
        <pc:spChg chg="mod">
          <ac:chgData name="古賀景介" userId="7402d8c6-4d56-4759-b72f-0a60ad0e488b" providerId="ADAL" clId="{DB1D23D0-10E7-4326-B95F-AA8EB50B813F}" dt="2022-02-04T14:57:44.696" v="24202"/>
          <ac:spMkLst>
            <pc:docMk/>
            <pc:sldMk cId="3704969502" sldId="285"/>
            <ac:spMk id="53" creationId="{19453820-816B-4FA7-868A-10DD68B038DE}"/>
          </ac:spMkLst>
        </pc:spChg>
        <pc:spChg chg="mod">
          <ac:chgData name="古賀景介" userId="7402d8c6-4d56-4759-b72f-0a60ad0e488b" providerId="ADAL" clId="{DB1D23D0-10E7-4326-B95F-AA8EB50B813F}" dt="2022-02-04T14:59:25.433" v="24258" actId="20577"/>
          <ac:spMkLst>
            <pc:docMk/>
            <pc:sldMk cId="3704969502" sldId="285"/>
            <ac:spMk id="56" creationId="{03DDA3A8-6D3F-48C0-94CB-00B0B369C8D1}"/>
          </ac:spMkLst>
        </pc:spChg>
        <pc:spChg chg="mod">
          <ac:chgData name="古賀景介" userId="7402d8c6-4d56-4759-b72f-0a60ad0e488b" providerId="ADAL" clId="{DB1D23D0-10E7-4326-B95F-AA8EB50B813F}" dt="2022-02-04T14:59:29.434" v="24261" actId="20577"/>
          <ac:spMkLst>
            <pc:docMk/>
            <pc:sldMk cId="3704969502" sldId="285"/>
            <ac:spMk id="59" creationId="{2C3701DE-8A7F-4596-9C65-D6B7D8C00DA5}"/>
          </ac:spMkLst>
        </pc:spChg>
        <pc:spChg chg="add mod">
          <ac:chgData name="古賀景介" userId="7402d8c6-4d56-4759-b72f-0a60ad0e488b" providerId="ADAL" clId="{DB1D23D0-10E7-4326-B95F-AA8EB50B813F}" dt="2022-02-04T15:20:52.019" v="24549" actId="14100"/>
          <ac:spMkLst>
            <pc:docMk/>
            <pc:sldMk cId="3704969502" sldId="285"/>
            <ac:spMk id="63" creationId="{06058A77-E742-4276-9578-3D49E39163FB}"/>
          </ac:spMkLst>
        </pc:spChg>
        <pc:spChg chg="mod">
          <ac:chgData name="古賀景介" userId="7402d8c6-4d56-4759-b72f-0a60ad0e488b" providerId="ADAL" clId="{DB1D23D0-10E7-4326-B95F-AA8EB50B813F}" dt="2022-02-04T15:01:16.258" v="24277"/>
          <ac:spMkLst>
            <pc:docMk/>
            <pc:sldMk cId="3704969502" sldId="285"/>
            <ac:spMk id="65" creationId="{D0F75264-5B3C-45CD-8E8D-8874B46FE342}"/>
          </ac:spMkLst>
        </pc:spChg>
        <pc:spChg chg="add mod">
          <ac:chgData name="古賀景介" userId="7402d8c6-4d56-4759-b72f-0a60ad0e488b" providerId="ADAL" clId="{DB1D23D0-10E7-4326-B95F-AA8EB50B813F}" dt="2022-02-04T15:20:52.019" v="24549" actId="14100"/>
          <ac:spMkLst>
            <pc:docMk/>
            <pc:sldMk cId="3704969502" sldId="285"/>
            <ac:spMk id="67" creationId="{F8AADE4B-4811-4319-9949-A613CA52CADE}"/>
          </ac:spMkLst>
        </pc:spChg>
        <pc:spChg chg="mod">
          <ac:chgData name="古賀景介" userId="7402d8c6-4d56-4759-b72f-0a60ad0e488b" providerId="ADAL" clId="{DB1D23D0-10E7-4326-B95F-AA8EB50B813F}" dt="2022-02-04T15:03:00.880" v="24296"/>
          <ac:spMkLst>
            <pc:docMk/>
            <pc:sldMk cId="3704969502" sldId="285"/>
            <ac:spMk id="70" creationId="{EC005D9D-97FD-4A9B-916C-1A4CB4BAB347}"/>
          </ac:spMkLst>
        </pc:spChg>
        <pc:spChg chg="mod">
          <ac:chgData name="古賀景介" userId="7402d8c6-4d56-4759-b72f-0a60ad0e488b" providerId="ADAL" clId="{DB1D23D0-10E7-4326-B95F-AA8EB50B813F}" dt="2022-02-04T15:03:14.305" v="24298"/>
          <ac:spMkLst>
            <pc:docMk/>
            <pc:sldMk cId="3704969502" sldId="285"/>
            <ac:spMk id="72" creationId="{CA0B712A-AC1D-43DE-8B0B-90C2CC57EF14}"/>
          </ac:spMkLst>
        </pc:spChg>
        <pc:spChg chg="mod">
          <ac:chgData name="古賀景介" userId="7402d8c6-4d56-4759-b72f-0a60ad0e488b" providerId="ADAL" clId="{DB1D23D0-10E7-4326-B95F-AA8EB50B813F}" dt="2022-02-04T15:03:14.305" v="24298"/>
          <ac:spMkLst>
            <pc:docMk/>
            <pc:sldMk cId="3704969502" sldId="285"/>
            <ac:spMk id="75" creationId="{F64DA82D-178A-42D2-A3BC-543F7F22682F}"/>
          </ac:spMkLst>
        </pc:spChg>
        <pc:spChg chg="mod">
          <ac:chgData name="古賀景介" userId="7402d8c6-4d56-4759-b72f-0a60ad0e488b" providerId="ADAL" clId="{DB1D23D0-10E7-4326-B95F-AA8EB50B813F}" dt="2022-02-04T15:03:14.305" v="24298"/>
          <ac:spMkLst>
            <pc:docMk/>
            <pc:sldMk cId="3704969502" sldId="285"/>
            <ac:spMk id="78" creationId="{D0E15CD2-5F26-46A3-9A2B-D73C517DE6D7}"/>
          </ac:spMkLst>
        </pc:spChg>
        <pc:spChg chg="add mod">
          <ac:chgData name="古賀景介" userId="7402d8c6-4d56-4759-b72f-0a60ad0e488b" providerId="ADAL" clId="{DB1D23D0-10E7-4326-B95F-AA8EB50B813F}" dt="2022-02-04T15:20:52.019" v="24549" actId="14100"/>
          <ac:spMkLst>
            <pc:docMk/>
            <pc:sldMk cId="3704969502" sldId="285"/>
            <ac:spMk id="80" creationId="{079D0E67-CD88-4EBE-8687-52DBA78955CA}"/>
          </ac:spMkLst>
        </pc:spChg>
        <pc:spChg chg="mod">
          <ac:chgData name="古賀景介" userId="7402d8c6-4d56-4759-b72f-0a60ad0e488b" providerId="ADAL" clId="{DB1D23D0-10E7-4326-B95F-AA8EB50B813F}" dt="2022-02-04T15:03:32.380" v="24300"/>
          <ac:spMkLst>
            <pc:docMk/>
            <pc:sldMk cId="3704969502" sldId="285"/>
            <ac:spMk id="82" creationId="{5CBB922D-F904-46B0-92C9-7F53FB643859}"/>
          </ac:spMkLst>
        </pc:spChg>
        <pc:spChg chg="mod">
          <ac:chgData name="古賀景介" userId="7402d8c6-4d56-4759-b72f-0a60ad0e488b" providerId="ADAL" clId="{DB1D23D0-10E7-4326-B95F-AA8EB50B813F}" dt="2022-02-04T15:03:41.226" v="24304" actId="20577"/>
          <ac:spMkLst>
            <pc:docMk/>
            <pc:sldMk cId="3704969502" sldId="285"/>
            <ac:spMk id="85" creationId="{0A759FF5-EB01-4EF9-825E-510BFDA5E10A}"/>
          </ac:spMkLst>
        </pc:spChg>
        <pc:spChg chg="add mod">
          <ac:chgData name="古賀景介" userId="7402d8c6-4d56-4759-b72f-0a60ad0e488b" providerId="ADAL" clId="{DB1D23D0-10E7-4326-B95F-AA8EB50B813F}" dt="2022-02-04T15:20:52.019" v="24549" actId="14100"/>
          <ac:spMkLst>
            <pc:docMk/>
            <pc:sldMk cId="3704969502" sldId="285"/>
            <ac:spMk id="87" creationId="{A8A75333-F05E-4276-BA04-A6F695152C67}"/>
          </ac:spMkLst>
        </pc:spChg>
        <pc:spChg chg="add del mod">
          <ac:chgData name="古賀景介" userId="7402d8c6-4d56-4759-b72f-0a60ad0e488b" providerId="ADAL" clId="{DB1D23D0-10E7-4326-B95F-AA8EB50B813F}" dt="2022-02-04T15:16:11.780" v="24475" actId="478"/>
          <ac:spMkLst>
            <pc:docMk/>
            <pc:sldMk cId="3704969502" sldId="285"/>
            <ac:spMk id="88" creationId="{2F0701F9-2A3B-4807-A1A1-30395D382587}"/>
          </ac:spMkLst>
        </pc:spChg>
        <pc:spChg chg="mod">
          <ac:chgData name="古賀景介" userId="7402d8c6-4d56-4759-b72f-0a60ad0e488b" providerId="ADAL" clId="{DB1D23D0-10E7-4326-B95F-AA8EB50B813F}" dt="2022-02-04T15:09:40.770" v="24356"/>
          <ac:spMkLst>
            <pc:docMk/>
            <pc:sldMk cId="3704969502" sldId="285"/>
            <ac:spMk id="117" creationId="{C21F43D5-7DCE-43B4-A4BA-88C5674C817F}"/>
          </ac:spMkLst>
        </pc:spChg>
        <pc:spChg chg="add mod">
          <ac:chgData name="古賀景介" userId="7402d8c6-4d56-4759-b72f-0a60ad0e488b" providerId="ADAL" clId="{DB1D23D0-10E7-4326-B95F-AA8EB50B813F}" dt="2022-02-04T15:16:57.406" v="24488" actId="1035"/>
          <ac:spMkLst>
            <pc:docMk/>
            <pc:sldMk cId="3704969502" sldId="285"/>
            <ac:spMk id="164" creationId="{12FB875A-87C1-4AEC-B4E1-1D11B46CBBC5}"/>
          </ac:spMkLst>
        </pc:spChg>
        <pc:spChg chg="add mod">
          <ac:chgData name="古賀景介" userId="7402d8c6-4d56-4759-b72f-0a60ad0e488b" providerId="ADAL" clId="{DB1D23D0-10E7-4326-B95F-AA8EB50B813F}" dt="2022-02-04T15:17:59.660" v="24494" actId="14100"/>
          <ac:spMkLst>
            <pc:docMk/>
            <pc:sldMk cId="3704969502" sldId="285"/>
            <ac:spMk id="167" creationId="{68184844-25A4-4BC9-A590-DB3C1FFA846F}"/>
          </ac:spMkLst>
        </pc:spChg>
        <pc:spChg chg="add mod">
          <ac:chgData name="古賀景介" userId="7402d8c6-4d56-4759-b72f-0a60ad0e488b" providerId="ADAL" clId="{DB1D23D0-10E7-4326-B95F-AA8EB50B813F}" dt="2022-02-04T15:18:22.801" v="24498" actId="1076"/>
          <ac:spMkLst>
            <pc:docMk/>
            <pc:sldMk cId="3704969502" sldId="285"/>
            <ac:spMk id="170" creationId="{F038EF7F-76DB-4824-A80F-AD6E99E1FB78}"/>
          </ac:spMkLst>
        </pc:spChg>
        <pc:spChg chg="add mod">
          <ac:chgData name="古賀景介" userId="7402d8c6-4d56-4759-b72f-0a60ad0e488b" providerId="ADAL" clId="{DB1D23D0-10E7-4326-B95F-AA8EB50B813F}" dt="2022-02-04T15:22:14.230" v="24557" actId="14100"/>
          <ac:spMkLst>
            <pc:docMk/>
            <pc:sldMk cId="3704969502" sldId="285"/>
            <ac:spMk id="181" creationId="{649F881F-CA32-46A1-AD7A-3A676D7C4F83}"/>
          </ac:spMkLst>
        </pc:spChg>
        <pc:spChg chg="add mod">
          <ac:chgData name="古賀景介" userId="7402d8c6-4d56-4759-b72f-0a60ad0e488b" providerId="ADAL" clId="{DB1D23D0-10E7-4326-B95F-AA8EB50B813F}" dt="2022-02-04T15:29:32.271" v="24605" actId="404"/>
          <ac:spMkLst>
            <pc:docMk/>
            <pc:sldMk cId="3704969502" sldId="285"/>
            <ac:spMk id="207" creationId="{B0A0C66F-288D-4DB3-AA4A-C476CB3B3013}"/>
          </ac:spMkLst>
        </pc:spChg>
        <pc:spChg chg="add mod">
          <ac:chgData name="古賀景介" userId="7402d8c6-4d56-4759-b72f-0a60ad0e488b" providerId="ADAL" clId="{DB1D23D0-10E7-4326-B95F-AA8EB50B813F}" dt="2022-02-04T15:30:00.226" v="24631" actId="1076"/>
          <ac:spMkLst>
            <pc:docMk/>
            <pc:sldMk cId="3704969502" sldId="285"/>
            <ac:spMk id="208" creationId="{01473F22-E3E4-48F9-A8B5-98446145A895}"/>
          </ac:spMkLst>
        </pc:spChg>
        <pc:spChg chg="add mod">
          <ac:chgData name="古賀景介" userId="7402d8c6-4d56-4759-b72f-0a60ad0e488b" providerId="ADAL" clId="{DB1D23D0-10E7-4326-B95F-AA8EB50B813F}" dt="2022-02-04T15:30:21.094" v="24664" actId="1076"/>
          <ac:spMkLst>
            <pc:docMk/>
            <pc:sldMk cId="3704969502" sldId="285"/>
            <ac:spMk id="209" creationId="{85987ADE-4A3F-487B-9FC5-1F54C7D7AFA8}"/>
          </ac:spMkLst>
        </pc:spChg>
        <pc:spChg chg="add mod">
          <ac:chgData name="古賀景介" userId="7402d8c6-4d56-4759-b72f-0a60ad0e488b" providerId="ADAL" clId="{DB1D23D0-10E7-4326-B95F-AA8EB50B813F}" dt="2022-02-04T15:45:32.127" v="24931" actId="1076"/>
          <ac:spMkLst>
            <pc:docMk/>
            <pc:sldMk cId="3704969502" sldId="285"/>
            <ac:spMk id="210" creationId="{1C17136E-AE0E-4AE1-A751-0E0F2387EE7A}"/>
          </ac:spMkLst>
        </pc:spChg>
        <pc:spChg chg="add mod">
          <ac:chgData name="古賀景介" userId="7402d8c6-4d56-4759-b72f-0a60ad0e488b" providerId="ADAL" clId="{DB1D23D0-10E7-4326-B95F-AA8EB50B813F}" dt="2022-02-04T15:32:47.104" v="24759" actId="1076"/>
          <ac:spMkLst>
            <pc:docMk/>
            <pc:sldMk cId="3704969502" sldId="285"/>
            <ac:spMk id="214" creationId="{63E4071D-059D-4509-A5D6-D2B5DE451C1A}"/>
          </ac:spMkLst>
        </pc:spChg>
        <pc:spChg chg="add mod">
          <ac:chgData name="古賀景介" userId="7402d8c6-4d56-4759-b72f-0a60ad0e488b" providerId="ADAL" clId="{DB1D23D0-10E7-4326-B95F-AA8EB50B813F}" dt="2022-02-04T15:33:03.383" v="24774" actId="1076"/>
          <ac:spMkLst>
            <pc:docMk/>
            <pc:sldMk cId="3704969502" sldId="285"/>
            <ac:spMk id="215" creationId="{51BBAC50-5026-4B19-AE1D-57511406A79A}"/>
          </ac:spMkLst>
        </pc:spChg>
        <pc:spChg chg="add mod">
          <ac:chgData name="古賀景介" userId="7402d8c6-4d56-4759-b72f-0a60ad0e488b" providerId="ADAL" clId="{DB1D23D0-10E7-4326-B95F-AA8EB50B813F}" dt="2022-02-04T15:33:12.952" v="24785" actId="20577"/>
          <ac:spMkLst>
            <pc:docMk/>
            <pc:sldMk cId="3704969502" sldId="285"/>
            <ac:spMk id="216" creationId="{2DDB5A5F-BB1C-4012-8C32-8E3E6D05EEDD}"/>
          </ac:spMkLst>
        </pc:spChg>
        <pc:spChg chg="add mod">
          <ac:chgData name="古賀景介" userId="7402d8c6-4d56-4759-b72f-0a60ad0e488b" providerId="ADAL" clId="{DB1D23D0-10E7-4326-B95F-AA8EB50B813F}" dt="2022-02-04T15:33:32.744" v="24806" actId="1076"/>
          <ac:spMkLst>
            <pc:docMk/>
            <pc:sldMk cId="3704969502" sldId="285"/>
            <ac:spMk id="217" creationId="{413AF0A7-D86E-41A2-8CBA-15BC4DF793D1}"/>
          </ac:spMkLst>
        </pc:spChg>
        <pc:spChg chg="add mod">
          <ac:chgData name="古賀景介" userId="7402d8c6-4d56-4759-b72f-0a60ad0e488b" providerId="ADAL" clId="{DB1D23D0-10E7-4326-B95F-AA8EB50B813F}" dt="2022-02-04T15:45:44.233" v="24934" actId="1076"/>
          <ac:spMkLst>
            <pc:docMk/>
            <pc:sldMk cId="3704969502" sldId="285"/>
            <ac:spMk id="231" creationId="{FDFF70FE-2514-434D-96DB-CE4853B6574D}"/>
          </ac:spMkLst>
        </pc:spChg>
        <pc:grpChg chg="add del mod">
          <ac:chgData name="古賀景介" userId="7402d8c6-4d56-4759-b72f-0a60ad0e488b" providerId="ADAL" clId="{DB1D23D0-10E7-4326-B95F-AA8EB50B813F}" dt="2022-02-04T14:55:27.571" v="24167" actId="478"/>
          <ac:grpSpMkLst>
            <pc:docMk/>
            <pc:sldMk cId="3704969502" sldId="285"/>
            <ac:grpSpMk id="5" creationId="{D4294981-BBF7-4608-8E19-E60216987AB0}"/>
          </ac:grpSpMkLst>
        </pc:grpChg>
        <pc:grpChg chg="add mod">
          <ac:chgData name="古賀景介" userId="7402d8c6-4d56-4759-b72f-0a60ad0e488b" providerId="ADAL" clId="{DB1D23D0-10E7-4326-B95F-AA8EB50B813F}" dt="2022-02-04T15:31:36.134" v="24693" actId="1035"/>
          <ac:grpSpMkLst>
            <pc:docMk/>
            <pc:sldMk cId="3704969502" sldId="285"/>
            <ac:grpSpMk id="11" creationId="{D5D14427-83DB-4A9D-8DB1-4D9E75C4E816}"/>
          </ac:grpSpMkLst>
        </pc:grpChg>
        <pc:grpChg chg="add mod">
          <ac:chgData name="古賀景介" userId="7402d8c6-4d56-4759-b72f-0a60ad0e488b" providerId="ADAL" clId="{DB1D23D0-10E7-4326-B95F-AA8EB50B813F}" dt="2022-02-04T15:20:41.125" v="24548" actId="1035"/>
          <ac:grpSpMkLst>
            <pc:docMk/>
            <pc:sldMk cId="3704969502" sldId="285"/>
            <ac:grpSpMk id="14" creationId="{BF9660D0-ADC9-4FC0-B92C-1BEFE33AE262}"/>
          </ac:grpSpMkLst>
        </pc:grpChg>
        <pc:grpChg chg="add mod">
          <ac:chgData name="古賀景介" userId="7402d8c6-4d56-4759-b72f-0a60ad0e488b" providerId="ADAL" clId="{DB1D23D0-10E7-4326-B95F-AA8EB50B813F}" dt="2022-02-04T15:07:03.984" v="24342" actId="1076"/>
          <ac:grpSpMkLst>
            <pc:docMk/>
            <pc:sldMk cId="3704969502" sldId="285"/>
            <ac:grpSpMk id="17" creationId="{A067ECDC-7EC4-4565-9BD4-73FC5131E416}"/>
          </ac:grpSpMkLst>
        </pc:grpChg>
        <pc:grpChg chg="add mod">
          <ac:chgData name="古賀景介" userId="7402d8c6-4d56-4759-b72f-0a60ad0e488b" providerId="ADAL" clId="{DB1D23D0-10E7-4326-B95F-AA8EB50B813F}" dt="2022-02-04T15:06:26.061" v="24337" actId="1076"/>
          <ac:grpSpMkLst>
            <pc:docMk/>
            <pc:sldMk cId="3704969502" sldId="285"/>
            <ac:grpSpMk id="22" creationId="{523115B6-EA7C-4DFE-93DF-9166285E1C3C}"/>
          </ac:grpSpMkLst>
        </pc:grpChg>
        <pc:grpChg chg="add mod">
          <ac:chgData name="古賀景介" userId="7402d8c6-4d56-4759-b72f-0a60ad0e488b" providerId="ADAL" clId="{DB1D23D0-10E7-4326-B95F-AA8EB50B813F}" dt="2022-02-04T15:28:20.823" v="24586" actId="1076"/>
          <ac:grpSpMkLst>
            <pc:docMk/>
            <pc:sldMk cId="3704969502" sldId="285"/>
            <ac:grpSpMk id="29" creationId="{02B3F46C-1556-474F-86CB-0D74233A22AE}"/>
          </ac:grpSpMkLst>
        </pc:grpChg>
        <pc:grpChg chg="add mod">
          <ac:chgData name="古賀景介" userId="7402d8c6-4d56-4759-b72f-0a60ad0e488b" providerId="ADAL" clId="{DB1D23D0-10E7-4326-B95F-AA8EB50B813F}" dt="2022-02-04T15:32:43.358" v="24758" actId="1076"/>
          <ac:grpSpMkLst>
            <pc:docMk/>
            <pc:sldMk cId="3704969502" sldId="285"/>
            <ac:grpSpMk id="34" creationId="{8E3A8343-A0C6-4106-8788-AA9F6CD0E676}"/>
          </ac:grpSpMkLst>
        </pc:grpChg>
        <pc:grpChg chg="add mod">
          <ac:chgData name="古賀景介" userId="7402d8c6-4d56-4759-b72f-0a60ad0e488b" providerId="ADAL" clId="{DB1D23D0-10E7-4326-B95F-AA8EB50B813F}" dt="2022-02-04T15:26:34.515" v="24577" actId="1076"/>
          <ac:grpSpMkLst>
            <pc:docMk/>
            <pc:sldMk cId="3704969502" sldId="285"/>
            <ac:grpSpMk id="37" creationId="{8C20B681-5F56-44BF-B70F-9AD1551D7EEB}"/>
          </ac:grpSpMkLst>
        </pc:grpChg>
        <pc:grpChg chg="add mod">
          <ac:chgData name="古賀景介" userId="7402d8c6-4d56-4759-b72f-0a60ad0e488b" providerId="ADAL" clId="{DB1D23D0-10E7-4326-B95F-AA8EB50B813F}" dt="2022-02-04T15:10:09.436" v="24382" actId="1038"/>
          <ac:grpSpMkLst>
            <pc:docMk/>
            <pc:sldMk cId="3704969502" sldId="285"/>
            <ac:grpSpMk id="42" creationId="{2F85A601-19B1-4CD2-9BFE-8E252A7736A1}"/>
          </ac:grpSpMkLst>
        </pc:grpChg>
        <pc:grpChg chg="add mod">
          <ac:chgData name="古賀景介" userId="7402d8c6-4d56-4759-b72f-0a60ad0e488b" providerId="ADAL" clId="{DB1D23D0-10E7-4326-B95F-AA8EB50B813F}" dt="2022-02-04T15:32:01.160" v="24696" actId="1076"/>
          <ac:grpSpMkLst>
            <pc:docMk/>
            <pc:sldMk cId="3704969502" sldId="285"/>
            <ac:grpSpMk id="45" creationId="{58E651AE-269D-461F-A49A-7BD0790B9E31}"/>
          </ac:grpSpMkLst>
        </pc:grpChg>
        <pc:grpChg chg="add mod">
          <ac:chgData name="古賀景介" userId="7402d8c6-4d56-4759-b72f-0a60ad0e488b" providerId="ADAL" clId="{DB1D23D0-10E7-4326-B95F-AA8EB50B813F}" dt="2022-02-04T15:31:36.134" v="24693" actId="1035"/>
          <ac:grpSpMkLst>
            <pc:docMk/>
            <pc:sldMk cId="3704969502" sldId="285"/>
            <ac:grpSpMk id="46" creationId="{0ED497D5-786B-4322-BC3F-1786F55C16FB}"/>
          </ac:grpSpMkLst>
        </pc:grpChg>
        <pc:grpChg chg="add del mod">
          <ac:chgData name="古賀景介" userId="7402d8c6-4d56-4759-b72f-0a60ad0e488b" providerId="ADAL" clId="{DB1D23D0-10E7-4326-B95F-AA8EB50B813F}" dt="2022-02-04T14:58:25.909" v="24244" actId="478"/>
          <ac:grpSpMkLst>
            <pc:docMk/>
            <pc:sldMk cId="3704969502" sldId="285"/>
            <ac:grpSpMk id="49" creationId="{D82D0BB8-04E8-4EF7-A054-A8E950185AC2}"/>
          </ac:grpSpMkLst>
        </pc:grpChg>
        <pc:grpChg chg="add del mod">
          <ac:chgData name="古賀景介" userId="7402d8c6-4d56-4759-b72f-0a60ad0e488b" providerId="ADAL" clId="{DB1D23D0-10E7-4326-B95F-AA8EB50B813F}" dt="2022-02-04T14:58:24.984" v="24243" actId="478"/>
          <ac:grpSpMkLst>
            <pc:docMk/>
            <pc:sldMk cId="3704969502" sldId="285"/>
            <ac:grpSpMk id="52" creationId="{E8B79F53-84D2-4B37-925D-7755A0B7295C}"/>
          </ac:grpSpMkLst>
        </pc:grpChg>
        <pc:grpChg chg="add mod">
          <ac:chgData name="古賀景介" userId="7402d8c6-4d56-4759-b72f-0a60ad0e488b" providerId="ADAL" clId="{DB1D23D0-10E7-4326-B95F-AA8EB50B813F}" dt="2022-02-04T15:20:41.125" v="24548" actId="1035"/>
          <ac:grpSpMkLst>
            <pc:docMk/>
            <pc:sldMk cId="3704969502" sldId="285"/>
            <ac:grpSpMk id="55" creationId="{856ACAE0-2C3D-45D8-82E1-7FD5397BBD66}"/>
          </ac:grpSpMkLst>
        </pc:grpChg>
        <pc:grpChg chg="add mod">
          <ac:chgData name="古賀景介" userId="7402d8c6-4d56-4759-b72f-0a60ad0e488b" providerId="ADAL" clId="{DB1D23D0-10E7-4326-B95F-AA8EB50B813F}" dt="2022-02-04T15:20:41.125" v="24548" actId="1035"/>
          <ac:grpSpMkLst>
            <pc:docMk/>
            <pc:sldMk cId="3704969502" sldId="285"/>
            <ac:grpSpMk id="58" creationId="{E7FE9E56-B9C1-4E0A-B0E1-589A55D5FC1B}"/>
          </ac:grpSpMkLst>
        </pc:grpChg>
        <pc:grpChg chg="add mod">
          <ac:chgData name="古賀景介" userId="7402d8c6-4d56-4759-b72f-0a60ad0e488b" providerId="ADAL" clId="{DB1D23D0-10E7-4326-B95F-AA8EB50B813F}" dt="2022-02-04T15:02:51.945" v="24295" actId="1076"/>
          <ac:grpSpMkLst>
            <pc:docMk/>
            <pc:sldMk cId="3704969502" sldId="285"/>
            <ac:grpSpMk id="61" creationId="{18C7F93B-9015-4EF3-AB38-296ECFD9861E}"/>
          </ac:grpSpMkLst>
        </pc:grpChg>
        <pc:grpChg chg="add mod">
          <ac:chgData name="古賀景介" userId="7402d8c6-4d56-4759-b72f-0a60ad0e488b" providerId="ADAL" clId="{DB1D23D0-10E7-4326-B95F-AA8EB50B813F}" dt="2022-02-04T15:28:17.100" v="24585" actId="1076"/>
          <ac:grpSpMkLst>
            <pc:docMk/>
            <pc:sldMk cId="3704969502" sldId="285"/>
            <ac:grpSpMk id="62" creationId="{008DC349-9F46-4C30-BA7B-8C408A907567}"/>
          </ac:grpSpMkLst>
        </pc:grpChg>
        <pc:grpChg chg="add mod">
          <ac:chgData name="古賀景介" userId="7402d8c6-4d56-4759-b72f-0a60ad0e488b" providerId="ADAL" clId="{DB1D23D0-10E7-4326-B95F-AA8EB50B813F}" dt="2022-02-04T15:01:42.467" v="24283" actId="1076"/>
          <ac:grpSpMkLst>
            <pc:docMk/>
            <pc:sldMk cId="3704969502" sldId="285"/>
            <ac:grpSpMk id="64" creationId="{1E38F8EF-DF04-48D7-AE89-33F6C46DB223}"/>
          </ac:grpSpMkLst>
        </pc:grpChg>
        <pc:grpChg chg="add mod">
          <ac:chgData name="古賀景介" userId="7402d8c6-4d56-4759-b72f-0a60ad0e488b" providerId="ADAL" clId="{DB1D23D0-10E7-4326-B95F-AA8EB50B813F}" dt="2022-02-04T15:31:36.134" v="24693" actId="1035"/>
          <ac:grpSpMkLst>
            <pc:docMk/>
            <pc:sldMk cId="3704969502" sldId="285"/>
            <ac:grpSpMk id="68" creationId="{FBE55D80-7B56-45A3-8A2E-674BA3E622C2}"/>
          </ac:grpSpMkLst>
        </pc:grpChg>
        <pc:grpChg chg="add mod">
          <ac:chgData name="古賀景介" userId="7402d8c6-4d56-4759-b72f-0a60ad0e488b" providerId="ADAL" clId="{DB1D23D0-10E7-4326-B95F-AA8EB50B813F}" dt="2022-02-04T15:20:41.125" v="24548" actId="1035"/>
          <ac:grpSpMkLst>
            <pc:docMk/>
            <pc:sldMk cId="3704969502" sldId="285"/>
            <ac:grpSpMk id="71" creationId="{71750E0F-3354-4AFD-A988-FCDB0C44ADD1}"/>
          </ac:grpSpMkLst>
        </pc:grpChg>
        <pc:grpChg chg="add mod">
          <ac:chgData name="古賀景介" userId="7402d8c6-4d56-4759-b72f-0a60ad0e488b" providerId="ADAL" clId="{DB1D23D0-10E7-4326-B95F-AA8EB50B813F}" dt="2022-02-04T15:20:41.125" v="24548" actId="1035"/>
          <ac:grpSpMkLst>
            <pc:docMk/>
            <pc:sldMk cId="3704969502" sldId="285"/>
            <ac:grpSpMk id="74" creationId="{1D04056F-4F1C-4E1D-BBCA-20964DBE776D}"/>
          </ac:grpSpMkLst>
        </pc:grpChg>
        <pc:grpChg chg="add mod">
          <ac:chgData name="古賀景介" userId="7402d8c6-4d56-4759-b72f-0a60ad0e488b" providerId="ADAL" clId="{DB1D23D0-10E7-4326-B95F-AA8EB50B813F}" dt="2022-02-04T15:03:23.573" v="24299" actId="1076"/>
          <ac:grpSpMkLst>
            <pc:docMk/>
            <pc:sldMk cId="3704969502" sldId="285"/>
            <ac:grpSpMk id="77" creationId="{A4ADD352-0B52-429B-87CE-0E88071F6BF6}"/>
          </ac:grpSpMkLst>
        </pc:grpChg>
        <pc:grpChg chg="add mod">
          <ac:chgData name="古賀景介" userId="7402d8c6-4d56-4759-b72f-0a60ad0e488b" providerId="ADAL" clId="{DB1D23D0-10E7-4326-B95F-AA8EB50B813F}" dt="2022-02-04T15:03:36.022" v="24301" actId="1076"/>
          <ac:grpSpMkLst>
            <pc:docMk/>
            <pc:sldMk cId="3704969502" sldId="285"/>
            <ac:grpSpMk id="81" creationId="{98747C20-511F-48D2-AB97-55269159692E}"/>
          </ac:grpSpMkLst>
        </pc:grpChg>
        <pc:grpChg chg="add mod">
          <ac:chgData name="古賀景介" userId="7402d8c6-4d56-4759-b72f-0a60ad0e488b" providerId="ADAL" clId="{DB1D23D0-10E7-4326-B95F-AA8EB50B813F}" dt="2022-02-04T15:20:41.125" v="24548" actId="1035"/>
          <ac:grpSpMkLst>
            <pc:docMk/>
            <pc:sldMk cId="3704969502" sldId="285"/>
            <ac:grpSpMk id="84" creationId="{EDDC5678-4F2B-4CDF-8573-F4753A050CAC}"/>
          </ac:grpSpMkLst>
        </pc:grpChg>
        <pc:grpChg chg="add mod">
          <ac:chgData name="古賀景介" userId="7402d8c6-4d56-4759-b72f-0a60ad0e488b" providerId="ADAL" clId="{DB1D23D0-10E7-4326-B95F-AA8EB50B813F}" dt="2022-02-04T15:44:39.884" v="24922" actId="1076"/>
          <ac:grpSpMkLst>
            <pc:docMk/>
            <pc:sldMk cId="3704969502" sldId="285"/>
            <ac:grpSpMk id="115" creationId="{D95FB0C0-511B-4C0F-A70C-87CC7C9183B3}"/>
          </ac:grpSpMkLst>
        </pc:grpChg>
        <pc:picChg chg="add mod topLvl">
          <ac:chgData name="古賀景介" userId="7402d8c6-4d56-4759-b72f-0a60ad0e488b" providerId="ADAL" clId="{DB1D23D0-10E7-4326-B95F-AA8EB50B813F}" dt="2022-02-04T15:31:36.134" v="24693" actId="1035"/>
          <ac:picMkLst>
            <pc:docMk/>
            <pc:sldMk cId="3704969502" sldId="285"/>
            <ac:picMk id="8" creationId="{AF1FFEB6-FB83-457E-AB2C-62E2A820C7B0}"/>
          </ac:picMkLst>
        </pc:picChg>
        <pc:picChg chg="add mod">
          <ac:chgData name="古賀景介" userId="7402d8c6-4d56-4759-b72f-0a60ad0e488b" providerId="ADAL" clId="{DB1D23D0-10E7-4326-B95F-AA8EB50B813F}" dt="2022-02-04T14:34:57.590" v="24062" actId="164"/>
          <ac:picMkLst>
            <pc:docMk/>
            <pc:sldMk cId="3704969502" sldId="285"/>
            <ac:picMk id="9" creationId="{ED55730C-2019-4965-8185-06F2F413B899}"/>
          </ac:picMkLst>
        </pc:picChg>
        <pc:picChg chg="add mod">
          <ac:chgData name="古賀景介" userId="7402d8c6-4d56-4759-b72f-0a60ad0e488b" providerId="ADAL" clId="{DB1D23D0-10E7-4326-B95F-AA8EB50B813F}" dt="2022-02-04T14:35:43.459" v="24070" actId="164"/>
          <ac:picMkLst>
            <pc:docMk/>
            <pc:sldMk cId="3704969502" sldId="285"/>
            <ac:picMk id="13" creationId="{4BE4DF6D-AAAA-420C-8A75-8F3B99FB1124}"/>
          </ac:picMkLst>
        </pc:picChg>
        <pc:picChg chg="add mod">
          <ac:chgData name="古賀景介" userId="7402d8c6-4d56-4759-b72f-0a60ad0e488b" providerId="ADAL" clId="{DB1D23D0-10E7-4326-B95F-AA8EB50B813F}" dt="2022-02-04T14:36:36.503" v="24085" actId="164"/>
          <ac:picMkLst>
            <pc:docMk/>
            <pc:sldMk cId="3704969502" sldId="285"/>
            <ac:picMk id="16" creationId="{10F65DD9-457E-44BC-AB28-5A5857B9EFF9}"/>
          </ac:picMkLst>
        </pc:picChg>
        <pc:picChg chg="add mod">
          <ac:chgData name="古賀景介" userId="7402d8c6-4d56-4759-b72f-0a60ad0e488b" providerId="ADAL" clId="{DB1D23D0-10E7-4326-B95F-AA8EB50B813F}" dt="2022-02-04T14:59:05.461" v="24252" actId="164"/>
          <ac:picMkLst>
            <pc:docMk/>
            <pc:sldMk cId="3704969502" sldId="285"/>
            <ac:picMk id="19" creationId="{C68AB9F5-0B62-4BB0-94BD-5ACE8D19B9BD}"/>
          </ac:picMkLst>
        </pc:picChg>
        <pc:picChg chg="add mod">
          <ac:chgData name="古賀景介" userId="7402d8c6-4d56-4759-b72f-0a60ad0e488b" providerId="ADAL" clId="{DB1D23D0-10E7-4326-B95F-AA8EB50B813F}" dt="2022-02-04T14:37:43.191" v="24099" actId="164"/>
          <ac:picMkLst>
            <pc:docMk/>
            <pc:sldMk cId="3704969502" sldId="285"/>
            <ac:picMk id="21" creationId="{85B14028-F198-4460-AE66-B5F4DCEBD4B4}"/>
          </ac:picMkLst>
        </pc:picChg>
        <pc:picChg chg="add del mod">
          <ac:chgData name="古賀景介" userId="7402d8c6-4d56-4759-b72f-0a60ad0e488b" providerId="ADAL" clId="{DB1D23D0-10E7-4326-B95F-AA8EB50B813F}" dt="2022-02-04T14:38:29.241" v="24101" actId="478"/>
          <ac:picMkLst>
            <pc:docMk/>
            <pc:sldMk cId="3704969502" sldId="285"/>
            <ac:picMk id="24" creationId="{690AFB64-897A-46A9-9250-AFB999265AF4}"/>
          </ac:picMkLst>
        </pc:picChg>
        <pc:picChg chg="add mod">
          <ac:chgData name="古賀景介" userId="7402d8c6-4d56-4759-b72f-0a60ad0e488b" providerId="ADAL" clId="{DB1D23D0-10E7-4326-B95F-AA8EB50B813F}" dt="2022-02-04T14:40:23.691" v="24117" actId="164"/>
          <ac:picMkLst>
            <pc:docMk/>
            <pc:sldMk cId="3704969502" sldId="285"/>
            <ac:picMk id="28" creationId="{6AE6824B-06EE-402E-99B2-A7A6445C14D0}"/>
          </ac:picMkLst>
        </pc:picChg>
        <pc:picChg chg="add mod">
          <ac:chgData name="古賀景介" userId="7402d8c6-4d56-4759-b72f-0a60ad0e488b" providerId="ADAL" clId="{DB1D23D0-10E7-4326-B95F-AA8EB50B813F}" dt="2022-02-04T15:00:10.907" v="24267" actId="164"/>
          <ac:picMkLst>
            <pc:docMk/>
            <pc:sldMk cId="3704969502" sldId="285"/>
            <ac:picMk id="31" creationId="{EB5C67BF-BD19-4DD8-8BC0-AFD03C2DED49}"/>
          </ac:picMkLst>
        </pc:picChg>
        <pc:picChg chg="add mod">
          <ac:chgData name="古賀景介" userId="7402d8c6-4d56-4759-b72f-0a60ad0e488b" providerId="ADAL" clId="{DB1D23D0-10E7-4326-B95F-AA8EB50B813F}" dt="2022-02-04T14:41:58.980" v="24134" actId="164"/>
          <ac:picMkLst>
            <pc:docMk/>
            <pc:sldMk cId="3704969502" sldId="285"/>
            <ac:picMk id="33" creationId="{53A77E88-A59C-451C-9732-A76AE78053BC}"/>
          </ac:picMkLst>
        </pc:picChg>
        <pc:picChg chg="add mod">
          <ac:chgData name="古賀景介" userId="7402d8c6-4d56-4759-b72f-0a60ad0e488b" providerId="ADAL" clId="{DB1D23D0-10E7-4326-B95F-AA8EB50B813F}" dt="2022-02-04T14:42:56.913" v="24142" actId="164"/>
          <ac:picMkLst>
            <pc:docMk/>
            <pc:sldMk cId="3704969502" sldId="285"/>
            <ac:picMk id="36" creationId="{A14DF1D3-1455-48AB-BD7B-8B51402F83F8}"/>
          </ac:picMkLst>
        </pc:picChg>
        <pc:picChg chg="add mod">
          <ac:chgData name="古賀景介" userId="7402d8c6-4d56-4759-b72f-0a60ad0e488b" providerId="ADAL" clId="{DB1D23D0-10E7-4326-B95F-AA8EB50B813F}" dt="2022-02-04T15:44:51.338" v="24927" actId="1038"/>
          <ac:picMkLst>
            <pc:docMk/>
            <pc:sldMk cId="3704969502" sldId="285"/>
            <ac:picMk id="39" creationId="{6A2DD113-ACA7-403C-8ACE-E497CD681063}"/>
          </ac:picMkLst>
        </pc:picChg>
        <pc:picChg chg="add mod">
          <ac:chgData name="古賀景介" userId="7402d8c6-4d56-4759-b72f-0a60ad0e488b" providerId="ADAL" clId="{DB1D23D0-10E7-4326-B95F-AA8EB50B813F}" dt="2022-02-04T15:10:09.436" v="24382" actId="1038"/>
          <ac:picMkLst>
            <pc:docMk/>
            <pc:sldMk cId="3704969502" sldId="285"/>
            <ac:picMk id="40" creationId="{815E87F3-3802-7347-9721-75F2220ED23E}"/>
          </ac:picMkLst>
        </pc:picChg>
        <pc:picChg chg="add mod">
          <ac:chgData name="古賀景介" userId="7402d8c6-4d56-4759-b72f-0a60ad0e488b" providerId="ADAL" clId="{DB1D23D0-10E7-4326-B95F-AA8EB50B813F}" dt="2022-02-04T15:32:01.160" v="24696" actId="1076"/>
          <ac:picMkLst>
            <pc:docMk/>
            <pc:sldMk cId="3704969502" sldId="285"/>
            <ac:picMk id="44" creationId="{D808508E-BB8A-B744-81A6-F5C1AD1DBB5D}"/>
          </ac:picMkLst>
        </pc:picChg>
        <pc:picChg chg="mod">
          <ac:chgData name="古賀景介" userId="7402d8c6-4d56-4759-b72f-0a60ad0e488b" providerId="ADAL" clId="{DB1D23D0-10E7-4326-B95F-AA8EB50B813F}" dt="2022-02-04T14:56:48.265" v="24180"/>
          <ac:picMkLst>
            <pc:docMk/>
            <pc:sldMk cId="3704969502" sldId="285"/>
            <ac:picMk id="47" creationId="{B53B3930-11C4-420D-8B3C-9D09D9F4B7EB}"/>
          </ac:picMkLst>
        </pc:picChg>
        <pc:picChg chg="mod">
          <ac:chgData name="古賀景介" userId="7402d8c6-4d56-4759-b72f-0a60ad0e488b" providerId="ADAL" clId="{DB1D23D0-10E7-4326-B95F-AA8EB50B813F}" dt="2022-02-04T14:57:37.364" v="24200"/>
          <ac:picMkLst>
            <pc:docMk/>
            <pc:sldMk cId="3704969502" sldId="285"/>
            <ac:picMk id="51" creationId="{E5DF8E7D-286F-4AD1-9048-724C19143B09}"/>
          </ac:picMkLst>
        </pc:picChg>
        <pc:picChg chg="mod">
          <ac:chgData name="古賀景介" userId="7402d8c6-4d56-4759-b72f-0a60ad0e488b" providerId="ADAL" clId="{DB1D23D0-10E7-4326-B95F-AA8EB50B813F}" dt="2022-02-04T14:57:44.696" v="24202"/>
          <ac:picMkLst>
            <pc:docMk/>
            <pc:sldMk cId="3704969502" sldId="285"/>
            <ac:picMk id="54" creationId="{8BB487FD-E6A8-424B-9F00-5BC0930AC41E}"/>
          </ac:picMkLst>
        </pc:picChg>
        <pc:picChg chg="mod">
          <ac:chgData name="古賀景介" userId="7402d8c6-4d56-4759-b72f-0a60ad0e488b" providerId="ADAL" clId="{DB1D23D0-10E7-4326-B95F-AA8EB50B813F}" dt="2022-02-04T14:58:28.488" v="24245"/>
          <ac:picMkLst>
            <pc:docMk/>
            <pc:sldMk cId="3704969502" sldId="285"/>
            <ac:picMk id="57" creationId="{3666C5A1-5D4D-4968-BD50-5EC4BFD45A2D}"/>
          </ac:picMkLst>
        </pc:picChg>
        <pc:picChg chg="mod">
          <ac:chgData name="古賀景介" userId="7402d8c6-4d56-4759-b72f-0a60ad0e488b" providerId="ADAL" clId="{DB1D23D0-10E7-4326-B95F-AA8EB50B813F}" dt="2022-02-04T14:58:40.612" v="24249"/>
          <ac:picMkLst>
            <pc:docMk/>
            <pc:sldMk cId="3704969502" sldId="285"/>
            <ac:picMk id="60" creationId="{2C8D684A-84C0-4EAE-8851-979F3396213E}"/>
          </ac:picMkLst>
        </pc:picChg>
        <pc:picChg chg="mod">
          <ac:chgData name="古賀景介" userId="7402d8c6-4d56-4759-b72f-0a60ad0e488b" providerId="ADAL" clId="{DB1D23D0-10E7-4326-B95F-AA8EB50B813F}" dt="2022-02-04T15:01:16.258" v="24277"/>
          <ac:picMkLst>
            <pc:docMk/>
            <pc:sldMk cId="3704969502" sldId="285"/>
            <ac:picMk id="66" creationId="{FCC3E5BD-394F-4ACC-804F-FF4E9B68C744}"/>
          </ac:picMkLst>
        </pc:picChg>
        <pc:picChg chg="mod">
          <ac:chgData name="古賀景介" userId="7402d8c6-4d56-4759-b72f-0a60ad0e488b" providerId="ADAL" clId="{DB1D23D0-10E7-4326-B95F-AA8EB50B813F}" dt="2022-02-04T15:03:00.880" v="24296"/>
          <ac:picMkLst>
            <pc:docMk/>
            <pc:sldMk cId="3704969502" sldId="285"/>
            <ac:picMk id="69" creationId="{E57855E1-5AEE-4054-BBEF-5307C72FC4A7}"/>
          </ac:picMkLst>
        </pc:picChg>
        <pc:picChg chg="mod">
          <ac:chgData name="古賀景介" userId="7402d8c6-4d56-4759-b72f-0a60ad0e488b" providerId="ADAL" clId="{DB1D23D0-10E7-4326-B95F-AA8EB50B813F}" dt="2022-02-04T15:03:14.305" v="24298"/>
          <ac:picMkLst>
            <pc:docMk/>
            <pc:sldMk cId="3704969502" sldId="285"/>
            <ac:picMk id="73" creationId="{2B9681BD-A93D-4479-9CF8-EA33B05309F1}"/>
          </ac:picMkLst>
        </pc:picChg>
        <pc:picChg chg="mod">
          <ac:chgData name="古賀景介" userId="7402d8c6-4d56-4759-b72f-0a60ad0e488b" providerId="ADAL" clId="{DB1D23D0-10E7-4326-B95F-AA8EB50B813F}" dt="2022-02-04T15:03:14.305" v="24298"/>
          <ac:picMkLst>
            <pc:docMk/>
            <pc:sldMk cId="3704969502" sldId="285"/>
            <ac:picMk id="76" creationId="{B6668540-3C9C-40B5-AEBA-F7DF6A0F553B}"/>
          </ac:picMkLst>
        </pc:picChg>
        <pc:picChg chg="mod">
          <ac:chgData name="古賀景介" userId="7402d8c6-4d56-4759-b72f-0a60ad0e488b" providerId="ADAL" clId="{DB1D23D0-10E7-4326-B95F-AA8EB50B813F}" dt="2022-02-04T15:03:14.305" v="24298"/>
          <ac:picMkLst>
            <pc:docMk/>
            <pc:sldMk cId="3704969502" sldId="285"/>
            <ac:picMk id="79" creationId="{BEC82C57-2E23-4ABD-BD26-7854FF644C30}"/>
          </ac:picMkLst>
        </pc:picChg>
        <pc:picChg chg="mod">
          <ac:chgData name="古賀景介" userId="7402d8c6-4d56-4759-b72f-0a60ad0e488b" providerId="ADAL" clId="{DB1D23D0-10E7-4326-B95F-AA8EB50B813F}" dt="2022-02-04T15:03:32.380" v="24300"/>
          <ac:picMkLst>
            <pc:docMk/>
            <pc:sldMk cId="3704969502" sldId="285"/>
            <ac:picMk id="83" creationId="{506EEA3E-6C57-4AC5-9A91-93277BCA5BCF}"/>
          </ac:picMkLst>
        </pc:picChg>
        <pc:picChg chg="mod">
          <ac:chgData name="古賀景介" userId="7402d8c6-4d56-4759-b72f-0a60ad0e488b" providerId="ADAL" clId="{DB1D23D0-10E7-4326-B95F-AA8EB50B813F}" dt="2022-02-04T15:03:32.380" v="24300"/>
          <ac:picMkLst>
            <pc:docMk/>
            <pc:sldMk cId="3704969502" sldId="285"/>
            <ac:picMk id="86" creationId="{20DA8332-14CC-439E-BD49-D7858DCB6A11}"/>
          </ac:picMkLst>
        </pc:picChg>
        <pc:picChg chg="mod">
          <ac:chgData name="古賀景介" userId="7402d8c6-4d56-4759-b72f-0a60ad0e488b" providerId="ADAL" clId="{DB1D23D0-10E7-4326-B95F-AA8EB50B813F}" dt="2022-02-04T15:09:40.770" v="24356"/>
          <ac:picMkLst>
            <pc:docMk/>
            <pc:sldMk cId="3704969502" sldId="285"/>
            <ac:picMk id="116" creationId="{E36A9D88-38A5-4F9E-A63A-25101931C898}"/>
          </ac:picMkLst>
        </pc:picChg>
        <pc:cxnChg chg="add del mod">
          <ac:chgData name="古賀景介" userId="7402d8c6-4d56-4759-b72f-0a60ad0e488b" providerId="ADAL" clId="{DB1D23D0-10E7-4326-B95F-AA8EB50B813F}" dt="2022-02-04T15:04:34.023" v="24311" actId="478"/>
          <ac:cxnSpMkLst>
            <pc:docMk/>
            <pc:sldMk cId="3704969502" sldId="285"/>
            <ac:cxnSpMk id="90" creationId="{886EEFE7-4E01-441F-8145-F19E0F38D1E6}"/>
          </ac:cxnSpMkLst>
        </pc:cxnChg>
        <pc:cxnChg chg="add mod">
          <ac:chgData name="古賀景介" userId="7402d8c6-4d56-4759-b72f-0a60ad0e488b" providerId="ADAL" clId="{DB1D23D0-10E7-4326-B95F-AA8EB50B813F}" dt="2022-02-04T15:27:11.658" v="24582" actId="13822"/>
          <ac:cxnSpMkLst>
            <pc:docMk/>
            <pc:sldMk cId="3704969502" sldId="285"/>
            <ac:cxnSpMk id="92" creationId="{27F70EAE-22C9-4252-8ECE-1E3EA905A602}"/>
          </ac:cxnSpMkLst>
        </pc:cxnChg>
        <pc:cxnChg chg="add mod">
          <ac:chgData name="古賀景介" userId="7402d8c6-4d56-4759-b72f-0a60ad0e488b" providerId="ADAL" clId="{DB1D23D0-10E7-4326-B95F-AA8EB50B813F}" dt="2022-02-04T15:27:11.658" v="24582" actId="13822"/>
          <ac:cxnSpMkLst>
            <pc:docMk/>
            <pc:sldMk cId="3704969502" sldId="285"/>
            <ac:cxnSpMk id="95" creationId="{41DDF394-DA56-4EAD-B341-7DE4BDC62520}"/>
          </ac:cxnSpMkLst>
        </pc:cxnChg>
        <pc:cxnChg chg="add mod">
          <ac:chgData name="古賀景介" userId="7402d8c6-4d56-4759-b72f-0a60ad0e488b" providerId="ADAL" clId="{DB1D23D0-10E7-4326-B95F-AA8EB50B813F}" dt="2022-02-04T15:27:11.658" v="24582" actId="13822"/>
          <ac:cxnSpMkLst>
            <pc:docMk/>
            <pc:sldMk cId="3704969502" sldId="285"/>
            <ac:cxnSpMk id="97" creationId="{254967E5-ACDB-4C10-88C6-2CE6D17ADB3D}"/>
          </ac:cxnSpMkLst>
        </pc:cxnChg>
        <pc:cxnChg chg="add mod">
          <ac:chgData name="古賀景介" userId="7402d8c6-4d56-4759-b72f-0a60ad0e488b" providerId="ADAL" clId="{DB1D23D0-10E7-4326-B95F-AA8EB50B813F}" dt="2022-02-04T15:24:09.716" v="24564" actId="13822"/>
          <ac:cxnSpMkLst>
            <pc:docMk/>
            <pc:sldMk cId="3704969502" sldId="285"/>
            <ac:cxnSpMk id="101" creationId="{3FA11EB5-D162-49B8-9FF4-C007AE7D4E23}"/>
          </ac:cxnSpMkLst>
        </pc:cxnChg>
        <pc:cxnChg chg="add del mod">
          <ac:chgData name="古賀景介" userId="7402d8c6-4d56-4759-b72f-0a60ad0e488b" providerId="ADAL" clId="{DB1D23D0-10E7-4326-B95F-AA8EB50B813F}" dt="2022-02-04T15:08:57.290" v="24351" actId="478"/>
          <ac:cxnSpMkLst>
            <pc:docMk/>
            <pc:sldMk cId="3704969502" sldId="285"/>
            <ac:cxnSpMk id="103" creationId="{D2ED3519-B3FB-449D-98C8-186C77DD9B69}"/>
          </ac:cxnSpMkLst>
        </pc:cxnChg>
        <pc:cxnChg chg="add del mod">
          <ac:chgData name="古賀景介" userId="7402d8c6-4d56-4759-b72f-0a60ad0e488b" providerId="ADAL" clId="{DB1D23D0-10E7-4326-B95F-AA8EB50B813F}" dt="2022-02-04T15:08:56.241" v="24350" actId="478"/>
          <ac:cxnSpMkLst>
            <pc:docMk/>
            <pc:sldMk cId="3704969502" sldId="285"/>
            <ac:cxnSpMk id="106" creationId="{BC2C5191-96FC-4D53-B40E-8498641586A4}"/>
          </ac:cxnSpMkLst>
        </pc:cxnChg>
        <pc:cxnChg chg="add mod">
          <ac:chgData name="古賀景介" userId="7402d8c6-4d56-4759-b72f-0a60ad0e488b" providerId="ADAL" clId="{DB1D23D0-10E7-4326-B95F-AA8EB50B813F}" dt="2022-02-04T15:44:51.338" v="24927" actId="1038"/>
          <ac:cxnSpMkLst>
            <pc:docMk/>
            <pc:sldMk cId="3704969502" sldId="285"/>
            <ac:cxnSpMk id="110" creationId="{07CA8465-B03C-4747-9FA0-756BD45A9778}"/>
          </ac:cxnSpMkLst>
        </pc:cxnChg>
        <pc:cxnChg chg="add mod">
          <ac:chgData name="古賀景介" userId="7402d8c6-4d56-4759-b72f-0a60ad0e488b" providerId="ADAL" clId="{DB1D23D0-10E7-4326-B95F-AA8EB50B813F}" dt="2022-02-04T15:44:51.338" v="24927" actId="1038"/>
          <ac:cxnSpMkLst>
            <pc:docMk/>
            <pc:sldMk cId="3704969502" sldId="285"/>
            <ac:cxnSpMk id="112" creationId="{A047E74C-04DF-4579-98FA-F9CC3544F65F}"/>
          </ac:cxnSpMkLst>
        </pc:cxnChg>
        <pc:cxnChg chg="add mod">
          <ac:chgData name="古賀景介" userId="7402d8c6-4d56-4759-b72f-0a60ad0e488b" providerId="ADAL" clId="{DB1D23D0-10E7-4326-B95F-AA8EB50B813F}" dt="2022-02-04T15:44:39.884" v="24922" actId="1076"/>
          <ac:cxnSpMkLst>
            <pc:docMk/>
            <pc:sldMk cId="3704969502" sldId="285"/>
            <ac:cxnSpMk id="114" creationId="{FA5637F1-8E9C-44EE-9879-5C85CC739631}"/>
          </ac:cxnSpMkLst>
        </pc:cxnChg>
        <pc:cxnChg chg="add del mod">
          <ac:chgData name="古賀景介" userId="7402d8c6-4d56-4759-b72f-0a60ad0e488b" providerId="ADAL" clId="{DB1D23D0-10E7-4326-B95F-AA8EB50B813F}" dt="2022-02-04T15:12:53.185" v="24452" actId="478"/>
          <ac:cxnSpMkLst>
            <pc:docMk/>
            <pc:sldMk cId="3704969502" sldId="285"/>
            <ac:cxnSpMk id="131" creationId="{4BBBAA3A-3AA7-447A-9133-2EDC4C747AFE}"/>
          </ac:cxnSpMkLst>
        </pc:cxnChg>
        <pc:cxnChg chg="add del mod">
          <ac:chgData name="古賀景介" userId="7402d8c6-4d56-4759-b72f-0a60ad0e488b" providerId="ADAL" clId="{DB1D23D0-10E7-4326-B95F-AA8EB50B813F}" dt="2022-02-04T15:12:51.759" v="24451" actId="478"/>
          <ac:cxnSpMkLst>
            <pc:docMk/>
            <pc:sldMk cId="3704969502" sldId="285"/>
            <ac:cxnSpMk id="133" creationId="{D82A0205-F504-4061-A9DE-43E7BA1FAB58}"/>
          </ac:cxnSpMkLst>
        </pc:cxnChg>
        <pc:cxnChg chg="add mod">
          <ac:chgData name="古賀景介" userId="7402d8c6-4d56-4759-b72f-0a60ad0e488b" providerId="ADAL" clId="{DB1D23D0-10E7-4326-B95F-AA8EB50B813F}" dt="2022-02-04T15:31:36.134" v="24693" actId="1035"/>
          <ac:cxnSpMkLst>
            <pc:docMk/>
            <pc:sldMk cId="3704969502" sldId="285"/>
            <ac:cxnSpMk id="137" creationId="{40EACF3B-2E19-4788-8701-F6D24C7709FC}"/>
          </ac:cxnSpMkLst>
        </pc:cxnChg>
        <pc:cxnChg chg="add mod">
          <ac:chgData name="古賀景介" userId="7402d8c6-4d56-4759-b72f-0a60ad0e488b" providerId="ADAL" clId="{DB1D23D0-10E7-4326-B95F-AA8EB50B813F}" dt="2022-02-04T15:31:36.134" v="24693" actId="1035"/>
          <ac:cxnSpMkLst>
            <pc:docMk/>
            <pc:sldMk cId="3704969502" sldId="285"/>
            <ac:cxnSpMk id="139" creationId="{2339EAF6-E70E-403A-B53D-0E6656822F4B}"/>
          </ac:cxnSpMkLst>
        </pc:cxnChg>
        <pc:cxnChg chg="add mod">
          <ac:chgData name="古賀景介" userId="7402d8c6-4d56-4759-b72f-0a60ad0e488b" providerId="ADAL" clId="{DB1D23D0-10E7-4326-B95F-AA8EB50B813F}" dt="2022-02-04T15:31:36.134" v="24693" actId="1035"/>
          <ac:cxnSpMkLst>
            <pc:docMk/>
            <pc:sldMk cId="3704969502" sldId="285"/>
            <ac:cxnSpMk id="142" creationId="{3487ED68-C276-4FA8-A8C8-0A2E6315EE5B}"/>
          </ac:cxnSpMkLst>
        </pc:cxnChg>
        <pc:cxnChg chg="add mod">
          <ac:chgData name="古賀景介" userId="7402d8c6-4d56-4759-b72f-0a60ad0e488b" providerId="ADAL" clId="{DB1D23D0-10E7-4326-B95F-AA8EB50B813F}" dt="2022-02-04T15:31:36.134" v="24693" actId="1035"/>
          <ac:cxnSpMkLst>
            <pc:docMk/>
            <pc:sldMk cId="3704969502" sldId="285"/>
            <ac:cxnSpMk id="144" creationId="{70A513FB-402E-437A-94F9-FA5E97313A2E}"/>
          </ac:cxnSpMkLst>
        </pc:cxnChg>
        <pc:cxnChg chg="add mod">
          <ac:chgData name="古賀景介" userId="7402d8c6-4d56-4759-b72f-0a60ad0e488b" providerId="ADAL" clId="{DB1D23D0-10E7-4326-B95F-AA8EB50B813F}" dt="2022-02-04T15:32:43.358" v="24758" actId="1076"/>
          <ac:cxnSpMkLst>
            <pc:docMk/>
            <pc:sldMk cId="3704969502" sldId="285"/>
            <ac:cxnSpMk id="147" creationId="{FF0C2449-376D-4A6B-A1B6-8F3B87372266}"/>
          </ac:cxnSpMkLst>
        </pc:cxnChg>
        <pc:cxnChg chg="add mod">
          <ac:chgData name="古賀景介" userId="7402d8c6-4d56-4759-b72f-0a60ad0e488b" providerId="ADAL" clId="{DB1D23D0-10E7-4326-B95F-AA8EB50B813F}" dt="2022-02-04T15:32:43.358" v="24758" actId="1076"/>
          <ac:cxnSpMkLst>
            <pc:docMk/>
            <pc:sldMk cId="3704969502" sldId="285"/>
            <ac:cxnSpMk id="149" creationId="{6C98ABF6-7195-486D-AC7F-723CE4D5AB4A}"/>
          </ac:cxnSpMkLst>
        </pc:cxnChg>
        <pc:cxnChg chg="add mod">
          <ac:chgData name="古賀景介" userId="7402d8c6-4d56-4759-b72f-0a60ad0e488b" providerId="ADAL" clId="{DB1D23D0-10E7-4326-B95F-AA8EB50B813F}" dt="2022-02-04T15:28:17.100" v="24585" actId="1076"/>
          <ac:cxnSpMkLst>
            <pc:docMk/>
            <pc:sldMk cId="3704969502" sldId="285"/>
            <ac:cxnSpMk id="151" creationId="{36E8FDC0-F8CD-45C3-A4D9-D659E03935D2}"/>
          </ac:cxnSpMkLst>
        </pc:cxnChg>
        <pc:cxnChg chg="add mod">
          <ac:chgData name="古賀景介" userId="7402d8c6-4d56-4759-b72f-0a60ad0e488b" providerId="ADAL" clId="{DB1D23D0-10E7-4326-B95F-AA8EB50B813F}" dt="2022-02-04T15:26:39.813" v="24578" actId="14100"/>
          <ac:cxnSpMkLst>
            <pc:docMk/>
            <pc:sldMk cId="3704969502" sldId="285"/>
            <ac:cxnSpMk id="153" creationId="{5FD6733C-1137-4493-99D0-B2081E5B84C6}"/>
          </ac:cxnSpMkLst>
        </pc:cxnChg>
        <pc:cxnChg chg="add mod">
          <ac:chgData name="古賀景介" userId="7402d8c6-4d56-4759-b72f-0a60ad0e488b" providerId="ADAL" clId="{DB1D23D0-10E7-4326-B95F-AA8EB50B813F}" dt="2022-02-04T15:26:44.943" v="24579" actId="14100"/>
          <ac:cxnSpMkLst>
            <pc:docMk/>
            <pc:sldMk cId="3704969502" sldId="285"/>
            <ac:cxnSpMk id="156" creationId="{A014A1FB-A867-41C9-A4B9-11DBC0586BC1}"/>
          </ac:cxnSpMkLst>
        </pc:cxnChg>
        <pc:cxnChg chg="add mod">
          <ac:chgData name="古賀景介" userId="7402d8c6-4d56-4759-b72f-0a60ad0e488b" providerId="ADAL" clId="{DB1D23D0-10E7-4326-B95F-AA8EB50B813F}" dt="2022-02-04T15:26:55.123" v="24581" actId="14100"/>
          <ac:cxnSpMkLst>
            <pc:docMk/>
            <pc:sldMk cId="3704969502" sldId="285"/>
            <ac:cxnSpMk id="162" creationId="{9D0327F2-CD3F-4EAC-AD88-8DEC13CF7A30}"/>
          </ac:cxnSpMkLst>
        </pc:cxnChg>
        <pc:cxnChg chg="add mod">
          <ac:chgData name="古賀景介" userId="7402d8c6-4d56-4759-b72f-0a60ad0e488b" providerId="ADAL" clId="{DB1D23D0-10E7-4326-B95F-AA8EB50B813F}" dt="2022-02-04T15:26:49.847" v="24580" actId="14100"/>
          <ac:cxnSpMkLst>
            <pc:docMk/>
            <pc:sldMk cId="3704969502" sldId="285"/>
            <ac:cxnSpMk id="174" creationId="{09E2A6A1-5957-4431-AEC5-8C7197C23187}"/>
          </ac:cxnSpMkLst>
        </pc:cxnChg>
        <pc:cxnChg chg="add del mod">
          <ac:chgData name="古賀景介" userId="7402d8c6-4d56-4759-b72f-0a60ad0e488b" providerId="ADAL" clId="{DB1D23D0-10E7-4326-B95F-AA8EB50B813F}" dt="2022-02-04T15:22:27.144" v="24559" actId="478"/>
          <ac:cxnSpMkLst>
            <pc:docMk/>
            <pc:sldMk cId="3704969502" sldId="285"/>
            <ac:cxnSpMk id="197" creationId="{BF7368C4-59BA-4615-A406-070B053386E4}"/>
          </ac:cxnSpMkLst>
        </pc:cxnChg>
        <pc:cxnChg chg="add mod">
          <ac:chgData name="古賀景介" userId="7402d8c6-4d56-4759-b72f-0a60ad0e488b" providerId="ADAL" clId="{DB1D23D0-10E7-4326-B95F-AA8EB50B813F}" dt="2022-02-04T15:45:06.850" v="24929" actId="14100"/>
          <ac:cxnSpMkLst>
            <pc:docMk/>
            <pc:sldMk cId="3704969502" sldId="285"/>
            <ac:cxnSpMk id="199" creationId="{4EF13634-DA41-4217-8066-499F82FF59D0}"/>
          </ac:cxnSpMkLst>
        </pc:cxnChg>
        <pc:cxnChg chg="add mod">
          <ac:chgData name="古賀景介" userId="7402d8c6-4d56-4759-b72f-0a60ad0e488b" providerId="ADAL" clId="{DB1D23D0-10E7-4326-B95F-AA8EB50B813F}" dt="2022-02-04T15:32:01.160" v="24696" actId="1076"/>
          <ac:cxnSpMkLst>
            <pc:docMk/>
            <pc:sldMk cId="3704969502" sldId="285"/>
            <ac:cxnSpMk id="201" creationId="{FE2BDCFA-E9FA-4676-B9D8-B10AA3AE7E08}"/>
          </ac:cxnSpMkLst>
        </pc:cxnChg>
        <pc:cxnChg chg="add mod">
          <ac:chgData name="古賀景介" userId="7402d8c6-4d56-4759-b72f-0a60ad0e488b" providerId="ADAL" clId="{DB1D23D0-10E7-4326-B95F-AA8EB50B813F}" dt="2022-02-04T15:44:51.338" v="24927" actId="1038"/>
          <ac:cxnSpMkLst>
            <pc:docMk/>
            <pc:sldMk cId="3704969502" sldId="285"/>
            <ac:cxnSpMk id="219" creationId="{F859A00B-9FED-4EC3-A412-C65C02918228}"/>
          </ac:cxnSpMkLst>
        </pc:cxnChg>
        <pc:cxnChg chg="add mod">
          <ac:chgData name="古賀景介" userId="7402d8c6-4d56-4759-b72f-0a60ad0e488b" providerId="ADAL" clId="{DB1D23D0-10E7-4326-B95F-AA8EB50B813F}" dt="2022-02-04T15:44:51.338" v="24927" actId="1038"/>
          <ac:cxnSpMkLst>
            <pc:docMk/>
            <pc:sldMk cId="3704969502" sldId="285"/>
            <ac:cxnSpMk id="223" creationId="{4963D6BB-64EF-4BFB-9DD7-4069110FCB16}"/>
          </ac:cxnSpMkLst>
        </pc:cxnChg>
        <pc:cxnChg chg="add del mod">
          <ac:chgData name="古賀景介" userId="7402d8c6-4d56-4759-b72f-0a60ad0e488b" providerId="ADAL" clId="{DB1D23D0-10E7-4326-B95F-AA8EB50B813F}" dt="2022-02-04T15:36:44.347" v="24819" actId="478"/>
          <ac:cxnSpMkLst>
            <pc:docMk/>
            <pc:sldMk cId="3704969502" sldId="285"/>
            <ac:cxnSpMk id="228" creationId="{562E0405-53EC-4986-92C9-9C91A4CB5BF2}"/>
          </ac:cxnSpMkLst>
        </pc:cxnChg>
      </pc:sldChg>
      <pc:sldChg chg="modSp add del mod">
        <pc:chgData name="古賀景介" userId="7402d8c6-4d56-4759-b72f-0a60ad0e488b" providerId="ADAL" clId="{DB1D23D0-10E7-4326-B95F-AA8EB50B813F}" dt="2022-02-02T08:05:03.262" v="23008" actId="47"/>
        <pc:sldMkLst>
          <pc:docMk/>
          <pc:sldMk cId="3358436603" sldId="286"/>
        </pc:sldMkLst>
        <pc:spChg chg="mod">
          <ac:chgData name="古賀景介" userId="7402d8c6-4d56-4759-b72f-0a60ad0e488b" providerId="ADAL" clId="{DB1D23D0-10E7-4326-B95F-AA8EB50B813F}" dt="2022-02-02T05:48:27.179" v="22816" actId="20577"/>
          <ac:spMkLst>
            <pc:docMk/>
            <pc:sldMk cId="3358436603" sldId="286"/>
            <ac:spMk id="2" creationId="{3350B358-32DB-4CAF-89B4-45B6AFF0B0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78864D8-D4EA-4630-8C2E-104DAD0E0EE3}" type="datetime4">
              <a:rPr lang="ja-JP" altLang="en-US" smtClean="0">
                <a:latin typeface="Meiryo UI" panose="020B0604030504040204" pitchFamily="50" charset="-128"/>
                <a:ea typeface="Meiryo UI" panose="020B0604030504040204" pitchFamily="50" charset="-128"/>
              </a:rPr>
              <a:t>2024年1月30日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15F51FCC-6853-4383-B2F8-998AA394481E}" type="datetime4">
              <a:rPr lang="ja-JP" altLang="en-US" smtClean="0"/>
              <a:pPr/>
              <a:t>2024年1月30日</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2869989-EB00-4EE7-BCB5-25BDC5BB29F8}" type="slidenum">
              <a:rPr lang="en-US" altLang="ja-JP" smtClean="0"/>
              <a:pPr/>
              <a:t>‹#›</a:t>
            </a:fld>
            <a:endParaRPr lang="ja-JP"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5" name="グループ 4"/>
          <p:cNvGrpSpPr/>
          <p:nvPr userDrawn="1"/>
        </p:nvGrpSpPr>
        <p:grpSpPr bwMode="hidden">
          <a:xfrm>
            <a:off x="-1" y="0"/>
            <a:ext cx="12192002" cy="6858000"/>
            <a:chOff x="-1" y="0"/>
            <a:chExt cx="12192002" cy="6858000"/>
          </a:xfrm>
        </p:grpSpPr>
        <p:cxnSp>
          <p:nvCxnSpPr>
            <p:cNvPr id="6" name="直線​​コネク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グループ 22"/>
            <p:cNvGrpSpPr/>
            <p:nvPr userDrawn="1"/>
          </p:nvGrpSpPr>
          <p:grpSpPr bwMode="hidden">
            <a:xfrm>
              <a:off x="-1" y="0"/>
              <a:ext cx="12192001" cy="6858000"/>
              <a:chOff x="-1" y="0"/>
              <a:chExt cx="12192001" cy="6858000"/>
            </a:xfrm>
          </p:grpSpPr>
          <p:cxnSp>
            <p:nvCxnSpPr>
              <p:cNvPr id="41" name="直線​​コネク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 45"/>
              <p:cNvGrpSpPr/>
              <p:nvPr/>
            </p:nvGrpSpPr>
            <p:grpSpPr bwMode="hidden">
              <a:xfrm>
                <a:off x="6327885" y="0"/>
                <a:ext cx="5864115" cy="5898673"/>
                <a:chOff x="6327885" y="0"/>
                <a:chExt cx="5864115" cy="5898673"/>
              </a:xfrm>
            </p:grpSpPr>
            <p:cxnSp>
              <p:nvCxnSpPr>
                <p:cNvPr id="52" name="直線​​コネク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コネク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グループ 23"/>
            <p:cNvGrpSpPr/>
            <p:nvPr userDrawn="1"/>
          </p:nvGrpSpPr>
          <p:grpSpPr bwMode="hidden">
            <a:xfrm flipH="1">
              <a:off x="0" y="0"/>
              <a:ext cx="12192001" cy="6858000"/>
              <a:chOff x="-1" y="0"/>
              <a:chExt cx="12192001" cy="6858000"/>
            </a:xfrm>
          </p:grpSpPr>
          <p:cxnSp>
            <p:nvCxnSpPr>
              <p:cNvPr id="25" name="直線コネク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 29"/>
              <p:cNvGrpSpPr/>
              <p:nvPr/>
            </p:nvGrpSpPr>
            <p:grpSpPr bwMode="hidden">
              <a:xfrm>
                <a:off x="6327885" y="0"/>
                <a:ext cx="5864115" cy="5898673"/>
                <a:chOff x="6327885" y="0"/>
                <a:chExt cx="5864115" cy="5898673"/>
              </a:xfrm>
            </p:grpSpPr>
            <p:cxnSp>
              <p:nvCxnSpPr>
                <p:cNvPr id="36" name="直線​​コネク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a:t>マスター字幕の書式設定</a:t>
            </a:r>
            <a:endParaRPr lang="ja-JP" altLang="en-US" noProof="0" dirty="0"/>
          </a:p>
        </p:txBody>
      </p:sp>
      <p:cxnSp>
        <p:nvCxnSpPr>
          <p:cNvPr id="58" name="直線​​コネク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D1C799B7-DFCE-442E-BEA5-577B982B342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B40BF0E7-C3EA-4D24-A075-21829977F01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09314" y="489856"/>
            <a:ext cx="1687286" cy="5301343"/>
          </a:xfrm>
        </p:spPr>
        <p:txBody>
          <a:bodyPr vert="eaVert" rtlCol="0"/>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1295399" y="489856"/>
            <a:ext cx="7587344" cy="5301343"/>
          </a:xfrm>
        </p:spPr>
        <p:txBody>
          <a:bodyPr vert="eaVert" rtlCol="0"/>
          <a:lstStyle/>
          <a:p>
            <a:pPr lvl="0" rtl="0"/>
            <a:r>
              <a:rPr lang="ja-JP" altLang="en-US" noProof="0" dirty="0"/>
              <a:t>クリックしてマスター テキストのスタイルを編集</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7" name="フッター プレースホルダー 4">
            <a:extLst>
              <a:ext uri="{FF2B5EF4-FFF2-40B4-BE49-F238E27FC236}">
                <a16:creationId xmlns:a16="http://schemas.microsoft.com/office/drawing/2014/main" id="{B42059D4-5280-43A3-828F-33D7C2A5E076}"/>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8" name="図 7">
            <a:extLst>
              <a:ext uri="{FF2B5EF4-FFF2-40B4-BE49-F238E27FC236}">
                <a16:creationId xmlns:a16="http://schemas.microsoft.com/office/drawing/2014/main" id="{323F22A8-A6F6-4DE2-BB0D-008A21C6D7EE}"/>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フッター プレースホルダー 4"/>
          <p:cNvSpPr>
            <a:spLocks noGrp="1"/>
          </p:cNvSpPr>
          <p:nvPr>
            <p:ph type="ftr" sz="quarter" idx="11"/>
          </p:nvPr>
        </p:nvSpPr>
        <p:spPr>
          <a:xfrm>
            <a:off x="2977543" y="6289679"/>
            <a:ext cx="6175647" cy="222436"/>
          </a:xfrm>
        </p:spPr>
        <p:txBody>
          <a:bodyPr rtlCol="0"/>
          <a:lstStyle/>
          <a:p>
            <a:pPr rtl="0"/>
            <a:endParaRPr lang="ja-JP" altLang="en-US" noProof="0" dirty="0"/>
          </a:p>
        </p:txBody>
      </p:sp>
      <p:sp>
        <p:nvSpPr>
          <p:cNvPr id="4" name="日付プレースホルダー 3"/>
          <p:cNvSpPr>
            <a:spLocks noGrp="1"/>
          </p:cNvSpPr>
          <p:nvPr>
            <p:ph type="dt" sz="half" idx="10"/>
          </p:nvPr>
        </p:nvSpPr>
        <p:spPr/>
        <p:txBody>
          <a:bodyPr rtlCol="0"/>
          <a:lstStyle/>
          <a:p>
            <a:pPr rtl="0"/>
            <a:endParaRPr lang="en-US"/>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pic>
        <p:nvPicPr>
          <p:cNvPr id="12" name="図 11">
            <a:extLst>
              <a:ext uri="{FF2B5EF4-FFF2-40B4-BE49-F238E27FC236}">
                <a16:creationId xmlns:a16="http://schemas.microsoft.com/office/drawing/2014/main" id="{E370D685-E76A-42E5-BCB5-651E1DAE9D4D}"/>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グループ 6"/>
          <p:cNvGrpSpPr/>
          <p:nvPr userDrawn="1"/>
        </p:nvGrpSpPr>
        <p:grpSpPr bwMode="hidden">
          <a:xfrm>
            <a:off x="-1" y="0"/>
            <a:ext cx="12192002" cy="6858000"/>
            <a:chOff x="-1" y="0"/>
            <a:chExt cx="12192002" cy="6858000"/>
          </a:xfrm>
        </p:grpSpPr>
        <p:cxnSp>
          <p:nvCxnSpPr>
            <p:cNvPr id="8" name="直線​​コネクタ(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グループ 23"/>
            <p:cNvGrpSpPr/>
            <p:nvPr userDrawn="1"/>
          </p:nvGrpSpPr>
          <p:grpSpPr bwMode="hidden">
            <a:xfrm>
              <a:off x="-1" y="0"/>
              <a:ext cx="12192001" cy="6858000"/>
              <a:chOff x="-1" y="0"/>
              <a:chExt cx="12192001" cy="6858000"/>
            </a:xfrm>
          </p:grpSpPr>
          <p:cxnSp>
            <p:nvCxnSpPr>
              <p:cNvPr id="42" name="直線​​コネク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グループ 46"/>
              <p:cNvGrpSpPr/>
              <p:nvPr/>
            </p:nvGrpSpPr>
            <p:grpSpPr bwMode="hidden">
              <a:xfrm>
                <a:off x="6327885" y="0"/>
                <a:ext cx="5864115" cy="5898673"/>
                <a:chOff x="6327885" y="0"/>
                <a:chExt cx="5864115" cy="5898673"/>
              </a:xfrm>
            </p:grpSpPr>
            <p:cxnSp>
              <p:nvCxnSpPr>
                <p:cNvPr id="53" name="直線​​コネク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コネク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 24"/>
            <p:cNvGrpSpPr/>
            <p:nvPr userDrawn="1"/>
          </p:nvGrpSpPr>
          <p:grpSpPr bwMode="hidden">
            <a:xfrm flipH="1">
              <a:off x="0" y="0"/>
              <a:ext cx="12192001" cy="6858000"/>
              <a:chOff x="-1" y="0"/>
              <a:chExt cx="12192001" cy="6858000"/>
            </a:xfrm>
          </p:grpSpPr>
          <p:cxnSp>
            <p:nvCxnSpPr>
              <p:cNvPr id="26" name="直線コネク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グループ 30"/>
              <p:cNvGrpSpPr/>
              <p:nvPr/>
            </p:nvGrpSpPr>
            <p:grpSpPr bwMode="hidden">
              <a:xfrm>
                <a:off x="6327885" y="0"/>
                <a:ext cx="5864115" cy="5898673"/>
                <a:chOff x="6327885" y="0"/>
                <a:chExt cx="5864115" cy="5898673"/>
              </a:xfrm>
            </p:grpSpPr>
            <p:cxnSp>
              <p:nvCxnSpPr>
                <p:cNvPr id="37" name="直線​​コネク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コネク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ja-JP" altLang="en-US" noProof="0"/>
              <a:t>マスター テキストの書式設定</a:t>
            </a:r>
          </a:p>
        </p:txBody>
      </p:sp>
      <p:cxnSp>
        <p:nvCxnSpPr>
          <p:cNvPr id="58" name="直線​​コネク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endParaRPr lang="en-US"/>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8" name="フッター プレースホルダー 4">
            <a:extLst>
              <a:ext uri="{FF2B5EF4-FFF2-40B4-BE49-F238E27FC236}">
                <a16:creationId xmlns:a16="http://schemas.microsoft.com/office/drawing/2014/main" id="{2C699269-D660-406A-9243-BADDC93234EF}"/>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9" name="図 8">
            <a:extLst>
              <a:ext uri="{FF2B5EF4-FFF2-40B4-BE49-F238E27FC236}">
                <a16:creationId xmlns:a16="http://schemas.microsoft.com/office/drawing/2014/main" id="{4ADAC94F-587D-46D1-A0E2-DF18DDFCBEDC}"/>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endParaRPr lang="en-US"/>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10" name="フッター プレースホルダー 4">
            <a:extLst>
              <a:ext uri="{FF2B5EF4-FFF2-40B4-BE49-F238E27FC236}">
                <a16:creationId xmlns:a16="http://schemas.microsoft.com/office/drawing/2014/main" id="{703C9806-B86C-436F-A1E1-A0B6F48F99F4}"/>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11" name="図 10">
            <a:extLst>
              <a:ext uri="{FF2B5EF4-FFF2-40B4-BE49-F238E27FC236}">
                <a16:creationId xmlns:a16="http://schemas.microsoft.com/office/drawing/2014/main" id="{922BDB65-F3D3-41C1-88DF-AF0CD4469920}"/>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endParaRPr lang="en-US"/>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
        <p:nvSpPr>
          <p:cNvPr id="6" name="フッター プレースホルダー 4">
            <a:extLst>
              <a:ext uri="{FF2B5EF4-FFF2-40B4-BE49-F238E27FC236}">
                <a16:creationId xmlns:a16="http://schemas.microsoft.com/office/drawing/2014/main" id="{0CFD33B7-1405-4B82-9F4C-D62F5792080C}"/>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7" name="図 6">
            <a:extLst>
              <a:ext uri="{FF2B5EF4-FFF2-40B4-BE49-F238E27FC236}">
                <a16:creationId xmlns:a16="http://schemas.microsoft.com/office/drawing/2014/main" id="{8848FFEF-0A45-4FDF-8370-65FAE20ABA09}"/>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グループ 160"/>
          <p:cNvGrpSpPr/>
          <p:nvPr userDrawn="1"/>
        </p:nvGrpSpPr>
        <p:grpSpPr bwMode="hidden">
          <a:xfrm>
            <a:off x="-1" y="0"/>
            <a:ext cx="12192002" cy="6858000"/>
            <a:chOff x="-1" y="0"/>
            <a:chExt cx="12192002" cy="6858000"/>
          </a:xfrm>
        </p:grpSpPr>
        <p:cxnSp>
          <p:nvCxnSpPr>
            <p:cNvPr id="162" name="直線​​コネクタ(S)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S)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S)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コネクタ(S)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コネクタ(S)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コネクタ(S)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S)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コネクタ(S)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コネクタ(S)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S)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S)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グループ 177"/>
            <p:cNvGrpSpPr/>
            <p:nvPr userDrawn="1"/>
          </p:nvGrpSpPr>
          <p:grpSpPr bwMode="hidden">
            <a:xfrm>
              <a:off x="-1" y="0"/>
              <a:ext cx="12192001" cy="6858000"/>
              <a:chOff x="-1" y="0"/>
              <a:chExt cx="12192001" cy="6858000"/>
            </a:xfrm>
          </p:grpSpPr>
          <p:cxnSp>
            <p:nvCxnSpPr>
              <p:cNvPr id="196" name="直線​​コネク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グループ 200"/>
              <p:cNvGrpSpPr/>
              <p:nvPr/>
            </p:nvGrpSpPr>
            <p:grpSpPr bwMode="hidden">
              <a:xfrm>
                <a:off x="6327885" y="0"/>
                <a:ext cx="5864115" cy="5898673"/>
                <a:chOff x="6327885" y="0"/>
                <a:chExt cx="5864115" cy="5898673"/>
              </a:xfrm>
            </p:grpSpPr>
            <p:cxnSp>
              <p:nvCxnSpPr>
                <p:cNvPr id="207" name="直線​​コネク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S)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S)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グループ 178"/>
            <p:cNvGrpSpPr/>
            <p:nvPr userDrawn="1"/>
          </p:nvGrpSpPr>
          <p:grpSpPr bwMode="hidden">
            <a:xfrm flipH="1">
              <a:off x="0" y="0"/>
              <a:ext cx="12192001" cy="6858000"/>
              <a:chOff x="-1" y="0"/>
              <a:chExt cx="12192001" cy="6858000"/>
            </a:xfrm>
          </p:grpSpPr>
          <p:cxnSp>
            <p:nvCxnSpPr>
              <p:cNvPr id="180" name="直線​​コネク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グループ 184"/>
              <p:cNvGrpSpPr/>
              <p:nvPr/>
            </p:nvGrpSpPr>
            <p:grpSpPr bwMode="hidden">
              <a:xfrm>
                <a:off x="6327885" y="0"/>
                <a:ext cx="5864115" cy="5898673"/>
                <a:chOff x="6327885" y="0"/>
                <a:chExt cx="5864115" cy="5898673"/>
              </a:xfrm>
            </p:grpSpPr>
            <p:cxnSp>
              <p:nvCxnSpPr>
                <p:cNvPr id="191" name="直線​​コネク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S)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S)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コネク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コネクタ(S)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コネクタ(S)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コネクタ(S)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付プレースホルダー 211"/>
          <p:cNvSpPr>
            <a:spLocks noGrp="1"/>
          </p:cNvSpPr>
          <p:nvPr>
            <p:ph type="dt" sz="half" idx="10"/>
          </p:nvPr>
        </p:nvSpPr>
        <p:spPr/>
        <p:txBody>
          <a:bodyPr rtlCol="0"/>
          <a:lstStyle/>
          <a:p>
            <a:pPr rtl="0"/>
            <a:endParaRPr lang="en-US"/>
          </a:p>
        </p:txBody>
      </p:sp>
      <p:sp>
        <p:nvSpPr>
          <p:cNvPr id="214" name="スライド番号プレースホルダー 213"/>
          <p:cNvSpPr>
            <a:spLocks noGrp="1"/>
          </p:cNvSpPr>
          <p:nvPr>
            <p:ph type="sldNum" sz="quarter" idx="12"/>
          </p:nvPr>
        </p:nvSpPr>
        <p:spPr/>
        <p:txBody>
          <a:bodyPr rtlCol="0"/>
          <a:lstStyle/>
          <a:p>
            <a:pPr rtl="0"/>
            <a:fld id="{E31375A4-56A4-47D6-9801-1991572033F7}" type="slidenum">
              <a:rPr lang="en-US" altLang="ja-JP" noProof="0" smtClean="0"/>
              <a:pPr/>
              <a:t>‹#›</a:t>
            </a:fld>
            <a:endParaRPr lang="ja-JP" altLang="en-US" noProof="0" dirty="0"/>
          </a:p>
        </p:txBody>
      </p:sp>
      <p:sp>
        <p:nvSpPr>
          <p:cNvPr id="56" name="フッター プレースホルダー 4">
            <a:extLst>
              <a:ext uri="{FF2B5EF4-FFF2-40B4-BE49-F238E27FC236}">
                <a16:creationId xmlns:a16="http://schemas.microsoft.com/office/drawing/2014/main" id="{2AB060DE-4700-4EBF-8BFF-0B356BEFDE35}"/>
              </a:ext>
            </a:extLst>
          </p:cNvPr>
          <p:cNvSpPr>
            <a:spLocks noGrp="1"/>
          </p:cNvSpPr>
          <p:nvPr>
            <p:ph type="ftr" sz="quarter" idx="11"/>
          </p:nvPr>
        </p:nvSpPr>
        <p:spPr>
          <a:xfrm>
            <a:off x="2977543" y="6289679"/>
            <a:ext cx="6175647" cy="222436"/>
          </a:xfrm>
        </p:spPr>
        <p:txBody>
          <a:bodyPr rtlCol="0"/>
          <a:lstStyle/>
          <a:p>
            <a:pPr rtl="0"/>
            <a:endParaRPr lang="ja-JP" altLang="en-US" noProof="0" dirty="0"/>
          </a:p>
        </p:txBody>
      </p:sp>
      <p:pic>
        <p:nvPicPr>
          <p:cNvPr id="57" name="図 56">
            <a:extLst>
              <a:ext uri="{FF2B5EF4-FFF2-40B4-BE49-F238E27FC236}">
                <a16:creationId xmlns:a16="http://schemas.microsoft.com/office/drawing/2014/main" id="{232630C9-9306-4712-B60F-C6D0C4A05B47}"/>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グループ 8"/>
          <p:cNvGrpSpPr/>
          <p:nvPr userDrawn="1"/>
        </p:nvGrpSpPr>
        <p:grpSpPr bwMode="hidden">
          <a:xfrm>
            <a:off x="-1" y="0"/>
            <a:ext cx="12192002" cy="6858000"/>
            <a:chOff x="-1" y="0"/>
            <a:chExt cx="12192002" cy="6858000"/>
          </a:xfrm>
        </p:grpSpPr>
        <p:cxnSp>
          <p:nvCxnSpPr>
            <p:cNvPr id="10" name="直線​​コネク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 25"/>
            <p:cNvGrpSpPr/>
            <p:nvPr userDrawn="1"/>
          </p:nvGrpSpPr>
          <p:grpSpPr bwMode="hidden">
            <a:xfrm>
              <a:off x="-1" y="0"/>
              <a:ext cx="12192001" cy="6858000"/>
              <a:chOff x="-1" y="0"/>
              <a:chExt cx="12192001" cy="6858000"/>
            </a:xfrm>
          </p:grpSpPr>
          <p:cxnSp>
            <p:nvCxnSpPr>
              <p:cNvPr id="44" name="直線​​コネク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グループ 48"/>
              <p:cNvGrpSpPr/>
              <p:nvPr/>
            </p:nvGrpSpPr>
            <p:grpSpPr bwMode="hidden">
              <a:xfrm>
                <a:off x="6327885" y="0"/>
                <a:ext cx="5864115" cy="5898673"/>
                <a:chOff x="6327885" y="0"/>
                <a:chExt cx="5864115" cy="5898673"/>
              </a:xfrm>
            </p:grpSpPr>
            <p:cxnSp>
              <p:nvCxnSpPr>
                <p:cNvPr id="55" name="直線​​コネク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グループ 26"/>
            <p:cNvGrpSpPr/>
            <p:nvPr userDrawn="1"/>
          </p:nvGrpSpPr>
          <p:grpSpPr bwMode="hidden">
            <a:xfrm flipH="1">
              <a:off x="0" y="0"/>
              <a:ext cx="12192001" cy="6858000"/>
              <a:chOff x="-1" y="0"/>
              <a:chExt cx="12192001" cy="6858000"/>
            </a:xfrm>
          </p:grpSpPr>
          <p:cxnSp>
            <p:nvCxnSpPr>
              <p:cNvPr id="28" name="直線​​コネク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グループ 32"/>
              <p:cNvGrpSpPr/>
              <p:nvPr/>
            </p:nvGrpSpPr>
            <p:grpSpPr bwMode="hidden">
              <a:xfrm>
                <a:off x="6327885" y="0"/>
                <a:ext cx="5864115" cy="5898673"/>
                <a:chOff x="6327885" y="0"/>
                <a:chExt cx="5864115" cy="5898673"/>
              </a:xfrm>
            </p:grpSpPr>
            <p:cxnSp>
              <p:nvCxnSpPr>
                <p:cNvPr id="39" name="直線​​コネク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コネク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長方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3197" y="571500"/>
            <a:ext cx="6217920" cy="5547459"/>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cxnSp>
        <p:nvCxnSpPr>
          <p:cNvPr id="60" name="直線​​コネク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付プレースホルダー 4"/>
          <p:cNvSpPr>
            <a:spLocks noGrp="1"/>
          </p:cNvSpPr>
          <p:nvPr>
            <p:ph type="dt" sz="half" idx="10"/>
          </p:nvPr>
        </p:nvSpPr>
        <p:spPr/>
        <p:txBody>
          <a:bodyPr rtlCol="0"/>
          <a:lstStyle>
            <a:lvl1pPr>
              <a:defRPr>
                <a:solidFill>
                  <a:schemeClr val="bg1"/>
                </a:solidFill>
              </a:defRPr>
            </a:lvl1pPr>
          </a:lstStyle>
          <a:p>
            <a:pPr rtl="0"/>
            <a:endParaRPr lang="en-US"/>
          </a:p>
        </p:txBody>
      </p:sp>
      <p:sp>
        <p:nvSpPr>
          <p:cNvPr id="8" name="スライド番号プレースホルダー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en-US" altLang="ja-JP" noProof="0" smtClean="0"/>
              <a:pPr/>
              <a:t>‹#›</a:t>
            </a:fld>
            <a:endParaRPr lang="ja-JP" altLang="en-US" noProof="0" dirty="0"/>
          </a:p>
        </p:txBody>
      </p:sp>
      <p:sp>
        <p:nvSpPr>
          <p:cNvPr id="61" name="フッター プレースホルダー 4">
            <a:extLst>
              <a:ext uri="{FF2B5EF4-FFF2-40B4-BE49-F238E27FC236}">
                <a16:creationId xmlns:a16="http://schemas.microsoft.com/office/drawing/2014/main" id="{A86FAAFE-CF33-42AB-BBB3-4FFE1B885A91}"/>
              </a:ext>
            </a:extLst>
          </p:cNvPr>
          <p:cNvSpPr>
            <a:spLocks noGrp="1"/>
          </p:cNvSpPr>
          <p:nvPr>
            <p:ph type="ftr" sz="quarter" idx="11"/>
          </p:nvPr>
        </p:nvSpPr>
        <p:spPr>
          <a:xfrm>
            <a:off x="2977543" y="6289679"/>
            <a:ext cx="4286419" cy="222436"/>
          </a:xfrm>
        </p:spPr>
        <p:txBody>
          <a:bodyPr rtlCol="0"/>
          <a:lstStyle/>
          <a:p>
            <a:pPr rtl="0"/>
            <a:endParaRPr lang="ja-JP" altLang="en-US" noProof="0" dirty="0"/>
          </a:p>
        </p:txBody>
      </p:sp>
      <p:pic>
        <p:nvPicPr>
          <p:cNvPr id="62" name="図 61">
            <a:extLst>
              <a:ext uri="{FF2B5EF4-FFF2-40B4-BE49-F238E27FC236}">
                <a16:creationId xmlns:a16="http://schemas.microsoft.com/office/drawing/2014/main" id="{E819B7D0-58AE-4476-9A56-92CE01764F74}"/>
              </a:ext>
            </a:extLst>
          </p:cNvPr>
          <p:cNvPicPr>
            <a:picLocks noChangeAspect="1"/>
          </p:cNvPicPr>
          <p:nvPr userDrawn="1"/>
        </p:nvPicPr>
        <p:blipFill>
          <a:blip r:embed="rId2"/>
          <a:stretch>
            <a:fillRect/>
          </a:stretch>
        </p:blipFill>
        <p:spPr>
          <a:xfrm>
            <a:off x="607807" y="6187391"/>
            <a:ext cx="1747107" cy="649448"/>
          </a:xfrm>
          <a:prstGeom prst="rect">
            <a:avLst/>
          </a:prstGeom>
        </p:spPr>
      </p:pic>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グループ 7"/>
          <p:cNvGrpSpPr/>
          <p:nvPr/>
        </p:nvGrpSpPr>
        <p:grpSpPr bwMode="hidden">
          <a:xfrm>
            <a:off x="-1" y="0"/>
            <a:ext cx="12192002" cy="6858000"/>
            <a:chOff x="-1" y="0"/>
            <a:chExt cx="12192002" cy="6858000"/>
          </a:xfrm>
        </p:grpSpPr>
        <p:cxnSp>
          <p:nvCxnSpPr>
            <p:cNvPr id="9" name="直線コネク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グループ 24"/>
            <p:cNvGrpSpPr/>
            <p:nvPr/>
          </p:nvGrpSpPr>
          <p:grpSpPr bwMode="hidden">
            <a:xfrm>
              <a:off x="-1" y="0"/>
              <a:ext cx="12192001" cy="6858000"/>
              <a:chOff x="-1" y="0"/>
              <a:chExt cx="12192001" cy="6858000"/>
            </a:xfrm>
          </p:grpSpPr>
          <p:cxnSp>
            <p:nvCxnSpPr>
              <p:cNvPr id="43" name="直線​​コネク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グループ 47"/>
              <p:cNvGrpSpPr/>
              <p:nvPr/>
            </p:nvGrpSpPr>
            <p:grpSpPr bwMode="hidden">
              <a:xfrm>
                <a:off x="6327885" y="0"/>
                <a:ext cx="5864115" cy="5898673"/>
                <a:chOff x="6327885" y="0"/>
                <a:chExt cx="5864115" cy="5898673"/>
              </a:xfrm>
            </p:grpSpPr>
            <p:cxnSp>
              <p:nvCxnSpPr>
                <p:cNvPr id="54" name="直線​​コネク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コネク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グループ 25"/>
            <p:cNvGrpSpPr/>
            <p:nvPr/>
          </p:nvGrpSpPr>
          <p:grpSpPr bwMode="hidden">
            <a:xfrm flipH="1">
              <a:off x="0" y="0"/>
              <a:ext cx="12192001" cy="6858000"/>
              <a:chOff x="-1" y="0"/>
              <a:chExt cx="12192001" cy="6858000"/>
            </a:xfrm>
          </p:grpSpPr>
          <p:cxnSp>
            <p:nvCxnSpPr>
              <p:cNvPr id="27" name="直線​​コネクタ(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グループ 31"/>
              <p:cNvGrpSpPr/>
              <p:nvPr/>
            </p:nvGrpSpPr>
            <p:grpSpPr bwMode="hidden">
              <a:xfrm>
                <a:off x="6327885" y="0"/>
                <a:ext cx="5864115" cy="5898673"/>
                <a:chOff x="6327885" y="0"/>
                <a:chExt cx="5864115" cy="5898673"/>
              </a:xfrm>
            </p:grpSpPr>
            <p:cxnSp>
              <p:nvCxnSpPr>
                <p:cNvPr id="38" name="直線​​コネク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コネク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長方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cxnSp>
        <p:nvCxnSpPr>
          <p:cNvPr id="59" name="直線​​コネク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ja-JP" altLang="en-US" noProof="0"/>
              <a:t>マスター タイトルの書式設定</a:t>
            </a:r>
            <a:endParaRPr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グループ 95"/>
          <p:cNvGrpSpPr/>
          <p:nvPr userDrawn="1"/>
        </p:nvGrpSpPr>
        <p:grpSpPr bwMode="hidden">
          <a:xfrm>
            <a:off x="-1" y="-195943"/>
            <a:ext cx="12192002" cy="6858000"/>
            <a:chOff x="-1" y="0"/>
            <a:chExt cx="12192002" cy="6858000"/>
          </a:xfrm>
        </p:grpSpPr>
        <p:cxnSp>
          <p:nvCxnSpPr>
            <p:cNvPr id="97" name="直線​​コネク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グループ 112"/>
            <p:cNvGrpSpPr/>
            <p:nvPr userDrawn="1"/>
          </p:nvGrpSpPr>
          <p:grpSpPr bwMode="hidden">
            <a:xfrm>
              <a:off x="-1" y="0"/>
              <a:ext cx="12192001" cy="6858000"/>
              <a:chOff x="-1" y="0"/>
              <a:chExt cx="12192001" cy="6858000"/>
            </a:xfrm>
          </p:grpSpPr>
          <p:cxnSp>
            <p:nvCxnSpPr>
              <p:cNvPr id="131" name="直線​​コネク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グループ 135"/>
              <p:cNvGrpSpPr/>
              <p:nvPr/>
            </p:nvGrpSpPr>
            <p:grpSpPr bwMode="hidden">
              <a:xfrm>
                <a:off x="6327885" y="0"/>
                <a:ext cx="5864115" cy="5898673"/>
                <a:chOff x="6327885" y="0"/>
                <a:chExt cx="5864115" cy="5898673"/>
              </a:xfrm>
            </p:grpSpPr>
            <p:cxnSp>
              <p:nvCxnSpPr>
                <p:cNvPr id="142" name="直線​​コネク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グループ 113"/>
            <p:cNvGrpSpPr/>
            <p:nvPr userDrawn="1"/>
          </p:nvGrpSpPr>
          <p:grpSpPr bwMode="hidden">
            <a:xfrm flipH="1">
              <a:off x="0" y="0"/>
              <a:ext cx="12192001" cy="6858000"/>
              <a:chOff x="-1" y="0"/>
              <a:chExt cx="12192001" cy="6858000"/>
            </a:xfrm>
          </p:grpSpPr>
          <p:cxnSp>
            <p:nvCxnSpPr>
              <p:cNvPr id="115" name="直線​​コネク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グループ 119"/>
              <p:cNvGrpSpPr/>
              <p:nvPr/>
            </p:nvGrpSpPr>
            <p:grpSpPr bwMode="hidden">
              <a:xfrm>
                <a:off x="6327885" y="0"/>
                <a:ext cx="5864115" cy="5898673"/>
                <a:chOff x="6327885" y="0"/>
                <a:chExt cx="5864115" cy="5898673"/>
              </a:xfrm>
            </p:grpSpPr>
            <p:cxnSp>
              <p:nvCxnSpPr>
                <p:cNvPr id="126" name="直線​​コネク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コネク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タイトル プレースホルダー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cxnSp>
        <p:nvCxnSpPr>
          <p:cNvPr id="148" name="直線​​コネクタ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フッター プレースホルダー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4" name="日付プレースホルダー 3"/>
          <p:cNvSpPr>
            <a:spLocks noGrp="1"/>
          </p:cNvSpPr>
          <p:nvPr>
            <p:ph type="dt" sz="half" idx="2"/>
          </p:nvPr>
        </p:nvSpPr>
        <p:spPr>
          <a:xfrm>
            <a:off x="9294042" y="6289679"/>
            <a:ext cx="1332000"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b="1" kern="1200">
          <a:solidFill>
            <a:schemeClr val="accent1">
              <a:lumMod val="75000"/>
            </a:schemeClr>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1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ネットワークの話</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p:txBody>
          <a:bodyPr/>
          <a:lstStyle/>
          <a:p>
            <a:r>
              <a:rPr kumimoji="1" lang="ja-JP" altLang="en-US" dirty="0"/>
              <a:t>インフラを学ぶ際にネットワークを避けて通ることはできません。</a:t>
            </a:r>
            <a:endParaRPr kumimoji="1" lang="en-US" altLang="ja-JP" dirty="0"/>
          </a:p>
          <a:p>
            <a:pPr lvl="1"/>
            <a:r>
              <a:rPr lang="ja-JP" altLang="en-US" dirty="0"/>
              <a:t>というかインフラという職業の本質がネットワークであり、サーバとかはどっちかと言えばオマケの立ち位置です。</a:t>
            </a:r>
            <a:endParaRPr lang="en-US" altLang="ja-JP" dirty="0"/>
          </a:p>
          <a:p>
            <a:r>
              <a:rPr kumimoji="1" lang="en-US" altLang="ja-JP" dirty="0"/>
              <a:t>OSI</a:t>
            </a:r>
            <a:r>
              <a:rPr lang="en-US" altLang="ja-JP" dirty="0"/>
              <a:t>7</a:t>
            </a:r>
            <a:r>
              <a:rPr lang="ja-JP" altLang="en-US" dirty="0"/>
              <a:t>層モデルで話してもよいのですが、現実とは微妙に差異があるので、とりあえず</a:t>
            </a:r>
            <a:r>
              <a:rPr lang="en-US" altLang="ja-JP" dirty="0"/>
              <a:t>TCP/IP</a:t>
            </a:r>
            <a:r>
              <a:rPr lang="ja-JP" altLang="en-US" dirty="0"/>
              <a:t>スタックで話をします。</a:t>
            </a:r>
            <a:endParaRPr kumimoji="1" lang="ja-JP" altLang="en-US" dirty="0"/>
          </a:p>
        </p:txBody>
      </p:sp>
    </p:spTree>
    <p:extLst>
      <p:ext uri="{BB962C8B-B14F-4D97-AF65-F5344CB8AC3E}">
        <p14:creationId xmlns:p14="http://schemas.microsoft.com/office/powerpoint/2010/main" val="310272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lang="ja-JP" altLang="en-US" dirty="0"/>
              <a:t>トランスポート層１</a:t>
            </a:r>
            <a:endParaRPr kumimoji="1" lang="ja-JP" altLang="en-US" dirty="0"/>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9" y="1981202"/>
            <a:ext cx="9810082" cy="4043080"/>
          </a:xfrm>
        </p:spPr>
        <p:txBody>
          <a:bodyPr/>
          <a:lstStyle/>
          <a:p>
            <a:r>
              <a:rPr kumimoji="1" lang="en-US" altLang="ja-JP" dirty="0"/>
              <a:t>TCP</a:t>
            </a:r>
            <a:r>
              <a:rPr kumimoji="1" lang="ja-JP" altLang="en-US" dirty="0"/>
              <a:t>は</a:t>
            </a:r>
            <a:r>
              <a:rPr kumimoji="1" lang="en-US" altLang="ja-JP" dirty="0" err="1"/>
              <a:t>Tranmission</a:t>
            </a:r>
            <a:r>
              <a:rPr kumimoji="1" lang="en-US" altLang="ja-JP" dirty="0"/>
              <a:t> Control Protocol</a:t>
            </a:r>
            <a:r>
              <a:rPr kumimoji="1" lang="ja-JP" altLang="en-US" dirty="0"/>
              <a:t>、</a:t>
            </a:r>
            <a:r>
              <a:rPr kumimoji="1" lang="en-US" altLang="ja-JP" dirty="0"/>
              <a:t>UDP</a:t>
            </a:r>
            <a:r>
              <a:rPr kumimoji="1" lang="ja-JP" altLang="en-US" dirty="0"/>
              <a:t>は</a:t>
            </a:r>
            <a:r>
              <a:rPr kumimoji="1" lang="en-US" altLang="ja-JP" dirty="0"/>
              <a:t>User Datagram Protocol</a:t>
            </a:r>
            <a:r>
              <a:rPr kumimoji="1" lang="ja-JP" altLang="en-US" dirty="0"/>
              <a:t>の略です。覚えなくていいです。</a:t>
            </a:r>
            <a:endParaRPr kumimoji="1" lang="en-US" altLang="ja-JP" dirty="0"/>
          </a:p>
          <a:p>
            <a:r>
              <a:rPr lang="en-US" altLang="ja-JP" dirty="0"/>
              <a:t>TCP</a:t>
            </a:r>
            <a:r>
              <a:rPr lang="ja-JP" altLang="en-US" dirty="0"/>
              <a:t>は「相手に到達することを確認するプロトコル」「送ったパケットの順番を担保するためのプロトコル」です。</a:t>
            </a:r>
            <a:endParaRPr lang="en-US" altLang="ja-JP" dirty="0"/>
          </a:p>
          <a:p>
            <a:r>
              <a:rPr kumimoji="1" lang="en-US" altLang="ja-JP" dirty="0"/>
              <a:t>UDP</a:t>
            </a:r>
            <a:r>
              <a:rPr kumimoji="1" lang="ja-JP" altLang="en-US" dirty="0"/>
              <a:t>はその逆。「相手にデータが届いたかどうかを確認しない」「送ったデータの順番もどうでもいい」プロトコルです。</a:t>
            </a:r>
            <a:endParaRPr kumimoji="1" lang="en-US" altLang="ja-JP" dirty="0"/>
          </a:p>
          <a:p>
            <a:pPr lvl="1"/>
            <a:r>
              <a:rPr lang="ja-JP" altLang="en-US" dirty="0"/>
              <a:t>はいそこ、</a:t>
            </a:r>
            <a:r>
              <a:rPr lang="en-US" altLang="ja-JP" dirty="0"/>
              <a:t>UDP</a:t>
            </a:r>
            <a:r>
              <a:rPr lang="ja-JP" altLang="en-US" dirty="0"/>
              <a:t>使い物にならんじゃんとか思った人、脳みそが固いです。ほぐして。</a:t>
            </a:r>
            <a:endParaRPr lang="en-US" altLang="ja-JP" dirty="0"/>
          </a:p>
          <a:p>
            <a:r>
              <a:rPr kumimoji="1" lang="en-US" altLang="ja-JP" dirty="0"/>
              <a:t>TCP</a:t>
            </a:r>
            <a:r>
              <a:rPr kumimoji="1" lang="ja-JP" altLang="en-US" dirty="0"/>
              <a:t>はまあ現代の通信ではほとんどこれを使用するので、おなじみでしょう。</a:t>
            </a:r>
            <a:endParaRPr kumimoji="1" lang="en-US" altLang="ja-JP" dirty="0"/>
          </a:p>
          <a:p>
            <a:r>
              <a:rPr lang="ja-JP" altLang="en-US" dirty="0"/>
              <a:t>じゃあ</a:t>
            </a:r>
            <a:r>
              <a:rPr lang="en-US" altLang="ja-JP" dirty="0"/>
              <a:t>UDP</a:t>
            </a:r>
            <a:r>
              <a:rPr lang="ja-JP" altLang="en-US" dirty="0"/>
              <a:t>ってどんな時に使われているんでしょうね？</a:t>
            </a:r>
            <a:endParaRPr kumimoji="1" lang="ja-JP" altLang="en-US" dirty="0"/>
          </a:p>
        </p:txBody>
      </p:sp>
    </p:spTree>
    <p:extLst>
      <p:ext uri="{BB962C8B-B14F-4D97-AF65-F5344CB8AC3E}">
        <p14:creationId xmlns:p14="http://schemas.microsoft.com/office/powerpoint/2010/main" val="267525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lang="ja-JP" altLang="en-US" dirty="0"/>
              <a:t>トランスポート層２</a:t>
            </a:r>
            <a:endParaRPr kumimoji="1" lang="ja-JP" altLang="en-US" dirty="0"/>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9" y="1981202"/>
            <a:ext cx="9810082" cy="4043080"/>
          </a:xfrm>
        </p:spPr>
        <p:txBody>
          <a:bodyPr/>
          <a:lstStyle/>
          <a:p>
            <a:r>
              <a:rPr kumimoji="1" lang="en-US" altLang="ja-JP" dirty="0"/>
              <a:t>UDP</a:t>
            </a:r>
            <a:r>
              <a:rPr kumimoji="1" lang="ja-JP" altLang="en-US" dirty="0"/>
              <a:t>の強みとは、その特徴そのものです。つまり、</a:t>
            </a:r>
            <a:endParaRPr kumimoji="1" lang="en-US" altLang="ja-JP" dirty="0"/>
          </a:p>
          <a:p>
            <a:pPr lvl="1"/>
            <a:r>
              <a:rPr lang="ja-JP" altLang="en-US" dirty="0"/>
              <a:t>「相手に到達したかを確認しない」「到着順序もどうでもいい」＝「データの再送が行われない」です。</a:t>
            </a:r>
            <a:endParaRPr lang="en-US" altLang="ja-JP" dirty="0"/>
          </a:p>
          <a:p>
            <a:pPr lvl="1"/>
            <a:r>
              <a:rPr lang="ja-JP" altLang="en-US" dirty="0"/>
              <a:t>これはつまり、言い換えれば「内容の正確性よりも速度を重視しなければならない」状況において、</a:t>
            </a:r>
            <a:r>
              <a:rPr lang="en-US" altLang="ja-JP" dirty="0"/>
              <a:t>TCP</a:t>
            </a:r>
            <a:r>
              <a:rPr lang="ja-JP" altLang="en-US" dirty="0"/>
              <a:t>では実現できないことを実現できます。</a:t>
            </a:r>
            <a:endParaRPr lang="en-US" altLang="ja-JP" dirty="0"/>
          </a:p>
          <a:p>
            <a:r>
              <a:rPr lang="ja-JP" altLang="en-US" dirty="0"/>
              <a:t>何に使ってるか、って皆さん大好きでしょう、リアルタイムライブビデオチャットとか。薄着の女の子とおしゃべりするの好きでしょ？</a:t>
            </a:r>
            <a:endParaRPr lang="en-US" altLang="ja-JP" dirty="0"/>
          </a:p>
          <a:p>
            <a:r>
              <a:rPr lang="ja-JP" altLang="en-US" dirty="0"/>
              <a:t>つまりそういうことです。特に、映像データなどは一部が届かなかったり順序が入れ替わったとしても、画面のどっかがちょっと崩れるくらいで致命傷じゃありません。音声データもそうです。</a:t>
            </a:r>
            <a:endParaRPr lang="en-US" altLang="ja-JP" dirty="0"/>
          </a:p>
          <a:p>
            <a:r>
              <a:rPr lang="ja-JP" altLang="en-US" dirty="0"/>
              <a:t>また、電話もそうです。なんか喋ってるのにネットワーク品質の問題で再送が起きてて「無音状態」が起きるより、「届いたデータだけでぶちぶち切れてるけど音が鳴ってる」ほうが電話としては正しいと思いませんか。</a:t>
            </a:r>
            <a:endParaRPr lang="en-US" altLang="ja-JP" dirty="0"/>
          </a:p>
        </p:txBody>
      </p:sp>
    </p:spTree>
    <p:extLst>
      <p:ext uri="{BB962C8B-B14F-4D97-AF65-F5344CB8AC3E}">
        <p14:creationId xmlns:p14="http://schemas.microsoft.com/office/powerpoint/2010/main" val="298235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lang="ja-JP" altLang="en-US" dirty="0"/>
              <a:t>トランスポート層３</a:t>
            </a:r>
            <a:endParaRPr kumimoji="1" lang="ja-JP" altLang="en-US" dirty="0"/>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9" y="1981202"/>
            <a:ext cx="9810082" cy="4043080"/>
          </a:xfrm>
        </p:spPr>
        <p:txBody>
          <a:bodyPr/>
          <a:lstStyle/>
          <a:p>
            <a:r>
              <a:rPr lang="ja-JP" altLang="en-US" dirty="0"/>
              <a:t>このように、</a:t>
            </a:r>
            <a:r>
              <a:rPr lang="en-US" altLang="ja-JP" dirty="0"/>
              <a:t>TCP</a:t>
            </a:r>
            <a:r>
              <a:rPr lang="ja-JP" altLang="en-US" dirty="0"/>
              <a:t>にも</a:t>
            </a:r>
            <a:r>
              <a:rPr lang="en-US" altLang="ja-JP" dirty="0"/>
              <a:t>UDP</a:t>
            </a:r>
            <a:r>
              <a:rPr lang="ja-JP" altLang="en-US" dirty="0"/>
              <a:t>にも大事な役割があり、頭から決めてかかってはいけません。</a:t>
            </a:r>
            <a:endParaRPr lang="en-US" altLang="ja-JP" dirty="0"/>
          </a:p>
          <a:p>
            <a:pPr lvl="1"/>
            <a:r>
              <a:rPr lang="ja-JP" altLang="en-US" dirty="0"/>
              <a:t>視野が狭まっている、ということです。</a:t>
            </a:r>
            <a:endParaRPr lang="en-US" altLang="ja-JP" dirty="0"/>
          </a:p>
          <a:p>
            <a:pPr lvl="1"/>
            <a:r>
              <a:rPr lang="ja-JP" altLang="en-US" dirty="0"/>
              <a:t>そんなものがあること自体、「何か意味があるのではないか」と自分の感覚そのものを疑う、という行動がとれていなければならない試金石ともいえるでしょう。</a:t>
            </a:r>
            <a:endParaRPr lang="en-US" altLang="ja-JP" dirty="0"/>
          </a:p>
          <a:p>
            <a:r>
              <a:rPr lang="ja-JP" altLang="en-US" dirty="0"/>
              <a:t>さて、</a:t>
            </a:r>
            <a:r>
              <a:rPr lang="en-US" altLang="ja-JP" dirty="0"/>
              <a:t>TCP</a:t>
            </a:r>
            <a:r>
              <a:rPr lang="ja-JP" altLang="en-US" dirty="0"/>
              <a:t>も</a:t>
            </a:r>
            <a:r>
              <a:rPr lang="en-US" altLang="ja-JP" dirty="0"/>
              <a:t>UDP</a:t>
            </a:r>
            <a:r>
              <a:rPr lang="ja-JP" altLang="en-US" dirty="0"/>
              <a:t>もこの層で「どっち使うか？」と「何番のポートに向けて通信するか？」を決定するのがこの層、ということになります。</a:t>
            </a:r>
            <a:endParaRPr lang="en-US" altLang="ja-JP" dirty="0"/>
          </a:p>
          <a:p>
            <a:r>
              <a:rPr lang="ja-JP" altLang="en-US" dirty="0"/>
              <a:t>なお、</a:t>
            </a:r>
            <a:r>
              <a:rPr lang="en-US" altLang="ja-JP" dirty="0"/>
              <a:t>SYN</a:t>
            </a:r>
            <a:r>
              <a:rPr lang="ja-JP" altLang="en-US" dirty="0"/>
              <a:t>とか</a:t>
            </a:r>
            <a:r>
              <a:rPr lang="en-US" altLang="ja-JP" dirty="0"/>
              <a:t>Ack</a:t>
            </a:r>
            <a:r>
              <a:rPr lang="ja-JP" altLang="en-US" dirty="0"/>
              <a:t>とか</a:t>
            </a:r>
            <a:r>
              <a:rPr lang="en-US" altLang="ja-JP" dirty="0"/>
              <a:t>FIN</a:t>
            </a:r>
            <a:r>
              <a:rPr lang="ja-JP" altLang="en-US" dirty="0"/>
              <a:t>とかパケットキャプチャをしたときに飛び交うのは</a:t>
            </a:r>
            <a:r>
              <a:rPr lang="en-US" altLang="ja-JP" dirty="0"/>
              <a:t>TCP</a:t>
            </a:r>
            <a:r>
              <a:rPr lang="ja-JP" altLang="en-US" dirty="0"/>
              <a:t>のフラグのことです。</a:t>
            </a:r>
            <a:endParaRPr lang="en-US" altLang="ja-JP" dirty="0"/>
          </a:p>
          <a:p>
            <a:pPr lvl="1"/>
            <a:r>
              <a:rPr lang="ja-JP" altLang="en-US" dirty="0"/>
              <a:t>いわゆる「通信のセッション」とはこの</a:t>
            </a:r>
            <a:r>
              <a:rPr lang="en-US" altLang="ja-JP" dirty="0"/>
              <a:t>TCP</a:t>
            </a:r>
            <a:r>
              <a:rPr lang="ja-JP" altLang="en-US" dirty="0"/>
              <a:t>のスリーウェイハンドシェイクによる「セッションの開始」とその終了までのことを指しています。</a:t>
            </a:r>
            <a:endParaRPr lang="en-US" altLang="ja-JP" dirty="0"/>
          </a:p>
          <a:p>
            <a:pPr lvl="1"/>
            <a:r>
              <a:rPr lang="ja-JP" altLang="en-US" dirty="0"/>
              <a:t>当然</a:t>
            </a:r>
            <a:r>
              <a:rPr lang="en-US" altLang="ja-JP" dirty="0"/>
              <a:t>UDP</a:t>
            </a:r>
            <a:r>
              <a:rPr lang="ja-JP" altLang="en-US" dirty="0"/>
              <a:t>にはそんなもんありません。このフラグをもとに</a:t>
            </a:r>
            <a:r>
              <a:rPr lang="en-US" altLang="ja-JP" dirty="0"/>
              <a:t>TCP</a:t>
            </a:r>
            <a:r>
              <a:rPr lang="ja-JP" altLang="en-US" dirty="0"/>
              <a:t>はパケットの再送を行ったりします。</a:t>
            </a:r>
            <a:endParaRPr lang="en-US" altLang="ja-JP" dirty="0"/>
          </a:p>
        </p:txBody>
      </p:sp>
    </p:spTree>
    <p:extLst>
      <p:ext uri="{BB962C8B-B14F-4D97-AF65-F5344CB8AC3E}">
        <p14:creationId xmlns:p14="http://schemas.microsoft.com/office/powerpoint/2010/main" val="155542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1943C2F-6CAE-9D6C-23C8-D3E7C6B3D6D6}"/>
              </a:ext>
            </a:extLst>
          </p:cNvPr>
          <p:cNvSpPr/>
          <p:nvPr/>
        </p:nvSpPr>
        <p:spPr>
          <a:xfrm>
            <a:off x="1086518" y="4894724"/>
            <a:ext cx="2753961" cy="7745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アプリケーション層</a:t>
            </a:r>
          </a:p>
        </p:txBody>
      </p:sp>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アプリケーション層１</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9" y="1981202"/>
            <a:ext cx="9810082" cy="2741406"/>
          </a:xfrm>
        </p:spPr>
        <p:txBody>
          <a:bodyPr>
            <a:normAutofit lnSpcReduction="10000"/>
          </a:bodyPr>
          <a:lstStyle/>
          <a:p>
            <a:r>
              <a:rPr kumimoji="1" lang="ja-JP" altLang="en-US" dirty="0"/>
              <a:t>ようやく最後、アプリケーション層です。</a:t>
            </a:r>
            <a:endParaRPr kumimoji="1" lang="en-US" altLang="ja-JP" dirty="0"/>
          </a:p>
          <a:p>
            <a:r>
              <a:rPr lang="ja-JP" altLang="en-US" dirty="0"/>
              <a:t>もっともなじみ深く、そして最もややこしく、最も種類が多く、自由度も高いため、多岐にわたるところです。</a:t>
            </a:r>
            <a:endParaRPr lang="en-US" altLang="ja-JP" dirty="0"/>
          </a:p>
          <a:p>
            <a:r>
              <a:rPr kumimoji="1" lang="ja-JP" altLang="en-US" dirty="0"/>
              <a:t>つまり、ここの層とは要するに通信するソフトウェアアプリケーションが勝手につくっていいところ、ということです。</a:t>
            </a:r>
            <a:endParaRPr kumimoji="1" lang="en-US" altLang="ja-JP" dirty="0"/>
          </a:p>
          <a:p>
            <a:r>
              <a:rPr lang="ja-JP" altLang="en-US" dirty="0"/>
              <a:t>こういう自由度があるのは、この層が末端であるためですね。</a:t>
            </a:r>
            <a:endParaRPr lang="en-US" altLang="ja-JP" dirty="0"/>
          </a:p>
          <a:p>
            <a:pPr lvl="1"/>
            <a:r>
              <a:rPr kumimoji="1" lang="ja-JP" altLang="en-US" dirty="0"/>
              <a:t>こういう自由度があるのは、こことネットワークアクセス層だけです。</a:t>
            </a:r>
          </a:p>
        </p:txBody>
      </p:sp>
      <p:sp>
        <p:nvSpPr>
          <p:cNvPr id="8" name="正方形/長方形 7">
            <a:extLst>
              <a:ext uri="{FF2B5EF4-FFF2-40B4-BE49-F238E27FC236}">
                <a16:creationId xmlns:a16="http://schemas.microsoft.com/office/drawing/2014/main" id="{7A41F845-6498-910F-A355-8036C317F628}"/>
              </a:ext>
            </a:extLst>
          </p:cNvPr>
          <p:cNvSpPr/>
          <p:nvPr/>
        </p:nvSpPr>
        <p:spPr>
          <a:xfrm>
            <a:off x="4733358" y="4894724"/>
            <a:ext cx="774545" cy="2782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t>http</a:t>
            </a:r>
            <a:endParaRPr kumimoji="1" lang="ja-JP" altLang="en-US" dirty="0"/>
          </a:p>
        </p:txBody>
      </p:sp>
      <p:sp>
        <p:nvSpPr>
          <p:cNvPr id="9" name="正方形/長方形 8">
            <a:extLst>
              <a:ext uri="{FF2B5EF4-FFF2-40B4-BE49-F238E27FC236}">
                <a16:creationId xmlns:a16="http://schemas.microsoft.com/office/drawing/2014/main" id="{89DD7556-DD3E-C9C7-BF3A-84A24BB869D1}"/>
              </a:ext>
            </a:extLst>
          </p:cNvPr>
          <p:cNvSpPr/>
          <p:nvPr/>
        </p:nvSpPr>
        <p:spPr>
          <a:xfrm>
            <a:off x="5509808" y="4895850"/>
            <a:ext cx="774545" cy="2782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t>ftp</a:t>
            </a:r>
            <a:endParaRPr kumimoji="1" lang="ja-JP" altLang="en-US" dirty="0"/>
          </a:p>
        </p:txBody>
      </p:sp>
      <p:sp>
        <p:nvSpPr>
          <p:cNvPr id="10" name="正方形/長方形 9">
            <a:extLst>
              <a:ext uri="{FF2B5EF4-FFF2-40B4-BE49-F238E27FC236}">
                <a16:creationId xmlns:a16="http://schemas.microsoft.com/office/drawing/2014/main" id="{44BC63E8-791E-6960-812C-1719DF6B3727}"/>
              </a:ext>
            </a:extLst>
          </p:cNvPr>
          <p:cNvSpPr/>
          <p:nvPr/>
        </p:nvSpPr>
        <p:spPr>
          <a:xfrm>
            <a:off x="6288163" y="4896976"/>
            <a:ext cx="774545" cy="2782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t>IMAP</a:t>
            </a:r>
            <a:endParaRPr kumimoji="1" lang="ja-JP" altLang="en-US" dirty="0"/>
          </a:p>
        </p:txBody>
      </p:sp>
      <p:sp>
        <p:nvSpPr>
          <p:cNvPr id="11" name="正方形/長方形 10">
            <a:extLst>
              <a:ext uri="{FF2B5EF4-FFF2-40B4-BE49-F238E27FC236}">
                <a16:creationId xmlns:a16="http://schemas.microsoft.com/office/drawing/2014/main" id="{29E79FDB-EBC1-CA76-6605-B584212B6C8D}"/>
              </a:ext>
            </a:extLst>
          </p:cNvPr>
          <p:cNvSpPr/>
          <p:nvPr/>
        </p:nvSpPr>
        <p:spPr>
          <a:xfrm>
            <a:off x="7066518" y="4898841"/>
            <a:ext cx="774545" cy="2782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t>smtp</a:t>
            </a:r>
            <a:endParaRPr kumimoji="1" lang="ja-JP" altLang="en-US" dirty="0"/>
          </a:p>
        </p:txBody>
      </p:sp>
      <p:sp>
        <p:nvSpPr>
          <p:cNvPr id="12" name="正方形/長方形 11">
            <a:extLst>
              <a:ext uri="{FF2B5EF4-FFF2-40B4-BE49-F238E27FC236}">
                <a16:creationId xmlns:a16="http://schemas.microsoft.com/office/drawing/2014/main" id="{F3303CB2-E01D-AA1F-A1DA-A5FAC4C1BEE6}"/>
              </a:ext>
            </a:extLst>
          </p:cNvPr>
          <p:cNvSpPr/>
          <p:nvPr/>
        </p:nvSpPr>
        <p:spPr>
          <a:xfrm>
            <a:off x="7841063" y="4901252"/>
            <a:ext cx="774545" cy="2782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t>pop3</a:t>
            </a:r>
            <a:endParaRPr kumimoji="1" lang="ja-JP" altLang="en-US" dirty="0"/>
          </a:p>
        </p:txBody>
      </p:sp>
      <p:sp>
        <p:nvSpPr>
          <p:cNvPr id="13" name="正方形/長方形 12">
            <a:extLst>
              <a:ext uri="{FF2B5EF4-FFF2-40B4-BE49-F238E27FC236}">
                <a16:creationId xmlns:a16="http://schemas.microsoft.com/office/drawing/2014/main" id="{5233F8B0-124B-E0A7-6C25-D84E7EECC978}"/>
              </a:ext>
            </a:extLst>
          </p:cNvPr>
          <p:cNvSpPr/>
          <p:nvPr/>
        </p:nvSpPr>
        <p:spPr>
          <a:xfrm>
            <a:off x="8615608" y="4901252"/>
            <a:ext cx="774545" cy="2782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t>NFS</a:t>
            </a:r>
            <a:endParaRPr kumimoji="1" lang="ja-JP" altLang="en-US" dirty="0"/>
          </a:p>
        </p:txBody>
      </p:sp>
      <p:sp>
        <p:nvSpPr>
          <p:cNvPr id="21" name="正方形/長方形 20">
            <a:extLst>
              <a:ext uri="{FF2B5EF4-FFF2-40B4-BE49-F238E27FC236}">
                <a16:creationId xmlns:a16="http://schemas.microsoft.com/office/drawing/2014/main" id="{63D915C4-33CC-8313-0B55-0FA23C43850C}"/>
              </a:ext>
            </a:extLst>
          </p:cNvPr>
          <p:cNvSpPr/>
          <p:nvPr/>
        </p:nvSpPr>
        <p:spPr>
          <a:xfrm>
            <a:off x="3958813" y="5368068"/>
            <a:ext cx="774545" cy="27821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DNS</a:t>
            </a:r>
          </a:p>
        </p:txBody>
      </p:sp>
      <p:sp>
        <p:nvSpPr>
          <p:cNvPr id="22" name="正方形/長方形 21">
            <a:extLst>
              <a:ext uri="{FF2B5EF4-FFF2-40B4-BE49-F238E27FC236}">
                <a16:creationId xmlns:a16="http://schemas.microsoft.com/office/drawing/2014/main" id="{C76BEC94-3FC3-57A1-B96E-D7076481F6E1}"/>
              </a:ext>
            </a:extLst>
          </p:cNvPr>
          <p:cNvSpPr/>
          <p:nvPr/>
        </p:nvSpPr>
        <p:spPr>
          <a:xfrm>
            <a:off x="4733358" y="5368066"/>
            <a:ext cx="774545" cy="27821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err="1"/>
              <a:t>tftp</a:t>
            </a:r>
            <a:endParaRPr kumimoji="1" lang="ja-JP" altLang="en-US" dirty="0"/>
          </a:p>
        </p:txBody>
      </p:sp>
      <p:sp>
        <p:nvSpPr>
          <p:cNvPr id="26" name="正方形/長方形 25">
            <a:extLst>
              <a:ext uri="{FF2B5EF4-FFF2-40B4-BE49-F238E27FC236}">
                <a16:creationId xmlns:a16="http://schemas.microsoft.com/office/drawing/2014/main" id="{4BAFF61F-6419-1F4E-AC84-856B3FA13C13}"/>
              </a:ext>
            </a:extLst>
          </p:cNvPr>
          <p:cNvSpPr/>
          <p:nvPr/>
        </p:nvSpPr>
        <p:spPr>
          <a:xfrm>
            <a:off x="8615608" y="5362350"/>
            <a:ext cx="774545" cy="27821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NFS</a:t>
            </a:r>
            <a:endParaRPr kumimoji="1" lang="ja-JP" altLang="en-US" dirty="0"/>
          </a:p>
        </p:txBody>
      </p:sp>
      <p:sp>
        <p:nvSpPr>
          <p:cNvPr id="27" name="正方形/長方形 26">
            <a:extLst>
              <a:ext uri="{FF2B5EF4-FFF2-40B4-BE49-F238E27FC236}">
                <a16:creationId xmlns:a16="http://schemas.microsoft.com/office/drawing/2014/main" id="{17F24CD9-7955-BF39-C075-190BD8A9436A}"/>
              </a:ext>
            </a:extLst>
          </p:cNvPr>
          <p:cNvSpPr/>
          <p:nvPr/>
        </p:nvSpPr>
        <p:spPr>
          <a:xfrm>
            <a:off x="3963665" y="4894724"/>
            <a:ext cx="774545" cy="2782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t>DNS</a:t>
            </a:r>
          </a:p>
        </p:txBody>
      </p:sp>
      <p:sp>
        <p:nvSpPr>
          <p:cNvPr id="28" name="正方形/長方形 27">
            <a:extLst>
              <a:ext uri="{FF2B5EF4-FFF2-40B4-BE49-F238E27FC236}">
                <a16:creationId xmlns:a16="http://schemas.microsoft.com/office/drawing/2014/main" id="{6EE6D331-BD7F-6819-4B63-74FF29244F2A}"/>
              </a:ext>
            </a:extLst>
          </p:cNvPr>
          <p:cNvSpPr/>
          <p:nvPr/>
        </p:nvSpPr>
        <p:spPr>
          <a:xfrm>
            <a:off x="5509807" y="5372164"/>
            <a:ext cx="774545" cy="27821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ftp</a:t>
            </a:r>
            <a:endParaRPr kumimoji="1" lang="ja-JP" altLang="en-US" dirty="0"/>
          </a:p>
        </p:txBody>
      </p:sp>
      <p:sp>
        <p:nvSpPr>
          <p:cNvPr id="29" name="矢印: 左 28">
            <a:extLst>
              <a:ext uri="{FF2B5EF4-FFF2-40B4-BE49-F238E27FC236}">
                <a16:creationId xmlns:a16="http://schemas.microsoft.com/office/drawing/2014/main" id="{0B88F9D4-07CA-076F-D28F-CE563D5053E6}"/>
              </a:ext>
            </a:extLst>
          </p:cNvPr>
          <p:cNvSpPr/>
          <p:nvPr/>
        </p:nvSpPr>
        <p:spPr>
          <a:xfrm>
            <a:off x="9510392" y="4794522"/>
            <a:ext cx="944248" cy="491676"/>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t>TCP</a:t>
            </a:r>
            <a:endParaRPr kumimoji="1" lang="ja-JP" altLang="en-US" dirty="0"/>
          </a:p>
        </p:txBody>
      </p:sp>
      <p:sp>
        <p:nvSpPr>
          <p:cNvPr id="30" name="矢印: 左 29">
            <a:extLst>
              <a:ext uri="{FF2B5EF4-FFF2-40B4-BE49-F238E27FC236}">
                <a16:creationId xmlns:a16="http://schemas.microsoft.com/office/drawing/2014/main" id="{3B0BD5E4-172E-04B7-5E3F-90CB36B9DF08}"/>
              </a:ext>
            </a:extLst>
          </p:cNvPr>
          <p:cNvSpPr/>
          <p:nvPr/>
        </p:nvSpPr>
        <p:spPr>
          <a:xfrm>
            <a:off x="9512296" y="5265434"/>
            <a:ext cx="944248" cy="491676"/>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UDP</a:t>
            </a:r>
            <a:endParaRPr kumimoji="1" lang="ja-JP" altLang="en-US" dirty="0"/>
          </a:p>
        </p:txBody>
      </p:sp>
    </p:spTree>
    <p:extLst>
      <p:ext uri="{BB962C8B-B14F-4D97-AF65-F5344CB8AC3E}">
        <p14:creationId xmlns:p14="http://schemas.microsoft.com/office/powerpoint/2010/main" val="349269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アプリケーション層</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2"/>
            <a:ext cx="9810082" cy="3931918"/>
          </a:xfrm>
        </p:spPr>
        <p:txBody>
          <a:bodyPr>
            <a:normAutofit/>
          </a:bodyPr>
          <a:lstStyle/>
          <a:p>
            <a:r>
              <a:rPr lang="ja-JP" altLang="en-US" dirty="0"/>
              <a:t>アプリケーションが自由に作ることができるのが、この層のプロトコルですから、プロトコル自体は無数にあります。</a:t>
            </a:r>
            <a:endParaRPr lang="en-US" altLang="ja-JP" dirty="0"/>
          </a:p>
          <a:p>
            <a:pPr lvl="1"/>
            <a:r>
              <a:rPr kumimoji="1" lang="ja-JP" altLang="en-US" dirty="0"/>
              <a:t>なので知らない</a:t>
            </a:r>
            <a:r>
              <a:rPr kumimoji="1" lang="en-US" altLang="ja-JP" dirty="0"/>
              <a:t>/</a:t>
            </a:r>
            <a:r>
              <a:rPr kumimoji="1" lang="ja-JP" altLang="en-US" dirty="0"/>
              <a:t>聞いたことがないプロトコルが出てきても恐れる必要はありません。</a:t>
            </a:r>
            <a:endParaRPr kumimoji="1" lang="en-US" altLang="ja-JP" dirty="0"/>
          </a:p>
          <a:p>
            <a:pPr lvl="1"/>
            <a:r>
              <a:rPr lang="ja-JP" altLang="en-US" dirty="0"/>
              <a:t>下手すれば自社で独自の通信プロトコル作ってるだけなことだってよくあります。</a:t>
            </a:r>
            <a:endParaRPr lang="en-US" altLang="ja-JP" dirty="0"/>
          </a:p>
          <a:p>
            <a:r>
              <a:rPr kumimoji="1" lang="ja-JP" altLang="en-US" dirty="0"/>
              <a:t>代表的なものは前ページのものなどですが、</a:t>
            </a:r>
            <a:r>
              <a:rPr kumimoji="1" lang="en-US" altLang="ja-JP" dirty="0"/>
              <a:t>TCP/UDP</a:t>
            </a:r>
            <a:r>
              <a:rPr kumimoji="1" lang="ja-JP" altLang="en-US" dirty="0"/>
              <a:t>を両方使うものもあれば、</a:t>
            </a:r>
            <a:r>
              <a:rPr kumimoji="1" lang="en-US" altLang="ja-JP" dirty="0"/>
              <a:t>TCP</a:t>
            </a:r>
            <a:r>
              <a:rPr kumimoji="1" lang="ja-JP" altLang="en-US" dirty="0"/>
              <a:t>のみのもの、</a:t>
            </a:r>
            <a:r>
              <a:rPr kumimoji="1" lang="en-US" altLang="ja-JP" dirty="0"/>
              <a:t>UDP</a:t>
            </a:r>
            <a:r>
              <a:rPr kumimoji="1" lang="ja-JP" altLang="en-US" dirty="0"/>
              <a:t>のみのものなど様々です。</a:t>
            </a:r>
            <a:endParaRPr kumimoji="1" lang="en-US" altLang="ja-JP" dirty="0"/>
          </a:p>
          <a:p>
            <a:pPr lvl="1"/>
            <a:r>
              <a:rPr lang="ja-JP" altLang="en-US" dirty="0"/>
              <a:t>そして、それらは</a:t>
            </a:r>
            <a:r>
              <a:rPr lang="en-US" altLang="ja-JP" dirty="0"/>
              <a:t>TCP/UDP</a:t>
            </a:r>
            <a:r>
              <a:rPr lang="ja-JP" altLang="en-US" dirty="0"/>
              <a:t>の性質による影響を受けるため、アプリケーションがどういう通信をするかによって、どのような問題があるか、が想定できるわけです。</a:t>
            </a:r>
            <a:endParaRPr lang="en-US" altLang="ja-JP" dirty="0"/>
          </a:p>
          <a:p>
            <a:pPr lvl="1"/>
            <a:r>
              <a:rPr kumimoji="1" lang="ja-JP" altLang="en-US" dirty="0"/>
              <a:t>そして、それを含めて考慮してくみ上げるのがネットワーク設計、ということになります。</a:t>
            </a:r>
            <a:endParaRPr kumimoji="1" lang="en-US" altLang="ja-JP" dirty="0"/>
          </a:p>
          <a:p>
            <a:r>
              <a:rPr lang="ja-JP" altLang="en-US" dirty="0"/>
              <a:t>ネットワーク知らないとインフラはできません。</a:t>
            </a:r>
            <a:endParaRPr kumimoji="1" lang="ja-JP" altLang="en-US" dirty="0"/>
          </a:p>
        </p:txBody>
      </p:sp>
    </p:spTree>
    <p:extLst>
      <p:ext uri="{BB962C8B-B14F-4D97-AF65-F5344CB8AC3E}">
        <p14:creationId xmlns:p14="http://schemas.microsoft.com/office/powerpoint/2010/main" val="215326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アプリケーション層</a:t>
            </a:r>
            <a:r>
              <a:rPr lang="ja-JP" altLang="en-US" dirty="0"/>
              <a:t>３</a:t>
            </a:r>
            <a:endParaRPr kumimoji="1" lang="ja-JP" altLang="en-US" dirty="0"/>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2"/>
            <a:ext cx="9810082" cy="3931918"/>
          </a:xfrm>
        </p:spPr>
        <p:txBody>
          <a:bodyPr>
            <a:normAutofit/>
          </a:bodyPr>
          <a:lstStyle/>
          <a:p>
            <a:r>
              <a:rPr lang="ja-JP" altLang="en-US" dirty="0"/>
              <a:t>さて、アプリケーション層にはそれこそいろいろなアプリケーションがあります。</a:t>
            </a:r>
            <a:endParaRPr lang="en-US" altLang="ja-JP" dirty="0"/>
          </a:p>
          <a:p>
            <a:r>
              <a:rPr kumimoji="1" lang="ja-JP" altLang="en-US" dirty="0"/>
              <a:t>その中でも、基本的にインフラの人間が熟知していないといけないアプリケーションカテゴリが存在します。</a:t>
            </a:r>
            <a:endParaRPr kumimoji="1" lang="en-US" altLang="ja-JP" dirty="0"/>
          </a:p>
          <a:p>
            <a:r>
              <a:rPr lang="ja-JP" altLang="en-US" dirty="0"/>
              <a:t>次からは、それらを少し見ていくとしましょう。</a:t>
            </a:r>
            <a:endParaRPr kumimoji="1" lang="ja-JP" altLang="en-US" dirty="0"/>
          </a:p>
        </p:txBody>
      </p:sp>
    </p:spTree>
    <p:extLst>
      <p:ext uri="{BB962C8B-B14F-4D97-AF65-F5344CB8AC3E}">
        <p14:creationId xmlns:p14="http://schemas.microsoft.com/office/powerpoint/2010/main" val="24493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en-US" altLang="ja-JP" dirty="0"/>
              <a:t>VPN</a:t>
            </a:r>
            <a:endParaRPr kumimoji="1" lang="ja-JP" altLang="en-US" dirty="0"/>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1"/>
            <a:ext cx="9810082" cy="1951035"/>
          </a:xfrm>
        </p:spPr>
        <p:txBody>
          <a:bodyPr>
            <a:normAutofit fontScale="92500" lnSpcReduction="10000"/>
          </a:bodyPr>
          <a:lstStyle/>
          <a:p>
            <a:r>
              <a:rPr kumimoji="1" lang="ja-JP" altLang="en-US" dirty="0"/>
              <a:t>まずは、</a:t>
            </a:r>
            <a:r>
              <a:rPr kumimoji="1" lang="en-US" altLang="ja-JP" dirty="0"/>
              <a:t>VPN</a:t>
            </a:r>
            <a:r>
              <a:rPr kumimoji="1" lang="ja-JP" altLang="en-US" dirty="0"/>
              <a:t>などを形成するアプリケーションです。</a:t>
            </a:r>
            <a:endParaRPr kumimoji="1" lang="en-US" altLang="ja-JP" dirty="0"/>
          </a:p>
          <a:p>
            <a:pPr lvl="1"/>
            <a:r>
              <a:rPr lang="ja-JP" altLang="en-US" dirty="0"/>
              <a:t>アプリケーション層に「</a:t>
            </a:r>
            <a:r>
              <a:rPr lang="en-US" altLang="ja-JP" dirty="0"/>
              <a:t>TCP</a:t>
            </a:r>
            <a:r>
              <a:rPr lang="ja-JP" altLang="en-US" dirty="0"/>
              <a:t>スタック」をもう一段構成したものです。</a:t>
            </a:r>
            <a:endParaRPr lang="en-US" altLang="ja-JP" dirty="0"/>
          </a:p>
          <a:p>
            <a:pPr lvl="1"/>
            <a:r>
              <a:rPr lang="ja-JP" altLang="en-US" dirty="0"/>
              <a:t>このスタックのネットワークアクセス層が作成した出力（要はパケット）を「送りたいアプリケーションのデータですよ」と言って本物の</a:t>
            </a:r>
            <a:r>
              <a:rPr lang="en-US" altLang="ja-JP" dirty="0"/>
              <a:t>TCP</a:t>
            </a:r>
            <a:r>
              <a:rPr lang="ja-JP" altLang="en-US" dirty="0"/>
              <a:t>スタックに渡します。</a:t>
            </a:r>
            <a:endParaRPr lang="en-US" altLang="ja-JP" dirty="0"/>
          </a:p>
          <a:p>
            <a:pPr lvl="1"/>
            <a:r>
              <a:rPr kumimoji="1" lang="ja-JP" altLang="en-US" dirty="0"/>
              <a:t>こうすることで、「表向きの</a:t>
            </a:r>
            <a:r>
              <a:rPr kumimoji="1" lang="en-US" altLang="ja-JP" dirty="0"/>
              <a:t>TCP</a:t>
            </a:r>
            <a:r>
              <a:rPr kumimoji="1" lang="ja-JP" altLang="en-US" dirty="0"/>
              <a:t>ネットワーク」とアプリケーション層に組まれた「別の</a:t>
            </a:r>
            <a:r>
              <a:rPr kumimoji="1" lang="en-US" altLang="ja-JP" dirty="0"/>
              <a:t>TCP</a:t>
            </a:r>
            <a:r>
              <a:rPr kumimoji="1" lang="ja-JP" altLang="en-US" dirty="0"/>
              <a:t>ネットワーク」を作ることができます。</a:t>
            </a:r>
          </a:p>
        </p:txBody>
      </p:sp>
      <p:sp>
        <p:nvSpPr>
          <p:cNvPr id="5" name="正方形/長方形 4">
            <a:extLst>
              <a:ext uri="{FF2B5EF4-FFF2-40B4-BE49-F238E27FC236}">
                <a16:creationId xmlns:a16="http://schemas.microsoft.com/office/drawing/2014/main" id="{B3F93B6E-E217-E00F-B717-7D00667E4421}"/>
              </a:ext>
            </a:extLst>
          </p:cNvPr>
          <p:cNvSpPr/>
          <p:nvPr/>
        </p:nvSpPr>
        <p:spPr>
          <a:xfrm>
            <a:off x="1295400" y="3921444"/>
            <a:ext cx="3185160" cy="19510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en-US" altLang="ja-JP" dirty="0"/>
              <a:t>TCP</a:t>
            </a:r>
            <a:r>
              <a:rPr kumimoji="1" lang="ja-JP" altLang="en-US" dirty="0"/>
              <a:t>スタック</a:t>
            </a:r>
          </a:p>
        </p:txBody>
      </p:sp>
      <p:sp>
        <p:nvSpPr>
          <p:cNvPr id="31" name="正方形/長方形 30">
            <a:extLst>
              <a:ext uri="{FF2B5EF4-FFF2-40B4-BE49-F238E27FC236}">
                <a16:creationId xmlns:a16="http://schemas.microsoft.com/office/drawing/2014/main" id="{7FD4F56D-8E67-BA93-FF70-B81D9432DEC2}"/>
              </a:ext>
            </a:extLst>
          </p:cNvPr>
          <p:cNvSpPr/>
          <p:nvPr/>
        </p:nvSpPr>
        <p:spPr>
          <a:xfrm>
            <a:off x="1295400" y="3921444"/>
            <a:ext cx="3185160" cy="1087436"/>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r>
              <a:rPr kumimoji="1" lang="ja-JP" altLang="en-US" dirty="0"/>
              <a:t>アプリケーション層</a:t>
            </a:r>
          </a:p>
        </p:txBody>
      </p:sp>
      <p:sp>
        <p:nvSpPr>
          <p:cNvPr id="6" name="正方形/長方形 5">
            <a:extLst>
              <a:ext uri="{FF2B5EF4-FFF2-40B4-BE49-F238E27FC236}">
                <a16:creationId xmlns:a16="http://schemas.microsoft.com/office/drawing/2014/main" id="{9FD4A94A-63CE-568F-2298-B25D63784B5F}"/>
              </a:ext>
            </a:extLst>
          </p:cNvPr>
          <p:cNvSpPr/>
          <p:nvPr/>
        </p:nvSpPr>
        <p:spPr>
          <a:xfrm>
            <a:off x="2905760" y="3921444"/>
            <a:ext cx="1574800" cy="7216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en-US" altLang="ja-JP" dirty="0"/>
              <a:t>TCP</a:t>
            </a:r>
            <a:r>
              <a:rPr kumimoji="1" lang="ja-JP" altLang="en-US" dirty="0"/>
              <a:t>スタック</a:t>
            </a:r>
          </a:p>
        </p:txBody>
      </p:sp>
      <p:sp>
        <p:nvSpPr>
          <p:cNvPr id="7" name="楕円 6">
            <a:extLst>
              <a:ext uri="{FF2B5EF4-FFF2-40B4-BE49-F238E27FC236}">
                <a16:creationId xmlns:a16="http://schemas.microsoft.com/office/drawing/2014/main" id="{809FDD3F-6A0C-594D-DBA2-8C48663112C5}"/>
              </a:ext>
            </a:extLst>
          </p:cNvPr>
          <p:cNvSpPr/>
          <p:nvPr/>
        </p:nvSpPr>
        <p:spPr>
          <a:xfrm>
            <a:off x="5638041" y="5033489"/>
            <a:ext cx="2805678" cy="11277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接続ネットワーク</a:t>
            </a:r>
          </a:p>
        </p:txBody>
      </p:sp>
      <p:cxnSp>
        <p:nvCxnSpPr>
          <p:cNvPr id="9" name="直線コネクタ 8">
            <a:extLst>
              <a:ext uri="{FF2B5EF4-FFF2-40B4-BE49-F238E27FC236}">
                <a16:creationId xmlns:a16="http://schemas.microsoft.com/office/drawing/2014/main" id="{D4EF42D1-4002-959B-7F11-BEB4956D2DEB}"/>
              </a:ext>
            </a:extLst>
          </p:cNvPr>
          <p:cNvCxnSpPr>
            <a:cxnSpLocks/>
            <a:stCxn id="7" idx="2"/>
            <a:endCxn id="10" idx="3"/>
          </p:cNvCxnSpPr>
          <p:nvPr/>
        </p:nvCxnSpPr>
        <p:spPr>
          <a:xfrm flipH="1">
            <a:off x="4480560" y="5597369"/>
            <a:ext cx="1157481" cy="10793"/>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B6A8D2CD-5DDE-6FFE-594F-6FFB779BFC6D}"/>
              </a:ext>
            </a:extLst>
          </p:cNvPr>
          <p:cNvSpPr/>
          <p:nvPr/>
        </p:nvSpPr>
        <p:spPr>
          <a:xfrm>
            <a:off x="2905760" y="5343844"/>
            <a:ext cx="1574800" cy="52863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ネットワークアクセス層</a:t>
            </a:r>
            <a:endParaRPr kumimoji="1" lang="en-US" altLang="ja-JP" dirty="0"/>
          </a:p>
        </p:txBody>
      </p:sp>
      <p:sp>
        <p:nvSpPr>
          <p:cNvPr id="16" name="テキスト ボックス 15">
            <a:extLst>
              <a:ext uri="{FF2B5EF4-FFF2-40B4-BE49-F238E27FC236}">
                <a16:creationId xmlns:a16="http://schemas.microsoft.com/office/drawing/2014/main" id="{941C67DC-BD81-79BE-E24B-3D669A0652C8}"/>
              </a:ext>
            </a:extLst>
          </p:cNvPr>
          <p:cNvSpPr txBox="1"/>
          <p:nvPr/>
        </p:nvSpPr>
        <p:spPr>
          <a:xfrm>
            <a:off x="4426082" y="5608162"/>
            <a:ext cx="1338828" cy="369332"/>
          </a:xfrm>
          <a:prstGeom prst="rect">
            <a:avLst/>
          </a:prstGeom>
          <a:noFill/>
        </p:spPr>
        <p:txBody>
          <a:bodyPr wrap="none" rtlCol="0">
            <a:spAutoFit/>
          </a:bodyPr>
          <a:lstStyle/>
          <a:p>
            <a:r>
              <a:rPr kumimoji="1" lang="ja-JP" altLang="en-US" dirty="0"/>
              <a:t>物理リンク</a:t>
            </a:r>
          </a:p>
        </p:txBody>
      </p:sp>
      <p:sp>
        <p:nvSpPr>
          <p:cNvPr id="20" name="正方形/長方形 19">
            <a:extLst>
              <a:ext uri="{FF2B5EF4-FFF2-40B4-BE49-F238E27FC236}">
                <a16:creationId xmlns:a16="http://schemas.microsoft.com/office/drawing/2014/main" id="{E252B057-A49C-761C-1597-BB57905903B4}"/>
              </a:ext>
            </a:extLst>
          </p:cNvPr>
          <p:cNvSpPr/>
          <p:nvPr/>
        </p:nvSpPr>
        <p:spPr>
          <a:xfrm>
            <a:off x="9601200" y="4998087"/>
            <a:ext cx="2245360" cy="863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r>
              <a:rPr kumimoji="1" lang="en-US" altLang="ja-JP" dirty="0"/>
              <a:t>TCP</a:t>
            </a:r>
            <a:r>
              <a:rPr kumimoji="1" lang="ja-JP" altLang="en-US" dirty="0"/>
              <a:t>スタック</a:t>
            </a:r>
          </a:p>
        </p:txBody>
      </p:sp>
      <p:sp>
        <p:nvSpPr>
          <p:cNvPr id="21" name="正方形/長方形 20">
            <a:extLst>
              <a:ext uri="{FF2B5EF4-FFF2-40B4-BE49-F238E27FC236}">
                <a16:creationId xmlns:a16="http://schemas.microsoft.com/office/drawing/2014/main" id="{7875BA18-E44D-600B-0644-4A4C2DC8283D}"/>
              </a:ext>
            </a:extLst>
          </p:cNvPr>
          <p:cNvSpPr/>
          <p:nvPr/>
        </p:nvSpPr>
        <p:spPr>
          <a:xfrm>
            <a:off x="9601200" y="3910651"/>
            <a:ext cx="2245360" cy="1087436"/>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r"/>
            <a:r>
              <a:rPr kumimoji="1" lang="ja-JP" altLang="en-US" dirty="0"/>
              <a:t>アプリケーション層</a:t>
            </a:r>
          </a:p>
        </p:txBody>
      </p:sp>
      <p:sp>
        <p:nvSpPr>
          <p:cNvPr id="22" name="正方形/長方形 21">
            <a:extLst>
              <a:ext uri="{FF2B5EF4-FFF2-40B4-BE49-F238E27FC236}">
                <a16:creationId xmlns:a16="http://schemas.microsoft.com/office/drawing/2014/main" id="{EF966D5F-9ED8-01F2-6866-327C37AF86D4}"/>
              </a:ext>
            </a:extLst>
          </p:cNvPr>
          <p:cNvSpPr/>
          <p:nvPr/>
        </p:nvSpPr>
        <p:spPr>
          <a:xfrm>
            <a:off x="9601200" y="3910651"/>
            <a:ext cx="1574800" cy="7216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en-US" altLang="ja-JP" dirty="0"/>
              <a:t>TCP</a:t>
            </a:r>
            <a:r>
              <a:rPr kumimoji="1" lang="ja-JP" altLang="en-US" dirty="0"/>
              <a:t>スタック</a:t>
            </a:r>
          </a:p>
        </p:txBody>
      </p:sp>
      <p:sp>
        <p:nvSpPr>
          <p:cNvPr id="23" name="正方形/長方形 22">
            <a:extLst>
              <a:ext uri="{FF2B5EF4-FFF2-40B4-BE49-F238E27FC236}">
                <a16:creationId xmlns:a16="http://schemas.microsoft.com/office/drawing/2014/main" id="{449E69DC-24C8-899D-19E4-9B218DB68001}"/>
              </a:ext>
            </a:extLst>
          </p:cNvPr>
          <p:cNvSpPr/>
          <p:nvPr/>
        </p:nvSpPr>
        <p:spPr>
          <a:xfrm>
            <a:off x="9601200" y="5333051"/>
            <a:ext cx="1574800" cy="52863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ネットワークアクセス層</a:t>
            </a:r>
            <a:endParaRPr kumimoji="1" lang="en-US" altLang="ja-JP" dirty="0"/>
          </a:p>
        </p:txBody>
      </p:sp>
      <p:sp>
        <p:nvSpPr>
          <p:cNvPr id="17" name="楕円 16">
            <a:extLst>
              <a:ext uri="{FF2B5EF4-FFF2-40B4-BE49-F238E27FC236}">
                <a16:creationId xmlns:a16="http://schemas.microsoft.com/office/drawing/2014/main" id="{2FCB18D7-DEE7-3BC5-C1AC-331DB4FFAB86}"/>
              </a:ext>
            </a:extLst>
          </p:cNvPr>
          <p:cNvSpPr/>
          <p:nvPr/>
        </p:nvSpPr>
        <p:spPr>
          <a:xfrm>
            <a:off x="3870960" y="3697291"/>
            <a:ext cx="6517640" cy="74215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仮想ネットワーク</a:t>
            </a:r>
          </a:p>
        </p:txBody>
      </p:sp>
      <p:cxnSp>
        <p:nvCxnSpPr>
          <p:cNvPr id="25" name="直線コネクタ 24">
            <a:extLst>
              <a:ext uri="{FF2B5EF4-FFF2-40B4-BE49-F238E27FC236}">
                <a16:creationId xmlns:a16="http://schemas.microsoft.com/office/drawing/2014/main" id="{D3816FF0-7645-6D4E-56B3-C07CA1D64F44}"/>
              </a:ext>
            </a:extLst>
          </p:cNvPr>
          <p:cNvCxnSpPr>
            <a:cxnSpLocks/>
            <a:stCxn id="23" idx="1"/>
            <a:endCxn id="7" idx="6"/>
          </p:cNvCxnSpPr>
          <p:nvPr/>
        </p:nvCxnSpPr>
        <p:spPr>
          <a:xfrm flipH="1">
            <a:off x="8443719" y="5597369"/>
            <a:ext cx="1157481"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矢印: 上下 27">
            <a:extLst>
              <a:ext uri="{FF2B5EF4-FFF2-40B4-BE49-F238E27FC236}">
                <a16:creationId xmlns:a16="http://schemas.microsoft.com/office/drawing/2014/main" id="{8494CB1A-942B-FE13-0646-205176B0C980}"/>
              </a:ext>
            </a:extLst>
          </p:cNvPr>
          <p:cNvSpPr/>
          <p:nvPr/>
        </p:nvSpPr>
        <p:spPr>
          <a:xfrm>
            <a:off x="6381750" y="4210050"/>
            <a:ext cx="502920" cy="1036320"/>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9" name="乗算記号 28">
            <a:extLst>
              <a:ext uri="{FF2B5EF4-FFF2-40B4-BE49-F238E27FC236}">
                <a16:creationId xmlns:a16="http://schemas.microsoft.com/office/drawing/2014/main" id="{0D8EFE68-45BC-75EA-90D7-81F13733CAD9}"/>
              </a:ext>
            </a:extLst>
          </p:cNvPr>
          <p:cNvSpPr/>
          <p:nvPr/>
        </p:nvSpPr>
        <p:spPr>
          <a:xfrm>
            <a:off x="6185535" y="4441114"/>
            <a:ext cx="895350" cy="55229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09C9EA61-877A-73E6-9C1D-FD5396351344}"/>
              </a:ext>
            </a:extLst>
          </p:cNvPr>
          <p:cNvSpPr txBox="1"/>
          <p:nvPr/>
        </p:nvSpPr>
        <p:spPr>
          <a:xfrm>
            <a:off x="6884670" y="4541484"/>
            <a:ext cx="1800493" cy="369332"/>
          </a:xfrm>
          <a:prstGeom prst="rect">
            <a:avLst/>
          </a:prstGeom>
          <a:noFill/>
        </p:spPr>
        <p:txBody>
          <a:bodyPr wrap="none" rtlCol="0">
            <a:spAutoFit/>
          </a:bodyPr>
          <a:lstStyle/>
          <a:p>
            <a:r>
              <a:rPr kumimoji="1" lang="ja-JP" altLang="en-US" dirty="0"/>
              <a:t>相互に疎通不可</a:t>
            </a:r>
          </a:p>
        </p:txBody>
      </p:sp>
      <p:sp>
        <p:nvSpPr>
          <p:cNvPr id="36" name="テキスト ボックス 35">
            <a:extLst>
              <a:ext uri="{FF2B5EF4-FFF2-40B4-BE49-F238E27FC236}">
                <a16:creationId xmlns:a16="http://schemas.microsoft.com/office/drawing/2014/main" id="{C86B338A-327E-D47E-AC55-A1E9454A2371}"/>
              </a:ext>
            </a:extLst>
          </p:cNvPr>
          <p:cNvSpPr txBox="1"/>
          <p:nvPr/>
        </p:nvSpPr>
        <p:spPr>
          <a:xfrm>
            <a:off x="8336916" y="5615028"/>
            <a:ext cx="1338828" cy="369332"/>
          </a:xfrm>
          <a:prstGeom prst="rect">
            <a:avLst/>
          </a:prstGeom>
          <a:noFill/>
        </p:spPr>
        <p:txBody>
          <a:bodyPr wrap="none" rtlCol="0">
            <a:spAutoFit/>
          </a:bodyPr>
          <a:lstStyle/>
          <a:p>
            <a:r>
              <a:rPr kumimoji="1" lang="ja-JP" altLang="en-US" dirty="0"/>
              <a:t>物理リンク</a:t>
            </a:r>
          </a:p>
        </p:txBody>
      </p:sp>
    </p:spTree>
    <p:extLst>
      <p:ext uri="{BB962C8B-B14F-4D97-AF65-F5344CB8AC3E}">
        <p14:creationId xmlns:p14="http://schemas.microsoft.com/office/powerpoint/2010/main" val="379152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トンネル技術</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1"/>
            <a:ext cx="9810082" cy="4023359"/>
          </a:xfrm>
        </p:spPr>
        <p:txBody>
          <a:bodyPr>
            <a:normAutofit/>
          </a:bodyPr>
          <a:lstStyle/>
          <a:p>
            <a:r>
              <a:rPr kumimoji="1" lang="ja-JP" altLang="en-US" dirty="0"/>
              <a:t>先の</a:t>
            </a:r>
            <a:r>
              <a:rPr kumimoji="1" lang="en-US" altLang="ja-JP" dirty="0"/>
              <a:t>VPN</a:t>
            </a:r>
            <a:r>
              <a:rPr kumimoji="1" lang="ja-JP" altLang="en-US" dirty="0"/>
              <a:t>もこう呼ばれますが、本来の</a:t>
            </a:r>
            <a:r>
              <a:rPr kumimoji="1" lang="en-US" altLang="ja-JP" dirty="0"/>
              <a:t>TCP</a:t>
            </a:r>
            <a:r>
              <a:rPr kumimoji="1" lang="ja-JP" altLang="en-US" dirty="0"/>
              <a:t>スタックとは別の</a:t>
            </a:r>
            <a:r>
              <a:rPr kumimoji="1" lang="en-US" altLang="ja-JP" dirty="0"/>
              <a:t>TCP</a:t>
            </a:r>
            <a:r>
              <a:rPr kumimoji="1" lang="ja-JP" altLang="en-US" dirty="0"/>
              <a:t>スタックなどを用いて、本来の</a:t>
            </a:r>
            <a:r>
              <a:rPr kumimoji="1" lang="en-US" altLang="ja-JP" dirty="0"/>
              <a:t>TCP</a:t>
            </a:r>
            <a:r>
              <a:rPr kumimoji="1" lang="ja-JP" altLang="en-US" dirty="0"/>
              <a:t>スタックの通信とは言葉なる場所（ネットワーク的到達点）へ通信を行う技術のことを、トンネリングと呼びます。</a:t>
            </a:r>
            <a:endParaRPr kumimoji="1" lang="en-US" altLang="ja-JP" dirty="0"/>
          </a:p>
          <a:p>
            <a:pPr lvl="1"/>
            <a:r>
              <a:rPr lang="ja-JP" altLang="en-US" dirty="0"/>
              <a:t>正しくは、「あるネットワーク上で正しいパケットを、パケットの宛先や内容などに変更をもたらすことなく、っ別のネットワーク上に移動させる」技術のことです。</a:t>
            </a:r>
            <a:endParaRPr lang="en-US" altLang="ja-JP" dirty="0"/>
          </a:p>
          <a:p>
            <a:pPr lvl="1"/>
            <a:r>
              <a:rPr kumimoji="1" lang="ja-JP" altLang="en-US" dirty="0"/>
              <a:t>この時に移動させたい正しいパケットを別の</a:t>
            </a:r>
            <a:r>
              <a:rPr kumimoji="1" lang="en-US" altLang="ja-JP" dirty="0"/>
              <a:t>TCP</a:t>
            </a:r>
            <a:r>
              <a:rPr kumimoji="1" lang="ja-JP" altLang="en-US" dirty="0"/>
              <a:t>スタックでくるむことを「カプセリング（カプセル化）」と言います。</a:t>
            </a:r>
            <a:endParaRPr kumimoji="1" lang="en-US" altLang="ja-JP" dirty="0"/>
          </a:p>
          <a:p>
            <a:r>
              <a:rPr lang="en-US" altLang="ja-JP" dirty="0"/>
              <a:t>TCP</a:t>
            </a:r>
            <a:r>
              <a:rPr lang="ja-JP" altLang="en-US" dirty="0"/>
              <a:t>スタックに穴を掘っているように見えるからですね。</a:t>
            </a:r>
            <a:endParaRPr lang="en-US" altLang="ja-JP" dirty="0"/>
          </a:p>
          <a:p>
            <a:r>
              <a:rPr kumimoji="1" lang="ja-JP" altLang="en-US" dirty="0"/>
              <a:t>これを使うアプリケーションとしては、</a:t>
            </a:r>
            <a:r>
              <a:rPr kumimoji="1" lang="en-US" altLang="ja-JP" dirty="0"/>
              <a:t>VPN</a:t>
            </a:r>
            <a:r>
              <a:rPr kumimoji="1" lang="ja-JP" altLang="en-US" dirty="0"/>
              <a:t>や</a:t>
            </a:r>
            <a:r>
              <a:rPr kumimoji="1" lang="en-US" altLang="ja-JP" dirty="0"/>
              <a:t>SSH</a:t>
            </a:r>
            <a:r>
              <a:rPr kumimoji="1" lang="ja-JP" altLang="en-US" dirty="0"/>
              <a:t>などが代表格で、このほかにも</a:t>
            </a:r>
            <a:r>
              <a:rPr kumimoji="1" lang="en-US" altLang="ja-JP" dirty="0"/>
              <a:t>SSL</a:t>
            </a:r>
            <a:r>
              <a:rPr kumimoji="1" lang="ja-JP" altLang="en-US" dirty="0"/>
              <a:t>のトンネリングなどもあります。</a:t>
            </a:r>
            <a:endParaRPr kumimoji="1" lang="en-US" altLang="ja-JP" dirty="0"/>
          </a:p>
          <a:p>
            <a:pPr lvl="1"/>
            <a:r>
              <a:rPr lang="en-US" altLang="ja-JP" dirty="0"/>
              <a:t>SSH</a:t>
            </a:r>
            <a:r>
              <a:rPr lang="ja-JP" altLang="en-US" dirty="0"/>
              <a:t>はポートフォワードで使用しますし、</a:t>
            </a:r>
            <a:r>
              <a:rPr lang="en-US" altLang="ja-JP" dirty="0"/>
              <a:t>SSL</a:t>
            </a:r>
            <a:r>
              <a:rPr lang="ja-JP" altLang="en-US" dirty="0"/>
              <a:t>は</a:t>
            </a:r>
            <a:r>
              <a:rPr lang="en-US" altLang="ja-JP" dirty="0"/>
              <a:t>SSL-VPN</a:t>
            </a:r>
            <a:r>
              <a:rPr lang="ja-JP" altLang="en-US" dirty="0"/>
              <a:t>などで使用されます。</a:t>
            </a:r>
            <a:endParaRPr kumimoji="1" lang="ja-JP" altLang="en-US" dirty="0"/>
          </a:p>
        </p:txBody>
      </p:sp>
    </p:spTree>
    <p:extLst>
      <p:ext uri="{BB962C8B-B14F-4D97-AF65-F5344CB8AC3E}">
        <p14:creationId xmlns:p14="http://schemas.microsoft.com/office/powerpoint/2010/main" val="362269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ルーティング制御</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1"/>
            <a:ext cx="9810082" cy="4023359"/>
          </a:xfrm>
        </p:spPr>
        <p:txBody>
          <a:bodyPr>
            <a:normAutofit/>
          </a:bodyPr>
          <a:lstStyle/>
          <a:p>
            <a:r>
              <a:rPr kumimoji="1" lang="ja-JP" altLang="en-US" dirty="0"/>
              <a:t>ある</a:t>
            </a:r>
            <a:r>
              <a:rPr kumimoji="1" lang="en-US" altLang="ja-JP" dirty="0"/>
              <a:t>IP</a:t>
            </a:r>
            <a:r>
              <a:rPr kumimoji="1" lang="ja-JP" altLang="en-US" dirty="0"/>
              <a:t>からある</a:t>
            </a:r>
            <a:r>
              <a:rPr kumimoji="1" lang="en-US" altLang="ja-JP" dirty="0"/>
              <a:t>IP</a:t>
            </a:r>
            <a:r>
              <a:rPr kumimoji="1" lang="ja-JP" altLang="en-US" dirty="0"/>
              <a:t>へパケットを送るとき、適切な送信すべきネットワーク（ゲートウェイ）がどこかを決定するのがルーティングテーブルです。</a:t>
            </a:r>
            <a:endParaRPr kumimoji="1" lang="en-US" altLang="ja-JP" dirty="0"/>
          </a:p>
          <a:p>
            <a:r>
              <a:rPr lang="ja-JP" altLang="en-US" dirty="0"/>
              <a:t>このルーティングテーブル、インターネット層の</a:t>
            </a:r>
            <a:r>
              <a:rPr lang="en-US" altLang="ja-JP" dirty="0"/>
              <a:t>IP</a:t>
            </a:r>
            <a:r>
              <a:rPr lang="ja-JP" altLang="en-US" dirty="0"/>
              <a:t>だけの場合、基本的には「知ってるとことにだけ直接送り、それ以外は全部わかんねぇからデフォルトゲートウェイに送る」という動作になります。</a:t>
            </a:r>
            <a:endParaRPr lang="en-US" altLang="ja-JP" dirty="0"/>
          </a:p>
          <a:p>
            <a:r>
              <a:rPr kumimoji="1" lang="ja-JP" altLang="en-US" dirty="0"/>
              <a:t>さて、この動作が効率的か、というと別問題になります。</a:t>
            </a:r>
          </a:p>
        </p:txBody>
      </p:sp>
    </p:spTree>
    <p:extLst>
      <p:ext uri="{BB962C8B-B14F-4D97-AF65-F5344CB8AC3E}">
        <p14:creationId xmlns:p14="http://schemas.microsoft.com/office/powerpoint/2010/main" val="47528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lang="ja-JP" altLang="en-US" dirty="0"/>
              <a:t>適切なルーティング</a:t>
            </a:r>
            <a:r>
              <a:rPr lang="en-US" altLang="ja-JP" dirty="0"/>
              <a:t>1</a:t>
            </a:r>
            <a:endParaRPr kumimoji="1" lang="ja-JP" altLang="en-US" dirty="0"/>
          </a:p>
        </p:txBody>
      </p:sp>
      <p:sp>
        <p:nvSpPr>
          <p:cNvPr id="4" name="楕円 3">
            <a:extLst>
              <a:ext uri="{FF2B5EF4-FFF2-40B4-BE49-F238E27FC236}">
                <a16:creationId xmlns:a16="http://schemas.microsoft.com/office/drawing/2014/main" id="{59FBC50D-42C7-07AE-3963-AB5F8AEA6C43}"/>
              </a:ext>
            </a:extLst>
          </p:cNvPr>
          <p:cNvSpPr/>
          <p:nvPr/>
        </p:nvSpPr>
        <p:spPr>
          <a:xfrm>
            <a:off x="1452880" y="1833880"/>
            <a:ext cx="2286000" cy="159512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Network</a:t>
            </a:r>
            <a:r>
              <a:rPr kumimoji="1" lang="ja-JP" altLang="en-US" dirty="0"/>
              <a:t> </a:t>
            </a:r>
            <a:r>
              <a:rPr kumimoji="1" lang="en-US" altLang="ja-JP" dirty="0"/>
              <a:t>A</a:t>
            </a:r>
          </a:p>
          <a:p>
            <a:pPr algn="ctr"/>
            <a:r>
              <a:rPr kumimoji="1" lang="en-US" altLang="ja-JP" sz="1400" dirty="0"/>
              <a:t>192.168.0.0/24</a:t>
            </a:r>
          </a:p>
        </p:txBody>
      </p:sp>
      <p:sp>
        <p:nvSpPr>
          <p:cNvPr id="5" name="四角形: 角を丸くする 4">
            <a:extLst>
              <a:ext uri="{FF2B5EF4-FFF2-40B4-BE49-F238E27FC236}">
                <a16:creationId xmlns:a16="http://schemas.microsoft.com/office/drawing/2014/main" id="{6A81C8E0-5CE7-603F-26E6-1056744C2F5E}"/>
              </a:ext>
            </a:extLst>
          </p:cNvPr>
          <p:cNvSpPr/>
          <p:nvPr/>
        </p:nvSpPr>
        <p:spPr>
          <a:xfrm>
            <a:off x="3408680" y="1803559"/>
            <a:ext cx="792480" cy="3962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t>GW1</a:t>
            </a:r>
            <a:endParaRPr kumimoji="1" lang="ja-JP" altLang="en-US" dirty="0"/>
          </a:p>
        </p:txBody>
      </p:sp>
      <p:sp>
        <p:nvSpPr>
          <p:cNvPr id="6" name="四角形: 角を丸くする 5">
            <a:extLst>
              <a:ext uri="{FF2B5EF4-FFF2-40B4-BE49-F238E27FC236}">
                <a16:creationId xmlns:a16="http://schemas.microsoft.com/office/drawing/2014/main" id="{70EE18E5-5C04-5F45-B749-4F4752463A91}"/>
              </a:ext>
            </a:extLst>
          </p:cNvPr>
          <p:cNvSpPr/>
          <p:nvPr/>
        </p:nvSpPr>
        <p:spPr>
          <a:xfrm>
            <a:off x="3393440" y="3063081"/>
            <a:ext cx="792480" cy="3962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GW2</a:t>
            </a:r>
            <a:endParaRPr kumimoji="1" lang="ja-JP" altLang="en-US" dirty="0"/>
          </a:p>
        </p:txBody>
      </p:sp>
      <p:sp>
        <p:nvSpPr>
          <p:cNvPr id="7" name="四角形: 角を丸くする 6">
            <a:extLst>
              <a:ext uri="{FF2B5EF4-FFF2-40B4-BE49-F238E27FC236}">
                <a16:creationId xmlns:a16="http://schemas.microsoft.com/office/drawing/2014/main" id="{6EBB02EE-1D4F-A661-9CEF-00320D5DDD79}"/>
              </a:ext>
            </a:extLst>
          </p:cNvPr>
          <p:cNvSpPr/>
          <p:nvPr/>
        </p:nvSpPr>
        <p:spPr>
          <a:xfrm>
            <a:off x="1109980" y="3032760"/>
            <a:ext cx="792480" cy="3962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t>GW3</a:t>
            </a:r>
            <a:endParaRPr kumimoji="1" lang="ja-JP" altLang="en-US" dirty="0"/>
          </a:p>
        </p:txBody>
      </p:sp>
      <p:sp>
        <p:nvSpPr>
          <p:cNvPr id="8" name="テキスト ボックス 7">
            <a:extLst>
              <a:ext uri="{FF2B5EF4-FFF2-40B4-BE49-F238E27FC236}">
                <a16:creationId xmlns:a16="http://schemas.microsoft.com/office/drawing/2014/main" id="{0310BDFB-B2B0-A3A7-893C-4FD750DF0235}"/>
              </a:ext>
            </a:extLst>
          </p:cNvPr>
          <p:cNvSpPr txBox="1"/>
          <p:nvPr/>
        </p:nvSpPr>
        <p:spPr>
          <a:xfrm>
            <a:off x="5069840" y="1646238"/>
            <a:ext cx="6654800" cy="2585323"/>
          </a:xfrm>
          <a:prstGeom prst="rect">
            <a:avLst/>
          </a:prstGeom>
          <a:noFill/>
        </p:spPr>
        <p:txBody>
          <a:bodyPr wrap="square" rtlCol="0">
            <a:spAutoFit/>
          </a:bodyPr>
          <a:lstStyle/>
          <a:p>
            <a:r>
              <a:rPr kumimoji="1" lang="ja-JP" altLang="en-US" dirty="0"/>
              <a:t>あるネットワークにはゲートウェイ（他のネットワークと接続するルータ）が３つあるとします。</a:t>
            </a:r>
            <a:endParaRPr kumimoji="1" lang="en-US" altLang="ja-JP" dirty="0"/>
          </a:p>
          <a:p>
            <a:endParaRPr kumimoji="1" lang="en-US" altLang="ja-JP" dirty="0"/>
          </a:p>
          <a:p>
            <a:r>
              <a:rPr kumimoji="1" lang="ja-JP" altLang="en-US" dirty="0"/>
              <a:t>この時例えばデフォルトゲートウェイを</a:t>
            </a:r>
            <a:r>
              <a:rPr kumimoji="1" lang="en-US" altLang="ja-JP" dirty="0"/>
              <a:t>GW1</a:t>
            </a:r>
            <a:r>
              <a:rPr kumimoji="1" lang="ja-JP" altLang="en-US" dirty="0"/>
              <a:t>として設定したとします。</a:t>
            </a:r>
            <a:endParaRPr kumimoji="1" lang="en-US" altLang="ja-JP" dirty="0"/>
          </a:p>
          <a:p>
            <a:endParaRPr kumimoji="1" lang="en-US" altLang="ja-JP" dirty="0"/>
          </a:p>
          <a:p>
            <a:r>
              <a:rPr kumimoji="1" lang="ja-JP" altLang="en-US" dirty="0"/>
              <a:t>また、宛先が</a:t>
            </a:r>
            <a:r>
              <a:rPr kumimoji="1" lang="en-US" altLang="ja-JP" dirty="0"/>
              <a:t>10.0.0.0/12</a:t>
            </a:r>
            <a:r>
              <a:rPr kumimoji="1" lang="ja-JP" altLang="en-US" dirty="0"/>
              <a:t>の時は</a:t>
            </a:r>
            <a:r>
              <a:rPr kumimoji="1" lang="en-US" altLang="ja-JP" dirty="0"/>
              <a:t>GW2</a:t>
            </a:r>
            <a:r>
              <a:rPr kumimoji="1" lang="ja-JP" altLang="en-US" dirty="0"/>
              <a:t>、</a:t>
            </a:r>
            <a:r>
              <a:rPr kumimoji="1" lang="en-US" altLang="ja-JP" dirty="0"/>
              <a:t>172.16.0.0/12</a:t>
            </a:r>
            <a:r>
              <a:rPr kumimoji="1" lang="ja-JP" altLang="en-US" dirty="0"/>
              <a:t>の時は</a:t>
            </a:r>
            <a:r>
              <a:rPr kumimoji="1" lang="en-US" altLang="ja-JP" dirty="0"/>
              <a:t>GW3</a:t>
            </a:r>
            <a:r>
              <a:rPr kumimoji="1" lang="ja-JP" altLang="en-US" dirty="0"/>
              <a:t>に送信するとしましょう。</a:t>
            </a:r>
            <a:endParaRPr kumimoji="1" lang="en-US" altLang="ja-JP" dirty="0"/>
          </a:p>
          <a:p>
            <a:r>
              <a:rPr kumimoji="1" lang="ja-JP" altLang="en-US" dirty="0"/>
              <a:t>そして、ネットワーク</a:t>
            </a:r>
            <a:r>
              <a:rPr kumimoji="1" lang="en-US" altLang="ja-JP" dirty="0"/>
              <a:t>A</a:t>
            </a:r>
            <a:r>
              <a:rPr kumimoji="1" lang="ja-JP" altLang="en-US" dirty="0"/>
              <a:t>自身の</a:t>
            </a:r>
            <a:r>
              <a:rPr kumimoji="1" lang="en-US" altLang="ja-JP" dirty="0"/>
              <a:t>CIDR</a:t>
            </a:r>
            <a:r>
              <a:rPr kumimoji="1" lang="ja-JP" altLang="en-US" dirty="0"/>
              <a:t>を</a:t>
            </a:r>
            <a:r>
              <a:rPr kumimoji="1" lang="en-US" altLang="ja-JP" dirty="0"/>
              <a:t>192.168.0.0/24</a:t>
            </a:r>
            <a:r>
              <a:rPr kumimoji="1" lang="ja-JP" altLang="en-US" dirty="0"/>
              <a:t>とします。</a:t>
            </a:r>
            <a:endParaRPr kumimoji="1" lang="en-US" altLang="ja-JP" dirty="0"/>
          </a:p>
        </p:txBody>
      </p:sp>
      <p:sp>
        <p:nvSpPr>
          <p:cNvPr id="9" name="テキスト ボックス 8">
            <a:extLst>
              <a:ext uri="{FF2B5EF4-FFF2-40B4-BE49-F238E27FC236}">
                <a16:creationId xmlns:a16="http://schemas.microsoft.com/office/drawing/2014/main" id="{8965D2C4-5EA7-19E3-5DB2-8ED1F16E24E8}"/>
              </a:ext>
            </a:extLst>
          </p:cNvPr>
          <p:cNvSpPr txBox="1"/>
          <p:nvPr/>
        </p:nvSpPr>
        <p:spPr>
          <a:xfrm>
            <a:off x="3542721" y="2169774"/>
            <a:ext cx="752129" cy="307777"/>
          </a:xfrm>
          <a:prstGeom prst="rect">
            <a:avLst/>
          </a:prstGeom>
          <a:noFill/>
        </p:spPr>
        <p:txBody>
          <a:bodyPr wrap="none" rtlCol="0">
            <a:spAutoFit/>
          </a:bodyPr>
          <a:lstStyle/>
          <a:p>
            <a:r>
              <a:rPr kumimoji="1" lang="en-US" altLang="ja-JP" sz="1400" dirty="0"/>
              <a:t>Default</a:t>
            </a:r>
            <a:endParaRPr kumimoji="1" lang="ja-JP" altLang="en-US" sz="1400" dirty="0"/>
          </a:p>
        </p:txBody>
      </p:sp>
      <p:sp>
        <p:nvSpPr>
          <p:cNvPr id="10" name="テキスト ボックス 9">
            <a:extLst>
              <a:ext uri="{FF2B5EF4-FFF2-40B4-BE49-F238E27FC236}">
                <a16:creationId xmlns:a16="http://schemas.microsoft.com/office/drawing/2014/main" id="{2700D929-A0AD-3DBC-393A-D847624142E1}"/>
              </a:ext>
            </a:extLst>
          </p:cNvPr>
          <p:cNvSpPr txBox="1"/>
          <p:nvPr/>
        </p:nvSpPr>
        <p:spPr>
          <a:xfrm>
            <a:off x="3199309" y="3398975"/>
            <a:ext cx="1079142" cy="307777"/>
          </a:xfrm>
          <a:prstGeom prst="rect">
            <a:avLst/>
          </a:prstGeom>
          <a:noFill/>
        </p:spPr>
        <p:txBody>
          <a:bodyPr wrap="none" rtlCol="0">
            <a:spAutoFit/>
          </a:bodyPr>
          <a:lstStyle/>
          <a:p>
            <a:r>
              <a:rPr kumimoji="1" lang="en-US" altLang="ja-JP" sz="1400" dirty="0"/>
              <a:t>10.0.0.0/12</a:t>
            </a:r>
            <a:endParaRPr kumimoji="1" lang="ja-JP" altLang="en-US" sz="1400" dirty="0"/>
          </a:p>
        </p:txBody>
      </p:sp>
      <p:sp>
        <p:nvSpPr>
          <p:cNvPr id="11" name="テキスト ボックス 10">
            <a:extLst>
              <a:ext uri="{FF2B5EF4-FFF2-40B4-BE49-F238E27FC236}">
                <a16:creationId xmlns:a16="http://schemas.microsoft.com/office/drawing/2014/main" id="{9FBF7826-37C0-2DD7-AA6D-11E9ED6D0870}"/>
              </a:ext>
            </a:extLst>
          </p:cNvPr>
          <p:cNvSpPr txBox="1"/>
          <p:nvPr/>
        </p:nvSpPr>
        <p:spPr>
          <a:xfrm>
            <a:off x="972128" y="3413988"/>
            <a:ext cx="1277914" cy="307777"/>
          </a:xfrm>
          <a:prstGeom prst="rect">
            <a:avLst/>
          </a:prstGeom>
          <a:noFill/>
        </p:spPr>
        <p:txBody>
          <a:bodyPr wrap="none" rtlCol="0">
            <a:spAutoFit/>
          </a:bodyPr>
          <a:lstStyle/>
          <a:p>
            <a:r>
              <a:rPr kumimoji="1" lang="en-US" altLang="ja-JP" sz="1400" dirty="0"/>
              <a:t>172.16.0.0/12</a:t>
            </a:r>
            <a:endParaRPr kumimoji="1" lang="ja-JP" altLang="en-US" sz="1400" dirty="0"/>
          </a:p>
        </p:txBody>
      </p:sp>
      <p:sp>
        <p:nvSpPr>
          <p:cNvPr id="12" name="テキスト ボックス 11">
            <a:extLst>
              <a:ext uri="{FF2B5EF4-FFF2-40B4-BE49-F238E27FC236}">
                <a16:creationId xmlns:a16="http://schemas.microsoft.com/office/drawing/2014/main" id="{860A8540-908F-6E9D-5BA3-513275FBF538}"/>
              </a:ext>
            </a:extLst>
          </p:cNvPr>
          <p:cNvSpPr txBox="1"/>
          <p:nvPr/>
        </p:nvSpPr>
        <p:spPr>
          <a:xfrm>
            <a:off x="840450" y="4350424"/>
            <a:ext cx="10884190" cy="1477328"/>
          </a:xfrm>
          <a:prstGeom prst="rect">
            <a:avLst/>
          </a:prstGeom>
          <a:noFill/>
        </p:spPr>
        <p:txBody>
          <a:bodyPr wrap="square" rtlCol="0">
            <a:spAutoFit/>
          </a:bodyPr>
          <a:lstStyle/>
          <a:p>
            <a:r>
              <a:rPr kumimoji="1" lang="ja-JP" altLang="en-US" dirty="0"/>
              <a:t>当然、</a:t>
            </a:r>
            <a:r>
              <a:rPr kumimoji="1" lang="en-US" altLang="ja-JP" dirty="0"/>
              <a:t>192.168.0.0/24</a:t>
            </a:r>
            <a:r>
              <a:rPr kumimoji="1" lang="ja-JP" altLang="en-US" dirty="0"/>
              <a:t>の範囲へのアクセスなら</a:t>
            </a:r>
            <a:r>
              <a:rPr kumimoji="1" lang="en-US" altLang="ja-JP" dirty="0"/>
              <a:t>Network A</a:t>
            </a:r>
            <a:r>
              <a:rPr kumimoji="1" lang="ja-JP" altLang="en-US" dirty="0"/>
              <a:t>内に着信し、</a:t>
            </a:r>
            <a:r>
              <a:rPr kumimoji="1" lang="en-US" altLang="ja-JP" dirty="0"/>
              <a:t>10.0.0.0/12</a:t>
            </a:r>
            <a:r>
              <a:rPr kumimoji="1" lang="ja-JP" altLang="en-US" dirty="0"/>
              <a:t>なら</a:t>
            </a:r>
            <a:r>
              <a:rPr kumimoji="1" lang="en-US" altLang="ja-JP" dirty="0"/>
              <a:t>GW2</a:t>
            </a:r>
            <a:r>
              <a:rPr kumimoji="1" lang="ja-JP" altLang="en-US" dirty="0"/>
              <a:t>、</a:t>
            </a:r>
            <a:r>
              <a:rPr kumimoji="1" lang="en-US" altLang="ja-JP" dirty="0"/>
              <a:t>172.16.0.0/12</a:t>
            </a:r>
            <a:r>
              <a:rPr kumimoji="1" lang="ja-JP" altLang="en-US" dirty="0"/>
              <a:t>なら</a:t>
            </a:r>
            <a:r>
              <a:rPr kumimoji="1" lang="en-US" altLang="ja-JP" dirty="0"/>
              <a:t>GW3</a:t>
            </a:r>
            <a:r>
              <a:rPr kumimoji="1" lang="ja-JP" altLang="en-US" dirty="0"/>
              <a:t>に送信するよう、ネットワークが設定されているとします。</a:t>
            </a:r>
            <a:endParaRPr kumimoji="1" lang="en-US" altLang="ja-JP" dirty="0"/>
          </a:p>
          <a:p>
            <a:r>
              <a:rPr kumimoji="1" lang="ja-JP" altLang="en-US" dirty="0"/>
              <a:t>こういった、固定的にルーティングを決定しておくことをスタティックルーティングと言います。</a:t>
            </a:r>
            <a:endParaRPr kumimoji="1" lang="en-US" altLang="ja-JP" dirty="0"/>
          </a:p>
          <a:p>
            <a:endParaRPr kumimoji="1" lang="en-US" altLang="ja-JP" dirty="0"/>
          </a:p>
          <a:p>
            <a:r>
              <a:rPr kumimoji="1" lang="ja-JP" altLang="en-US" dirty="0"/>
              <a:t>では、次の図を見てみましょう。記法は同様の書き方で記述します。</a:t>
            </a:r>
            <a:endParaRPr kumimoji="1" lang="en-US" altLang="ja-JP" dirty="0"/>
          </a:p>
        </p:txBody>
      </p:sp>
    </p:spTree>
    <p:extLst>
      <p:ext uri="{BB962C8B-B14F-4D97-AF65-F5344CB8AC3E}">
        <p14:creationId xmlns:p14="http://schemas.microsoft.com/office/powerpoint/2010/main" val="294816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en-US" altLang="ja-JP" dirty="0"/>
              <a:t>TCP/IP</a:t>
            </a:r>
            <a:r>
              <a:rPr kumimoji="1" lang="ja-JP" altLang="en-US" dirty="0"/>
              <a:t>スタック</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4001845" y="1981201"/>
            <a:ext cx="6894755" cy="3809999"/>
          </a:xfrm>
        </p:spPr>
        <p:txBody>
          <a:bodyPr/>
          <a:lstStyle/>
          <a:p>
            <a:r>
              <a:rPr kumimoji="1" lang="en-US" altLang="ja-JP" dirty="0"/>
              <a:t>OSI</a:t>
            </a:r>
            <a:r>
              <a:rPr kumimoji="1" lang="ja-JP" altLang="en-US" dirty="0"/>
              <a:t>より</a:t>
            </a:r>
            <a:r>
              <a:rPr kumimoji="1" lang="en-US" altLang="ja-JP" dirty="0"/>
              <a:t>3</a:t>
            </a:r>
            <a:r>
              <a:rPr lang="ja-JP" altLang="en-US" dirty="0"/>
              <a:t>層も少ないので幸せですね。</a:t>
            </a:r>
            <a:endParaRPr lang="en-US" altLang="ja-JP" dirty="0"/>
          </a:p>
          <a:p>
            <a:r>
              <a:rPr lang="ja-JP" altLang="en-US" dirty="0"/>
              <a:t>スタックなので、各層は自分の上層と下層のことだけを考慮し、２層離れた場所のことは一切関知しません。</a:t>
            </a:r>
            <a:endParaRPr lang="en-US" altLang="ja-JP" dirty="0"/>
          </a:p>
          <a:p>
            <a:r>
              <a:rPr lang="ja-JP" altLang="en-US" dirty="0"/>
              <a:t>では、各層のことを見ていきましょう。</a:t>
            </a:r>
            <a:endParaRPr lang="en-US" altLang="ja-JP" dirty="0"/>
          </a:p>
          <a:p>
            <a:endParaRPr kumimoji="1" lang="ja-JP" altLang="en-US" dirty="0"/>
          </a:p>
        </p:txBody>
      </p:sp>
      <p:sp>
        <p:nvSpPr>
          <p:cNvPr id="4" name="正方形/長方形 3">
            <a:extLst>
              <a:ext uri="{FF2B5EF4-FFF2-40B4-BE49-F238E27FC236}">
                <a16:creationId xmlns:a16="http://schemas.microsoft.com/office/drawing/2014/main" id="{BF5D03FB-752B-6325-5CC3-867F207BAB59}"/>
              </a:ext>
            </a:extLst>
          </p:cNvPr>
          <p:cNvSpPr/>
          <p:nvPr/>
        </p:nvSpPr>
        <p:spPr>
          <a:xfrm>
            <a:off x="1086522" y="4916239"/>
            <a:ext cx="2753961" cy="7530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ネットワークアクセス層</a:t>
            </a:r>
            <a:endParaRPr kumimoji="1" lang="en-US" altLang="ja-JP" dirty="0"/>
          </a:p>
        </p:txBody>
      </p:sp>
      <p:sp>
        <p:nvSpPr>
          <p:cNvPr id="5" name="正方形/長方形 4">
            <a:extLst>
              <a:ext uri="{FF2B5EF4-FFF2-40B4-BE49-F238E27FC236}">
                <a16:creationId xmlns:a16="http://schemas.microsoft.com/office/drawing/2014/main" id="{32A1C0C4-CBBF-2C1E-E526-1723BF5D3C11}"/>
              </a:ext>
            </a:extLst>
          </p:cNvPr>
          <p:cNvSpPr/>
          <p:nvPr/>
        </p:nvSpPr>
        <p:spPr>
          <a:xfrm>
            <a:off x="1086520" y="3894263"/>
            <a:ext cx="2753961" cy="10219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インターネット層</a:t>
            </a:r>
          </a:p>
        </p:txBody>
      </p:sp>
      <p:sp>
        <p:nvSpPr>
          <p:cNvPr id="6" name="正方形/長方形 5">
            <a:extLst>
              <a:ext uri="{FF2B5EF4-FFF2-40B4-BE49-F238E27FC236}">
                <a16:creationId xmlns:a16="http://schemas.microsoft.com/office/drawing/2014/main" id="{F9FFBDFA-6F1C-3743-568D-B672ADD84AC4}"/>
              </a:ext>
            </a:extLst>
          </p:cNvPr>
          <p:cNvSpPr/>
          <p:nvPr/>
        </p:nvSpPr>
        <p:spPr>
          <a:xfrm>
            <a:off x="1086518" y="2721839"/>
            <a:ext cx="2753961" cy="11724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トランスポート層</a:t>
            </a:r>
          </a:p>
        </p:txBody>
      </p:sp>
      <p:sp>
        <p:nvSpPr>
          <p:cNvPr id="7" name="正方形/長方形 6">
            <a:extLst>
              <a:ext uri="{FF2B5EF4-FFF2-40B4-BE49-F238E27FC236}">
                <a16:creationId xmlns:a16="http://schemas.microsoft.com/office/drawing/2014/main" id="{41943C2F-6CAE-9D6C-23C8-D3E7C6B3D6D6}"/>
              </a:ext>
            </a:extLst>
          </p:cNvPr>
          <p:cNvSpPr/>
          <p:nvPr/>
        </p:nvSpPr>
        <p:spPr>
          <a:xfrm>
            <a:off x="1086518" y="1947289"/>
            <a:ext cx="2753961" cy="7745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アプリケーション層</a:t>
            </a:r>
          </a:p>
        </p:txBody>
      </p:sp>
    </p:spTree>
    <p:extLst>
      <p:ext uri="{BB962C8B-B14F-4D97-AF65-F5344CB8AC3E}">
        <p14:creationId xmlns:p14="http://schemas.microsoft.com/office/powerpoint/2010/main" val="98104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lang="ja-JP" altLang="en-US" dirty="0"/>
              <a:t>適切なルーティング</a:t>
            </a:r>
            <a:r>
              <a:rPr lang="en-US" altLang="ja-JP" dirty="0"/>
              <a:t>2</a:t>
            </a:r>
            <a:endParaRPr kumimoji="1" lang="ja-JP" altLang="en-US" dirty="0"/>
          </a:p>
        </p:txBody>
      </p:sp>
      <p:sp>
        <p:nvSpPr>
          <p:cNvPr id="4" name="楕円 3">
            <a:extLst>
              <a:ext uri="{FF2B5EF4-FFF2-40B4-BE49-F238E27FC236}">
                <a16:creationId xmlns:a16="http://schemas.microsoft.com/office/drawing/2014/main" id="{59FBC50D-42C7-07AE-3963-AB5F8AEA6C43}"/>
              </a:ext>
            </a:extLst>
          </p:cNvPr>
          <p:cNvSpPr/>
          <p:nvPr/>
        </p:nvSpPr>
        <p:spPr>
          <a:xfrm>
            <a:off x="1427366" y="2392680"/>
            <a:ext cx="2286000" cy="159512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Network</a:t>
            </a:r>
            <a:r>
              <a:rPr kumimoji="1" lang="ja-JP" altLang="en-US" dirty="0"/>
              <a:t> </a:t>
            </a:r>
            <a:r>
              <a:rPr kumimoji="1" lang="en-US" altLang="ja-JP" dirty="0"/>
              <a:t>A</a:t>
            </a:r>
          </a:p>
          <a:p>
            <a:pPr algn="ctr"/>
            <a:r>
              <a:rPr kumimoji="1" lang="en-US" altLang="ja-JP" sz="1400" dirty="0"/>
              <a:t>192.168.0.0/24</a:t>
            </a:r>
          </a:p>
        </p:txBody>
      </p:sp>
      <p:sp>
        <p:nvSpPr>
          <p:cNvPr id="5" name="四角形: 角を丸くする 4">
            <a:extLst>
              <a:ext uri="{FF2B5EF4-FFF2-40B4-BE49-F238E27FC236}">
                <a16:creationId xmlns:a16="http://schemas.microsoft.com/office/drawing/2014/main" id="{6A81C8E0-5CE7-603F-26E6-1056744C2F5E}"/>
              </a:ext>
            </a:extLst>
          </p:cNvPr>
          <p:cNvSpPr/>
          <p:nvPr/>
        </p:nvSpPr>
        <p:spPr>
          <a:xfrm>
            <a:off x="3383166" y="2362359"/>
            <a:ext cx="792480" cy="3962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t>GW1</a:t>
            </a:r>
            <a:endParaRPr kumimoji="1" lang="ja-JP" altLang="en-US" dirty="0"/>
          </a:p>
        </p:txBody>
      </p:sp>
      <p:sp>
        <p:nvSpPr>
          <p:cNvPr id="6" name="四角形: 角を丸くする 5">
            <a:extLst>
              <a:ext uri="{FF2B5EF4-FFF2-40B4-BE49-F238E27FC236}">
                <a16:creationId xmlns:a16="http://schemas.microsoft.com/office/drawing/2014/main" id="{70EE18E5-5C04-5F45-B749-4F4752463A91}"/>
              </a:ext>
            </a:extLst>
          </p:cNvPr>
          <p:cNvSpPr/>
          <p:nvPr/>
        </p:nvSpPr>
        <p:spPr>
          <a:xfrm>
            <a:off x="3367926" y="3621881"/>
            <a:ext cx="792480" cy="3962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GW2</a:t>
            </a:r>
            <a:endParaRPr kumimoji="1" lang="ja-JP" altLang="en-US" dirty="0"/>
          </a:p>
        </p:txBody>
      </p:sp>
      <p:sp>
        <p:nvSpPr>
          <p:cNvPr id="7" name="四角形: 角を丸くする 6">
            <a:extLst>
              <a:ext uri="{FF2B5EF4-FFF2-40B4-BE49-F238E27FC236}">
                <a16:creationId xmlns:a16="http://schemas.microsoft.com/office/drawing/2014/main" id="{6EBB02EE-1D4F-A661-9CEF-00320D5DDD79}"/>
              </a:ext>
            </a:extLst>
          </p:cNvPr>
          <p:cNvSpPr/>
          <p:nvPr/>
        </p:nvSpPr>
        <p:spPr>
          <a:xfrm>
            <a:off x="1084466" y="3591560"/>
            <a:ext cx="792480" cy="3962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t>GW3</a:t>
            </a:r>
            <a:endParaRPr kumimoji="1" lang="ja-JP" altLang="en-US" dirty="0"/>
          </a:p>
        </p:txBody>
      </p:sp>
      <p:sp>
        <p:nvSpPr>
          <p:cNvPr id="9" name="テキスト ボックス 8">
            <a:extLst>
              <a:ext uri="{FF2B5EF4-FFF2-40B4-BE49-F238E27FC236}">
                <a16:creationId xmlns:a16="http://schemas.microsoft.com/office/drawing/2014/main" id="{8965D2C4-5EA7-19E3-5DB2-8ED1F16E24E8}"/>
              </a:ext>
            </a:extLst>
          </p:cNvPr>
          <p:cNvSpPr txBox="1"/>
          <p:nvPr/>
        </p:nvSpPr>
        <p:spPr>
          <a:xfrm>
            <a:off x="3517207" y="2728574"/>
            <a:ext cx="752129" cy="307777"/>
          </a:xfrm>
          <a:prstGeom prst="rect">
            <a:avLst/>
          </a:prstGeom>
          <a:noFill/>
        </p:spPr>
        <p:txBody>
          <a:bodyPr wrap="none" rtlCol="0">
            <a:spAutoFit/>
          </a:bodyPr>
          <a:lstStyle/>
          <a:p>
            <a:r>
              <a:rPr kumimoji="1" lang="en-US" altLang="ja-JP" sz="1400" dirty="0"/>
              <a:t>Default</a:t>
            </a:r>
            <a:endParaRPr kumimoji="1" lang="ja-JP" altLang="en-US" sz="1400" dirty="0"/>
          </a:p>
        </p:txBody>
      </p:sp>
      <p:sp>
        <p:nvSpPr>
          <p:cNvPr id="10" name="テキスト ボックス 9">
            <a:extLst>
              <a:ext uri="{FF2B5EF4-FFF2-40B4-BE49-F238E27FC236}">
                <a16:creationId xmlns:a16="http://schemas.microsoft.com/office/drawing/2014/main" id="{2700D929-A0AD-3DBC-393A-D847624142E1}"/>
              </a:ext>
            </a:extLst>
          </p:cNvPr>
          <p:cNvSpPr txBox="1"/>
          <p:nvPr/>
        </p:nvSpPr>
        <p:spPr>
          <a:xfrm>
            <a:off x="3173795" y="3957775"/>
            <a:ext cx="1079142" cy="307777"/>
          </a:xfrm>
          <a:prstGeom prst="rect">
            <a:avLst/>
          </a:prstGeom>
          <a:noFill/>
        </p:spPr>
        <p:txBody>
          <a:bodyPr wrap="none" rtlCol="0">
            <a:spAutoFit/>
          </a:bodyPr>
          <a:lstStyle/>
          <a:p>
            <a:r>
              <a:rPr kumimoji="1" lang="en-US" altLang="ja-JP" sz="1400" dirty="0"/>
              <a:t>10.0.0.0/12</a:t>
            </a:r>
            <a:endParaRPr kumimoji="1" lang="ja-JP" altLang="en-US" sz="1400" dirty="0"/>
          </a:p>
        </p:txBody>
      </p:sp>
      <p:sp>
        <p:nvSpPr>
          <p:cNvPr id="11" name="テキスト ボックス 10">
            <a:extLst>
              <a:ext uri="{FF2B5EF4-FFF2-40B4-BE49-F238E27FC236}">
                <a16:creationId xmlns:a16="http://schemas.microsoft.com/office/drawing/2014/main" id="{9FBF7826-37C0-2DD7-AA6D-11E9ED6D0870}"/>
              </a:ext>
            </a:extLst>
          </p:cNvPr>
          <p:cNvSpPr txBox="1"/>
          <p:nvPr/>
        </p:nvSpPr>
        <p:spPr>
          <a:xfrm>
            <a:off x="946614" y="3972788"/>
            <a:ext cx="1277914" cy="307777"/>
          </a:xfrm>
          <a:prstGeom prst="rect">
            <a:avLst/>
          </a:prstGeom>
          <a:noFill/>
        </p:spPr>
        <p:txBody>
          <a:bodyPr wrap="none" rtlCol="0">
            <a:spAutoFit/>
          </a:bodyPr>
          <a:lstStyle/>
          <a:p>
            <a:r>
              <a:rPr kumimoji="1" lang="en-US" altLang="ja-JP" sz="1400" dirty="0"/>
              <a:t>172.16.0.0/12</a:t>
            </a:r>
            <a:endParaRPr kumimoji="1" lang="ja-JP" altLang="en-US" sz="1400" dirty="0"/>
          </a:p>
        </p:txBody>
      </p:sp>
      <p:sp>
        <p:nvSpPr>
          <p:cNvPr id="3" name="楕円 2">
            <a:extLst>
              <a:ext uri="{FF2B5EF4-FFF2-40B4-BE49-F238E27FC236}">
                <a16:creationId xmlns:a16="http://schemas.microsoft.com/office/drawing/2014/main" id="{FDB18F1B-ADF1-126E-B166-40C76039129C}"/>
              </a:ext>
            </a:extLst>
          </p:cNvPr>
          <p:cNvSpPr/>
          <p:nvPr/>
        </p:nvSpPr>
        <p:spPr>
          <a:xfrm>
            <a:off x="8922581" y="4041646"/>
            <a:ext cx="2286000" cy="159512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t>Network</a:t>
            </a:r>
            <a:r>
              <a:rPr kumimoji="1" lang="ja-JP" altLang="en-US" dirty="0"/>
              <a:t> </a:t>
            </a:r>
            <a:r>
              <a:rPr kumimoji="1" lang="en-US" altLang="ja-JP" dirty="0"/>
              <a:t>D</a:t>
            </a:r>
          </a:p>
          <a:p>
            <a:pPr algn="ctr"/>
            <a:r>
              <a:rPr kumimoji="1" lang="en-US" altLang="ja-JP" sz="1400" dirty="0"/>
              <a:t>10.0.0.0/12</a:t>
            </a:r>
          </a:p>
        </p:txBody>
      </p:sp>
      <p:sp>
        <p:nvSpPr>
          <p:cNvPr id="13" name="四角形: 角を丸くする 12">
            <a:extLst>
              <a:ext uri="{FF2B5EF4-FFF2-40B4-BE49-F238E27FC236}">
                <a16:creationId xmlns:a16="http://schemas.microsoft.com/office/drawing/2014/main" id="{16A562B8-262B-C855-9FF9-CA72B6A7336F}"/>
              </a:ext>
            </a:extLst>
          </p:cNvPr>
          <p:cNvSpPr/>
          <p:nvPr/>
        </p:nvSpPr>
        <p:spPr>
          <a:xfrm>
            <a:off x="8501344" y="3984822"/>
            <a:ext cx="792480" cy="3962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t>GW1</a:t>
            </a:r>
            <a:endParaRPr kumimoji="1" lang="ja-JP" altLang="en-US" dirty="0"/>
          </a:p>
        </p:txBody>
      </p:sp>
      <p:sp>
        <p:nvSpPr>
          <p:cNvPr id="15" name="四角形: 角を丸くする 14">
            <a:extLst>
              <a:ext uri="{FF2B5EF4-FFF2-40B4-BE49-F238E27FC236}">
                <a16:creationId xmlns:a16="http://schemas.microsoft.com/office/drawing/2014/main" id="{0A086E2D-EBD6-5420-6926-D2155178AAE1}"/>
              </a:ext>
            </a:extLst>
          </p:cNvPr>
          <p:cNvSpPr/>
          <p:nvPr/>
        </p:nvSpPr>
        <p:spPr>
          <a:xfrm>
            <a:off x="8579681" y="5240526"/>
            <a:ext cx="792480" cy="3962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t>GW3</a:t>
            </a:r>
            <a:endParaRPr kumimoji="1" lang="ja-JP" altLang="en-US" dirty="0"/>
          </a:p>
        </p:txBody>
      </p:sp>
      <p:sp>
        <p:nvSpPr>
          <p:cNvPr id="16" name="テキスト ボックス 15">
            <a:extLst>
              <a:ext uri="{FF2B5EF4-FFF2-40B4-BE49-F238E27FC236}">
                <a16:creationId xmlns:a16="http://schemas.microsoft.com/office/drawing/2014/main" id="{7C42A27A-E462-00BB-9B96-8D5991D7B964}"/>
              </a:ext>
            </a:extLst>
          </p:cNvPr>
          <p:cNvSpPr txBox="1"/>
          <p:nvPr/>
        </p:nvSpPr>
        <p:spPr>
          <a:xfrm>
            <a:off x="8635385" y="4351037"/>
            <a:ext cx="752129" cy="307777"/>
          </a:xfrm>
          <a:prstGeom prst="rect">
            <a:avLst/>
          </a:prstGeom>
          <a:noFill/>
        </p:spPr>
        <p:txBody>
          <a:bodyPr wrap="none" rtlCol="0">
            <a:spAutoFit/>
          </a:bodyPr>
          <a:lstStyle/>
          <a:p>
            <a:r>
              <a:rPr kumimoji="1" lang="en-US" altLang="ja-JP" sz="1400" dirty="0"/>
              <a:t>Default</a:t>
            </a:r>
            <a:endParaRPr kumimoji="1" lang="ja-JP" altLang="en-US" sz="1400" dirty="0"/>
          </a:p>
        </p:txBody>
      </p:sp>
      <p:sp>
        <p:nvSpPr>
          <p:cNvPr id="18" name="テキスト ボックス 17">
            <a:extLst>
              <a:ext uri="{FF2B5EF4-FFF2-40B4-BE49-F238E27FC236}">
                <a16:creationId xmlns:a16="http://schemas.microsoft.com/office/drawing/2014/main" id="{39F0E437-353A-5269-7F1D-88F9113294EF}"/>
              </a:ext>
            </a:extLst>
          </p:cNvPr>
          <p:cNvSpPr txBox="1"/>
          <p:nvPr/>
        </p:nvSpPr>
        <p:spPr>
          <a:xfrm>
            <a:off x="8496526" y="5610105"/>
            <a:ext cx="1426994" cy="307777"/>
          </a:xfrm>
          <a:prstGeom prst="rect">
            <a:avLst/>
          </a:prstGeom>
          <a:noFill/>
        </p:spPr>
        <p:txBody>
          <a:bodyPr wrap="none" rtlCol="0">
            <a:spAutoFit/>
          </a:bodyPr>
          <a:lstStyle/>
          <a:p>
            <a:r>
              <a:rPr kumimoji="1" lang="en-US" altLang="ja-JP" sz="1400" dirty="0"/>
              <a:t>192.168.0.0/24</a:t>
            </a:r>
            <a:endParaRPr kumimoji="1" lang="ja-JP" altLang="en-US" sz="1400" dirty="0"/>
          </a:p>
        </p:txBody>
      </p:sp>
      <p:sp>
        <p:nvSpPr>
          <p:cNvPr id="19" name="楕円 18">
            <a:extLst>
              <a:ext uri="{FF2B5EF4-FFF2-40B4-BE49-F238E27FC236}">
                <a16:creationId xmlns:a16="http://schemas.microsoft.com/office/drawing/2014/main" id="{57A42E3B-F8BE-9115-2A04-D89B5B8A30A1}"/>
              </a:ext>
            </a:extLst>
          </p:cNvPr>
          <p:cNvSpPr/>
          <p:nvPr/>
        </p:nvSpPr>
        <p:spPr>
          <a:xfrm>
            <a:off x="8854553" y="2084902"/>
            <a:ext cx="2286000" cy="15951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Network</a:t>
            </a:r>
            <a:r>
              <a:rPr kumimoji="1" lang="ja-JP" altLang="en-US" dirty="0"/>
              <a:t> </a:t>
            </a:r>
            <a:r>
              <a:rPr kumimoji="1" lang="en-US" altLang="ja-JP" dirty="0"/>
              <a:t>C</a:t>
            </a:r>
          </a:p>
          <a:p>
            <a:pPr algn="ctr"/>
            <a:r>
              <a:rPr kumimoji="1" lang="en-US" altLang="ja-JP" sz="1400" dirty="0"/>
              <a:t>172.18.0.0/12</a:t>
            </a:r>
          </a:p>
        </p:txBody>
      </p:sp>
      <p:sp>
        <p:nvSpPr>
          <p:cNvPr id="21" name="四角形: 角を丸くする 20">
            <a:extLst>
              <a:ext uri="{FF2B5EF4-FFF2-40B4-BE49-F238E27FC236}">
                <a16:creationId xmlns:a16="http://schemas.microsoft.com/office/drawing/2014/main" id="{E776C787-146B-79AC-355A-70126EC4F2D4}"/>
              </a:ext>
            </a:extLst>
          </p:cNvPr>
          <p:cNvSpPr/>
          <p:nvPr/>
        </p:nvSpPr>
        <p:spPr>
          <a:xfrm>
            <a:off x="8496526" y="3062854"/>
            <a:ext cx="792480" cy="3962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t>GW1</a:t>
            </a:r>
            <a:endParaRPr kumimoji="1" lang="ja-JP" altLang="en-US" dirty="0"/>
          </a:p>
        </p:txBody>
      </p:sp>
      <p:sp>
        <p:nvSpPr>
          <p:cNvPr id="22" name="テキスト ボックス 21">
            <a:extLst>
              <a:ext uri="{FF2B5EF4-FFF2-40B4-BE49-F238E27FC236}">
                <a16:creationId xmlns:a16="http://schemas.microsoft.com/office/drawing/2014/main" id="{9B7D1407-18B4-D83A-8813-A4A0A28C268B}"/>
              </a:ext>
            </a:extLst>
          </p:cNvPr>
          <p:cNvSpPr txBox="1"/>
          <p:nvPr/>
        </p:nvSpPr>
        <p:spPr>
          <a:xfrm>
            <a:off x="8630567" y="3429069"/>
            <a:ext cx="752129" cy="307777"/>
          </a:xfrm>
          <a:prstGeom prst="rect">
            <a:avLst/>
          </a:prstGeom>
          <a:noFill/>
        </p:spPr>
        <p:txBody>
          <a:bodyPr wrap="none" rtlCol="0">
            <a:spAutoFit/>
          </a:bodyPr>
          <a:lstStyle/>
          <a:p>
            <a:r>
              <a:rPr kumimoji="1" lang="en-US" altLang="ja-JP" sz="1400" dirty="0"/>
              <a:t>Default</a:t>
            </a:r>
            <a:endParaRPr kumimoji="1" lang="ja-JP" altLang="en-US" sz="1400" dirty="0"/>
          </a:p>
        </p:txBody>
      </p:sp>
      <p:sp>
        <p:nvSpPr>
          <p:cNvPr id="24" name="楕円 23">
            <a:extLst>
              <a:ext uri="{FF2B5EF4-FFF2-40B4-BE49-F238E27FC236}">
                <a16:creationId xmlns:a16="http://schemas.microsoft.com/office/drawing/2014/main" id="{25EBB7D4-E78A-C6CF-3508-B4BBC17C1C1C}"/>
              </a:ext>
            </a:extLst>
          </p:cNvPr>
          <p:cNvSpPr/>
          <p:nvPr/>
        </p:nvSpPr>
        <p:spPr>
          <a:xfrm>
            <a:off x="1427366" y="4297522"/>
            <a:ext cx="2286000" cy="159512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t>Network</a:t>
            </a:r>
            <a:r>
              <a:rPr kumimoji="1" lang="ja-JP" altLang="en-US" dirty="0"/>
              <a:t> </a:t>
            </a:r>
            <a:r>
              <a:rPr kumimoji="1" lang="en-US" altLang="ja-JP" dirty="0"/>
              <a:t>B</a:t>
            </a:r>
          </a:p>
          <a:p>
            <a:pPr algn="ctr"/>
            <a:r>
              <a:rPr kumimoji="1" lang="en-US" altLang="ja-JP" sz="1400" dirty="0"/>
              <a:t>172.16.0.0/12</a:t>
            </a:r>
          </a:p>
        </p:txBody>
      </p:sp>
      <p:sp>
        <p:nvSpPr>
          <p:cNvPr id="26" name="テキスト ボックス 25">
            <a:extLst>
              <a:ext uri="{FF2B5EF4-FFF2-40B4-BE49-F238E27FC236}">
                <a16:creationId xmlns:a16="http://schemas.microsoft.com/office/drawing/2014/main" id="{C48E0E02-05DF-5146-15E2-231C790F60F5}"/>
              </a:ext>
            </a:extLst>
          </p:cNvPr>
          <p:cNvSpPr txBox="1"/>
          <p:nvPr/>
        </p:nvSpPr>
        <p:spPr>
          <a:xfrm>
            <a:off x="959952" y="5622370"/>
            <a:ext cx="752129" cy="307777"/>
          </a:xfrm>
          <a:prstGeom prst="rect">
            <a:avLst/>
          </a:prstGeom>
          <a:noFill/>
        </p:spPr>
        <p:txBody>
          <a:bodyPr wrap="none" rtlCol="0">
            <a:spAutoFit/>
          </a:bodyPr>
          <a:lstStyle/>
          <a:p>
            <a:r>
              <a:rPr kumimoji="1" lang="en-US" altLang="ja-JP" sz="1400" dirty="0"/>
              <a:t>Default</a:t>
            </a:r>
            <a:endParaRPr kumimoji="1" lang="ja-JP" altLang="en-US" sz="1400" dirty="0"/>
          </a:p>
        </p:txBody>
      </p:sp>
      <p:sp>
        <p:nvSpPr>
          <p:cNvPr id="27" name="四角形: 角を丸くする 26">
            <a:extLst>
              <a:ext uri="{FF2B5EF4-FFF2-40B4-BE49-F238E27FC236}">
                <a16:creationId xmlns:a16="http://schemas.microsoft.com/office/drawing/2014/main" id="{59055C3D-A402-2275-F0E9-D941239323AA}"/>
              </a:ext>
            </a:extLst>
          </p:cNvPr>
          <p:cNvSpPr/>
          <p:nvPr/>
        </p:nvSpPr>
        <p:spPr>
          <a:xfrm>
            <a:off x="1080138" y="5240526"/>
            <a:ext cx="792480" cy="3962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GW1</a:t>
            </a:r>
            <a:endParaRPr kumimoji="1" lang="ja-JP" altLang="en-US" dirty="0"/>
          </a:p>
        </p:txBody>
      </p:sp>
      <p:cxnSp>
        <p:nvCxnSpPr>
          <p:cNvPr id="38" name="直線コネクタ 37">
            <a:extLst>
              <a:ext uri="{FF2B5EF4-FFF2-40B4-BE49-F238E27FC236}">
                <a16:creationId xmlns:a16="http://schemas.microsoft.com/office/drawing/2014/main" id="{375A8AD7-E908-8255-E509-080ACEAA753E}"/>
              </a:ext>
            </a:extLst>
          </p:cNvPr>
          <p:cNvCxnSpPr>
            <a:stCxn id="15" idx="1"/>
            <a:endCxn id="6" idx="3"/>
          </p:cNvCxnSpPr>
          <p:nvPr/>
        </p:nvCxnSpPr>
        <p:spPr>
          <a:xfrm flipH="1" flipV="1">
            <a:off x="4160406" y="3820001"/>
            <a:ext cx="4419275" cy="1618645"/>
          </a:xfrm>
          <a:prstGeom prst="line">
            <a:avLst/>
          </a:prstGeom>
        </p:spPr>
        <p:style>
          <a:lnRef idx="1">
            <a:schemeClr val="accent5"/>
          </a:lnRef>
          <a:fillRef idx="0">
            <a:schemeClr val="accent5"/>
          </a:fillRef>
          <a:effectRef idx="0">
            <a:schemeClr val="accent5"/>
          </a:effectRef>
          <a:fontRef idx="minor">
            <a:schemeClr val="tx1"/>
          </a:fontRef>
        </p:style>
      </p:cxnSp>
      <p:cxnSp>
        <p:nvCxnSpPr>
          <p:cNvPr id="40" name="コネクタ: カギ線 39">
            <a:extLst>
              <a:ext uri="{FF2B5EF4-FFF2-40B4-BE49-F238E27FC236}">
                <a16:creationId xmlns:a16="http://schemas.microsoft.com/office/drawing/2014/main" id="{7DCB3D29-3E60-8DEA-ED74-7F29DE2B0A92}"/>
              </a:ext>
            </a:extLst>
          </p:cNvPr>
          <p:cNvCxnSpPr>
            <a:cxnSpLocks/>
            <a:stCxn id="7" idx="1"/>
            <a:endCxn id="27" idx="1"/>
          </p:cNvCxnSpPr>
          <p:nvPr/>
        </p:nvCxnSpPr>
        <p:spPr>
          <a:xfrm rot="10800000" flipV="1">
            <a:off x="1080138" y="3789680"/>
            <a:ext cx="4328" cy="1648966"/>
          </a:xfrm>
          <a:prstGeom prst="bentConnector3">
            <a:avLst>
              <a:gd name="adj1" fmla="val 5381885"/>
            </a:avLst>
          </a:prstGeom>
        </p:spPr>
        <p:style>
          <a:lnRef idx="1">
            <a:schemeClr val="accent4"/>
          </a:lnRef>
          <a:fillRef idx="0">
            <a:schemeClr val="accent4"/>
          </a:fillRef>
          <a:effectRef idx="0">
            <a:schemeClr val="accent4"/>
          </a:effectRef>
          <a:fontRef idx="minor">
            <a:schemeClr val="tx1"/>
          </a:fontRef>
        </p:style>
      </p:cxnSp>
      <p:sp>
        <p:nvSpPr>
          <p:cNvPr id="41" name="楕円 40">
            <a:extLst>
              <a:ext uri="{FF2B5EF4-FFF2-40B4-BE49-F238E27FC236}">
                <a16:creationId xmlns:a16="http://schemas.microsoft.com/office/drawing/2014/main" id="{253A0576-14FD-AA27-9260-839990CAB01D}"/>
              </a:ext>
            </a:extLst>
          </p:cNvPr>
          <p:cNvSpPr/>
          <p:nvPr/>
        </p:nvSpPr>
        <p:spPr>
          <a:xfrm>
            <a:off x="5268258" y="2016760"/>
            <a:ext cx="2286000" cy="15951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Network</a:t>
            </a:r>
            <a:r>
              <a:rPr kumimoji="1" lang="ja-JP" altLang="en-US" dirty="0"/>
              <a:t> </a:t>
            </a:r>
            <a:r>
              <a:rPr kumimoji="1" lang="en-US" altLang="ja-JP" dirty="0"/>
              <a:t>E</a:t>
            </a:r>
          </a:p>
          <a:p>
            <a:pPr algn="ctr"/>
            <a:r>
              <a:rPr kumimoji="1" lang="en-US" altLang="ja-JP" sz="1400" dirty="0"/>
              <a:t>10.1.0.0/12</a:t>
            </a:r>
          </a:p>
        </p:txBody>
      </p:sp>
      <p:sp>
        <p:nvSpPr>
          <p:cNvPr id="42" name="四角形: 角を丸くする 41">
            <a:extLst>
              <a:ext uri="{FF2B5EF4-FFF2-40B4-BE49-F238E27FC236}">
                <a16:creationId xmlns:a16="http://schemas.microsoft.com/office/drawing/2014/main" id="{F38314FE-02E6-2FB8-6874-F127B7B87E1F}"/>
              </a:ext>
            </a:extLst>
          </p:cNvPr>
          <p:cNvSpPr/>
          <p:nvPr/>
        </p:nvSpPr>
        <p:spPr>
          <a:xfrm>
            <a:off x="5973803" y="1717278"/>
            <a:ext cx="792480" cy="3962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t>GW1</a:t>
            </a:r>
            <a:endParaRPr kumimoji="1" lang="ja-JP" altLang="en-US" dirty="0"/>
          </a:p>
        </p:txBody>
      </p:sp>
      <p:sp>
        <p:nvSpPr>
          <p:cNvPr id="43" name="テキスト ボックス 42">
            <a:extLst>
              <a:ext uri="{FF2B5EF4-FFF2-40B4-BE49-F238E27FC236}">
                <a16:creationId xmlns:a16="http://schemas.microsoft.com/office/drawing/2014/main" id="{C962939C-EF7D-5B66-F582-05BFC29FCE67}"/>
              </a:ext>
            </a:extLst>
          </p:cNvPr>
          <p:cNvSpPr txBox="1"/>
          <p:nvPr/>
        </p:nvSpPr>
        <p:spPr>
          <a:xfrm>
            <a:off x="6041504" y="2057070"/>
            <a:ext cx="752129" cy="307777"/>
          </a:xfrm>
          <a:prstGeom prst="rect">
            <a:avLst/>
          </a:prstGeom>
          <a:noFill/>
        </p:spPr>
        <p:txBody>
          <a:bodyPr wrap="none" rtlCol="0">
            <a:spAutoFit/>
          </a:bodyPr>
          <a:lstStyle/>
          <a:p>
            <a:r>
              <a:rPr kumimoji="1" lang="en-US" altLang="ja-JP" sz="1400" dirty="0"/>
              <a:t>Default</a:t>
            </a:r>
            <a:endParaRPr kumimoji="1" lang="ja-JP" altLang="en-US" sz="1400" dirty="0"/>
          </a:p>
        </p:txBody>
      </p:sp>
      <p:sp>
        <p:nvSpPr>
          <p:cNvPr id="44" name="四角形: 角を丸くする 43">
            <a:extLst>
              <a:ext uri="{FF2B5EF4-FFF2-40B4-BE49-F238E27FC236}">
                <a16:creationId xmlns:a16="http://schemas.microsoft.com/office/drawing/2014/main" id="{68C994AE-F27E-BB80-B910-77A79C8FA001}"/>
              </a:ext>
            </a:extLst>
          </p:cNvPr>
          <p:cNvSpPr/>
          <p:nvPr/>
        </p:nvSpPr>
        <p:spPr>
          <a:xfrm>
            <a:off x="4888417" y="2587988"/>
            <a:ext cx="792480" cy="3962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GW2</a:t>
            </a:r>
            <a:endParaRPr kumimoji="1" lang="ja-JP" altLang="en-US" dirty="0"/>
          </a:p>
        </p:txBody>
      </p:sp>
      <p:sp>
        <p:nvSpPr>
          <p:cNvPr id="46" name="四角形: 角を丸くする 45">
            <a:extLst>
              <a:ext uri="{FF2B5EF4-FFF2-40B4-BE49-F238E27FC236}">
                <a16:creationId xmlns:a16="http://schemas.microsoft.com/office/drawing/2014/main" id="{E40EAF66-39D2-2376-3D63-B7F35661305B}"/>
              </a:ext>
            </a:extLst>
          </p:cNvPr>
          <p:cNvSpPr/>
          <p:nvPr/>
        </p:nvSpPr>
        <p:spPr>
          <a:xfrm>
            <a:off x="7123415" y="2587988"/>
            <a:ext cx="792480" cy="3962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GW5</a:t>
            </a:r>
            <a:endParaRPr kumimoji="1" lang="ja-JP" altLang="en-US" dirty="0"/>
          </a:p>
        </p:txBody>
      </p:sp>
      <p:sp>
        <p:nvSpPr>
          <p:cNvPr id="47" name="四角形: 角を丸くする 46">
            <a:extLst>
              <a:ext uri="{FF2B5EF4-FFF2-40B4-BE49-F238E27FC236}">
                <a16:creationId xmlns:a16="http://schemas.microsoft.com/office/drawing/2014/main" id="{65C41432-88BD-E6EF-3999-00113F6AA6D3}"/>
              </a:ext>
            </a:extLst>
          </p:cNvPr>
          <p:cNvSpPr/>
          <p:nvPr/>
        </p:nvSpPr>
        <p:spPr>
          <a:xfrm>
            <a:off x="6727175" y="3408294"/>
            <a:ext cx="792480" cy="3962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t>GW4</a:t>
            </a:r>
            <a:endParaRPr kumimoji="1" lang="ja-JP" altLang="en-US" dirty="0"/>
          </a:p>
        </p:txBody>
      </p:sp>
      <p:sp>
        <p:nvSpPr>
          <p:cNvPr id="48" name="テキスト ボックス 47">
            <a:extLst>
              <a:ext uri="{FF2B5EF4-FFF2-40B4-BE49-F238E27FC236}">
                <a16:creationId xmlns:a16="http://schemas.microsoft.com/office/drawing/2014/main" id="{E7BE398E-843A-089C-C75F-6937D35EA785}"/>
              </a:ext>
            </a:extLst>
          </p:cNvPr>
          <p:cNvSpPr txBox="1"/>
          <p:nvPr/>
        </p:nvSpPr>
        <p:spPr>
          <a:xfrm>
            <a:off x="4579608" y="2942946"/>
            <a:ext cx="1377300" cy="307777"/>
          </a:xfrm>
          <a:prstGeom prst="rect">
            <a:avLst/>
          </a:prstGeom>
          <a:noFill/>
        </p:spPr>
        <p:txBody>
          <a:bodyPr wrap="none" rtlCol="0">
            <a:spAutoFit/>
          </a:bodyPr>
          <a:lstStyle/>
          <a:p>
            <a:r>
              <a:rPr kumimoji="1" lang="en-US" altLang="ja-JP" sz="1400" dirty="0"/>
              <a:t>192.168.0.0/24</a:t>
            </a:r>
            <a:endParaRPr kumimoji="1" lang="ja-JP" altLang="en-US" sz="1400" dirty="0"/>
          </a:p>
        </p:txBody>
      </p:sp>
      <p:sp>
        <p:nvSpPr>
          <p:cNvPr id="49" name="テキスト ボックス 48">
            <a:extLst>
              <a:ext uri="{FF2B5EF4-FFF2-40B4-BE49-F238E27FC236}">
                <a16:creationId xmlns:a16="http://schemas.microsoft.com/office/drawing/2014/main" id="{5EB3D38F-584D-F26B-F383-B11960CB81D9}"/>
              </a:ext>
            </a:extLst>
          </p:cNvPr>
          <p:cNvSpPr txBox="1"/>
          <p:nvPr/>
        </p:nvSpPr>
        <p:spPr>
          <a:xfrm>
            <a:off x="6915301" y="2942946"/>
            <a:ext cx="1277914" cy="307777"/>
          </a:xfrm>
          <a:prstGeom prst="rect">
            <a:avLst/>
          </a:prstGeom>
          <a:noFill/>
        </p:spPr>
        <p:txBody>
          <a:bodyPr wrap="none" rtlCol="0">
            <a:spAutoFit/>
          </a:bodyPr>
          <a:lstStyle/>
          <a:p>
            <a:r>
              <a:rPr kumimoji="1" lang="en-US" altLang="ja-JP" sz="1400" dirty="0"/>
              <a:t>172.18.0.0/12</a:t>
            </a:r>
            <a:endParaRPr kumimoji="1" lang="ja-JP" altLang="en-US" sz="1400" dirty="0"/>
          </a:p>
        </p:txBody>
      </p:sp>
      <p:cxnSp>
        <p:nvCxnSpPr>
          <p:cNvPr id="51" name="直線コネクタ 50">
            <a:extLst>
              <a:ext uri="{FF2B5EF4-FFF2-40B4-BE49-F238E27FC236}">
                <a16:creationId xmlns:a16="http://schemas.microsoft.com/office/drawing/2014/main" id="{13B31DC0-1932-BDD4-1B0C-C05A3CBA2D82}"/>
              </a:ext>
            </a:extLst>
          </p:cNvPr>
          <p:cNvCxnSpPr>
            <a:cxnSpLocks/>
            <a:stCxn id="13" idx="1"/>
            <a:endCxn id="47" idx="3"/>
          </p:cNvCxnSpPr>
          <p:nvPr/>
        </p:nvCxnSpPr>
        <p:spPr>
          <a:xfrm flipH="1" flipV="1">
            <a:off x="7519655" y="3606414"/>
            <a:ext cx="981689" cy="576528"/>
          </a:xfrm>
          <a:prstGeom prst="line">
            <a:avLst/>
          </a:prstGeom>
        </p:spPr>
        <p:style>
          <a:lnRef idx="1">
            <a:schemeClr val="accent5"/>
          </a:lnRef>
          <a:fillRef idx="0">
            <a:schemeClr val="accent5"/>
          </a:fillRef>
          <a:effectRef idx="0">
            <a:schemeClr val="accent5"/>
          </a:effectRef>
          <a:fontRef idx="minor">
            <a:schemeClr val="tx1"/>
          </a:fontRef>
        </p:style>
      </p:cxnSp>
      <p:sp>
        <p:nvSpPr>
          <p:cNvPr id="54" name="テキスト ボックス 53">
            <a:extLst>
              <a:ext uri="{FF2B5EF4-FFF2-40B4-BE49-F238E27FC236}">
                <a16:creationId xmlns:a16="http://schemas.microsoft.com/office/drawing/2014/main" id="{D9CF92FF-DFCA-76C7-540E-DFCF75487886}"/>
              </a:ext>
            </a:extLst>
          </p:cNvPr>
          <p:cNvSpPr txBox="1"/>
          <p:nvPr/>
        </p:nvSpPr>
        <p:spPr>
          <a:xfrm>
            <a:off x="6583844" y="3804534"/>
            <a:ext cx="1079142" cy="307777"/>
          </a:xfrm>
          <a:prstGeom prst="rect">
            <a:avLst/>
          </a:prstGeom>
          <a:noFill/>
        </p:spPr>
        <p:txBody>
          <a:bodyPr wrap="none" rtlCol="0">
            <a:spAutoFit/>
          </a:bodyPr>
          <a:lstStyle/>
          <a:p>
            <a:r>
              <a:rPr kumimoji="1" lang="en-US" altLang="ja-JP" sz="1400" dirty="0"/>
              <a:t>10.0.0.0/12</a:t>
            </a:r>
            <a:endParaRPr kumimoji="1" lang="ja-JP" altLang="en-US" sz="1400" dirty="0"/>
          </a:p>
        </p:txBody>
      </p:sp>
      <p:cxnSp>
        <p:nvCxnSpPr>
          <p:cNvPr id="55" name="直線コネクタ 54">
            <a:extLst>
              <a:ext uri="{FF2B5EF4-FFF2-40B4-BE49-F238E27FC236}">
                <a16:creationId xmlns:a16="http://schemas.microsoft.com/office/drawing/2014/main" id="{3CC05983-5B45-7D32-C4F5-5995C0CE440E}"/>
              </a:ext>
            </a:extLst>
          </p:cNvPr>
          <p:cNvCxnSpPr>
            <a:cxnSpLocks/>
            <a:stCxn id="21" idx="1"/>
            <a:endCxn id="46" idx="3"/>
          </p:cNvCxnSpPr>
          <p:nvPr/>
        </p:nvCxnSpPr>
        <p:spPr>
          <a:xfrm flipH="1" flipV="1">
            <a:off x="7915895" y="2786108"/>
            <a:ext cx="580631" cy="474866"/>
          </a:xfrm>
          <a:prstGeom prst="line">
            <a:avLst/>
          </a:prstGeom>
        </p:spPr>
        <p:style>
          <a:lnRef idx="1">
            <a:schemeClr val="accent5"/>
          </a:lnRef>
          <a:fillRef idx="0">
            <a:schemeClr val="accent5"/>
          </a:fillRef>
          <a:effectRef idx="0">
            <a:schemeClr val="accent5"/>
          </a:effectRef>
          <a:fontRef idx="minor">
            <a:schemeClr val="tx1"/>
          </a:fontRef>
        </p:style>
      </p:cxnSp>
      <p:cxnSp>
        <p:nvCxnSpPr>
          <p:cNvPr id="62" name="直線コネクタ 61">
            <a:extLst>
              <a:ext uri="{FF2B5EF4-FFF2-40B4-BE49-F238E27FC236}">
                <a16:creationId xmlns:a16="http://schemas.microsoft.com/office/drawing/2014/main" id="{5E0700EE-B3A8-56F2-C76D-956361AB1EBF}"/>
              </a:ext>
            </a:extLst>
          </p:cNvPr>
          <p:cNvCxnSpPr>
            <a:cxnSpLocks/>
            <a:stCxn id="5" idx="3"/>
            <a:endCxn id="44" idx="1"/>
          </p:cNvCxnSpPr>
          <p:nvPr/>
        </p:nvCxnSpPr>
        <p:spPr>
          <a:xfrm>
            <a:off x="4175646" y="2560479"/>
            <a:ext cx="712771" cy="225629"/>
          </a:xfrm>
          <a:prstGeom prst="line">
            <a:avLst/>
          </a:prstGeom>
        </p:spPr>
        <p:style>
          <a:lnRef idx="1">
            <a:schemeClr val="accent5"/>
          </a:lnRef>
          <a:fillRef idx="0">
            <a:schemeClr val="accent5"/>
          </a:fillRef>
          <a:effectRef idx="0">
            <a:schemeClr val="accent5"/>
          </a:effectRef>
          <a:fontRef idx="minor">
            <a:schemeClr val="tx1"/>
          </a:fontRef>
        </p:style>
      </p:cxnSp>
      <p:sp>
        <p:nvSpPr>
          <p:cNvPr id="65" name="雲 64">
            <a:extLst>
              <a:ext uri="{FF2B5EF4-FFF2-40B4-BE49-F238E27FC236}">
                <a16:creationId xmlns:a16="http://schemas.microsoft.com/office/drawing/2014/main" id="{710FC79C-5BAD-AEE4-282F-D96A34285003}"/>
              </a:ext>
            </a:extLst>
          </p:cNvPr>
          <p:cNvSpPr/>
          <p:nvPr/>
        </p:nvSpPr>
        <p:spPr>
          <a:xfrm>
            <a:off x="8630567" y="944880"/>
            <a:ext cx="1600553" cy="949334"/>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Internet</a:t>
            </a:r>
            <a:endParaRPr kumimoji="1" lang="ja-JP" altLang="en-US" dirty="0"/>
          </a:p>
        </p:txBody>
      </p:sp>
      <p:cxnSp>
        <p:nvCxnSpPr>
          <p:cNvPr id="67" name="直線コネクタ 66">
            <a:extLst>
              <a:ext uri="{FF2B5EF4-FFF2-40B4-BE49-F238E27FC236}">
                <a16:creationId xmlns:a16="http://schemas.microsoft.com/office/drawing/2014/main" id="{8A13CB7F-4AE2-C42A-2098-3405B040A1DB}"/>
              </a:ext>
            </a:extLst>
          </p:cNvPr>
          <p:cNvCxnSpPr>
            <a:stCxn id="42" idx="3"/>
            <a:endCxn id="65" idx="2"/>
          </p:cNvCxnSpPr>
          <p:nvPr/>
        </p:nvCxnSpPr>
        <p:spPr>
          <a:xfrm flipV="1">
            <a:off x="6766283" y="1419547"/>
            <a:ext cx="1869249" cy="495851"/>
          </a:xfrm>
          <a:prstGeom prst="line">
            <a:avLst/>
          </a:prstGeom>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64072795-A011-2D8C-3625-C7E4E78C6274}"/>
              </a:ext>
            </a:extLst>
          </p:cNvPr>
          <p:cNvSpPr txBox="1"/>
          <p:nvPr/>
        </p:nvSpPr>
        <p:spPr>
          <a:xfrm>
            <a:off x="3817506" y="5108001"/>
            <a:ext cx="4072317" cy="923330"/>
          </a:xfrm>
          <a:prstGeom prst="rect">
            <a:avLst/>
          </a:prstGeom>
          <a:noFill/>
        </p:spPr>
        <p:txBody>
          <a:bodyPr wrap="square" rtlCol="0">
            <a:spAutoFit/>
          </a:bodyPr>
          <a:lstStyle/>
          <a:p>
            <a:r>
              <a:rPr kumimoji="1" lang="ja-JP" altLang="en-US" dirty="0"/>
              <a:t>いきなり何出してきてるんだと思うかもしれませんが、かなりシンプルな部類です。</a:t>
            </a:r>
          </a:p>
        </p:txBody>
      </p:sp>
    </p:spTree>
    <p:extLst>
      <p:ext uri="{BB962C8B-B14F-4D97-AF65-F5344CB8AC3E}">
        <p14:creationId xmlns:p14="http://schemas.microsoft.com/office/powerpoint/2010/main" val="266286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適切なルーティング３</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1"/>
            <a:ext cx="9810082" cy="4023359"/>
          </a:xfrm>
        </p:spPr>
        <p:txBody>
          <a:bodyPr>
            <a:normAutofit/>
          </a:bodyPr>
          <a:lstStyle/>
          <a:p>
            <a:r>
              <a:rPr kumimoji="1" lang="ja-JP" altLang="en-US" dirty="0"/>
              <a:t>このとき、</a:t>
            </a:r>
            <a:r>
              <a:rPr kumimoji="1" lang="en-US" altLang="ja-JP" dirty="0"/>
              <a:t>Network E</a:t>
            </a:r>
            <a:r>
              <a:rPr kumimoji="1" lang="ja-JP" altLang="en-US" dirty="0"/>
              <a:t>はコアネットワークと呼ばれることが多く、また、</a:t>
            </a:r>
            <a:r>
              <a:rPr kumimoji="1" lang="en-US" altLang="ja-JP" dirty="0"/>
              <a:t>Network B</a:t>
            </a:r>
            <a:r>
              <a:rPr kumimoji="1" lang="ja-JP" altLang="en-US" dirty="0"/>
              <a:t>や</a:t>
            </a:r>
            <a:r>
              <a:rPr kumimoji="1" lang="en-US" altLang="ja-JP" dirty="0"/>
              <a:t>C</a:t>
            </a:r>
            <a:r>
              <a:rPr kumimoji="1" lang="ja-JP" altLang="en-US" dirty="0"/>
              <a:t>のような末端ネットワークをエッジネットワークなどと呼びます。</a:t>
            </a:r>
            <a:endParaRPr kumimoji="1" lang="en-US" altLang="ja-JP" dirty="0"/>
          </a:p>
          <a:p>
            <a:r>
              <a:rPr lang="ja-JP" altLang="en-US" dirty="0"/>
              <a:t>さて、</a:t>
            </a:r>
            <a:r>
              <a:rPr lang="en-US" altLang="ja-JP" dirty="0"/>
              <a:t>Network D</a:t>
            </a:r>
            <a:r>
              <a:rPr lang="ja-JP" altLang="en-US" dirty="0"/>
              <a:t>から、</a:t>
            </a:r>
            <a:r>
              <a:rPr lang="en-US" altLang="ja-JP" dirty="0"/>
              <a:t>Network B</a:t>
            </a:r>
            <a:r>
              <a:rPr lang="ja-JP" altLang="en-US" dirty="0"/>
              <a:t>への通信を考えてみてください。たどる経路はどうなりますでしょうか。</a:t>
            </a:r>
            <a:endParaRPr lang="en-US" altLang="ja-JP" dirty="0"/>
          </a:p>
          <a:p>
            <a:endParaRPr kumimoji="1" lang="en-US" altLang="ja-JP" dirty="0"/>
          </a:p>
          <a:p>
            <a:r>
              <a:rPr lang="ja-JP" altLang="en-US" dirty="0"/>
              <a:t>最短距離としては、</a:t>
            </a:r>
            <a:r>
              <a:rPr lang="en-US" altLang="ja-JP" dirty="0"/>
              <a:t>D→A</a:t>
            </a:r>
            <a:r>
              <a:rPr lang="ja-JP" altLang="en-US" dirty="0"/>
              <a:t>→</a:t>
            </a:r>
            <a:r>
              <a:rPr lang="en-US" altLang="ja-JP" dirty="0"/>
              <a:t>B</a:t>
            </a:r>
            <a:r>
              <a:rPr lang="ja-JP" altLang="en-US" dirty="0"/>
              <a:t>のルーティングです。</a:t>
            </a:r>
            <a:endParaRPr lang="en-US" altLang="ja-JP" dirty="0"/>
          </a:p>
          <a:p>
            <a:r>
              <a:rPr lang="ja-JP" altLang="en-US" dirty="0"/>
              <a:t>しかし、実際の送信は</a:t>
            </a:r>
            <a:r>
              <a:rPr lang="en-US" altLang="ja-JP" dirty="0"/>
              <a:t>D</a:t>
            </a:r>
            <a:r>
              <a:rPr lang="ja-JP" altLang="en-US" dirty="0"/>
              <a:t>→</a:t>
            </a:r>
            <a:r>
              <a:rPr lang="en-US" altLang="ja-JP" dirty="0"/>
              <a:t>E</a:t>
            </a:r>
            <a:r>
              <a:rPr lang="ja-JP" altLang="en-US" dirty="0"/>
              <a:t>→</a:t>
            </a:r>
            <a:r>
              <a:rPr lang="en-US" altLang="ja-JP" dirty="0"/>
              <a:t>A</a:t>
            </a:r>
            <a:r>
              <a:rPr lang="ja-JP" altLang="en-US" dirty="0"/>
              <a:t>→</a:t>
            </a:r>
            <a:r>
              <a:rPr lang="en-US" altLang="ja-JP" dirty="0"/>
              <a:t>B</a:t>
            </a:r>
            <a:r>
              <a:rPr lang="ja-JP" altLang="en-US" dirty="0"/>
              <a:t>という流れになります。</a:t>
            </a:r>
            <a:endParaRPr lang="en-US" altLang="ja-JP" dirty="0"/>
          </a:p>
          <a:p>
            <a:r>
              <a:rPr lang="ja-JP" altLang="en-US" dirty="0"/>
              <a:t>また、このシステムは</a:t>
            </a:r>
            <a:r>
              <a:rPr lang="en-US" altLang="ja-JP" dirty="0"/>
              <a:t>Network E</a:t>
            </a:r>
            <a:r>
              <a:rPr lang="ja-JP" altLang="en-US" dirty="0"/>
              <a:t>がダウンすると（ほぼ）すべての通信が止まります。</a:t>
            </a:r>
            <a:endParaRPr lang="en-US" altLang="ja-JP" dirty="0"/>
          </a:p>
        </p:txBody>
      </p:sp>
    </p:spTree>
    <p:extLst>
      <p:ext uri="{BB962C8B-B14F-4D97-AF65-F5344CB8AC3E}">
        <p14:creationId xmlns:p14="http://schemas.microsoft.com/office/powerpoint/2010/main" val="311585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適切なルーティング４</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1"/>
            <a:ext cx="9810082" cy="4023359"/>
          </a:xfrm>
        </p:spPr>
        <p:txBody>
          <a:bodyPr>
            <a:normAutofit/>
          </a:bodyPr>
          <a:lstStyle/>
          <a:p>
            <a:r>
              <a:rPr lang="ja-JP" altLang="en-US" dirty="0"/>
              <a:t>さて、このようにネットワークの接続構造によってはパケットが最短距離で送られないことがあることはわかっていただけましたでしょうか。</a:t>
            </a:r>
            <a:endParaRPr lang="en-US" altLang="ja-JP" dirty="0"/>
          </a:p>
          <a:p>
            <a:r>
              <a:rPr lang="ja-JP" altLang="en-US" dirty="0"/>
              <a:t>では、このネットワークで最短で送るにはどうしたらよいでしょう。</a:t>
            </a:r>
            <a:endParaRPr lang="en-US" altLang="ja-JP" dirty="0"/>
          </a:p>
          <a:p>
            <a:r>
              <a:rPr lang="ja-JP" altLang="en-US" dirty="0"/>
              <a:t>答えは簡単、</a:t>
            </a:r>
            <a:r>
              <a:rPr lang="en-US" altLang="ja-JP" dirty="0"/>
              <a:t>Network D</a:t>
            </a:r>
            <a:r>
              <a:rPr lang="ja-JP" altLang="en-US" dirty="0"/>
              <a:t>の</a:t>
            </a:r>
            <a:r>
              <a:rPr lang="en-US" altLang="ja-JP" dirty="0"/>
              <a:t>GW3</a:t>
            </a:r>
            <a:r>
              <a:rPr lang="ja-JP" altLang="en-US" dirty="0"/>
              <a:t>が使用される条件を、</a:t>
            </a:r>
            <a:r>
              <a:rPr lang="en-US" altLang="ja-JP" dirty="0"/>
              <a:t>192.168.0.0/24</a:t>
            </a:r>
            <a:r>
              <a:rPr lang="ja-JP" altLang="en-US" dirty="0"/>
              <a:t>だけではなく、</a:t>
            </a:r>
            <a:r>
              <a:rPr lang="en-US" altLang="ja-JP" dirty="0"/>
              <a:t>172.16.0.0/12</a:t>
            </a:r>
            <a:r>
              <a:rPr lang="ja-JP" altLang="en-US" dirty="0"/>
              <a:t>の時も</a:t>
            </a:r>
            <a:r>
              <a:rPr lang="en-US" altLang="ja-JP" dirty="0"/>
              <a:t>GW3</a:t>
            </a:r>
            <a:r>
              <a:rPr lang="ja-JP" altLang="en-US" dirty="0"/>
              <a:t>を使用するように設定することです。</a:t>
            </a:r>
            <a:endParaRPr lang="en-US" altLang="ja-JP" dirty="0"/>
          </a:p>
          <a:p>
            <a:r>
              <a:rPr kumimoji="1" lang="ja-JP" altLang="en-US" sz="2000" dirty="0"/>
              <a:t>このように、複数のネットワークが絡み合った構成の際に、個々のネットワークにおいてどの</a:t>
            </a:r>
            <a:r>
              <a:rPr kumimoji="1" lang="en-US" altLang="ja-JP" sz="2000" dirty="0"/>
              <a:t>GW</a:t>
            </a:r>
            <a:r>
              <a:rPr kumimoji="1" lang="ja-JP" altLang="en-US" sz="2000" dirty="0"/>
              <a:t>をどの条件で利用するか、を記すことによって適切なネットワークにキャストできるようになります。</a:t>
            </a:r>
            <a:endParaRPr kumimoji="1" lang="en-US" altLang="ja-JP" sz="2000" dirty="0"/>
          </a:p>
          <a:p>
            <a:r>
              <a:rPr lang="ja-JP" altLang="en-US" dirty="0"/>
              <a:t>一方で、これはネットワークの数が増えれば増えるほど、このルーティングテーブルが混沌としたものになっていくことは想像に難くないのではないでしょうか。</a:t>
            </a:r>
            <a:endParaRPr kumimoji="1" lang="ja-JP" altLang="en-US" sz="2000" dirty="0"/>
          </a:p>
        </p:txBody>
      </p:sp>
    </p:spTree>
    <p:extLst>
      <p:ext uri="{BB962C8B-B14F-4D97-AF65-F5344CB8AC3E}">
        <p14:creationId xmlns:p14="http://schemas.microsoft.com/office/powerpoint/2010/main" val="400615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ルーティングプロトコル</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1"/>
            <a:ext cx="9810082" cy="4023359"/>
          </a:xfrm>
        </p:spPr>
        <p:txBody>
          <a:bodyPr>
            <a:normAutofit lnSpcReduction="10000"/>
          </a:bodyPr>
          <a:lstStyle/>
          <a:p>
            <a:r>
              <a:rPr kumimoji="1" lang="ja-JP" altLang="en-US" sz="2000" dirty="0"/>
              <a:t>これを数百、あるいは数千もあるネットワークで人の手をもって制御することはほぼ不可能です。</a:t>
            </a:r>
            <a:endParaRPr kumimoji="1" lang="en-US" altLang="ja-JP" sz="2000" dirty="0"/>
          </a:p>
          <a:p>
            <a:r>
              <a:rPr lang="ja-JP" altLang="en-US" dirty="0"/>
              <a:t>そんなもんねぇよ、と思うかもしれませんが、実はこれ、インターネットの構成図そのものです。</a:t>
            </a:r>
            <a:endParaRPr lang="en-US" altLang="ja-JP" dirty="0"/>
          </a:p>
          <a:p>
            <a:r>
              <a:rPr lang="ja-JP" altLang="en-US" dirty="0"/>
              <a:t>さて、人の手が無理なので、人の手以外を使うことにします。</a:t>
            </a:r>
            <a:endParaRPr lang="en-US" altLang="ja-JP" dirty="0"/>
          </a:p>
          <a:p>
            <a:r>
              <a:rPr lang="ja-JP" altLang="en-US" dirty="0"/>
              <a:t>ルーティングプロトコル、と呼ばれるアプリケーションです。ルーティングプロトコルはいくつかありますが、とりあえず</a:t>
            </a:r>
            <a:r>
              <a:rPr lang="en-US" altLang="ja-JP" dirty="0"/>
              <a:t>RIPv2</a:t>
            </a:r>
            <a:r>
              <a:rPr lang="ja-JP" altLang="en-US" dirty="0"/>
              <a:t>と</a:t>
            </a:r>
            <a:r>
              <a:rPr lang="en-US" altLang="ja-JP" dirty="0"/>
              <a:t>BGP</a:t>
            </a:r>
            <a:r>
              <a:rPr lang="ja-JP" altLang="en-US" dirty="0"/>
              <a:t>を覚えておけばよいです。</a:t>
            </a:r>
            <a:endParaRPr lang="en-US" altLang="ja-JP" dirty="0"/>
          </a:p>
          <a:p>
            <a:pPr lvl="1"/>
            <a:r>
              <a:rPr lang="ja-JP" altLang="en-US" dirty="0"/>
              <a:t>中身の細かい解説はしません。</a:t>
            </a:r>
            <a:endParaRPr lang="en-US" altLang="ja-JP" dirty="0"/>
          </a:p>
          <a:p>
            <a:pPr lvl="1"/>
            <a:r>
              <a:rPr lang="en-US" altLang="ja-JP" dirty="0"/>
              <a:t>RIPv2</a:t>
            </a:r>
            <a:r>
              <a:rPr lang="ja-JP" altLang="en-US" dirty="0"/>
              <a:t>は</a:t>
            </a:r>
            <a:r>
              <a:rPr lang="en-US" altLang="ja-JP" dirty="0"/>
              <a:t>UDP</a:t>
            </a:r>
            <a:r>
              <a:rPr lang="ja-JP" altLang="en-US" dirty="0"/>
              <a:t>を用いたルーティングテーブルの伝播、</a:t>
            </a:r>
            <a:r>
              <a:rPr lang="en-US" altLang="ja-JP" dirty="0"/>
              <a:t>BGP</a:t>
            </a:r>
            <a:r>
              <a:rPr lang="ja-JP" altLang="en-US" dirty="0"/>
              <a:t>は</a:t>
            </a:r>
            <a:r>
              <a:rPr lang="en-US" altLang="ja-JP" dirty="0"/>
              <a:t>TCP</a:t>
            </a:r>
            <a:r>
              <a:rPr lang="ja-JP" altLang="en-US" dirty="0"/>
              <a:t>を用いた</a:t>
            </a:r>
            <a:r>
              <a:rPr lang="en-US" altLang="ja-JP" dirty="0"/>
              <a:t>GW</a:t>
            </a:r>
            <a:r>
              <a:rPr lang="ja-JP" altLang="en-US" dirty="0"/>
              <a:t>同士による経路情報交換プロトコルです。</a:t>
            </a:r>
            <a:endParaRPr lang="en-US" altLang="ja-JP" dirty="0"/>
          </a:p>
          <a:p>
            <a:pPr lvl="1"/>
            <a:r>
              <a:rPr lang="ja-JP" altLang="en-US" dirty="0"/>
              <a:t>ルータを操作する際には基本知ってないと話になりません。</a:t>
            </a:r>
            <a:endParaRPr lang="en-US" altLang="ja-JP" dirty="0"/>
          </a:p>
          <a:p>
            <a:r>
              <a:rPr lang="ja-JP" altLang="en-US" dirty="0"/>
              <a:t>とりあえずネットワークから逃げられない以上、ルーティングからも逃げられません。</a:t>
            </a:r>
            <a:endParaRPr lang="en-US" altLang="ja-JP" dirty="0"/>
          </a:p>
        </p:txBody>
      </p:sp>
    </p:spTree>
    <p:extLst>
      <p:ext uri="{BB962C8B-B14F-4D97-AF65-F5344CB8AC3E}">
        <p14:creationId xmlns:p14="http://schemas.microsoft.com/office/powerpoint/2010/main" val="307460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en-US" altLang="ja-JP" dirty="0"/>
              <a:t>VLAN/</a:t>
            </a:r>
            <a:r>
              <a:rPr kumimoji="1" lang="en-US" altLang="ja-JP" dirty="0" err="1"/>
              <a:t>VxLAN</a:t>
            </a:r>
            <a:endParaRPr kumimoji="1" lang="ja-JP" altLang="en-US" dirty="0"/>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1"/>
            <a:ext cx="9810082" cy="4023359"/>
          </a:xfrm>
        </p:spPr>
        <p:txBody>
          <a:bodyPr>
            <a:normAutofit/>
          </a:bodyPr>
          <a:lstStyle/>
          <a:p>
            <a:r>
              <a:rPr lang="ja-JP" altLang="en-US" dirty="0"/>
              <a:t>ネットワーク、というものを一塊として利用するとき、同じ物理ネットワークトポロジーの中で、異なる論理的ネットワークトポロジーを複数構成したい場合があります。</a:t>
            </a:r>
            <a:endParaRPr lang="en-US" altLang="ja-JP" dirty="0"/>
          </a:p>
          <a:p>
            <a:pPr lvl="1"/>
            <a:r>
              <a:rPr lang="ja-JP" altLang="en-US" dirty="0"/>
              <a:t>え？　ない？　うるせぇ黙れ。</a:t>
            </a:r>
            <a:endParaRPr lang="en-US" altLang="ja-JP" dirty="0"/>
          </a:p>
          <a:p>
            <a:r>
              <a:rPr lang="ja-JP" altLang="en-US" dirty="0"/>
              <a:t>例えば、「ストレージに接続するプロトコルの時は回線の太いこっちの物理ネットワークを使いたいけど、その回線は高額なのでほかのプロトコルはその回線を使ってほしくない」なんて普通に起こりうる話です。</a:t>
            </a:r>
            <a:endParaRPr lang="en-US" altLang="ja-JP" dirty="0"/>
          </a:p>
          <a:p>
            <a:r>
              <a:rPr lang="ja-JP" altLang="en-US" dirty="0"/>
              <a:t>はい、この時に出番になるのが</a:t>
            </a:r>
            <a:r>
              <a:rPr lang="en-US" altLang="ja-JP" dirty="0"/>
              <a:t>VLAN/</a:t>
            </a:r>
            <a:r>
              <a:rPr lang="en-US" altLang="ja-JP" dirty="0" err="1"/>
              <a:t>VxLAN</a:t>
            </a:r>
            <a:r>
              <a:rPr lang="ja-JP" altLang="en-US" dirty="0"/>
              <a:t>です。一つの物理ネットワークトポロジーの上に、複数の異なるネットワークトポロジーを構成する技術です。</a:t>
            </a:r>
            <a:endParaRPr lang="en-US" altLang="ja-JP" dirty="0"/>
          </a:p>
          <a:p>
            <a:r>
              <a:rPr lang="ja-JP" altLang="en-US" dirty="0"/>
              <a:t>こちらも、ネットワーク触る人間が知らない、というのはほぼ不可能です。</a:t>
            </a:r>
            <a:endParaRPr lang="en-US" altLang="ja-JP" dirty="0"/>
          </a:p>
          <a:p>
            <a:endParaRPr lang="en-US" altLang="ja-JP" dirty="0"/>
          </a:p>
        </p:txBody>
      </p:sp>
    </p:spTree>
    <p:extLst>
      <p:ext uri="{BB962C8B-B14F-4D97-AF65-F5344CB8AC3E}">
        <p14:creationId xmlns:p14="http://schemas.microsoft.com/office/powerpoint/2010/main" val="1739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ポートベースとタグベース</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1"/>
            <a:ext cx="9810082" cy="4023359"/>
          </a:xfrm>
        </p:spPr>
        <p:txBody>
          <a:bodyPr>
            <a:normAutofit/>
          </a:bodyPr>
          <a:lstStyle/>
          <a:p>
            <a:r>
              <a:rPr lang="en-US" altLang="ja-JP" dirty="0"/>
              <a:t>VLAN</a:t>
            </a:r>
            <a:r>
              <a:rPr lang="ja-JP" altLang="en-US" dirty="0"/>
              <a:t>にはポートベース</a:t>
            </a:r>
            <a:r>
              <a:rPr lang="en-US" altLang="ja-JP" dirty="0"/>
              <a:t>VLAN</a:t>
            </a:r>
            <a:r>
              <a:rPr lang="ja-JP" altLang="en-US" dirty="0"/>
              <a:t>とタグベース</a:t>
            </a:r>
            <a:r>
              <a:rPr lang="en-US" altLang="ja-JP" dirty="0"/>
              <a:t>VLAN</a:t>
            </a:r>
            <a:r>
              <a:rPr lang="ja-JP" altLang="en-US" dirty="0"/>
              <a:t>があります。</a:t>
            </a:r>
            <a:endParaRPr lang="en-US" altLang="ja-JP" dirty="0"/>
          </a:p>
          <a:p>
            <a:r>
              <a:rPr lang="ja-JP" altLang="en-US" dirty="0"/>
              <a:t>これも、ネットワーク機器によって対応していたり対応していなかったりするので、買ってから「実は使えませんでした」というのはナシです。</a:t>
            </a:r>
            <a:endParaRPr lang="en-US" altLang="ja-JP" dirty="0"/>
          </a:p>
          <a:p>
            <a:r>
              <a:rPr lang="ja-JP" altLang="en-US" dirty="0"/>
              <a:t>ポートベースとはその名の通り、</a:t>
            </a:r>
            <a:r>
              <a:rPr lang="en-US" altLang="ja-JP" dirty="0"/>
              <a:t>LAN</a:t>
            </a:r>
            <a:r>
              <a:rPr lang="ja-JP" altLang="en-US" dirty="0"/>
              <a:t>の口（ポート）単位で</a:t>
            </a:r>
            <a:r>
              <a:rPr lang="en-US" altLang="ja-JP" dirty="0"/>
              <a:t>VLAN</a:t>
            </a:r>
            <a:r>
              <a:rPr lang="ja-JP" altLang="en-US" dirty="0"/>
              <a:t>の設定が行えるものです。</a:t>
            </a:r>
            <a:endParaRPr lang="en-US" altLang="ja-JP" dirty="0"/>
          </a:p>
          <a:p>
            <a:r>
              <a:rPr lang="ja-JP" altLang="en-US" dirty="0"/>
              <a:t>一方で、タグベース</a:t>
            </a:r>
            <a:r>
              <a:rPr lang="en-US" altLang="ja-JP" dirty="0"/>
              <a:t>VLAN</a:t>
            </a:r>
            <a:r>
              <a:rPr lang="ja-JP" altLang="en-US" dirty="0"/>
              <a:t>とは、パケットに</a:t>
            </a:r>
            <a:r>
              <a:rPr lang="en-US" altLang="ja-JP" dirty="0"/>
              <a:t>VLAN</a:t>
            </a:r>
            <a:r>
              <a:rPr lang="ja-JP" altLang="en-US" dirty="0"/>
              <a:t>タグを付与して、複数の</a:t>
            </a:r>
            <a:r>
              <a:rPr lang="en-US" altLang="ja-JP" dirty="0"/>
              <a:t>VLAN</a:t>
            </a:r>
            <a:r>
              <a:rPr lang="ja-JP" altLang="en-US" dirty="0"/>
              <a:t>を一つのポートで処理できるようにしたものです。</a:t>
            </a:r>
            <a:endParaRPr lang="en-US" altLang="ja-JP" dirty="0"/>
          </a:p>
          <a:p>
            <a:pPr lvl="1"/>
            <a:r>
              <a:rPr lang="ja-JP" altLang="en-US" dirty="0"/>
              <a:t>細かいことは省く。</a:t>
            </a:r>
            <a:endParaRPr lang="en-US" altLang="ja-JP" dirty="0"/>
          </a:p>
          <a:p>
            <a:pPr lvl="1"/>
            <a:r>
              <a:rPr lang="ja-JP" altLang="en-US" dirty="0"/>
              <a:t>当然インフラエンジニアはこれを設計できなければならない。</a:t>
            </a:r>
            <a:endParaRPr lang="en-US" altLang="ja-JP" dirty="0"/>
          </a:p>
        </p:txBody>
      </p:sp>
    </p:spTree>
    <p:extLst>
      <p:ext uri="{BB962C8B-B14F-4D97-AF65-F5344CB8AC3E}">
        <p14:creationId xmlns:p14="http://schemas.microsoft.com/office/powerpoint/2010/main" val="288738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en-US" altLang="ja-JP" dirty="0"/>
              <a:t>NTP</a:t>
            </a:r>
            <a:endParaRPr kumimoji="1" lang="ja-JP" altLang="en-US" dirty="0"/>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1"/>
            <a:ext cx="9810082" cy="4023359"/>
          </a:xfrm>
        </p:spPr>
        <p:txBody>
          <a:bodyPr>
            <a:normAutofit/>
          </a:bodyPr>
          <a:lstStyle/>
          <a:p>
            <a:r>
              <a:rPr lang="en-US" altLang="ja-JP" dirty="0"/>
              <a:t>NTP</a:t>
            </a:r>
            <a:r>
              <a:rPr lang="ja-JP" altLang="en-US" dirty="0"/>
              <a:t>は</a:t>
            </a:r>
            <a:r>
              <a:rPr lang="en-US" altLang="ja-JP" dirty="0"/>
              <a:t>Network Time Protocol</a:t>
            </a:r>
            <a:r>
              <a:rPr lang="ja-JP" altLang="en-US" dirty="0"/>
              <a:t>の略で、一般には時刻同期のためのアプリケーションと認識していると思います。</a:t>
            </a:r>
            <a:endParaRPr lang="en-US" altLang="ja-JP" dirty="0"/>
          </a:p>
          <a:p>
            <a:endParaRPr lang="en-US" altLang="ja-JP" dirty="0"/>
          </a:p>
          <a:p>
            <a:r>
              <a:rPr lang="ja-JP" altLang="en-US" dirty="0"/>
              <a:t>が、逆です。</a:t>
            </a:r>
            <a:endParaRPr lang="en-US" altLang="ja-JP" dirty="0"/>
          </a:p>
          <a:p>
            <a:r>
              <a:rPr lang="en-US" altLang="ja-JP" dirty="0"/>
              <a:t>NTP</a:t>
            </a:r>
            <a:r>
              <a:rPr lang="ja-JP" altLang="en-US" dirty="0"/>
              <a:t>は時刻を広告するアプリケーションサーバです。同期機能もありますが、それは、</a:t>
            </a:r>
            <a:r>
              <a:rPr lang="en-US" altLang="ja-JP" dirty="0"/>
              <a:t>NTP</a:t>
            </a:r>
            <a:r>
              <a:rPr lang="ja-JP" altLang="en-US" dirty="0"/>
              <a:t>が「次のサーバに広告するために」「自分より上位の</a:t>
            </a:r>
            <a:r>
              <a:rPr lang="en-US" altLang="ja-JP" dirty="0"/>
              <a:t>NTP</a:t>
            </a:r>
            <a:r>
              <a:rPr lang="ja-JP" altLang="en-US" dirty="0"/>
              <a:t>から時刻を受け取る」仕組みだからです。</a:t>
            </a:r>
            <a:endParaRPr lang="en-US" altLang="ja-JP" dirty="0"/>
          </a:p>
          <a:p>
            <a:r>
              <a:rPr lang="ja-JP" altLang="en-US" dirty="0"/>
              <a:t>同期するだけなら</a:t>
            </a:r>
            <a:r>
              <a:rPr lang="en-US" altLang="ja-JP" dirty="0"/>
              <a:t>NTP</a:t>
            </a:r>
            <a:r>
              <a:rPr lang="ja-JP" altLang="en-US" dirty="0"/>
              <a:t>クライアントで十分なのです。</a:t>
            </a:r>
            <a:endParaRPr lang="en-US" altLang="ja-JP" dirty="0"/>
          </a:p>
          <a:p>
            <a:r>
              <a:rPr lang="en-US" altLang="ja-JP" dirty="0"/>
              <a:t>NTP</a:t>
            </a:r>
            <a:r>
              <a:rPr lang="ja-JP" altLang="en-US" dirty="0"/>
              <a:t>も、ネットワーク機器では必須です。</a:t>
            </a:r>
            <a:endParaRPr lang="en-US" altLang="ja-JP" dirty="0"/>
          </a:p>
          <a:p>
            <a:pPr lvl="1"/>
            <a:r>
              <a:rPr lang="ja-JP" altLang="en-US" dirty="0"/>
              <a:t>派生として</a:t>
            </a:r>
            <a:r>
              <a:rPr lang="en-US" altLang="ja-JP" dirty="0"/>
              <a:t>SNTP</a:t>
            </a:r>
            <a:r>
              <a:rPr lang="ja-JP" altLang="en-US" dirty="0"/>
              <a:t>というトポロジツリーを形成できないシンプルな</a:t>
            </a:r>
            <a:r>
              <a:rPr lang="en-US" altLang="ja-JP" dirty="0"/>
              <a:t>NTP</a:t>
            </a:r>
            <a:r>
              <a:rPr lang="ja-JP" altLang="en-US" dirty="0"/>
              <a:t>もあります。</a:t>
            </a:r>
            <a:endParaRPr lang="en-US" altLang="ja-JP" dirty="0"/>
          </a:p>
        </p:txBody>
      </p:sp>
    </p:spTree>
    <p:extLst>
      <p:ext uri="{BB962C8B-B14F-4D97-AF65-F5344CB8AC3E}">
        <p14:creationId xmlns:p14="http://schemas.microsoft.com/office/powerpoint/2010/main" val="116528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lang="ja-JP" altLang="en-US" dirty="0"/>
              <a:t>スリーウェイハンドシェイク１</a:t>
            </a:r>
            <a:endParaRPr kumimoji="1" lang="ja-JP" altLang="en-US" dirty="0"/>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1"/>
            <a:ext cx="9810082" cy="4023359"/>
          </a:xfrm>
        </p:spPr>
        <p:txBody>
          <a:bodyPr>
            <a:normAutofit fontScale="92500" lnSpcReduction="10000"/>
          </a:bodyPr>
          <a:lstStyle/>
          <a:p>
            <a:r>
              <a:rPr lang="en-US" altLang="ja-JP" dirty="0"/>
              <a:t>TCP</a:t>
            </a:r>
            <a:r>
              <a:rPr lang="ja-JP" altLang="en-US" dirty="0"/>
              <a:t>通信における基本中の基本です。</a:t>
            </a:r>
            <a:endParaRPr lang="en-US" altLang="ja-JP" dirty="0"/>
          </a:p>
          <a:p>
            <a:r>
              <a:rPr lang="en-US" altLang="ja-JP" dirty="0"/>
              <a:t>TCP</a:t>
            </a:r>
            <a:r>
              <a:rPr lang="ja-JP" altLang="en-US" dirty="0"/>
              <a:t>は通信の開始と終了をこのスリーウェイハンドシェイクによって決定し、データのやり取りを実施、その終了に伴って接続に使用したポートを開放します。</a:t>
            </a:r>
            <a:endParaRPr lang="en-US" altLang="ja-JP" dirty="0"/>
          </a:p>
          <a:p>
            <a:r>
              <a:rPr lang="ja-JP" altLang="en-US" dirty="0"/>
              <a:t>使用するのは</a:t>
            </a:r>
            <a:r>
              <a:rPr lang="en-US" altLang="ja-JP" dirty="0"/>
              <a:t>TCP</a:t>
            </a:r>
            <a:r>
              <a:rPr lang="ja-JP" altLang="en-US" dirty="0"/>
              <a:t>フラグとシーケンス番号、</a:t>
            </a:r>
            <a:r>
              <a:rPr lang="en-US" altLang="ja-JP" dirty="0"/>
              <a:t>Ack</a:t>
            </a:r>
            <a:r>
              <a:rPr lang="ja-JP" altLang="en-US" dirty="0"/>
              <a:t>番号と呼ばれる通し番号です。</a:t>
            </a:r>
            <a:endParaRPr lang="en-US" altLang="ja-JP" dirty="0"/>
          </a:p>
          <a:p>
            <a:r>
              <a:rPr lang="ja-JP" altLang="en-US" dirty="0"/>
              <a:t>例えばセッションの開始はこうです。</a:t>
            </a:r>
            <a:endParaRPr lang="en-US" altLang="ja-JP" dirty="0"/>
          </a:p>
          <a:p>
            <a:pPr lvl="1"/>
            <a:r>
              <a:rPr lang="ja-JP" altLang="en-US" dirty="0"/>
              <a:t>（送信側）</a:t>
            </a:r>
            <a:r>
              <a:rPr lang="en-US" altLang="ja-JP" dirty="0"/>
              <a:t>Syn, Seq=0  ----</a:t>
            </a:r>
            <a:r>
              <a:rPr lang="en-US" altLang="ja-JP" dirty="0">
                <a:sym typeface="Wingdings" panose="05000000000000000000" pitchFamily="2" charset="2"/>
              </a:rPr>
              <a:t>                   (</a:t>
            </a:r>
            <a:r>
              <a:rPr lang="ja-JP" altLang="en-US" dirty="0">
                <a:sym typeface="Wingdings" panose="05000000000000000000" pitchFamily="2" charset="2"/>
              </a:rPr>
              <a:t>受信側</a:t>
            </a:r>
            <a:r>
              <a:rPr lang="en-US" altLang="ja-JP" dirty="0">
                <a:sym typeface="Wingdings" panose="05000000000000000000" pitchFamily="2" charset="2"/>
              </a:rPr>
              <a:t>)</a:t>
            </a:r>
          </a:p>
          <a:p>
            <a:pPr lvl="1"/>
            <a:r>
              <a:rPr lang="ja-JP" altLang="en-US" dirty="0">
                <a:sym typeface="Wingdings" panose="05000000000000000000" pitchFamily="2" charset="2"/>
              </a:rPr>
              <a:t>（送信側）</a:t>
            </a:r>
            <a:r>
              <a:rPr lang="en-US" altLang="ja-JP" dirty="0">
                <a:sym typeface="Wingdings" panose="05000000000000000000" pitchFamily="2" charset="2"/>
              </a:rPr>
              <a:t>-- </a:t>
            </a:r>
            <a:r>
              <a:rPr lang="en-US" altLang="ja-JP" dirty="0" err="1">
                <a:sym typeface="Wingdings" panose="05000000000000000000" pitchFamily="2" charset="2"/>
              </a:rPr>
              <a:t>Syn,Ack,Seq</a:t>
            </a:r>
            <a:r>
              <a:rPr lang="en-US" altLang="ja-JP" dirty="0">
                <a:sym typeface="Wingdings" panose="05000000000000000000" pitchFamily="2" charset="2"/>
              </a:rPr>
              <a:t>=1,Ack</a:t>
            </a:r>
            <a:r>
              <a:rPr lang="ja-JP" altLang="en-US" dirty="0">
                <a:sym typeface="Wingdings" panose="05000000000000000000" pitchFamily="2" charset="2"/>
              </a:rPr>
              <a:t>番号</a:t>
            </a:r>
            <a:r>
              <a:rPr lang="en-US" altLang="ja-JP" dirty="0">
                <a:sym typeface="Wingdings" panose="05000000000000000000" pitchFamily="2" charset="2"/>
              </a:rPr>
              <a:t>=1 (</a:t>
            </a:r>
            <a:r>
              <a:rPr lang="ja-JP" altLang="en-US" dirty="0">
                <a:sym typeface="Wingdings" panose="05000000000000000000" pitchFamily="2" charset="2"/>
              </a:rPr>
              <a:t>受信側</a:t>
            </a:r>
            <a:r>
              <a:rPr lang="en-US" altLang="ja-JP" dirty="0">
                <a:sym typeface="Wingdings" panose="05000000000000000000" pitchFamily="2" charset="2"/>
              </a:rPr>
              <a:t>)</a:t>
            </a:r>
          </a:p>
          <a:p>
            <a:pPr lvl="1"/>
            <a:r>
              <a:rPr lang="ja-JP" altLang="en-US" dirty="0"/>
              <a:t>（送信側）</a:t>
            </a:r>
            <a:r>
              <a:rPr lang="en-US" altLang="ja-JP" dirty="0"/>
              <a:t>Ack, Seq=1, Ack</a:t>
            </a:r>
            <a:r>
              <a:rPr lang="ja-JP" altLang="en-US" dirty="0"/>
              <a:t>番号</a:t>
            </a:r>
            <a:r>
              <a:rPr lang="en-US" altLang="ja-JP" dirty="0"/>
              <a:t>=1 -----</a:t>
            </a:r>
            <a:r>
              <a:rPr lang="en-US" altLang="ja-JP" dirty="0">
                <a:sym typeface="Wingdings" panose="05000000000000000000" pitchFamily="2" charset="2"/>
              </a:rPr>
              <a:t> (</a:t>
            </a:r>
            <a:r>
              <a:rPr lang="ja-JP" altLang="en-US" dirty="0">
                <a:sym typeface="Wingdings" panose="05000000000000000000" pitchFamily="2" charset="2"/>
              </a:rPr>
              <a:t>受信側</a:t>
            </a:r>
            <a:r>
              <a:rPr lang="en-US" altLang="ja-JP" dirty="0">
                <a:sym typeface="Wingdings" panose="05000000000000000000" pitchFamily="2" charset="2"/>
              </a:rPr>
              <a:t>)</a:t>
            </a:r>
          </a:p>
          <a:p>
            <a:r>
              <a:rPr lang="ja-JP" altLang="en-US" dirty="0">
                <a:sym typeface="Wingdings" panose="05000000000000000000" pitchFamily="2" charset="2"/>
              </a:rPr>
              <a:t>が、こんなもの覚えておく必要はありません。必要な時に調べましょう。</a:t>
            </a:r>
            <a:endParaRPr lang="en-US" altLang="ja-JP" dirty="0">
              <a:sym typeface="Wingdings" panose="05000000000000000000" pitchFamily="2" charset="2"/>
            </a:endParaRPr>
          </a:p>
          <a:p>
            <a:r>
              <a:rPr lang="ja-JP" altLang="en-US" dirty="0">
                <a:sym typeface="Wingdings" panose="05000000000000000000" pitchFamily="2" charset="2"/>
              </a:rPr>
              <a:t>ただ、言葉だけは覚えておきましょう。これでググれば一発で出てくるので。</a:t>
            </a:r>
            <a:endParaRPr lang="en-US" altLang="ja-JP" dirty="0">
              <a:sym typeface="Wingdings" panose="05000000000000000000" pitchFamily="2" charset="2"/>
            </a:endParaRPr>
          </a:p>
        </p:txBody>
      </p:sp>
    </p:spTree>
    <p:extLst>
      <p:ext uri="{BB962C8B-B14F-4D97-AF65-F5344CB8AC3E}">
        <p14:creationId xmlns:p14="http://schemas.microsoft.com/office/powerpoint/2010/main" val="127066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スリーウェイハンドシェイク２</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1"/>
            <a:ext cx="9810082" cy="4023359"/>
          </a:xfrm>
        </p:spPr>
        <p:txBody>
          <a:bodyPr>
            <a:normAutofit/>
          </a:bodyPr>
          <a:lstStyle/>
          <a:p>
            <a:r>
              <a:rPr lang="ja-JP" altLang="en-US" dirty="0">
                <a:sym typeface="Wingdings" panose="05000000000000000000" pitchFamily="2" charset="2"/>
              </a:rPr>
              <a:t>このスリーウェイハンドシェイクは、</a:t>
            </a:r>
            <a:r>
              <a:rPr lang="en-US" altLang="ja-JP" dirty="0">
                <a:sym typeface="Wingdings" panose="05000000000000000000" pitchFamily="2" charset="2"/>
              </a:rPr>
              <a:t>TCP</a:t>
            </a:r>
            <a:r>
              <a:rPr lang="ja-JP" altLang="en-US" dirty="0">
                <a:sym typeface="Wingdings" panose="05000000000000000000" pitchFamily="2" charset="2"/>
              </a:rPr>
              <a:t>を使用する場合は</a:t>
            </a:r>
            <a:r>
              <a:rPr lang="en-US" altLang="ja-JP" dirty="0">
                <a:sym typeface="Wingdings" panose="05000000000000000000" pitchFamily="2" charset="2"/>
              </a:rPr>
              <a:t>TCP</a:t>
            </a:r>
            <a:r>
              <a:rPr lang="ja-JP" altLang="en-US" dirty="0">
                <a:sym typeface="Wingdings" panose="05000000000000000000" pitchFamily="2" charset="2"/>
              </a:rPr>
              <a:t>レイヤで勝手にやってくれるので気にしない。</a:t>
            </a:r>
            <a:endParaRPr lang="en-US" altLang="ja-JP" dirty="0">
              <a:sym typeface="Wingdings" panose="05000000000000000000" pitchFamily="2" charset="2"/>
            </a:endParaRPr>
          </a:p>
          <a:p>
            <a:r>
              <a:rPr lang="en-US" altLang="ja-JP" dirty="0">
                <a:sym typeface="Wingdings" panose="05000000000000000000" pitchFamily="2" charset="2"/>
              </a:rPr>
              <a:t>UDP</a:t>
            </a:r>
            <a:r>
              <a:rPr lang="ja-JP" altLang="en-US" dirty="0">
                <a:sym typeface="Wingdings" panose="05000000000000000000" pitchFamily="2" charset="2"/>
              </a:rPr>
              <a:t>を使用する場合、アプリケーション層で「別のプロトコルとして」カプセリングしたスリーウェイハンドシェイクを</a:t>
            </a:r>
            <a:r>
              <a:rPr lang="en-US" altLang="ja-JP" dirty="0">
                <a:sym typeface="Wingdings" panose="05000000000000000000" pitchFamily="2" charset="2"/>
              </a:rPr>
              <a:t>UDP</a:t>
            </a:r>
            <a:r>
              <a:rPr lang="ja-JP" altLang="en-US" dirty="0">
                <a:sym typeface="Wingdings" panose="05000000000000000000" pitchFamily="2" charset="2"/>
              </a:rPr>
              <a:t>で行うこともある。</a:t>
            </a:r>
            <a:endParaRPr lang="en-US" altLang="ja-JP" dirty="0">
              <a:sym typeface="Wingdings" panose="05000000000000000000" pitchFamily="2" charset="2"/>
            </a:endParaRPr>
          </a:p>
          <a:p>
            <a:pPr lvl="1"/>
            <a:r>
              <a:rPr lang="ja-JP" altLang="en-US" dirty="0">
                <a:sym typeface="Wingdings" panose="05000000000000000000" pitchFamily="2" charset="2"/>
              </a:rPr>
              <a:t>この場合はそもそもアプリケーション層で実装されるアプリケーション固有プロトコル、ということになる。</a:t>
            </a:r>
            <a:endParaRPr lang="en-US" altLang="ja-JP" dirty="0">
              <a:sym typeface="Wingdings" panose="05000000000000000000" pitchFamily="2" charset="2"/>
            </a:endParaRPr>
          </a:p>
          <a:p>
            <a:r>
              <a:rPr lang="ja-JP" altLang="en-US" dirty="0">
                <a:sym typeface="Wingdings" panose="05000000000000000000" pitchFamily="2" charset="2"/>
              </a:rPr>
              <a:t>例えば、有名どころだと</a:t>
            </a:r>
            <a:r>
              <a:rPr lang="en-US" altLang="ja-JP" dirty="0">
                <a:sym typeface="Wingdings" panose="05000000000000000000" pitchFamily="2" charset="2"/>
              </a:rPr>
              <a:t>SIP</a:t>
            </a:r>
            <a:r>
              <a:rPr lang="ja-JP" altLang="en-US" dirty="0">
                <a:sym typeface="Wingdings" panose="05000000000000000000" pitchFamily="2" charset="2"/>
              </a:rPr>
              <a:t>などがこれを行う。</a:t>
            </a:r>
            <a:endParaRPr lang="en-US" altLang="ja-JP" dirty="0">
              <a:sym typeface="Wingdings" panose="05000000000000000000" pitchFamily="2" charset="2"/>
            </a:endParaRPr>
          </a:p>
          <a:p>
            <a:pPr lvl="1"/>
            <a:r>
              <a:rPr lang="en-US" altLang="ja-JP" dirty="0">
                <a:sym typeface="Wingdings" panose="05000000000000000000" pitchFamily="2" charset="2"/>
              </a:rPr>
              <a:t>SIP</a:t>
            </a:r>
            <a:r>
              <a:rPr lang="ja-JP" altLang="en-US" dirty="0">
                <a:sym typeface="Wingdings" panose="05000000000000000000" pitchFamily="2" charset="2"/>
              </a:rPr>
              <a:t>は単独で実装されるプロトコルなので、このスタック図だとちょっとズレる。</a:t>
            </a:r>
            <a:endParaRPr lang="en-US" altLang="ja-JP" dirty="0">
              <a:sym typeface="Wingdings" panose="05000000000000000000" pitchFamily="2" charset="2"/>
            </a:endParaRPr>
          </a:p>
          <a:p>
            <a:r>
              <a:rPr lang="en-US" altLang="ja-JP" dirty="0">
                <a:sym typeface="Wingdings" panose="05000000000000000000" pitchFamily="2" charset="2"/>
              </a:rPr>
              <a:t>SIP</a:t>
            </a:r>
            <a:r>
              <a:rPr lang="ja-JP" altLang="en-US" dirty="0">
                <a:sym typeface="Wingdings" panose="05000000000000000000" pitchFamily="2" charset="2"/>
              </a:rPr>
              <a:t>はインフラエンジニアだと割と身近なプロトコルで、</a:t>
            </a:r>
            <a:r>
              <a:rPr lang="en-US" altLang="ja-JP" dirty="0">
                <a:sym typeface="Wingdings" panose="05000000000000000000" pitchFamily="2" charset="2"/>
              </a:rPr>
              <a:t>IP</a:t>
            </a:r>
            <a:r>
              <a:rPr lang="ja-JP" altLang="en-US" dirty="0">
                <a:sym typeface="Wingdings" panose="05000000000000000000" pitchFamily="2" charset="2"/>
              </a:rPr>
              <a:t>電話関連で基本的に使用する。</a:t>
            </a:r>
            <a:endParaRPr lang="en-US" altLang="ja-JP" dirty="0">
              <a:sym typeface="Wingdings" panose="05000000000000000000" pitchFamily="2" charset="2"/>
            </a:endParaRPr>
          </a:p>
        </p:txBody>
      </p:sp>
    </p:spTree>
    <p:extLst>
      <p:ext uri="{BB962C8B-B14F-4D97-AF65-F5344CB8AC3E}">
        <p14:creationId xmlns:p14="http://schemas.microsoft.com/office/powerpoint/2010/main" val="425933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様々なプロトコル</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1"/>
            <a:ext cx="9810082" cy="4023359"/>
          </a:xfrm>
        </p:spPr>
        <p:txBody>
          <a:bodyPr>
            <a:normAutofit lnSpcReduction="10000"/>
          </a:bodyPr>
          <a:lstStyle/>
          <a:p>
            <a:r>
              <a:rPr lang="ja-JP" altLang="en-US" dirty="0">
                <a:sym typeface="Wingdings" panose="05000000000000000000" pitchFamily="2" charset="2"/>
              </a:rPr>
              <a:t>これら以外にも数多くのプロトコルがネットワークでは登場してくるが、「どのプロトコルはだいたい何に使われているか」はある程度頭に入れておく必要がある。</a:t>
            </a:r>
            <a:endParaRPr lang="en-US" altLang="ja-JP" dirty="0">
              <a:sym typeface="Wingdings" panose="05000000000000000000" pitchFamily="2" charset="2"/>
            </a:endParaRPr>
          </a:p>
          <a:p>
            <a:r>
              <a:rPr lang="ja-JP" altLang="en-US" dirty="0">
                <a:sym typeface="Wingdings" panose="05000000000000000000" pitchFamily="2" charset="2"/>
              </a:rPr>
              <a:t>以下によく見かけるプロトコル名、軽く頭に入れておこう。</a:t>
            </a:r>
            <a:endParaRPr lang="en-US" altLang="ja-JP" dirty="0">
              <a:sym typeface="Wingdings" panose="05000000000000000000" pitchFamily="2" charset="2"/>
            </a:endParaRPr>
          </a:p>
          <a:p>
            <a:pPr lvl="1"/>
            <a:r>
              <a:rPr lang="en-US" altLang="ja-JP" dirty="0">
                <a:sym typeface="Wingdings" panose="05000000000000000000" pitchFamily="2" charset="2"/>
              </a:rPr>
              <a:t>RPC : </a:t>
            </a:r>
            <a:r>
              <a:rPr lang="ja-JP" altLang="en-US" dirty="0">
                <a:sym typeface="Wingdings" panose="05000000000000000000" pitchFamily="2" charset="2"/>
              </a:rPr>
              <a:t>遠隔操作プロトコル。単に</a:t>
            </a:r>
            <a:r>
              <a:rPr lang="en-US" altLang="ja-JP" dirty="0">
                <a:sym typeface="Wingdings" panose="05000000000000000000" pitchFamily="2" charset="2"/>
              </a:rPr>
              <a:t>RPC</a:t>
            </a:r>
            <a:r>
              <a:rPr lang="ja-JP" altLang="en-US" dirty="0">
                <a:sym typeface="Wingdings" panose="05000000000000000000" pitchFamily="2" charset="2"/>
              </a:rPr>
              <a:t>というプロトコルがあるわけではなく、この種類のいろんなプロトコルの総称。</a:t>
            </a:r>
            <a:r>
              <a:rPr lang="en-US" altLang="ja-JP" dirty="0">
                <a:sym typeface="Wingdings" panose="05000000000000000000" pitchFamily="2" charset="2"/>
              </a:rPr>
              <a:t>Windows RPC</a:t>
            </a:r>
            <a:r>
              <a:rPr lang="ja-JP" altLang="en-US" dirty="0">
                <a:sym typeface="Wingdings" panose="05000000000000000000" pitchFamily="2" charset="2"/>
              </a:rPr>
              <a:t>とか、</a:t>
            </a:r>
            <a:r>
              <a:rPr lang="en-US" altLang="ja-JP" dirty="0">
                <a:sym typeface="Wingdings" panose="05000000000000000000" pitchFamily="2" charset="2"/>
              </a:rPr>
              <a:t>ONC RPC</a:t>
            </a:r>
            <a:r>
              <a:rPr lang="ja-JP" altLang="en-US" dirty="0">
                <a:sym typeface="Wingdings" panose="05000000000000000000" pitchFamily="2" charset="2"/>
              </a:rPr>
              <a:t>とか、</a:t>
            </a:r>
            <a:r>
              <a:rPr lang="en-US" altLang="ja-JP" dirty="0">
                <a:sym typeface="Wingdings" panose="05000000000000000000" pitchFamily="2" charset="2"/>
              </a:rPr>
              <a:t>XML-RPC(SOAP)</a:t>
            </a:r>
            <a:r>
              <a:rPr lang="ja-JP" altLang="en-US" dirty="0">
                <a:sym typeface="Wingdings" panose="05000000000000000000" pitchFamily="2" charset="2"/>
              </a:rPr>
              <a:t>だとか</a:t>
            </a:r>
            <a:r>
              <a:rPr lang="en-US" altLang="ja-JP" dirty="0">
                <a:sym typeface="Wingdings" panose="05000000000000000000" pitchFamily="2" charset="2"/>
              </a:rPr>
              <a:t>JSON-RPC</a:t>
            </a:r>
            <a:r>
              <a:rPr lang="ja-JP" altLang="en-US" dirty="0">
                <a:sym typeface="Wingdings" panose="05000000000000000000" pitchFamily="2" charset="2"/>
              </a:rPr>
              <a:t>などがある。</a:t>
            </a:r>
            <a:endParaRPr lang="en-US" altLang="ja-JP" dirty="0">
              <a:sym typeface="Wingdings" panose="05000000000000000000" pitchFamily="2" charset="2"/>
            </a:endParaRPr>
          </a:p>
          <a:p>
            <a:pPr lvl="1"/>
            <a:r>
              <a:rPr lang="en-US" altLang="ja-JP" dirty="0">
                <a:sym typeface="Wingdings" panose="05000000000000000000" pitchFamily="2" charset="2"/>
              </a:rPr>
              <a:t>VRRP</a:t>
            </a:r>
            <a:r>
              <a:rPr lang="ja-JP" altLang="en-US" dirty="0">
                <a:sym typeface="Wingdings" panose="05000000000000000000" pitchFamily="2" charset="2"/>
              </a:rPr>
              <a:t> </a:t>
            </a:r>
            <a:r>
              <a:rPr lang="en-US" altLang="ja-JP" dirty="0">
                <a:sym typeface="Wingdings" panose="05000000000000000000" pitchFamily="2" charset="2"/>
              </a:rPr>
              <a:t>:</a:t>
            </a:r>
            <a:r>
              <a:rPr lang="ja-JP" altLang="en-US" dirty="0">
                <a:sym typeface="Wingdings" panose="05000000000000000000" pitchFamily="2" charset="2"/>
              </a:rPr>
              <a:t> 仮想ルーティングプロトコル。複数のルータをまとめて一台のルータであるかのように使うときに使用する。ネットワークの冗長化で使用される。</a:t>
            </a:r>
            <a:endParaRPr lang="en-US" altLang="ja-JP" dirty="0">
              <a:sym typeface="Wingdings" panose="05000000000000000000" pitchFamily="2" charset="2"/>
            </a:endParaRPr>
          </a:p>
          <a:p>
            <a:pPr lvl="1"/>
            <a:r>
              <a:rPr lang="ja-JP" altLang="en-US" dirty="0">
                <a:sym typeface="Wingdings" panose="05000000000000000000" pitchFamily="2" charset="2"/>
              </a:rPr>
              <a:t>ルーティングプロトコル：</a:t>
            </a:r>
            <a:r>
              <a:rPr lang="en-US" altLang="ja-JP" dirty="0">
                <a:sym typeface="Wingdings" panose="05000000000000000000" pitchFamily="2" charset="2"/>
              </a:rPr>
              <a:t>OSPF</a:t>
            </a:r>
            <a:r>
              <a:rPr lang="ja-JP" altLang="en-US" dirty="0">
                <a:sym typeface="Wingdings" panose="05000000000000000000" pitchFamily="2" charset="2"/>
              </a:rPr>
              <a:t>、</a:t>
            </a:r>
            <a:r>
              <a:rPr lang="en-US" altLang="ja-JP" dirty="0">
                <a:sym typeface="Wingdings" panose="05000000000000000000" pitchFamily="2" charset="2"/>
              </a:rPr>
              <a:t>BGP</a:t>
            </a:r>
            <a:r>
              <a:rPr lang="ja-JP" altLang="en-US" dirty="0">
                <a:sym typeface="Wingdings" panose="05000000000000000000" pitchFamily="2" charset="2"/>
              </a:rPr>
              <a:t>、</a:t>
            </a:r>
            <a:r>
              <a:rPr lang="en-US" altLang="ja-JP" dirty="0">
                <a:sym typeface="Wingdings" panose="05000000000000000000" pitchFamily="2" charset="2"/>
              </a:rPr>
              <a:t>RIP</a:t>
            </a:r>
            <a:r>
              <a:rPr lang="ja-JP" altLang="en-US" dirty="0">
                <a:sym typeface="Wingdings" panose="05000000000000000000" pitchFamily="2" charset="2"/>
              </a:rPr>
              <a:t>など</a:t>
            </a:r>
            <a:endParaRPr lang="en-US" altLang="ja-JP" dirty="0">
              <a:sym typeface="Wingdings" panose="05000000000000000000" pitchFamily="2" charset="2"/>
            </a:endParaRPr>
          </a:p>
          <a:p>
            <a:pPr lvl="1"/>
            <a:r>
              <a:rPr lang="ja-JP" altLang="en-US" dirty="0">
                <a:sym typeface="Wingdings" panose="05000000000000000000" pitchFamily="2" charset="2"/>
              </a:rPr>
              <a:t>アプリケーションと組むプロトコル：</a:t>
            </a:r>
            <a:r>
              <a:rPr lang="en-US" altLang="ja-JP" dirty="0">
                <a:sym typeface="Wingdings" panose="05000000000000000000" pitchFamily="2" charset="2"/>
              </a:rPr>
              <a:t>HTTP,FTP,DNS,LDAP</a:t>
            </a:r>
            <a:r>
              <a:rPr lang="ja-JP" altLang="en-US" dirty="0">
                <a:sym typeface="Wingdings" panose="05000000000000000000" pitchFamily="2" charset="2"/>
              </a:rPr>
              <a:t>などなど</a:t>
            </a:r>
            <a:endParaRPr lang="en-US" altLang="ja-JP" dirty="0">
              <a:sym typeface="Wingdings" panose="05000000000000000000" pitchFamily="2" charset="2"/>
            </a:endParaRPr>
          </a:p>
          <a:p>
            <a:pPr lvl="1"/>
            <a:r>
              <a:rPr lang="en-US" altLang="ja-JP" dirty="0">
                <a:sym typeface="Wingdings" panose="05000000000000000000" pitchFamily="2" charset="2"/>
              </a:rPr>
              <a:t>SNMP</a:t>
            </a:r>
            <a:r>
              <a:rPr lang="ja-JP" altLang="en-US" dirty="0">
                <a:sym typeface="Wingdings" panose="05000000000000000000" pitchFamily="2" charset="2"/>
              </a:rPr>
              <a:t> </a:t>
            </a:r>
            <a:r>
              <a:rPr lang="en-US" altLang="ja-JP" dirty="0">
                <a:sym typeface="Wingdings" panose="05000000000000000000" pitchFamily="2" charset="2"/>
              </a:rPr>
              <a:t>:</a:t>
            </a:r>
            <a:r>
              <a:rPr lang="ja-JP" altLang="en-US" dirty="0">
                <a:sym typeface="Wingdings" panose="05000000000000000000" pitchFamily="2" charset="2"/>
              </a:rPr>
              <a:t> ネットワークの管理に使用されるプロトコル</a:t>
            </a:r>
            <a:endParaRPr lang="en-US" altLang="ja-JP" dirty="0">
              <a:sym typeface="Wingdings" panose="05000000000000000000" pitchFamily="2" charset="2"/>
            </a:endParaRPr>
          </a:p>
          <a:p>
            <a:pPr lvl="1"/>
            <a:r>
              <a:rPr lang="en-US" altLang="ja-JP" dirty="0">
                <a:sym typeface="Wingdings" panose="05000000000000000000" pitchFamily="2" charset="2"/>
              </a:rPr>
              <a:t>IPMI</a:t>
            </a:r>
            <a:r>
              <a:rPr lang="ja-JP" altLang="en-US" dirty="0">
                <a:sym typeface="Wingdings" panose="05000000000000000000" pitchFamily="2" charset="2"/>
              </a:rPr>
              <a:t> </a:t>
            </a:r>
            <a:r>
              <a:rPr lang="en-US" altLang="ja-JP" dirty="0">
                <a:sym typeface="Wingdings" panose="05000000000000000000" pitchFamily="2" charset="2"/>
              </a:rPr>
              <a:t>:</a:t>
            </a:r>
            <a:r>
              <a:rPr lang="ja-JP" altLang="en-US" dirty="0">
                <a:sym typeface="Wingdings" panose="05000000000000000000" pitchFamily="2" charset="2"/>
              </a:rPr>
              <a:t> ハードウェア制御用インターフェース規格とそのプロトコルに関する総称</a:t>
            </a:r>
            <a:endParaRPr lang="en-US" altLang="ja-JP" dirty="0">
              <a:sym typeface="Wingdings" panose="05000000000000000000" pitchFamily="2" charset="2"/>
            </a:endParaRPr>
          </a:p>
        </p:txBody>
      </p:sp>
    </p:spTree>
    <p:extLst>
      <p:ext uri="{BB962C8B-B14F-4D97-AF65-F5344CB8AC3E}">
        <p14:creationId xmlns:p14="http://schemas.microsoft.com/office/powerpoint/2010/main" val="287028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lang="ja-JP" altLang="en-US" dirty="0"/>
              <a:t>ネットワークアクセス層</a:t>
            </a:r>
            <a:r>
              <a:rPr lang="en-US" altLang="ja-JP" dirty="0"/>
              <a:t>1</a:t>
            </a:r>
            <a:endParaRPr kumimoji="1" lang="ja-JP" altLang="en-US" dirty="0"/>
          </a:p>
        </p:txBody>
      </p:sp>
      <p:sp>
        <p:nvSpPr>
          <p:cNvPr id="10" name="コンテンツ プレースホルダー 2">
            <a:extLst>
              <a:ext uri="{FF2B5EF4-FFF2-40B4-BE49-F238E27FC236}">
                <a16:creationId xmlns:a16="http://schemas.microsoft.com/office/drawing/2014/main" id="{9E95718D-460D-C900-DB0F-3105B8A71B37}"/>
              </a:ext>
            </a:extLst>
          </p:cNvPr>
          <p:cNvSpPr txBox="1">
            <a:spLocks/>
          </p:cNvSpPr>
          <p:nvPr/>
        </p:nvSpPr>
        <p:spPr>
          <a:xfrm>
            <a:off x="1086523" y="1981202"/>
            <a:ext cx="9810078" cy="2784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a:lstStyle>
          <a:p>
            <a:r>
              <a:rPr lang="ja-JP" altLang="en-US" dirty="0"/>
              <a:t>まず最下層にあたるネットワークアクセス層です。</a:t>
            </a:r>
            <a:endParaRPr lang="en-US" altLang="ja-JP" dirty="0"/>
          </a:p>
          <a:p>
            <a:r>
              <a:rPr lang="en-US" altLang="ja-JP" dirty="0"/>
              <a:t>OSI</a:t>
            </a:r>
            <a:r>
              <a:rPr lang="ja-JP" altLang="en-US" dirty="0"/>
              <a:t>参照モデルでは物理層とネットワーク層にあたります。</a:t>
            </a:r>
            <a:endParaRPr lang="en-US" altLang="ja-JP" dirty="0"/>
          </a:p>
          <a:p>
            <a:r>
              <a:rPr lang="ja-JP" altLang="en-US" dirty="0"/>
              <a:t>実際の通信の媒体とその媒体をネットワークに接続するリンクに関する技術の層ですね。</a:t>
            </a:r>
            <a:endParaRPr lang="en-US" altLang="ja-JP" dirty="0"/>
          </a:p>
          <a:p>
            <a:r>
              <a:rPr lang="en-US" altLang="ja-JP" dirty="0" err="1"/>
              <a:t>WiFi</a:t>
            </a:r>
            <a:r>
              <a:rPr lang="ja-JP" altLang="en-US" dirty="0"/>
              <a:t>とイーサネットケーブルはそれぞれ全く違うもの、という話をしているだけです。</a:t>
            </a:r>
            <a:endParaRPr lang="en-US" altLang="ja-JP" dirty="0"/>
          </a:p>
          <a:p>
            <a:r>
              <a:rPr lang="ja-JP" altLang="en-US" dirty="0"/>
              <a:t>基本物理的な話ですが、インフラエンジニアの主軸の一つ、ネットワーク機器を取り扱う際に熟知していなければならない領域であり、大変重要なファクターです。</a:t>
            </a:r>
            <a:endParaRPr lang="en-US" altLang="ja-JP" dirty="0"/>
          </a:p>
          <a:p>
            <a:pPr marL="0" indent="0">
              <a:buNone/>
            </a:pPr>
            <a:endParaRPr lang="en-US" altLang="ja-JP" dirty="0"/>
          </a:p>
        </p:txBody>
      </p:sp>
      <p:sp>
        <p:nvSpPr>
          <p:cNvPr id="11" name="正方形/長方形 10">
            <a:extLst>
              <a:ext uri="{FF2B5EF4-FFF2-40B4-BE49-F238E27FC236}">
                <a16:creationId xmlns:a16="http://schemas.microsoft.com/office/drawing/2014/main" id="{C9096FE2-2588-F73C-4B79-F9EA29862C6A}"/>
              </a:ext>
            </a:extLst>
          </p:cNvPr>
          <p:cNvSpPr/>
          <p:nvPr/>
        </p:nvSpPr>
        <p:spPr>
          <a:xfrm>
            <a:off x="1086522" y="4916239"/>
            <a:ext cx="2753961" cy="7530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ネットワークアクセス層</a:t>
            </a:r>
            <a:endParaRPr kumimoji="1" lang="en-US" altLang="ja-JP" dirty="0"/>
          </a:p>
        </p:txBody>
      </p:sp>
      <p:sp>
        <p:nvSpPr>
          <p:cNvPr id="15" name="楕円 14">
            <a:extLst>
              <a:ext uri="{FF2B5EF4-FFF2-40B4-BE49-F238E27FC236}">
                <a16:creationId xmlns:a16="http://schemas.microsoft.com/office/drawing/2014/main" id="{AF851BA5-87B3-238D-2E8F-937E6B75FF06}"/>
              </a:ext>
            </a:extLst>
          </p:cNvPr>
          <p:cNvSpPr/>
          <p:nvPr/>
        </p:nvSpPr>
        <p:spPr>
          <a:xfrm>
            <a:off x="4378361" y="5023818"/>
            <a:ext cx="1581375" cy="5378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Ethernet</a:t>
            </a:r>
            <a:endParaRPr kumimoji="1" lang="ja-JP" altLang="en-US" dirty="0"/>
          </a:p>
        </p:txBody>
      </p:sp>
      <p:sp>
        <p:nvSpPr>
          <p:cNvPr id="16" name="楕円 15">
            <a:extLst>
              <a:ext uri="{FF2B5EF4-FFF2-40B4-BE49-F238E27FC236}">
                <a16:creationId xmlns:a16="http://schemas.microsoft.com/office/drawing/2014/main" id="{DD4E5872-24CF-6066-593C-33984B94692F}"/>
              </a:ext>
            </a:extLst>
          </p:cNvPr>
          <p:cNvSpPr/>
          <p:nvPr/>
        </p:nvSpPr>
        <p:spPr>
          <a:xfrm>
            <a:off x="8165075" y="5023818"/>
            <a:ext cx="1581375" cy="5378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無線</a:t>
            </a:r>
          </a:p>
        </p:txBody>
      </p:sp>
      <p:sp>
        <p:nvSpPr>
          <p:cNvPr id="17" name="楕円 16">
            <a:extLst>
              <a:ext uri="{FF2B5EF4-FFF2-40B4-BE49-F238E27FC236}">
                <a16:creationId xmlns:a16="http://schemas.microsoft.com/office/drawing/2014/main" id="{D24B60BD-7C9F-F885-5304-887BC3652796}"/>
              </a:ext>
            </a:extLst>
          </p:cNvPr>
          <p:cNvSpPr/>
          <p:nvPr/>
        </p:nvSpPr>
        <p:spPr>
          <a:xfrm>
            <a:off x="6271718" y="5023818"/>
            <a:ext cx="1581375" cy="5378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PPP</a:t>
            </a:r>
            <a:endParaRPr kumimoji="1" lang="ja-JP" altLang="en-US" dirty="0"/>
          </a:p>
        </p:txBody>
      </p:sp>
    </p:spTree>
    <p:extLst>
      <p:ext uri="{BB962C8B-B14F-4D97-AF65-F5344CB8AC3E}">
        <p14:creationId xmlns:p14="http://schemas.microsoft.com/office/powerpoint/2010/main" val="247041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通信は相互のルール遵守によって成り立つ</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8" y="1981201"/>
            <a:ext cx="9810082" cy="4023359"/>
          </a:xfrm>
        </p:spPr>
        <p:txBody>
          <a:bodyPr>
            <a:normAutofit lnSpcReduction="10000"/>
          </a:bodyPr>
          <a:lstStyle/>
          <a:p>
            <a:r>
              <a:rPr lang="ja-JP" altLang="en-US" dirty="0">
                <a:sym typeface="Wingdings" panose="05000000000000000000" pitchFamily="2" charset="2"/>
              </a:rPr>
              <a:t>これらの通信、とは、通信を行う二者間において「決められたルールを守る」ことによって成り立つ。</a:t>
            </a:r>
            <a:endParaRPr lang="en-US" altLang="ja-JP" dirty="0">
              <a:sym typeface="Wingdings" panose="05000000000000000000" pitchFamily="2" charset="2"/>
            </a:endParaRPr>
          </a:p>
          <a:p>
            <a:r>
              <a:rPr lang="ja-JP" altLang="en-US" dirty="0">
                <a:sym typeface="Wingdings" panose="05000000000000000000" pitchFamily="2" charset="2"/>
              </a:rPr>
              <a:t>では、この決められたルールとは何だろうか？</a:t>
            </a:r>
            <a:endParaRPr lang="en-US" altLang="ja-JP" dirty="0">
              <a:sym typeface="Wingdings" panose="05000000000000000000" pitchFamily="2" charset="2"/>
            </a:endParaRPr>
          </a:p>
          <a:p>
            <a:r>
              <a:rPr lang="ja-JP" altLang="en-US" dirty="0">
                <a:sym typeface="Wingdings" panose="05000000000000000000" pitchFamily="2" charset="2"/>
              </a:rPr>
              <a:t>それが、以下の二つ。</a:t>
            </a:r>
            <a:endParaRPr lang="en-US" altLang="ja-JP" dirty="0">
              <a:sym typeface="Wingdings" panose="05000000000000000000" pitchFamily="2" charset="2"/>
            </a:endParaRPr>
          </a:p>
          <a:p>
            <a:endParaRPr lang="en-US" altLang="ja-JP" dirty="0">
              <a:sym typeface="Wingdings" panose="05000000000000000000" pitchFamily="2" charset="2"/>
            </a:endParaRPr>
          </a:p>
          <a:p>
            <a:r>
              <a:rPr lang="en-US" altLang="ja-JP" dirty="0">
                <a:sym typeface="Wingdings" panose="05000000000000000000" pitchFamily="2" charset="2"/>
              </a:rPr>
              <a:t>RFC(Request for Comments) : </a:t>
            </a:r>
            <a:r>
              <a:rPr lang="ja-JP" altLang="en-US" dirty="0">
                <a:sym typeface="Wingdings" panose="05000000000000000000" pitchFamily="2" charset="2"/>
              </a:rPr>
              <a:t>標準化提唱文書</a:t>
            </a:r>
            <a:endParaRPr lang="en-US" altLang="ja-JP" dirty="0">
              <a:sym typeface="Wingdings" panose="05000000000000000000" pitchFamily="2" charset="2"/>
            </a:endParaRPr>
          </a:p>
          <a:p>
            <a:r>
              <a:rPr lang="en-US" altLang="ja-JP" dirty="0">
                <a:sym typeface="Wingdings" panose="05000000000000000000" pitchFamily="2" charset="2"/>
              </a:rPr>
              <a:t>IEEE802</a:t>
            </a:r>
            <a:r>
              <a:rPr lang="ja-JP" altLang="en-US" dirty="0">
                <a:sym typeface="Wingdings" panose="05000000000000000000" pitchFamily="2" charset="2"/>
              </a:rPr>
              <a:t>：</a:t>
            </a:r>
            <a:r>
              <a:rPr lang="zh-CN" altLang="en-US" dirty="0"/>
              <a:t>米国電気電子学会</a:t>
            </a:r>
            <a:r>
              <a:rPr lang="ja-JP" altLang="en-US" dirty="0"/>
              <a:t>の定めたネットワーク機器規格</a:t>
            </a:r>
            <a:endParaRPr lang="en-US" altLang="ja-JP" dirty="0"/>
          </a:p>
          <a:p>
            <a:pPr lvl="1"/>
            <a:r>
              <a:rPr lang="en-US" altLang="ja-JP" dirty="0"/>
              <a:t>IEEE802.1:</a:t>
            </a:r>
            <a:r>
              <a:rPr lang="ja-JP" altLang="en-US" dirty="0"/>
              <a:t>主にネットワーク機器におけるネットワーク層で使用されるプロトコルなどの定義を行う規格</a:t>
            </a:r>
            <a:endParaRPr lang="en-US" altLang="ja-JP" dirty="0"/>
          </a:p>
          <a:p>
            <a:pPr lvl="1"/>
            <a:r>
              <a:rPr lang="en-US" altLang="ja-JP" dirty="0"/>
              <a:t>IEEE802.3:</a:t>
            </a:r>
            <a:r>
              <a:rPr lang="ja-JP" altLang="en-US" dirty="0"/>
              <a:t>イーサネットに関する規格</a:t>
            </a:r>
            <a:endParaRPr lang="en-US" altLang="ja-JP" dirty="0"/>
          </a:p>
          <a:p>
            <a:pPr lvl="1"/>
            <a:r>
              <a:rPr lang="en-US" altLang="ja-JP" dirty="0">
                <a:sym typeface="Wingdings" panose="05000000000000000000" pitchFamily="2" charset="2"/>
              </a:rPr>
              <a:t>IEEE802.11:</a:t>
            </a:r>
            <a:r>
              <a:rPr lang="ja-JP" altLang="en-US" dirty="0">
                <a:sym typeface="Wingdings" panose="05000000000000000000" pitchFamily="2" charset="2"/>
              </a:rPr>
              <a:t>無線</a:t>
            </a:r>
            <a:r>
              <a:rPr lang="en-US" altLang="ja-JP" dirty="0">
                <a:sym typeface="Wingdings" panose="05000000000000000000" pitchFamily="2" charset="2"/>
              </a:rPr>
              <a:t>LAN</a:t>
            </a:r>
            <a:r>
              <a:rPr lang="ja-JP" altLang="en-US" dirty="0">
                <a:sym typeface="Wingdings" panose="05000000000000000000" pitchFamily="2" charset="2"/>
              </a:rPr>
              <a:t>に関わる規格</a:t>
            </a:r>
            <a:endParaRPr lang="en-US" altLang="ja-JP" dirty="0">
              <a:sym typeface="Wingdings" panose="05000000000000000000" pitchFamily="2" charset="2"/>
            </a:endParaRPr>
          </a:p>
        </p:txBody>
      </p:sp>
    </p:spTree>
    <p:extLst>
      <p:ext uri="{BB962C8B-B14F-4D97-AF65-F5344CB8AC3E}">
        <p14:creationId xmlns:p14="http://schemas.microsoft.com/office/powerpoint/2010/main" val="7842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CCB16-ABC6-86AE-DC0C-397F55C11E92}"/>
              </a:ext>
            </a:extLst>
          </p:cNvPr>
          <p:cNvSpPr>
            <a:spLocks noGrp="1"/>
          </p:cNvSpPr>
          <p:nvPr>
            <p:ph type="title"/>
          </p:nvPr>
        </p:nvSpPr>
        <p:spPr/>
        <p:txBody>
          <a:bodyPr/>
          <a:lstStyle/>
          <a:p>
            <a:r>
              <a:rPr lang="ja-JP" altLang="en-US" dirty="0"/>
              <a:t>コンテナにおけるネットワーク</a:t>
            </a:r>
            <a:endParaRPr kumimoji="1" lang="ja-JP" altLang="en-US" dirty="0"/>
          </a:p>
        </p:txBody>
      </p:sp>
      <p:sp>
        <p:nvSpPr>
          <p:cNvPr id="3" name="テキスト プレースホルダー 2">
            <a:extLst>
              <a:ext uri="{FF2B5EF4-FFF2-40B4-BE49-F238E27FC236}">
                <a16:creationId xmlns:a16="http://schemas.microsoft.com/office/drawing/2014/main" id="{28FC1199-0A08-D5BF-24E1-CCFF6FF4E57A}"/>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36827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0F8064-676F-1322-0641-9A6C37F46635}"/>
              </a:ext>
            </a:extLst>
          </p:cNvPr>
          <p:cNvSpPr>
            <a:spLocks noGrp="1"/>
          </p:cNvSpPr>
          <p:nvPr>
            <p:ph type="title"/>
          </p:nvPr>
        </p:nvSpPr>
        <p:spPr/>
        <p:txBody>
          <a:bodyPr/>
          <a:lstStyle/>
          <a:p>
            <a:r>
              <a:rPr kumimoji="1" lang="en-US" altLang="ja-JP" dirty="0"/>
              <a:t>Docker</a:t>
            </a:r>
            <a:r>
              <a:rPr kumimoji="1" lang="ja-JP" altLang="en-US" dirty="0"/>
              <a:t>コンテナネットワーク</a:t>
            </a:r>
          </a:p>
        </p:txBody>
      </p:sp>
      <p:grpSp>
        <p:nvGrpSpPr>
          <p:cNvPr id="34" name="object 2">
            <a:extLst>
              <a:ext uri="{FF2B5EF4-FFF2-40B4-BE49-F238E27FC236}">
                <a16:creationId xmlns:a16="http://schemas.microsoft.com/office/drawing/2014/main" id="{495A0C25-9A5C-CACC-C62B-9711F8521F07}"/>
              </a:ext>
            </a:extLst>
          </p:cNvPr>
          <p:cNvGrpSpPr/>
          <p:nvPr/>
        </p:nvGrpSpPr>
        <p:grpSpPr>
          <a:xfrm>
            <a:off x="2283031" y="5069282"/>
            <a:ext cx="7274559" cy="424180"/>
            <a:chOff x="2168525" y="4436236"/>
            <a:chExt cx="7274559" cy="424180"/>
          </a:xfrm>
        </p:grpSpPr>
        <p:pic>
          <p:nvPicPr>
            <p:cNvPr id="35" name="object 3">
              <a:extLst>
                <a:ext uri="{FF2B5EF4-FFF2-40B4-BE49-F238E27FC236}">
                  <a16:creationId xmlns:a16="http://schemas.microsoft.com/office/drawing/2014/main" id="{0C9662AB-AAD3-89A8-4236-EF2E0044DAD7}"/>
                </a:ext>
              </a:extLst>
            </p:cNvPr>
            <p:cNvPicPr/>
            <p:nvPr/>
          </p:nvPicPr>
          <p:blipFill>
            <a:blip r:embed="rId2" cstate="print"/>
            <a:stretch>
              <a:fillRect/>
            </a:stretch>
          </p:blipFill>
          <p:spPr>
            <a:xfrm>
              <a:off x="2171700" y="4439411"/>
              <a:ext cx="7267956" cy="417575"/>
            </a:xfrm>
            <a:prstGeom prst="rect">
              <a:avLst/>
            </a:prstGeom>
          </p:spPr>
        </p:pic>
        <p:sp>
          <p:nvSpPr>
            <p:cNvPr id="36" name="object 4">
              <a:extLst>
                <a:ext uri="{FF2B5EF4-FFF2-40B4-BE49-F238E27FC236}">
                  <a16:creationId xmlns:a16="http://schemas.microsoft.com/office/drawing/2014/main" id="{A36C5C3A-F8DC-9115-642D-0254AF63AF8E}"/>
                </a:ext>
              </a:extLst>
            </p:cNvPr>
            <p:cNvSpPr/>
            <p:nvPr/>
          </p:nvSpPr>
          <p:spPr>
            <a:xfrm>
              <a:off x="2171700" y="4439411"/>
              <a:ext cx="7268209" cy="417830"/>
            </a:xfrm>
            <a:custGeom>
              <a:avLst/>
              <a:gdLst/>
              <a:ahLst/>
              <a:cxnLst/>
              <a:rect l="l" t="t" r="r" b="b"/>
              <a:pathLst>
                <a:path w="7268209" h="417829">
                  <a:moveTo>
                    <a:pt x="0" y="417575"/>
                  </a:moveTo>
                  <a:lnTo>
                    <a:pt x="7267956" y="417575"/>
                  </a:lnTo>
                  <a:lnTo>
                    <a:pt x="7267956" y="0"/>
                  </a:lnTo>
                  <a:lnTo>
                    <a:pt x="0" y="0"/>
                  </a:lnTo>
                  <a:lnTo>
                    <a:pt x="0" y="417575"/>
                  </a:lnTo>
                  <a:close/>
                </a:path>
              </a:pathLst>
            </a:custGeom>
            <a:ln w="6096">
              <a:solidFill>
                <a:srgbClr val="ADB733"/>
              </a:solidFill>
            </a:ln>
          </p:spPr>
          <p:txBody>
            <a:bodyPr wrap="square" lIns="0" tIns="0" rIns="0" bIns="0" rtlCol="0"/>
            <a:lstStyle/>
            <a:p>
              <a:endParaRPr/>
            </a:p>
          </p:txBody>
        </p:sp>
      </p:grpSp>
      <p:sp>
        <p:nvSpPr>
          <p:cNvPr id="37" name="object 5">
            <a:extLst>
              <a:ext uri="{FF2B5EF4-FFF2-40B4-BE49-F238E27FC236}">
                <a16:creationId xmlns:a16="http://schemas.microsoft.com/office/drawing/2014/main" id="{6E1D0B6F-DEB7-5483-D052-31177D1D715F}"/>
              </a:ext>
            </a:extLst>
          </p:cNvPr>
          <p:cNvSpPr txBox="1"/>
          <p:nvPr/>
        </p:nvSpPr>
        <p:spPr>
          <a:xfrm>
            <a:off x="2289254" y="5081678"/>
            <a:ext cx="7261859" cy="391795"/>
          </a:xfrm>
          <a:prstGeom prst="rect">
            <a:avLst/>
          </a:prstGeom>
        </p:spPr>
        <p:txBody>
          <a:bodyPr vert="horz" wrap="square" lIns="0" tIns="12700" rIns="0" bIns="0" rtlCol="0">
            <a:spAutoFit/>
          </a:bodyPr>
          <a:lstStyle/>
          <a:p>
            <a:pPr marL="1270" algn="ctr">
              <a:lnSpc>
                <a:spcPct val="100000"/>
              </a:lnSpc>
              <a:spcBef>
                <a:spcPts val="100"/>
              </a:spcBef>
            </a:pPr>
            <a:r>
              <a:rPr sz="2400" spc="-5" dirty="0">
                <a:solidFill>
                  <a:srgbClr val="2C2D2C"/>
                </a:solidFill>
                <a:latin typeface="MS Gothic"/>
                <a:cs typeface="MS Gothic"/>
              </a:rPr>
              <a:t>ホスト</a:t>
            </a:r>
            <a:endParaRPr sz="2400">
              <a:latin typeface="MS Gothic"/>
              <a:cs typeface="MS Gothic"/>
            </a:endParaRPr>
          </a:p>
        </p:txBody>
      </p:sp>
      <p:grpSp>
        <p:nvGrpSpPr>
          <p:cNvPr id="38" name="object 6">
            <a:extLst>
              <a:ext uri="{FF2B5EF4-FFF2-40B4-BE49-F238E27FC236}">
                <a16:creationId xmlns:a16="http://schemas.microsoft.com/office/drawing/2014/main" id="{84F8ED8B-44B0-7522-F399-78DF2823B944}"/>
              </a:ext>
            </a:extLst>
          </p:cNvPr>
          <p:cNvGrpSpPr/>
          <p:nvPr/>
        </p:nvGrpSpPr>
        <p:grpSpPr>
          <a:xfrm>
            <a:off x="2283031" y="4665423"/>
            <a:ext cx="7274559" cy="424180"/>
            <a:chOff x="2168525" y="4032377"/>
            <a:chExt cx="7274559" cy="424180"/>
          </a:xfrm>
        </p:grpSpPr>
        <p:pic>
          <p:nvPicPr>
            <p:cNvPr id="39" name="object 7">
              <a:extLst>
                <a:ext uri="{FF2B5EF4-FFF2-40B4-BE49-F238E27FC236}">
                  <a16:creationId xmlns:a16="http://schemas.microsoft.com/office/drawing/2014/main" id="{351C5817-AC74-35F6-60FC-855007D6880B}"/>
                </a:ext>
              </a:extLst>
            </p:cNvPr>
            <p:cNvPicPr/>
            <p:nvPr/>
          </p:nvPicPr>
          <p:blipFill>
            <a:blip r:embed="rId3" cstate="print"/>
            <a:stretch>
              <a:fillRect/>
            </a:stretch>
          </p:blipFill>
          <p:spPr>
            <a:xfrm>
              <a:off x="2171700" y="4035552"/>
              <a:ext cx="7267956" cy="417575"/>
            </a:xfrm>
            <a:prstGeom prst="rect">
              <a:avLst/>
            </a:prstGeom>
          </p:spPr>
        </p:pic>
        <p:sp>
          <p:nvSpPr>
            <p:cNvPr id="40" name="object 8">
              <a:extLst>
                <a:ext uri="{FF2B5EF4-FFF2-40B4-BE49-F238E27FC236}">
                  <a16:creationId xmlns:a16="http://schemas.microsoft.com/office/drawing/2014/main" id="{70E0551A-BA71-D4E9-4631-B5FBE3DFFF51}"/>
                </a:ext>
              </a:extLst>
            </p:cNvPr>
            <p:cNvSpPr/>
            <p:nvPr/>
          </p:nvSpPr>
          <p:spPr>
            <a:xfrm>
              <a:off x="2171700" y="4035552"/>
              <a:ext cx="7268209" cy="417830"/>
            </a:xfrm>
            <a:custGeom>
              <a:avLst/>
              <a:gdLst/>
              <a:ahLst/>
              <a:cxnLst/>
              <a:rect l="l" t="t" r="r" b="b"/>
              <a:pathLst>
                <a:path w="7268209" h="417829">
                  <a:moveTo>
                    <a:pt x="0" y="417575"/>
                  </a:moveTo>
                  <a:lnTo>
                    <a:pt x="7267956" y="417575"/>
                  </a:lnTo>
                  <a:lnTo>
                    <a:pt x="7267956" y="0"/>
                  </a:lnTo>
                  <a:lnTo>
                    <a:pt x="0" y="0"/>
                  </a:lnTo>
                  <a:lnTo>
                    <a:pt x="0" y="417575"/>
                  </a:lnTo>
                  <a:close/>
                </a:path>
              </a:pathLst>
            </a:custGeom>
            <a:ln w="6096">
              <a:solidFill>
                <a:srgbClr val="4F91A0"/>
              </a:solidFill>
            </a:ln>
          </p:spPr>
          <p:txBody>
            <a:bodyPr wrap="square" lIns="0" tIns="0" rIns="0" bIns="0" rtlCol="0"/>
            <a:lstStyle/>
            <a:p>
              <a:endParaRPr/>
            </a:p>
          </p:txBody>
        </p:sp>
      </p:grpSp>
      <p:sp>
        <p:nvSpPr>
          <p:cNvPr id="41" name="object 9">
            <a:extLst>
              <a:ext uri="{FF2B5EF4-FFF2-40B4-BE49-F238E27FC236}">
                <a16:creationId xmlns:a16="http://schemas.microsoft.com/office/drawing/2014/main" id="{C212F16B-6988-A74B-6542-BDEC43AA7530}"/>
              </a:ext>
            </a:extLst>
          </p:cNvPr>
          <p:cNvSpPr txBox="1"/>
          <p:nvPr/>
        </p:nvSpPr>
        <p:spPr>
          <a:xfrm>
            <a:off x="2289254" y="4675455"/>
            <a:ext cx="7261859" cy="391160"/>
          </a:xfrm>
          <a:prstGeom prst="rect">
            <a:avLst/>
          </a:prstGeom>
        </p:spPr>
        <p:txBody>
          <a:bodyPr vert="horz" wrap="square" lIns="0" tIns="12700" rIns="0" bIns="0" rtlCol="0">
            <a:spAutoFit/>
          </a:bodyPr>
          <a:lstStyle/>
          <a:p>
            <a:pPr marL="635" algn="ctr">
              <a:lnSpc>
                <a:spcPct val="100000"/>
              </a:lnSpc>
              <a:spcBef>
                <a:spcPts val="100"/>
              </a:spcBef>
            </a:pPr>
            <a:r>
              <a:rPr sz="2400" dirty="0">
                <a:solidFill>
                  <a:srgbClr val="2C2D2C"/>
                </a:solidFill>
                <a:latin typeface="Arial"/>
                <a:cs typeface="Arial"/>
              </a:rPr>
              <a:t>OS</a:t>
            </a:r>
            <a:endParaRPr sz="2400">
              <a:latin typeface="Arial"/>
              <a:cs typeface="Arial"/>
            </a:endParaRPr>
          </a:p>
        </p:txBody>
      </p:sp>
      <p:grpSp>
        <p:nvGrpSpPr>
          <p:cNvPr id="42" name="object 10">
            <a:extLst>
              <a:ext uri="{FF2B5EF4-FFF2-40B4-BE49-F238E27FC236}">
                <a16:creationId xmlns:a16="http://schemas.microsoft.com/office/drawing/2014/main" id="{348CB2D5-24BE-9F60-2BE9-F7008E80A137}"/>
              </a:ext>
            </a:extLst>
          </p:cNvPr>
          <p:cNvGrpSpPr/>
          <p:nvPr/>
        </p:nvGrpSpPr>
        <p:grpSpPr>
          <a:xfrm>
            <a:off x="2283031" y="4125926"/>
            <a:ext cx="1873250" cy="547370"/>
            <a:chOff x="2168525" y="3492880"/>
            <a:chExt cx="1873250" cy="547370"/>
          </a:xfrm>
        </p:grpSpPr>
        <p:pic>
          <p:nvPicPr>
            <p:cNvPr id="43" name="object 11">
              <a:extLst>
                <a:ext uri="{FF2B5EF4-FFF2-40B4-BE49-F238E27FC236}">
                  <a16:creationId xmlns:a16="http://schemas.microsoft.com/office/drawing/2014/main" id="{00E7BB5F-9510-6B18-C508-E038F9FF9D9A}"/>
                </a:ext>
              </a:extLst>
            </p:cNvPr>
            <p:cNvPicPr/>
            <p:nvPr/>
          </p:nvPicPr>
          <p:blipFill>
            <a:blip r:embed="rId4" cstate="print"/>
            <a:stretch>
              <a:fillRect/>
            </a:stretch>
          </p:blipFill>
          <p:spPr>
            <a:xfrm>
              <a:off x="2171700" y="3496055"/>
              <a:ext cx="1866900" cy="541020"/>
            </a:xfrm>
            <a:prstGeom prst="rect">
              <a:avLst/>
            </a:prstGeom>
          </p:spPr>
        </p:pic>
        <p:sp>
          <p:nvSpPr>
            <p:cNvPr id="44" name="object 12">
              <a:extLst>
                <a:ext uri="{FF2B5EF4-FFF2-40B4-BE49-F238E27FC236}">
                  <a16:creationId xmlns:a16="http://schemas.microsoft.com/office/drawing/2014/main" id="{6B844CB6-88BC-C8A7-6EB3-3BDABA8833A4}"/>
                </a:ext>
              </a:extLst>
            </p:cNvPr>
            <p:cNvSpPr/>
            <p:nvPr/>
          </p:nvSpPr>
          <p:spPr>
            <a:xfrm>
              <a:off x="2171700" y="3496055"/>
              <a:ext cx="1866900" cy="541020"/>
            </a:xfrm>
            <a:custGeom>
              <a:avLst/>
              <a:gdLst/>
              <a:ahLst/>
              <a:cxnLst/>
              <a:rect l="l" t="t" r="r" b="b"/>
              <a:pathLst>
                <a:path w="1866900" h="541020">
                  <a:moveTo>
                    <a:pt x="0" y="541020"/>
                  </a:moveTo>
                  <a:lnTo>
                    <a:pt x="1866900" y="541020"/>
                  </a:lnTo>
                  <a:lnTo>
                    <a:pt x="1866900" y="0"/>
                  </a:lnTo>
                  <a:lnTo>
                    <a:pt x="0" y="0"/>
                  </a:lnTo>
                  <a:lnTo>
                    <a:pt x="0" y="541020"/>
                  </a:lnTo>
                  <a:close/>
                </a:path>
              </a:pathLst>
            </a:custGeom>
            <a:ln w="6096">
              <a:solidFill>
                <a:srgbClr val="926296"/>
              </a:solidFill>
            </a:ln>
          </p:spPr>
          <p:txBody>
            <a:bodyPr wrap="square" lIns="0" tIns="0" rIns="0" bIns="0" rtlCol="0"/>
            <a:lstStyle/>
            <a:p>
              <a:endParaRPr/>
            </a:p>
          </p:txBody>
        </p:sp>
      </p:grpSp>
      <p:sp>
        <p:nvSpPr>
          <p:cNvPr id="45" name="object 13">
            <a:extLst>
              <a:ext uri="{FF2B5EF4-FFF2-40B4-BE49-F238E27FC236}">
                <a16:creationId xmlns:a16="http://schemas.microsoft.com/office/drawing/2014/main" id="{1D4BD00E-9717-ED63-B23E-F6F3E2A3B93A}"/>
              </a:ext>
            </a:extLst>
          </p:cNvPr>
          <p:cNvSpPr txBox="1"/>
          <p:nvPr/>
        </p:nvSpPr>
        <p:spPr>
          <a:xfrm>
            <a:off x="2289254" y="4230701"/>
            <a:ext cx="1861185" cy="330835"/>
          </a:xfrm>
          <a:prstGeom prst="rect">
            <a:avLst/>
          </a:prstGeom>
        </p:spPr>
        <p:txBody>
          <a:bodyPr vert="horz" wrap="square" lIns="0" tIns="12700" rIns="0" bIns="0" rtlCol="0">
            <a:spAutoFit/>
          </a:bodyPr>
          <a:lstStyle/>
          <a:p>
            <a:pPr marL="112395">
              <a:lnSpc>
                <a:spcPct val="100000"/>
              </a:lnSpc>
              <a:spcBef>
                <a:spcPts val="100"/>
              </a:spcBef>
            </a:pPr>
            <a:r>
              <a:rPr sz="2000" b="1" dirty="0">
                <a:solidFill>
                  <a:srgbClr val="2C2D2C"/>
                </a:solidFill>
                <a:latin typeface="Arial"/>
                <a:cs typeface="Arial"/>
              </a:rPr>
              <a:t>Docker</a:t>
            </a:r>
            <a:r>
              <a:rPr sz="2000" b="1" spc="15" dirty="0">
                <a:solidFill>
                  <a:srgbClr val="2C2D2C"/>
                </a:solidFill>
                <a:latin typeface="MS Gothic"/>
                <a:cs typeface="MS Gothic"/>
              </a:rPr>
              <a:t>サ</a:t>
            </a:r>
            <a:r>
              <a:rPr sz="2000" b="1" spc="5" dirty="0">
                <a:solidFill>
                  <a:srgbClr val="2C2D2C"/>
                </a:solidFill>
                <a:latin typeface="MS Gothic"/>
                <a:cs typeface="MS Gothic"/>
              </a:rPr>
              <a:t>ー</a:t>
            </a:r>
            <a:r>
              <a:rPr sz="2000" b="1" spc="-5" dirty="0">
                <a:solidFill>
                  <a:srgbClr val="2C2D2C"/>
                </a:solidFill>
                <a:latin typeface="MS Gothic"/>
                <a:cs typeface="MS Gothic"/>
              </a:rPr>
              <a:t>バ</a:t>
            </a:r>
            <a:endParaRPr sz="2000">
              <a:latin typeface="MS Gothic"/>
              <a:cs typeface="MS Gothic"/>
            </a:endParaRPr>
          </a:p>
        </p:txBody>
      </p:sp>
      <p:grpSp>
        <p:nvGrpSpPr>
          <p:cNvPr id="46" name="object 14">
            <a:extLst>
              <a:ext uri="{FF2B5EF4-FFF2-40B4-BE49-F238E27FC236}">
                <a16:creationId xmlns:a16="http://schemas.microsoft.com/office/drawing/2014/main" id="{F69E725B-9BD9-D628-75FB-37BA99FBB7C5}"/>
              </a:ext>
            </a:extLst>
          </p:cNvPr>
          <p:cNvGrpSpPr/>
          <p:nvPr/>
        </p:nvGrpSpPr>
        <p:grpSpPr>
          <a:xfrm>
            <a:off x="4149931" y="4124403"/>
            <a:ext cx="1469390" cy="547370"/>
            <a:chOff x="4035425" y="3491357"/>
            <a:chExt cx="1469390" cy="547370"/>
          </a:xfrm>
        </p:grpSpPr>
        <p:pic>
          <p:nvPicPr>
            <p:cNvPr id="47" name="object 15">
              <a:extLst>
                <a:ext uri="{FF2B5EF4-FFF2-40B4-BE49-F238E27FC236}">
                  <a16:creationId xmlns:a16="http://schemas.microsoft.com/office/drawing/2014/main" id="{E1051747-9CB8-8854-FA7A-FA1F8EA00530}"/>
                </a:ext>
              </a:extLst>
            </p:cNvPr>
            <p:cNvPicPr/>
            <p:nvPr/>
          </p:nvPicPr>
          <p:blipFill>
            <a:blip r:embed="rId5" cstate="print"/>
            <a:stretch>
              <a:fillRect/>
            </a:stretch>
          </p:blipFill>
          <p:spPr>
            <a:xfrm>
              <a:off x="4038600" y="3494532"/>
              <a:ext cx="1463039" cy="541020"/>
            </a:xfrm>
            <a:prstGeom prst="rect">
              <a:avLst/>
            </a:prstGeom>
          </p:spPr>
        </p:pic>
        <p:sp>
          <p:nvSpPr>
            <p:cNvPr id="48" name="object 16">
              <a:extLst>
                <a:ext uri="{FF2B5EF4-FFF2-40B4-BE49-F238E27FC236}">
                  <a16:creationId xmlns:a16="http://schemas.microsoft.com/office/drawing/2014/main" id="{28881579-6C26-E3EC-60E7-C2B5EF9E2DFC}"/>
                </a:ext>
              </a:extLst>
            </p:cNvPr>
            <p:cNvSpPr/>
            <p:nvPr/>
          </p:nvSpPr>
          <p:spPr>
            <a:xfrm>
              <a:off x="4038600" y="3494532"/>
              <a:ext cx="1463040" cy="541020"/>
            </a:xfrm>
            <a:custGeom>
              <a:avLst/>
              <a:gdLst/>
              <a:ahLst/>
              <a:cxnLst/>
              <a:rect l="l" t="t" r="r" b="b"/>
              <a:pathLst>
                <a:path w="1463039" h="541020">
                  <a:moveTo>
                    <a:pt x="0" y="541020"/>
                  </a:moveTo>
                  <a:lnTo>
                    <a:pt x="1463039" y="541020"/>
                  </a:lnTo>
                  <a:lnTo>
                    <a:pt x="1463039" y="0"/>
                  </a:lnTo>
                  <a:lnTo>
                    <a:pt x="0" y="0"/>
                  </a:lnTo>
                  <a:lnTo>
                    <a:pt x="0" y="541020"/>
                  </a:lnTo>
                  <a:close/>
                </a:path>
              </a:pathLst>
            </a:custGeom>
            <a:ln w="6096">
              <a:solidFill>
                <a:srgbClr val="EFB934"/>
              </a:solidFill>
            </a:ln>
          </p:spPr>
          <p:txBody>
            <a:bodyPr wrap="square" lIns="0" tIns="0" rIns="0" bIns="0" rtlCol="0"/>
            <a:lstStyle/>
            <a:p>
              <a:endParaRPr/>
            </a:p>
          </p:txBody>
        </p:sp>
      </p:grpSp>
      <p:sp>
        <p:nvSpPr>
          <p:cNvPr id="49" name="object 17">
            <a:extLst>
              <a:ext uri="{FF2B5EF4-FFF2-40B4-BE49-F238E27FC236}">
                <a16:creationId xmlns:a16="http://schemas.microsoft.com/office/drawing/2014/main" id="{5433D12C-B54E-4F87-5111-C4B95D4B9F0A}"/>
              </a:ext>
            </a:extLst>
          </p:cNvPr>
          <p:cNvSpPr txBox="1"/>
          <p:nvPr/>
        </p:nvSpPr>
        <p:spPr>
          <a:xfrm>
            <a:off x="4156153" y="4229431"/>
            <a:ext cx="1461135" cy="330835"/>
          </a:xfrm>
          <a:prstGeom prst="rect">
            <a:avLst/>
          </a:prstGeom>
        </p:spPr>
        <p:txBody>
          <a:bodyPr vert="horz" wrap="square" lIns="0" tIns="12700" rIns="0" bIns="0" rtlCol="0">
            <a:spAutoFit/>
          </a:bodyPr>
          <a:lstStyle/>
          <a:p>
            <a:pPr marL="144145">
              <a:lnSpc>
                <a:spcPct val="100000"/>
              </a:lnSpc>
              <a:spcBef>
                <a:spcPts val="100"/>
              </a:spcBef>
            </a:pPr>
            <a:r>
              <a:rPr sz="2000" b="1" spc="15" dirty="0">
                <a:solidFill>
                  <a:srgbClr val="2C2D2C"/>
                </a:solidFill>
                <a:latin typeface="MS Gothic"/>
                <a:cs typeface="MS Gothic"/>
              </a:rPr>
              <a:t>コン</a:t>
            </a:r>
            <a:r>
              <a:rPr sz="2000" b="1" spc="5" dirty="0">
                <a:solidFill>
                  <a:srgbClr val="2C2D2C"/>
                </a:solidFill>
                <a:latin typeface="MS Gothic"/>
                <a:cs typeface="MS Gothic"/>
              </a:rPr>
              <a:t>テ</a:t>
            </a:r>
            <a:r>
              <a:rPr sz="2000" b="1" spc="10" dirty="0">
                <a:solidFill>
                  <a:srgbClr val="2C2D2C"/>
                </a:solidFill>
                <a:latin typeface="MS Gothic"/>
                <a:cs typeface="MS Gothic"/>
              </a:rPr>
              <a:t>ナ</a:t>
            </a:r>
            <a:r>
              <a:rPr sz="2000" b="1" dirty="0">
                <a:solidFill>
                  <a:srgbClr val="2C2D2C"/>
                </a:solidFill>
                <a:latin typeface="Arial"/>
                <a:cs typeface="Arial"/>
              </a:rPr>
              <a:t>1</a:t>
            </a:r>
            <a:endParaRPr sz="2000">
              <a:latin typeface="Arial"/>
              <a:cs typeface="Arial"/>
            </a:endParaRPr>
          </a:p>
        </p:txBody>
      </p:sp>
      <p:grpSp>
        <p:nvGrpSpPr>
          <p:cNvPr id="50" name="object 18">
            <a:extLst>
              <a:ext uri="{FF2B5EF4-FFF2-40B4-BE49-F238E27FC236}">
                <a16:creationId xmlns:a16="http://schemas.microsoft.com/office/drawing/2014/main" id="{CCF148E8-B5DB-D080-DE8E-3DB9DFB8664A}"/>
              </a:ext>
            </a:extLst>
          </p:cNvPr>
          <p:cNvGrpSpPr/>
          <p:nvPr/>
        </p:nvGrpSpPr>
        <p:grpSpPr>
          <a:xfrm>
            <a:off x="5620590" y="4124403"/>
            <a:ext cx="1469390" cy="547370"/>
            <a:chOff x="5506084" y="3491357"/>
            <a:chExt cx="1469390" cy="547370"/>
          </a:xfrm>
        </p:grpSpPr>
        <p:pic>
          <p:nvPicPr>
            <p:cNvPr id="51" name="object 19">
              <a:extLst>
                <a:ext uri="{FF2B5EF4-FFF2-40B4-BE49-F238E27FC236}">
                  <a16:creationId xmlns:a16="http://schemas.microsoft.com/office/drawing/2014/main" id="{78596DBE-807C-0C11-3D1C-D254C0E1BAA9}"/>
                </a:ext>
              </a:extLst>
            </p:cNvPr>
            <p:cNvPicPr/>
            <p:nvPr/>
          </p:nvPicPr>
          <p:blipFill>
            <a:blip r:embed="rId5" cstate="print"/>
            <a:stretch>
              <a:fillRect/>
            </a:stretch>
          </p:blipFill>
          <p:spPr>
            <a:xfrm>
              <a:off x="5509259" y="3494532"/>
              <a:ext cx="1463039" cy="541020"/>
            </a:xfrm>
            <a:prstGeom prst="rect">
              <a:avLst/>
            </a:prstGeom>
          </p:spPr>
        </p:pic>
        <p:sp>
          <p:nvSpPr>
            <p:cNvPr id="52" name="object 20">
              <a:extLst>
                <a:ext uri="{FF2B5EF4-FFF2-40B4-BE49-F238E27FC236}">
                  <a16:creationId xmlns:a16="http://schemas.microsoft.com/office/drawing/2014/main" id="{45B30B4E-543F-FA9E-59CB-62A570F68738}"/>
                </a:ext>
              </a:extLst>
            </p:cNvPr>
            <p:cNvSpPr/>
            <p:nvPr/>
          </p:nvSpPr>
          <p:spPr>
            <a:xfrm>
              <a:off x="5509259" y="3494532"/>
              <a:ext cx="1463040" cy="541020"/>
            </a:xfrm>
            <a:custGeom>
              <a:avLst/>
              <a:gdLst/>
              <a:ahLst/>
              <a:cxnLst/>
              <a:rect l="l" t="t" r="r" b="b"/>
              <a:pathLst>
                <a:path w="1463040" h="541020">
                  <a:moveTo>
                    <a:pt x="0" y="541020"/>
                  </a:moveTo>
                  <a:lnTo>
                    <a:pt x="1463039" y="541020"/>
                  </a:lnTo>
                  <a:lnTo>
                    <a:pt x="1463039" y="0"/>
                  </a:lnTo>
                  <a:lnTo>
                    <a:pt x="0" y="0"/>
                  </a:lnTo>
                  <a:lnTo>
                    <a:pt x="0" y="541020"/>
                  </a:lnTo>
                  <a:close/>
                </a:path>
              </a:pathLst>
            </a:custGeom>
            <a:ln w="6096">
              <a:solidFill>
                <a:srgbClr val="EFB934"/>
              </a:solidFill>
            </a:ln>
          </p:spPr>
          <p:txBody>
            <a:bodyPr wrap="square" lIns="0" tIns="0" rIns="0" bIns="0" rtlCol="0"/>
            <a:lstStyle/>
            <a:p>
              <a:endParaRPr/>
            </a:p>
          </p:txBody>
        </p:sp>
      </p:grpSp>
      <p:sp>
        <p:nvSpPr>
          <p:cNvPr id="53" name="object 21">
            <a:extLst>
              <a:ext uri="{FF2B5EF4-FFF2-40B4-BE49-F238E27FC236}">
                <a16:creationId xmlns:a16="http://schemas.microsoft.com/office/drawing/2014/main" id="{BF26442F-E47E-938B-616E-11E508A76A5F}"/>
              </a:ext>
            </a:extLst>
          </p:cNvPr>
          <p:cNvSpPr txBox="1"/>
          <p:nvPr/>
        </p:nvSpPr>
        <p:spPr>
          <a:xfrm>
            <a:off x="5623003" y="4229431"/>
            <a:ext cx="1461135" cy="330835"/>
          </a:xfrm>
          <a:prstGeom prst="rect">
            <a:avLst/>
          </a:prstGeom>
        </p:spPr>
        <p:txBody>
          <a:bodyPr vert="horz" wrap="square" lIns="0" tIns="12700" rIns="0" bIns="0" rtlCol="0">
            <a:spAutoFit/>
          </a:bodyPr>
          <a:lstStyle/>
          <a:p>
            <a:pPr marL="147955">
              <a:lnSpc>
                <a:spcPct val="100000"/>
              </a:lnSpc>
              <a:spcBef>
                <a:spcPts val="100"/>
              </a:spcBef>
            </a:pPr>
            <a:r>
              <a:rPr sz="2000" b="1" spc="15" dirty="0">
                <a:solidFill>
                  <a:srgbClr val="2C2D2C"/>
                </a:solidFill>
                <a:latin typeface="MS Gothic"/>
                <a:cs typeface="MS Gothic"/>
              </a:rPr>
              <a:t>コン</a:t>
            </a:r>
            <a:r>
              <a:rPr sz="2000" b="1" spc="5" dirty="0">
                <a:solidFill>
                  <a:srgbClr val="2C2D2C"/>
                </a:solidFill>
                <a:latin typeface="MS Gothic"/>
                <a:cs typeface="MS Gothic"/>
              </a:rPr>
              <a:t>テ</a:t>
            </a:r>
            <a:r>
              <a:rPr sz="2000" b="1" spc="10" dirty="0">
                <a:solidFill>
                  <a:srgbClr val="2C2D2C"/>
                </a:solidFill>
                <a:latin typeface="MS Gothic"/>
                <a:cs typeface="MS Gothic"/>
              </a:rPr>
              <a:t>ナ</a:t>
            </a:r>
            <a:r>
              <a:rPr sz="2000" b="1" dirty="0">
                <a:solidFill>
                  <a:srgbClr val="2C2D2C"/>
                </a:solidFill>
                <a:latin typeface="Arial"/>
                <a:cs typeface="Arial"/>
              </a:rPr>
              <a:t>2</a:t>
            </a:r>
            <a:endParaRPr sz="2000">
              <a:latin typeface="Arial"/>
              <a:cs typeface="Arial"/>
            </a:endParaRPr>
          </a:p>
        </p:txBody>
      </p:sp>
      <p:pic>
        <p:nvPicPr>
          <p:cNvPr id="54" name="object 22">
            <a:extLst>
              <a:ext uri="{FF2B5EF4-FFF2-40B4-BE49-F238E27FC236}">
                <a16:creationId xmlns:a16="http://schemas.microsoft.com/office/drawing/2014/main" id="{D890C743-E012-1029-D50E-7FDFDE7CF550}"/>
              </a:ext>
            </a:extLst>
          </p:cNvPr>
          <p:cNvPicPr/>
          <p:nvPr/>
        </p:nvPicPr>
        <p:blipFill>
          <a:blip r:embed="rId5" cstate="print"/>
          <a:stretch>
            <a:fillRect/>
          </a:stretch>
        </p:blipFill>
        <p:spPr>
          <a:xfrm>
            <a:off x="7086806" y="4127578"/>
            <a:ext cx="1463040" cy="541020"/>
          </a:xfrm>
          <a:prstGeom prst="rect">
            <a:avLst/>
          </a:prstGeom>
        </p:spPr>
      </p:pic>
      <p:sp>
        <p:nvSpPr>
          <p:cNvPr id="55" name="object 23">
            <a:extLst>
              <a:ext uri="{FF2B5EF4-FFF2-40B4-BE49-F238E27FC236}">
                <a16:creationId xmlns:a16="http://schemas.microsoft.com/office/drawing/2014/main" id="{88890AE8-40C2-4CF2-E6E2-CE5AB1384989}"/>
              </a:ext>
            </a:extLst>
          </p:cNvPr>
          <p:cNvSpPr txBox="1"/>
          <p:nvPr/>
        </p:nvSpPr>
        <p:spPr>
          <a:xfrm>
            <a:off x="7086806" y="4127578"/>
            <a:ext cx="1463040" cy="541020"/>
          </a:xfrm>
          <a:prstGeom prst="rect">
            <a:avLst/>
          </a:prstGeom>
          <a:ln w="6096">
            <a:solidFill>
              <a:srgbClr val="EFB934"/>
            </a:solidFill>
          </a:ln>
        </p:spPr>
        <p:txBody>
          <a:bodyPr vert="horz" wrap="square" lIns="0" tIns="114935" rIns="0" bIns="0" rtlCol="0">
            <a:spAutoFit/>
          </a:bodyPr>
          <a:lstStyle/>
          <a:p>
            <a:pPr marL="147320">
              <a:lnSpc>
                <a:spcPct val="100000"/>
              </a:lnSpc>
              <a:spcBef>
                <a:spcPts val="905"/>
              </a:spcBef>
            </a:pPr>
            <a:r>
              <a:rPr sz="2000" b="1" spc="15" dirty="0">
                <a:solidFill>
                  <a:srgbClr val="2C2D2C"/>
                </a:solidFill>
                <a:latin typeface="MS Gothic"/>
                <a:cs typeface="MS Gothic"/>
              </a:rPr>
              <a:t>コン</a:t>
            </a:r>
            <a:r>
              <a:rPr sz="2000" b="1" spc="5" dirty="0">
                <a:solidFill>
                  <a:srgbClr val="2C2D2C"/>
                </a:solidFill>
                <a:latin typeface="MS Gothic"/>
                <a:cs typeface="MS Gothic"/>
              </a:rPr>
              <a:t>テ</a:t>
            </a:r>
            <a:r>
              <a:rPr sz="2000" b="1" spc="10" dirty="0">
                <a:solidFill>
                  <a:srgbClr val="2C2D2C"/>
                </a:solidFill>
                <a:latin typeface="MS Gothic"/>
                <a:cs typeface="MS Gothic"/>
              </a:rPr>
              <a:t>ナ</a:t>
            </a:r>
            <a:r>
              <a:rPr sz="2000" b="1" dirty="0">
                <a:solidFill>
                  <a:srgbClr val="2C2D2C"/>
                </a:solidFill>
                <a:latin typeface="Arial"/>
                <a:cs typeface="Arial"/>
              </a:rPr>
              <a:t>3</a:t>
            </a:r>
            <a:endParaRPr sz="2000">
              <a:latin typeface="Arial"/>
              <a:cs typeface="Arial"/>
            </a:endParaRPr>
          </a:p>
        </p:txBody>
      </p:sp>
      <p:grpSp>
        <p:nvGrpSpPr>
          <p:cNvPr id="56" name="object 24">
            <a:extLst>
              <a:ext uri="{FF2B5EF4-FFF2-40B4-BE49-F238E27FC236}">
                <a16:creationId xmlns:a16="http://schemas.microsoft.com/office/drawing/2014/main" id="{B2B63B08-7088-E1FA-16EA-B6532DBF3AD4}"/>
              </a:ext>
            </a:extLst>
          </p:cNvPr>
          <p:cNvGrpSpPr/>
          <p:nvPr/>
        </p:nvGrpSpPr>
        <p:grpSpPr>
          <a:xfrm>
            <a:off x="2211276" y="2809063"/>
            <a:ext cx="7349490" cy="1061720"/>
            <a:chOff x="2096770" y="2176017"/>
            <a:chExt cx="7349490" cy="1061720"/>
          </a:xfrm>
        </p:grpSpPr>
        <p:sp>
          <p:nvSpPr>
            <p:cNvPr id="57" name="object 25">
              <a:extLst>
                <a:ext uri="{FF2B5EF4-FFF2-40B4-BE49-F238E27FC236}">
                  <a16:creationId xmlns:a16="http://schemas.microsoft.com/office/drawing/2014/main" id="{8B735A7E-6545-14E6-7EBD-222C42888895}"/>
                </a:ext>
              </a:extLst>
            </p:cNvPr>
            <p:cNvSpPr/>
            <p:nvPr/>
          </p:nvSpPr>
          <p:spPr>
            <a:xfrm>
              <a:off x="2103120" y="2182367"/>
              <a:ext cx="7336790" cy="1049020"/>
            </a:xfrm>
            <a:custGeom>
              <a:avLst/>
              <a:gdLst/>
              <a:ahLst/>
              <a:cxnLst/>
              <a:rect l="l" t="t" r="r" b="b"/>
              <a:pathLst>
                <a:path w="7336790" h="1049020">
                  <a:moveTo>
                    <a:pt x="0" y="174752"/>
                  </a:moveTo>
                  <a:lnTo>
                    <a:pt x="6241" y="128293"/>
                  </a:lnTo>
                  <a:lnTo>
                    <a:pt x="23857" y="86548"/>
                  </a:lnTo>
                  <a:lnTo>
                    <a:pt x="51181" y="51181"/>
                  </a:lnTo>
                  <a:lnTo>
                    <a:pt x="86548" y="23857"/>
                  </a:lnTo>
                  <a:lnTo>
                    <a:pt x="128293" y="6241"/>
                  </a:lnTo>
                  <a:lnTo>
                    <a:pt x="174752" y="0"/>
                  </a:lnTo>
                  <a:lnTo>
                    <a:pt x="7161783" y="0"/>
                  </a:lnTo>
                  <a:lnTo>
                    <a:pt x="7208242" y="6241"/>
                  </a:lnTo>
                  <a:lnTo>
                    <a:pt x="7249987" y="23857"/>
                  </a:lnTo>
                  <a:lnTo>
                    <a:pt x="7285355" y="51180"/>
                  </a:lnTo>
                  <a:lnTo>
                    <a:pt x="7312678" y="86548"/>
                  </a:lnTo>
                  <a:lnTo>
                    <a:pt x="7330294" y="128293"/>
                  </a:lnTo>
                  <a:lnTo>
                    <a:pt x="7336535" y="174752"/>
                  </a:lnTo>
                  <a:lnTo>
                    <a:pt x="7336535" y="873760"/>
                  </a:lnTo>
                  <a:lnTo>
                    <a:pt x="7330294" y="920218"/>
                  </a:lnTo>
                  <a:lnTo>
                    <a:pt x="7312678" y="961963"/>
                  </a:lnTo>
                  <a:lnTo>
                    <a:pt x="7285355" y="997330"/>
                  </a:lnTo>
                  <a:lnTo>
                    <a:pt x="7249987" y="1024654"/>
                  </a:lnTo>
                  <a:lnTo>
                    <a:pt x="7208242" y="1042270"/>
                  </a:lnTo>
                  <a:lnTo>
                    <a:pt x="7161783" y="1048512"/>
                  </a:lnTo>
                  <a:lnTo>
                    <a:pt x="174752" y="1048512"/>
                  </a:lnTo>
                  <a:lnTo>
                    <a:pt x="128293" y="1042270"/>
                  </a:lnTo>
                  <a:lnTo>
                    <a:pt x="86548" y="1024654"/>
                  </a:lnTo>
                  <a:lnTo>
                    <a:pt x="51181" y="997331"/>
                  </a:lnTo>
                  <a:lnTo>
                    <a:pt x="23857" y="961963"/>
                  </a:lnTo>
                  <a:lnTo>
                    <a:pt x="6241" y="920218"/>
                  </a:lnTo>
                  <a:lnTo>
                    <a:pt x="0" y="873760"/>
                  </a:lnTo>
                  <a:lnTo>
                    <a:pt x="0" y="174752"/>
                  </a:lnTo>
                  <a:close/>
                </a:path>
              </a:pathLst>
            </a:custGeom>
            <a:ln w="12192">
              <a:solidFill>
                <a:srgbClr val="EFB934"/>
              </a:solidFill>
            </a:ln>
          </p:spPr>
          <p:txBody>
            <a:bodyPr wrap="square" lIns="0" tIns="0" rIns="0" bIns="0" rtlCol="0"/>
            <a:lstStyle/>
            <a:p>
              <a:endParaRPr/>
            </a:p>
          </p:txBody>
        </p:sp>
        <p:pic>
          <p:nvPicPr>
            <p:cNvPr id="58" name="object 26">
              <a:extLst>
                <a:ext uri="{FF2B5EF4-FFF2-40B4-BE49-F238E27FC236}">
                  <a16:creationId xmlns:a16="http://schemas.microsoft.com/office/drawing/2014/main" id="{47AC9886-E032-B94B-3797-5829BC56E789}"/>
                </a:ext>
              </a:extLst>
            </p:cNvPr>
            <p:cNvPicPr/>
            <p:nvPr/>
          </p:nvPicPr>
          <p:blipFill>
            <a:blip r:embed="rId6" cstate="print"/>
            <a:stretch>
              <a:fillRect/>
            </a:stretch>
          </p:blipFill>
          <p:spPr>
            <a:xfrm>
              <a:off x="4038600" y="2307335"/>
              <a:ext cx="2819379" cy="580644"/>
            </a:xfrm>
            <a:prstGeom prst="rect">
              <a:avLst/>
            </a:prstGeom>
          </p:spPr>
        </p:pic>
      </p:grpSp>
      <p:sp>
        <p:nvSpPr>
          <p:cNvPr id="59" name="object 28">
            <a:extLst>
              <a:ext uri="{FF2B5EF4-FFF2-40B4-BE49-F238E27FC236}">
                <a16:creationId xmlns:a16="http://schemas.microsoft.com/office/drawing/2014/main" id="{1DA9122F-F215-E5C5-43F9-1772D594CCF5}"/>
              </a:ext>
            </a:extLst>
          </p:cNvPr>
          <p:cNvSpPr/>
          <p:nvPr/>
        </p:nvSpPr>
        <p:spPr>
          <a:xfrm>
            <a:off x="4885388" y="3230703"/>
            <a:ext cx="4897755" cy="1647189"/>
          </a:xfrm>
          <a:custGeom>
            <a:avLst/>
            <a:gdLst/>
            <a:ahLst/>
            <a:cxnLst/>
            <a:rect l="l" t="t" r="r" b="b"/>
            <a:pathLst>
              <a:path w="4897755" h="1647189">
                <a:moveTo>
                  <a:pt x="0" y="898397"/>
                </a:moveTo>
                <a:lnTo>
                  <a:pt x="0" y="109727"/>
                </a:lnTo>
              </a:path>
              <a:path w="4897755" h="1647189">
                <a:moveTo>
                  <a:pt x="1470659" y="898397"/>
                </a:moveTo>
                <a:lnTo>
                  <a:pt x="624839" y="109727"/>
                </a:lnTo>
              </a:path>
              <a:path w="4897755" h="1647189">
                <a:moveTo>
                  <a:pt x="2934208" y="897508"/>
                </a:moveTo>
                <a:lnTo>
                  <a:pt x="1478279" y="166115"/>
                </a:lnTo>
              </a:path>
              <a:path w="4897755" h="1647189">
                <a:moveTo>
                  <a:pt x="2095499" y="0"/>
                </a:moveTo>
                <a:lnTo>
                  <a:pt x="4897373" y="0"/>
                </a:lnTo>
                <a:lnTo>
                  <a:pt x="4897373" y="1647062"/>
                </a:lnTo>
                <a:lnTo>
                  <a:pt x="4668773" y="1647062"/>
                </a:lnTo>
              </a:path>
            </a:pathLst>
          </a:custGeom>
          <a:ln w="38100">
            <a:solidFill>
              <a:srgbClr val="D15A3D"/>
            </a:solidFill>
          </a:ln>
        </p:spPr>
        <p:txBody>
          <a:bodyPr wrap="square" lIns="0" tIns="0" rIns="0" bIns="0" rtlCol="0"/>
          <a:lstStyle/>
          <a:p>
            <a:endParaRPr/>
          </a:p>
        </p:txBody>
      </p:sp>
      <p:sp>
        <p:nvSpPr>
          <p:cNvPr id="60" name="object 29">
            <a:extLst>
              <a:ext uri="{FF2B5EF4-FFF2-40B4-BE49-F238E27FC236}">
                <a16:creationId xmlns:a16="http://schemas.microsoft.com/office/drawing/2014/main" id="{66E53F08-BBA1-2E50-7715-26DB1FE3772C}"/>
              </a:ext>
            </a:extLst>
          </p:cNvPr>
          <p:cNvSpPr txBox="1"/>
          <p:nvPr/>
        </p:nvSpPr>
        <p:spPr>
          <a:xfrm>
            <a:off x="9816416" y="4730828"/>
            <a:ext cx="11036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C2D2C"/>
                </a:solidFill>
                <a:latin typeface="Arial"/>
                <a:cs typeface="Arial"/>
              </a:rPr>
              <a:t>1</a:t>
            </a:r>
            <a:r>
              <a:rPr sz="1800" spc="-15" dirty="0">
                <a:solidFill>
                  <a:srgbClr val="2C2D2C"/>
                </a:solidFill>
                <a:latin typeface="Arial"/>
                <a:cs typeface="Arial"/>
              </a:rPr>
              <a:t>7</a:t>
            </a:r>
            <a:r>
              <a:rPr sz="1800" spc="-5" dirty="0">
                <a:solidFill>
                  <a:srgbClr val="2C2D2C"/>
                </a:solidFill>
                <a:latin typeface="Arial"/>
                <a:cs typeface="Arial"/>
              </a:rPr>
              <a:t>2.</a:t>
            </a:r>
            <a:r>
              <a:rPr sz="1800" spc="-15" dirty="0">
                <a:solidFill>
                  <a:srgbClr val="2C2D2C"/>
                </a:solidFill>
                <a:latin typeface="Arial"/>
                <a:cs typeface="Arial"/>
              </a:rPr>
              <a:t>1</a:t>
            </a:r>
            <a:r>
              <a:rPr sz="1800" spc="-5" dirty="0">
                <a:solidFill>
                  <a:srgbClr val="2C2D2C"/>
                </a:solidFill>
                <a:latin typeface="Arial"/>
                <a:cs typeface="Arial"/>
              </a:rPr>
              <a:t>7.</a:t>
            </a:r>
            <a:r>
              <a:rPr sz="1800" spc="-15" dirty="0">
                <a:solidFill>
                  <a:srgbClr val="2C2D2C"/>
                </a:solidFill>
                <a:latin typeface="Arial"/>
                <a:cs typeface="Arial"/>
              </a:rPr>
              <a:t>0</a:t>
            </a:r>
            <a:r>
              <a:rPr sz="1800" dirty="0">
                <a:solidFill>
                  <a:srgbClr val="2C2D2C"/>
                </a:solidFill>
                <a:latin typeface="Arial"/>
                <a:cs typeface="Arial"/>
              </a:rPr>
              <a:t>.1</a:t>
            </a:r>
            <a:endParaRPr sz="1800">
              <a:latin typeface="Arial"/>
              <a:cs typeface="Arial"/>
            </a:endParaRPr>
          </a:p>
        </p:txBody>
      </p:sp>
      <p:sp>
        <p:nvSpPr>
          <p:cNvPr id="61" name="object 30">
            <a:extLst>
              <a:ext uri="{FF2B5EF4-FFF2-40B4-BE49-F238E27FC236}">
                <a16:creationId xmlns:a16="http://schemas.microsoft.com/office/drawing/2014/main" id="{D5B81356-5A94-AB1A-1D98-218396BC43C7}"/>
              </a:ext>
            </a:extLst>
          </p:cNvPr>
          <p:cNvSpPr txBox="1"/>
          <p:nvPr/>
        </p:nvSpPr>
        <p:spPr>
          <a:xfrm>
            <a:off x="4939616" y="3921330"/>
            <a:ext cx="7467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2C2D2C"/>
                </a:solidFill>
                <a:latin typeface="Arial"/>
                <a:cs typeface="Arial"/>
              </a:rPr>
              <a:t>172.17.0.2</a:t>
            </a:r>
            <a:endParaRPr sz="1200">
              <a:latin typeface="Arial"/>
              <a:cs typeface="Arial"/>
            </a:endParaRPr>
          </a:p>
        </p:txBody>
      </p:sp>
      <p:sp>
        <p:nvSpPr>
          <p:cNvPr id="62" name="object 31">
            <a:extLst>
              <a:ext uri="{FF2B5EF4-FFF2-40B4-BE49-F238E27FC236}">
                <a16:creationId xmlns:a16="http://schemas.microsoft.com/office/drawing/2014/main" id="{9C8DC284-F5AA-8E17-5084-5883BAEC582A}"/>
              </a:ext>
            </a:extLst>
          </p:cNvPr>
          <p:cNvSpPr txBox="1"/>
          <p:nvPr/>
        </p:nvSpPr>
        <p:spPr>
          <a:xfrm>
            <a:off x="6363286" y="3921330"/>
            <a:ext cx="7467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2C2D2C"/>
                </a:solidFill>
                <a:latin typeface="Arial"/>
                <a:cs typeface="Arial"/>
              </a:rPr>
              <a:t>172.17.0.3</a:t>
            </a:r>
            <a:endParaRPr sz="1200">
              <a:latin typeface="Arial"/>
              <a:cs typeface="Arial"/>
            </a:endParaRPr>
          </a:p>
        </p:txBody>
      </p:sp>
      <p:sp>
        <p:nvSpPr>
          <p:cNvPr id="63" name="object 32">
            <a:extLst>
              <a:ext uri="{FF2B5EF4-FFF2-40B4-BE49-F238E27FC236}">
                <a16:creationId xmlns:a16="http://schemas.microsoft.com/office/drawing/2014/main" id="{9FA53A75-4B1A-C1A3-6D6F-F0ED9AACE532}"/>
              </a:ext>
            </a:extLst>
          </p:cNvPr>
          <p:cNvSpPr txBox="1"/>
          <p:nvPr/>
        </p:nvSpPr>
        <p:spPr>
          <a:xfrm>
            <a:off x="7826708" y="3921330"/>
            <a:ext cx="7467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2C2D2C"/>
                </a:solidFill>
                <a:latin typeface="Arial"/>
                <a:cs typeface="Arial"/>
              </a:rPr>
              <a:t>172.17.0.4</a:t>
            </a:r>
            <a:endParaRPr sz="1200">
              <a:latin typeface="Arial"/>
              <a:cs typeface="Arial"/>
            </a:endParaRPr>
          </a:p>
        </p:txBody>
      </p:sp>
      <p:sp>
        <p:nvSpPr>
          <p:cNvPr id="64" name="テキスト ボックス 63">
            <a:extLst>
              <a:ext uri="{FF2B5EF4-FFF2-40B4-BE49-F238E27FC236}">
                <a16:creationId xmlns:a16="http://schemas.microsoft.com/office/drawing/2014/main" id="{4AE29FCA-4DE8-B1DE-1E1D-E3AFFCBC9860}"/>
              </a:ext>
            </a:extLst>
          </p:cNvPr>
          <p:cNvSpPr txBox="1"/>
          <p:nvPr/>
        </p:nvSpPr>
        <p:spPr>
          <a:xfrm>
            <a:off x="2286206" y="2395943"/>
            <a:ext cx="2428870" cy="369332"/>
          </a:xfrm>
          <a:prstGeom prst="rect">
            <a:avLst/>
          </a:prstGeom>
          <a:noFill/>
        </p:spPr>
        <p:txBody>
          <a:bodyPr wrap="none" rtlCol="0">
            <a:spAutoFit/>
          </a:bodyPr>
          <a:lstStyle/>
          <a:p>
            <a:r>
              <a:rPr kumimoji="1" lang="en-US" altLang="ja-JP" dirty="0"/>
              <a:t>Docker0</a:t>
            </a:r>
            <a:r>
              <a:rPr kumimoji="1" lang="ja-JP" altLang="en-US" dirty="0"/>
              <a:t>ネットワーク</a:t>
            </a:r>
          </a:p>
        </p:txBody>
      </p:sp>
    </p:spTree>
    <p:extLst>
      <p:ext uri="{BB962C8B-B14F-4D97-AF65-F5344CB8AC3E}">
        <p14:creationId xmlns:p14="http://schemas.microsoft.com/office/powerpoint/2010/main" val="1339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DCD4F-6059-8CE7-0ECF-F4CE3D695358}"/>
              </a:ext>
            </a:extLst>
          </p:cNvPr>
          <p:cNvSpPr>
            <a:spLocks noGrp="1"/>
          </p:cNvSpPr>
          <p:nvPr>
            <p:ph type="title"/>
          </p:nvPr>
        </p:nvSpPr>
        <p:spPr/>
        <p:txBody>
          <a:bodyPr/>
          <a:lstStyle/>
          <a:p>
            <a:r>
              <a:rPr kumimoji="1" lang="ja-JP" altLang="en-US" dirty="0"/>
              <a:t>コンテナネットワークの模式図</a:t>
            </a:r>
          </a:p>
        </p:txBody>
      </p:sp>
      <p:grpSp>
        <p:nvGrpSpPr>
          <p:cNvPr id="4" name="object 3">
            <a:extLst>
              <a:ext uri="{FF2B5EF4-FFF2-40B4-BE49-F238E27FC236}">
                <a16:creationId xmlns:a16="http://schemas.microsoft.com/office/drawing/2014/main" id="{C4AF43B9-FD37-A651-A6F7-9C34D78AAB17}"/>
              </a:ext>
            </a:extLst>
          </p:cNvPr>
          <p:cNvGrpSpPr/>
          <p:nvPr/>
        </p:nvGrpSpPr>
        <p:grpSpPr>
          <a:xfrm>
            <a:off x="2168525" y="5586857"/>
            <a:ext cx="7274559" cy="424180"/>
            <a:chOff x="2168525" y="5586857"/>
            <a:chExt cx="7274559" cy="424180"/>
          </a:xfrm>
        </p:grpSpPr>
        <p:pic>
          <p:nvPicPr>
            <p:cNvPr id="5" name="object 4">
              <a:extLst>
                <a:ext uri="{FF2B5EF4-FFF2-40B4-BE49-F238E27FC236}">
                  <a16:creationId xmlns:a16="http://schemas.microsoft.com/office/drawing/2014/main" id="{86387796-D86B-BD91-1FBB-1FBE19E93121}"/>
                </a:ext>
              </a:extLst>
            </p:cNvPr>
            <p:cNvPicPr/>
            <p:nvPr/>
          </p:nvPicPr>
          <p:blipFill>
            <a:blip r:embed="rId2" cstate="print"/>
            <a:stretch>
              <a:fillRect/>
            </a:stretch>
          </p:blipFill>
          <p:spPr>
            <a:xfrm>
              <a:off x="2171700" y="5590032"/>
              <a:ext cx="7267956" cy="417576"/>
            </a:xfrm>
            <a:prstGeom prst="rect">
              <a:avLst/>
            </a:prstGeom>
          </p:spPr>
        </p:pic>
        <p:sp>
          <p:nvSpPr>
            <p:cNvPr id="6" name="object 5">
              <a:extLst>
                <a:ext uri="{FF2B5EF4-FFF2-40B4-BE49-F238E27FC236}">
                  <a16:creationId xmlns:a16="http://schemas.microsoft.com/office/drawing/2014/main" id="{7689ED09-555F-4E5B-07CC-5279E86C7601}"/>
                </a:ext>
              </a:extLst>
            </p:cNvPr>
            <p:cNvSpPr/>
            <p:nvPr/>
          </p:nvSpPr>
          <p:spPr>
            <a:xfrm>
              <a:off x="2171700" y="5590032"/>
              <a:ext cx="7268209" cy="417830"/>
            </a:xfrm>
            <a:custGeom>
              <a:avLst/>
              <a:gdLst/>
              <a:ahLst/>
              <a:cxnLst/>
              <a:rect l="l" t="t" r="r" b="b"/>
              <a:pathLst>
                <a:path w="7268209" h="417829">
                  <a:moveTo>
                    <a:pt x="0" y="417576"/>
                  </a:moveTo>
                  <a:lnTo>
                    <a:pt x="7267956" y="417576"/>
                  </a:lnTo>
                  <a:lnTo>
                    <a:pt x="7267956" y="0"/>
                  </a:lnTo>
                  <a:lnTo>
                    <a:pt x="0" y="0"/>
                  </a:lnTo>
                  <a:lnTo>
                    <a:pt x="0" y="417576"/>
                  </a:lnTo>
                  <a:close/>
                </a:path>
              </a:pathLst>
            </a:custGeom>
            <a:ln w="6096">
              <a:solidFill>
                <a:srgbClr val="ADB733"/>
              </a:solidFill>
            </a:ln>
          </p:spPr>
          <p:txBody>
            <a:bodyPr wrap="square" lIns="0" tIns="0" rIns="0" bIns="0" rtlCol="0"/>
            <a:lstStyle/>
            <a:p>
              <a:endParaRPr/>
            </a:p>
          </p:txBody>
        </p:sp>
      </p:grpSp>
      <p:sp>
        <p:nvSpPr>
          <p:cNvPr id="7" name="object 6">
            <a:extLst>
              <a:ext uri="{FF2B5EF4-FFF2-40B4-BE49-F238E27FC236}">
                <a16:creationId xmlns:a16="http://schemas.microsoft.com/office/drawing/2014/main" id="{04F0E175-3049-F7FD-5890-FE63AFAEDC7F}"/>
              </a:ext>
            </a:extLst>
          </p:cNvPr>
          <p:cNvSpPr txBox="1"/>
          <p:nvPr/>
        </p:nvSpPr>
        <p:spPr>
          <a:xfrm>
            <a:off x="5336540" y="5599582"/>
            <a:ext cx="939800"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2C2D2C"/>
                </a:solidFill>
                <a:latin typeface="MS Gothic"/>
                <a:cs typeface="MS Gothic"/>
              </a:rPr>
              <a:t>ホスト</a:t>
            </a:r>
            <a:endParaRPr sz="2400">
              <a:latin typeface="MS Gothic"/>
              <a:cs typeface="MS Gothic"/>
            </a:endParaRPr>
          </a:p>
        </p:txBody>
      </p:sp>
      <p:grpSp>
        <p:nvGrpSpPr>
          <p:cNvPr id="8" name="object 7">
            <a:extLst>
              <a:ext uri="{FF2B5EF4-FFF2-40B4-BE49-F238E27FC236}">
                <a16:creationId xmlns:a16="http://schemas.microsoft.com/office/drawing/2014/main" id="{E421EA3A-50AA-751B-8471-F52E470179BE}"/>
              </a:ext>
            </a:extLst>
          </p:cNvPr>
          <p:cNvGrpSpPr/>
          <p:nvPr/>
        </p:nvGrpSpPr>
        <p:grpSpPr>
          <a:xfrm>
            <a:off x="2168525" y="5182996"/>
            <a:ext cx="7274559" cy="424180"/>
            <a:chOff x="2168525" y="5182996"/>
            <a:chExt cx="7274559" cy="424180"/>
          </a:xfrm>
        </p:grpSpPr>
        <p:pic>
          <p:nvPicPr>
            <p:cNvPr id="9" name="object 8">
              <a:extLst>
                <a:ext uri="{FF2B5EF4-FFF2-40B4-BE49-F238E27FC236}">
                  <a16:creationId xmlns:a16="http://schemas.microsoft.com/office/drawing/2014/main" id="{ECB39B85-6385-8884-130A-D9DB78990037}"/>
                </a:ext>
              </a:extLst>
            </p:cNvPr>
            <p:cNvPicPr/>
            <p:nvPr/>
          </p:nvPicPr>
          <p:blipFill>
            <a:blip r:embed="rId3" cstate="print"/>
            <a:stretch>
              <a:fillRect/>
            </a:stretch>
          </p:blipFill>
          <p:spPr>
            <a:xfrm>
              <a:off x="2171700" y="5186171"/>
              <a:ext cx="7267956" cy="417576"/>
            </a:xfrm>
            <a:prstGeom prst="rect">
              <a:avLst/>
            </a:prstGeom>
          </p:spPr>
        </p:pic>
        <p:sp>
          <p:nvSpPr>
            <p:cNvPr id="10" name="object 9">
              <a:extLst>
                <a:ext uri="{FF2B5EF4-FFF2-40B4-BE49-F238E27FC236}">
                  <a16:creationId xmlns:a16="http://schemas.microsoft.com/office/drawing/2014/main" id="{A749368E-3229-93C6-90A3-EC40E4864D05}"/>
                </a:ext>
              </a:extLst>
            </p:cNvPr>
            <p:cNvSpPr/>
            <p:nvPr/>
          </p:nvSpPr>
          <p:spPr>
            <a:xfrm>
              <a:off x="2171700" y="5186171"/>
              <a:ext cx="7268209" cy="417830"/>
            </a:xfrm>
            <a:custGeom>
              <a:avLst/>
              <a:gdLst/>
              <a:ahLst/>
              <a:cxnLst/>
              <a:rect l="l" t="t" r="r" b="b"/>
              <a:pathLst>
                <a:path w="7268209" h="417829">
                  <a:moveTo>
                    <a:pt x="0" y="417575"/>
                  </a:moveTo>
                  <a:lnTo>
                    <a:pt x="7267956" y="417575"/>
                  </a:lnTo>
                  <a:lnTo>
                    <a:pt x="7267956" y="0"/>
                  </a:lnTo>
                  <a:lnTo>
                    <a:pt x="0" y="0"/>
                  </a:lnTo>
                  <a:lnTo>
                    <a:pt x="0" y="417575"/>
                  </a:lnTo>
                  <a:close/>
                </a:path>
              </a:pathLst>
            </a:custGeom>
            <a:ln w="6096">
              <a:solidFill>
                <a:srgbClr val="4F91A0"/>
              </a:solidFill>
            </a:ln>
          </p:spPr>
          <p:txBody>
            <a:bodyPr wrap="square" lIns="0" tIns="0" rIns="0" bIns="0" rtlCol="0"/>
            <a:lstStyle/>
            <a:p>
              <a:endParaRPr/>
            </a:p>
          </p:txBody>
        </p:sp>
      </p:grpSp>
      <p:sp>
        <p:nvSpPr>
          <p:cNvPr id="11" name="object 10">
            <a:extLst>
              <a:ext uri="{FF2B5EF4-FFF2-40B4-BE49-F238E27FC236}">
                <a16:creationId xmlns:a16="http://schemas.microsoft.com/office/drawing/2014/main" id="{61C4FBFF-E624-B8E4-79D7-D1482EE07894}"/>
              </a:ext>
            </a:extLst>
          </p:cNvPr>
          <p:cNvSpPr txBox="1"/>
          <p:nvPr/>
        </p:nvSpPr>
        <p:spPr>
          <a:xfrm>
            <a:off x="5572759" y="5193283"/>
            <a:ext cx="467359"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2C2D2C"/>
                </a:solidFill>
                <a:latin typeface="Arial"/>
                <a:cs typeface="Arial"/>
              </a:rPr>
              <a:t>OS</a:t>
            </a:r>
            <a:endParaRPr sz="2400" dirty="0">
              <a:latin typeface="Arial"/>
              <a:cs typeface="Arial"/>
            </a:endParaRPr>
          </a:p>
        </p:txBody>
      </p:sp>
      <p:grpSp>
        <p:nvGrpSpPr>
          <p:cNvPr id="12" name="object 11">
            <a:extLst>
              <a:ext uri="{FF2B5EF4-FFF2-40B4-BE49-F238E27FC236}">
                <a16:creationId xmlns:a16="http://schemas.microsoft.com/office/drawing/2014/main" id="{BD30BA76-94F2-3EAE-64AB-3B83EFC3E1E7}"/>
              </a:ext>
            </a:extLst>
          </p:cNvPr>
          <p:cNvGrpSpPr/>
          <p:nvPr/>
        </p:nvGrpSpPr>
        <p:grpSpPr>
          <a:xfrm>
            <a:off x="2168525" y="4643501"/>
            <a:ext cx="1873250" cy="547370"/>
            <a:chOff x="2168525" y="4643501"/>
            <a:chExt cx="1873250" cy="547370"/>
          </a:xfrm>
        </p:grpSpPr>
        <p:pic>
          <p:nvPicPr>
            <p:cNvPr id="13" name="object 12">
              <a:extLst>
                <a:ext uri="{FF2B5EF4-FFF2-40B4-BE49-F238E27FC236}">
                  <a16:creationId xmlns:a16="http://schemas.microsoft.com/office/drawing/2014/main" id="{4EDE2C23-2AEE-149B-7ED4-62E59F66A22B}"/>
                </a:ext>
              </a:extLst>
            </p:cNvPr>
            <p:cNvPicPr/>
            <p:nvPr/>
          </p:nvPicPr>
          <p:blipFill>
            <a:blip r:embed="rId4" cstate="print"/>
            <a:stretch>
              <a:fillRect/>
            </a:stretch>
          </p:blipFill>
          <p:spPr>
            <a:xfrm>
              <a:off x="2171700" y="4646676"/>
              <a:ext cx="1866900" cy="541019"/>
            </a:xfrm>
            <a:prstGeom prst="rect">
              <a:avLst/>
            </a:prstGeom>
          </p:spPr>
        </p:pic>
        <p:sp>
          <p:nvSpPr>
            <p:cNvPr id="14" name="object 13">
              <a:extLst>
                <a:ext uri="{FF2B5EF4-FFF2-40B4-BE49-F238E27FC236}">
                  <a16:creationId xmlns:a16="http://schemas.microsoft.com/office/drawing/2014/main" id="{E953BC5E-02F6-E330-E61C-B3ECFB9F3A85}"/>
                </a:ext>
              </a:extLst>
            </p:cNvPr>
            <p:cNvSpPr/>
            <p:nvPr/>
          </p:nvSpPr>
          <p:spPr>
            <a:xfrm>
              <a:off x="2171700" y="4646676"/>
              <a:ext cx="1866900" cy="541020"/>
            </a:xfrm>
            <a:custGeom>
              <a:avLst/>
              <a:gdLst/>
              <a:ahLst/>
              <a:cxnLst/>
              <a:rect l="l" t="t" r="r" b="b"/>
              <a:pathLst>
                <a:path w="1866900" h="541020">
                  <a:moveTo>
                    <a:pt x="0" y="541019"/>
                  </a:moveTo>
                  <a:lnTo>
                    <a:pt x="1866900" y="541019"/>
                  </a:lnTo>
                  <a:lnTo>
                    <a:pt x="1866900" y="0"/>
                  </a:lnTo>
                  <a:lnTo>
                    <a:pt x="0" y="0"/>
                  </a:lnTo>
                  <a:lnTo>
                    <a:pt x="0" y="541019"/>
                  </a:lnTo>
                  <a:close/>
                </a:path>
              </a:pathLst>
            </a:custGeom>
            <a:ln w="6096">
              <a:solidFill>
                <a:srgbClr val="926296"/>
              </a:solidFill>
            </a:ln>
          </p:spPr>
          <p:txBody>
            <a:bodyPr wrap="square" lIns="0" tIns="0" rIns="0" bIns="0" rtlCol="0"/>
            <a:lstStyle/>
            <a:p>
              <a:endParaRPr/>
            </a:p>
          </p:txBody>
        </p:sp>
      </p:grpSp>
      <p:sp>
        <p:nvSpPr>
          <p:cNvPr id="15" name="object 14">
            <a:extLst>
              <a:ext uri="{FF2B5EF4-FFF2-40B4-BE49-F238E27FC236}">
                <a16:creationId xmlns:a16="http://schemas.microsoft.com/office/drawing/2014/main" id="{28EF59DC-C85C-82FF-C26D-310441C5F078}"/>
              </a:ext>
            </a:extLst>
          </p:cNvPr>
          <p:cNvSpPr txBox="1"/>
          <p:nvPr/>
        </p:nvSpPr>
        <p:spPr>
          <a:xfrm>
            <a:off x="2275077" y="4748529"/>
            <a:ext cx="1657985"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2C2D2C"/>
                </a:solidFill>
                <a:latin typeface="Arial"/>
                <a:cs typeface="Arial"/>
              </a:rPr>
              <a:t>Docke</a:t>
            </a:r>
            <a:r>
              <a:rPr sz="2000" b="1" spc="5" dirty="0">
                <a:solidFill>
                  <a:srgbClr val="2C2D2C"/>
                </a:solidFill>
                <a:latin typeface="Arial"/>
                <a:cs typeface="Arial"/>
              </a:rPr>
              <a:t>r</a:t>
            </a:r>
            <a:r>
              <a:rPr sz="2000" b="1" spc="15" dirty="0">
                <a:solidFill>
                  <a:srgbClr val="2C2D2C"/>
                </a:solidFill>
                <a:latin typeface="MS Gothic"/>
                <a:cs typeface="MS Gothic"/>
              </a:rPr>
              <a:t>サ</a:t>
            </a:r>
            <a:r>
              <a:rPr sz="2000" b="1" spc="5" dirty="0">
                <a:solidFill>
                  <a:srgbClr val="2C2D2C"/>
                </a:solidFill>
                <a:latin typeface="MS Gothic"/>
                <a:cs typeface="MS Gothic"/>
              </a:rPr>
              <a:t>ー</a:t>
            </a:r>
            <a:r>
              <a:rPr sz="2000" b="1" spc="-5" dirty="0">
                <a:solidFill>
                  <a:srgbClr val="2C2D2C"/>
                </a:solidFill>
                <a:latin typeface="MS Gothic"/>
                <a:cs typeface="MS Gothic"/>
              </a:rPr>
              <a:t>バ</a:t>
            </a:r>
            <a:endParaRPr sz="2000">
              <a:latin typeface="MS Gothic"/>
              <a:cs typeface="MS Gothic"/>
            </a:endParaRPr>
          </a:p>
        </p:txBody>
      </p:sp>
      <p:grpSp>
        <p:nvGrpSpPr>
          <p:cNvPr id="16" name="object 15">
            <a:extLst>
              <a:ext uri="{FF2B5EF4-FFF2-40B4-BE49-F238E27FC236}">
                <a16:creationId xmlns:a16="http://schemas.microsoft.com/office/drawing/2014/main" id="{3CB6DFEC-AABF-D89A-15CC-C951478F5A1D}"/>
              </a:ext>
            </a:extLst>
          </p:cNvPr>
          <p:cNvGrpSpPr/>
          <p:nvPr/>
        </p:nvGrpSpPr>
        <p:grpSpPr>
          <a:xfrm>
            <a:off x="4035425" y="4641977"/>
            <a:ext cx="1469390" cy="547370"/>
            <a:chOff x="4035425" y="4641977"/>
            <a:chExt cx="1469390" cy="547370"/>
          </a:xfrm>
        </p:grpSpPr>
        <p:pic>
          <p:nvPicPr>
            <p:cNvPr id="17" name="object 16">
              <a:extLst>
                <a:ext uri="{FF2B5EF4-FFF2-40B4-BE49-F238E27FC236}">
                  <a16:creationId xmlns:a16="http://schemas.microsoft.com/office/drawing/2014/main" id="{2C85F959-4802-6F90-78A3-CFF298A51507}"/>
                </a:ext>
              </a:extLst>
            </p:cNvPr>
            <p:cNvPicPr/>
            <p:nvPr/>
          </p:nvPicPr>
          <p:blipFill>
            <a:blip r:embed="rId5" cstate="print"/>
            <a:stretch>
              <a:fillRect/>
            </a:stretch>
          </p:blipFill>
          <p:spPr>
            <a:xfrm>
              <a:off x="4038600" y="4645152"/>
              <a:ext cx="1463039" cy="541019"/>
            </a:xfrm>
            <a:prstGeom prst="rect">
              <a:avLst/>
            </a:prstGeom>
          </p:spPr>
        </p:pic>
        <p:sp>
          <p:nvSpPr>
            <p:cNvPr id="18" name="object 17">
              <a:extLst>
                <a:ext uri="{FF2B5EF4-FFF2-40B4-BE49-F238E27FC236}">
                  <a16:creationId xmlns:a16="http://schemas.microsoft.com/office/drawing/2014/main" id="{D79C31BC-8ACD-1B03-42BE-9A161DB561EA}"/>
                </a:ext>
              </a:extLst>
            </p:cNvPr>
            <p:cNvSpPr/>
            <p:nvPr/>
          </p:nvSpPr>
          <p:spPr>
            <a:xfrm>
              <a:off x="4038600" y="4645152"/>
              <a:ext cx="1463040" cy="541020"/>
            </a:xfrm>
            <a:custGeom>
              <a:avLst/>
              <a:gdLst/>
              <a:ahLst/>
              <a:cxnLst/>
              <a:rect l="l" t="t" r="r" b="b"/>
              <a:pathLst>
                <a:path w="1463039" h="541020">
                  <a:moveTo>
                    <a:pt x="0" y="541020"/>
                  </a:moveTo>
                  <a:lnTo>
                    <a:pt x="1463039" y="541020"/>
                  </a:lnTo>
                  <a:lnTo>
                    <a:pt x="1463039" y="0"/>
                  </a:lnTo>
                  <a:lnTo>
                    <a:pt x="0" y="0"/>
                  </a:lnTo>
                  <a:lnTo>
                    <a:pt x="0" y="541020"/>
                  </a:lnTo>
                  <a:close/>
                </a:path>
              </a:pathLst>
            </a:custGeom>
            <a:ln w="6096">
              <a:solidFill>
                <a:srgbClr val="EFB934"/>
              </a:solidFill>
            </a:ln>
          </p:spPr>
          <p:txBody>
            <a:bodyPr wrap="square" lIns="0" tIns="0" rIns="0" bIns="0" rtlCol="0"/>
            <a:lstStyle/>
            <a:p>
              <a:endParaRPr/>
            </a:p>
          </p:txBody>
        </p:sp>
      </p:grpSp>
      <p:sp>
        <p:nvSpPr>
          <p:cNvPr id="19" name="object 18">
            <a:extLst>
              <a:ext uri="{FF2B5EF4-FFF2-40B4-BE49-F238E27FC236}">
                <a16:creationId xmlns:a16="http://schemas.microsoft.com/office/drawing/2014/main" id="{69C83D06-FDFB-55A9-BCCB-6E42749F2F98}"/>
              </a:ext>
            </a:extLst>
          </p:cNvPr>
          <p:cNvSpPr txBox="1"/>
          <p:nvPr/>
        </p:nvSpPr>
        <p:spPr>
          <a:xfrm>
            <a:off x="4173473" y="4747386"/>
            <a:ext cx="1194435" cy="330835"/>
          </a:xfrm>
          <a:prstGeom prst="rect">
            <a:avLst/>
          </a:prstGeom>
        </p:spPr>
        <p:txBody>
          <a:bodyPr vert="horz" wrap="square" lIns="0" tIns="12700" rIns="0" bIns="0" rtlCol="0">
            <a:spAutoFit/>
          </a:bodyPr>
          <a:lstStyle/>
          <a:p>
            <a:pPr marL="12700">
              <a:lnSpc>
                <a:spcPct val="100000"/>
              </a:lnSpc>
              <a:spcBef>
                <a:spcPts val="100"/>
              </a:spcBef>
            </a:pPr>
            <a:r>
              <a:rPr sz="2000" b="1" spc="15" dirty="0">
                <a:solidFill>
                  <a:srgbClr val="2C2D2C"/>
                </a:solidFill>
                <a:latin typeface="MS Gothic"/>
                <a:cs typeface="MS Gothic"/>
              </a:rPr>
              <a:t>コン</a:t>
            </a:r>
            <a:r>
              <a:rPr sz="2000" b="1" spc="5" dirty="0">
                <a:solidFill>
                  <a:srgbClr val="2C2D2C"/>
                </a:solidFill>
                <a:latin typeface="MS Gothic"/>
                <a:cs typeface="MS Gothic"/>
              </a:rPr>
              <a:t>テ</a:t>
            </a:r>
            <a:r>
              <a:rPr sz="2000" b="1" spc="10" dirty="0">
                <a:solidFill>
                  <a:srgbClr val="2C2D2C"/>
                </a:solidFill>
                <a:latin typeface="MS Gothic"/>
                <a:cs typeface="MS Gothic"/>
              </a:rPr>
              <a:t>ナ</a:t>
            </a:r>
            <a:r>
              <a:rPr sz="2000" b="1" dirty="0">
                <a:solidFill>
                  <a:srgbClr val="2C2D2C"/>
                </a:solidFill>
                <a:latin typeface="Arial"/>
                <a:cs typeface="Arial"/>
              </a:rPr>
              <a:t>1</a:t>
            </a:r>
            <a:endParaRPr sz="2000">
              <a:latin typeface="Arial"/>
              <a:cs typeface="Arial"/>
            </a:endParaRPr>
          </a:p>
        </p:txBody>
      </p:sp>
      <p:grpSp>
        <p:nvGrpSpPr>
          <p:cNvPr id="20" name="object 19">
            <a:extLst>
              <a:ext uri="{FF2B5EF4-FFF2-40B4-BE49-F238E27FC236}">
                <a16:creationId xmlns:a16="http://schemas.microsoft.com/office/drawing/2014/main" id="{4D3B9098-B54A-172A-B52B-0B78CA69D03E}"/>
              </a:ext>
            </a:extLst>
          </p:cNvPr>
          <p:cNvGrpSpPr/>
          <p:nvPr/>
        </p:nvGrpSpPr>
        <p:grpSpPr>
          <a:xfrm>
            <a:off x="5506084" y="4641977"/>
            <a:ext cx="1469390" cy="547370"/>
            <a:chOff x="5506084" y="4641977"/>
            <a:chExt cx="1469390" cy="547370"/>
          </a:xfrm>
        </p:grpSpPr>
        <p:pic>
          <p:nvPicPr>
            <p:cNvPr id="21" name="object 20">
              <a:extLst>
                <a:ext uri="{FF2B5EF4-FFF2-40B4-BE49-F238E27FC236}">
                  <a16:creationId xmlns:a16="http://schemas.microsoft.com/office/drawing/2014/main" id="{93D89511-168C-1A58-5100-2B2B5473F71F}"/>
                </a:ext>
              </a:extLst>
            </p:cNvPr>
            <p:cNvPicPr/>
            <p:nvPr/>
          </p:nvPicPr>
          <p:blipFill>
            <a:blip r:embed="rId5" cstate="print"/>
            <a:stretch>
              <a:fillRect/>
            </a:stretch>
          </p:blipFill>
          <p:spPr>
            <a:xfrm>
              <a:off x="5509259" y="4645152"/>
              <a:ext cx="1463039" cy="541019"/>
            </a:xfrm>
            <a:prstGeom prst="rect">
              <a:avLst/>
            </a:prstGeom>
          </p:spPr>
        </p:pic>
        <p:sp>
          <p:nvSpPr>
            <p:cNvPr id="22" name="object 21">
              <a:extLst>
                <a:ext uri="{FF2B5EF4-FFF2-40B4-BE49-F238E27FC236}">
                  <a16:creationId xmlns:a16="http://schemas.microsoft.com/office/drawing/2014/main" id="{2AFFCA7E-8300-6307-7FF9-CB82FD06D063}"/>
                </a:ext>
              </a:extLst>
            </p:cNvPr>
            <p:cNvSpPr/>
            <p:nvPr/>
          </p:nvSpPr>
          <p:spPr>
            <a:xfrm>
              <a:off x="5509259" y="4645152"/>
              <a:ext cx="1463040" cy="541020"/>
            </a:xfrm>
            <a:custGeom>
              <a:avLst/>
              <a:gdLst/>
              <a:ahLst/>
              <a:cxnLst/>
              <a:rect l="l" t="t" r="r" b="b"/>
              <a:pathLst>
                <a:path w="1463040" h="541020">
                  <a:moveTo>
                    <a:pt x="0" y="541020"/>
                  </a:moveTo>
                  <a:lnTo>
                    <a:pt x="1463039" y="541020"/>
                  </a:lnTo>
                  <a:lnTo>
                    <a:pt x="1463039" y="0"/>
                  </a:lnTo>
                  <a:lnTo>
                    <a:pt x="0" y="0"/>
                  </a:lnTo>
                  <a:lnTo>
                    <a:pt x="0" y="541020"/>
                  </a:lnTo>
                  <a:close/>
                </a:path>
              </a:pathLst>
            </a:custGeom>
            <a:ln w="6096">
              <a:solidFill>
                <a:srgbClr val="EFB934"/>
              </a:solidFill>
            </a:ln>
          </p:spPr>
          <p:txBody>
            <a:bodyPr wrap="square" lIns="0" tIns="0" rIns="0" bIns="0" rtlCol="0"/>
            <a:lstStyle/>
            <a:p>
              <a:endParaRPr/>
            </a:p>
          </p:txBody>
        </p:sp>
      </p:grpSp>
      <p:sp>
        <p:nvSpPr>
          <p:cNvPr id="23" name="object 22">
            <a:extLst>
              <a:ext uri="{FF2B5EF4-FFF2-40B4-BE49-F238E27FC236}">
                <a16:creationId xmlns:a16="http://schemas.microsoft.com/office/drawing/2014/main" id="{58FDE993-B646-6A9E-5B6F-A47CADD65914}"/>
              </a:ext>
            </a:extLst>
          </p:cNvPr>
          <p:cNvSpPr txBox="1"/>
          <p:nvPr/>
        </p:nvSpPr>
        <p:spPr>
          <a:xfrm>
            <a:off x="5644134" y="4747386"/>
            <a:ext cx="1194435" cy="330835"/>
          </a:xfrm>
          <a:prstGeom prst="rect">
            <a:avLst/>
          </a:prstGeom>
        </p:spPr>
        <p:txBody>
          <a:bodyPr vert="horz" wrap="square" lIns="0" tIns="12700" rIns="0" bIns="0" rtlCol="0">
            <a:spAutoFit/>
          </a:bodyPr>
          <a:lstStyle/>
          <a:p>
            <a:pPr marL="12700">
              <a:lnSpc>
                <a:spcPct val="100000"/>
              </a:lnSpc>
              <a:spcBef>
                <a:spcPts val="100"/>
              </a:spcBef>
            </a:pPr>
            <a:r>
              <a:rPr sz="2000" b="1" spc="15" dirty="0">
                <a:solidFill>
                  <a:srgbClr val="2C2D2C"/>
                </a:solidFill>
                <a:latin typeface="MS Gothic"/>
                <a:cs typeface="MS Gothic"/>
              </a:rPr>
              <a:t>コン</a:t>
            </a:r>
            <a:r>
              <a:rPr sz="2000" b="1" spc="5" dirty="0">
                <a:solidFill>
                  <a:srgbClr val="2C2D2C"/>
                </a:solidFill>
                <a:latin typeface="MS Gothic"/>
                <a:cs typeface="MS Gothic"/>
              </a:rPr>
              <a:t>テ</a:t>
            </a:r>
            <a:r>
              <a:rPr sz="2000" b="1" spc="10" dirty="0">
                <a:solidFill>
                  <a:srgbClr val="2C2D2C"/>
                </a:solidFill>
                <a:latin typeface="MS Gothic"/>
                <a:cs typeface="MS Gothic"/>
              </a:rPr>
              <a:t>ナ</a:t>
            </a:r>
            <a:r>
              <a:rPr sz="2000" b="1" dirty="0">
                <a:solidFill>
                  <a:srgbClr val="2C2D2C"/>
                </a:solidFill>
                <a:latin typeface="Arial"/>
                <a:cs typeface="Arial"/>
              </a:rPr>
              <a:t>2</a:t>
            </a:r>
            <a:endParaRPr sz="2000">
              <a:latin typeface="Arial"/>
              <a:cs typeface="Arial"/>
            </a:endParaRPr>
          </a:p>
        </p:txBody>
      </p:sp>
      <p:grpSp>
        <p:nvGrpSpPr>
          <p:cNvPr id="24" name="object 23">
            <a:extLst>
              <a:ext uri="{FF2B5EF4-FFF2-40B4-BE49-F238E27FC236}">
                <a16:creationId xmlns:a16="http://schemas.microsoft.com/office/drawing/2014/main" id="{C08D1D19-8B5B-1BE7-860B-62D581826991}"/>
              </a:ext>
            </a:extLst>
          </p:cNvPr>
          <p:cNvGrpSpPr/>
          <p:nvPr/>
        </p:nvGrpSpPr>
        <p:grpSpPr>
          <a:xfrm>
            <a:off x="2096770" y="2398776"/>
            <a:ext cx="7590790" cy="3015615"/>
            <a:chOff x="2096770" y="2398776"/>
            <a:chExt cx="7590790" cy="3015615"/>
          </a:xfrm>
        </p:grpSpPr>
        <p:sp>
          <p:nvSpPr>
            <p:cNvPr id="25" name="object 24">
              <a:extLst>
                <a:ext uri="{FF2B5EF4-FFF2-40B4-BE49-F238E27FC236}">
                  <a16:creationId xmlns:a16="http://schemas.microsoft.com/office/drawing/2014/main" id="{761AFF2D-00BE-6E3C-8EF8-87D276899C6D}"/>
                </a:ext>
              </a:extLst>
            </p:cNvPr>
            <p:cNvSpPr/>
            <p:nvPr/>
          </p:nvSpPr>
          <p:spPr>
            <a:xfrm>
              <a:off x="2103120" y="3332988"/>
              <a:ext cx="7336790" cy="1049020"/>
            </a:xfrm>
            <a:custGeom>
              <a:avLst/>
              <a:gdLst/>
              <a:ahLst/>
              <a:cxnLst/>
              <a:rect l="l" t="t" r="r" b="b"/>
              <a:pathLst>
                <a:path w="7336790" h="1049020">
                  <a:moveTo>
                    <a:pt x="0" y="174751"/>
                  </a:moveTo>
                  <a:lnTo>
                    <a:pt x="6241" y="128293"/>
                  </a:lnTo>
                  <a:lnTo>
                    <a:pt x="23857" y="86548"/>
                  </a:lnTo>
                  <a:lnTo>
                    <a:pt x="51181" y="51181"/>
                  </a:lnTo>
                  <a:lnTo>
                    <a:pt x="86548" y="23857"/>
                  </a:lnTo>
                  <a:lnTo>
                    <a:pt x="128293" y="6241"/>
                  </a:lnTo>
                  <a:lnTo>
                    <a:pt x="174752" y="0"/>
                  </a:lnTo>
                  <a:lnTo>
                    <a:pt x="7161783" y="0"/>
                  </a:lnTo>
                  <a:lnTo>
                    <a:pt x="7208242" y="6241"/>
                  </a:lnTo>
                  <a:lnTo>
                    <a:pt x="7249987" y="23857"/>
                  </a:lnTo>
                  <a:lnTo>
                    <a:pt x="7285355" y="51180"/>
                  </a:lnTo>
                  <a:lnTo>
                    <a:pt x="7312678" y="86548"/>
                  </a:lnTo>
                  <a:lnTo>
                    <a:pt x="7330294" y="128293"/>
                  </a:lnTo>
                  <a:lnTo>
                    <a:pt x="7336535" y="174751"/>
                  </a:lnTo>
                  <a:lnTo>
                    <a:pt x="7336535" y="873760"/>
                  </a:lnTo>
                  <a:lnTo>
                    <a:pt x="7330294" y="920218"/>
                  </a:lnTo>
                  <a:lnTo>
                    <a:pt x="7312678" y="961963"/>
                  </a:lnTo>
                  <a:lnTo>
                    <a:pt x="7285355" y="997331"/>
                  </a:lnTo>
                  <a:lnTo>
                    <a:pt x="7249987" y="1024654"/>
                  </a:lnTo>
                  <a:lnTo>
                    <a:pt x="7208242" y="1042270"/>
                  </a:lnTo>
                  <a:lnTo>
                    <a:pt x="7161783" y="1048512"/>
                  </a:lnTo>
                  <a:lnTo>
                    <a:pt x="174752" y="1048512"/>
                  </a:lnTo>
                  <a:lnTo>
                    <a:pt x="128293" y="1042270"/>
                  </a:lnTo>
                  <a:lnTo>
                    <a:pt x="86548" y="1024654"/>
                  </a:lnTo>
                  <a:lnTo>
                    <a:pt x="51181" y="997331"/>
                  </a:lnTo>
                  <a:lnTo>
                    <a:pt x="23857" y="961963"/>
                  </a:lnTo>
                  <a:lnTo>
                    <a:pt x="6241" y="920218"/>
                  </a:lnTo>
                  <a:lnTo>
                    <a:pt x="0" y="873760"/>
                  </a:lnTo>
                  <a:lnTo>
                    <a:pt x="0" y="174751"/>
                  </a:lnTo>
                  <a:close/>
                </a:path>
              </a:pathLst>
            </a:custGeom>
            <a:ln w="12192">
              <a:solidFill>
                <a:srgbClr val="EFB934"/>
              </a:solidFill>
            </a:ln>
          </p:spPr>
          <p:txBody>
            <a:bodyPr wrap="square" lIns="0" tIns="0" rIns="0" bIns="0" rtlCol="0"/>
            <a:lstStyle/>
            <a:p>
              <a:endParaRPr/>
            </a:p>
          </p:txBody>
        </p:sp>
        <p:pic>
          <p:nvPicPr>
            <p:cNvPr id="26" name="object 25">
              <a:extLst>
                <a:ext uri="{FF2B5EF4-FFF2-40B4-BE49-F238E27FC236}">
                  <a16:creationId xmlns:a16="http://schemas.microsoft.com/office/drawing/2014/main" id="{23B0C62B-AC5B-9BB6-3D27-780E61704E6A}"/>
                </a:ext>
              </a:extLst>
            </p:cNvPr>
            <p:cNvPicPr/>
            <p:nvPr/>
          </p:nvPicPr>
          <p:blipFill>
            <a:blip r:embed="rId6" cstate="print"/>
            <a:stretch>
              <a:fillRect/>
            </a:stretch>
          </p:blipFill>
          <p:spPr>
            <a:xfrm>
              <a:off x="4038600" y="3457956"/>
              <a:ext cx="2819379" cy="580644"/>
            </a:xfrm>
            <a:prstGeom prst="rect">
              <a:avLst/>
            </a:prstGeom>
          </p:spPr>
        </p:pic>
        <p:sp>
          <p:nvSpPr>
            <p:cNvPr id="27" name="object 26">
              <a:extLst>
                <a:ext uri="{FF2B5EF4-FFF2-40B4-BE49-F238E27FC236}">
                  <a16:creationId xmlns:a16="http://schemas.microsoft.com/office/drawing/2014/main" id="{1CD0C1DB-92ED-91E1-19B6-B08D471A6811}"/>
                </a:ext>
              </a:extLst>
            </p:cNvPr>
            <p:cNvSpPr/>
            <p:nvPr/>
          </p:nvSpPr>
          <p:spPr>
            <a:xfrm>
              <a:off x="4770882" y="2417826"/>
              <a:ext cx="4897755" cy="2977515"/>
            </a:xfrm>
            <a:custGeom>
              <a:avLst/>
              <a:gdLst/>
              <a:ahLst/>
              <a:cxnLst/>
              <a:rect l="l" t="t" r="r" b="b"/>
              <a:pathLst>
                <a:path w="4897755" h="2977515">
                  <a:moveTo>
                    <a:pt x="0" y="2228850"/>
                  </a:moveTo>
                  <a:lnTo>
                    <a:pt x="0" y="1440180"/>
                  </a:lnTo>
                </a:path>
                <a:path w="4897755" h="2977515">
                  <a:moveTo>
                    <a:pt x="1470787" y="2228596"/>
                  </a:moveTo>
                  <a:lnTo>
                    <a:pt x="553212" y="0"/>
                  </a:lnTo>
                </a:path>
                <a:path w="4897755" h="2977515">
                  <a:moveTo>
                    <a:pt x="2095499" y="1330452"/>
                  </a:moveTo>
                  <a:lnTo>
                    <a:pt x="4897373" y="1330452"/>
                  </a:lnTo>
                  <a:lnTo>
                    <a:pt x="4897373" y="2977515"/>
                  </a:lnTo>
                  <a:lnTo>
                    <a:pt x="4668773" y="2977515"/>
                  </a:lnTo>
                </a:path>
              </a:pathLst>
            </a:custGeom>
            <a:ln w="38100">
              <a:solidFill>
                <a:srgbClr val="D15A3D"/>
              </a:solidFill>
            </a:ln>
          </p:spPr>
          <p:txBody>
            <a:bodyPr wrap="square" lIns="0" tIns="0" rIns="0" bIns="0" rtlCol="0"/>
            <a:lstStyle/>
            <a:p>
              <a:endParaRPr/>
            </a:p>
          </p:txBody>
        </p:sp>
      </p:grpSp>
      <p:sp>
        <p:nvSpPr>
          <p:cNvPr id="28" name="object 27">
            <a:extLst>
              <a:ext uri="{FF2B5EF4-FFF2-40B4-BE49-F238E27FC236}">
                <a16:creationId xmlns:a16="http://schemas.microsoft.com/office/drawing/2014/main" id="{27A46203-8496-7572-2C37-765415C45407}"/>
              </a:ext>
            </a:extLst>
          </p:cNvPr>
          <p:cNvSpPr txBox="1"/>
          <p:nvPr/>
        </p:nvSpPr>
        <p:spPr>
          <a:xfrm>
            <a:off x="9701910" y="5248783"/>
            <a:ext cx="11036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C2D2C"/>
                </a:solidFill>
                <a:latin typeface="Arial"/>
                <a:cs typeface="Arial"/>
              </a:rPr>
              <a:t>1</a:t>
            </a:r>
            <a:r>
              <a:rPr sz="1800" spc="-15" dirty="0">
                <a:solidFill>
                  <a:srgbClr val="2C2D2C"/>
                </a:solidFill>
                <a:latin typeface="Arial"/>
                <a:cs typeface="Arial"/>
              </a:rPr>
              <a:t>7</a:t>
            </a:r>
            <a:r>
              <a:rPr sz="1800" spc="-5" dirty="0">
                <a:solidFill>
                  <a:srgbClr val="2C2D2C"/>
                </a:solidFill>
                <a:latin typeface="Arial"/>
                <a:cs typeface="Arial"/>
              </a:rPr>
              <a:t>2.</a:t>
            </a:r>
            <a:r>
              <a:rPr sz="1800" spc="-15" dirty="0">
                <a:solidFill>
                  <a:srgbClr val="2C2D2C"/>
                </a:solidFill>
                <a:latin typeface="Arial"/>
                <a:cs typeface="Arial"/>
              </a:rPr>
              <a:t>1</a:t>
            </a:r>
            <a:r>
              <a:rPr sz="1800" spc="-5" dirty="0">
                <a:solidFill>
                  <a:srgbClr val="2C2D2C"/>
                </a:solidFill>
                <a:latin typeface="Arial"/>
                <a:cs typeface="Arial"/>
              </a:rPr>
              <a:t>7.</a:t>
            </a:r>
            <a:r>
              <a:rPr sz="1800" spc="-15" dirty="0">
                <a:solidFill>
                  <a:srgbClr val="2C2D2C"/>
                </a:solidFill>
                <a:latin typeface="Arial"/>
                <a:cs typeface="Arial"/>
              </a:rPr>
              <a:t>0</a:t>
            </a:r>
            <a:r>
              <a:rPr sz="1800" dirty="0">
                <a:solidFill>
                  <a:srgbClr val="2C2D2C"/>
                </a:solidFill>
                <a:latin typeface="Arial"/>
                <a:cs typeface="Arial"/>
              </a:rPr>
              <a:t>.1</a:t>
            </a:r>
            <a:endParaRPr sz="1800">
              <a:latin typeface="Arial"/>
              <a:cs typeface="Arial"/>
            </a:endParaRPr>
          </a:p>
        </p:txBody>
      </p:sp>
      <p:sp>
        <p:nvSpPr>
          <p:cNvPr id="29" name="object 28">
            <a:extLst>
              <a:ext uri="{FF2B5EF4-FFF2-40B4-BE49-F238E27FC236}">
                <a16:creationId xmlns:a16="http://schemas.microsoft.com/office/drawing/2014/main" id="{D542F30F-D3D8-0930-F42C-45293EB9F2D4}"/>
              </a:ext>
            </a:extLst>
          </p:cNvPr>
          <p:cNvSpPr txBox="1"/>
          <p:nvPr/>
        </p:nvSpPr>
        <p:spPr>
          <a:xfrm>
            <a:off x="4825110" y="4439157"/>
            <a:ext cx="7467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2C2D2C"/>
                </a:solidFill>
                <a:latin typeface="Arial"/>
                <a:cs typeface="Arial"/>
              </a:rPr>
              <a:t>172.17.0.2</a:t>
            </a:r>
            <a:endParaRPr sz="1200">
              <a:latin typeface="Arial"/>
              <a:cs typeface="Arial"/>
            </a:endParaRPr>
          </a:p>
        </p:txBody>
      </p:sp>
      <p:sp>
        <p:nvSpPr>
          <p:cNvPr id="30" name="object 29">
            <a:extLst>
              <a:ext uri="{FF2B5EF4-FFF2-40B4-BE49-F238E27FC236}">
                <a16:creationId xmlns:a16="http://schemas.microsoft.com/office/drawing/2014/main" id="{EE1F2ADC-E455-AFC4-3AFE-84AC2A1F1A22}"/>
              </a:ext>
            </a:extLst>
          </p:cNvPr>
          <p:cNvSpPr txBox="1"/>
          <p:nvPr/>
        </p:nvSpPr>
        <p:spPr>
          <a:xfrm>
            <a:off x="6248780" y="4439157"/>
            <a:ext cx="7467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2C2D2C"/>
                </a:solidFill>
                <a:latin typeface="Arial"/>
                <a:cs typeface="Arial"/>
              </a:rPr>
              <a:t>172.21.0.2</a:t>
            </a:r>
            <a:endParaRPr sz="1200">
              <a:latin typeface="Arial"/>
              <a:cs typeface="Arial"/>
            </a:endParaRPr>
          </a:p>
        </p:txBody>
      </p:sp>
      <p:grpSp>
        <p:nvGrpSpPr>
          <p:cNvPr id="31" name="object 30">
            <a:extLst>
              <a:ext uri="{FF2B5EF4-FFF2-40B4-BE49-F238E27FC236}">
                <a16:creationId xmlns:a16="http://schemas.microsoft.com/office/drawing/2014/main" id="{8C5EC739-2983-B99C-2BF9-A0C9E9E140A0}"/>
              </a:ext>
            </a:extLst>
          </p:cNvPr>
          <p:cNvGrpSpPr/>
          <p:nvPr/>
        </p:nvGrpSpPr>
        <p:grpSpPr>
          <a:xfrm>
            <a:off x="2096770" y="1929129"/>
            <a:ext cx="7349490" cy="1059815"/>
            <a:chOff x="2096770" y="1929129"/>
            <a:chExt cx="7349490" cy="1059815"/>
          </a:xfrm>
        </p:grpSpPr>
        <p:sp>
          <p:nvSpPr>
            <p:cNvPr id="32" name="object 31">
              <a:extLst>
                <a:ext uri="{FF2B5EF4-FFF2-40B4-BE49-F238E27FC236}">
                  <a16:creationId xmlns:a16="http://schemas.microsoft.com/office/drawing/2014/main" id="{7D509B4F-E85C-9DC5-A1E3-AEB6A9574CC8}"/>
                </a:ext>
              </a:extLst>
            </p:cNvPr>
            <p:cNvSpPr/>
            <p:nvPr/>
          </p:nvSpPr>
          <p:spPr>
            <a:xfrm>
              <a:off x="2103120" y="1935479"/>
              <a:ext cx="7336790" cy="1047115"/>
            </a:xfrm>
            <a:custGeom>
              <a:avLst/>
              <a:gdLst/>
              <a:ahLst/>
              <a:cxnLst/>
              <a:rect l="l" t="t" r="r" b="b"/>
              <a:pathLst>
                <a:path w="7336790" h="1047114">
                  <a:moveTo>
                    <a:pt x="0" y="174498"/>
                  </a:moveTo>
                  <a:lnTo>
                    <a:pt x="6231" y="128102"/>
                  </a:lnTo>
                  <a:lnTo>
                    <a:pt x="23819" y="86416"/>
                  </a:lnTo>
                  <a:lnTo>
                    <a:pt x="51101" y="51101"/>
                  </a:lnTo>
                  <a:lnTo>
                    <a:pt x="86416" y="23819"/>
                  </a:lnTo>
                  <a:lnTo>
                    <a:pt x="128102" y="6231"/>
                  </a:lnTo>
                  <a:lnTo>
                    <a:pt x="174498" y="0"/>
                  </a:lnTo>
                  <a:lnTo>
                    <a:pt x="7162037" y="0"/>
                  </a:lnTo>
                  <a:lnTo>
                    <a:pt x="7208433" y="6231"/>
                  </a:lnTo>
                  <a:lnTo>
                    <a:pt x="7250119" y="23819"/>
                  </a:lnTo>
                  <a:lnTo>
                    <a:pt x="7285434" y="51101"/>
                  </a:lnTo>
                  <a:lnTo>
                    <a:pt x="7312716" y="86416"/>
                  </a:lnTo>
                  <a:lnTo>
                    <a:pt x="7330304" y="128102"/>
                  </a:lnTo>
                  <a:lnTo>
                    <a:pt x="7336535" y="174498"/>
                  </a:lnTo>
                  <a:lnTo>
                    <a:pt x="7336535" y="872490"/>
                  </a:lnTo>
                  <a:lnTo>
                    <a:pt x="7330304" y="918885"/>
                  </a:lnTo>
                  <a:lnTo>
                    <a:pt x="7312716" y="960571"/>
                  </a:lnTo>
                  <a:lnTo>
                    <a:pt x="7285434" y="995886"/>
                  </a:lnTo>
                  <a:lnTo>
                    <a:pt x="7250119" y="1023168"/>
                  </a:lnTo>
                  <a:lnTo>
                    <a:pt x="7208433" y="1040756"/>
                  </a:lnTo>
                  <a:lnTo>
                    <a:pt x="7162037" y="1046988"/>
                  </a:lnTo>
                  <a:lnTo>
                    <a:pt x="174498" y="1046988"/>
                  </a:lnTo>
                  <a:lnTo>
                    <a:pt x="128102" y="1040756"/>
                  </a:lnTo>
                  <a:lnTo>
                    <a:pt x="86416" y="1023168"/>
                  </a:lnTo>
                  <a:lnTo>
                    <a:pt x="51101" y="995886"/>
                  </a:lnTo>
                  <a:lnTo>
                    <a:pt x="23819" y="960571"/>
                  </a:lnTo>
                  <a:lnTo>
                    <a:pt x="6231" y="918885"/>
                  </a:lnTo>
                  <a:lnTo>
                    <a:pt x="0" y="872490"/>
                  </a:lnTo>
                  <a:lnTo>
                    <a:pt x="0" y="174498"/>
                  </a:lnTo>
                  <a:close/>
                </a:path>
              </a:pathLst>
            </a:custGeom>
            <a:ln w="12192">
              <a:solidFill>
                <a:srgbClr val="EFB934"/>
              </a:solidFill>
            </a:ln>
          </p:spPr>
          <p:txBody>
            <a:bodyPr wrap="square" lIns="0" tIns="0" rIns="0" bIns="0" rtlCol="0"/>
            <a:lstStyle/>
            <a:p>
              <a:endParaRPr/>
            </a:p>
          </p:txBody>
        </p:sp>
        <p:pic>
          <p:nvPicPr>
            <p:cNvPr id="33" name="object 32">
              <a:extLst>
                <a:ext uri="{FF2B5EF4-FFF2-40B4-BE49-F238E27FC236}">
                  <a16:creationId xmlns:a16="http://schemas.microsoft.com/office/drawing/2014/main" id="{19909C71-F04D-30BC-F291-A8B7F4822646}"/>
                </a:ext>
              </a:extLst>
            </p:cNvPr>
            <p:cNvPicPr/>
            <p:nvPr/>
          </p:nvPicPr>
          <p:blipFill>
            <a:blip r:embed="rId7" cstate="print"/>
            <a:stretch>
              <a:fillRect/>
            </a:stretch>
          </p:blipFill>
          <p:spPr>
            <a:xfrm>
              <a:off x="4038600" y="2058923"/>
              <a:ext cx="2827020" cy="580643"/>
            </a:xfrm>
            <a:prstGeom prst="rect">
              <a:avLst/>
            </a:prstGeom>
          </p:spPr>
        </p:pic>
      </p:grpSp>
      <p:sp>
        <p:nvSpPr>
          <p:cNvPr id="34" name="object 33">
            <a:extLst>
              <a:ext uri="{FF2B5EF4-FFF2-40B4-BE49-F238E27FC236}">
                <a16:creationId xmlns:a16="http://schemas.microsoft.com/office/drawing/2014/main" id="{FDFDE44A-BC3D-E6F1-711B-C9BB27AD96B4}"/>
              </a:ext>
            </a:extLst>
          </p:cNvPr>
          <p:cNvSpPr txBox="1"/>
          <p:nvPr/>
        </p:nvSpPr>
        <p:spPr>
          <a:xfrm>
            <a:off x="2182114" y="1560957"/>
            <a:ext cx="3034030" cy="215074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C2D2C"/>
                </a:solidFill>
                <a:latin typeface="Arial"/>
                <a:cs typeface="Arial"/>
              </a:rPr>
              <a:t>test</a:t>
            </a:r>
            <a:r>
              <a:rPr sz="1800" dirty="0">
                <a:solidFill>
                  <a:srgbClr val="2C2D2C"/>
                </a:solidFill>
                <a:latin typeface="MS Gothic"/>
                <a:cs typeface="MS Gothic"/>
              </a:rPr>
              <a:t>コンテナネットワーク</a:t>
            </a:r>
            <a:endParaRPr sz="1800">
              <a:latin typeface="MS Gothic"/>
              <a:cs typeface="MS Gothic"/>
            </a:endParaRPr>
          </a:p>
          <a:p>
            <a:pPr marL="63500">
              <a:lnSpc>
                <a:spcPct val="100000"/>
              </a:lnSpc>
              <a:spcBef>
                <a:spcPts val="1400"/>
              </a:spcBef>
            </a:pPr>
            <a:r>
              <a:rPr sz="1800" dirty="0">
                <a:solidFill>
                  <a:srgbClr val="2C2D2C"/>
                </a:solidFill>
                <a:latin typeface="Arial"/>
                <a:cs typeface="Arial"/>
              </a:rPr>
              <a:t>test</a:t>
            </a:r>
            <a:endParaRPr sz="1800">
              <a:latin typeface="Arial"/>
              <a:cs typeface="Arial"/>
            </a:endParaRPr>
          </a:p>
          <a:p>
            <a:pPr>
              <a:lnSpc>
                <a:spcPct val="100000"/>
              </a:lnSpc>
            </a:pPr>
            <a:endParaRPr sz="2000">
              <a:latin typeface="Arial"/>
              <a:cs typeface="Arial"/>
            </a:endParaRPr>
          </a:p>
          <a:p>
            <a:pPr>
              <a:lnSpc>
                <a:spcPct val="100000"/>
              </a:lnSpc>
            </a:pPr>
            <a:endParaRPr sz="2600">
              <a:latin typeface="Arial"/>
              <a:cs typeface="Arial"/>
            </a:endParaRPr>
          </a:p>
          <a:p>
            <a:pPr marL="12700">
              <a:lnSpc>
                <a:spcPct val="100000"/>
              </a:lnSpc>
              <a:spcBef>
                <a:spcPts val="5"/>
              </a:spcBef>
            </a:pPr>
            <a:r>
              <a:rPr sz="1800" spc="-5" dirty="0">
                <a:solidFill>
                  <a:srgbClr val="2C2D2C"/>
                </a:solidFill>
                <a:latin typeface="Arial"/>
                <a:cs typeface="Arial"/>
              </a:rPr>
              <a:t>Docker</a:t>
            </a:r>
            <a:r>
              <a:rPr sz="1800" spc="-5" dirty="0">
                <a:solidFill>
                  <a:srgbClr val="2C2D2C"/>
                </a:solidFill>
                <a:latin typeface="MS Gothic"/>
                <a:cs typeface="MS Gothic"/>
              </a:rPr>
              <a:t>コンテナネットワーク</a:t>
            </a:r>
            <a:endParaRPr sz="1800">
              <a:latin typeface="MS Gothic"/>
              <a:cs typeface="MS Gothic"/>
            </a:endParaRPr>
          </a:p>
          <a:p>
            <a:pPr marL="63500">
              <a:lnSpc>
                <a:spcPct val="100000"/>
              </a:lnSpc>
              <a:spcBef>
                <a:spcPts val="1395"/>
              </a:spcBef>
            </a:pPr>
            <a:r>
              <a:rPr sz="1800" spc="-5" dirty="0">
                <a:solidFill>
                  <a:srgbClr val="2C2D2C"/>
                </a:solidFill>
                <a:latin typeface="Arial"/>
                <a:cs typeface="Arial"/>
              </a:rPr>
              <a:t>docker0</a:t>
            </a:r>
            <a:endParaRPr sz="1800">
              <a:latin typeface="Arial"/>
              <a:cs typeface="Arial"/>
            </a:endParaRPr>
          </a:p>
        </p:txBody>
      </p:sp>
      <p:sp>
        <p:nvSpPr>
          <p:cNvPr id="35" name="object 34">
            <a:extLst>
              <a:ext uri="{FF2B5EF4-FFF2-40B4-BE49-F238E27FC236}">
                <a16:creationId xmlns:a16="http://schemas.microsoft.com/office/drawing/2014/main" id="{1A8CA669-3387-7B0E-FF65-99F314378813}"/>
              </a:ext>
            </a:extLst>
          </p:cNvPr>
          <p:cNvSpPr/>
          <p:nvPr/>
        </p:nvSpPr>
        <p:spPr>
          <a:xfrm>
            <a:off x="1717801" y="2350770"/>
            <a:ext cx="2322195" cy="3045460"/>
          </a:xfrm>
          <a:custGeom>
            <a:avLst/>
            <a:gdLst/>
            <a:ahLst/>
            <a:cxnLst/>
            <a:rect l="l" t="t" r="r" b="b"/>
            <a:pathLst>
              <a:path w="2322195" h="3045460">
                <a:moveTo>
                  <a:pt x="2322068" y="0"/>
                </a:moveTo>
                <a:lnTo>
                  <a:pt x="0" y="0"/>
                </a:lnTo>
                <a:lnTo>
                  <a:pt x="0" y="3045332"/>
                </a:lnTo>
                <a:lnTo>
                  <a:pt x="454660" y="3045332"/>
                </a:lnTo>
              </a:path>
            </a:pathLst>
          </a:custGeom>
          <a:ln w="38100">
            <a:solidFill>
              <a:srgbClr val="D15A3D"/>
            </a:solidFill>
          </a:ln>
        </p:spPr>
        <p:txBody>
          <a:bodyPr wrap="square" lIns="0" tIns="0" rIns="0" bIns="0" rtlCol="0"/>
          <a:lstStyle/>
          <a:p>
            <a:endParaRPr/>
          </a:p>
        </p:txBody>
      </p:sp>
      <p:sp>
        <p:nvSpPr>
          <p:cNvPr id="36" name="object 35">
            <a:extLst>
              <a:ext uri="{FF2B5EF4-FFF2-40B4-BE49-F238E27FC236}">
                <a16:creationId xmlns:a16="http://schemas.microsoft.com/office/drawing/2014/main" id="{85059752-B3CE-CF6F-38B9-7F9C43B64EAF}"/>
              </a:ext>
            </a:extLst>
          </p:cNvPr>
          <p:cNvSpPr txBox="1"/>
          <p:nvPr/>
        </p:nvSpPr>
        <p:spPr>
          <a:xfrm>
            <a:off x="975766" y="5447487"/>
            <a:ext cx="11036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C2D2C"/>
                </a:solidFill>
                <a:latin typeface="Arial"/>
                <a:cs typeface="Arial"/>
              </a:rPr>
              <a:t>1</a:t>
            </a:r>
            <a:r>
              <a:rPr sz="1800" spc="-15" dirty="0">
                <a:solidFill>
                  <a:srgbClr val="2C2D2C"/>
                </a:solidFill>
                <a:latin typeface="Arial"/>
                <a:cs typeface="Arial"/>
              </a:rPr>
              <a:t>7</a:t>
            </a:r>
            <a:r>
              <a:rPr sz="1800" spc="-5" dirty="0">
                <a:solidFill>
                  <a:srgbClr val="2C2D2C"/>
                </a:solidFill>
                <a:latin typeface="Arial"/>
                <a:cs typeface="Arial"/>
              </a:rPr>
              <a:t>2.</a:t>
            </a:r>
            <a:r>
              <a:rPr sz="1800" spc="-15" dirty="0">
                <a:solidFill>
                  <a:srgbClr val="2C2D2C"/>
                </a:solidFill>
                <a:latin typeface="Arial"/>
                <a:cs typeface="Arial"/>
              </a:rPr>
              <a:t>2</a:t>
            </a:r>
            <a:r>
              <a:rPr sz="1800" spc="-5" dirty="0">
                <a:solidFill>
                  <a:srgbClr val="2C2D2C"/>
                </a:solidFill>
                <a:latin typeface="Arial"/>
                <a:cs typeface="Arial"/>
              </a:rPr>
              <a:t>1.</a:t>
            </a:r>
            <a:r>
              <a:rPr sz="1800" spc="-15" dirty="0">
                <a:solidFill>
                  <a:srgbClr val="2C2D2C"/>
                </a:solidFill>
                <a:latin typeface="Arial"/>
                <a:cs typeface="Arial"/>
              </a:rPr>
              <a:t>0</a:t>
            </a:r>
            <a:r>
              <a:rPr sz="1800" dirty="0">
                <a:solidFill>
                  <a:srgbClr val="2C2D2C"/>
                </a:solidFill>
                <a:latin typeface="Arial"/>
                <a:cs typeface="Arial"/>
              </a:rPr>
              <a:t>.1</a:t>
            </a:r>
            <a:endParaRPr sz="1800">
              <a:latin typeface="Arial"/>
              <a:cs typeface="Arial"/>
            </a:endParaRPr>
          </a:p>
        </p:txBody>
      </p:sp>
      <p:cxnSp>
        <p:nvCxnSpPr>
          <p:cNvPr id="41" name="直線コネクタ 40">
            <a:extLst>
              <a:ext uri="{FF2B5EF4-FFF2-40B4-BE49-F238E27FC236}">
                <a16:creationId xmlns:a16="http://schemas.microsoft.com/office/drawing/2014/main" id="{DB36CD80-4996-4441-AFD0-4FD3467762E6}"/>
              </a:ext>
            </a:extLst>
          </p:cNvPr>
          <p:cNvCxnSpPr/>
          <p:nvPr/>
        </p:nvCxnSpPr>
        <p:spPr>
          <a:xfrm>
            <a:off x="6632125" y="2417826"/>
            <a:ext cx="0" cy="1242294"/>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乗算記号 41">
            <a:extLst>
              <a:ext uri="{FF2B5EF4-FFF2-40B4-BE49-F238E27FC236}">
                <a16:creationId xmlns:a16="http://schemas.microsoft.com/office/drawing/2014/main" id="{066668F2-A65B-7B41-09EC-0ABF3D4AC10E}"/>
              </a:ext>
            </a:extLst>
          </p:cNvPr>
          <p:cNvSpPr/>
          <p:nvPr/>
        </p:nvSpPr>
        <p:spPr>
          <a:xfrm>
            <a:off x="6143565" y="2633164"/>
            <a:ext cx="977119" cy="819351"/>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吹き出し: 四角形 42">
            <a:extLst>
              <a:ext uri="{FF2B5EF4-FFF2-40B4-BE49-F238E27FC236}">
                <a16:creationId xmlns:a16="http://schemas.microsoft.com/office/drawing/2014/main" id="{58C3F4C5-000C-DAF5-FD8C-997740497A76}"/>
              </a:ext>
            </a:extLst>
          </p:cNvPr>
          <p:cNvSpPr/>
          <p:nvPr/>
        </p:nvSpPr>
        <p:spPr>
          <a:xfrm>
            <a:off x="8480927" y="2477537"/>
            <a:ext cx="2603691" cy="539495"/>
          </a:xfrm>
          <a:prstGeom prst="wedgeRectCallout">
            <a:avLst>
              <a:gd name="adj1" fmla="val -112458"/>
              <a:gd name="adj2" fmla="val 4682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この結線は存在しない</a:t>
            </a:r>
          </a:p>
        </p:txBody>
      </p:sp>
    </p:spTree>
    <p:extLst>
      <p:ext uri="{BB962C8B-B14F-4D97-AF65-F5344CB8AC3E}">
        <p14:creationId xmlns:p14="http://schemas.microsoft.com/office/powerpoint/2010/main" val="23504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kumimoji="1" lang="ja-JP" altLang="en-US" dirty="0"/>
              <a:t>ネットワークの原則</a:t>
            </a:r>
          </a:p>
        </p:txBody>
      </p:sp>
      <p:sp>
        <p:nvSpPr>
          <p:cNvPr id="3" name="コンテンツ プレースホルダー 2">
            <a:extLst>
              <a:ext uri="{FF2B5EF4-FFF2-40B4-BE49-F238E27FC236}">
                <a16:creationId xmlns:a16="http://schemas.microsoft.com/office/drawing/2014/main" id="{22B80C8C-1BEC-33AF-9884-0F0C2073FB1C}"/>
              </a:ext>
            </a:extLst>
          </p:cNvPr>
          <p:cNvSpPr>
            <a:spLocks noGrp="1"/>
          </p:cNvSpPr>
          <p:nvPr>
            <p:ph idx="1"/>
          </p:nvPr>
        </p:nvSpPr>
        <p:spPr/>
        <p:txBody>
          <a:bodyPr/>
          <a:lstStyle/>
          <a:p>
            <a:r>
              <a:rPr kumimoji="1" lang="ja-JP" altLang="en-US" dirty="0"/>
              <a:t>ネットワークとは、「何か」と「何か」を接続するもの</a:t>
            </a:r>
            <a:endParaRPr kumimoji="1" lang="en-US" altLang="ja-JP" dirty="0"/>
          </a:p>
          <a:p>
            <a:pPr lvl="1"/>
            <a:r>
              <a:rPr lang="ja-JP" altLang="en-US" dirty="0"/>
              <a:t>どちらか一方だけでは意味がない</a:t>
            </a:r>
            <a:endParaRPr lang="en-US" altLang="ja-JP" dirty="0"/>
          </a:p>
          <a:p>
            <a:pPr lvl="1"/>
            <a:r>
              <a:rPr kumimoji="1" lang="ja-JP" altLang="en-US" dirty="0"/>
              <a:t>必ず、「つなぎこむ先」があることを意識する</a:t>
            </a:r>
            <a:endParaRPr kumimoji="1" lang="en-US" altLang="ja-JP" dirty="0"/>
          </a:p>
          <a:p>
            <a:pPr lvl="1"/>
            <a:r>
              <a:rPr lang="ja-JP" altLang="en-US" dirty="0"/>
              <a:t>物理ケーブルを意識せよ</a:t>
            </a:r>
            <a:endParaRPr kumimoji="1" lang="en-US" altLang="ja-JP" dirty="0"/>
          </a:p>
          <a:p>
            <a:r>
              <a:rPr lang="en-US" altLang="ja-JP" dirty="0"/>
              <a:t>Docker Compose</a:t>
            </a:r>
            <a:r>
              <a:rPr lang="ja-JP" altLang="en-US" dirty="0"/>
              <a:t>や</a:t>
            </a:r>
            <a:r>
              <a:rPr lang="en-US" altLang="ja-JP" dirty="0" err="1"/>
              <a:t>Doker</a:t>
            </a:r>
            <a:r>
              <a:rPr lang="en-US" altLang="ja-JP" dirty="0"/>
              <a:t> network create</a:t>
            </a:r>
            <a:r>
              <a:rPr lang="ja-JP" altLang="en-US" dirty="0"/>
              <a:t>などで作っているものの実態とは何か</a:t>
            </a:r>
            <a:endParaRPr lang="en-US" altLang="ja-JP" dirty="0"/>
          </a:p>
          <a:p>
            <a:pPr lvl="1"/>
            <a:r>
              <a:rPr lang="ja-JP" altLang="en-US" dirty="0"/>
              <a:t>スイッチングハブを作成している、と思えばよい</a:t>
            </a:r>
            <a:endParaRPr lang="en-US" altLang="ja-JP" dirty="0"/>
          </a:p>
          <a:p>
            <a:r>
              <a:rPr lang="en-US" altLang="ja-JP" dirty="0"/>
              <a:t>NIC</a:t>
            </a:r>
            <a:r>
              <a:rPr lang="ja-JP" altLang="en-US" dirty="0"/>
              <a:t>とは何か</a:t>
            </a:r>
            <a:endParaRPr lang="en-US" altLang="ja-JP" dirty="0"/>
          </a:p>
          <a:p>
            <a:pPr lvl="1"/>
            <a:r>
              <a:rPr lang="en-US" altLang="ja-JP" dirty="0"/>
              <a:t>TCP</a:t>
            </a:r>
            <a:r>
              <a:rPr lang="ja-JP" altLang="en-US" dirty="0"/>
              <a:t>スタックにおける、「ネットワークアクセス層」にあたる（ちょっとおおざっぱだが）</a:t>
            </a:r>
            <a:endParaRPr lang="en-US" altLang="ja-JP" dirty="0"/>
          </a:p>
        </p:txBody>
      </p:sp>
    </p:spTree>
    <p:extLst>
      <p:ext uri="{BB962C8B-B14F-4D97-AF65-F5344CB8AC3E}">
        <p14:creationId xmlns:p14="http://schemas.microsoft.com/office/powerpoint/2010/main" val="135083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kumimoji="1" lang="ja-JP" altLang="en-US" dirty="0"/>
              <a:t>ネットワークスタックの交換</a:t>
            </a:r>
          </a:p>
        </p:txBody>
      </p:sp>
      <p:sp>
        <p:nvSpPr>
          <p:cNvPr id="3" name="コンテンツ プレースホルダー 2">
            <a:extLst>
              <a:ext uri="{FF2B5EF4-FFF2-40B4-BE49-F238E27FC236}">
                <a16:creationId xmlns:a16="http://schemas.microsoft.com/office/drawing/2014/main" id="{22B80C8C-1BEC-33AF-9884-0F0C2073FB1C}"/>
              </a:ext>
            </a:extLst>
          </p:cNvPr>
          <p:cNvSpPr>
            <a:spLocks noGrp="1"/>
          </p:cNvSpPr>
          <p:nvPr>
            <p:ph idx="1"/>
          </p:nvPr>
        </p:nvSpPr>
        <p:spPr/>
        <p:txBody>
          <a:bodyPr/>
          <a:lstStyle/>
          <a:p>
            <a:r>
              <a:rPr lang="en-US" altLang="ja-JP" dirty="0"/>
              <a:t>TCP/IP</a:t>
            </a:r>
            <a:r>
              <a:rPr lang="ja-JP" altLang="en-US" dirty="0"/>
              <a:t>スタックにあるように、原則スタックは上下における接続関係はあるが、「ちゃんとルールさえ守れるなら」スタックの一部を別の部品に交換しても問題はない。</a:t>
            </a:r>
            <a:endParaRPr lang="en-US" altLang="ja-JP" dirty="0"/>
          </a:p>
          <a:p>
            <a:r>
              <a:rPr lang="ja-JP" altLang="en-US" dirty="0"/>
              <a:t>例えば、ネットワークアクセス層は「物理的な</a:t>
            </a:r>
            <a:r>
              <a:rPr lang="en-US" altLang="ja-JP" dirty="0"/>
              <a:t>NIC</a:t>
            </a:r>
            <a:r>
              <a:rPr lang="ja-JP" altLang="en-US" dirty="0"/>
              <a:t>」にほぼ等しい。</a:t>
            </a:r>
            <a:endParaRPr lang="en-US" altLang="ja-JP" dirty="0"/>
          </a:p>
          <a:p>
            <a:pPr lvl="1"/>
            <a:r>
              <a:rPr lang="ja-JP" altLang="en-US" dirty="0"/>
              <a:t>この</a:t>
            </a:r>
            <a:r>
              <a:rPr lang="en-US" altLang="ja-JP" dirty="0"/>
              <a:t>NIC</a:t>
            </a:r>
            <a:r>
              <a:rPr lang="ja-JP" altLang="en-US" dirty="0"/>
              <a:t>を交換しても問題は起きない。</a:t>
            </a:r>
            <a:endParaRPr lang="en-US" altLang="ja-JP" dirty="0"/>
          </a:p>
          <a:p>
            <a:pPr lvl="1"/>
            <a:r>
              <a:rPr lang="en-US" altLang="ja-JP" dirty="0"/>
              <a:t>NIC</a:t>
            </a:r>
            <a:r>
              <a:rPr lang="ja-JP" altLang="en-US" dirty="0"/>
              <a:t>の代わりに</a:t>
            </a:r>
            <a:r>
              <a:rPr lang="en-US" altLang="ja-JP" dirty="0" err="1"/>
              <a:t>WiFi</a:t>
            </a:r>
            <a:r>
              <a:rPr lang="ja-JP" altLang="en-US" dirty="0"/>
              <a:t>のインターフェースを設置しても問題にはならない。</a:t>
            </a:r>
            <a:endParaRPr lang="en-US" altLang="ja-JP" dirty="0"/>
          </a:p>
          <a:p>
            <a:pPr lvl="1"/>
            <a:r>
              <a:rPr lang="en-US" altLang="ja-JP" dirty="0"/>
              <a:t>NIC</a:t>
            </a:r>
            <a:r>
              <a:rPr lang="ja-JP" altLang="en-US" dirty="0"/>
              <a:t>の代わりに</a:t>
            </a:r>
            <a:r>
              <a:rPr lang="en-US" altLang="ja-JP" dirty="0"/>
              <a:t>USB-Ethernet</a:t>
            </a:r>
            <a:r>
              <a:rPr lang="ja-JP" altLang="en-US" dirty="0"/>
              <a:t>アダプタを刺しても問題はない。</a:t>
            </a:r>
            <a:endParaRPr lang="en-US" altLang="ja-JP" dirty="0"/>
          </a:p>
          <a:p>
            <a:pPr lvl="1"/>
            <a:r>
              <a:rPr lang="ja-JP" altLang="en-US" dirty="0"/>
              <a:t>なぜなら全員、上位であるインターネット層とのやり取りのプロトコルを守っているからだ。</a:t>
            </a:r>
            <a:endParaRPr lang="en-US" altLang="ja-JP" dirty="0"/>
          </a:p>
          <a:p>
            <a:r>
              <a:rPr lang="ja-JP" altLang="en-US" dirty="0"/>
              <a:t>じゃあこの物理</a:t>
            </a:r>
            <a:r>
              <a:rPr lang="en-US" altLang="ja-JP" dirty="0"/>
              <a:t>NIC</a:t>
            </a:r>
            <a:r>
              <a:rPr lang="ja-JP" altLang="en-US" dirty="0"/>
              <a:t>を仮想的な</a:t>
            </a:r>
            <a:r>
              <a:rPr lang="en-US" altLang="ja-JP" dirty="0"/>
              <a:t>NIC</a:t>
            </a:r>
            <a:r>
              <a:rPr lang="ja-JP" altLang="en-US" dirty="0"/>
              <a:t>に置き換えても問題はないか？</a:t>
            </a:r>
            <a:endParaRPr lang="en-US" altLang="ja-JP" dirty="0"/>
          </a:p>
          <a:p>
            <a:pPr lvl="1"/>
            <a:r>
              <a:rPr lang="ja-JP" altLang="en-US" dirty="0"/>
              <a:t>当然、ない。</a:t>
            </a:r>
            <a:endParaRPr lang="en-US" altLang="ja-JP" dirty="0"/>
          </a:p>
        </p:txBody>
      </p:sp>
    </p:spTree>
    <p:extLst>
      <p:ext uri="{BB962C8B-B14F-4D97-AF65-F5344CB8AC3E}">
        <p14:creationId xmlns:p14="http://schemas.microsoft.com/office/powerpoint/2010/main" val="100246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kumimoji="1" lang="ja-JP" altLang="en-US" dirty="0"/>
              <a:t>仮想的な</a:t>
            </a:r>
            <a:r>
              <a:rPr kumimoji="1" lang="en-US" altLang="ja-JP" dirty="0"/>
              <a:t>NIC</a:t>
            </a:r>
            <a:endParaRPr kumimoji="1" lang="ja-JP" altLang="en-US" dirty="0"/>
          </a:p>
        </p:txBody>
      </p:sp>
      <p:sp>
        <p:nvSpPr>
          <p:cNvPr id="3" name="コンテンツ プレースホルダー 2">
            <a:extLst>
              <a:ext uri="{FF2B5EF4-FFF2-40B4-BE49-F238E27FC236}">
                <a16:creationId xmlns:a16="http://schemas.microsoft.com/office/drawing/2014/main" id="{22B80C8C-1BEC-33AF-9884-0F0C2073FB1C}"/>
              </a:ext>
            </a:extLst>
          </p:cNvPr>
          <p:cNvSpPr>
            <a:spLocks noGrp="1"/>
          </p:cNvSpPr>
          <p:nvPr>
            <p:ph idx="1"/>
          </p:nvPr>
        </p:nvSpPr>
        <p:spPr/>
        <p:txBody>
          <a:bodyPr/>
          <a:lstStyle/>
          <a:p>
            <a:r>
              <a:rPr lang="ja-JP" altLang="en-US" dirty="0"/>
              <a:t>仮想</a:t>
            </a:r>
            <a:r>
              <a:rPr lang="en-US" altLang="ja-JP" dirty="0"/>
              <a:t>NIC</a:t>
            </a:r>
            <a:r>
              <a:rPr lang="ja-JP" altLang="en-US" dirty="0"/>
              <a:t>なのだから、そこから先は仮想</a:t>
            </a:r>
            <a:r>
              <a:rPr lang="en-US" altLang="ja-JP" dirty="0"/>
              <a:t>NIC</a:t>
            </a:r>
            <a:r>
              <a:rPr lang="ja-JP" altLang="en-US" dirty="0"/>
              <a:t>がどういうネットワークにつながるのか、という話。</a:t>
            </a:r>
            <a:endParaRPr lang="en-US" altLang="ja-JP" dirty="0"/>
          </a:p>
          <a:p>
            <a:r>
              <a:rPr lang="ja-JP" altLang="en-US" dirty="0"/>
              <a:t>基本的に「物理線のない」仮想的なデジタルインターフェースなのだから、通常そのつながる先は「仮想的なスイッチ」である。だって物理的なケーブルそのものがない。</a:t>
            </a:r>
            <a:endParaRPr lang="en-US" altLang="ja-JP" dirty="0"/>
          </a:p>
          <a:p>
            <a:pPr lvl="1"/>
            <a:r>
              <a:rPr lang="ja-JP" altLang="en-US" dirty="0"/>
              <a:t>物理線がないのだから、物理的なスイッチにつなげることができない。</a:t>
            </a:r>
            <a:endParaRPr lang="en-US" altLang="ja-JP" dirty="0"/>
          </a:p>
          <a:p>
            <a:pPr lvl="1"/>
            <a:r>
              <a:rPr lang="ja-JP" altLang="en-US" dirty="0"/>
              <a:t>これを、物理線にアタッチしてつなげる方法が、「ブリッジ」である。</a:t>
            </a:r>
            <a:endParaRPr lang="en-US" altLang="ja-JP" dirty="0"/>
          </a:p>
          <a:p>
            <a:r>
              <a:rPr lang="en-US" altLang="ja-JP" dirty="0"/>
              <a:t>Docker</a:t>
            </a:r>
            <a:r>
              <a:rPr lang="ja-JP" altLang="en-US" dirty="0"/>
              <a:t>が行っているネットワークとは、こういうものである。</a:t>
            </a:r>
            <a:endParaRPr lang="en-US" altLang="ja-JP" dirty="0"/>
          </a:p>
          <a:p>
            <a:pPr lvl="1"/>
            <a:r>
              <a:rPr lang="ja-JP" altLang="en-US" dirty="0"/>
              <a:t>仮想的な</a:t>
            </a:r>
            <a:r>
              <a:rPr lang="en-US" altLang="ja-JP" dirty="0"/>
              <a:t>NIC</a:t>
            </a:r>
            <a:r>
              <a:rPr lang="ja-JP" altLang="en-US" dirty="0"/>
              <a:t>を作り、仮想的なスイッチにつなげる。このつながる先は「コンテナの誰か」だが、同じスイッチにつながっていることが基本的に大前提である。</a:t>
            </a:r>
            <a:endParaRPr lang="en-US" altLang="ja-JP" dirty="0"/>
          </a:p>
          <a:p>
            <a:pPr lvl="1"/>
            <a:r>
              <a:rPr lang="ja-JP" altLang="en-US" dirty="0"/>
              <a:t>だって物理的に</a:t>
            </a:r>
            <a:r>
              <a:rPr lang="en-US" altLang="ja-JP" dirty="0"/>
              <a:t>test</a:t>
            </a:r>
            <a:r>
              <a:rPr lang="ja-JP" altLang="en-US" dirty="0"/>
              <a:t>と</a:t>
            </a:r>
            <a:r>
              <a:rPr lang="en-US" altLang="ja-JP" dirty="0"/>
              <a:t>docker0</a:t>
            </a:r>
            <a:r>
              <a:rPr lang="ja-JP" altLang="en-US" dirty="0"/>
              <a:t>ネットワーク間に接続がないのだから当たり前だ。</a:t>
            </a:r>
            <a:endParaRPr lang="en-US" altLang="ja-JP" dirty="0"/>
          </a:p>
        </p:txBody>
      </p:sp>
    </p:spTree>
    <p:extLst>
      <p:ext uri="{BB962C8B-B14F-4D97-AF65-F5344CB8AC3E}">
        <p14:creationId xmlns:p14="http://schemas.microsoft.com/office/powerpoint/2010/main" val="148006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kumimoji="1" lang="en-US" altLang="ja-JP" dirty="0"/>
              <a:t>OS</a:t>
            </a:r>
            <a:r>
              <a:rPr kumimoji="1" lang="ja-JP" altLang="en-US" dirty="0"/>
              <a:t>のところでつながってるじゃないか！</a:t>
            </a:r>
          </a:p>
        </p:txBody>
      </p:sp>
      <p:sp>
        <p:nvSpPr>
          <p:cNvPr id="3" name="コンテンツ プレースホルダー 2">
            <a:extLst>
              <a:ext uri="{FF2B5EF4-FFF2-40B4-BE49-F238E27FC236}">
                <a16:creationId xmlns:a16="http://schemas.microsoft.com/office/drawing/2014/main" id="{22B80C8C-1BEC-33AF-9884-0F0C2073FB1C}"/>
              </a:ext>
            </a:extLst>
          </p:cNvPr>
          <p:cNvSpPr>
            <a:spLocks noGrp="1"/>
          </p:cNvSpPr>
          <p:nvPr>
            <p:ph idx="1"/>
          </p:nvPr>
        </p:nvSpPr>
        <p:spPr/>
        <p:txBody>
          <a:bodyPr/>
          <a:lstStyle/>
          <a:p>
            <a:r>
              <a:rPr lang="ja-JP" altLang="en-US" dirty="0"/>
              <a:t>たまにこういうことを言い出す人がいるかもしれない。</a:t>
            </a:r>
            <a:endParaRPr lang="en-US" altLang="ja-JP" dirty="0"/>
          </a:p>
          <a:p>
            <a:r>
              <a:rPr lang="ja-JP" altLang="en-US" dirty="0"/>
              <a:t>その人は、まず、機械、というものが「人間がなんとなく理解できる」ものを理解してくれない、ということと、機械に融通なんて効くわけがない、ということ、そして、なによりも「指示してもいないことを勝手に機械がやらかすようになったら世界が終わる」ということをまずはきちんと理解しよう。</a:t>
            </a:r>
            <a:endParaRPr lang="en-US" altLang="ja-JP" dirty="0"/>
          </a:p>
          <a:p>
            <a:endParaRPr lang="en-US" altLang="ja-JP" dirty="0"/>
          </a:p>
          <a:p>
            <a:r>
              <a:rPr lang="en-US" altLang="ja-JP" dirty="0"/>
              <a:t>OS</a:t>
            </a:r>
            <a:r>
              <a:rPr lang="ja-JP" altLang="en-US" dirty="0"/>
              <a:t>のところでつながっているのは</a:t>
            </a:r>
            <a:endParaRPr lang="en-US" altLang="ja-JP" dirty="0"/>
          </a:p>
          <a:p>
            <a:pPr lvl="1"/>
            <a:r>
              <a:rPr lang="en-US" altLang="ja-JP" dirty="0"/>
              <a:t>OS</a:t>
            </a:r>
            <a:r>
              <a:rPr lang="ja-JP" altLang="en-US" dirty="0"/>
              <a:t>と「</a:t>
            </a:r>
            <a:r>
              <a:rPr lang="en-US" altLang="ja-JP" dirty="0"/>
              <a:t>docker0</a:t>
            </a:r>
            <a:r>
              <a:rPr lang="ja-JP" altLang="en-US" dirty="0"/>
              <a:t>」をつなぐ</a:t>
            </a:r>
            <a:endParaRPr lang="en-US" altLang="ja-JP" dirty="0"/>
          </a:p>
          <a:p>
            <a:pPr lvl="1"/>
            <a:r>
              <a:rPr lang="en-US" altLang="ja-JP" dirty="0"/>
              <a:t>OS</a:t>
            </a:r>
            <a:r>
              <a:rPr lang="ja-JP" altLang="en-US" dirty="0"/>
              <a:t>と「</a:t>
            </a:r>
            <a:r>
              <a:rPr lang="en-US" altLang="ja-JP" dirty="0"/>
              <a:t>test</a:t>
            </a:r>
            <a:r>
              <a:rPr lang="ja-JP" altLang="en-US" dirty="0"/>
              <a:t>」をつなぐ</a:t>
            </a:r>
            <a:endParaRPr lang="en-US" altLang="ja-JP" dirty="0"/>
          </a:p>
          <a:p>
            <a:r>
              <a:rPr lang="ja-JP" altLang="en-US" dirty="0"/>
              <a:t>であって、いつどこで誰が「</a:t>
            </a:r>
            <a:r>
              <a:rPr lang="en-US" altLang="ja-JP" dirty="0"/>
              <a:t>test</a:t>
            </a:r>
            <a:r>
              <a:rPr lang="ja-JP" altLang="en-US" dirty="0"/>
              <a:t>」と「</a:t>
            </a:r>
            <a:r>
              <a:rPr lang="en-US" altLang="ja-JP" dirty="0"/>
              <a:t>docker0</a:t>
            </a:r>
            <a:r>
              <a:rPr lang="ja-JP" altLang="en-US" dirty="0"/>
              <a:t>」をつなぐということをしたというのだ？？？</a:t>
            </a:r>
            <a:endParaRPr lang="en-US" altLang="ja-JP" dirty="0"/>
          </a:p>
        </p:txBody>
      </p:sp>
    </p:spTree>
    <p:extLst>
      <p:ext uri="{BB962C8B-B14F-4D97-AF65-F5344CB8AC3E}">
        <p14:creationId xmlns:p14="http://schemas.microsoft.com/office/powerpoint/2010/main" val="37065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kumimoji="1" lang="en-US" altLang="ja-JP" dirty="0"/>
              <a:t>OS</a:t>
            </a:r>
            <a:r>
              <a:rPr kumimoji="1" lang="ja-JP" altLang="en-US" dirty="0"/>
              <a:t>のところで起きていること</a:t>
            </a:r>
          </a:p>
        </p:txBody>
      </p:sp>
      <p:sp>
        <p:nvSpPr>
          <p:cNvPr id="6" name="正方形/長方形 5">
            <a:extLst>
              <a:ext uri="{FF2B5EF4-FFF2-40B4-BE49-F238E27FC236}">
                <a16:creationId xmlns:a16="http://schemas.microsoft.com/office/drawing/2014/main" id="{D66D553A-14A4-B9F9-5816-AC84C686B9F3}"/>
              </a:ext>
            </a:extLst>
          </p:cNvPr>
          <p:cNvSpPr/>
          <p:nvPr/>
        </p:nvSpPr>
        <p:spPr>
          <a:xfrm>
            <a:off x="1219373" y="3226945"/>
            <a:ext cx="2753961" cy="3825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ネットワークアクセス層</a:t>
            </a:r>
            <a:endParaRPr kumimoji="1" lang="en-US" altLang="ja-JP" dirty="0"/>
          </a:p>
        </p:txBody>
      </p:sp>
      <p:sp>
        <p:nvSpPr>
          <p:cNvPr id="7" name="正方形/長方形 6">
            <a:extLst>
              <a:ext uri="{FF2B5EF4-FFF2-40B4-BE49-F238E27FC236}">
                <a16:creationId xmlns:a16="http://schemas.microsoft.com/office/drawing/2014/main" id="{0C6E550B-432C-FFD5-4AE3-8F4C4E19AE97}"/>
              </a:ext>
            </a:extLst>
          </p:cNvPr>
          <p:cNvSpPr/>
          <p:nvPr/>
        </p:nvSpPr>
        <p:spPr>
          <a:xfrm>
            <a:off x="1219372" y="2860831"/>
            <a:ext cx="2753961" cy="3825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インターネット層</a:t>
            </a:r>
          </a:p>
        </p:txBody>
      </p:sp>
      <p:sp>
        <p:nvSpPr>
          <p:cNvPr id="8" name="正方形/長方形 7">
            <a:extLst>
              <a:ext uri="{FF2B5EF4-FFF2-40B4-BE49-F238E27FC236}">
                <a16:creationId xmlns:a16="http://schemas.microsoft.com/office/drawing/2014/main" id="{252BC4AF-84E0-ECCD-6D15-5CF7AE502FED}"/>
              </a:ext>
            </a:extLst>
          </p:cNvPr>
          <p:cNvSpPr/>
          <p:nvPr/>
        </p:nvSpPr>
        <p:spPr>
          <a:xfrm>
            <a:off x="1219372" y="2480993"/>
            <a:ext cx="2753961" cy="3935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トランスポート層</a:t>
            </a:r>
          </a:p>
        </p:txBody>
      </p:sp>
      <p:sp>
        <p:nvSpPr>
          <p:cNvPr id="9" name="正方形/長方形 8">
            <a:extLst>
              <a:ext uri="{FF2B5EF4-FFF2-40B4-BE49-F238E27FC236}">
                <a16:creationId xmlns:a16="http://schemas.microsoft.com/office/drawing/2014/main" id="{FD73A0DB-133F-A8F7-77AD-7AEDE1F00583}"/>
              </a:ext>
            </a:extLst>
          </p:cNvPr>
          <p:cNvSpPr/>
          <p:nvPr/>
        </p:nvSpPr>
        <p:spPr>
          <a:xfrm>
            <a:off x="1219372" y="2079255"/>
            <a:ext cx="2753961" cy="3935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アプリケーション層</a:t>
            </a:r>
          </a:p>
        </p:txBody>
      </p:sp>
      <p:sp>
        <p:nvSpPr>
          <p:cNvPr id="16" name="四角形: 角を丸くする 15">
            <a:extLst>
              <a:ext uri="{FF2B5EF4-FFF2-40B4-BE49-F238E27FC236}">
                <a16:creationId xmlns:a16="http://schemas.microsoft.com/office/drawing/2014/main" id="{26F59D15-8317-015D-1943-67D384037B5E}"/>
              </a:ext>
            </a:extLst>
          </p:cNvPr>
          <p:cNvSpPr/>
          <p:nvPr/>
        </p:nvSpPr>
        <p:spPr>
          <a:xfrm>
            <a:off x="1086518" y="3601579"/>
            <a:ext cx="10366928" cy="5027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t>OS</a:t>
            </a:r>
            <a:endParaRPr kumimoji="1" lang="ja-JP" altLang="en-US" dirty="0"/>
          </a:p>
        </p:txBody>
      </p:sp>
      <p:sp>
        <p:nvSpPr>
          <p:cNvPr id="23" name="四角形: 角を丸くする 22">
            <a:extLst>
              <a:ext uri="{FF2B5EF4-FFF2-40B4-BE49-F238E27FC236}">
                <a16:creationId xmlns:a16="http://schemas.microsoft.com/office/drawing/2014/main" id="{D85161FA-3A0F-3D78-4482-B7322F04333D}"/>
              </a:ext>
            </a:extLst>
          </p:cNvPr>
          <p:cNvSpPr/>
          <p:nvPr/>
        </p:nvSpPr>
        <p:spPr>
          <a:xfrm>
            <a:off x="1086518" y="4104327"/>
            <a:ext cx="10366928" cy="5027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ホスト</a:t>
            </a:r>
          </a:p>
        </p:txBody>
      </p:sp>
      <p:sp>
        <p:nvSpPr>
          <p:cNvPr id="24" name="四角形: 角を丸くする 23">
            <a:extLst>
              <a:ext uri="{FF2B5EF4-FFF2-40B4-BE49-F238E27FC236}">
                <a16:creationId xmlns:a16="http://schemas.microsoft.com/office/drawing/2014/main" id="{ACF0E75E-B7E8-804F-E2CB-94148C7F7FA3}"/>
              </a:ext>
            </a:extLst>
          </p:cNvPr>
          <p:cNvSpPr/>
          <p:nvPr/>
        </p:nvSpPr>
        <p:spPr>
          <a:xfrm>
            <a:off x="1853902" y="4375798"/>
            <a:ext cx="1496830" cy="502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仮想</a:t>
            </a:r>
            <a:r>
              <a:rPr kumimoji="1" lang="en-US" altLang="ja-JP" dirty="0"/>
              <a:t>NIC</a:t>
            </a:r>
            <a:endParaRPr kumimoji="1" lang="ja-JP" altLang="en-US" dirty="0"/>
          </a:p>
        </p:txBody>
      </p:sp>
      <p:sp>
        <p:nvSpPr>
          <p:cNvPr id="25" name="四角形: 角を丸くする 24">
            <a:extLst>
              <a:ext uri="{FF2B5EF4-FFF2-40B4-BE49-F238E27FC236}">
                <a16:creationId xmlns:a16="http://schemas.microsoft.com/office/drawing/2014/main" id="{2E4EEEAB-031C-9188-EA4D-D7CFEED85835}"/>
              </a:ext>
            </a:extLst>
          </p:cNvPr>
          <p:cNvSpPr/>
          <p:nvPr/>
        </p:nvSpPr>
        <p:spPr>
          <a:xfrm>
            <a:off x="9120279" y="4355701"/>
            <a:ext cx="1496830" cy="502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仮想</a:t>
            </a:r>
            <a:r>
              <a:rPr kumimoji="1" lang="en-US" altLang="ja-JP" dirty="0"/>
              <a:t>NIC</a:t>
            </a:r>
            <a:endParaRPr kumimoji="1" lang="ja-JP" altLang="en-US" dirty="0"/>
          </a:p>
        </p:txBody>
      </p:sp>
      <p:sp>
        <p:nvSpPr>
          <p:cNvPr id="26" name="四角形: 角を丸くする 25">
            <a:extLst>
              <a:ext uri="{FF2B5EF4-FFF2-40B4-BE49-F238E27FC236}">
                <a16:creationId xmlns:a16="http://schemas.microsoft.com/office/drawing/2014/main" id="{AF8D54BD-2F90-9BC5-21B9-FD9C0C18CBA5}"/>
              </a:ext>
            </a:extLst>
          </p:cNvPr>
          <p:cNvSpPr/>
          <p:nvPr/>
        </p:nvSpPr>
        <p:spPr>
          <a:xfrm>
            <a:off x="1388395" y="5380059"/>
            <a:ext cx="2491154" cy="3493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Docker0</a:t>
            </a:r>
            <a:r>
              <a:rPr kumimoji="1" lang="ja-JP" altLang="en-US" dirty="0"/>
              <a:t>スイッチ</a:t>
            </a:r>
          </a:p>
        </p:txBody>
      </p:sp>
      <p:sp>
        <p:nvSpPr>
          <p:cNvPr id="27" name="四角形: 角を丸くする 26">
            <a:extLst>
              <a:ext uri="{FF2B5EF4-FFF2-40B4-BE49-F238E27FC236}">
                <a16:creationId xmlns:a16="http://schemas.microsoft.com/office/drawing/2014/main" id="{F806053E-CA97-1B4A-7B82-1D3C95068DFE}"/>
              </a:ext>
            </a:extLst>
          </p:cNvPr>
          <p:cNvSpPr/>
          <p:nvPr/>
        </p:nvSpPr>
        <p:spPr>
          <a:xfrm>
            <a:off x="8623117" y="5401518"/>
            <a:ext cx="2491154" cy="3493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test</a:t>
            </a:r>
            <a:r>
              <a:rPr kumimoji="1" lang="ja-JP" altLang="en-US" dirty="0"/>
              <a:t>スイッチ</a:t>
            </a:r>
          </a:p>
        </p:txBody>
      </p:sp>
      <p:sp>
        <p:nvSpPr>
          <p:cNvPr id="28" name="正方形/長方形 27">
            <a:extLst>
              <a:ext uri="{FF2B5EF4-FFF2-40B4-BE49-F238E27FC236}">
                <a16:creationId xmlns:a16="http://schemas.microsoft.com/office/drawing/2014/main" id="{2C43FCA2-97EF-5D7F-7D58-6FE5C5A02750}"/>
              </a:ext>
            </a:extLst>
          </p:cNvPr>
          <p:cNvSpPr/>
          <p:nvPr/>
        </p:nvSpPr>
        <p:spPr>
          <a:xfrm>
            <a:off x="8489264" y="3202230"/>
            <a:ext cx="2753961" cy="3825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ネットワークアクセス層</a:t>
            </a:r>
            <a:endParaRPr kumimoji="1" lang="en-US" altLang="ja-JP" dirty="0"/>
          </a:p>
        </p:txBody>
      </p:sp>
      <p:sp>
        <p:nvSpPr>
          <p:cNvPr id="29" name="正方形/長方形 28">
            <a:extLst>
              <a:ext uri="{FF2B5EF4-FFF2-40B4-BE49-F238E27FC236}">
                <a16:creationId xmlns:a16="http://schemas.microsoft.com/office/drawing/2014/main" id="{2EC1A4D3-C39C-57F8-A4CC-1924A5DF71C2}"/>
              </a:ext>
            </a:extLst>
          </p:cNvPr>
          <p:cNvSpPr/>
          <p:nvPr/>
        </p:nvSpPr>
        <p:spPr>
          <a:xfrm>
            <a:off x="8489263" y="2836116"/>
            <a:ext cx="2753961" cy="3825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インターネット層</a:t>
            </a:r>
          </a:p>
        </p:txBody>
      </p:sp>
      <p:sp>
        <p:nvSpPr>
          <p:cNvPr id="30" name="正方形/長方形 29">
            <a:extLst>
              <a:ext uri="{FF2B5EF4-FFF2-40B4-BE49-F238E27FC236}">
                <a16:creationId xmlns:a16="http://schemas.microsoft.com/office/drawing/2014/main" id="{6428C39C-7E91-7410-F1C4-B7F7F3B3F79A}"/>
              </a:ext>
            </a:extLst>
          </p:cNvPr>
          <p:cNvSpPr/>
          <p:nvPr/>
        </p:nvSpPr>
        <p:spPr>
          <a:xfrm>
            <a:off x="8489263" y="2456278"/>
            <a:ext cx="2753961" cy="3935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トランスポート層</a:t>
            </a:r>
          </a:p>
        </p:txBody>
      </p:sp>
      <p:sp>
        <p:nvSpPr>
          <p:cNvPr id="31" name="正方形/長方形 30">
            <a:extLst>
              <a:ext uri="{FF2B5EF4-FFF2-40B4-BE49-F238E27FC236}">
                <a16:creationId xmlns:a16="http://schemas.microsoft.com/office/drawing/2014/main" id="{B02E75CE-46B1-52A1-721F-F113FC3E86EA}"/>
              </a:ext>
            </a:extLst>
          </p:cNvPr>
          <p:cNvSpPr/>
          <p:nvPr/>
        </p:nvSpPr>
        <p:spPr>
          <a:xfrm>
            <a:off x="8489263" y="2054540"/>
            <a:ext cx="2753961" cy="3935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アプリケーション層</a:t>
            </a:r>
          </a:p>
        </p:txBody>
      </p:sp>
      <p:cxnSp>
        <p:nvCxnSpPr>
          <p:cNvPr id="33" name="直線コネクタ 32">
            <a:extLst>
              <a:ext uri="{FF2B5EF4-FFF2-40B4-BE49-F238E27FC236}">
                <a16:creationId xmlns:a16="http://schemas.microsoft.com/office/drawing/2014/main" id="{3D90F0EA-F65A-19B6-4C4A-40FAA7FF6E34}"/>
              </a:ext>
            </a:extLst>
          </p:cNvPr>
          <p:cNvCxnSpPr>
            <a:cxnSpLocks/>
            <a:stCxn id="6" idx="2"/>
            <a:endCxn id="24" idx="0"/>
          </p:cNvCxnSpPr>
          <p:nvPr/>
        </p:nvCxnSpPr>
        <p:spPr>
          <a:xfrm>
            <a:off x="2596354" y="3609537"/>
            <a:ext cx="5963" cy="76626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D74FD770-82AB-C906-07AB-DA068F6DA46A}"/>
              </a:ext>
            </a:extLst>
          </p:cNvPr>
          <p:cNvCxnSpPr>
            <a:cxnSpLocks/>
            <a:stCxn id="28" idx="2"/>
            <a:endCxn id="25" idx="0"/>
          </p:cNvCxnSpPr>
          <p:nvPr/>
        </p:nvCxnSpPr>
        <p:spPr>
          <a:xfrm>
            <a:off x="9866245" y="3584822"/>
            <a:ext cx="2449" cy="77087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9" name="矢印: 上下 38">
            <a:extLst>
              <a:ext uri="{FF2B5EF4-FFF2-40B4-BE49-F238E27FC236}">
                <a16:creationId xmlns:a16="http://schemas.microsoft.com/office/drawing/2014/main" id="{716F5E39-5A6E-19D8-4C47-1E1FA3FF21E7}"/>
              </a:ext>
            </a:extLst>
          </p:cNvPr>
          <p:cNvSpPr/>
          <p:nvPr/>
        </p:nvSpPr>
        <p:spPr>
          <a:xfrm>
            <a:off x="2355305" y="4795187"/>
            <a:ext cx="492370" cy="651665"/>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0" name="矢印: 上下 39">
            <a:extLst>
              <a:ext uri="{FF2B5EF4-FFF2-40B4-BE49-F238E27FC236}">
                <a16:creationId xmlns:a16="http://schemas.microsoft.com/office/drawing/2014/main" id="{3D5A4FBF-122D-8FB8-C5C9-E3ABED577879}"/>
              </a:ext>
            </a:extLst>
          </p:cNvPr>
          <p:cNvSpPr/>
          <p:nvPr/>
        </p:nvSpPr>
        <p:spPr>
          <a:xfrm>
            <a:off x="9620058" y="4815549"/>
            <a:ext cx="492370" cy="651665"/>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E7421A1C-FBF5-0BA6-70BA-A9D3B3122428}"/>
              </a:ext>
            </a:extLst>
          </p:cNvPr>
          <p:cNvSpPr/>
          <p:nvPr/>
        </p:nvSpPr>
        <p:spPr>
          <a:xfrm>
            <a:off x="4255477" y="2328320"/>
            <a:ext cx="1689088" cy="7737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コンテナ１</a:t>
            </a:r>
          </a:p>
        </p:txBody>
      </p:sp>
      <p:sp>
        <p:nvSpPr>
          <p:cNvPr id="42" name="四角形: 角を丸くする 41">
            <a:extLst>
              <a:ext uri="{FF2B5EF4-FFF2-40B4-BE49-F238E27FC236}">
                <a16:creationId xmlns:a16="http://schemas.microsoft.com/office/drawing/2014/main" id="{1E3A4596-4F56-BD4E-0703-20C95EFC7022}"/>
              </a:ext>
            </a:extLst>
          </p:cNvPr>
          <p:cNvSpPr/>
          <p:nvPr/>
        </p:nvSpPr>
        <p:spPr>
          <a:xfrm>
            <a:off x="4351607" y="3122763"/>
            <a:ext cx="1496830" cy="5027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仮想</a:t>
            </a:r>
            <a:r>
              <a:rPr kumimoji="1" lang="en-US" altLang="ja-JP" dirty="0"/>
              <a:t>NIC</a:t>
            </a:r>
            <a:endParaRPr kumimoji="1" lang="ja-JP" altLang="en-US" dirty="0"/>
          </a:p>
        </p:txBody>
      </p:sp>
      <p:sp>
        <p:nvSpPr>
          <p:cNvPr id="43" name="四角形: 角を丸くする 42">
            <a:extLst>
              <a:ext uri="{FF2B5EF4-FFF2-40B4-BE49-F238E27FC236}">
                <a16:creationId xmlns:a16="http://schemas.microsoft.com/office/drawing/2014/main" id="{BE3F6768-884A-E591-1198-051E12532A64}"/>
              </a:ext>
            </a:extLst>
          </p:cNvPr>
          <p:cNvSpPr/>
          <p:nvPr/>
        </p:nvSpPr>
        <p:spPr>
          <a:xfrm>
            <a:off x="4351607" y="4352577"/>
            <a:ext cx="1496830" cy="502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仮想</a:t>
            </a:r>
            <a:r>
              <a:rPr kumimoji="1" lang="en-US" altLang="ja-JP" dirty="0"/>
              <a:t>NIC</a:t>
            </a:r>
            <a:endParaRPr kumimoji="1" lang="ja-JP" altLang="en-US" dirty="0"/>
          </a:p>
        </p:txBody>
      </p:sp>
      <p:cxnSp>
        <p:nvCxnSpPr>
          <p:cNvPr id="45" name="直線コネクタ 44">
            <a:extLst>
              <a:ext uri="{FF2B5EF4-FFF2-40B4-BE49-F238E27FC236}">
                <a16:creationId xmlns:a16="http://schemas.microsoft.com/office/drawing/2014/main" id="{D7D842D5-ACE0-3C89-FF54-3CFF009778B4}"/>
              </a:ext>
            </a:extLst>
          </p:cNvPr>
          <p:cNvCxnSpPr>
            <a:stCxn id="42" idx="2"/>
            <a:endCxn id="43" idx="0"/>
          </p:cNvCxnSpPr>
          <p:nvPr/>
        </p:nvCxnSpPr>
        <p:spPr>
          <a:xfrm>
            <a:off x="5100022" y="3625511"/>
            <a:ext cx="0" cy="727066"/>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DB348786-F684-2635-DA02-579E2032038D}"/>
              </a:ext>
            </a:extLst>
          </p:cNvPr>
          <p:cNvSpPr txBox="1"/>
          <p:nvPr/>
        </p:nvSpPr>
        <p:spPr>
          <a:xfrm>
            <a:off x="3910786" y="3832856"/>
            <a:ext cx="2185214" cy="369332"/>
          </a:xfrm>
          <a:prstGeom prst="rect">
            <a:avLst/>
          </a:prstGeom>
          <a:solidFill>
            <a:schemeClr val="bg1">
              <a:alpha val="50000"/>
            </a:schemeClr>
          </a:solidFill>
        </p:spPr>
        <p:txBody>
          <a:bodyPr wrap="none" rtlCol="0">
            <a:spAutoFit/>
          </a:bodyPr>
          <a:lstStyle/>
          <a:p>
            <a:r>
              <a:rPr kumimoji="1" lang="ja-JP" altLang="en-US" dirty="0"/>
              <a:t>同じもの</a:t>
            </a:r>
            <a:r>
              <a:rPr kumimoji="1" lang="en-US" altLang="ja-JP" dirty="0"/>
              <a:t>(</a:t>
            </a:r>
            <a:r>
              <a:rPr kumimoji="1" lang="ja-JP" altLang="en-US" dirty="0"/>
              <a:t>ブリッジ</a:t>
            </a:r>
            <a:r>
              <a:rPr kumimoji="1" lang="en-US" altLang="ja-JP" dirty="0"/>
              <a:t>)</a:t>
            </a:r>
            <a:endParaRPr kumimoji="1" lang="ja-JP" altLang="en-US" dirty="0"/>
          </a:p>
        </p:txBody>
      </p:sp>
      <p:sp>
        <p:nvSpPr>
          <p:cNvPr id="47" name="矢印: 二方向 46">
            <a:extLst>
              <a:ext uri="{FF2B5EF4-FFF2-40B4-BE49-F238E27FC236}">
                <a16:creationId xmlns:a16="http://schemas.microsoft.com/office/drawing/2014/main" id="{67B45CFD-ADE6-EC00-6DA5-51044994DAD8}"/>
              </a:ext>
            </a:extLst>
          </p:cNvPr>
          <p:cNvSpPr/>
          <p:nvPr/>
        </p:nvSpPr>
        <p:spPr>
          <a:xfrm>
            <a:off x="3879549" y="4878546"/>
            <a:ext cx="1454451" cy="872361"/>
          </a:xfrm>
          <a:prstGeom prst="lef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094BC4A0-1743-43A0-54B8-BC075A52CAFF}"/>
              </a:ext>
            </a:extLst>
          </p:cNvPr>
          <p:cNvSpPr/>
          <p:nvPr/>
        </p:nvSpPr>
        <p:spPr>
          <a:xfrm>
            <a:off x="4443747" y="2931736"/>
            <a:ext cx="1312548" cy="2942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a:t>TCP</a:t>
            </a:r>
            <a:r>
              <a:rPr kumimoji="1" lang="ja-JP" altLang="en-US" sz="1400" dirty="0"/>
              <a:t>スタック</a:t>
            </a:r>
          </a:p>
        </p:txBody>
      </p:sp>
    </p:spTree>
    <p:extLst>
      <p:ext uri="{BB962C8B-B14F-4D97-AF65-F5344CB8AC3E}">
        <p14:creationId xmlns:p14="http://schemas.microsoft.com/office/powerpoint/2010/main" val="53509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kumimoji="1" lang="en-US" altLang="ja-JP" dirty="0"/>
              <a:t>Docker network create</a:t>
            </a:r>
            <a:r>
              <a:rPr kumimoji="1" lang="ja-JP" altLang="en-US" dirty="0"/>
              <a:t>のやってること</a:t>
            </a:r>
          </a:p>
        </p:txBody>
      </p:sp>
      <p:sp>
        <p:nvSpPr>
          <p:cNvPr id="3" name="コンテンツ プレースホルダー 2">
            <a:extLst>
              <a:ext uri="{FF2B5EF4-FFF2-40B4-BE49-F238E27FC236}">
                <a16:creationId xmlns:a16="http://schemas.microsoft.com/office/drawing/2014/main" id="{22B80C8C-1BEC-33AF-9884-0F0C2073FB1C}"/>
              </a:ext>
            </a:extLst>
          </p:cNvPr>
          <p:cNvSpPr>
            <a:spLocks noGrp="1"/>
          </p:cNvSpPr>
          <p:nvPr>
            <p:ph idx="1"/>
          </p:nvPr>
        </p:nvSpPr>
        <p:spPr/>
        <p:txBody>
          <a:bodyPr/>
          <a:lstStyle/>
          <a:p>
            <a:r>
              <a:rPr lang="en-US" altLang="ja-JP" dirty="0"/>
              <a:t>Docker network create test</a:t>
            </a:r>
            <a:r>
              <a:rPr lang="ja-JP" altLang="en-US" dirty="0"/>
              <a:t>を実行したときに起きること</a:t>
            </a:r>
            <a:endParaRPr lang="en-US" altLang="ja-JP" dirty="0"/>
          </a:p>
          <a:p>
            <a:pPr lvl="1"/>
            <a:r>
              <a:rPr lang="en-US" altLang="ja-JP" dirty="0"/>
              <a:t>test</a:t>
            </a:r>
            <a:r>
              <a:rPr lang="ja-JP" altLang="en-US" dirty="0"/>
              <a:t>ネットワーク（スイッチ）を作成する</a:t>
            </a:r>
            <a:endParaRPr lang="en-US" altLang="ja-JP" dirty="0"/>
          </a:p>
          <a:p>
            <a:pPr lvl="1"/>
            <a:r>
              <a:rPr lang="en-US" altLang="ja-JP" dirty="0"/>
              <a:t>OS</a:t>
            </a:r>
            <a:r>
              <a:rPr lang="ja-JP" altLang="en-US" dirty="0"/>
              <a:t>に仮想</a:t>
            </a:r>
            <a:r>
              <a:rPr lang="en-US" altLang="ja-JP" dirty="0"/>
              <a:t>NIC</a:t>
            </a:r>
            <a:r>
              <a:rPr lang="ja-JP" altLang="en-US" dirty="0"/>
              <a:t>を一つ作る</a:t>
            </a:r>
            <a:endParaRPr lang="en-US" altLang="ja-JP" dirty="0"/>
          </a:p>
          <a:p>
            <a:pPr lvl="1"/>
            <a:r>
              <a:rPr lang="ja-JP" altLang="en-US" dirty="0"/>
              <a:t>この仮想</a:t>
            </a:r>
            <a:r>
              <a:rPr lang="en-US" altLang="ja-JP" dirty="0"/>
              <a:t>NIC</a:t>
            </a:r>
            <a:r>
              <a:rPr lang="ja-JP" altLang="en-US" dirty="0"/>
              <a:t>と</a:t>
            </a:r>
            <a:r>
              <a:rPr lang="en-US" altLang="ja-JP" dirty="0"/>
              <a:t>Docker0</a:t>
            </a:r>
            <a:r>
              <a:rPr lang="ja-JP" altLang="en-US" dirty="0"/>
              <a:t>ネットワークをケーブルでつなぐ。</a:t>
            </a:r>
            <a:endParaRPr lang="en-US" altLang="ja-JP" dirty="0"/>
          </a:p>
          <a:p>
            <a:endParaRPr lang="en-US" altLang="ja-JP" dirty="0"/>
          </a:p>
          <a:p>
            <a:r>
              <a:rPr lang="ja-JP" altLang="en-US" dirty="0"/>
              <a:t>ここまでだ。</a:t>
            </a:r>
            <a:endParaRPr lang="en-US" altLang="ja-JP" dirty="0"/>
          </a:p>
          <a:p>
            <a:r>
              <a:rPr lang="ja-JP" altLang="en-US" dirty="0"/>
              <a:t>この中のどこに　</a:t>
            </a:r>
            <a:r>
              <a:rPr lang="en-US" altLang="ja-JP" dirty="0"/>
              <a:t>docker0</a:t>
            </a:r>
            <a:r>
              <a:rPr lang="ja-JP" altLang="en-US" dirty="0"/>
              <a:t>とつなぐ、という言葉があるだろうか？</a:t>
            </a:r>
            <a:endParaRPr lang="en-US" altLang="ja-JP" dirty="0"/>
          </a:p>
          <a:p>
            <a:pPr lvl="1"/>
            <a:r>
              <a:rPr lang="ja-JP" altLang="en-US" dirty="0"/>
              <a:t>そもそもそんな指示がどこで出た？</a:t>
            </a:r>
            <a:endParaRPr lang="en-US" altLang="ja-JP" dirty="0"/>
          </a:p>
        </p:txBody>
      </p:sp>
    </p:spTree>
    <p:extLst>
      <p:ext uri="{BB962C8B-B14F-4D97-AF65-F5344CB8AC3E}">
        <p14:creationId xmlns:p14="http://schemas.microsoft.com/office/powerpoint/2010/main" val="5844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lang="ja-JP" altLang="en-US" dirty="0"/>
              <a:t>ネットワークアクセス層２</a:t>
            </a:r>
            <a:endParaRPr kumimoji="1" lang="ja-JP" altLang="en-US" dirty="0"/>
          </a:p>
        </p:txBody>
      </p:sp>
      <p:sp>
        <p:nvSpPr>
          <p:cNvPr id="10" name="コンテンツ プレースホルダー 2">
            <a:extLst>
              <a:ext uri="{FF2B5EF4-FFF2-40B4-BE49-F238E27FC236}">
                <a16:creationId xmlns:a16="http://schemas.microsoft.com/office/drawing/2014/main" id="{9E95718D-460D-C900-DB0F-3105B8A71B37}"/>
              </a:ext>
            </a:extLst>
          </p:cNvPr>
          <p:cNvSpPr txBox="1">
            <a:spLocks/>
          </p:cNvSpPr>
          <p:nvPr/>
        </p:nvSpPr>
        <p:spPr>
          <a:xfrm>
            <a:off x="1086523" y="1981201"/>
            <a:ext cx="9810078" cy="403232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a:lstStyle>
          <a:p>
            <a:r>
              <a:rPr lang="ja-JP" altLang="en-US" dirty="0"/>
              <a:t>ネットワークアクセス層における重要な要素としては、「通信する相手と同じネットワークアクセス層で接続しなければならない」という至極当たり前のことです。</a:t>
            </a:r>
            <a:endParaRPr lang="en-US" altLang="ja-JP" dirty="0"/>
          </a:p>
          <a:p>
            <a:r>
              <a:rPr lang="ja-JP" altLang="en-US" dirty="0"/>
              <a:t>例えば</a:t>
            </a:r>
            <a:r>
              <a:rPr lang="en-US" altLang="ja-JP" dirty="0"/>
              <a:t>PPP</a:t>
            </a:r>
            <a:r>
              <a:rPr lang="ja-JP" altLang="en-US" dirty="0"/>
              <a:t>リンクを生成するネットワークインターフェースを</a:t>
            </a:r>
            <a:r>
              <a:rPr lang="en-US" altLang="ja-JP" dirty="0"/>
              <a:t>Ethernet</a:t>
            </a:r>
            <a:r>
              <a:rPr lang="ja-JP" altLang="en-US" dirty="0"/>
              <a:t>のハブに接続することはできません。</a:t>
            </a:r>
            <a:endParaRPr lang="en-US" altLang="ja-JP" dirty="0"/>
          </a:p>
          <a:p>
            <a:pPr lvl="1"/>
            <a:r>
              <a:rPr lang="en-US" altLang="ja-JP" dirty="0"/>
              <a:t>PPP</a:t>
            </a:r>
            <a:r>
              <a:rPr lang="ja-JP" altLang="en-US" dirty="0"/>
              <a:t>リンクを</a:t>
            </a:r>
            <a:r>
              <a:rPr lang="en-US" altLang="ja-JP" dirty="0"/>
              <a:t>Ethernet</a:t>
            </a:r>
            <a:r>
              <a:rPr lang="ja-JP" altLang="en-US" dirty="0"/>
              <a:t>上に形成するものが、</a:t>
            </a:r>
            <a:r>
              <a:rPr lang="en-US" altLang="ja-JP" dirty="0" err="1"/>
              <a:t>PPPoE</a:t>
            </a:r>
            <a:r>
              <a:rPr lang="ja-JP" altLang="en-US" dirty="0"/>
              <a:t>です。聞いたことくらいないですか。</a:t>
            </a:r>
            <a:endParaRPr lang="en-US" altLang="ja-JP" dirty="0"/>
          </a:p>
          <a:p>
            <a:pPr lvl="1"/>
            <a:r>
              <a:rPr lang="en-US" altLang="ja-JP" dirty="0"/>
              <a:t>PPP</a:t>
            </a:r>
            <a:r>
              <a:rPr lang="ja-JP" altLang="en-US" dirty="0"/>
              <a:t>、とは</a:t>
            </a:r>
            <a:r>
              <a:rPr lang="en-US" altLang="ja-JP" dirty="0"/>
              <a:t>Point to Point Protocol</a:t>
            </a:r>
            <a:r>
              <a:rPr lang="ja-JP" altLang="en-US" dirty="0"/>
              <a:t>のことで、電話回線やシリアルポートなどがこの</a:t>
            </a:r>
            <a:r>
              <a:rPr lang="en-US" altLang="ja-JP" dirty="0"/>
              <a:t>PPP</a:t>
            </a:r>
            <a:r>
              <a:rPr lang="ja-JP" altLang="en-US" dirty="0"/>
              <a:t>の代表格です。</a:t>
            </a:r>
            <a:endParaRPr lang="en-US" altLang="ja-JP" dirty="0"/>
          </a:p>
          <a:p>
            <a:r>
              <a:rPr lang="en-US" altLang="ja-JP" dirty="0" err="1"/>
              <a:t>WiFi</a:t>
            </a:r>
            <a:r>
              <a:rPr lang="ja-JP" altLang="en-US" dirty="0"/>
              <a:t>に代表される無線規格も、決して一つではありません。</a:t>
            </a:r>
            <a:endParaRPr lang="en-US" altLang="ja-JP" dirty="0"/>
          </a:p>
          <a:p>
            <a:pPr lvl="1"/>
            <a:r>
              <a:rPr lang="en-US" altLang="ja-JP" dirty="0"/>
              <a:t>WiFi5</a:t>
            </a:r>
            <a:r>
              <a:rPr lang="ja-JP" altLang="en-US" dirty="0"/>
              <a:t>とか</a:t>
            </a:r>
            <a:r>
              <a:rPr lang="en-US" altLang="ja-JP" dirty="0"/>
              <a:t>6</a:t>
            </a:r>
            <a:r>
              <a:rPr lang="ja-JP" altLang="en-US" dirty="0"/>
              <a:t>の違いとかではなく、そもそもパラボラアンテナで人工衛星からの電波を受けるのも無線規格です。</a:t>
            </a:r>
            <a:endParaRPr lang="en-US" altLang="ja-JP" dirty="0"/>
          </a:p>
          <a:p>
            <a:pPr lvl="1"/>
            <a:r>
              <a:rPr lang="en-US" altLang="ja-JP" dirty="0" err="1"/>
              <a:t>WiFi</a:t>
            </a:r>
            <a:r>
              <a:rPr lang="ja-JP" altLang="en-US" dirty="0"/>
              <a:t>とは</a:t>
            </a:r>
            <a:r>
              <a:rPr lang="en-US" altLang="ja-JP" dirty="0"/>
              <a:t>IEEE802.11</a:t>
            </a:r>
            <a:r>
              <a:rPr lang="ja-JP" altLang="en-US" dirty="0"/>
              <a:t>の派生規格のことを指しています。</a:t>
            </a:r>
            <a:endParaRPr lang="en-US" altLang="ja-JP" dirty="0"/>
          </a:p>
          <a:p>
            <a:pPr lvl="1"/>
            <a:r>
              <a:rPr lang="ja-JP" altLang="en-US" dirty="0"/>
              <a:t>例えば</a:t>
            </a:r>
            <a:r>
              <a:rPr lang="en-US" altLang="ja-JP" dirty="0"/>
              <a:t>LTE</a:t>
            </a:r>
            <a:r>
              <a:rPr lang="ja-JP" altLang="en-US" dirty="0"/>
              <a:t>や</a:t>
            </a:r>
            <a:r>
              <a:rPr lang="en-US" altLang="ja-JP" dirty="0"/>
              <a:t>5G</a:t>
            </a:r>
            <a:r>
              <a:rPr lang="ja-JP" altLang="en-US" dirty="0"/>
              <a:t>、</a:t>
            </a:r>
            <a:r>
              <a:rPr lang="en-US" altLang="ja-JP" dirty="0"/>
              <a:t>2.5G</a:t>
            </a:r>
            <a:r>
              <a:rPr lang="ja-JP" altLang="en-US" dirty="0"/>
              <a:t>などの移動体通信規格も無線通信規格です。</a:t>
            </a:r>
            <a:endParaRPr lang="en-US" altLang="ja-JP" dirty="0"/>
          </a:p>
          <a:p>
            <a:pPr lvl="1"/>
            <a:endParaRPr lang="en-US" altLang="ja-JP" dirty="0"/>
          </a:p>
        </p:txBody>
      </p:sp>
    </p:spTree>
    <p:extLst>
      <p:ext uri="{BB962C8B-B14F-4D97-AF65-F5344CB8AC3E}">
        <p14:creationId xmlns:p14="http://schemas.microsoft.com/office/powerpoint/2010/main" val="375761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kumimoji="1" lang="ja-JP" altLang="en-US" dirty="0"/>
              <a:t>コンテナ</a:t>
            </a:r>
            <a:r>
              <a:rPr lang="ja-JP" altLang="en-US" dirty="0"/>
              <a:t>に</a:t>
            </a:r>
            <a:r>
              <a:rPr lang="en-US" altLang="ja-JP" dirty="0"/>
              <a:t>--</a:t>
            </a:r>
            <a:r>
              <a:rPr kumimoji="1" lang="en-US" altLang="ja-JP" dirty="0"/>
              <a:t>network test</a:t>
            </a:r>
            <a:r>
              <a:rPr kumimoji="1" lang="ja-JP" altLang="en-US" dirty="0"/>
              <a:t>で指定すると起きること</a:t>
            </a:r>
          </a:p>
        </p:txBody>
      </p:sp>
      <p:sp>
        <p:nvSpPr>
          <p:cNvPr id="3" name="コンテンツ プレースホルダー 2">
            <a:extLst>
              <a:ext uri="{FF2B5EF4-FFF2-40B4-BE49-F238E27FC236}">
                <a16:creationId xmlns:a16="http://schemas.microsoft.com/office/drawing/2014/main" id="{22B80C8C-1BEC-33AF-9884-0F0C2073FB1C}"/>
              </a:ext>
            </a:extLst>
          </p:cNvPr>
          <p:cNvSpPr>
            <a:spLocks noGrp="1"/>
          </p:cNvSpPr>
          <p:nvPr>
            <p:ph idx="1"/>
          </p:nvPr>
        </p:nvSpPr>
        <p:spPr/>
        <p:txBody>
          <a:bodyPr/>
          <a:lstStyle/>
          <a:p>
            <a:r>
              <a:rPr lang="en-US" altLang="ja-JP" dirty="0"/>
              <a:t>Docker run</a:t>
            </a:r>
            <a:r>
              <a:rPr lang="ja-JP" altLang="en-US" dirty="0"/>
              <a:t>や</a:t>
            </a:r>
            <a:r>
              <a:rPr lang="en-US" altLang="ja-JP" dirty="0"/>
              <a:t>compose</a:t>
            </a:r>
            <a:r>
              <a:rPr lang="ja-JP" altLang="en-US" dirty="0"/>
              <a:t>の際に</a:t>
            </a:r>
            <a:r>
              <a:rPr lang="en-US" altLang="ja-JP" dirty="0"/>
              <a:t>network: test</a:t>
            </a:r>
            <a:r>
              <a:rPr lang="ja-JP" altLang="en-US" dirty="0"/>
              <a:t>などで指定して起きること</a:t>
            </a:r>
            <a:endParaRPr lang="en-US" altLang="ja-JP" dirty="0"/>
          </a:p>
          <a:p>
            <a:pPr lvl="1"/>
            <a:r>
              <a:rPr lang="ja-JP" altLang="en-US" dirty="0"/>
              <a:t>コンテナを作るときに、「コンテナに取り付ける仮想</a:t>
            </a:r>
            <a:r>
              <a:rPr lang="en-US" altLang="ja-JP" dirty="0"/>
              <a:t>NIC</a:t>
            </a:r>
            <a:r>
              <a:rPr lang="ja-JP" altLang="en-US" dirty="0"/>
              <a:t>を一枚作る」</a:t>
            </a:r>
            <a:endParaRPr lang="en-US" altLang="ja-JP" dirty="0"/>
          </a:p>
          <a:p>
            <a:pPr lvl="1"/>
            <a:r>
              <a:rPr lang="ja-JP" altLang="en-US" dirty="0"/>
              <a:t>その仮想</a:t>
            </a:r>
            <a:r>
              <a:rPr lang="en-US" altLang="ja-JP" dirty="0"/>
              <a:t>NIC</a:t>
            </a:r>
            <a:r>
              <a:rPr lang="ja-JP" altLang="en-US" dirty="0"/>
              <a:t>をコンテナに取り付ける</a:t>
            </a:r>
            <a:endParaRPr lang="en-US" altLang="ja-JP" dirty="0"/>
          </a:p>
          <a:p>
            <a:pPr lvl="1"/>
            <a:r>
              <a:rPr lang="ja-JP" altLang="en-US" dirty="0"/>
              <a:t>この仮想</a:t>
            </a:r>
            <a:r>
              <a:rPr lang="en-US" altLang="ja-JP" dirty="0"/>
              <a:t>NIC</a:t>
            </a:r>
            <a:r>
              <a:rPr lang="ja-JP" altLang="en-US" dirty="0"/>
              <a:t>とは、</a:t>
            </a:r>
            <a:r>
              <a:rPr lang="en-US" altLang="ja-JP" dirty="0"/>
              <a:t>OS</a:t>
            </a:r>
            <a:r>
              <a:rPr lang="ja-JP" altLang="en-US" dirty="0"/>
              <a:t>上で作成されたものとブリッジする（同じもの、くらいの感覚でよい）</a:t>
            </a:r>
            <a:endParaRPr lang="en-US" altLang="ja-JP" dirty="0"/>
          </a:p>
          <a:p>
            <a:endParaRPr lang="en-US" altLang="ja-JP" dirty="0"/>
          </a:p>
          <a:p>
            <a:r>
              <a:rPr lang="ja-JP" altLang="en-US" dirty="0"/>
              <a:t>さて、こちらもどこにも</a:t>
            </a:r>
            <a:r>
              <a:rPr lang="en-US" altLang="ja-JP" dirty="0"/>
              <a:t>docker0</a:t>
            </a:r>
            <a:r>
              <a:rPr lang="ja-JP" altLang="en-US" dirty="0"/>
              <a:t>の名前は出てこない。</a:t>
            </a:r>
            <a:endParaRPr lang="en-US" altLang="ja-JP" dirty="0"/>
          </a:p>
          <a:p>
            <a:pPr lvl="1"/>
            <a:r>
              <a:rPr lang="ja-JP" altLang="en-US" dirty="0"/>
              <a:t>もし君が「指示してもいないのに勝手に何かやってくれる」ことを期待しているならば、エンジニアとしてダメな思考である。</a:t>
            </a:r>
            <a:endParaRPr lang="en-US" altLang="ja-JP" dirty="0"/>
          </a:p>
          <a:p>
            <a:pPr lvl="1"/>
            <a:r>
              <a:rPr lang="ja-JP" altLang="en-US" dirty="0"/>
              <a:t>営業が言うのは気にもならないが、エンジニアがこれを言ったらほぼ終わり。</a:t>
            </a:r>
            <a:endParaRPr lang="en-US" altLang="ja-JP" dirty="0"/>
          </a:p>
        </p:txBody>
      </p:sp>
    </p:spTree>
    <p:extLst>
      <p:ext uri="{BB962C8B-B14F-4D97-AF65-F5344CB8AC3E}">
        <p14:creationId xmlns:p14="http://schemas.microsoft.com/office/powerpoint/2010/main" val="378621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kumimoji="1" lang="en-US" altLang="ja-JP" dirty="0"/>
              <a:t>OS</a:t>
            </a:r>
            <a:r>
              <a:rPr kumimoji="1" lang="ja-JP" altLang="en-US" dirty="0"/>
              <a:t>で合流させるためには１</a:t>
            </a:r>
          </a:p>
        </p:txBody>
      </p:sp>
      <p:sp>
        <p:nvSpPr>
          <p:cNvPr id="3" name="コンテンツ プレースホルダー 2">
            <a:extLst>
              <a:ext uri="{FF2B5EF4-FFF2-40B4-BE49-F238E27FC236}">
                <a16:creationId xmlns:a16="http://schemas.microsoft.com/office/drawing/2014/main" id="{22B80C8C-1BEC-33AF-9884-0F0C2073FB1C}"/>
              </a:ext>
            </a:extLst>
          </p:cNvPr>
          <p:cNvSpPr>
            <a:spLocks noGrp="1"/>
          </p:cNvSpPr>
          <p:nvPr>
            <p:ph idx="1"/>
          </p:nvPr>
        </p:nvSpPr>
        <p:spPr/>
        <p:txBody>
          <a:bodyPr/>
          <a:lstStyle/>
          <a:p>
            <a:r>
              <a:rPr lang="en-US" altLang="ja-JP" dirty="0"/>
              <a:t>OS</a:t>
            </a:r>
            <a:r>
              <a:rPr lang="ja-JP" altLang="en-US" dirty="0"/>
              <a:t>の中で、君が、何かの形で「</a:t>
            </a:r>
            <a:r>
              <a:rPr lang="en-US" altLang="ja-JP" dirty="0"/>
              <a:t>docker0</a:t>
            </a:r>
            <a:r>
              <a:rPr lang="ja-JP" altLang="en-US" dirty="0"/>
              <a:t>」と「</a:t>
            </a:r>
            <a:r>
              <a:rPr lang="en-US" altLang="ja-JP" dirty="0"/>
              <a:t>test</a:t>
            </a:r>
            <a:r>
              <a:rPr lang="ja-JP" altLang="en-US" dirty="0"/>
              <a:t>」ネットワークの仲立ちをしてあげる必要がある。</a:t>
            </a:r>
            <a:endParaRPr lang="en-US" altLang="ja-JP" dirty="0"/>
          </a:p>
          <a:p>
            <a:pPr lvl="1"/>
            <a:r>
              <a:rPr lang="ja-JP" altLang="en-US" dirty="0"/>
              <a:t>これは、</a:t>
            </a:r>
            <a:r>
              <a:rPr lang="en-US" altLang="ja-JP" dirty="0"/>
              <a:t>Docker</a:t>
            </a:r>
            <a:r>
              <a:rPr lang="ja-JP" altLang="en-US" dirty="0"/>
              <a:t>としての仕事ではない</a:t>
            </a:r>
            <a:endParaRPr lang="en-US" altLang="ja-JP" dirty="0"/>
          </a:p>
          <a:p>
            <a:pPr lvl="1"/>
            <a:r>
              <a:rPr lang="ja-JP" altLang="en-US" dirty="0"/>
              <a:t>そもそも</a:t>
            </a:r>
            <a:r>
              <a:rPr lang="en-US" altLang="ja-JP" dirty="0"/>
              <a:t>docker</a:t>
            </a:r>
            <a:r>
              <a:rPr lang="ja-JP" altLang="en-US" dirty="0"/>
              <a:t>に作成したスイッチ同士とつなぐ、というけったいな機能は備わっていない。</a:t>
            </a:r>
            <a:endParaRPr lang="en-US" altLang="ja-JP" dirty="0"/>
          </a:p>
          <a:p>
            <a:pPr lvl="1"/>
            <a:r>
              <a:rPr lang="ja-JP" altLang="en-US" dirty="0"/>
              <a:t>これを説明するにはルーティングを理解しなければならない。</a:t>
            </a:r>
            <a:endParaRPr lang="en-US" altLang="ja-JP" dirty="0"/>
          </a:p>
          <a:p>
            <a:r>
              <a:rPr lang="ja-JP" altLang="en-US" dirty="0"/>
              <a:t>そもそものところ、</a:t>
            </a:r>
            <a:r>
              <a:rPr lang="en-US" altLang="ja-JP" dirty="0"/>
              <a:t>docker0</a:t>
            </a:r>
            <a:r>
              <a:rPr lang="ja-JP" altLang="en-US" dirty="0"/>
              <a:t>と</a:t>
            </a:r>
            <a:r>
              <a:rPr lang="en-US" altLang="ja-JP" dirty="0"/>
              <a:t>test</a:t>
            </a:r>
            <a:r>
              <a:rPr lang="ja-JP" altLang="en-US" dirty="0"/>
              <a:t>を物理的につないだところで通信はできない。</a:t>
            </a:r>
            <a:endParaRPr lang="en-US" altLang="ja-JP" dirty="0"/>
          </a:p>
          <a:p>
            <a:pPr lvl="1"/>
            <a:r>
              <a:rPr lang="ja-JP" altLang="en-US" dirty="0"/>
              <a:t>これが、</a:t>
            </a:r>
            <a:r>
              <a:rPr lang="en-US" altLang="ja-JP" dirty="0"/>
              <a:t>IP</a:t>
            </a:r>
            <a:r>
              <a:rPr lang="ja-JP" altLang="en-US" dirty="0"/>
              <a:t>のセグメント、と呼ばれるものである。</a:t>
            </a:r>
            <a:endParaRPr lang="en-US" altLang="ja-JP" dirty="0"/>
          </a:p>
          <a:p>
            <a:pPr lvl="1"/>
            <a:r>
              <a:rPr lang="en-US" altLang="ja-JP" dirty="0"/>
              <a:t>192.168.0.1/24</a:t>
            </a:r>
            <a:r>
              <a:rPr lang="ja-JP" altLang="en-US" dirty="0"/>
              <a:t>のアドレスを持つ機械は、</a:t>
            </a:r>
            <a:r>
              <a:rPr lang="en-US" altLang="ja-JP" dirty="0"/>
              <a:t>192.168.1.1/24</a:t>
            </a:r>
            <a:r>
              <a:rPr lang="ja-JP" altLang="en-US" dirty="0"/>
              <a:t>のアドレスの機械と通信できない。</a:t>
            </a:r>
            <a:endParaRPr lang="en-US" altLang="ja-JP" dirty="0"/>
          </a:p>
          <a:p>
            <a:pPr lvl="1"/>
            <a:r>
              <a:rPr lang="en-US" altLang="ja-JP" dirty="0"/>
              <a:t>IP</a:t>
            </a:r>
            <a:r>
              <a:rPr lang="ja-JP" altLang="en-US" dirty="0"/>
              <a:t>アドレスにおいて、そのアドレスが持つネットワークアドレスに所属しない通信は、受け付けない。</a:t>
            </a:r>
            <a:endParaRPr lang="en-US" altLang="ja-JP" dirty="0"/>
          </a:p>
        </p:txBody>
      </p:sp>
    </p:spTree>
    <p:extLst>
      <p:ext uri="{BB962C8B-B14F-4D97-AF65-F5344CB8AC3E}">
        <p14:creationId xmlns:p14="http://schemas.microsoft.com/office/powerpoint/2010/main" val="344860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kumimoji="1" lang="en-US" altLang="ja-JP" dirty="0"/>
              <a:t>OS</a:t>
            </a:r>
            <a:r>
              <a:rPr kumimoji="1" lang="ja-JP" altLang="en-US" dirty="0"/>
              <a:t>で合流させるためには２</a:t>
            </a:r>
          </a:p>
        </p:txBody>
      </p:sp>
      <p:sp>
        <p:nvSpPr>
          <p:cNvPr id="3" name="コンテンツ プレースホルダー 2">
            <a:extLst>
              <a:ext uri="{FF2B5EF4-FFF2-40B4-BE49-F238E27FC236}">
                <a16:creationId xmlns:a16="http://schemas.microsoft.com/office/drawing/2014/main" id="{22B80C8C-1BEC-33AF-9884-0F0C2073FB1C}"/>
              </a:ext>
            </a:extLst>
          </p:cNvPr>
          <p:cNvSpPr>
            <a:spLocks noGrp="1"/>
          </p:cNvSpPr>
          <p:nvPr>
            <p:ph idx="1"/>
          </p:nvPr>
        </p:nvSpPr>
        <p:spPr/>
        <p:txBody>
          <a:bodyPr>
            <a:normAutofit lnSpcReduction="10000"/>
          </a:bodyPr>
          <a:lstStyle/>
          <a:p>
            <a:r>
              <a:rPr lang="ja-JP" altLang="en-US" dirty="0"/>
              <a:t>なので、</a:t>
            </a:r>
            <a:r>
              <a:rPr lang="en-US" altLang="ja-JP" dirty="0"/>
              <a:t>192.168.0.1/24</a:t>
            </a:r>
            <a:r>
              <a:rPr lang="ja-JP" altLang="en-US" dirty="0"/>
              <a:t>のネットワークから来たパケットが、宛先として</a:t>
            </a:r>
            <a:r>
              <a:rPr lang="en-US" altLang="ja-JP" dirty="0"/>
              <a:t>192.168.1.1/24</a:t>
            </a:r>
            <a:r>
              <a:rPr lang="ja-JP" altLang="en-US" dirty="0"/>
              <a:t>を指定していた場合、二つのことをやらなければならない。</a:t>
            </a:r>
            <a:endParaRPr lang="en-US" altLang="ja-JP" dirty="0"/>
          </a:p>
          <a:p>
            <a:r>
              <a:rPr lang="ja-JP" altLang="en-US" dirty="0"/>
              <a:t>状況としては、</a:t>
            </a:r>
            <a:r>
              <a:rPr lang="en-US" altLang="ja-JP" dirty="0"/>
              <a:t>192.168.0.1/24</a:t>
            </a:r>
            <a:r>
              <a:rPr lang="ja-JP" altLang="en-US" dirty="0"/>
              <a:t>の</a:t>
            </a:r>
            <a:r>
              <a:rPr lang="en-US" altLang="ja-JP" dirty="0"/>
              <a:t>NIC</a:t>
            </a:r>
            <a:r>
              <a:rPr lang="ja-JP" altLang="en-US" dirty="0"/>
              <a:t>と、</a:t>
            </a:r>
            <a:r>
              <a:rPr lang="en-US" altLang="ja-JP" dirty="0"/>
              <a:t>192.168.1.1/24</a:t>
            </a:r>
            <a:r>
              <a:rPr lang="ja-JP" altLang="en-US" dirty="0"/>
              <a:t>の</a:t>
            </a:r>
            <a:r>
              <a:rPr lang="en-US" altLang="ja-JP" dirty="0"/>
              <a:t>NIC</a:t>
            </a:r>
            <a:r>
              <a:rPr lang="ja-JP" altLang="en-US" dirty="0"/>
              <a:t>の二枚が刺さっている</a:t>
            </a:r>
            <a:r>
              <a:rPr lang="en-US" altLang="ja-JP" dirty="0"/>
              <a:t>PC</a:t>
            </a:r>
            <a:r>
              <a:rPr lang="ja-JP" altLang="en-US" dirty="0"/>
              <a:t>、という理解でよい。</a:t>
            </a:r>
            <a:endParaRPr lang="en-US" altLang="ja-JP" dirty="0"/>
          </a:p>
          <a:p>
            <a:r>
              <a:rPr lang="ja-JP" altLang="en-US" dirty="0"/>
              <a:t>ルーティングとは、受け取ったパケットの行先を決めるルールである。</a:t>
            </a:r>
            <a:endParaRPr lang="en-US" altLang="ja-JP" dirty="0"/>
          </a:p>
          <a:p>
            <a:r>
              <a:rPr lang="ja-JP" altLang="en-US" dirty="0"/>
              <a:t>当然だが、「デフォルトゲートウェイ」とは、行先が全く分からない場合の宛先である。</a:t>
            </a:r>
            <a:endParaRPr lang="en-US" altLang="ja-JP" dirty="0"/>
          </a:p>
          <a:p>
            <a:pPr lvl="1"/>
            <a:r>
              <a:rPr lang="ja-JP" altLang="en-US" dirty="0"/>
              <a:t>そして、通常この「デフォルトゲートウェイ」はこの</a:t>
            </a:r>
            <a:r>
              <a:rPr lang="en-US" altLang="ja-JP" dirty="0"/>
              <a:t>PC</a:t>
            </a:r>
            <a:r>
              <a:rPr lang="ja-JP" altLang="en-US" dirty="0"/>
              <a:t>の内部ではない。</a:t>
            </a:r>
            <a:endParaRPr lang="en-US" altLang="ja-JP" dirty="0"/>
          </a:p>
          <a:p>
            <a:r>
              <a:rPr lang="ja-JP" altLang="en-US" dirty="0"/>
              <a:t>さて、この</a:t>
            </a:r>
            <a:r>
              <a:rPr lang="en-US" altLang="ja-JP" dirty="0"/>
              <a:t>PC</a:t>
            </a:r>
            <a:r>
              <a:rPr lang="ja-JP" altLang="en-US" dirty="0"/>
              <a:t>から</a:t>
            </a:r>
            <a:r>
              <a:rPr lang="en-US" altLang="ja-JP" dirty="0"/>
              <a:t>192.168.0.2/24</a:t>
            </a:r>
            <a:r>
              <a:rPr lang="ja-JP" altLang="en-US" dirty="0"/>
              <a:t>や</a:t>
            </a:r>
            <a:r>
              <a:rPr lang="en-US" altLang="ja-JP" dirty="0"/>
              <a:t>192.168.1.2/24</a:t>
            </a:r>
            <a:r>
              <a:rPr lang="ja-JP" altLang="en-US" dirty="0"/>
              <a:t>に通信を行った場合、当然それぞれの</a:t>
            </a:r>
            <a:r>
              <a:rPr lang="en-US" altLang="ja-JP" dirty="0"/>
              <a:t>NIC</a:t>
            </a:r>
            <a:r>
              <a:rPr lang="ja-JP" altLang="en-US" dirty="0"/>
              <a:t>から正しくパケットが送り出される。</a:t>
            </a:r>
            <a:endParaRPr lang="en-US" altLang="ja-JP" dirty="0"/>
          </a:p>
          <a:p>
            <a:pPr lvl="1"/>
            <a:r>
              <a:rPr lang="ja-JP" altLang="en-US" dirty="0"/>
              <a:t>これを、ルーティングという。</a:t>
            </a:r>
            <a:endParaRPr lang="en-US" altLang="ja-JP" dirty="0"/>
          </a:p>
        </p:txBody>
      </p:sp>
    </p:spTree>
    <p:extLst>
      <p:ext uri="{BB962C8B-B14F-4D97-AF65-F5344CB8AC3E}">
        <p14:creationId xmlns:p14="http://schemas.microsoft.com/office/powerpoint/2010/main" val="16141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kumimoji="1" lang="en-US" altLang="ja-JP" dirty="0"/>
              <a:t>OS</a:t>
            </a:r>
            <a:r>
              <a:rPr kumimoji="1" lang="ja-JP" altLang="en-US" dirty="0"/>
              <a:t>で合流させるためには３</a:t>
            </a:r>
          </a:p>
        </p:txBody>
      </p:sp>
      <p:sp>
        <p:nvSpPr>
          <p:cNvPr id="3" name="コンテンツ プレースホルダー 2">
            <a:extLst>
              <a:ext uri="{FF2B5EF4-FFF2-40B4-BE49-F238E27FC236}">
                <a16:creationId xmlns:a16="http://schemas.microsoft.com/office/drawing/2014/main" id="{22B80C8C-1BEC-33AF-9884-0F0C2073FB1C}"/>
              </a:ext>
            </a:extLst>
          </p:cNvPr>
          <p:cNvSpPr>
            <a:spLocks noGrp="1"/>
          </p:cNvSpPr>
          <p:nvPr>
            <p:ph idx="1"/>
          </p:nvPr>
        </p:nvSpPr>
        <p:spPr/>
        <p:txBody>
          <a:bodyPr>
            <a:normAutofit/>
          </a:bodyPr>
          <a:lstStyle/>
          <a:p>
            <a:r>
              <a:rPr lang="ja-JP" altLang="en-US" dirty="0"/>
              <a:t>では、</a:t>
            </a:r>
            <a:r>
              <a:rPr lang="en-US" altLang="ja-JP" dirty="0"/>
              <a:t>192.168.0.1/24</a:t>
            </a:r>
            <a:r>
              <a:rPr lang="ja-JP" altLang="en-US" dirty="0"/>
              <a:t>の</a:t>
            </a:r>
            <a:r>
              <a:rPr lang="en-US" altLang="ja-JP" dirty="0"/>
              <a:t>NIC</a:t>
            </a:r>
            <a:r>
              <a:rPr lang="ja-JP" altLang="en-US" dirty="0"/>
              <a:t>に、「</a:t>
            </a:r>
            <a:r>
              <a:rPr lang="en-US" altLang="ja-JP" dirty="0"/>
              <a:t>192.168.1.1/24</a:t>
            </a:r>
            <a:r>
              <a:rPr lang="ja-JP" altLang="en-US" dirty="0"/>
              <a:t>」宛てのパケットが届いた場合、どうするべきだろうか。</a:t>
            </a:r>
            <a:endParaRPr lang="en-US" altLang="ja-JP" dirty="0"/>
          </a:p>
          <a:p>
            <a:r>
              <a:rPr lang="ja-JP" altLang="en-US" dirty="0"/>
              <a:t>これがどういうことかというと次の図だ。</a:t>
            </a:r>
            <a:endParaRPr lang="en-US" altLang="ja-JP" dirty="0"/>
          </a:p>
          <a:p>
            <a:endParaRPr lang="en-US" altLang="ja-JP" dirty="0"/>
          </a:p>
          <a:p>
            <a:pPr marL="0" indent="0">
              <a:buNone/>
            </a:pPr>
            <a:endParaRPr lang="en-US" altLang="ja-JP" dirty="0"/>
          </a:p>
          <a:p>
            <a:endParaRPr lang="en-US" altLang="ja-JP" dirty="0"/>
          </a:p>
        </p:txBody>
      </p:sp>
    </p:spTree>
    <p:extLst>
      <p:ext uri="{BB962C8B-B14F-4D97-AF65-F5344CB8AC3E}">
        <p14:creationId xmlns:p14="http://schemas.microsoft.com/office/powerpoint/2010/main" val="73067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3DB3B2-A3C1-D5CA-EB56-9011BF5CA5E2}"/>
              </a:ext>
            </a:extLst>
          </p:cNvPr>
          <p:cNvSpPr>
            <a:spLocks noGrp="1"/>
          </p:cNvSpPr>
          <p:nvPr>
            <p:ph type="title"/>
          </p:nvPr>
        </p:nvSpPr>
        <p:spPr/>
        <p:txBody>
          <a:bodyPr/>
          <a:lstStyle/>
          <a:p>
            <a:r>
              <a:rPr kumimoji="1" lang="ja-JP" altLang="en-US" dirty="0"/>
              <a:t>こういうことだ</a:t>
            </a:r>
          </a:p>
        </p:txBody>
      </p:sp>
      <p:sp>
        <p:nvSpPr>
          <p:cNvPr id="4" name="正方形/長方形 3">
            <a:extLst>
              <a:ext uri="{FF2B5EF4-FFF2-40B4-BE49-F238E27FC236}">
                <a16:creationId xmlns:a16="http://schemas.microsoft.com/office/drawing/2014/main" id="{3F860FD9-19C0-FEB5-21CB-216FF1C9A77A}"/>
              </a:ext>
            </a:extLst>
          </p:cNvPr>
          <p:cNvSpPr/>
          <p:nvPr/>
        </p:nvSpPr>
        <p:spPr>
          <a:xfrm>
            <a:off x="3915673" y="3226945"/>
            <a:ext cx="2753961" cy="3825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ネットワークアクセス層</a:t>
            </a:r>
            <a:endParaRPr kumimoji="1" lang="en-US" altLang="ja-JP" dirty="0"/>
          </a:p>
        </p:txBody>
      </p:sp>
      <p:sp>
        <p:nvSpPr>
          <p:cNvPr id="5" name="正方形/長方形 4">
            <a:extLst>
              <a:ext uri="{FF2B5EF4-FFF2-40B4-BE49-F238E27FC236}">
                <a16:creationId xmlns:a16="http://schemas.microsoft.com/office/drawing/2014/main" id="{7B8D68E0-CA6F-2285-0CE1-5A20D3E22A45}"/>
              </a:ext>
            </a:extLst>
          </p:cNvPr>
          <p:cNvSpPr/>
          <p:nvPr/>
        </p:nvSpPr>
        <p:spPr>
          <a:xfrm>
            <a:off x="3915672" y="2860831"/>
            <a:ext cx="2753961" cy="3825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インターネット層</a:t>
            </a:r>
          </a:p>
        </p:txBody>
      </p:sp>
      <p:sp>
        <p:nvSpPr>
          <p:cNvPr id="6" name="正方形/長方形 5">
            <a:extLst>
              <a:ext uri="{FF2B5EF4-FFF2-40B4-BE49-F238E27FC236}">
                <a16:creationId xmlns:a16="http://schemas.microsoft.com/office/drawing/2014/main" id="{6067FB5A-03F7-95A3-F9A6-5577FDC67D80}"/>
              </a:ext>
            </a:extLst>
          </p:cNvPr>
          <p:cNvSpPr/>
          <p:nvPr/>
        </p:nvSpPr>
        <p:spPr>
          <a:xfrm>
            <a:off x="3915672" y="2480993"/>
            <a:ext cx="2753961" cy="3935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トランスポート層</a:t>
            </a:r>
          </a:p>
        </p:txBody>
      </p:sp>
      <p:sp>
        <p:nvSpPr>
          <p:cNvPr id="7" name="正方形/長方形 6">
            <a:extLst>
              <a:ext uri="{FF2B5EF4-FFF2-40B4-BE49-F238E27FC236}">
                <a16:creationId xmlns:a16="http://schemas.microsoft.com/office/drawing/2014/main" id="{B4371768-F75B-4CE2-792E-B9AA3CAAF03D}"/>
              </a:ext>
            </a:extLst>
          </p:cNvPr>
          <p:cNvSpPr/>
          <p:nvPr/>
        </p:nvSpPr>
        <p:spPr>
          <a:xfrm>
            <a:off x="3915672" y="2079255"/>
            <a:ext cx="2753961" cy="3935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アプリケーション層</a:t>
            </a:r>
          </a:p>
        </p:txBody>
      </p:sp>
      <p:sp>
        <p:nvSpPr>
          <p:cNvPr id="8" name="四角形: 角を丸くする 7">
            <a:extLst>
              <a:ext uri="{FF2B5EF4-FFF2-40B4-BE49-F238E27FC236}">
                <a16:creationId xmlns:a16="http://schemas.microsoft.com/office/drawing/2014/main" id="{99323C82-4310-7F8E-1596-E677E4990655}"/>
              </a:ext>
            </a:extLst>
          </p:cNvPr>
          <p:cNvSpPr/>
          <p:nvPr/>
        </p:nvSpPr>
        <p:spPr>
          <a:xfrm>
            <a:off x="1086518" y="3601579"/>
            <a:ext cx="10366928" cy="5027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t>OS</a:t>
            </a:r>
            <a:endParaRPr kumimoji="1" lang="ja-JP" altLang="en-US" dirty="0"/>
          </a:p>
        </p:txBody>
      </p:sp>
      <p:sp>
        <p:nvSpPr>
          <p:cNvPr id="9" name="四角形: 角を丸くする 8">
            <a:extLst>
              <a:ext uri="{FF2B5EF4-FFF2-40B4-BE49-F238E27FC236}">
                <a16:creationId xmlns:a16="http://schemas.microsoft.com/office/drawing/2014/main" id="{54EA7129-E5D9-564A-1465-42F8FAC87EBA}"/>
              </a:ext>
            </a:extLst>
          </p:cNvPr>
          <p:cNvSpPr/>
          <p:nvPr/>
        </p:nvSpPr>
        <p:spPr>
          <a:xfrm>
            <a:off x="1086518" y="4104327"/>
            <a:ext cx="10366928" cy="5027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ホスト</a:t>
            </a:r>
          </a:p>
        </p:txBody>
      </p:sp>
      <p:sp>
        <p:nvSpPr>
          <p:cNvPr id="10" name="四角形: 角を丸くする 9">
            <a:extLst>
              <a:ext uri="{FF2B5EF4-FFF2-40B4-BE49-F238E27FC236}">
                <a16:creationId xmlns:a16="http://schemas.microsoft.com/office/drawing/2014/main" id="{2E4B0BE9-A64B-BD54-7A57-E5860C7E8C88}"/>
              </a:ext>
            </a:extLst>
          </p:cNvPr>
          <p:cNvSpPr/>
          <p:nvPr/>
        </p:nvSpPr>
        <p:spPr>
          <a:xfrm>
            <a:off x="4550202" y="4375798"/>
            <a:ext cx="1496830" cy="502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仮想</a:t>
            </a:r>
            <a:r>
              <a:rPr kumimoji="1" lang="en-US" altLang="ja-JP" dirty="0"/>
              <a:t>NIC</a:t>
            </a:r>
            <a:endParaRPr kumimoji="1" lang="ja-JP" altLang="en-US" dirty="0"/>
          </a:p>
        </p:txBody>
      </p:sp>
      <p:sp>
        <p:nvSpPr>
          <p:cNvPr id="12" name="四角形: 角を丸くする 11">
            <a:extLst>
              <a:ext uri="{FF2B5EF4-FFF2-40B4-BE49-F238E27FC236}">
                <a16:creationId xmlns:a16="http://schemas.microsoft.com/office/drawing/2014/main" id="{7ADD31C3-A6C2-654D-1EDB-44853371CBFD}"/>
              </a:ext>
            </a:extLst>
          </p:cNvPr>
          <p:cNvSpPr/>
          <p:nvPr/>
        </p:nvSpPr>
        <p:spPr>
          <a:xfrm>
            <a:off x="4084695" y="5380059"/>
            <a:ext cx="2491154" cy="3493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Docker0</a:t>
            </a:r>
            <a:r>
              <a:rPr kumimoji="1" lang="ja-JP" altLang="en-US" dirty="0"/>
              <a:t>スイッチ</a:t>
            </a:r>
          </a:p>
        </p:txBody>
      </p:sp>
      <p:cxnSp>
        <p:nvCxnSpPr>
          <p:cNvPr id="18" name="直線コネクタ 17">
            <a:extLst>
              <a:ext uri="{FF2B5EF4-FFF2-40B4-BE49-F238E27FC236}">
                <a16:creationId xmlns:a16="http://schemas.microsoft.com/office/drawing/2014/main" id="{D461A4D9-641F-3509-48EE-A3F8CA13C62D}"/>
              </a:ext>
            </a:extLst>
          </p:cNvPr>
          <p:cNvCxnSpPr>
            <a:cxnSpLocks/>
            <a:stCxn id="4" idx="2"/>
            <a:endCxn id="10" idx="0"/>
          </p:cNvCxnSpPr>
          <p:nvPr/>
        </p:nvCxnSpPr>
        <p:spPr>
          <a:xfrm>
            <a:off x="5292654" y="3609537"/>
            <a:ext cx="5963" cy="766261"/>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0" name="矢印: 上下 19">
            <a:extLst>
              <a:ext uri="{FF2B5EF4-FFF2-40B4-BE49-F238E27FC236}">
                <a16:creationId xmlns:a16="http://schemas.microsoft.com/office/drawing/2014/main" id="{2C54DE13-FCAC-84F0-7AE8-F2DDE6C813F4}"/>
              </a:ext>
            </a:extLst>
          </p:cNvPr>
          <p:cNvSpPr/>
          <p:nvPr/>
        </p:nvSpPr>
        <p:spPr>
          <a:xfrm>
            <a:off x="5051605" y="4795187"/>
            <a:ext cx="492370" cy="651665"/>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74218838-0104-8C0E-7D67-95B1AC1E3039}"/>
              </a:ext>
            </a:extLst>
          </p:cNvPr>
          <p:cNvSpPr/>
          <p:nvPr/>
        </p:nvSpPr>
        <p:spPr>
          <a:xfrm>
            <a:off x="7628733" y="2261570"/>
            <a:ext cx="1689088" cy="8593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コンテナ１</a:t>
            </a:r>
          </a:p>
        </p:txBody>
      </p:sp>
      <p:sp>
        <p:nvSpPr>
          <p:cNvPr id="23" name="四角形: 角を丸くする 22">
            <a:extLst>
              <a:ext uri="{FF2B5EF4-FFF2-40B4-BE49-F238E27FC236}">
                <a16:creationId xmlns:a16="http://schemas.microsoft.com/office/drawing/2014/main" id="{EDFB17F3-4452-F79F-2777-EC164E8D0393}"/>
              </a:ext>
            </a:extLst>
          </p:cNvPr>
          <p:cNvSpPr/>
          <p:nvPr/>
        </p:nvSpPr>
        <p:spPr>
          <a:xfrm>
            <a:off x="7727850" y="3122763"/>
            <a:ext cx="1496830" cy="5027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仮想</a:t>
            </a:r>
            <a:r>
              <a:rPr kumimoji="1" lang="en-US" altLang="ja-JP" dirty="0"/>
              <a:t>NIC</a:t>
            </a:r>
            <a:endParaRPr kumimoji="1" lang="ja-JP" altLang="en-US" dirty="0"/>
          </a:p>
        </p:txBody>
      </p:sp>
      <p:sp>
        <p:nvSpPr>
          <p:cNvPr id="24" name="四角形: 角を丸くする 23">
            <a:extLst>
              <a:ext uri="{FF2B5EF4-FFF2-40B4-BE49-F238E27FC236}">
                <a16:creationId xmlns:a16="http://schemas.microsoft.com/office/drawing/2014/main" id="{1FCF2E26-D0E5-FEEE-483A-656774E1931F}"/>
              </a:ext>
            </a:extLst>
          </p:cNvPr>
          <p:cNvSpPr/>
          <p:nvPr/>
        </p:nvSpPr>
        <p:spPr>
          <a:xfrm>
            <a:off x="7727850" y="4352577"/>
            <a:ext cx="1496830" cy="502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仮想</a:t>
            </a:r>
            <a:r>
              <a:rPr kumimoji="1" lang="en-US" altLang="ja-JP" dirty="0"/>
              <a:t>NIC</a:t>
            </a:r>
            <a:endParaRPr kumimoji="1" lang="ja-JP" altLang="en-US" dirty="0"/>
          </a:p>
        </p:txBody>
      </p:sp>
      <p:cxnSp>
        <p:nvCxnSpPr>
          <p:cNvPr id="25" name="直線コネクタ 24">
            <a:extLst>
              <a:ext uri="{FF2B5EF4-FFF2-40B4-BE49-F238E27FC236}">
                <a16:creationId xmlns:a16="http://schemas.microsoft.com/office/drawing/2014/main" id="{83A94F2D-E832-9583-33D6-6B4246E2F3C4}"/>
              </a:ext>
            </a:extLst>
          </p:cNvPr>
          <p:cNvCxnSpPr>
            <a:stCxn id="23" idx="2"/>
            <a:endCxn id="24" idx="0"/>
          </p:cNvCxnSpPr>
          <p:nvPr/>
        </p:nvCxnSpPr>
        <p:spPr>
          <a:xfrm>
            <a:off x="8476265" y="3625511"/>
            <a:ext cx="0" cy="727066"/>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7" name="矢印: 二方向 26">
            <a:extLst>
              <a:ext uri="{FF2B5EF4-FFF2-40B4-BE49-F238E27FC236}">
                <a16:creationId xmlns:a16="http://schemas.microsoft.com/office/drawing/2014/main" id="{0C6CF68E-1756-695F-BDD3-9636AFE00409}"/>
              </a:ext>
            </a:extLst>
          </p:cNvPr>
          <p:cNvSpPr/>
          <p:nvPr/>
        </p:nvSpPr>
        <p:spPr>
          <a:xfrm>
            <a:off x="6648027" y="4878546"/>
            <a:ext cx="2038770" cy="872361"/>
          </a:xfrm>
          <a:prstGeom prst="lef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C2CE7ED6-0432-6ECF-83A7-FA1478489D44}"/>
              </a:ext>
            </a:extLst>
          </p:cNvPr>
          <p:cNvSpPr/>
          <p:nvPr/>
        </p:nvSpPr>
        <p:spPr>
          <a:xfrm>
            <a:off x="7832616" y="2913406"/>
            <a:ext cx="1281323" cy="27744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a:t>TCP</a:t>
            </a:r>
            <a:r>
              <a:rPr kumimoji="1" lang="ja-JP" altLang="en-US" sz="1400" dirty="0"/>
              <a:t>スタック</a:t>
            </a:r>
          </a:p>
        </p:txBody>
      </p:sp>
      <p:sp>
        <p:nvSpPr>
          <p:cNvPr id="30" name="テキスト ボックス 29">
            <a:extLst>
              <a:ext uri="{FF2B5EF4-FFF2-40B4-BE49-F238E27FC236}">
                <a16:creationId xmlns:a16="http://schemas.microsoft.com/office/drawing/2014/main" id="{1F245513-0935-23B8-2AF1-0DB83726D424}"/>
              </a:ext>
            </a:extLst>
          </p:cNvPr>
          <p:cNvSpPr txBox="1"/>
          <p:nvPr/>
        </p:nvSpPr>
        <p:spPr>
          <a:xfrm>
            <a:off x="3387930" y="4863799"/>
            <a:ext cx="1723549" cy="369332"/>
          </a:xfrm>
          <a:prstGeom prst="rect">
            <a:avLst/>
          </a:prstGeom>
          <a:noFill/>
        </p:spPr>
        <p:txBody>
          <a:bodyPr wrap="none" rtlCol="0">
            <a:spAutoFit/>
          </a:bodyPr>
          <a:lstStyle/>
          <a:p>
            <a:r>
              <a:rPr kumimoji="1" lang="en-US" altLang="ja-JP" dirty="0"/>
              <a:t>192.168.0.1/24</a:t>
            </a:r>
            <a:endParaRPr kumimoji="1" lang="ja-JP" altLang="en-US" dirty="0"/>
          </a:p>
        </p:txBody>
      </p:sp>
      <p:sp>
        <p:nvSpPr>
          <p:cNvPr id="31" name="テキスト ボックス 30">
            <a:extLst>
              <a:ext uri="{FF2B5EF4-FFF2-40B4-BE49-F238E27FC236}">
                <a16:creationId xmlns:a16="http://schemas.microsoft.com/office/drawing/2014/main" id="{4A57672E-2366-EA4F-B2A2-7C99E8C5CE2D}"/>
              </a:ext>
            </a:extLst>
          </p:cNvPr>
          <p:cNvSpPr txBox="1"/>
          <p:nvPr/>
        </p:nvSpPr>
        <p:spPr>
          <a:xfrm>
            <a:off x="9149860" y="3224526"/>
            <a:ext cx="1723549" cy="369332"/>
          </a:xfrm>
          <a:prstGeom prst="rect">
            <a:avLst/>
          </a:prstGeom>
          <a:noFill/>
        </p:spPr>
        <p:txBody>
          <a:bodyPr wrap="none" rtlCol="0">
            <a:spAutoFit/>
          </a:bodyPr>
          <a:lstStyle/>
          <a:p>
            <a:r>
              <a:rPr kumimoji="1" lang="en-US" altLang="ja-JP" dirty="0"/>
              <a:t>192.168.0.2/24</a:t>
            </a:r>
            <a:endParaRPr kumimoji="1" lang="ja-JP" altLang="en-US" dirty="0"/>
          </a:p>
        </p:txBody>
      </p:sp>
      <p:sp>
        <p:nvSpPr>
          <p:cNvPr id="32" name="思考の吹き出し: 雲形 31">
            <a:extLst>
              <a:ext uri="{FF2B5EF4-FFF2-40B4-BE49-F238E27FC236}">
                <a16:creationId xmlns:a16="http://schemas.microsoft.com/office/drawing/2014/main" id="{EBA6EB92-49F9-65B6-5906-B3B951DFD259}"/>
              </a:ext>
            </a:extLst>
          </p:cNvPr>
          <p:cNvSpPr/>
          <p:nvPr/>
        </p:nvSpPr>
        <p:spPr>
          <a:xfrm>
            <a:off x="5625555" y="903173"/>
            <a:ext cx="1940424" cy="839302"/>
          </a:xfrm>
          <a:prstGeom prst="cloudCallout">
            <a:avLst>
              <a:gd name="adj1" fmla="val 65307"/>
              <a:gd name="adj2" fmla="val 8190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192.168.1.1/24</a:t>
            </a:r>
            <a:r>
              <a:rPr kumimoji="1" lang="ja-JP" altLang="en-US" sz="1200" dirty="0"/>
              <a:t>と通信したい</a:t>
            </a:r>
          </a:p>
        </p:txBody>
      </p:sp>
      <p:sp>
        <p:nvSpPr>
          <p:cNvPr id="33" name="四角形: 角を丸くする 32">
            <a:extLst>
              <a:ext uri="{FF2B5EF4-FFF2-40B4-BE49-F238E27FC236}">
                <a16:creationId xmlns:a16="http://schemas.microsoft.com/office/drawing/2014/main" id="{31142BEC-E01D-D76C-3640-84EAFC39D8E6}"/>
              </a:ext>
            </a:extLst>
          </p:cNvPr>
          <p:cNvSpPr/>
          <p:nvPr/>
        </p:nvSpPr>
        <p:spPr>
          <a:xfrm>
            <a:off x="9619917" y="1563127"/>
            <a:ext cx="1599066" cy="4144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パケット</a:t>
            </a:r>
            <a:endParaRPr kumimoji="1" lang="en-US" altLang="ja-JP" sz="1100" dirty="0"/>
          </a:p>
          <a:p>
            <a:pPr algn="ctr"/>
            <a:r>
              <a:rPr kumimoji="1" lang="ja-JP" altLang="en-US" sz="1100" dirty="0"/>
              <a:t>宛先</a:t>
            </a:r>
            <a:r>
              <a:rPr kumimoji="1" lang="en-US" altLang="ja-JP" sz="1100" dirty="0"/>
              <a:t>:192.168.1.1/24</a:t>
            </a:r>
            <a:endParaRPr kumimoji="1" lang="ja-JP" altLang="en-US" sz="1100" dirty="0"/>
          </a:p>
        </p:txBody>
      </p:sp>
      <p:sp>
        <p:nvSpPr>
          <p:cNvPr id="34" name="正方形/長方形 33">
            <a:extLst>
              <a:ext uri="{FF2B5EF4-FFF2-40B4-BE49-F238E27FC236}">
                <a16:creationId xmlns:a16="http://schemas.microsoft.com/office/drawing/2014/main" id="{9AAE6182-2742-183A-740A-D356C1091B48}"/>
              </a:ext>
            </a:extLst>
          </p:cNvPr>
          <p:cNvSpPr/>
          <p:nvPr/>
        </p:nvSpPr>
        <p:spPr>
          <a:xfrm>
            <a:off x="7758340" y="2000897"/>
            <a:ext cx="1355599" cy="26948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アプリ</a:t>
            </a:r>
          </a:p>
        </p:txBody>
      </p:sp>
      <p:sp>
        <p:nvSpPr>
          <p:cNvPr id="35" name="矢印: 下 34">
            <a:extLst>
              <a:ext uri="{FF2B5EF4-FFF2-40B4-BE49-F238E27FC236}">
                <a16:creationId xmlns:a16="http://schemas.microsoft.com/office/drawing/2014/main" id="{94826C2D-5531-B615-5BAF-16899B6BB6BB}"/>
              </a:ext>
            </a:extLst>
          </p:cNvPr>
          <p:cNvSpPr/>
          <p:nvPr/>
        </p:nvSpPr>
        <p:spPr>
          <a:xfrm>
            <a:off x="10163908" y="2198399"/>
            <a:ext cx="512974" cy="77787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67764A3-DF2A-2739-B01A-956FDF14A666}"/>
              </a:ext>
            </a:extLst>
          </p:cNvPr>
          <p:cNvSpPr txBox="1"/>
          <p:nvPr/>
        </p:nvSpPr>
        <p:spPr>
          <a:xfrm>
            <a:off x="10607336" y="2261569"/>
            <a:ext cx="1107996" cy="369332"/>
          </a:xfrm>
          <a:prstGeom prst="rect">
            <a:avLst/>
          </a:prstGeom>
          <a:noFill/>
        </p:spPr>
        <p:txBody>
          <a:bodyPr wrap="none" rtlCol="0">
            <a:spAutoFit/>
          </a:bodyPr>
          <a:lstStyle/>
          <a:p>
            <a:r>
              <a:rPr kumimoji="1" lang="ja-JP" altLang="en-US" dirty="0"/>
              <a:t>送り出す</a:t>
            </a:r>
          </a:p>
        </p:txBody>
      </p:sp>
      <p:sp>
        <p:nvSpPr>
          <p:cNvPr id="37" name="四角形: 角を丸くする 36">
            <a:extLst>
              <a:ext uri="{FF2B5EF4-FFF2-40B4-BE49-F238E27FC236}">
                <a16:creationId xmlns:a16="http://schemas.microsoft.com/office/drawing/2014/main" id="{FD5D0803-F27C-7474-E056-E9EDFB530A2A}"/>
              </a:ext>
            </a:extLst>
          </p:cNvPr>
          <p:cNvSpPr/>
          <p:nvPr/>
        </p:nvSpPr>
        <p:spPr>
          <a:xfrm>
            <a:off x="1147479" y="4380416"/>
            <a:ext cx="1496830" cy="502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仮想</a:t>
            </a:r>
            <a:r>
              <a:rPr kumimoji="1" lang="en-US" altLang="ja-JP" dirty="0"/>
              <a:t>NIC</a:t>
            </a:r>
            <a:endParaRPr kumimoji="1" lang="ja-JP" altLang="en-US" dirty="0"/>
          </a:p>
        </p:txBody>
      </p:sp>
      <p:sp>
        <p:nvSpPr>
          <p:cNvPr id="38" name="四角形: 角を丸くする 37">
            <a:extLst>
              <a:ext uri="{FF2B5EF4-FFF2-40B4-BE49-F238E27FC236}">
                <a16:creationId xmlns:a16="http://schemas.microsoft.com/office/drawing/2014/main" id="{034B397E-8E48-B86B-02BC-0D06055E2A56}"/>
              </a:ext>
            </a:extLst>
          </p:cNvPr>
          <p:cNvSpPr/>
          <p:nvPr/>
        </p:nvSpPr>
        <p:spPr>
          <a:xfrm>
            <a:off x="650317" y="5426233"/>
            <a:ext cx="2491154" cy="3493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test</a:t>
            </a:r>
            <a:r>
              <a:rPr kumimoji="1" lang="ja-JP" altLang="en-US" dirty="0"/>
              <a:t>スイッチ</a:t>
            </a:r>
          </a:p>
        </p:txBody>
      </p:sp>
      <p:sp>
        <p:nvSpPr>
          <p:cNvPr id="39" name="正方形/長方形 38">
            <a:extLst>
              <a:ext uri="{FF2B5EF4-FFF2-40B4-BE49-F238E27FC236}">
                <a16:creationId xmlns:a16="http://schemas.microsoft.com/office/drawing/2014/main" id="{BCD7B37F-86FA-046A-2602-BC91FA4B35A0}"/>
              </a:ext>
            </a:extLst>
          </p:cNvPr>
          <p:cNvSpPr/>
          <p:nvPr/>
        </p:nvSpPr>
        <p:spPr>
          <a:xfrm>
            <a:off x="516464" y="3226945"/>
            <a:ext cx="2753961" cy="3825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ネットワークアクセス層</a:t>
            </a:r>
            <a:endParaRPr kumimoji="1" lang="en-US" altLang="ja-JP" dirty="0"/>
          </a:p>
        </p:txBody>
      </p:sp>
      <p:sp>
        <p:nvSpPr>
          <p:cNvPr id="40" name="正方形/長方形 39">
            <a:extLst>
              <a:ext uri="{FF2B5EF4-FFF2-40B4-BE49-F238E27FC236}">
                <a16:creationId xmlns:a16="http://schemas.microsoft.com/office/drawing/2014/main" id="{E343F839-1887-A7B7-DD9F-26AA9643CAE7}"/>
              </a:ext>
            </a:extLst>
          </p:cNvPr>
          <p:cNvSpPr/>
          <p:nvPr/>
        </p:nvSpPr>
        <p:spPr>
          <a:xfrm>
            <a:off x="516463" y="2860831"/>
            <a:ext cx="2753961" cy="3825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インターネット層</a:t>
            </a:r>
          </a:p>
        </p:txBody>
      </p:sp>
      <p:sp>
        <p:nvSpPr>
          <p:cNvPr id="41" name="正方形/長方形 40">
            <a:extLst>
              <a:ext uri="{FF2B5EF4-FFF2-40B4-BE49-F238E27FC236}">
                <a16:creationId xmlns:a16="http://schemas.microsoft.com/office/drawing/2014/main" id="{08640ED8-1AFD-B102-EBEB-9BA8B3C5DD71}"/>
              </a:ext>
            </a:extLst>
          </p:cNvPr>
          <p:cNvSpPr/>
          <p:nvPr/>
        </p:nvSpPr>
        <p:spPr>
          <a:xfrm>
            <a:off x="516463" y="2480993"/>
            <a:ext cx="2753961" cy="3935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トランスポート層</a:t>
            </a:r>
          </a:p>
        </p:txBody>
      </p:sp>
      <p:sp>
        <p:nvSpPr>
          <p:cNvPr id="42" name="正方形/長方形 41">
            <a:extLst>
              <a:ext uri="{FF2B5EF4-FFF2-40B4-BE49-F238E27FC236}">
                <a16:creationId xmlns:a16="http://schemas.microsoft.com/office/drawing/2014/main" id="{46B8283D-7940-C0A3-E9EB-9E911BE0672E}"/>
              </a:ext>
            </a:extLst>
          </p:cNvPr>
          <p:cNvSpPr/>
          <p:nvPr/>
        </p:nvSpPr>
        <p:spPr>
          <a:xfrm>
            <a:off x="516463" y="2079255"/>
            <a:ext cx="2753961" cy="3935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アプリケーション層</a:t>
            </a:r>
          </a:p>
        </p:txBody>
      </p:sp>
      <p:cxnSp>
        <p:nvCxnSpPr>
          <p:cNvPr id="43" name="直線コネクタ 42">
            <a:extLst>
              <a:ext uri="{FF2B5EF4-FFF2-40B4-BE49-F238E27FC236}">
                <a16:creationId xmlns:a16="http://schemas.microsoft.com/office/drawing/2014/main" id="{FD91EECF-ACE0-8F7B-4FB1-8582E66FD7A0}"/>
              </a:ext>
            </a:extLst>
          </p:cNvPr>
          <p:cNvCxnSpPr>
            <a:cxnSpLocks/>
            <a:stCxn id="39" idx="2"/>
            <a:endCxn id="37" idx="0"/>
          </p:cNvCxnSpPr>
          <p:nvPr/>
        </p:nvCxnSpPr>
        <p:spPr>
          <a:xfrm>
            <a:off x="1893445" y="3609537"/>
            <a:ext cx="2449" cy="77087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44" name="矢印: 上下 43">
            <a:extLst>
              <a:ext uri="{FF2B5EF4-FFF2-40B4-BE49-F238E27FC236}">
                <a16:creationId xmlns:a16="http://schemas.microsoft.com/office/drawing/2014/main" id="{27086F26-DB7E-4EEB-9337-241D3BE4BA75}"/>
              </a:ext>
            </a:extLst>
          </p:cNvPr>
          <p:cNvSpPr/>
          <p:nvPr/>
        </p:nvSpPr>
        <p:spPr>
          <a:xfrm>
            <a:off x="1647258" y="4840264"/>
            <a:ext cx="492370" cy="651665"/>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A0D5ADE7-A65A-171E-CC19-1ABE06D58073}"/>
              </a:ext>
            </a:extLst>
          </p:cNvPr>
          <p:cNvSpPr txBox="1"/>
          <p:nvPr/>
        </p:nvSpPr>
        <p:spPr>
          <a:xfrm>
            <a:off x="2080810" y="4095043"/>
            <a:ext cx="1749197" cy="369332"/>
          </a:xfrm>
          <a:prstGeom prst="rect">
            <a:avLst/>
          </a:prstGeom>
          <a:noFill/>
        </p:spPr>
        <p:txBody>
          <a:bodyPr wrap="none" rtlCol="0">
            <a:spAutoFit/>
          </a:bodyPr>
          <a:lstStyle/>
          <a:p>
            <a:r>
              <a:rPr kumimoji="1" lang="en-US" altLang="ja-JP" dirty="0"/>
              <a:t>192.168.	1.1/24</a:t>
            </a:r>
            <a:endParaRPr kumimoji="1" lang="ja-JP" altLang="en-US" dirty="0"/>
          </a:p>
        </p:txBody>
      </p:sp>
    </p:spTree>
    <p:extLst>
      <p:ext uri="{BB962C8B-B14F-4D97-AF65-F5344CB8AC3E}">
        <p14:creationId xmlns:p14="http://schemas.microsoft.com/office/powerpoint/2010/main" val="303921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kumimoji="1" lang="ja-JP" altLang="en-US" dirty="0"/>
              <a:t>さて、重要なことを一つ</a:t>
            </a:r>
          </a:p>
        </p:txBody>
      </p:sp>
      <p:sp>
        <p:nvSpPr>
          <p:cNvPr id="3" name="コンテンツ プレースホルダー 2">
            <a:extLst>
              <a:ext uri="{FF2B5EF4-FFF2-40B4-BE49-F238E27FC236}">
                <a16:creationId xmlns:a16="http://schemas.microsoft.com/office/drawing/2014/main" id="{22B80C8C-1BEC-33AF-9884-0F0C2073FB1C}"/>
              </a:ext>
            </a:extLst>
          </p:cNvPr>
          <p:cNvSpPr>
            <a:spLocks noGrp="1"/>
          </p:cNvSpPr>
          <p:nvPr>
            <p:ph idx="1"/>
          </p:nvPr>
        </p:nvSpPr>
        <p:spPr/>
        <p:txBody>
          <a:bodyPr>
            <a:normAutofit fontScale="92500" lnSpcReduction="20000"/>
          </a:bodyPr>
          <a:lstStyle/>
          <a:p>
            <a:r>
              <a:rPr lang="en-US" altLang="ja-JP" dirty="0"/>
              <a:t>TCP/IP</a:t>
            </a:r>
            <a:r>
              <a:rPr lang="ja-JP" altLang="en-US" dirty="0"/>
              <a:t>スタックのプロトコルとして、大事な条件がある。</a:t>
            </a:r>
            <a:endParaRPr lang="en-US" altLang="ja-JP" dirty="0"/>
          </a:p>
          <a:p>
            <a:r>
              <a:rPr lang="ja-JP" altLang="en-US" dirty="0"/>
              <a:t>それは「パケットを受け取る際に、自分宛ではないパケットは捨てろ」というルールである。</a:t>
            </a:r>
            <a:endParaRPr lang="en-US" altLang="ja-JP" dirty="0"/>
          </a:p>
          <a:p>
            <a:r>
              <a:rPr lang="ja-JP" altLang="en-US" dirty="0"/>
              <a:t>これに従い、</a:t>
            </a:r>
            <a:r>
              <a:rPr lang="en-US" altLang="ja-JP" dirty="0"/>
              <a:t>192.168.0.1/24</a:t>
            </a:r>
            <a:r>
              <a:rPr lang="ja-JP" altLang="en-US" dirty="0"/>
              <a:t>のインターフェースは、</a:t>
            </a:r>
            <a:r>
              <a:rPr lang="en-US" altLang="ja-JP" dirty="0"/>
              <a:t>192.168.1.1/24</a:t>
            </a:r>
            <a:r>
              <a:rPr lang="ja-JP" altLang="en-US" dirty="0"/>
              <a:t>あてのパケットをかなぐり捨てる。もうものすごい勢いで、捨てる。</a:t>
            </a:r>
            <a:endParaRPr lang="en-US" altLang="ja-JP" dirty="0"/>
          </a:p>
          <a:p>
            <a:pPr lvl="1"/>
            <a:r>
              <a:rPr lang="ja-JP" altLang="en-US" dirty="0"/>
              <a:t>宛先見た瞬間に何も考えずに捨てられる。</a:t>
            </a:r>
            <a:endParaRPr lang="en-US" altLang="ja-JP" dirty="0"/>
          </a:p>
          <a:p>
            <a:pPr lvl="1"/>
            <a:endParaRPr lang="en-US" altLang="ja-JP" dirty="0"/>
          </a:p>
          <a:p>
            <a:r>
              <a:rPr lang="ja-JP" altLang="en-US" dirty="0"/>
              <a:t>で、これで</a:t>
            </a:r>
            <a:r>
              <a:rPr lang="en-US" altLang="ja-JP" dirty="0"/>
              <a:t>test</a:t>
            </a:r>
            <a:r>
              <a:rPr lang="ja-JP" altLang="en-US" dirty="0"/>
              <a:t>にパケット届く、といまだに思える人はいるだろうか？</a:t>
            </a:r>
            <a:endParaRPr lang="en-US" altLang="ja-JP" dirty="0"/>
          </a:p>
          <a:p>
            <a:pPr lvl="1"/>
            <a:r>
              <a:rPr lang="ja-JP" altLang="en-US" dirty="0"/>
              <a:t>そして、そう作らない</a:t>
            </a:r>
            <a:r>
              <a:rPr lang="en-US" altLang="ja-JP" dirty="0"/>
              <a:t>Docker</a:t>
            </a:r>
            <a:r>
              <a:rPr lang="ja-JP" altLang="en-US" dirty="0"/>
              <a:t>が悪いと思うだろうか。</a:t>
            </a:r>
            <a:endParaRPr lang="en-US" altLang="ja-JP" dirty="0"/>
          </a:p>
          <a:p>
            <a:pPr lvl="1"/>
            <a:r>
              <a:rPr lang="ja-JP" altLang="en-US" dirty="0"/>
              <a:t>ここまで、ネットワークにおける「ルール」を守って作ってきているのだが。</a:t>
            </a:r>
            <a:endParaRPr lang="en-US" altLang="ja-JP" dirty="0"/>
          </a:p>
          <a:p>
            <a:r>
              <a:rPr lang="ja-JP" altLang="en-US" dirty="0"/>
              <a:t>デフォルトゲートウェイとかどうなんだ、とかはまたちょっと違う話。これは、受け取るルール。</a:t>
            </a:r>
            <a:endParaRPr lang="en-US" altLang="ja-JP" dirty="0"/>
          </a:p>
        </p:txBody>
      </p:sp>
    </p:spTree>
    <p:extLst>
      <p:ext uri="{BB962C8B-B14F-4D97-AF65-F5344CB8AC3E}">
        <p14:creationId xmlns:p14="http://schemas.microsoft.com/office/powerpoint/2010/main" val="160508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lang="ja-JP" altLang="en-US" dirty="0"/>
              <a:t>パケット受け取り条件の変更</a:t>
            </a:r>
            <a:endParaRPr kumimoji="1" lang="ja-JP" altLang="en-US" dirty="0"/>
          </a:p>
        </p:txBody>
      </p:sp>
      <p:sp>
        <p:nvSpPr>
          <p:cNvPr id="3" name="コンテンツ プレースホルダー 2">
            <a:extLst>
              <a:ext uri="{FF2B5EF4-FFF2-40B4-BE49-F238E27FC236}">
                <a16:creationId xmlns:a16="http://schemas.microsoft.com/office/drawing/2014/main" id="{22B80C8C-1BEC-33AF-9884-0F0C2073FB1C}"/>
              </a:ext>
            </a:extLst>
          </p:cNvPr>
          <p:cNvSpPr>
            <a:spLocks noGrp="1"/>
          </p:cNvSpPr>
          <p:nvPr>
            <p:ph idx="1"/>
          </p:nvPr>
        </p:nvSpPr>
        <p:spPr/>
        <p:txBody>
          <a:bodyPr>
            <a:normAutofit/>
          </a:bodyPr>
          <a:lstStyle/>
          <a:p>
            <a:r>
              <a:rPr lang="ja-JP" altLang="en-US" dirty="0"/>
              <a:t>つまり、やらなくてはならないことの一つは、</a:t>
            </a:r>
            <a:endParaRPr lang="en-US" altLang="ja-JP" dirty="0"/>
          </a:p>
          <a:p>
            <a:r>
              <a:rPr lang="ja-JP" altLang="en-US" dirty="0"/>
              <a:t>自分宛じゃないパケットを受け取るようにする変更、である</a:t>
            </a:r>
            <a:endParaRPr lang="en-US" altLang="ja-JP" dirty="0"/>
          </a:p>
          <a:p>
            <a:r>
              <a:rPr lang="ja-JP" altLang="en-US" dirty="0"/>
              <a:t>これがあるので、スイッチ同士をただつないだだけでは通信できない。</a:t>
            </a:r>
            <a:endParaRPr lang="en-US" altLang="ja-JP" dirty="0"/>
          </a:p>
          <a:p>
            <a:endParaRPr lang="en-US" altLang="ja-JP" dirty="0"/>
          </a:p>
          <a:p>
            <a:r>
              <a:rPr lang="ja-JP" altLang="en-US" dirty="0"/>
              <a:t>これを、</a:t>
            </a:r>
            <a:r>
              <a:rPr lang="en-US" altLang="ja-JP" dirty="0"/>
              <a:t>TCP</a:t>
            </a:r>
            <a:r>
              <a:rPr lang="ja-JP" altLang="en-US" dirty="0"/>
              <a:t>フォワーディングという。</a:t>
            </a:r>
            <a:endParaRPr lang="en-US" altLang="ja-JP" dirty="0"/>
          </a:p>
          <a:p>
            <a:pPr lvl="1"/>
            <a:r>
              <a:rPr lang="ja-JP" altLang="en-US" dirty="0"/>
              <a:t>ちなみに</a:t>
            </a:r>
            <a:r>
              <a:rPr lang="en-US" altLang="ja-JP" dirty="0"/>
              <a:t>OS</a:t>
            </a:r>
            <a:r>
              <a:rPr lang="ja-JP" altLang="en-US" dirty="0"/>
              <a:t>の設定である。</a:t>
            </a:r>
            <a:endParaRPr lang="en-US" altLang="ja-JP" dirty="0"/>
          </a:p>
          <a:p>
            <a:pPr lvl="1"/>
            <a:r>
              <a:rPr lang="ja-JP" altLang="en-US" dirty="0"/>
              <a:t>これで、一応受け取るだけは受け取る。</a:t>
            </a:r>
            <a:endParaRPr lang="en-US" altLang="ja-JP" dirty="0"/>
          </a:p>
          <a:p>
            <a:pPr lvl="2"/>
            <a:r>
              <a:rPr lang="ja-JP" altLang="en-US" dirty="0"/>
              <a:t>でも宛先が分からない</a:t>
            </a:r>
            <a:endParaRPr lang="en-US" altLang="ja-JP" dirty="0"/>
          </a:p>
        </p:txBody>
      </p:sp>
    </p:spTree>
    <p:extLst>
      <p:ext uri="{BB962C8B-B14F-4D97-AF65-F5344CB8AC3E}">
        <p14:creationId xmlns:p14="http://schemas.microsoft.com/office/powerpoint/2010/main" val="122237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lang="ja-JP" altLang="en-US" dirty="0"/>
              <a:t>ルーティングテーブルの変更</a:t>
            </a:r>
            <a:endParaRPr kumimoji="1" lang="ja-JP" altLang="en-US" dirty="0"/>
          </a:p>
        </p:txBody>
      </p:sp>
      <p:sp>
        <p:nvSpPr>
          <p:cNvPr id="3" name="コンテンツ プレースホルダー 2">
            <a:extLst>
              <a:ext uri="{FF2B5EF4-FFF2-40B4-BE49-F238E27FC236}">
                <a16:creationId xmlns:a16="http://schemas.microsoft.com/office/drawing/2014/main" id="{22B80C8C-1BEC-33AF-9884-0F0C2073FB1C}"/>
              </a:ext>
            </a:extLst>
          </p:cNvPr>
          <p:cNvSpPr>
            <a:spLocks noGrp="1"/>
          </p:cNvSpPr>
          <p:nvPr>
            <p:ph idx="1"/>
          </p:nvPr>
        </p:nvSpPr>
        <p:spPr/>
        <p:txBody>
          <a:bodyPr>
            <a:normAutofit/>
          </a:bodyPr>
          <a:lstStyle/>
          <a:p>
            <a:r>
              <a:rPr lang="ja-JP" altLang="en-US" dirty="0"/>
              <a:t>もう一つは、そもそも受け取ったパケットの行先が分からない。</a:t>
            </a:r>
            <a:endParaRPr lang="en-US" altLang="ja-JP" dirty="0"/>
          </a:p>
          <a:p>
            <a:r>
              <a:rPr lang="ja-JP" altLang="en-US" dirty="0"/>
              <a:t>ここで、デフォルトゲートウェイに送ればいい、と思うかもしれないが、デフォルトゲートウェイの設定とはそもそもなんでもかんでもそこに送る、という設定ではない。</a:t>
            </a:r>
            <a:endParaRPr lang="en-US" altLang="ja-JP" dirty="0"/>
          </a:p>
          <a:p>
            <a:pPr lvl="1"/>
            <a:r>
              <a:rPr lang="ja-JP" altLang="en-US" dirty="0"/>
              <a:t>というかルーティングテーブルはそもそもインターフェースに依存している。</a:t>
            </a:r>
            <a:endParaRPr lang="en-US" altLang="ja-JP" dirty="0"/>
          </a:p>
          <a:p>
            <a:pPr lvl="1"/>
            <a:r>
              <a:rPr lang="ja-JP" altLang="en-US" dirty="0"/>
              <a:t>デフォルトゲートウェイの設定は、「自分の送信物に関して、分からないものはここに送る」というもの。</a:t>
            </a:r>
            <a:endParaRPr lang="en-US" altLang="ja-JP" dirty="0"/>
          </a:p>
          <a:p>
            <a:pPr lvl="1"/>
            <a:r>
              <a:rPr lang="ja-JP" altLang="en-US" dirty="0"/>
              <a:t>今回受け取ったパケットはそもそも自分のネットワークのものではない。</a:t>
            </a:r>
            <a:endParaRPr lang="en-US" altLang="ja-JP" dirty="0"/>
          </a:p>
          <a:p>
            <a:r>
              <a:rPr lang="ja-JP" altLang="en-US" dirty="0"/>
              <a:t>つまり、受け取ったパケットはこの人に送りなさい、という明示的なルールを定めなければいけない。</a:t>
            </a:r>
            <a:endParaRPr lang="en-US" altLang="ja-JP" dirty="0"/>
          </a:p>
          <a:p>
            <a:r>
              <a:rPr lang="ja-JP" altLang="en-US" dirty="0"/>
              <a:t>これが、ルーティングテーブルの変更、である。</a:t>
            </a:r>
            <a:endParaRPr lang="en-US" altLang="ja-JP" dirty="0"/>
          </a:p>
        </p:txBody>
      </p:sp>
    </p:spTree>
    <p:extLst>
      <p:ext uri="{BB962C8B-B14F-4D97-AF65-F5344CB8AC3E}">
        <p14:creationId xmlns:p14="http://schemas.microsoft.com/office/powerpoint/2010/main" val="398315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lang="ja-JP" altLang="en-US" dirty="0"/>
              <a:t>結果こうなる</a:t>
            </a:r>
            <a:endParaRPr kumimoji="1" lang="ja-JP" altLang="en-US" dirty="0"/>
          </a:p>
        </p:txBody>
      </p:sp>
      <p:sp>
        <p:nvSpPr>
          <p:cNvPr id="6" name="正方形/長方形 5">
            <a:extLst>
              <a:ext uri="{FF2B5EF4-FFF2-40B4-BE49-F238E27FC236}">
                <a16:creationId xmlns:a16="http://schemas.microsoft.com/office/drawing/2014/main" id="{06D15CEB-3BBB-A87F-6D3A-30A05A6CF032}"/>
              </a:ext>
            </a:extLst>
          </p:cNvPr>
          <p:cNvSpPr/>
          <p:nvPr/>
        </p:nvSpPr>
        <p:spPr>
          <a:xfrm>
            <a:off x="3962565" y="3496574"/>
            <a:ext cx="2753961" cy="3825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ネットワークアクセス層</a:t>
            </a:r>
            <a:endParaRPr kumimoji="1" lang="en-US" altLang="ja-JP" dirty="0"/>
          </a:p>
        </p:txBody>
      </p:sp>
      <p:sp>
        <p:nvSpPr>
          <p:cNvPr id="7" name="正方形/長方形 6">
            <a:extLst>
              <a:ext uri="{FF2B5EF4-FFF2-40B4-BE49-F238E27FC236}">
                <a16:creationId xmlns:a16="http://schemas.microsoft.com/office/drawing/2014/main" id="{33EDDE15-5946-D5FA-7309-A98FEAE53FD9}"/>
              </a:ext>
            </a:extLst>
          </p:cNvPr>
          <p:cNvSpPr/>
          <p:nvPr/>
        </p:nvSpPr>
        <p:spPr>
          <a:xfrm>
            <a:off x="3962564" y="3130460"/>
            <a:ext cx="2753961" cy="3825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インターネット層</a:t>
            </a:r>
          </a:p>
        </p:txBody>
      </p:sp>
      <p:sp>
        <p:nvSpPr>
          <p:cNvPr id="8" name="正方形/長方形 7">
            <a:extLst>
              <a:ext uri="{FF2B5EF4-FFF2-40B4-BE49-F238E27FC236}">
                <a16:creationId xmlns:a16="http://schemas.microsoft.com/office/drawing/2014/main" id="{D5F3ADB6-58A3-EF8A-0115-0AB2712E3DFE}"/>
              </a:ext>
            </a:extLst>
          </p:cNvPr>
          <p:cNvSpPr/>
          <p:nvPr/>
        </p:nvSpPr>
        <p:spPr>
          <a:xfrm>
            <a:off x="3962564" y="2750622"/>
            <a:ext cx="2753961" cy="3935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トランスポート層</a:t>
            </a:r>
          </a:p>
        </p:txBody>
      </p:sp>
      <p:sp>
        <p:nvSpPr>
          <p:cNvPr id="9" name="正方形/長方形 8">
            <a:extLst>
              <a:ext uri="{FF2B5EF4-FFF2-40B4-BE49-F238E27FC236}">
                <a16:creationId xmlns:a16="http://schemas.microsoft.com/office/drawing/2014/main" id="{F27D63B7-CA71-7218-DFF0-E99783BC2B71}"/>
              </a:ext>
            </a:extLst>
          </p:cNvPr>
          <p:cNvSpPr/>
          <p:nvPr/>
        </p:nvSpPr>
        <p:spPr>
          <a:xfrm>
            <a:off x="3962564" y="2348884"/>
            <a:ext cx="2753961" cy="3935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アプリケーション層</a:t>
            </a:r>
          </a:p>
        </p:txBody>
      </p:sp>
      <p:sp>
        <p:nvSpPr>
          <p:cNvPr id="10" name="四角形: 角を丸くする 9">
            <a:extLst>
              <a:ext uri="{FF2B5EF4-FFF2-40B4-BE49-F238E27FC236}">
                <a16:creationId xmlns:a16="http://schemas.microsoft.com/office/drawing/2014/main" id="{1949B8A3-153E-3F37-C163-43B84FD0A111}"/>
              </a:ext>
            </a:extLst>
          </p:cNvPr>
          <p:cNvSpPr/>
          <p:nvPr/>
        </p:nvSpPr>
        <p:spPr>
          <a:xfrm>
            <a:off x="1133410" y="3871208"/>
            <a:ext cx="10366928" cy="5027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t>OS</a:t>
            </a:r>
            <a:endParaRPr kumimoji="1" lang="ja-JP" altLang="en-US" dirty="0"/>
          </a:p>
        </p:txBody>
      </p:sp>
      <p:sp>
        <p:nvSpPr>
          <p:cNvPr id="11" name="四角形: 角を丸くする 10">
            <a:extLst>
              <a:ext uri="{FF2B5EF4-FFF2-40B4-BE49-F238E27FC236}">
                <a16:creationId xmlns:a16="http://schemas.microsoft.com/office/drawing/2014/main" id="{8BAD1AA5-49C2-D9F7-4CE6-E2F8E6D97B23}"/>
              </a:ext>
            </a:extLst>
          </p:cNvPr>
          <p:cNvSpPr/>
          <p:nvPr/>
        </p:nvSpPr>
        <p:spPr>
          <a:xfrm>
            <a:off x="1133410" y="4373956"/>
            <a:ext cx="10366928" cy="5027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ホスト</a:t>
            </a:r>
          </a:p>
        </p:txBody>
      </p:sp>
      <p:sp>
        <p:nvSpPr>
          <p:cNvPr id="12" name="四角形: 角を丸くする 11">
            <a:extLst>
              <a:ext uri="{FF2B5EF4-FFF2-40B4-BE49-F238E27FC236}">
                <a16:creationId xmlns:a16="http://schemas.microsoft.com/office/drawing/2014/main" id="{8B992B83-4315-4175-AC42-20B3C37FE950}"/>
              </a:ext>
            </a:extLst>
          </p:cNvPr>
          <p:cNvSpPr/>
          <p:nvPr/>
        </p:nvSpPr>
        <p:spPr>
          <a:xfrm>
            <a:off x="4597094" y="4645427"/>
            <a:ext cx="1496830" cy="502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仮想</a:t>
            </a:r>
            <a:r>
              <a:rPr kumimoji="1" lang="en-US" altLang="ja-JP" dirty="0"/>
              <a:t>NIC</a:t>
            </a:r>
            <a:endParaRPr kumimoji="1" lang="ja-JP" altLang="en-US" dirty="0"/>
          </a:p>
        </p:txBody>
      </p:sp>
      <p:sp>
        <p:nvSpPr>
          <p:cNvPr id="13" name="四角形: 角を丸くする 12">
            <a:extLst>
              <a:ext uri="{FF2B5EF4-FFF2-40B4-BE49-F238E27FC236}">
                <a16:creationId xmlns:a16="http://schemas.microsoft.com/office/drawing/2014/main" id="{09C4EB89-D97E-48F8-94FE-13E92877AD8E}"/>
              </a:ext>
            </a:extLst>
          </p:cNvPr>
          <p:cNvSpPr/>
          <p:nvPr/>
        </p:nvSpPr>
        <p:spPr>
          <a:xfrm>
            <a:off x="4131587" y="5649688"/>
            <a:ext cx="2491154" cy="3493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Docker0</a:t>
            </a:r>
            <a:r>
              <a:rPr kumimoji="1" lang="ja-JP" altLang="en-US" dirty="0"/>
              <a:t>スイッチ</a:t>
            </a:r>
          </a:p>
        </p:txBody>
      </p:sp>
      <p:cxnSp>
        <p:nvCxnSpPr>
          <p:cNvPr id="14" name="直線コネクタ 13">
            <a:extLst>
              <a:ext uri="{FF2B5EF4-FFF2-40B4-BE49-F238E27FC236}">
                <a16:creationId xmlns:a16="http://schemas.microsoft.com/office/drawing/2014/main" id="{0BBFA815-8BDF-4513-64DD-F4DA5B0745C4}"/>
              </a:ext>
            </a:extLst>
          </p:cNvPr>
          <p:cNvCxnSpPr>
            <a:cxnSpLocks/>
            <a:stCxn id="6" idx="2"/>
            <a:endCxn id="12" idx="0"/>
          </p:cNvCxnSpPr>
          <p:nvPr/>
        </p:nvCxnSpPr>
        <p:spPr>
          <a:xfrm>
            <a:off x="5339546" y="3879166"/>
            <a:ext cx="5963" cy="766261"/>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5" name="矢印: 上下 14">
            <a:extLst>
              <a:ext uri="{FF2B5EF4-FFF2-40B4-BE49-F238E27FC236}">
                <a16:creationId xmlns:a16="http://schemas.microsoft.com/office/drawing/2014/main" id="{C87C9119-406F-1BE8-3D80-02AAA3BB286C}"/>
              </a:ext>
            </a:extLst>
          </p:cNvPr>
          <p:cNvSpPr/>
          <p:nvPr/>
        </p:nvSpPr>
        <p:spPr>
          <a:xfrm>
            <a:off x="5098497" y="5064816"/>
            <a:ext cx="492370" cy="651665"/>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FF88A49A-E9D3-E623-6C26-EF981820AC02}"/>
              </a:ext>
            </a:extLst>
          </p:cNvPr>
          <p:cNvSpPr/>
          <p:nvPr/>
        </p:nvSpPr>
        <p:spPr>
          <a:xfrm>
            <a:off x="7678613" y="2797830"/>
            <a:ext cx="1689088" cy="7103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コンテナ１</a:t>
            </a:r>
          </a:p>
        </p:txBody>
      </p:sp>
      <p:sp>
        <p:nvSpPr>
          <p:cNvPr id="17" name="四角形: 角を丸くする 16">
            <a:extLst>
              <a:ext uri="{FF2B5EF4-FFF2-40B4-BE49-F238E27FC236}">
                <a16:creationId xmlns:a16="http://schemas.microsoft.com/office/drawing/2014/main" id="{A64B1CDC-0F9D-D673-C872-723F8577FB2F}"/>
              </a:ext>
            </a:extLst>
          </p:cNvPr>
          <p:cNvSpPr/>
          <p:nvPr/>
        </p:nvSpPr>
        <p:spPr>
          <a:xfrm>
            <a:off x="7774742" y="3392392"/>
            <a:ext cx="1496830" cy="5027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仮想</a:t>
            </a:r>
            <a:r>
              <a:rPr kumimoji="1" lang="en-US" altLang="ja-JP" dirty="0"/>
              <a:t>NIC</a:t>
            </a:r>
            <a:endParaRPr kumimoji="1" lang="ja-JP" altLang="en-US" dirty="0"/>
          </a:p>
        </p:txBody>
      </p:sp>
      <p:sp>
        <p:nvSpPr>
          <p:cNvPr id="18" name="四角形: 角を丸くする 17">
            <a:extLst>
              <a:ext uri="{FF2B5EF4-FFF2-40B4-BE49-F238E27FC236}">
                <a16:creationId xmlns:a16="http://schemas.microsoft.com/office/drawing/2014/main" id="{5ACB674E-3821-E7ED-979F-81E53A33C117}"/>
              </a:ext>
            </a:extLst>
          </p:cNvPr>
          <p:cNvSpPr/>
          <p:nvPr/>
        </p:nvSpPr>
        <p:spPr>
          <a:xfrm>
            <a:off x="7774742" y="4622206"/>
            <a:ext cx="1496830" cy="502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仮想</a:t>
            </a:r>
            <a:r>
              <a:rPr kumimoji="1" lang="en-US" altLang="ja-JP" dirty="0"/>
              <a:t>NIC</a:t>
            </a:r>
            <a:endParaRPr kumimoji="1" lang="ja-JP" altLang="en-US" dirty="0"/>
          </a:p>
        </p:txBody>
      </p:sp>
      <p:cxnSp>
        <p:nvCxnSpPr>
          <p:cNvPr id="19" name="直線コネクタ 18">
            <a:extLst>
              <a:ext uri="{FF2B5EF4-FFF2-40B4-BE49-F238E27FC236}">
                <a16:creationId xmlns:a16="http://schemas.microsoft.com/office/drawing/2014/main" id="{2A47152B-80F6-7E10-8171-F4E4389B4CFD}"/>
              </a:ext>
            </a:extLst>
          </p:cNvPr>
          <p:cNvCxnSpPr>
            <a:stCxn id="17" idx="2"/>
            <a:endCxn id="18" idx="0"/>
          </p:cNvCxnSpPr>
          <p:nvPr/>
        </p:nvCxnSpPr>
        <p:spPr>
          <a:xfrm>
            <a:off x="8523157" y="3895140"/>
            <a:ext cx="0" cy="727066"/>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0" name="矢印: 二方向 19">
            <a:extLst>
              <a:ext uri="{FF2B5EF4-FFF2-40B4-BE49-F238E27FC236}">
                <a16:creationId xmlns:a16="http://schemas.microsoft.com/office/drawing/2014/main" id="{AC186D3F-9B88-50EE-309A-51C41DC81E5C}"/>
              </a:ext>
            </a:extLst>
          </p:cNvPr>
          <p:cNvSpPr/>
          <p:nvPr/>
        </p:nvSpPr>
        <p:spPr>
          <a:xfrm>
            <a:off x="6694919" y="5148175"/>
            <a:ext cx="2038770" cy="613383"/>
          </a:xfrm>
          <a:prstGeom prst="lef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1A287E5-00BA-F51D-A265-999788827E07}"/>
              </a:ext>
            </a:extLst>
          </p:cNvPr>
          <p:cNvSpPr/>
          <p:nvPr/>
        </p:nvSpPr>
        <p:spPr>
          <a:xfrm>
            <a:off x="7612871" y="2227458"/>
            <a:ext cx="1820572" cy="5584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t>TCP</a:t>
            </a:r>
            <a:r>
              <a:rPr kumimoji="1" lang="ja-JP" altLang="en-US" dirty="0"/>
              <a:t>スタック</a:t>
            </a:r>
          </a:p>
        </p:txBody>
      </p:sp>
      <p:sp>
        <p:nvSpPr>
          <p:cNvPr id="22" name="テキスト ボックス 21">
            <a:extLst>
              <a:ext uri="{FF2B5EF4-FFF2-40B4-BE49-F238E27FC236}">
                <a16:creationId xmlns:a16="http://schemas.microsoft.com/office/drawing/2014/main" id="{5594A884-2E70-5E72-6486-31CDB28365F3}"/>
              </a:ext>
            </a:extLst>
          </p:cNvPr>
          <p:cNvSpPr txBox="1"/>
          <p:nvPr/>
        </p:nvSpPr>
        <p:spPr>
          <a:xfrm>
            <a:off x="3434822" y="5133428"/>
            <a:ext cx="1723549" cy="369332"/>
          </a:xfrm>
          <a:prstGeom prst="rect">
            <a:avLst/>
          </a:prstGeom>
          <a:noFill/>
        </p:spPr>
        <p:txBody>
          <a:bodyPr wrap="none" rtlCol="0">
            <a:spAutoFit/>
          </a:bodyPr>
          <a:lstStyle/>
          <a:p>
            <a:r>
              <a:rPr kumimoji="1" lang="en-US" altLang="ja-JP" dirty="0"/>
              <a:t>192.168.0.1/24</a:t>
            </a:r>
            <a:endParaRPr kumimoji="1" lang="ja-JP" altLang="en-US" dirty="0"/>
          </a:p>
        </p:txBody>
      </p:sp>
      <p:sp>
        <p:nvSpPr>
          <p:cNvPr id="23" name="テキスト ボックス 22">
            <a:extLst>
              <a:ext uri="{FF2B5EF4-FFF2-40B4-BE49-F238E27FC236}">
                <a16:creationId xmlns:a16="http://schemas.microsoft.com/office/drawing/2014/main" id="{ECE0E637-401D-47E9-9B4E-10A0D9E75679}"/>
              </a:ext>
            </a:extLst>
          </p:cNvPr>
          <p:cNvSpPr txBox="1"/>
          <p:nvPr/>
        </p:nvSpPr>
        <p:spPr>
          <a:xfrm>
            <a:off x="9196752" y="3494155"/>
            <a:ext cx="1723549" cy="369332"/>
          </a:xfrm>
          <a:prstGeom prst="rect">
            <a:avLst/>
          </a:prstGeom>
          <a:noFill/>
        </p:spPr>
        <p:txBody>
          <a:bodyPr wrap="none" rtlCol="0">
            <a:spAutoFit/>
          </a:bodyPr>
          <a:lstStyle/>
          <a:p>
            <a:r>
              <a:rPr kumimoji="1" lang="en-US" altLang="ja-JP" dirty="0"/>
              <a:t>192.168.0.2/24</a:t>
            </a:r>
            <a:endParaRPr kumimoji="1" lang="ja-JP" altLang="en-US" dirty="0"/>
          </a:p>
        </p:txBody>
      </p:sp>
      <p:sp>
        <p:nvSpPr>
          <p:cNvPr id="25" name="四角形: 角を丸くする 24">
            <a:extLst>
              <a:ext uri="{FF2B5EF4-FFF2-40B4-BE49-F238E27FC236}">
                <a16:creationId xmlns:a16="http://schemas.microsoft.com/office/drawing/2014/main" id="{F0F49AA8-4777-B7BF-3CCC-4072F9619681}"/>
              </a:ext>
            </a:extLst>
          </p:cNvPr>
          <p:cNvSpPr/>
          <p:nvPr/>
        </p:nvSpPr>
        <p:spPr>
          <a:xfrm>
            <a:off x="9666809" y="1832756"/>
            <a:ext cx="1599066" cy="4144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パケット</a:t>
            </a:r>
            <a:endParaRPr kumimoji="1" lang="en-US" altLang="ja-JP" sz="1100" dirty="0"/>
          </a:p>
          <a:p>
            <a:pPr algn="ctr"/>
            <a:r>
              <a:rPr kumimoji="1" lang="ja-JP" altLang="en-US" sz="1100" dirty="0"/>
              <a:t>宛先</a:t>
            </a:r>
            <a:r>
              <a:rPr kumimoji="1" lang="en-US" altLang="ja-JP" sz="1100" dirty="0"/>
              <a:t>:192.168.1.1/24</a:t>
            </a:r>
            <a:endParaRPr kumimoji="1" lang="ja-JP" altLang="en-US" sz="1100" dirty="0"/>
          </a:p>
        </p:txBody>
      </p:sp>
      <p:sp>
        <p:nvSpPr>
          <p:cNvPr id="26" name="正方形/長方形 25">
            <a:extLst>
              <a:ext uri="{FF2B5EF4-FFF2-40B4-BE49-F238E27FC236}">
                <a16:creationId xmlns:a16="http://schemas.microsoft.com/office/drawing/2014/main" id="{0534C458-EE4C-FA7B-D9DF-32D27AB88125}"/>
              </a:ext>
            </a:extLst>
          </p:cNvPr>
          <p:cNvSpPr/>
          <p:nvPr/>
        </p:nvSpPr>
        <p:spPr>
          <a:xfrm>
            <a:off x="7612871" y="1955986"/>
            <a:ext cx="1820572" cy="2774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アプリ</a:t>
            </a:r>
          </a:p>
        </p:txBody>
      </p:sp>
      <p:sp>
        <p:nvSpPr>
          <p:cNvPr id="27" name="矢印: 下 26">
            <a:extLst>
              <a:ext uri="{FF2B5EF4-FFF2-40B4-BE49-F238E27FC236}">
                <a16:creationId xmlns:a16="http://schemas.microsoft.com/office/drawing/2014/main" id="{367A391C-DA4E-E73E-8BD9-341A1F6DDB6D}"/>
              </a:ext>
            </a:extLst>
          </p:cNvPr>
          <p:cNvSpPr/>
          <p:nvPr/>
        </p:nvSpPr>
        <p:spPr>
          <a:xfrm>
            <a:off x="10663814" y="2471536"/>
            <a:ext cx="512974" cy="77787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B30B2A92-02A6-4E59-9FBC-9EDF0FB528F9}"/>
              </a:ext>
            </a:extLst>
          </p:cNvPr>
          <p:cNvSpPr/>
          <p:nvPr/>
        </p:nvSpPr>
        <p:spPr>
          <a:xfrm>
            <a:off x="1194371" y="4650045"/>
            <a:ext cx="1496830" cy="5027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仮想</a:t>
            </a:r>
            <a:r>
              <a:rPr kumimoji="1" lang="en-US" altLang="ja-JP" dirty="0"/>
              <a:t>NIC</a:t>
            </a:r>
            <a:endParaRPr kumimoji="1" lang="ja-JP" altLang="en-US" dirty="0"/>
          </a:p>
        </p:txBody>
      </p:sp>
      <p:sp>
        <p:nvSpPr>
          <p:cNvPr id="29" name="四角形: 角を丸くする 28">
            <a:extLst>
              <a:ext uri="{FF2B5EF4-FFF2-40B4-BE49-F238E27FC236}">
                <a16:creationId xmlns:a16="http://schemas.microsoft.com/office/drawing/2014/main" id="{F884884C-E40F-811C-A7D6-A291FE2F413F}"/>
              </a:ext>
            </a:extLst>
          </p:cNvPr>
          <p:cNvSpPr/>
          <p:nvPr/>
        </p:nvSpPr>
        <p:spPr>
          <a:xfrm>
            <a:off x="697209" y="5695862"/>
            <a:ext cx="2491154" cy="3493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test</a:t>
            </a:r>
            <a:r>
              <a:rPr kumimoji="1" lang="ja-JP" altLang="en-US" dirty="0"/>
              <a:t>スイッチ</a:t>
            </a:r>
          </a:p>
        </p:txBody>
      </p:sp>
      <p:sp>
        <p:nvSpPr>
          <p:cNvPr id="30" name="正方形/長方形 29">
            <a:extLst>
              <a:ext uri="{FF2B5EF4-FFF2-40B4-BE49-F238E27FC236}">
                <a16:creationId xmlns:a16="http://schemas.microsoft.com/office/drawing/2014/main" id="{50E7852F-8959-2BCB-9809-849C5792ACAD}"/>
              </a:ext>
            </a:extLst>
          </p:cNvPr>
          <p:cNvSpPr/>
          <p:nvPr/>
        </p:nvSpPr>
        <p:spPr>
          <a:xfrm>
            <a:off x="563356" y="3496574"/>
            <a:ext cx="2753961" cy="3825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a:t>ネットワークアクセス層</a:t>
            </a:r>
            <a:endParaRPr kumimoji="1" lang="en-US" altLang="ja-JP" dirty="0"/>
          </a:p>
        </p:txBody>
      </p:sp>
      <p:sp>
        <p:nvSpPr>
          <p:cNvPr id="31" name="正方形/長方形 30">
            <a:extLst>
              <a:ext uri="{FF2B5EF4-FFF2-40B4-BE49-F238E27FC236}">
                <a16:creationId xmlns:a16="http://schemas.microsoft.com/office/drawing/2014/main" id="{388FC780-3289-F7B3-7AC2-3BDDECB62409}"/>
              </a:ext>
            </a:extLst>
          </p:cNvPr>
          <p:cNvSpPr/>
          <p:nvPr/>
        </p:nvSpPr>
        <p:spPr>
          <a:xfrm>
            <a:off x="563355" y="3130460"/>
            <a:ext cx="2753961" cy="3825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インターネット層</a:t>
            </a:r>
          </a:p>
        </p:txBody>
      </p:sp>
      <p:sp>
        <p:nvSpPr>
          <p:cNvPr id="32" name="正方形/長方形 31">
            <a:extLst>
              <a:ext uri="{FF2B5EF4-FFF2-40B4-BE49-F238E27FC236}">
                <a16:creationId xmlns:a16="http://schemas.microsoft.com/office/drawing/2014/main" id="{F255959F-957A-7C9E-C549-908BE199C9F3}"/>
              </a:ext>
            </a:extLst>
          </p:cNvPr>
          <p:cNvSpPr/>
          <p:nvPr/>
        </p:nvSpPr>
        <p:spPr>
          <a:xfrm>
            <a:off x="563355" y="2750622"/>
            <a:ext cx="2753961" cy="3935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トランスポート層</a:t>
            </a:r>
          </a:p>
        </p:txBody>
      </p:sp>
      <p:sp>
        <p:nvSpPr>
          <p:cNvPr id="33" name="正方形/長方形 32">
            <a:extLst>
              <a:ext uri="{FF2B5EF4-FFF2-40B4-BE49-F238E27FC236}">
                <a16:creationId xmlns:a16="http://schemas.microsoft.com/office/drawing/2014/main" id="{BEB9A875-E165-7DBE-9C34-CDDE30FE29D8}"/>
              </a:ext>
            </a:extLst>
          </p:cNvPr>
          <p:cNvSpPr/>
          <p:nvPr/>
        </p:nvSpPr>
        <p:spPr>
          <a:xfrm>
            <a:off x="563355" y="2348884"/>
            <a:ext cx="2753961" cy="3935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アプリケーション層</a:t>
            </a:r>
          </a:p>
        </p:txBody>
      </p:sp>
      <p:cxnSp>
        <p:nvCxnSpPr>
          <p:cNvPr id="34" name="直線コネクタ 33">
            <a:extLst>
              <a:ext uri="{FF2B5EF4-FFF2-40B4-BE49-F238E27FC236}">
                <a16:creationId xmlns:a16="http://schemas.microsoft.com/office/drawing/2014/main" id="{FF7F6989-A5FD-9BE3-C739-D30182397BA2}"/>
              </a:ext>
            </a:extLst>
          </p:cNvPr>
          <p:cNvCxnSpPr>
            <a:cxnSpLocks/>
            <a:stCxn id="30" idx="2"/>
            <a:endCxn id="28" idx="0"/>
          </p:cNvCxnSpPr>
          <p:nvPr/>
        </p:nvCxnSpPr>
        <p:spPr>
          <a:xfrm>
            <a:off x="1940337" y="3879166"/>
            <a:ext cx="2449" cy="77087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5" name="矢印: 上下 34">
            <a:extLst>
              <a:ext uri="{FF2B5EF4-FFF2-40B4-BE49-F238E27FC236}">
                <a16:creationId xmlns:a16="http://schemas.microsoft.com/office/drawing/2014/main" id="{18E231AC-0A44-A096-9F59-C5A91610FFFC}"/>
              </a:ext>
            </a:extLst>
          </p:cNvPr>
          <p:cNvSpPr/>
          <p:nvPr/>
        </p:nvSpPr>
        <p:spPr>
          <a:xfrm>
            <a:off x="1694150" y="5109893"/>
            <a:ext cx="492370" cy="651665"/>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3727AB-BF1B-BC67-5BE2-D3F042D36230}"/>
              </a:ext>
            </a:extLst>
          </p:cNvPr>
          <p:cNvSpPr txBox="1"/>
          <p:nvPr/>
        </p:nvSpPr>
        <p:spPr>
          <a:xfrm>
            <a:off x="2127702" y="4364672"/>
            <a:ext cx="1749197" cy="369332"/>
          </a:xfrm>
          <a:prstGeom prst="rect">
            <a:avLst/>
          </a:prstGeom>
          <a:noFill/>
        </p:spPr>
        <p:txBody>
          <a:bodyPr wrap="none" rtlCol="0">
            <a:spAutoFit/>
          </a:bodyPr>
          <a:lstStyle/>
          <a:p>
            <a:r>
              <a:rPr kumimoji="1" lang="en-US" altLang="ja-JP" dirty="0"/>
              <a:t>192.168.	1.1/24</a:t>
            </a:r>
            <a:endParaRPr kumimoji="1" lang="ja-JP" altLang="en-US" dirty="0"/>
          </a:p>
        </p:txBody>
      </p:sp>
      <p:sp>
        <p:nvSpPr>
          <p:cNvPr id="37" name="四角形: 角を丸くする 36">
            <a:extLst>
              <a:ext uri="{FF2B5EF4-FFF2-40B4-BE49-F238E27FC236}">
                <a16:creationId xmlns:a16="http://schemas.microsoft.com/office/drawing/2014/main" id="{8C6AA79E-664C-90BE-981B-47E7199C5336}"/>
              </a:ext>
            </a:extLst>
          </p:cNvPr>
          <p:cNvSpPr/>
          <p:nvPr/>
        </p:nvSpPr>
        <p:spPr>
          <a:xfrm>
            <a:off x="4665561" y="2712575"/>
            <a:ext cx="1599066" cy="4144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パケット</a:t>
            </a:r>
            <a:endParaRPr kumimoji="1" lang="en-US" altLang="ja-JP" sz="1100" dirty="0"/>
          </a:p>
          <a:p>
            <a:pPr algn="ctr"/>
            <a:r>
              <a:rPr kumimoji="1" lang="ja-JP" altLang="en-US" sz="1100" dirty="0"/>
              <a:t>宛先</a:t>
            </a:r>
            <a:r>
              <a:rPr kumimoji="1" lang="en-US" altLang="ja-JP" sz="1100" dirty="0"/>
              <a:t>:192.168.1.1/24</a:t>
            </a:r>
            <a:endParaRPr kumimoji="1" lang="ja-JP" altLang="en-US" sz="1100" dirty="0"/>
          </a:p>
        </p:txBody>
      </p:sp>
      <p:sp>
        <p:nvSpPr>
          <p:cNvPr id="38" name="矢印: 上 37">
            <a:extLst>
              <a:ext uri="{FF2B5EF4-FFF2-40B4-BE49-F238E27FC236}">
                <a16:creationId xmlns:a16="http://schemas.microsoft.com/office/drawing/2014/main" id="{6322908F-AEF2-3ED8-F747-4CDAE6AFD283}"/>
              </a:ext>
            </a:extLst>
          </p:cNvPr>
          <p:cNvSpPr/>
          <p:nvPr/>
        </p:nvSpPr>
        <p:spPr>
          <a:xfrm>
            <a:off x="5755201" y="3195660"/>
            <a:ext cx="427443" cy="23071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下 38">
            <a:extLst>
              <a:ext uri="{FF2B5EF4-FFF2-40B4-BE49-F238E27FC236}">
                <a16:creationId xmlns:a16="http://schemas.microsoft.com/office/drawing/2014/main" id="{E5840621-ECF7-59FD-B6C0-63C3AB21221A}"/>
              </a:ext>
            </a:extLst>
          </p:cNvPr>
          <p:cNvSpPr/>
          <p:nvPr/>
        </p:nvSpPr>
        <p:spPr>
          <a:xfrm>
            <a:off x="4700954" y="3195660"/>
            <a:ext cx="327946" cy="142654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左 39">
            <a:extLst>
              <a:ext uri="{FF2B5EF4-FFF2-40B4-BE49-F238E27FC236}">
                <a16:creationId xmlns:a16="http://schemas.microsoft.com/office/drawing/2014/main" id="{4DF70F8B-298B-D26D-3365-50FAA6045931}"/>
              </a:ext>
            </a:extLst>
          </p:cNvPr>
          <p:cNvSpPr/>
          <p:nvPr/>
        </p:nvSpPr>
        <p:spPr>
          <a:xfrm>
            <a:off x="2833562" y="4830577"/>
            <a:ext cx="1543483" cy="32780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AC8335CC-1D50-2678-7CFB-5E7B5A46B5B0}"/>
              </a:ext>
            </a:extLst>
          </p:cNvPr>
          <p:cNvSpPr/>
          <p:nvPr/>
        </p:nvSpPr>
        <p:spPr>
          <a:xfrm>
            <a:off x="1214855" y="1646857"/>
            <a:ext cx="1599066" cy="4144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パケット</a:t>
            </a:r>
            <a:endParaRPr kumimoji="1" lang="en-US" altLang="ja-JP" sz="1100" dirty="0"/>
          </a:p>
          <a:p>
            <a:pPr algn="ctr"/>
            <a:r>
              <a:rPr kumimoji="1" lang="ja-JP" altLang="en-US" sz="1100" dirty="0"/>
              <a:t>宛先</a:t>
            </a:r>
            <a:r>
              <a:rPr kumimoji="1" lang="en-US" altLang="ja-JP" sz="1100" dirty="0"/>
              <a:t>:192.168.1.1/24</a:t>
            </a:r>
            <a:endParaRPr kumimoji="1" lang="ja-JP" altLang="en-US" sz="1100" dirty="0"/>
          </a:p>
        </p:txBody>
      </p:sp>
      <p:sp>
        <p:nvSpPr>
          <p:cNvPr id="42" name="矢印: 上 41">
            <a:extLst>
              <a:ext uri="{FF2B5EF4-FFF2-40B4-BE49-F238E27FC236}">
                <a16:creationId xmlns:a16="http://schemas.microsoft.com/office/drawing/2014/main" id="{6234362E-5B7D-9CC6-3FB0-F80B78D293D8}"/>
              </a:ext>
            </a:extLst>
          </p:cNvPr>
          <p:cNvSpPr/>
          <p:nvPr/>
        </p:nvSpPr>
        <p:spPr>
          <a:xfrm>
            <a:off x="2394618" y="2125053"/>
            <a:ext cx="342850" cy="238229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上向き折線 44">
            <a:extLst>
              <a:ext uri="{FF2B5EF4-FFF2-40B4-BE49-F238E27FC236}">
                <a16:creationId xmlns:a16="http://schemas.microsoft.com/office/drawing/2014/main" id="{C2EE5543-7E3D-E41A-5950-000152936828}"/>
              </a:ext>
            </a:extLst>
          </p:cNvPr>
          <p:cNvSpPr/>
          <p:nvPr/>
        </p:nvSpPr>
        <p:spPr>
          <a:xfrm rot="16200000" flipH="1">
            <a:off x="7546520" y="2658517"/>
            <a:ext cx="2682077" cy="4342064"/>
          </a:xfrm>
          <a:prstGeom prst="bentUpArrow">
            <a:avLst>
              <a:gd name="adj1" fmla="val 8615"/>
              <a:gd name="adj2" fmla="val 7708"/>
              <a:gd name="adj3" fmla="val 669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258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59343-2569-2324-B7CB-27454DC2146B}"/>
              </a:ext>
            </a:extLst>
          </p:cNvPr>
          <p:cNvSpPr>
            <a:spLocks noGrp="1"/>
          </p:cNvSpPr>
          <p:nvPr>
            <p:ph type="title"/>
          </p:nvPr>
        </p:nvSpPr>
        <p:spPr/>
        <p:txBody>
          <a:bodyPr/>
          <a:lstStyle/>
          <a:p>
            <a:r>
              <a:rPr lang="ja-JP" altLang="en-US" dirty="0"/>
              <a:t>これはネットワークとしてみるとどうなるか？</a:t>
            </a:r>
            <a:endParaRPr kumimoji="1" lang="ja-JP" altLang="en-US" dirty="0"/>
          </a:p>
        </p:txBody>
      </p:sp>
      <p:sp>
        <p:nvSpPr>
          <p:cNvPr id="5" name="コンテンツ プレースホルダー 4">
            <a:extLst>
              <a:ext uri="{FF2B5EF4-FFF2-40B4-BE49-F238E27FC236}">
                <a16:creationId xmlns:a16="http://schemas.microsoft.com/office/drawing/2014/main" id="{10E90721-33D1-B472-AD98-F508A893C2AE}"/>
              </a:ext>
            </a:extLst>
          </p:cNvPr>
          <p:cNvSpPr>
            <a:spLocks noGrp="1"/>
          </p:cNvSpPr>
          <p:nvPr>
            <p:ph idx="1"/>
          </p:nvPr>
        </p:nvSpPr>
        <p:spPr/>
        <p:txBody>
          <a:bodyPr/>
          <a:lstStyle/>
          <a:p>
            <a:r>
              <a:rPr lang="ja-JP" altLang="en-US" dirty="0"/>
              <a:t>これをネットワーク図に落とし込むとこうなる。</a:t>
            </a:r>
          </a:p>
        </p:txBody>
      </p:sp>
      <p:sp>
        <p:nvSpPr>
          <p:cNvPr id="6" name="楕円 5">
            <a:extLst>
              <a:ext uri="{FF2B5EF4-FFF2-40B4-BE49-F238E27FC236}">
                <a16:creationId xmlns:a16="http://schemas.microsoft.com/office/drawing/2014/main" id="{D62E4710-BEE4-BF31-3BEF-5378C77AE8A2}"/>
              </a:ext>
            </a:extLst>
          </p:cNvPr>
          <p:cNvSpPr/>
          <p:nvPr/>
        </p:nvSpPr>
        <p:spPr>
          <a:xfrm>
            <a:off x="1254372" y="4278923"/>
            <a:ext cx="2930769" cy="130126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test</a:t>
            </a:r>
          </a:p>
          <a:p>
            <a:pPr algn="ctr"/>
            <a:r>
              <a:rPr kumimoji="1" lang="en-US" altLang="ja-JP" dirty="0"/>
              <a:t>192.168.1.0/24</a:t>
            </a:r>
            <a:endParaRPr kumimoji="1" lang="ja-JP" altLang="en-US" dirty="0"/>
          </a:p>
        </p:txBody>
      </p:sp>
      <p:sp>
        <p:nvSpPr>
          <p:cNvPr id="7" name="楕円 6">
            <a:extLst>
              <a:ext uri="{FF2B5EF4-FFF2-40B4-BE49-F238E27FC236}">
                <a16:creationId xmlns:a16="http://schemas.microsoft.com/office/drawing/2014/main" id="{1329906F-174B-19A3-8A52-B15C381DD80F}"/>
              </a:ext>
            </a:extLst>
          </p:cNvPr>
          <p:cNvSpPr/>
          <p:nvPr/>
        </p:nvSpPr>
        <p:spPr>
          <a:xfrm>
            <a:off x="5873264" y="4278923"/>
            <a:ext cx="2930769" cy="130126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docker0</a:t>
            </a:r>
          </a:p>
          <a:p>
            <a:pPr algn="ctr"/>
            <a:r>
              <a:rPr kumimoji="1" lang="en-US" altLang="ja-JP" dirty="0"/>
              <a:t>192.168.0.0/24</a:t>
            </a:r>
            <a:endParaRPr kumimoji="1" lang="ja-JP" altLang="en-US" dirty="0"/>
          </a:p>
        </p:txBody>
      </p:sp>
      <p:sp>
        <p:nvSpPr>
          <p:cNvPr id="8" name="四角形: 角を丸くする 7">
            <a:extLst>
              <a:ext uri="{FF2B5EF4-FFF2-40B4-BE49-F238E27FC236}">
                <a16:creationId xmlns:a16="http://schemas.microsoft.com/office/drawing/2014/main" id="{AA66D659-559D-B7D4-1079-FCAD52948A25}"/>
              </a:ext>
            </a:extLst>
          </p:cNvPr>
          <p:cNvSpPr/>
          <p:nvPr/>
        </p:nvSpPr>
        <p:spPr>
          <a:xfrm>
            <a:off x="3768971" y="2672861"/>
            <a:ext cx="2379785" cy="9495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t>Router</a:t>
            </a:r>
            <a:endParaRPr kumimoji="1" lang="ja-JP" altLang="en-US" dirty="0"/>
          </a:p>
        </p:txBody>
      </p:sp>
      <p:cxnSp>
        <p:nvCxnSpPr>
          <p:cNvPr id="10" name="直線コネクタ 9">
            <a:extLst>
              <a:ext uri="{FF2B5EF4-FFF2-40B4-BE49-F238E27FC236}">
                <a16:creationId xmlns:a16="http://schemas.microsoft.com/office/drawing/2014/main" id="{B3AE638E-332D-41C7-E458-9EE13C820EAF}"/>
              </a:ext>
            </a:extLst>
          </p:cNvPr>
          <p:cNvCxnSpPr>
            <a:stCxn id="8" idx="1"/>
            <a:endCxn id="6" idx="0"/>
          </p:cNvCxnSpPr>
          <p:nvPr/>
        </p:nvCxnSpPr>
        <p:spPr>
          <a:xfrm flipH="1">
            <a:off x="2719757" y="3147646"/>
            <a:ext cx="1049214" cy="1131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91AD084C-7E62-5550-9DB1-C3811E1EADF1}"/>
              </a:ext>
            </a:extLst>
          </p:cNvPr>
          <p:cNvCxnSpPr>
            <a:stCxn id="8" idx="3"/>
          </p:cNvCxnSpPr>
          <p:nvPr/>
        </p:nvCxnSpPr>
        <p:spPr>
          <a:xfrm>
            <a:off x="6148756" y="3147646"/>
            <a:ext cx="1324707" cy="1131277"/>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98CAA793-64BC-A623-29EC-6D5CA7213E7D}"/>
              </a:ext>
            </a:extLst>
          </p:cNvPr>
          <p:cNvSpPr txBox="1"/>
          <p:nvPr/>
        </p:nvSpPr>
        <p:spPr>
          <a:xfrm>
            <a:off x="2389470" y="2965938"/>
            <a:ext cx="1402948" cy="369332"/>
          </a:xfrm>
          <a:prstGeom prst="rect">
            <a:avLst/>
          </a:prstGeom>
          <a:noFill/>
        </p:spPr>
        <p:txBody>
          <a:bodyPr wrap="none" rtlCol="0">
            <a:spAutoFit/>
          </a:bodyPr>
          <a:lstStyle/>
          <a:p>
            <a:r>
              <a:rPr kumimoji="1" lang="en-US" altLang="ja-JP" dirty="0"/>
              <a:t>192.168.1.1</a:t>
            </a:r>
            <a:endParaRPr kumimoji="1" lang="ja-JP" altLang="en-US" dirty="0"/>
          </a:p>
        </p:txBody>
      </p:sp>
      <p:sp>
        <p:nvSpPr>
          <p:cNvPr id="14" name="テキスト ボックス 13">
            <a:extLst>
              <a:ext uri="{FF2B5EF4-FFF2-40B4-BE49-F238E27FC236}">
                <a16:creationId xmlns:a16="http://schemas.microsoft.com/office/drawing/2014/main" id="{0490B260-E4D6-6E99-C086-F1EDBABEF84F}"/>
              </a:ext>
            </a:extLst>
          </p:cNvPr>
          <p:cNvSpPr txBox="1"/>
          <p:nvPr/>
        </p:nvSpPr>
        <p:spPr>
          <a:xfrm>
            <a:off x="6068606" y="2963034"/>
            <a:ext cx="1402948" cy="369332"/>
          </a:xfrm>
          <a:prstGeom prst="rect">
            <a:avLst/>
          </a:prstGeom>
          <a:noFill/>
        </p:spPr>
        <p:txBody>
          <a:bodyPr wrap="none" rtlCol="0">
            <a:spAutoFit/>
          </a:bodyPr>
          <a:lstStyle/>
          <a:p>
            <a:r>
              <a:rPr kumimoji="1" lang="en-US" altLang="ja-JP" dirty="0"/>
              <a:t>192.168.0.1</a:t>
            </a:r>
            <a:endParaRPr kumimoji="1" lang="ja-JP" altLang="en-US" dirty="0"/>
          </a:p>
        </p:txBody>
      </p:sp>
      <p:sp>
        <p:nvSpPr>
          <p:cNvPr id="17" name="四角形: 角を丸くする 16">
            <a:extLst>
              <a:ext uri="{FF2B5EF4-FFF2-40B4-BE49-F238E27FC236}">
                <a16:creationId xmlns:a16="http://schemas.microsoft.com/office/drawing/2014/main" id="{E4EE8A6F-F2B8-2042-5806-663B47BF5FA0}"/>
              </a:ext>
            </a:extLst>
          </p:cNvPr>
          <p:cNvSpPr/>
          <p:nvPr/>
        </p:nvSpPr>
        <p:spPr>
          <a:xfrm>
            <a:off x="8448391" y="2672861"/>
            <a:ext cx="2379785" cy="9495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コンテナ</a:t>
            </a:r>
            <a:endParaRPr kumimoji="1" lang="en-US" altLang="ja-JP" dirty="0"/>
          </a:p>
          <a:p>
            <a:pPr algn="ctr"/>
            <a:r>
              <a:rPr kumimoji="1" lang="ja-JP" altLang="en-US" dirty="0"/>
              <a:t>（という名の</a:t>
            </a:r>
            <a:r>
              <a:rPr kumimoji="1" lang="en-US" altLang="ja-JP" dirty="0"/>
              <a:t>PC</a:t>
            </a:r>
            <a:r>
              <a:rPr kumimoji="1" lang="ja-JP" altLang="en-US" dirty="0"/>
              <a:t>）</a:t>
            </a:r>
          </a:p>
        </p:txBody>
      </p:sp>
      <p:cxnSp>
        <p:nvCxnSpPr>
          <p:cNvPr id="19" name="直線コネクタ 18">
            <a:extLst>
              <a:ext uri="{FF2B5EF4-FFF2-40B4-BE49-F238E27FC236}">
                <a16:creationId xmlns:a16="http://schemas.microsoft.com/office/drawing/2014/main" id="{1D59286E-4BBB-C911-FC72-ED03A9C2CAE6}"/>
              </a:ext>
            </a:extLst>
          </p:cNvPr>
          <p:cNvCxnSpPr>
            <a:stCxn id="17" idx="2"/>
            <a:endCxn id="7" idx="7"/>
          </p:cNvCxnSpPr>
          <p:nvPr/>
        </p:nvCxnSpPr>
        <p:spPr>
          <a:xfrm flipH="1">
            <a:off x="8374832" y="3622431"/>
            <a:ext cx="1263452" cy="847057"/>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F93C3EC-D9A9-6222-15FD-CA52A8AEFD7D}"/>
              </a:ext>
            </a:extLst>
          </p:cNvPr>
          <p:cNvSpPr txBox="1"/>
          <p:nvPr/>
        </p:nvSpPr>
        <p:spPr>
          <a:xfrm>
            <a:off x="9500472" y="3701534"/>
            <a:ext cx="1402948" cy="369332"/>
          </a:xfrm>
          <a:prstGeom prst="rect">
            <a:avLst/>
          </a:prstGeom>
          <a:noFill/>
        </p:spPr>
        <p:txBody>
          <a:bodyPr wrap="none" rtlCol="0">
            <a:spAutoFit/>
          </a:bodyPr>
          <a:lstStyle/>
          <a:p>
            <a:r>
              <a:rPr kumimoji="1" lang="en-US" altLang="ja-JP" dirty="0"/>
              <a:t>192.168.0.2</a:t>
            </a:r>
            <a:endParaRPr kumimoji="1" lang="ja-JP" altLang="en-US" dirty="0"/>
          </a:p>
        </p:txBody>
      </p:sp>
    </p:spTree>
    <p:extLst>
      <p:ext uri="{BB962C8B-B14F-4D97-AF65-F5344CB8AC3E}">
        <p14:creationId xmlns:p14="http://schemas.microsoft.com/office/powerpoint/2010/main" val="242023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lang="ja-JP" altLang="en-US" dirty="0"/>
              <a:t>ネットワークアクセス層</a:t>
            </a:r>
            <a:r>
              <a:rPr lang="en-US" altLang="ja-JP" dirty="0"/>
              <a:t>3</a:t>
            </a:r>
            <a:endParaRPr kumimoji="1" lang="ja-JP" altLang="en-US" dirty="0"/>
          </a:p>
        </p:txBody>
      </p:sp>
      <p:sp>
        <p:nvSpPr>
          <p:cNvPr id="10" name="コンテンツ プレースホルダー 2">
            <a:extLst>
              <a:ext uri="{FF2B5EF4-FFF2-40B4-BE49-F238E27FC236}">
                <a16:creationId xmlns:a16="http://schemas.microsoft.com/office/drawing/2014/main" id="{9E95718D-460D-C900-DB0F-3105B8A71B37}"/>
              </a:ext>
            </a:extLst>
          </p:cNvPr>
          <p:cNvSpPr txBox="1">
            <a:spLocks/>
          </p:cNvSpPr>
          <p:nvPr/>
        </p:nvSpPr>
        <p:spPr>
          <a:xfrm>
            <a:off x="1086523" y="1981201"/>
            <a:ext cx="9810078" cy="403232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kumimoji="1"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kumimoji="1" sz="1400" kern="1200">
                <a:solidFill>
                  <a:schemeClr val="tx1"/>
                </a:solidFill>
                <a:latin typeface="+mn-lt"/>
                <a:ea typeface="+mn-ea"/>
                <a:cs typeface="+mn-cs"/>
              </a:defRPr>
            </a:lvl9pPr>
          </a:lstStyle>
          <a:p>
            <a:r>
              <a:rPr lang="ja-JP" altLang="en-US" dirty="0"/>
              <a:t>この</a:t>
            </a:r>
            <a:r>
              <a:rPr lang="en-US" altLang="ja-JP" dirty="0"/>
              <a:t>TCP/IP</a:t>
            </a:r>
            <a:r>
              <a:rPr lang="ja-JP" altLang="en-US" dirty="0"/>
              <a:t>スタックの考え方において、もっとも多岐にわたる条件を持つのがこのネットワークアクセス層とアプリケーション層であり、その中でも現実世界の物理的なナニカと関係性を持つネットワークアクセス層は特に重要度が高いと言えます。</a:t>
            </a:r>
            <a:endParaRPr lang="en-US" altLang="ja-JP" dirty="0"/>
          </a:p>
          <a:p>
            <a:pPr lvl="1"/>
            <a:r>
              <a:rPr lang="ja-JP" altLang="en-US" dirty="0"/>
              <a:t>物理機器部分なので、「買ったけど使えませんでした」じゃお話になりません。</a:t>
            </a:r>
            <a:endParaRPr lang="en-US" altLang="ja-JP" dirty="0"/>
          </a:p>
          <a:p>
            <a:r>
              <a:rPr lang="ja-JP" altLang="en-US" dirty="0"/>
              <a:t>そして、現実世界の通信は何もすべてが単一の規格ではありません。</a:t>
            </a:r>
            <a:endParaRPr lang="en-US" altLang="ja-JP" dirty="0"/>
          </a:p>
          <a:p>
            <a:pPr lvl="1"/>
            <a:r>
              <a:rPr lang="en-US" altLang="ja-JP" dirty="0"/>
              <a:t>USB</a:t>
            </a:r>
            <a:r>
              <a:rPr lang="ja-JP" altLang="en-US" dirty="0"/>
              <a:t>も</a:t>
            </a:r>
            <a:r>
              <a:rPr lang="en-US" altLang="ja-JP" dirty="0"/>
              <a:t>Thunderbolt</a:t>
            </a:r>
            <a:r>
              <a:rPr lang="ja-JP" altLang="en-US" dirty="0"/>
              <a:t>も</a:t>
            </a:r>
            <a:r>
              <a:rPr lang="en-US" altLang="ja-JP" dirty="0"/>
              <a:t>Ethernet</a:t>
            </a:r>
            <a:r>
              <a:rPr lang="ja-JP" altLang="en-US" dirty="0"/>
              <a:t>も</a:t>
            </a:r>
            <a:r>
              <a:rPr lang="en-US" altLang="ja-JP" dirty="0" err="1"/>
              <a:t>WiFi</a:t>
            </a:r>
            <a:r>
              <a:rPr lang="ja-JP" altLang="en-US" dirty="0"/>
              <a:t>も</a:t>
            </a:r>
            <a:r>
              <a:rPr lang="en-US" altLang="ja-JP" dirty="0"/>
              <a:t>LTE</a:t>
            </a:r>
            <a:r>
              <a:rPr lang="ja-JP" altLang="en-US" dirty="0"/>
              <a:t>も</a:t>
            </a:r>
            <a:r>
              <a:rPr lang="en-US" altLang="ja-JP" dirty="0" err="1"/>
              <a:t>StarLink</a:t>
            </a:r>
            <a:r>
              <a:rPr lang="ja-JP" altLang="en-US" dirty="0"/>
              <a:t>も光ファイバも全部異なる規格です。当たり前ですが。そしてそれぞれの中にさらに複数のバリエーション規格を持っており、それらも相互接続性がある場合もあれば、ない場合もあります。というか普通はバリエーションの相互接続性はほぼありません。</a:t>
            </a:r>
            <a:endParaRPr lang="en-US" altLang="ja-JP" dirty="0"/>
          </a:p>
          <a:p>
            <a:pPr lvl="1"/>
            <a:r>
              <a:rPr lang="en-US" altLang="ja-JP" dirty="0" err="1"/>
              <a:t>WiFi</a:t>
            </a:r>
            <a:r>
              <a:rPr lang="ja-JP" altLang="en-US" dirty="0"/>
              <a:t>や</a:t>
            </a:r>
            <a:r>
              <a:rPr lang="en-US" altLang="ja-JP" dirty="0"/>
              <a:t>USB</a:t>
            </a:r>
            <a:r>
              <a:rPr lang="ja-JP" altLang="en-US" dirty="0"/>
              <a:t>、</a:t>
            </a:r>
            <a:r>
              <a:rPr lang="en-US" altLang="ja-JP" dirty="0"/>
              <a:t>Thunderbolt</a:t>
            </a:r>
            <a:r>
              <a:rPr lang="ja-JP" altLang="en-US" dirty="0"/>
              <a:t>がむしろ異常。</a:t>
            </a:r>
            <a:r>
              <a:rPr lang="en-US" altLang="ja-JP" dirty="0"/>
              <a:t>Ethernet</a:t>
            </a:r>
            <a:r>
              <a:rPr lang="ja-JP" altLang="en-US" dirty="0"/>
              <a:t>だって</a:t>
            </a:r>
            <a:r>
              <a:rPr lang="en-US" altLang="ja-JP" dirty="0"/>
              <a:t>10Base</a:t>
            </a:r>
            <a:r>
              <a:rPr lang="ja-JP" altLang="en-US" dirty="0"/>
              <a:t>と</a:t>
            </a:r>
            <a:r>
              <a:rPr lang="en-US" altLang="ja-JP" dirty="0"/>
              <a:t>100Base</a:t>
            </a:r>
            <a:r>
              <a:rPr lang="ja-JP" altLang="en-US" dirty="0"/>
              <a:t>では</a:t>
            </a:r>
            <a:r>
              <a:rPr lang="en-US" altLang="ja-JP" dirty="0"/>
              <a:t>T</a:t>
            </a:r>
            <a:r>
              <a:rPr lang="ja-JP" altLang="en-US" dirty="0"/>
              <a:t>以外相互接続性はありません。</a:t>
            </a:r>
            <a:endParaRPr lang="en-US" altLang="ja-JP" dirty="0"/>
          </a:p>
          <a:p>
            <a:r>
              <a:rPr lang="ja-JP" altLang="en-US" dirty="0"/>
              <a:t>このネットワークアクセス層はすべて異なる通信規格をまずは通信したい機器に実装、配備する工程であり、インフラエンジニアにとってはキッティングに関与する際に必ず必要となります。</a:t>
            </a:r>
            <a:endParaRPr lang="en-US" altLang="ja-JP" dirty="0"/>
          </a:p>
          <a:p>
            <a:r>
              <a:rPr lang="ja-JP" altLang="en-US" dirty="0"/>
              <a:t>世の中にどんな物理通信規格が存在するのかは常に知っておきましょう。</a:t>
            </a:r>
            <a:endParaRPr lang="en-US" altLang="ja-JP" dirty="0"/>
          </a:p>
        </p:txBody>
      </p:sp>
    </p:spTree>
    <p:extLst>
      <p:ext uri="{BB962C8B-B14F-4D97-AF65-F5344CB8AC3E}">
        <p14:creationId xmlns:p14="http://schemas.microsoft.com/office/powerpoint/2010/main" val="3503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2A1C0C4-CBBF-2C1E-E526-1723BF5D3C11}"/>
              </a:ext>
            </a:extLst>
          </p:cNvPr>
          <p:cNvSpPr/>
          <p:nvPr/>
        </p:nvSpPr>
        <p:spPr>
          <a:xfrm>
            <a:off x="1086520" y="4647309"/>
            <a:ext cx="2753961" cy="10219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インターネット層</a:t>
            </a:r>
          </a:p>
        </p:txBody>
      </p:sp>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インターネット層１</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21" y="1981201"/>
            <a:ext cx="9810080" cy="2526253"/>
          </a:xfrm>
        </p:spPr>
        <p:txBody>
          <a:bodyPr/>
          <a:lstStyle/>
          <a:p>
            <a:r>
              <a:rPr kumimoji="1" lang="ja-JP" altLang="en-US" dirty="0"/>
              <a:t>次にやるのがインターネット層。ここからがいわゆるソフトウェアプロトコルの領域になります。</a:t>
            </a:r>
            <a:endParaRPr kumimoji="1" lang="en-US" altLang="ja-JP" dirty="0"/>
          </a:p>
          <a:p>
            <a:r>
              <a:rPr lang="ja-JP" altLang="en-US" dirty="0"/>
              <a:t>もっとも、このインターネット層も基本的には</a:t>
            </a:r>
            <a:r>
              <a:rPr lang="en-US" altLang="ja-JP" dirty="0"/>
              <a:t>NIC</a:t>
            </a:r>
            <a:r>
              <a:rPr lang="ja-JP" altLang="en-US" dirty="0"/>
              <a:t>などの上に実装されているハードウェア実装が基本です。</a:t>
            </a:r>
            <a:endParaRPr lang="en-US" altLang="ja-JP" dirty="0"/>
          </a:p>
          <a:p>
            <a:pPr lvl="1"/>
            <a:r>
              <a:rPr kumimoji="1" lang="ja-JP" altLang="en-US" dirty="0"/>
              <a:t>ちゃんとプロトコルが分かっているならここからはソフトウェアで組むことができる。</a:t>
            </a:r>
            <a:endParaRPr kumimoji="1" lang="en-US" altLang="ja-JP" dirty="0"/>
          </a:p>
          <a:p>
            <a:r>
              <a:rPr lang="ja-JP" altLang="en-US" dirty="0"/>
              <a:t>インターネット層の主な役割は、</a:t>
            </a:r>
            <a:r>
              <a:rPr lang="en-US" altLang="ja-JP" dirty="0"/>
              <a:t>IP</a:t>
            </a:r>
            <a:r>
              <a:rPr lang="ja-JP" altLang="en-US" dirty="0"/>
              <a:t>の実装です。</a:t>
            </a:r>
            <a:r>
              <a:rPr lang="en-US" altLang="ja-JP" dirty="0"/>
              <a:t>ICMP</a:t>
            </a:r>
            <a:r>
              <a:rPr lang="ja-JP" altLang="en-US" dirty="0"/>
              <a:t>の実装もここになります。</a:t>
            </a:r>
            <a:endParaRPr lang="en-US" altLang="ja-JP" dirty="0"/>
          </a:p>
          <a:p>
            <a:pPr lvl="1"/>
            <a:r>
              <a:rPr kumimoji="1" lang="en-US" altLang="ja-JP" dirty="0"/>
              <a:t>IP</a:t>
            </a:r>
            <a:r>
              <a:rPr kumimoji="1" lang="ja-JP" altLang="en-US" dirty="0"/>
              <a:t>＝</a:t>
            </a:r>
            <a:r>
              <a:rPr kumimoji="1" lang="en-US" altLang="ja-JP" dirty="0"/>
              <a:t>Internet Protocol</a:t>
            </a:r>
            <a:endParaRPr kumimoji="1" lang="ja-JP" altLang="en-US" dirty="0"/>
          </a:p>
        </p:txBody>
      </p:sp>
      <p:sp>
        <p:nvSpPr>
          <p:cNvPr id="8" name="楕円 7">
            <a:extLst>
              <a:ext uri="{FF2B5EF4-FFF2-40B4-BE49-F238E27FC236}">
                <a16:creationId xmlns:a16="http://schemas.microsoft.com/office/drawing/2014/main" id="{E61A4710-9BC8-D265-450D-EA33A411547D}"/>
              </a:ext>
            </a:extLst>
          </p:cNvPr>
          <p:cNvSpPr/>
          <p:nvPr/>
        </p:nvSpPr>
        <p:spPr>
          <a:xfrm>
            <a:off x="4410186" y="4889356"/>
            <a:ext cx="1581375" cy="53788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t>IP</a:t>
            </a:r>
            <a:endParaRPr kumimoji="1" lang="ja-JP" altLang="en-US" dirty="0"/>
          </a:p>
        </p:txBody>
      </p:sp>
    </p:spTree>
    <p:extLst>
      <p:ext uri="{BB962C8B-B14F-4D97-AF65-F5344CB8AC3E}">
        <p14:creationId xmlns:p14="http://schemas.microsoft.com/office/powerpoint/2010/main" val="289854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インターネット層２</a:t>
            </a:r>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21" y="1981201"/>
            <a:ext cx="9810080" cy="4032324"/>
          </a:xfrm>
        </p:spPr>
        <p:txBody>
          <a:bodyPr/>
          <a:lstStyle/>
          <a:p>
            <a:r>
              <a:rPr kumimoji="1" lang="en-US" altLang="ja-JP" dirty="0"/>
              <a:t>IP</a:t>
            </a:r>
            <a:r>
              <a:rPr kumimoji="1" lang="ja-JP" altLang="en-US" dirty="0"/>
              <a:t>アドレスの二進数計算が嫌いな人も多いかもしれませんが、</a:t>
            </a:r>
            <a:r>
              <a:rPr kumimoji="1" lang="en-US" altLang="ja-JP" dirty="0"/>
              <a:t>IP</a:t>
            </a:r>
            <a:r>
              <a:rPr kumimoji="1" lang="ja-JP" altLang="en-US" dirty="0"/>
              <a:t>アドレスによるセグメント、つまりいわゆるところの</a:t>
            </a:r>
            <a:r>
              <a:rPr kumimoji="1" lang="en-US" altLang="ja-JP" dirty="0"/>
              <a:t>CIDR</a:t>
            </a:r>
            <a:r>
              <a:rPr kumimoji="1" lang="ja-JP" altLang="en-US" dirty="0"/>
              <a:t>ブロックや、ネットワークアドレス、ブロードキャストアドレス、ローカルループバック、デフォルトゲートウェイなどの「いわゆるところのネットワークと言われてイメージするいやなところ」の大部分を詰め込んだ、サイコーに</a:t>
            </a:r>
            <a:r>
              <a:rPr kumimoji="1" lang="en-US" altLang="ja-JP" dirty="0"/>
              <a:t>Cool</a:t>
            </a:r>
            <a:r>
              <a:rPr kumimoji="1" lang="ja-JP" altLang="en-US" dirty="0"/>
              <a:t>で</a:t>
            </a:r>
            <a:r>
              <a:rPr kumimoji="1" lang="en-US" altLang="ja-JP" dirty="0"/>
              <a:t>Geek</a:t>
            </a:r>
            <a:r>
              <a:rPr kumimoji="1" lang="ja-JP" altLang="en-US" dirty="0"/>
              <a:t>な領域です。</a:t>
            </a:r>
            <a:endParaRPr kumimoji="1" lang="en-US" altLang="ja-JP" dirty="0"/>
          </a:p>
          <a:p>
            <a:r>
              <a:rPr lang="ja-JP" altLang="en-US" dirty="0"/>
              <a:t>さて、この領域の持つ特徴は言わなくてもわかると思いますが、</a:t>
            </a:r>
            <a:r>
              <a:rPr lang="en-US" altLang="ja-JP" dirty="0"/>
              <a:t>IP</a:t>
            </a:r>
            <a:r>
              <a:rPr lang="ja-JP" altLang="en-US" dirty="0"/>
              <a:t>の実装、つまり</a:t>
            </a:r>
            <a:r>
              <a:rPr lang="en-US" altLang="ja-JP" dirty="0"/>
              <a:t>IP</a:t>
            </a:r>
            <a:r>
              <a:rPr lang="ja-JP" altLang="en-US" dirty="0"/>
              <a:t>アドレスの概念の提供領域です。</a:t>
            </a:r>
            <a:endParaRPr lang="en-US" altLang="ja-JP" dirty="0"/>
          </a:p>
          <a:p>
            <a:pPr lvl="1"/>
            <a:r>
              <a:rPr kumimoji="1" lang="ja-JP" altLang="en-US" dirty="0"/>
              <a:t>もちろんそれだけではありませんが。</a:t>
            </a:r>
            <a:endParaRPr kumimoji="1" lang="en-US" altLang="ja-JP" dirty="0"/>
          </a:p>
          <a:p>
            <a:pPr lvl="1"/>
            <a:r>
              <a:rPr lang="en-US" altLang="ja-JP" dirty="0"/>
              <a:t>IP</a:t>
            </a:r>
            <a:r>
              <a:rPr lang="ja-JP" altLang="en-US" dirty="0"/>
              <a:t>アドレスを基にするルーティングメカニズムの実装もここになります。</a:t>
            </a:r>
            <a:endParaRPr lang="en-US" altLang="ja-JP" dirty="0"/>
          </a:p>
          <a:p>
            <a:pPr lvl="1"/>
            <a:r>
              <a:rPr kumimoji="1" lang="ja-JP" altLang="en-US" dirty="0"/>
              <a:t>パケットによるかプセリングもこの層の重要な役割となります。</a:t>
            </a:r>
            <a:endParaRPr kumimoji="1" lang="en-US" altLang="ja-JP" dirty="0"/>
          </a:p>
          <a:p>
            <a:r>
              <a:rPr lang="en-US" altLang="ja-JP" dirty="0"/>
              <a:t>IP</a:t>
            </a:r>
            <a:r>
              <a:rPr lang="ja-JP" altLang="en-US" dirty="0"/>
              <a:t>アドレスの計算なんて計算機にやらせればいいことで、大事なことは「それが何を示しているか」「それが何に利用され、どう影響するか」を正しく順序付けて理解しておくことです。</a:t>
            </a:r>
          </a:p>
          <a:p>
            <a:endParaRPr kumimoji="1" lang="en-US" altLang="ja-JP" dirty="0"/>
          </a:p>
        </p:txBody>
      </p:sp>
    </p:spTree>
    <p:extLst>
      <p:ext uri="{BB962C8B-B14F-4D97-AF65-F5344CB8AC3E}">
        <p14:creationId xmlns:p14="http://schemas.microsoft.com/office/powerpoint/2010/main" val="245772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kumimoji="1" lang="ja-JP" altLang="en-US" dirty="0"/>
              <a:t>インターネット層３</a:t>
            </a:r>
          </a:p>
        </p:txBody>
      </p:sp>
      <p:sp>
        <p:nvSpPr>
          <p:cNvPr id="6" name="コンテンツ プレースホルダー 5">
            <a:extLst>
              <a:ext uri="{FF2B5EF4-FFF2-40B4-BE49-F238E27FC236}">
                <a16:creationId xmlns:a16="http://schemas.microsoft.com/office/drawing/2014/main" id="{1C7009BA-F0A7-E062-5D03-967614C8C54B}"/>
              </a:ext>
            </a:extLst>
          </p:cNvPr>
          <p:cNvSpPr>
            <a:spLocks noGrp="1"/>
          </p:cNvSpPr>
          <p:nvPr>
            <p:ph idx="1"/>
          </p:nvPr>
        </p:nvSpPr>
        <p:spPr/>
        <p:txBody>
          <a:bodyPr/>
          <a:lstStyle/>
          <a:p>
            <a:r>
              <a:rPr lang="ja-JP" altLang="en-US" dirty="0"/>
              <a:t>同じ</a:t>
            </a:r>
            <a:r>
              <a:rPr lang="en-US" altLang="ja-JP" dirty="0"/>
              <a:t>IP</a:t>
            </a:r>
            <a:r>
              <a:rPr lang="ja-JP" altLang="en-US" dirty="0"/>
              <a:t>ルーティングを扱いますが、</a:t>
            </a:r>
            <a:r>
              <a:rPr lang="en-US" altLang="ja-JP" dirty="0"/>
              <a:t>BGP</a:t>
            </a:r>
            <a:r>
              <a:rPr lang="ja-JP" altLang="en-US" dirty="0"/>
              <a:t>などのルーティング経路制御技術はこのインターネット層ではなく、より上位層となります。</a:t>
            </a:r>
            <a:endParaRPr lang="en-US" altLang="ja-JP" dirty="0"/>
          </a:p>
          <a:p>
            <a:pPr lvl="1"/>
            <a:r>
              <a:rPr lang="ja-JP" altLang="en-US" dirty="0"/>
              <a:t>というかフツーに「アプリケーション」にあたります。</a:t>
            </a:r>
            <a:endParaRPr lang="en-US" altLang="ja-JP" dirty="0"/>
          </a:p>
          <a:p>
            <a:pPr lvl="1"/>
            <a:r>
              <a:rPr lang="en-US" altLang="ja-JP" dirty="0"/>
              <a:t>IP</a:t>
            </a:r>
            <a:r>
              <a:rPr lang="ja-JP" altLang="en-US" dirty="0"/>
              <a:t>層におけるルーティングは、</a:t>
            </a:r>
            <a:r>
              <a:rPr lang="en-US" altLang="ja-JP" dirty="0"/>
              <a:t>RFC 791</a:t>
            </a:r>
            <a:r>
              <a:rPr lang="ja-JP" altLang="en-US" dirty="0"/>
              <a:t>（およびその派生）に定められたシンプルなものです。</a:t>
            </a:r>
            <a:endParaRPr lang="en-US" altLang="ja-JP" dirty="0"/>
          </a:p>
          <a:p>
            <a:pPr lvl="1"/>
            <a:r>
              <a:rPr lang="ja-JP" altLang="en-US" dirty="0"/>
              <a:t>読んだことがなければ一度読んでおきましょう。ページ数少ないのでさくっと読めます。</a:t>
            </a:r>
            <a:endParaRPr lang="en-US" altLang="ja-JP" dirty="0"/>
          </a:p>
          <a:p>
            <a:r>
              <a:rPr lang="ja-JP" altLang="en-US" dirty="0"/>
              <a:t>ふつーに</a:t>
            </a:r>
            <a:r>
              <a:rPr lang="en-US" altLang="ja-JP" dirty="0"/>
              <a:t>RFC</a:t>
            </a:r>
            <a:r>
              <a:rPr lang="ja-JP" altLang="en-US" dirty="0"/>
              <a:t>とか言われて嫌な顔しないでください、インフラエンジニアにとって、</a:t>
            </a:r>
            <a:r>
              <a:rPr lang="en-US" altLang="ja-JP" dirty="0"/>
              <a:t>RFC</a:t>
            </a:r>
            <a:r>
              <a:rPr lang="ja-JP" altLang="en-US" dirty="0"/>
              <a:t>とは伝家の宝刀に等しいものです。これが嫌いなインフラエンジニアはダメダメなので、好きになりましょう。</a:t>
            </a:r>
            <a:endParaRPr lang="en-US" altLang="ja-JP" dirty="0"/>
          </a:p>
          <a:p>
            <a:r>
              <a:rPr lang="en-US" altLang="ja-JP" dirty="0"/>
              <a:t>ICMP</a:t>
            </a:r>
            <a:r>
              <a:rPr lang="ja-JP" altLang="en-US" dirty="0"/>
              <a:t>は、</a:t>
            </a:r>
            <a:r>
              <a:rPr lang="en-US" altLang="ja-JP" dirty="0"/>
              <a:t>IP</a:t>
            </a:r>
            <a:r>
              <a:rPr lang="ja-JP" altLang="en-US" dirty="0"/>
              <a:t>層で実装される簡易なメッセージングプロトコルで、</a:t>
            </a:r>
            <a:r>
              <a:rPr lang="en-US" altLang="ja-JP" dirty="0"/>
              <a:t>IP</a:t>
            </a:r>
            <a:r>
              <a:rPr lang="ja-JP" altLang="en-US" dirty="0"/>
              <a:t>層のみで他の機器とメッセージのやり取りをするのに使われます。</a:t>
            </a:r>
            <a:endParaRPr lang="en-US" altLang="ja-JP" dirty="0"/>
          </a:p>
          <a:p>
            <a:pPr lvl="1"/>
            <a:r>
              <a:rPr lang="en-US" altLang="ja-JP" dirty="0"/>
              <a:t>PC</a:t>
            </a:r>
            <a:r>
              <a:rPr lang="ja-JP" altLang="en-US" dirty="0"/>
              <a:t>に慣れた人にとっての代表的な</a:t>
            </a:r>
            <a:r>
              <a:rPr lang="en-US" altLang="ja-JP" dirty="0"/>
              <a:t>ICMP</a:t>
            </a:r>
            <a:r>
              <a:rPr lang="ja-JP" altLang="en-US" dirty="0"/>
              <a:t>を利用するツールは</a:t>
            </a:r>
            <a:r>
              <a:rPr lang="en-US" altLang="ja-JP" dirty="0"/>
              <a:t>ping</a:t>
            </a:r>
            <a:r>
              <a:rPr lang="ja-JP" altLang="en-US" dirty="0"/>
              <a:t>です。</a:t>
            </a:r>
            <a:endParaRPr lang="en-US" altLang="ja-JP" dirty="0"/>
          </a:p>
        </p:txBody>
      </p:sp>
    </p:spTree>
    <p:extLst>
      <p:ext uri="{BB962C8B-B14F-4D97-AF65-F5344CB8AC3E}">
        <p14:creationId xmlns:p14="http://schemas.microsoft.com/office/powerpoint/2010/main" val="31196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F9FFBDFA-6F1C-3743-568D-B672ADD84AC4}"/>
              </a:ext>
            </a:extLst>
          </p:cNvPr>
          <p:cNvSpPr/>
          <p:nvPr/>
        </p:nvSpPr>
        <p:spPr>
          <a:xfrm>
            <a:off x="1086518" y="4496856"/>
            <a:ext cx="2753961" cy="11724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トランスポート層</a:t>
            </a:r>
          </a:p>
        </p:txBody>
      </p:sp>
      <p:sp>
        <p:nvSpPr>
          <p:cNvPr id="2" name="タイトル 1">
            <a:extLst>
              <a:ext uri="{FF2B5EF4-FFF2-40B4-BE49-F238E27FC236}">
                <a16:creationId xmlns:a16="http://schemas.microsoft.com/office/drawing/2014/main" id="{76907FC7-6FAE-DA5F-1099-F069154B33EE}"/>
              </a:ext>
            </a:extLst>
          </p:cNvPr>
          <p:cNvSpPr>
            <a:spLocks noGrp="1"/>
          </p:cNvSpPr>
          <p:nvPr>
            <p:ph type="title"/>
          </p:nvPr>
        </p:nvSpPr>
        <p:spPr/>
        <p:txBody>
          <a:bodyPr/>
          <a:lstStyle/>
          <a:p>
            <a:r>
              <a:rPr lang="ja-JP" altLang="en-US" dirty="0"/>
              <a:t>トランスポート層１</a:t>
            </a:r>
            <a:endParaRPr kumimoji="1" lang="ja-JP" altLang="en-US" dirty="0"/>
          </a:p>
        </p:txBody>
      </p:sp>
      <p:sp>
        <p:nvSpPr>
          <p:cNvPr id="3" name="コンテンツ プレースホルダー 2">
            <a:extLst>
              <a:ext uri="{FF2B5EF4-FFF2-40B4-BE49-F238E27FC236}">
                <a16:creationId xmlns:a16="http://schemas.microsoft.com/office/drawing/2014/main" id="{E6233098-AC15-FFFF-D844-7564351C7C07}"/>
              </a:ext>
            </a:extLst>
          </p:cNvPr>
          <p:cNvSpPr>
            <a:spLocks noGrp="1"/>
          </p:cNvSpPr>
          <p:nvPr>
            <p:ph idx="1"/>
          </p:nvPr>
        </p:nvSpPr>
        <p:spPr>
          <a:xfrm>
            <a:off x="1086519" y="1981202"/>
            <a:ext cx="9810082" cy="2386404"/>
          </a:xfrm>
        </p:spPr>
        <p:txBody>
          <a:bodyPr/>
          <a:lstStyle/>
          <a:p>
            <a:r>
              <a:rPr kumimoji="1" lang="ja-JP" altLang="en-US" dirty="0"/>
              <a:t>次に、トランスポート層です。</a:t>
            </a:r>
            <a:endParaRPr kumimoji="1" lang="en-US" altLang="ja-JP" dirty="0"/>
          </a:p>
          <a:p>
            <a:r>
              <a:rPr lang="ja-JP" altLang="en-US" dirty="0"/>
              <a:t>トランスポート層における重要な役割は、</a:t>
            </a:r>
            <a:r>
              <a:rPr lang="en-US" altLang="ja-JP" dirty="0"/>
              <a:t>TCP</a:t>
            </a:r>
            <a:r>
              <a:rPr lang="ja-JP" altLang="en-US" dirty="0"/>
              <a:t>と</a:t>
            </a:r>
            <a:r>
              <a:rPr lang="en-US" altLang="ja-JP" dirty="0"/>
              <a:t>UDP</a:t>
            </a:r>
            <a:r>
              <a:rPr lang="ja-JP" altLang="en-US" dirty="0"/>
              <a:t>の実装です。</a:t>
            </a:r>
            <a:endParaRPr lang="en-US" altLang="ja-JP" dirty="0"/>
          </a:p>
          <a:p>
            <a:pPr lvl="1"/>
            <a:r>
              <a:rPr kumimoji="1" lang="en-US" altLang="ja-JP" dirty="0"/>
              <a:t>TCP</a:t>
            </a:r>
            <a:r>
              <a:rPr kumimoji="1" lang="ja-JP" altLang="en-US" dirty="0"/>
              <a:t>と</a:t>
            </a:r>
            <a:r>
              <a:rPr kumimoji="1" lang="en-US" altLang="ja-JP" dirty="0"/>
              <a:t>UDP</a:t>
            </a:r>
            <a:r>
              <a:rPr kumimoji="1" lang="ja-JP" altLang="en-US" dirty="0"/>
              <a:t>も</a:t>
            </a:r>
            <a:r>
              <a:rPr kumimoji="1" lang="en-US" altLang="ja-JP" dirty="0"/>
              <a:t>RFC</a:t>
            </a:r>
            <a:r>
              <a:rPr kumimoji="1" lang="ja-JP" altLang="en-US" dirty="0"/>
              <a:t>が基本です。</a:t>
            </a:r>
            <a:endParaRPr kumimoji="1" lang="en-US" altLang="ja-JP" dirty="0"/>
          </a:p>
          <a:p>
            <a:pPr lvl="1"/>
            <a:r>
              <a:rPr lang="ja-JP" altLang="en-US" dirty="0"/>
              <a:t>これらが実装するのが、皆さんおなじみの「ポート番号」です。</a:t>
            </a:r>
            <a:endParaRPr lang="en-US" altLang="ja-JP" dirty="0"/>
          </a:p>
          <a:p>
            <a:r>
              <a:rPr kumimoji="1" lang="en-US" altLang="ja-JP" dirty="0"/>
              <a:t>TCP</a:t>
            </a:r>
            <a:r>
              <a:rPr kumimoji="1" lang="ja-JP" altLang="en-US" dirty="0"/>
              <a:t>と</a:t>
            </a:r>
            <a:r>
              <a:rPr kumimoji="1" lang="en-US" altLang="ja-JP" dirty="0"/>
              <a:t>UDP</a:t>
            </a:r>
            <a:r>
              <a:rPr kumimoji="1" lang="ja-JP" altLang="en-US" dirty="0"/>
              <a:t>の違いをきちんと理解しましょう。</a:t>
            </a:r>
          </a:p>
        </p:txBody>
      </p:sp>
      <p:sp>
        <p:nvSpPr>
          <p:cNvPr id="8" name="楕円 7">
            <a:extLst>
              <a:ext uri="{FF2B5EF4-FFF2-40B4-BE49-F238E27FC236}">
                <a16:creationId xmlns:a16="http://schemas.microsoft.com/office/drawing/2014/main" id="{32AD229E-0F48-DEDE-4F95-06A31C4CC685}"/>
              </a:ext>
            </a:extLst>
          </p:cNvPr>
          <p:cNvSpPr/>
          <p:nvPr/>
        </p:nvSpPr>
        <p:spPr>
          <a:xfrm>
            <a:off x="4410185" y="4814127"/>
            <a:ext cx="1581375" cy="53788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TCP</a:t>
            </a:r>
            <a:endParaRPr kumimoji="1" lang="ja-JP" altLang="en-US" dirty="0"/>
          </a:p>
        </p:txBody>
      </p:sp>
      <p:sp>
        <p:nvSpPr>
          <p:cNvPr id="9" name="楕円 8">
            <a:extLst>
              <a:ext uri="{FF2B5EF4-FFF2-40B4-BE49-F238E27FC236}">
                <a16:creationId xmlns:a16="http://schemas.microsoft.com/office/drawing/2014/main" id="{BFB8DF21-8C5F-C594-2297-FF3BA883B894}"/>
              </a:ext>
            </a:extLst>
          </p:cNvPr>
          <p:cNvSpPr/>
          <p:nvPr/>
        </p:nvSpPr>
        <p:spPr>
          <a:xfrm>
            <a:off x="6561266" y="4814127"/>
            <a:ext cx="1581375" cy="53788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UDP</a:t>
            </a:r>
            <a:endParaRPr kumimoji="1" lang="ja-JP" altLang="en-US" dirty="0"/>
          </a:p>
        </p:txBody>
      </p:sp>
    </p:spTree>
    <p:extLst>
      <p:ext uri="{BB962C8B-B14F-4D97-AF65-F5344CB8AC3E}">
        <p14:creationId xmlns:p14="http://schemas.microsoft.com/office/powerpoint/2010/main" val="112142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ひし形グリッド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4_TF03031015.potx" id="{925D1454-276A-41E5-BC80-1DB7D1488C87}" vid="{D8870C55-330C-4B67-B140-D42EB958FF23}"/>
    </a:ext>
  </a:extLst>
</a:theme>
</file>

<file path=ppt/theme/theme2.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ビジネス向けひし形グリッド プレゼンテーション (ワイド画面)</Template>
  <TotalTime>6588</TotalTime>
  <Words>5480</Words>
  <Application>Microsoft Office PowerPoint</Application>
  <PresentationFormat>ワイド画面</PresentationFormat>
  <Paragraphs>505</Paragraphs>
  <Slides>49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Meiryo UI</vt:lpstr>
      <vt:lpstr>MS Gothic</vt:lpstr>
      <vt:lpstr>Arial</vt:lpstr>
      <vt:lpstr>Wingdings</vt:lpstr>
      <vt:lpstr>ひし形グリッド 16 x 9</vt:lpstr>
      <vt:lpstr>ネットワークの話</vt:lpstr>
      <vt:lpstr>TCP/IPスタック</vt:lpstr>
      <vt:lpstr>ネットワークアクセス層1</vt:lpstr>
      <vt:lpstr>ネットワークアクセス層２</vt:lpstr>
      <vt:lpstr>ネットワークアクセス層3</vt:lpstr>
      <vt:lpstr>インターネット層１</vt:lpstr>
      <vt:lpstr>インターネット層２</vt:lpstr>
      <vt:lpstr>インターネット層３</vt:lpstr>
      <vt:lpstr>トランスポート層１</vt:lpstr>
      <vt:lpstr>トランスポート層１</vt:lpstr>
      <vt:lpstr>トランスポート層２</vt:lpstr>
      <vt:lpstr>トランスポート層３</vt:lpstr>
      <vt:lpstr>アプリケーション層１</vt:lpstr>
      <vt:lpstr>アプリケーション層2</vt:lpstr>
      <vt:lpstr>アプリケーション層３</vt:lpstr>
      <vt:lpstr>VPN</vt:lpstr>
      <vt:lpstr>トンネル技術</vt:lpstr>
      <vt:lpstr>ルーティング制御</vt:lpstr>
      <vt:lpstr>適切なルーティング1</vt:lpstr>
      <vt:lpstr>適切なルーティング2</vt:lpstr>
      <vt:lpstr>適切なルーティング３</vt:lpstr>
      <vt:lpstr>適切なルーティング４</vt:lpstr>
      <vt:lpstr>ルーティングプロトコル</vt:lpstr>
      <vt:lpstr>VLAN/VxLAN</vt:lpstr>
      <vt:lpstr>ポートベースとタグベース</vt:lpstr>
      <vt:lpstr>NTP</vt:lpstr>
      <vt:lpstr>スリーウェイハンドシェイク１</vt:lpstr>
      <vt:lpstr>スリーウェイハンドシェイク２</vt:lpstr>
      <vt:lpstr>様々なプロトコル</vt:lpstr>
      <vt:lpstr>通信は相互のルール遵守によって成り立つ</vt:lpstr>
      <vt:lpstr>コンテナにおけるネットワーク</vt:lpstr>
      <vt:lpstr>Dockerコンテナネットワーク</vt:lpstr>
      <vt:lpstr>コンテナネットワークの模式図</vt:lpstr>
      <vt:lpstr>ネットワークの原則</vt:lpstr>
      <vt:lpstr>ネットワークスタックの交換</vt:lpstr>
      <vt:lpstr>仮想的なNIC</vt:lpstr>
      <vt:lpstr>OSのところでつながってるじゃないか！</vt:lpstr>
      <vt:lpstr>OSのところで起きていること</vt:lpstr>
      <vt:lpstr>Docker network createのやってること</vt:lpstr>
      <vt:lpstr>コンテナに--network testで指定すると起きること</vt:lpstr>
      <vt:lpstr>OSで合流させるためには１</vt:lpstr>
      <vt:lpstr>OSで合流させるためには２</vt:lpstr>
      <vt:lpstr>OSで合流させるためには３</vt:lpstr>
      <vt:lpstr>こういうことだ</vt:lpstr>
      <vt:lpstr>さて、重要なことを一つ</vt:lpstr>
      <vt:lpstr>パケット受け取り条件の変更</vt:lpstr>
      <vt:lpstr>ルーティングテーブルの変更</vt:lpstr>
      <vt:lpstr>結果こうなる</vt:lpstr>
      <vt:lpstr>これはネットワークとしてみるとどうなるか？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keisuke</dc:creator>
  <cp:lastModifiedBy>古賀 景介</cp:lastModifiedBy>
  <cp:revision>19</cp:revision>
  <dcterms:created xsi:type="dcterms:W3CDTF">2018-03-29T15:15:54Z</dcterms:created>
  <dcterms:modified xsi:type="dcterms:W3CDTF">2024-01-30T09:37:46Z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