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1" r:id="rId3"/>
    <p:sldId id="272" r:id="rId4"/>
    <p:sldId id="280" r:id="rId5"/>
    <p:sldId id="262" r:id="rId6"/>
    <p:sldId id="274" r:id="rId7"/>
    <p:sldId id="278" r:id="rId8"/>
    <p:sldId id="273" r:id="rId9"/>
    <p:sldId id="276" r:id="rId10"/>
    <p:sldId id="277" r:id="rId11"/>
    <p:sldId id="282" r:id="rId12"/>
    <p:sldId id="283" r:id="rId13"/>
    <p:sldId id="281" r:id="rId14"/>
    <p:sldId id="275" r:id="rId15"/>
    <p:sldId id="284" r:id="rId16"/>
    <p:sldId id="264"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332866-803F-45E9-A120-6101FBB807E0}" v="164" dt="2025-09-22T21:56:24.040"/>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8" autoAdjust="0"/>
    <p:restoredTop sz="94660"/>
  </p:normalViewPr>
  <p:slideViewPr>
    <p:cSldViewPr snapToGrid="0">
      <p:cViewPr varScale="1">
        <p:scale>
          <a:sx n="96" d="100"/>
          <a:sy n="96" d="100"/>
        </p:scale>
        <p:origin x="1092"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shiharu Hamaguchi" userId="470e288704938fe9" providerId="LiveId" clId="{2DA42A88-41D6-4A1A-8697-2120E1337F92}"/>
    <pc:docChg chg="undo redo custSel addSld delSld modSld sldOrd">
      <pc:chgData name="Yoshiharu Hamaguchi" userId="470e288704938fe9" providerId="LiveId" clId="{2DA42A88-41D6-4A1A-8697-2120E1337F92}" dt="2025-09-22T21:56:36.376" v="8977" actId="14100"/>
      <pc:docMkLst>
        <pc:docMk/>
      </pc:docMkLst>
      <pc:sldChg chg="modSp mod">
        <pc:chgData name="Yoshiharu Hamaguchi" userId="470e288704938fe9" providerId="LiveId" clId="{2DA42A88-41D6-4A1A-8697-2120E1337F92}" dt="2025-09-22T15:48:47.623" v="8780" actId="1076"/>
        <pc:sldMkLst>
          <pc:docMk/>
          <pc:sldMk cId="634982452" sldId="256"/>
        </pc:sldMkLst>
        <pc:spChg chg="mod">
          <ac:chgData name="Yoshiharu Hamaguchi" userId="470e288704938fe9" providerId="LiveId" clId="{2DA42A88-41D6-4A1A-8697-2120E1337F92}" dt="2025-09-15T14:26:03.081" v="214" actId="20577"/>
          <ac:spMkLst>
            <pc:docMk/>
            <pc:sldMk cId="634982452" sldId="256"/>
            <ac:spMk id="2" creationId="{3F0D190A-A8DB-32F1-0D56-13F6D381B778}"/>
          </ac:spMkLst>
        </pc:spChg>
        <pc:spChg chg="mod">
          <ac:chgData name="Yoshiharu Hamaguchi" userId="470e288704938fe9" providerId="LiveId" clId="{2DA42A88-41D6-4A1A-8697-2120E1337F92}" dt="2025-09-22T15:48:47.623" v="8780" actId="1076"/>
          <ac:spMkLst>
            <pc:docMk/>
            <pc:sldMk cId="634982452" sldId="256"/>
            <ac:spMk id="3" creationId="{BC817A74-920C-0926-7C76-24BA4993B9F3}"/>
          </ac:spMkLst>
        </pc:spChg>
      </pc:sldChg>
      <pc:sldChg chg="ord">
        <pc:chgData name="Yoshiharu Hamaguchi" userId="470e288704938fe9" providerId="LiveId" clId="{2DA42A88-41D6-4A1A-8697-2120E1337F92}" dt="2025-09-15T15:02:22.375" v="2506"/>
        <pc:sldMkLst>
          <pc:docMk/>
          <pc:sldMk cId="4019972730" sldId="262"/>
        </pc:sldMkLst>
      </pc:sldChg>
      <pc:sldChg chg="addSp delSp modSp del mod">
        <pc:chgData name="Yoshiharu Hamaguchi" userId="470e288704938fe9" providerId="LiveId" clId="{2DA42A88-41D6-4A1A-8697-2120E1337F92}" dt="2025-09-15T14:26:59.864" v="238" actId="47"/>
        <pc:sldMkLst>
          <pc:docMk/>
          <pc:sldMk cId="2142688305" sldId="269"/>
        </pc:sldMkLst>
      </pc:sldChg>
      <pc:sldChg chg="modSp mod">
        <pc:chgData name="Yoshiharu Hamaguchi" userId="470e288704938fe9" providerId="LiveId" clId="{2DA42A88-41D6-4A1A-8697-2120E1337F92}" dt="2025-09-22T13:45:47.545" v="6637" actId="20577"/>
        <pc:sldMkLst>
          <pc:docMk/>
          <pc:sldMk cId="1473502982" sldId="271"/>
        </pc:sldMkLst>
        <pc:spChg chg="mod">
          <ac:chgData name="Yoshiharu Hamaguchi" userId="470e288704938fe9" providerId="LiveId" clId="{2DA42A88-41D6-4A1A-8697-2120E1337F92}" dt="2025-09-22T13:45:47.545" v="6637" actId="20577"/>
          <ac:spMkLst>
            <pc:docMk/>
            <pc:sldMk cId="1473502982" sldId="271"/>
            <ac:spMk id="12" creationId="{E944DFBB-A102-FEAA-D487-BCBEE3A4BD63}"/>
          </ac:spMkLst>
        </pc:spChg>
      </pc:sldChg>
      <pc:sldChg chg="modSp mod ord">
        <pc:chgData name="Yoshiharu Hamaguchi" userId="470e288704938fe9" providerId="LiveId" clId="{2DA42A88-41D6-4A1A-8697-2120E1337F92}" dt="2025-09-15T15:02:07.610" v="2504"/>
        <pc:sldMkLst>
          <pc:docMk/>
          <pc:sldMk cId="3129097109" sldId="272"/>
        </pc:sldMkLst>
        <pc:spChg chg="mod">
          <ac:chgData name="Yoshiharu Hamaguchi" userId="470e288704938fe9" providerId="LiveId" clId="{2DA42A88-41D6-4A1A-8697-2120E1337F92}" dt="2025-09-15T15:00:23.053" v="2290" actId="20577"/>
          <ac:spMkLst>
            <pc:docMk/>
            <pc:sldMk cId="3129097109" sldId="272"/>
            <ac:spMk id="2" creationId="{9C784ACA-9376-15C6-DD93-68B5D582FADA}"/>
          </ac:spMkLst>
        </pc:spChg>
        <pc:spChg chg="mod">
          <ac:chgData name="Yoshiharu Hamaguchi" userId="470e288704938fe9" providerId="LiveId" clId="{2DA42A88-41D6-4A1A-8697-2120E1337F92}" dt="2025-09-15T15:00:30.675" v="2298" actId="20577"/>
          <ac:spMkLst>
            <pc:docMk/>
            <pc:sldMk cId="3129097109" sldId="272"/>
            <ac:spMk id="12" creationId="{E944DFBB-A102-FEAA-D487-BCBEE3A4BD63}"/>
          </ac:spMkLst>
        </pc:spChg>
        <pc:picChg chg="mod">
          <ac:chgData name="Yoshiharu Hamaguchi" userId="470e288704938fe9" providerId="LiveId" clId="{2DA42A88-41D6-4A1A-8697-2120E1337F92}" dt="2025-09-15T14:52:21.495" v="1732" actId="1076"/>
          <ac:picMkLst>
            <pc:docMk/>
            <pc:sldMk cId="3129097109" sldId="272"/>
            <ac:picMk id="4" creationId="{0AB3AA65-1C33-C627-0C02-C48972C6F5CD}"/>
          </ac:picMkLst>
        </pc:picChg>
      </pc:sldChg>
      <pc:sldChg chg="modSp mod">
        <pc:chgData name="Yoshiharu Hamaguchi" userId="470e288704938fe9" providerId="LiveId" clId="{2DA42A88-41D6-4A1A-8697-2120E1337F92}" dt="2025-09-22T15:31:51.179" v="7739" actId="20577"/>
        <pc:sldMkLst>
          <pc:docMk/>
          <pc:sldMk cId="3565779213" sldId="273"/>
        </pc:sldMkLst>
        <pc:graphicFrameChg chg="mod modGraphic">
          <ac:chgData name="Yoshiharu Hamaguchi" userId="470e288704938fe9" providerId="LiveId" clId="{2DA42A88-41D6-4A1A-8697-2120E1337F92}" dt="2025-09-22T15:31:51.179" v="7739" actId="20577"/>
          <ac:graphicFrameMkLst>
            <pc:docMk/>
            <pc:sldMk cId="3565779213" sldId="273"/>
            <ac:graphicFrameMk id="3" creationId="{BB32AE2C-65C1-A108-C432-F1FF4EBEB96B}"/>
          </ac:graphicFrameMkLst>
        </pc:graphicFrameChg>
      </pc:sldChg>
      <pc:sldChg chg="ord">
        <pc:chgData name="Yoshiharu Hamaguchi" userId="470e288704938fe9" providerId="LiveId" clId="{2DA42A88-41D6-4A1A-8697-2120E1337F92}" dt="2025-09-15T15:08:35.310" v="2508"/>
        <pc:sldMkLst>
          <pc:docMk/>
          <pc:sldMk cId="2114986016" sldId="274"/>
        </pc:sldMkLst>
      </pc:sldChg>
      <pc:sldChg chg="addSp delSp modSp mod ord">
        <pc:chgData name="Yoshiharu Hamaguchi" userId="470e288704938fe9" providerId="LiveId" clId="{2DA42A88-41D6-4A1A-8697-2120E1337F92}" dt="2025-09-22T15:47:22.408" v="8670" actId="20577"/>
        <pc:sldMkLst>
          <pc:docMk/>
          <pc:sldMk cId="914960372" sldId="275"/>
        </pc:sldMkLst>
        <pc:spChg chg="mod">
          <ac:chgData name="Yoshiharu Hamaguchi" userId="470e288704938fe9" providerId="LiveId" clId="{2DA42A88-41D6-4A1A-8697-2120E1337F92}" dt="2025-09-22T15:47:22.408" v="8670" actId="20577"/>
          <ac:spMkLst>
            <pc:docMk/>
            <pc:sldMk cId="914960372" sldId="275"/>
            <ac:spMk id="2" creationId="{9C784ACA-9376-15C6-DD93-68B5D582FADA}"/>
          </ac:spMkLst>
        </pc:spChg>
        <pc:spChg chg="add mod">
          <ac:chgData name="Yoshiharu Hamaguchi" userId="470e288704938fe9" providerId="LiveId" clId="{2DA42A88-41D6-4A1A-8697-2120E1337F92}" dt="2025-09-15T16:17:19.669" v="4891" actId="14100"/>
          <ac:spMkLst>
            <pc:docMk/>
            <pc:sldMk cId="914960372" sldId="275"/>
            <ac:spMk id="4" creationId="{2AF630B1-33DA-9E7A-3316-C8FB8B865CFB}"/>
          </ac:spMkLst>
        </pc:spChg>
        <pc:spChg chg="add mod">
          <ac:chgData name="Yoshiharu Hamaguchi" userId="470e288704938fe9" providerId="LiveId" clId="{2DA42A88-41D6-4A1A-8697-2120E1337F92}" dt="2025-09-15T16:15:22.479" v="4631" actId="1076"/>
          <ac:spMkLst>
            <pc:docMk/>
            <pc:sldMk cId="914960372" sldId="275"/>
            <ac:spMk id="5" creationId="{1B173D04-7B43-7511-F9D4-DF6CDD6F385A}"/>
          </ac:spMkLst>
        </pc:spChg>
        <pc:spChg chg="mod">
          <ac:chgData name="Yoshiharu Hamaguchi" userId="470e288704938fe9" providerId="LiveId" clId="{2DA42A88-41D6-4A1A-8697-2120E1337F92}" dt="2025-09-15T16:17:16.559" v="4890" actId="14100"/>
          <ac:spMkLst>
            <pc:docMk/>
            <pc:sldMk cId="914960372" sldId="275"/>
            <ac:spMk id="6" creationId="{7967DB61-7E9B-758C-DE7C-C4160DE0F43E}"/>
          </ac:spMkLst>
        </pc:spChg>
        <pc:spChg chg="add mod">
          <ac:chgData name="Yoshiharu Hamaguchi" userId="470e288704938fe9" providerId="LiveId" clId="{2DA42A88-41D6-4A1A-8697-2120E1337F92}" dt="2025-09-15T16:15:22.479" v="4631" actId="1076"/>
          <ac:spMkLst>
            <pc:docMk/>
            <pc:sldMk cId="914960372" sldId="275"/>
            <ac:spMk id="7" creationId="{76479CD6-F090-5A52-A58E-B1A5238E7509}"/>
          </ac:spMkLst>
        </pc:spChg>
        <pc:spChg chg="add mod">
          <ac:chgData name="Yoshiharu Hamaguchi" userId="470e288704938fe9" providerId="LiveId" clId="{2DA42A88-41D6-4A1A-8697-2120E1337F92}" dt="2025-09-15T16:17:10.802" v="4889" actId="1035"/>
          <ac:spMkLst>
            <pc:docMk/>
            <pc:sldMk cId="914960372" sldId="275"/>
            <ac:spMk id="8" creationId="{24CFC097-E41A-C5ED-B057-EAC3134873EB}"/>
          </ac:spMkLst>
        </pc:spChg>
        <pc:spChg chg="mod">
          <ac:chgData name="Yoshiharu Hamaguchi" userId="470e288704938fe9" providerId="LiveId" clId="{2DA42A88-41D6-4A1A-8697-2120E1337F92}" dt="2025-09-15T16:17:10.802" v="4889" actId="1035"/>
          <ac:spMkLst>
            <pc:docMk/>
            <pc:sldMk cId="914960372" sldId="275"/>
            <ac:spMk id="9" creationId="{FD4A562C-3D1F-3491-5D19-AA59888B0112}"/>
          </ac:spMkLst>
        </pc:spChg>
        <pc:spChg chg="mod">
          <ac:chgData name="Yoshiharu Hamaguchi" userId="470e288704938fe9" providerId="LiveId" clId="{2DA42A88-41D6-4A1A-8697-2120E1337F92}" dt="2025-09-22T15:46:36.188" v="8621" actId="21"/>
          <ac:spMkLst>
            <pc:docMk/>
            <pc:sldMk cId="914960372" sldId="275"/>
            <ac:spMk id="12" creationId="{E944DFBB-A102-FEAA-D487-BCBEE3A4BD63}"/>
          </ac:spMkLst>
        </pc:spChg>
        <pc:spChg chg="add mod">
          <ac:chgData name="Yoshiharu Hamaguchi" userId="470e288704938fe9" providerId="LiveId" clId="{2DA42A88-41D6-4A1A-8697-2120E1337F92}" dt="2025-09-15T16:15:22.479" v="4631" actId="1076"/>
          <ac:spMkLst>
            <pc:docMk/>
            <pc:sldMk cId="914960372" sldId="275"/>
            <ac:spMk id="13" creationId="{A5B4C14A-B501-CEFA-4B6C-794DA30D8DAA}"/>
          </ac:spMkLst>
        </pc:spChg>
        <pc:spChg chg="add mod">
          <ac:chgData name="Yoshiharu Hamaguchi" userId="470e288704938fe9" providerId="LiveId" clId="{2DA42A88-41D6-4A1A-8697-2120E1337F92}" dt="2025-09-15T16:17:10.802" v="4889" actId="1035"/>
          <ac:spMkLst>
            <pc:docMk/>
            <pc:sldMk cId="914960372" sldId="275"/>
            <ac:spMk id="16" creationId="{A2488401-C700-B4EC-6EEE-6B804110CCF7}"/>
          </ac:spMkLst>
        </pc:spChg>
        <pc:spChg chg="add mod">
          <ac:chgData name="Yoshiharu Hamaguchi" userId="470e288704938fe9" providerId="LiveId" clId="{2DA42A88-41D6-4A1A-8697-2120E1337F92}" dt="2025-09-15T16:17:10.802" v="4889" actId="1035"/>
          <ac:spMkLst>
            <pc:docMk/>
            <pc:sldMk cId="914960372" sldId="275"/>
            <ac:spMk id="18" creationId="{F867B5CB-7F27-DE52-B3AC-230C60D6C63C}"/>
          </ac:spMkLst>
        </pc:spChg>
        <pc:spChg chg="mod">
          <ac:chgData name="Yoshiharu Hamaguchi" userId="470e288704938fe9" providerId="LiveId" clId="{2DA42A88-41D6-4A1A-8697-2120E1337F92}" dt="2025-09-15T16:17:10.802" v="4889" actId="1035"/>
          <ac:spMkLst>
            <pc:docMk/>
            <pc:sldMk cId="914960372" sldId="275"/>
            <ac:spMk id="20" creationId="{6D1FDD5D-331F-E92C-7DF4-9E47E7998E05}"/>
          </ac:spMkLst>
        </pc:spChg>
        <pc:spChg chg="mod">
          <ac:chgData name="Yoshiharu Hamaguchi" userId="470e288704938fe9" providerId="LiveId" clId="{2DA42A88-41D6-4A1A-8697-2120E1337F92}" dt="2025-09-15T16:17:10.802" v="4889" actId="1035"/>
          <ac:spMkLst>
            <pc:docMk/>
            <pc:sldMk cId="914960372" sldId="275"/>
            <ac:spMk id="22" creationId="{FA09F6E0-5083-4EE0-2F00-DF0C2ABEEA86}"/>
          </ac:spMkLst>
        </pc:spChg>
        <pc:spChg chg="add mod">
          <ac:chgData name="Yoshiharu Hamaguchi" userId="470e288704938fe9" providerId="LiveId" clId="{2DA42A88-41D6-4A1A-8697-2120E1337F92}" dt="2025-09-15T16:17:10.802" v="4889" actId="1035"/>
          <ac:spMkLst>
            <pc:docMk/>
            <pc:sldMk cId="914960372" sldId="275"/>
            <ac:spMk id="23" creationId="{48630DFA-7494-14A6-D47A-6C215FE177A3}"/>
          </ac:spMkLst>
        </pc:spChg>
        <pc:spChg chg="add mod">
          <ac:chgData name="Yoshiharu Hamaguchi" userId="470e288704938fe9" providerId="LiveId" clId="{2DA42A88-41D6-4A1A-8697-2120E1337F92}" dt="2025-09-15T16:15:22.479" v="4631" actId="1076"/>
          <ac:spMkLst>
            <pc:docMk/>
            <pc:sldMk cId="914960372" sldId="275"/>
            <ac:spMk id="24" creationId="{64170FC8-8434-86EA-5F76-2E868883087A}"/>
          </ac:spMkLst>
        </pc:spChg>
        <pc:cxnChg chg="mod">
          <ac:chgData name="Yoshiharu Hamaguchi" userId="470e288704938fe9" providerId="LiveId" clId="{2DA42A88-41D6-4A1A-8697-2120E1337F92}" dt="2025-09-15T16:17:10.802" v="4889" actId="1035"/>
          <ac:cxnSpMkLst>
            <pc:docMk/>
            <pc:sldMk cId="914960372" sldId="275"/>
            <ac:cxnSpMk id="11" creationId="{02A9C042-8C6A-A643-1940-CD2565F4990E}"/>
          </ac:cxnSpMkLst>
        </pc:cxnChg>
        <pc:cxnChg chg="mod">
          <ac:chgData name="Yoshiharu Hamaguchi" userId="470e288704938fe9" providerId="LiveId" clId="{2DA42A88-41D6-4A1A-8697-2120E1337F92}" dt="2025-09-15T16:17:10.802" v="4889" actId="1035"/>
          <ac:cxnSpMkLst>
            <pc:docMk/>
            <pc:sldMk cId="914960372" sldId="275"/>
            <ac:cxnSpMk id="15" creationId="{D797A4DD-E7AE-FFBC-9BA1-93836F7E5B44}"/>
          </ac:cxnSpMkLst>
        </pc:cxnChg>
        <pc:cxnChg chg="mod">
          <ac:chgData name="Yoshiharu Hamaguchi" userId="470e288704938fe9" providerId="LiveId" clId="{2DA42A88-41D6-4A1A-8697-2120E1337F92}" dt="2025-09-15T16:17:10.802" v="4889" actId="1035"/>
          <ac:cxnSpMkLst>
            <pc:docMk/>
            <pc:sldMk cId="914960372" sldId="275"/>
            <ac:cxnSpMk id="17" creationId="{6F0BC268-DA63-8962-38DB-BAB5572B3D6D}"/>
          </ac:cxnSpMkLst>
        </pc:cxnChg>
      </pc:sldChg>
      <pc:sldChg chg="addSp delSp modSp mod">
        <pc:chgData name="Yoshiharu Hamaguchi" userId="470e288704938fe9" providerId="LiveId" clId="{2DA42A88-41D6-4A1A-8697-2120E1337F92}" dt="2025-09-22T21:56:36.376" v="8977" actId="14100"/>
        <pc:sldMkLst>
          <pc:docMk/>
          <pc:sldMk cId="11239393" sldId="276"/>
        </pc:sldMkLst>
        <pc:spChg chg="add mod">
          <ac:chgData name="Yoshiharu Hamaguchi" userId="470e288704938fe9" providerId="LiveId" clId="{2DA42A88-41D6-4A1A-8697-2120E1337F92}" dt="2025-09-15T16:10:22.102" v="4375" actId="20577"/>
          <ac:spMkLst>
            <pc:docMk/>
            <pc:sldMk cId="11239393" sldId="276"/>
            <ac:spMk id="3" creationId="{4A43B295-BFDF-6A86-8012-CE2F4BCABC1F}"/>
          </ac:spMkLst>
        </pc:spChg>
        <pc:spChg chg="add mod">
          <ac:chgData name="Yoshiharu Hamaguchi" userId="470e288704938fe9" providerId="LiveId" clId="{2DA42A88-41D6-4A1A-8697-2120E1337F92}" dt="2025-09-15T16:12:43.078" v="4549" actId="1076"/>
          <ac:spMkLst>
            <pc:docMk/>
            <pc:sldMk cId="11239393" sldId="276"/>
            <ac:spMk id="4" creationId="{C46207AB-6413-75DF-CD34-A7E0EA51D633}"/>
          </ac:spMkLst>
        </pc:spChg>
        <pc:spChg chg="add mod">
          <ac:chgData name="Yoshiharu Hamaguchi" userId="470e288704938fe9" providerId="LiveId" clId="{2DA42A88-41D6-4A1A-8697-2120E1337F92}" dt="2025-09-22T21:53:49.618" v="8844" actId="20577"/>
          <ac:spMkLst>
            <pc:docMk/>
            <pc:sldMk cId="11239393" sldId="276"/>
            <ac:spMk id="5" creationId="{3247D396-9452-EBC0-D96D-D523C7DCE2DD}"/>
          </ac:spMkLst>
        </pc:spChg>
        <pc:spChg chg="add mod">
          <ac:chgData name="Yoshiharu Hamaguchi" userId="470e288704938fe9" providerId="LiveId" clId="{2DA42A88-41D6-4A1A-8697-2120E1337F92}" dt="2025-09-15T16:03:30.063" v="4163" actId="1076"/>
          <ac:spMkLst>
            <pc:docMk/>
            <pc:sldMk cId="11239393" sldId="276"/>
            <ac:spMk id="6" creationId="{EA3BCFB1-17E8-76BF-B825-A4C171187E49}"/>
          </ac:spMkLst>
        </pc:spChg>
        <pc:spChg chg="add mod">
          <ac:chgData name="Yoshiharu Hamaguchi" userId="470e288704938fe9" providerId="LiveId" clId="{2DA42A88-41D6-4A1A-8697-2120E1337F92}" dt="2025-09-15T16:09:36.666" v="4343" actId="1076"/>
          <ac:spMkLst>
            <pc:docMk/>
            <pc:sldMk cId="11239393" sldId="276"/>
            <ac:spMk id="7" creationId="{B85379B5-07D0-E471-89E4-776F23DCCDB9}"/>
          </ac:spMkLst>
        </pc:spChg>
        <pc:spChg chg="add mod">
          <ac:chgData name="Yoshiharu Hamaguchi" userId="470e288704938fe9" providerId="LiveId" clId="{2DA42A88-41D6-4A1A-8697-2120E1337F92}" dt="2025-09-15T16:09:36.666" v="4343" actId="1076"/>
          <ac:spMkLst>
            <pc:docMk/>
            <pc:sldMk cId="11239393" sldId="276"/>
            <ac:spMk id="8" creationId="{A477D7E9-F5DF-641A-CAF9-FF478756989B}"/>
          </ac:spMkLst>
        </pc:spChg>
        <pc:spChg chg="add mod">
          <ac:chgData name="Yoshiharu Hamaguchi" userId="470e288704938fe9" providerId="LiveId" clId="{2DA42A88-41D6-4A1A-8697-2120E1337F92}" dt="2025-09-15T16:11:50.857" v="4484"/>
          <ac:spMkLst>
            <pc:docMk/>
            <pc:sldMk cId="11239393" sldId="276"/>
            <ac:spMk id="11" creationId="{A202F8A5-16A8-2822-BEA1-311886B17C90}"/>
          </ac:spMkLst>
        </pc:spChg>
        <pc:spChg chg="mod">
          <ac:chgData name="Yoshiharu Hamaguchi" userId="470e288704938fe9" providerId="LiveId" clId="{2DA42A88-41D6-4A1A-8697-2120E1337F92}" dt="2025-09-15T16:03:24.541" v="4162" actId="20577"/>
          <ac:spMkLst>
            <pc:docMk/>
            <pc:sldMk cId="11239393" sldId="276"/>
            <ac:spMk id="12" creationId="{E944DFBB-A102-FEAA-D487-BCBEE3A4BD63}"/>
          </ac:spMkLst>
        </pc:spChg>
        <pc:spChg chg="add mod">
          <ac:chgData name="Yoshiharu Hamaguchi" userId="470e288704938fe9" providerId="LiveId" clId="{2DA42A88-41D6-4A1A-8697-2120E1337F92}" dt="2025-09-15T16:11:55.217" v="4487" actId="20577"/>
          <ac:spMkLst>
            <pc:docMk/>
            <pc:sldMk cId="11239393" sldId="276"/>
            <ac:spMk id="13" creationId="{2DE10A8D-0405-B555-94DC-F145E880FE8B}"/>
          </ac:spMkLst>
        </pc:spChg>
        <pc:spChg chg="mod">
          <ac:chgData name="Yoshiharu Hamaguchi" userId="470e288704938fe9" providerId="LiveId" clId="{2DA42A88-41D6-4A1A-8697-2120E1337F92}" dt="2025-09-15T16:11:58.546" v="4490" actId="20577"/>
          <ac:spMkLst>
            <pc:docMk/>
            <pc:sldMk cId="11239393" sldId="276"/>
            <ac:spMk id="15" creationId="{84634C23-3B72-AC23-B9E6-0F4ED908F334}"/>
          </ac:spMkLst>
        </pc:spChg>
        <pc:spChg chg="add mod">
          <ac:chgData name="Yoshiharu Hamaguchi" userId="470e288704938fe9" providerId="LiveId" clId="{2DA42A88-41D6-4A1A-8697-2120E1337F92}" dt="2025-09-22T15:18:51.606" v="7141" actId="20577"/>
          <ac:spMkLst>
            <pc:docMk/>
            <pc:sldMk cId="11239393" sldId="276"/>
            <ac:spMk id="18" creationId="{7E439FB4-A484-B4E7-448F-4AABBC4344B2}"/>
          </ac:spMkLst>
        </pc:spChg>
        <pc:spChg chg="add mod">
          <ac:chgData name="Yoshiharu Hamaguchi" userId="470e288704938fe9" providerId="LiveId" clId="{2DA42A88-41D6-4A1A-8697-2120E1337F92}" dt="2025-09-22T15:20:14.128" v="7238" actId="1076"/>
          <ac:spMkLst>
            <pc:docMk/>
            <pc:sldMk cId="11239393" sldId="276"/>
            <ac:spMk id="19" creationId="{BDEADA87-818D-1C58-CBCE-F5F86C682CB1}"/>
          </ac:spMkLst>
        </pc:spChg>
        <pc:spChg chg="mod">
          <ac:chgData name="Yoshiharu Hamaguchi" userId="470e288704938fe9" providerId="LiveId" clId="{2DA42A88-41D6-4A1A-8697-2120E1337F92}" dt="2025-09-22T15:19:24.222" v="7180" actId="1076"/>
          <ac:spMkLst>
            <pc:docMk/>
            <pc:sldMk cId="11239393" sldId="276"/>
            <ac:spMk id="23" creationId="{D8EFCB36-C284-FC66-C536-FB293E5C9E37}"/>
          </ac:spMkLst>
        </pc:spChg>
        <pc:spChg chg="add mod">
          <ac:chgData name="Yoshiharu Hamaguchi" userId="470e288704938fe9" providerId="LiveId" clId="{2DA42A88-41D6-4A1A-8697-2120E1337F92}" dt="2025-09-15T16:07:03.348" v="4280" actId="14100"/>
          <ac:spMkLst>
            <pc:docMk/>
            <pc:sldMk cId="11239393" sldId="276"/>
            <ac:spMk id="35" creationId="{AEC5983F-E7A6-022F-1397-877CD339DF0F}"/>
          </ac:spMkLst>
        </pc:spChg>
        <pc:spChg chg="add mod">
          <ac:chgData name="Yoshiharu Hamaguchi" userId="470e288704938fe9" providerId="LiveId" clId="{2DA42A88-41D6-4A1A-8697-2120E1337F92}" dt="2025-09-15T16:07:32.263" v="4333" actId="1076"/>
          <ac:spMkLst>
            <pc:docMk/>
            <pc:sldMk cId="11239393" sldId="276"/>
            <ac:spMk id="41" creationId="{C5A97089-8DA6-AC8B-F122-9FC23EA8BB5C}"/>
          </ac:spMkLst>
        </pc:spChg>
        <pc:picChg chg="add mod">
          <ac:chgData name="Yoshiharu Hamaguchi" userId="470e288704938fe9" providerId="LiveId" clId="{2DA42A88-41D6-4A1A-8697-2120E1337F92}" dt="2025-09-22T15:18:34.086" v="7115" actId="1076"/>
          <ac:picMkLst>
            <pc:docMk/>
            <pc:sldMk cId="11239393" sldId="276"/>
            <ac:picMk id="17" creationId="{35CDE148-D402-C747-E415-1CD1D642FD24}"/>
          </ac:picMkLst>
        </pc:picChg>
        <pc:picChg chg="add mod">
          <ac:chgData name="Yoshiharu Hamaguchi" userId="470e288704938fe9" providerId="LiveId" clId="{2DA42A88-41D6-4A1A-8697-2120E1337F92}" dt="2025-09-15T16:09:55.484" v="4346" actId="208"/>
          <ac:picMkLst>
            <pc:docMk/>
            <pc:sldMk cId="11239393" sldId="276"/>
            <ac:picMk id="27" creationId="{3E96FE31-EFD1-E6A5-A276-E38E92592E7B}"/>
          </ac:picMkLst>
        </pc:picChg>
        <pc:picChg chg="add mod">
          <ac:chgData name="Yoshiharu Hamaguchi" userId="470e288704938fe9" providerId="LiveId" clId="{2DA42A88-41D6-4A1A-8697-2120E1337F92}" dt="2025-09-15T16:09:36.666" v="4343" actId="1076"/>
          <ac:picMkLst>
            <pc:docMk/>
            <pc:sldMk cId="11239393" sldId="276"/>
            <ac:picMk id="37" creationId="{D664BCC9-3D78-3A9B-33FF-006C2D0591C2}"/>
          </ac:picMkLst>
        </pc:picChg>
        <pc:picChg chg="add mod">
          <ac:chgData name="Yoshiharu Hamaguchi" userId="470e288704938fe9" providerId="LiveId" clId="{2DA42A88-41D6-4A1A-8697-2120E1337F92}" dt="2025-09-22T15:18:15.115" v="7110" actId="1076"/>
          <ac:picMkLst>
            <pc:docMk/>
            <pc:sldMk cId="11239393" sldId="276"/>
            <ac:picMk id="39" creationId="{795B57D1-08C6-067C-00B4-8EDE3C26225B}"/>
          </ac:picMkLst>
        </pc:picChg>
        <pc:picChg chg="add mod">
          <ac:chgData name="Yoshiharu Hamaguchi" userId="470e288704938fe9" providerId="LiveId" clId="{2DA42A88-41D6-4A1A-8697-2120E1337F92}" dt="2025-09-22T15:19:40.559" v="7182" actId="1076"/>
          <ac:picMkLst>
            <pc:docMk/>
            <pc:sldMk cId="11239393" sldId="276"/>
            <ac:picMk id="43" creationId="{36C3FE02-A7D2-C882-DF10-2D0071F35D42}"/>
          </ac:picMkLst>
        </pc:picChg>
        <pc:cxnChg chg="mod">
          <ac:chgData name="Yoshiharu Hamaguchi" userId="470e288704938fe9" providerId="LiveId" clId="{2DA42A88-41D6-4A1A-8697-2120E1337F92}" dt="2025-09-15T16:03:40.454" v="4166" actId="14100"/>
          <ac:cxnSpMkLst>
            <pc:docMk/>
            <pc:sldMk cId="11239393" sldId="276"/>
            <ac:cxnSpMk id="9" creationId="{B2C8458C-542F-A46D-285C-7A87CA61CE7E}"/>
          </ac:cxnSpMkLst>
        </pc:cxnChg>
        <pc:cxnChg chg="mod">
          <ac:chgData name="Yoshiharu Hamaguchi" userId="470e288704938fe9" providerId="LiveId" clId="{2DA42A88-41D6-4A1A-8697-2120E1337F92}" dt="2025-09-15T16:09:36.666" v="4343" actId="1076"/>
          <ac:cxnSpMkLst>
            <pc:docMk/>
            <pc:sldMk cId="11239393" sldId="276"/>
            <ac:cxnSpMk id="10" creationId="{AEBFD1E8-D418-3B51-507C-6B4538E6033D}"/>
          </ac:cxnSpMkLst>
        </pc:cxnChg>
        <pc:cxnChg chg="mod">
          <ac:chgData name="Yoshiharu Hamaguchi" userId="470e288704938fe9" providerId="LiveId" clId="{2DA42A88-41D6-4A1A-8697-2120E1337F92}" dt="2025-09-15T16:09:36.666" v="4343" actId="1076"/>
          <ac:cxnSpMkLst>
            <pc:docMk/>
            <pc:sldMk cId="11239393" sldId="276"/>
            <ac:cxnSpMk id="14" creationId="{5218F3D2-7381-D685-D677-9E8118260AEF}"/>
          </ac:cxnSpMkLst>
        </pc:cxnChg>
        <pc:cxnChg chg="add del">
          <ac:chgData name="Yoshiharu Hamaguchi" userId="470e288704938fe9" providerId="LiveId" clId="{2DA42A88-41D6-4A1A-8697-2120E1337F92}" dt="2025-09-22T21:56:05.243" v="8970" actId="478"/>
          <ac:cxnSpMkLst>
            <pc:docMk/>
            <pc:sldMk cId="11239393" sldId="276"/>
            <ac:cxnSpMk id="20" creationId="{4D400084-69CE-E9BB-F169-048F5320F97D}"/>
          </ac:cxnSpMkLst>
        </pc:cxnChg>
        <pc:cxnChg chg="add mod">
          <ac:chgData name="Yoshiharu Hamaguchi" userId="470e288704938fe9" providerId="LiveId" clId="{2DA42A88-41D6-4A1A-8697-2120E1337F92}" dt="2025-09-22T21:56:20.595" v="8974" actId="14100"/>
          <ac:cxnSpMkLst>
            <pc:docMk/>
            <pc:sldMk cId="11239393" sldId="276"/>
            <ac:cxnSpMk id="22" creationId="{47782C65-7EC7-F6D2-7D77-81FCA6256230}"/>
          </ac:cxnSpMkLst>
        </pc:cxnChg>
        <pc:cxnChg chg="mod">
          <ac:chgData name="Yoshiharu Hamaguchi" userId="470e288704938fe9" providerId="LiveId" clId="{2DA42A88-41D6-4A1A-8697-2120E1337F92}" dt="2025-09-15T16:03:44.577" v="4168" actId="14100"/>
          <ac:cxnSpMkLst>
            <pc:docMk/>
            <pc:sldMk cId="11239393" sldId="276"/>
            <ac:cxnSpMk id="24" creationId="{4FBB7B7D-AFEC-E59C-E034-11A16E604744}"/>
          </ac:cxnSpMkLst>
        </pc:cxnChg>
        <pc:cxnChg chg="add mod">
          <ac:chgData name="Yoshiharu Hamaguchi" userId="470e288704938fe9" providerId="LiveId" clId="{2DA42A88-41D6-4A1A-8697-2120E1337F92}" dt="2025-09-22T21:56:36.376" v="8977" actId="14100"/>
          <ac:cxnSpMkLst>
            <pc:docMk/>
            <pc:sldMk cId="11239393" sldId="276"/>
            <ac:cxnSpMk id="26" creationId="{35430383-3C78-61B1-D569-530E7D66AA27}"/>
          </ac:cxnSpMkLst>
        </pc:cxnChg>
        <pc:cxnChg chg="add mod ord">
          <ac:chgData name="Yoshiharu Hamaguchi" userId="470e288704938fe9" providerId="LiveId" clId="{2DA42A88-41D6-4A1A-8697-2120E1337F92}" dt="2025-09-22T21:56:28.746" v="8976" actId="14100"/>
          <ac:cxnSpMkLst>
            <pc:docMk/>
            <pc:sldMk cId="11239393" sldId="276"/>
            <ac:cxnSpMk id="33" creationId="{A345B4FB-3004-FF35-9A1B-42A75661D562}"/>
          </ac:cxnSpMkLst>
        </pc:cxnChg>
      </pc:sldChg>
      <pc:sldChg chg="addSp delSp modSp mod">
        <pc:chgData name="Yoshiharu Hamaguchi" userId="470e288704938fe9" providerId="LiveId" clId="{2DA42A88-41D6-4A1A-8697-2120E1337F92}" dt="2025-09-22T14:57:54.389" v="6936" actId="20577"/>
        <pc:sldMkLst>
          <pc:docMk/>
          <pc:sldMk cId="2816348142" sldId="277"/>
        </pc:sldMkLst>
        <pc:spChg chg="mod">
          <ac:chgData name="Yoshiharu Hamaguchi" userId="470e288704938fe9" providerId="LiveId" clId="{2DA42A88-41D6-4A1A-8697-2120E1337F92}" dt="2025-09-22T14:57:54.389" v="6936" actId="20577"/>
          <ac:spMkLst>
            <pc:docMk/>
            <pc:sldMk cId="2816348142" sldId="277"/>
            <ac:spMk id="2" creationId="{9C784ACA-9376-15C6-DD93-68B5D582FADA}"/>
          </ac:spMkLst>
        </pc:spChg>
        <pc:spChg chg="mod">
          <ac:chgData name="Yoshiharu Hamaguchi" userId="470e288704938fe9" providerId="LiveId" clId="{2DA42A88-41D6-4A1A-8697-2120E1337F92}" dt="2025-09-22T14:55:50.784" v="6824"/>
          <ac:spMkLst>
            <pc:docMk/>
            <pc:sldMk cId="2816348142" sldId="277"/>
            <ac:spMk id="12" creationId="{E944DFBB-A102-FEAA-D487-BCBEE3A4BD63}"/>
          </ac:spMkLst>
        </pc:spChg>
        <pc:picChg chg="add del mod">
          <ac:chgData name="Yoshiharu Hamaguchi" userId="470e288704938fe9" providerId="LiveId" clId="{2DA42A88-41D6-4A1A-8697-2120E1337F92}" dt="2025-09-22T14:55:55.786" v="6825" actId="478"/>
          <ac:picMkLst>
            <pc:docMk/>
            <pc:sldMk cId="2816348142" sldId="277"/>
            <ac:picMk id="4" creationId="{420937FD-04B9-5F8D-861E-6DE8010AC21F}"/>
          </ac:picMkLst>
        </pc:picChg>
        <pc:picChg chg="add mod">
          <ac:chgData name="Yoshiharu Hamaguchi" userId="470e288704938fe9" providerId="LiveId" clId="{2DA42A88-41D6-4A1A-8697-2120E1337F92}" dt="2025-09-22T14:57:03.417" v="6838" actId="1076"/>
          <ac:picMkLst>
            <pc:docMk/>
            <pc:sldMk cId="2816348142" sldId="277"/>
            <ac:picMk id="5" creationId="{AA199C3B-085E-9698-9331-0F7F96833D5D}"/>
          </ac:picMkLst>
        </pc:picChg>
        <pc:picChg chg="add del mod">
          <ac:chgData name="Yoshiharu Hamaguchi" userId="470e288704938fe9" providerId="LiveId" clId="{2DA42A88-41D6-4A1A-8697-2120E1337F92}" dt="2025-09-22T14:55:57.587" v="6826" actId="478"/>
          <ac:picMkLst>
            <pc:docMk/>
            <pc:sldMk cId="2816348142" sldId="277"/>
            <ac:picMk id="6" creationId="{80CE3AB0-E6B7-DDB8-C563-FDA2EF324257}"/>
          </ac:picMkLst>
        </pc:picChg>
        <pc:picChg chg="add del mod">
          <ac:chgData name="Yoshiharu Hamaguchi" userId="470e288704938fe9" providerId="LiveId" clId="{2DA42A88-41D6-4A1A-8697-2120E1337F92}" dt="2025-09-22T14:56:00.774" v="6827" actId="478"/>
          <ac:picMkLst>
            <pc:docMk/>
            <pc:sldMk cId="2816348142" sldId="277"/>
            <ac:picMk id="8" creationId="{E829A394-8E8A-4F17-B676-BCA0786AD5D7}"/>
          </ac:picMkLst>
        </pc:picChg>
        <pc:picChg chg="add mod">
          <ac:chgData name="Yoshiharu Hamaguchi" userId="470e288704938fe9" providerId="LiveId" clId="{2DA42A88-41D6-4A1A-8697-2120E1337F92}" dt="2025-09-22T14:57:12.663" v="6839" actId="14100"/>
          <ac:picMkLst>
            <pc:docMk/>
            <pc:sldMk cId="2816348142" sldId="277"/>
            <ac:picMk id="9" creationId="{B61030AB-1EC9-B313-3903-6F6D8CB3514E}"/>
          </ac:picMkLst>
        </pc:picChg>
      </pc:sldChg>
      <pc:sldChg chg="addSp delSp modSp add mod">
        <pc:chgData name="Yoshiharu Hamaguchi" userId="470e288704938fe9" providerId="LiveId" clId="{2DA42A88-41D6-4A1A-8697-2120E1337F92}" dt="2025-09-22T15:29:20.380" v="7559" actId="1076"/>
        <pc:sldMkLst>
          <pc:docMk/>
          <pc:sldMk cId="2286442820" sldId="278"/>
        </pc:sldMkLst>
        <pc:spChg chg="mod">
          <ac:chgData name="Yoshiharu Hamaguchi" userId="470e288704938fe9" providerId="LiveId" clId="{2DA42A88-41D6-4A1A-8697-2120E1337F92}" dt="2025-09-15T15:41:26.944" v="3116" actId="20577"/>
          <ac:spMkLst>
            <pc:docMk/>
            <pc:sldMk cId="2286442820" sldId="278"/>
            <ac:spMk id="2" creationId="{9C784ACA-9376-15C6-DD93-68B5D582FADA}"/>
          </ac:spMkLst>
        </pc:spChg>
        <pc:spChg chg="add mod">
          <ac:chgData name="Yoshiharu Hamaguchi" userId="470e288704938fe9" providerId="LiveId" clId="{2DA42A88-41D6-4A1A-8697-2120E1337F92}" dt="2025-09-22T15:29:20.380" v="7559" actId="1076"/>
          <ac:spMkLst>
            <pc:docMk/>
            <pc:sldMk cId="2286442820" sldId="278"/>
            <ac:spMk id="3" creationId="{04D10078-AA2D-236C-6C31-7EC520AABB24}"/>
          </ac:spMkLst>
        </pc:spChg>
        <pc:spChg chg="add mod">
          <ac:chgData name="Yoshiharu Hamaguchi" userId="470e288704938fe9" providerId="LiveId" clId="{2DA42A88-41D6-4A1A-8697-2120E1337F92}" dt="2025-09-22T15:21:06.023" v="7240" actId="1076"/>
          <ac:spMkLst>
            <pc:docMk/>
            <pc:sldMk cId="2286442820" sldId="278"/>
            <ac:spMk id="4" creationId="{6E5AB168-C4C4-9B06-B98C-A8F86F0734F7}"/>
          </ac:spMkLst>
        </pc:spChg>
        <pc:spChg chg="add mod">
          <ac:chgData name="Yoshiharu Hamaguchi" userId="470e288704938fe9" providerId="LiveId" clId="{2DA42A88-41D6-4A1A-8697-2120E1337F92}" dt="2025-09-15T15:41:46.455" v="3189" actId="1076"/>
          <ac:spMkLst>
            <pc:docMk/>
            <pc:sldMk cId="2286442820" sldId="278"/>
            <ac:spMk id="5" creationId="{D7DD7E11-4EE4-F4FC-E255-6BED595A354E}"/>
          </ac:spMkLst>
        </pc:spChg>
        <pc:spChg chg="add mod">
          <ac:chgData name="Yoshiharu Hamaguchi" userId="470e288704938fe9" providerId="LiveId" clId="{2DA42A88-41D6-4A1A-8697-2120E1337F92}" dt="2025-09-22T15:29:13.176" v="7558" actId="20577"/>
          <ac:spMkLst>
            <pc:docMk/>
            <pc:sldMk cId="2286442820" sldId="278"/>
            <ac:spMk id="6" creationId="{F16C388E-2FC7-E3F1-AD6C-DF43FEED4BBD}"/>
          </ac:spMkLst>
        </pc:spChg>
        <pc:spChg chg="add mod">
          <ac:chgData name="Yoshiharu Hamaguchi" userId="470e288704938fe9" providerId="LiveId" clId="{2DA42A88-41D6-4A1A-8697-2120E1337F92}" dt="2025-09-22T15:21:06.023" v="7240" actId="1076"/>
          <ac:spMkLst>
            <pc:docMk/>
            <pc:sldMk cId="2286442820" sldId="278"/>
            <ac:spMk id="7" creationId="{1F1773D5-222D-D7F2-9DFA-3282E3D3B0E9}"/>
          </ac:spMkLst>
        </pc:spChg>
        <pc:spChg chg="add del mod">
          <ac:chgData name="Yoshiharu Hamaguchi" userId="470e288704938fe9" providerId="LiveId" clId="{2DA42A88-41D6-4A1A-8697-2120E1337F92}" dt="2025-09-22T15:21:06.023" v="7240" actId="1076"/>
          <ac:spMkLst>
            <pc:docMk/>
            <pc:sldMk cId="2286442820" sldId="278"/>
            <ac:spMk id="8" creationId="{53BCD419-3385-7F33-BCBF-1D9E322C7025}"/>
          </ac:spMkLst>
        </pc:spChg>
        <pc:spChg chg="add mod">
          <ac:chgData name="Yoshiharu Hamaguchi" userId="470e288704938fe9" providerId="LiveId" clId="{2DA42A88-41D6-4A1A-8697-2120E1337F92}" dt="2025-09-22T15:22:57.738" v="7451" actId="1076"/>
          <ac:spMkLst>
            <pc:docMk/>
            <pc:sldMk cId="2286442820" sldId="278"/>
            <ac:spMk id="10" creationId="{AFCCB0B4-213C-DDED-9BFC-FFF028FAA44D}"/>
          </ac:spMkLst>
        </pc:spChg>
        <pc:spChg chg="add mod">
          <ac:chgData name="Yoshiharu Hamaguchi" userId="470e288704938fe9" providerId="LiveId" clId="{2DA42A88-41D6-4A1A-8697-2120E1337F92}" dt="2025-09-15T15:41:46.455" v="3189" actId="1076"/>
          <ac:spMkLst>
            <pc:docMk/>
            <pc:sldMk cId="2286442820" sldId="278"/>
            <ac:spMk id="11" creationId="{174DAD0F-0E49-603F-88F1-BDF785F6AC78}"/>
          </ac:spMkLst>
        </pc:spChg>
        <pc:spChg chg="add mod">
          <ac:chgData name="Yoshiharu Hamaguchi" userId="470e288704938fe9" providerId="LiveId" clId="{2DA42A88-41D6-4A1A-8697-2120E1337F92}" dt="2025-09-22T15:21:06.023" v="7240" actId="1076"/>
          <ac:spMkLst>
            <pc:docMk/>
            <pc:sldMk cId="2286442820" sldId="278"/>
            <ac:spMk id="13" creationId="{7836A700-B31A-3B38-F1FF-8CF909AD5FEF}"/>
          </ac:spMkLst>
        </pc:spChg>
        <pc:spChg chg="add mod">
          <ac:chgData name="Yoshiharu Hamaguchi" userId="470e288704938fe9" providerId="LiveId" clId="{2DA42A88-41D6-4A1A-8697-2120E1337F92}" dt="2025-09-22T15:21:06.023" v="7240" actId="1076"/>
          <ac:spMkLst>
            <pc:docMk/>
            <pc:sldMk cId="2286442820" sldId="278"/>
            <ac:spMk id="14" creationId="{ED6591D3-4003-9498-6D6D-57123FBA8AE3}"/>
          </ac:spMkLst>
        </pc:spChg>
        <pc:spChg chg="add mod">
          <ac:chgData name="Yoshiharu Hamaguchi" userId="470e288704938fe9" providerId="LiveId" clId="{2DA42A88-41D6-4A1A-8697-2120E1337F92}" dt="2025-09-22T15:21:06.023" v="7240" actId="1076"/>
          <ac:spMkLst>
            <pc:docMk/>
            <pc:sldMk cId="2286442820" sldId="278"/>
            <ac:spMk id="15" creationId="{589143AE-79DC-8C24-01FE-3F127F922AFD}"/>
          </ac:spMkLst>
        </pc:spChg>
        <pc:spChg chg="add mod">
          <ac:chgData name="Yoshiharu Hamaguchi" userId="470e288704938fe9" providerId="LiveId" clId="{2DA42A88-41D6-4A1A-8697-2120E1337F92}" dt="2025-09-22T15:22:50.462" v="7449" actId="1076"/>
          <ac:spMkLst>
            <pc:docMk/>
            <pc:sldMk cId="2286442820" sldId="278"/>
            <ac:spMk id="16" creationId="{03805EEA-C291-CCC1-CEA4-70EDA4548093}"/>
          </ac:spMkLst>
        </pc:spChg>
        <pc:spChg chg="add mod">
          <ac:chgData name="Yoshiharu Hamaguchi" userId="470e288704938fe9" providerId="LiveId" clId="{2DA42A88-41D6-4A1A-8697-2120E1337F92}" dt="2025-09-22T15:21:06.023" v="7240" actId="1076"/>
          <ac:spMkLst>
            <pc:docMk/>
            <pc:sldMk cId="2286442820" sldId="278"/>
            <ac:spMk id="18" creationId="{A4B853FD-64AC-AE9A-CC17-26C3635E7AB6}"/>
          </ac:spMkLst>
        </pc:spChg>
        <pc:spChg chg="add del mod">
          <ac:chgData name="Yoshiharu Hamaguchi" userId="470e288704938fe9" providerId="LiveId" clId="{2DA42A88-41D6-4A1A-8697-2120E1337F92}" dt="2025-09-22T15:25:02.629" v="7552"/>
          <ac:spMkLst>
            <pc:docMk/>
            <pc:sldMk cId="2286442820" sldId="278"/>
            <ac:spMk id="23" creationId="{9BD43C4C-D6BE-0AC2-F46C-A5388623B59F}"/>
          </ac:spMkLst>
        </pc:spChg>
        <pc:cxnChg chg="add mod">
          <ac:chgData name="Yoshiharu Hamaguchi" userId="470e288704938fe9" providerId="LiveId" clId="{2DA42A88-41D6-4A1A-8697-2120E1337F92}" dt="2025-09-15T15:42:15.971" v="3193" actId="14100"/>
          <ac:cxnSpMkLst>
            <pc:docMk/>
            <pc:sldMk cId="2286442820" sldId="278"/>
            <ac:cxnSpMk id="20" creationId="{B02E2C46-E4E5-66D4-A15A-CD1BB19C23E0}"/>
          </ac:cxnSpMkLst>
        </pc:cxnChg>
      </pc:sldChg>
      <pc:sldChg chg="add del">
        <pc:chgData name="Yoshiharu Hamaguchi" userId="470e288704938fe9" providerId="LiveId" clId="{2DA42A88-41D6-4A1A-8697-2120E1337F92}" dt="2025-09-15T12:15:11.395" v="174" actId="47"/>
        <pc:sldMkLst>
          <pc:docMk/>
          <pc:sldMk cId="3870182310" sldId="278"/>
        </pc:sldMkLst>
      </pc:sldChg>
      <pc:sldChg chg="add del">
        <pc:chgData name="Yoshiharu Hamaguchi" userId="470e288704938fe9" providerId="LiveId" clId="{2DA42A88-41D6-4A1A-8697-2120E1337F92}" dt="2025-09-15T16:25:43.976" v="5753" actId="47"/>
        <pc:sldMkLst>
          <pc:docMk/>
          <pc:sldMk cId="170196423" sldId="279"/>
        </pc:sldMkLst>
      </pc:sldChg>
      <pc:sldChg chg="addSp delSp modSp add mod">
        <pc:chgData name="Yoshiharu Hamaguchi" userId="470e288704938fe9" providerId="LiveId" clId="{2DA42A88-41D6-4A1A-8697-2120E1337F92}" dt="2025-09-22T21:54:51.783" v="8968" actId="20577"/>
        <pc:sldMkLst>
          <pc:docMk/>
          <pc:sldMk cId="1743033552" sldId="280"/>
        </pc:sldMkLst>
        <pc:spChg chg="mod">
          <ac:chgData name="Yoshiharu Hamaguchi" userId="470e288704938fe9" providerId="LiveId" clId="{2DA42A88-41D6-4A1A-8697-2120E1337F92}" dt="2025-09-15T14:56:09.952" v="1981" actId="20577"/>
          <ac:spMkLst>
            <pc:docMk/>
            <pc:sldMk cId="1743033552" sldId="280"/>
            <ac:spMk id="2" creationId="{9C784ACA-9376-15C6-DD93-68B5D582FADA}"/>
          </ac:spMkLst>
        </pc:spChg>
        <pc:spChg chg="add mod">
          <ac:chgData name="Yoshiharu Hamaguchi" userId="470e288704938fe9" providerId="LiveId" clId="{2DA42A88-41D6-4A1A-8697-2120E1337F92}" dt="2025-09-15T14:44:25.658" v="1196" actId="14100"/>
          <ac:spMkLst>
            <pc:docMk/>
            <pc:sldMk cId="1743033552" sldId="280"/>
            <ac:spMk id="3" creationId="{748F11EE-3DBD-F205-38BC-7D158074312E}"/>
          </ac:spMkLst>
        </pc:spChg>
        <pc:spChg chg="add mod">
          <ac:chgData name="Yoshiharu Hamaguchi" userId="470e288704938fe9" providerId="LiveId" clId="{2DA42A88-41D6-4A1A-8697-2120E1337F92}" dt="2025-09-15T14:33:57.468" v="557" actId="13822"/>
          <ac:spMkLst>
            <pc:docMk/>
            <pc:sldMk cId="1743033552" sldId="280"/>
            <ac:spMk id="4" creationId="{FA069114-7AB9-D07E-A625-B21BDD6AF702}"/>
          </ac:spMkLst>
        </pc:spChg>
        <pc:spChg chg="add mod">
          <ac:chgData name="Yoshiharu Hamaguchi" userId="470e288704938fe9" providerId="LiveId" clId="{2DA42A88-41D6-4A1A-8697-2120E1337F92}" dt="2025-09-15T14:44:27.930" v="1197" actId="14100"/>
          <ac:spMkLst>
            <pc:docMk/>
            <pc:sldMk cId="1743033552" sldId="280"/>
            <ac:spMk id="6" creationId="{447902FC-BDCC-7B60-4932-9810FE124093}"/>
          </ac:spMkLst>
        </pc:spChg>
        <pc:spChg chg="add mod">
          <ac:chgData name="Yoshiharu Hamaguchi" userId="470e288704938fe9" providerId="LiveId" clId="{2DA42A88-41D6-4A1A-8697-2120E1337F92}" dt="2025-09-15T14:54:21.079" v="1904" actId="14100"/>
          <ac:spMkLst>
            <pc:docMk/>
            <pc:sldMk cId="1743033552" sldId="280"/>
            <ac:spMk id="7" creationId="{0486A1B1-83AE-6CF1-4881-D891249C6749}"/>
          </ac:spMkLst>
        </pc:spChg>
        <pc:spChg chg="add mod">
          <ac:chgData name="Yoshiharu Hamaguchi" userId="470e288704938fe9" providerId="LiveId" clId="{2DA42A88-41D6-4A1A-8697-2120E1337F92}" dt="2025-09-22T21:53:05.629" v="8836" actId="20577"/>
          <ac:spMkLst>
            <pc:docMk/>
            <pc:sldMk cId="1743033552" sldId="280"/>
            <ac:spMk id="8" creationId="{F0B18779-1321-ADDA-A880-D69EAF844C55}"/>
          </ac:spMkLst>
        </pc:spChg>
        <pc:spChg chg="add mod ord">
          <ac:chgData name="Yoshiharu Hamaguchi" userId="470e288704938fe9" providerId="LiveId" clId="{2DA42A88-41D6-4A1A-8697-2120E1337F92}" dt="2025-09-15T14:54:44.296" v="1922" actId="166"/>
          <ac:spMkLst>
            <pc:docMk/>
            <pc:sldMk cId="1743033552" sldId="280"/>
            <ac:spMk id="9" creationId="{29716BF6-CCF9-0700-731C-FDED63C746DE}"/>
          </ac:spMkLst>
        </pc:spChg>
        <pc:spChg chg="mod">
          <ac:chgData name="Yoshiharu Hamaguchi" userId="470e288704938fe9" providerId="LiveId" clId="{2DA42A88-41D6-4A1A-8697-2120E1337F92}" dt="2025-09-15T14:42:23.180" v="1055" actId="255"/>
          <ac:spMkLst>
            <pc:docMk/>
            <pc:sldMk cId="1743033552" sldId="280"/>
            <ac:spMk id="12" creationId="{E944DFBB-A102-FEAA-D487-BCBEE3A4BD63}"/>
          </ac:spMkLst>
        </pc:spChg>
        <pc:spChg chg="add mod">
          <ac:chgData name="Yoshiharu Hamaguchi" userId="470e288704938fe9" providerId="LiveId" clId="{2DA42A88-41D6-4A1A-8697-2120E1337F92}" dt="2025-09-15T14:50:17.311" v="1443" actId="20577"/>
          <ac:spMkLst>
            <pc:docMk/>
            <pc:sldMk cId="1743033552" sldId="280"/>
            <ac:spMk id="18" creationId="{F7E04997-619B-6A51-78A4-2EC5510DF79C}"/>
          </ac:spMkLst>
        </pc:spChg>
        <pc:spChg chg="add mod">
          <ac:chgData name="Yoshiharu Hamaguchi" userId="470e288704938fe9" providerId="LiveId" clId="{2DA42A88-41D6-4A1A-8697-2120E1337F92}" dt="2025-09-15T14:46:52.232" v="1326" actId="20577"/>
          <ac:spMkLst>
            <pc:docMk/>
            <pc:sldMk cId="1743033552" sldId="280"/>
            <ac:spMk id="19" creationId="{B7214690-7BC1-821D-2369-930DA54CB807}"/>
          </ac:spMkLst>
        </pc:spChg>
        <pc:spChg chg="add mod">
          <ac:chgData name="Yoshiharu Hamaguchi" userId="470e288704938fe9" providerId="LiveId" clId="{2DA42A88-41D6-4A1A-8697-2120E1337F92}" dt="2025-09-15T14:46:26.182" v="1313" actId="20577"/>
          <ac:spMkLst>
            <pc:docMk/>
            <pc:sldMk cId="1743033552" sldId="280"/>
            <ac:spMk id="33" creationId="{BA24FD90-66CC-65A4-D745-B1E8A36573A0}"/>
          </ac:spMkLst>
        </pc:spChg>
        <pc:spChg chg="add mod">
          <ac:chgData name="Yoshiharu Hamaguchi" userId="470e288704938fe9" providerId="LiveId" clId="{2DA42A88-41D6-4A1A-8697-2120E1337F92}" dt="2025-09-15T14:46:55.856" v="1329" actId="20577"/>
          <ac:spMkLst>
            <pc:docMk/>
            <pc:sldMk cId="1743033552" sldId="280"/>
            <ac:spMk id="35" creationId="{DF60498E-5F94-6755-8ED8-31AA3BF1939E}"/>
          </ac:spMkLst>
        </pc:spChg>
        <pc:spChg chg="add mod">
          <ac:chgData name="Yoshiharu Hamaguchi" userId="470e288704938fe9" providerId="LiveId" clId="{2DA42A88-41D6-4A1A-8697-2120E1337F92}" dt="2025-09-15T14:45:21.818" v="1239" actId="20577"/>
          <ac:spMkLst>
            <pc:docMk/>
            <pc:sldMk cId="1743033552" sldId="280"/>
            <ac:spMk id="37" creationId="{33B2D979-B8C3-A82C-8878-F5CC971A42B6}"/>
          </ac:spMkLst>
        </pc:spChg>
        <pc:spChg chg="add mod">
          <ac:chgData name="Yoshiharu Hamaguchi" userId="470e288704938fe9" providerId="LiveId" clId="{2DA42A88-41D6-4A1A-8697-2120E1337F92}" dt="2025-09-22T13:46:51.471" v="6664" actId="20577"/>
          <ac:spMkLst>
            <pc:docMk/>
            <pc:sldMk cId="1743033552" sldId="280"/>
            <ac:spMk id="39" creationId="{0E5B809E-6B14-4100-7B30-E32A9B31F5B0}"/>
          </ac:spMkLst>
        </pc:spChg>
        <pc:spChg chg="add del mod">
          <ac:chgData name="Yoshiharu Hamaguchi" userId="470e288704938fe9" providerId="LiveId" clId="{2DA42A88-41D6-4A1A-8697-2120E1337F92}" dt="2025-09-22T13:46:56.928" v="6665" actId="478"/>
          <ac:spMkLst>
            <pc:docMk/>
            <pc:sldMk cId="1743033552" sldId="280"/>
            <ac:spMk id="41" creationId="{6ADA67CA-A8CB-EFFD-7A7D-73854EC1E3B2}"/>
          </ac:spMkLst>
        </pc:spChg>
        <pc:spChg chg="add mod">
          <ac:chgData name="Yoshiharu Hamaguchi" userId="470e288704938fe9" providerId="LiveId" clId="{2DA42A88-41D6-4A1A-8697-2120E1337F92}" dt="2025-09-15T14:50:12.266" v="1439" actId="1076"/>
          <ac:spMkLst>
            <pc:docMk/>
            <pc:sldMk cId="1743033552" sldId="280"/>
            <ac:spMk id="42" creationId="{F80C9CF1-09BC-1D55-77B8-21AB555E4B19}"/>
          </ac:spMkLst>
        </pc:spChg>
        <pc:spChg chg="add mod">
          <ac:chgData name="Yoshiharu Hamaguchi" userId="470e288704938fe9" providerId="LiveId" clId="{2DA42A88-41D6-4A1A-8697-2120E1337F92}" dt="2025-09-15T14:56:15.224" v="1982" actId="14100"/>
          <ac:spMkLst>
            <pc:docMk/>
            <pc:sldMk cId="1743033552" sldId="280"/>
            <ac:spMk id="45" creationId="{DE34002A-0D6E-0075-4C74-83441B9EDD9B}"/>
          </ac:spMkLst>
        </pc:spChg>
        <pc:spChg chg="add mod">
          <ac:chgData name="Yoshiharu Hamaguchi" userId="470e288704938fe9" providerId="LiveId" clId="{2DA42A88-41D6-4A1A-8697-2120E1337F92}" dt="2025-09-22T21:54:51.783" v="8968" actId="20577"/>
          <ac:spMkLst>
            <pc:docMk/>
            <pc:sldMk cId="1743033552" sldId="280"/>
            <ac:spMk id="46" creationId="{574D624D-D8D8-CD22-74E5-22D471B9492C}"/>
          </ac:spMkLst>
        </pc:spChg>
        <pc:spChg chg="add mod">
          <ac:chgData name="Yoshiharu Hamaguchi" userId="470e288704938fe9" providerId="LiveId" clId="{2DA42A88-41D6-4A1A-8697-2120E1337F92}" dt="2025-09-15T14:53:59.379" v="1901" actId="14100"/>
          <ac:spMkLst>
            <pc:docMk/>
            <pc:sldMk cId="1743033552" sldId="280"/>
            <ac:spMk id="47" creationId="{6DFB4C4F-BBBD-19EF-C39E-420CDBF8485E}"/>
          </ac:spMkLst>
        </pc:spChg>
        <pc:spChg chg="add mod ord">
          <ac:chgData name="Yoshiharu Hamaguchi" userId="470e288704938fe9" providerId="LiveId" clId="{2DA42A88-41D6-4A1A-8697-2120E1337F92}" dt="2025-09-15T14:55:08.095" v="1935" actId="20577"/>
          <ac:spMkLst>
            <pc:docMk/>
            <pc:sldMk cId="1743033552" sldId="280"/>
            <ac:spMk id="48" creationId="{3CDE73F8-1258-4405-22FF-115A6D66CAE9}"/>
          </ac:spMkLst>
        </pc:spChg>
        <pc:spChg chg="add mod">
          <ac:chgData name="Yoshiharu Hamaguchi" userId="470e288704938fe9" providerId="LiveId" clId="{2DA42A88-41D6-4A1A-8697-2120E1337F92}" dt="2025-09-15T14:55:22.193" v="1949" actId="20577"/>
          <ac:spMkLst>
            <pc:docMk/>
            <pc:sldMk cId="1743033552" sldId="280"/>
            <ac:spMk id="49" creationId="{D71043BD-EE0D-37E1-7D5B-733F8F84924A}"/>
          </ac:spMkLst>
        </pc:spChg>
        <pc:spChg chg="add mod">
          <ac:chgData name="Yoshiharu Hamaguchi" userId="470e288704938fe9" providerId="LiveId" clId="{2DA42A88-41D6-4A1A-8697-2120E1337F92}" dt="2025-09-15T15:01:48.655" v="2502" actId="20577"/>
          <ac:spMkLst>
            <pc:docMk/>
            <pc:sldMk cId="1743033552" sldId="280"/>
            <ac:spMk id="50" creationId="{9B0F709F-0B03-DF12-30B4-D1831FAF9F2A}"/>
          </ac:spMkLst>
        </pc:spChg>
        <pc:cxnChg chg="add mod">
          <ac:chgData name="Yoshiharu Hamaguchi" userId="470e288704938fe9" providerId="LiveId" clId="{2DA42A88-41D6-4A1A-8697-2120E1337F92}" dt="2025-09-22T13:46:27.558" v="6639" actId="571"/>
          <ac:cxnSpMkLst>
            <pc:docMk/>
            <pc:sldMk cId="1743033552" sldId="280"/>
            <ac:cxnSpMk id="5" creationId="{140130F5-3E83-E364-C30E-4E08696226B9}"/>
          </ac:cxnSpMkLst>
        </pc:cxnChg>
        <pc:cxnChg chg="add mod">
          <ac:chgData name="Yoshiharu Hamaguchi" userId="470e288704938fe9" providerId="LiveId" clId="{2DA42A88-41D6-4A1A-8697-2120E1337F92}" dt="2025-09-22T13:46:32.236" v="6641" actId="571"/>
          <ac:cxnSpMkLst>
            <pc:docMk/>
            <pc:sldMk cId="1743033552" sldId="280"/>
            <ac:cxnSpMk id="8" creationId="{80F64037-F8F3-88E3-955B-FAA9A1D7CB55}"/>
          </ac:cxnSpMkLst>
        </pc:cxnChg>
        <pc:cxnChg chg="add mod">
          <ac:chgData name="Yoshiharu Hamaguchi" userId="470e288704938fe9" providerId="LiveId" clId="{2DA42A88-41D6-4A1A-8697-2120E1337F92}" dt="2025-09-22T13:47:02.570" v="6666" actId="571"/>
          <ac:cxnSpMkLst>
            <pc:docMk/>
            <pc:sldMk cId="1743033552" sldId="280"/>
            <ac:cxnSpMk id="10" creationId="{C4F1097F-49CF-9671-240B-AFA89D1C014B}"/>
          </ac:cxnSpMkLst>
        </pc:cxnChg>
        <pc:cxnChg chg="add mod">
          <ac:chgData name="Yoshiharu Hamaguchi" userId="470e288704938fe9" providerId="LiveId" clId="{2DA42A88-41D6-4A1A-8697-2120E1337F92}" dt="2025-09-15T14:41:23.740" v="998" actId="13822"/>
          <ac:cxnSpMkLst>
            <pc:docMk/>
            <pc:sldMk cId="1743033552" sldId="280"/>
            <ac:cxnSpMk id="11" creationId="{016D0E51-F447-0B33-C384-30B91DED69A6}"/>
          </ac:cxnSpMkLst>
        </pc:cxnChg>
        <pc:cxnChg chg="add mod">
          <ac:chgData name="Yoshiharu Hamaguchi" userId="470e288704938fe9" providerId="LiveId" clId="{2DA42A88-41D6-4A1A-8697-2120E1337F92}" dt="2025-09-15T14:42:15.494" v="1053" actId="14100"/>
          <ac:cxnSpMkLst>
            <pc:docMk/>
            <pc:sldMk cId="1743033552" sldId="280"/>
            <ac:cxnSpMk id="15" creationId="{DCA9B8FA-5908-0AF9-EE81-26E39A09CFA0}"/>
          </ac:cxnSpMkLst>
        </pc:cxnChg>
        <pc:cxnChg chg="add mod">
          <ac:chgData name="Yoshiharu Hamaguchi" userId="470e288704938fe9" providerId="LiveId" clId="{2DA42A88-41D6-4A1A-8697-2120E1337F92}" dt="2025-09-15T14:45:05.976" v="1222" actId="1036"/>
          <ac:cxnSpMkLst>
            <pc:docMk/>
            <pc:sldMk cId="1743033552" sldId="280"/>
            <ac:cxnSpMk id="23" creationId="{7EA31917-683E-A94D-D555-0349C1F7110C}"/>
          </ac:cxnSpMkLst>
        </pc:cxnChg>
        <pc:cxnChg chg="add mod">
          <ac:chgData name="Yoshiharu Hamaguchi" userId="470e288704938fe9" providerId="LiveId" clId="{2DA42A88-41D6-4A1A-8697-2120E1337F92}" dt="2025-09-15T14:45:12.927" v="1223" actId="571"/>
          <ac:cxnSpMkLst>
            <pc:docMk/>
            <pc:sldMk cId="1743033552" sldId="280"/>
            <ac:cxnSpMk id="34" creationId="{02082191-F02A-C515-F141-7DFF3298A57B}"/>
          </ac:cxnSpMkLst>
        </pc:cxnChg>
        <pc:cxnChg chg="add mod">
          <ac:chgData name="Yoshiharu Hamaguchi" userId="470e288704938fe9" providerId="LiveId" clId="{2DA42A88-41D6-4A1A-8697-2120E1337F92}" dt="2025-09-15T14:45:12.927" v="1223" actId="571"/>
          <ac:cxnSpMkLst>
            <pc:docMk/>
            <pc:sldMk cId="1743033552" sldId="280"/>
            <ac:cxnSpMk id="36" creationId="{3305BB0E-AC89-9ADB-541A-F16A684EF72A}"/>
          </ac:cxnSpMkLst>
        </pc:cxnChg>
        <pc:cxnChg chg="add mod">
          <ac:chgData name="Yoshiharu Hamaguchi" userId="470e288704938fe9" providerId="LiveId" clId="{2DA42A88-41D6-4A1A-8697-2120E1337F92}" dt="2025-09-15T14:45:30.002" v="1240" actId="571"/>
          <ac:cxnSpMkLst>
            <pc:docMk/>
            <pc:sldMk cId="1743033552" sldId="280"/>
            <ac:cxnSpMk id="38" creationId="{113D4928-57DA-E81D-A58C-5EE08AE9669B}"/>
          </ac:cxnSpMkLst>
        </pc:cxnChg>
        <pc:cxnChg chg="add mod">
          <ac:chgData name="Yoshiharu Hamaguchi" userId="470e288704938fe9" providerId="LiveId" clId="{2DA42A88-41D6-4A1A-8697-2120E1337F92}" dt="2025-09-15T14:47:18.846" v="1342" actId="14100"/>
          <ac:cxnSpMkLst>
            <pc:docMk/>
            <pc:sldMk cId="1743033552" sldId="280"/>
            <ac:cxnSpMk id="43" creationId="{4196D7D9-45FB-1633-BCEE-9D370371EF73}"/>
          </ac:cxnSpMkLst>
        </pc:cxnChg>
      </pc:sldChg>
      <pc:sldChg chg="modSp add del mod">
        <pc:chgData name="Yoshiharu Hamaguchi" userId="470e288704938fe9" providerId="LiveId" clId="{2DA42A88-41D6-4A1A-8697-2120E1337F92}" dt="2025-09-22T13:45:54.733" v="6638" actId="47"/>
        <pc:sldMkLst>
          <pc:docMk/>
          <pc:sldMk cId="292180079" sldId="281"/>
        </pc:sldMkLst>
        <pc:spChg chg="mod">
          <ac:chgData name="Yoshiharu Hamaguchi" userId="470e288704938fe9" providerId="LiveId" clId="{2DA42A88-41D6-4A1A-8697-2120E1337F92}" dt="2025-09-22T13:44:58.453" v="6617" actId="20577"/>
          <ac:spMkLst>
            <pc:docMk/>
            <pc:sldMk cId="292180079" sldId="281"/>
            <ac:spMk id="12" creationId="{E944DFBB-A102-FEAA-D487-BCBEE3A4BD63}"/>
          </ac:spMkLst>
        </pc:spChg>
      </pc:sldChg>
      <pc:sldChg chg="modSp add mod">
        <pc:chgData name="Yoshiharu Hamaguchi" userId="470e288704938fe9" providerId="LiveId" clId="{2DA42A88-41D6-4A1A-8697-2120E1337F92}" dt="2025-09-22T14:58:05.023" v="6938" actId="1076"/>
        <pc:sldMkLst>
          <pc:docMk/>
          <pc:sldMk cId="1954150218" sldId="281"/>
        </pc:sldMkLst>
        <pc:spChg chg="mod">
          <ac:chgData name="Yoshiharu Hamaguchi" userId="470e288704938fe9" providerId="LiveId" clId="{2DA42A88-41D6-4A1A-8697-2120E1337F92}" dt="2025-09-22T14:57:48.166" v="6918" actId="20577"/>
          <ac:spMkLst>
            <pc:docMk/>
            <pc:sldMk cId="1954150218" sldId="281"/>
            <ac:spMk id="2" creationId="{9C784ACA-9376-15C6-DD93-68B5D582FADA}"/>
          </ac:spMkLst>
        </pc:spChg>
        <pc:picChg chg="mod">
          <ac:chgData name="Yoshiharu Hamaguchi" userId="470e288704938fe9" providerId="LiveId" clId="{2DA42A88-41D6-4A1A-8697-2120E1337F92}" dt="2025-09-22T14:58:05.023" v="6938" actId="1076"/>
          <ac:picMkLst>
            <pc:docMk/>
            <pc:sldMk cId="1954150218" sldId="281"/>
            <ac:picMk id="8" creationId="{E829A394-8E8A-4F17-B676-BCA0786AD5D7}"/>
          </ac:picMkLst>
        </pc:picChg>
      </pc:sldChg>
      <pc:sldChg chg="addSp delSp modSp new mod">
        <pc:chgData name="Yoshiharu Hamaguchi" userId="470e288704938fe9" providerId="LiveId" clId="{2DA42A88-41D6-4A1A-8697-2120E1337F92}" dt="2025-09-22T15:33:26.975" v="7805" actId="20577"/>
        <pc:sldMkLst>
          <pc:docMk/>
          <pc:sldMk cId="2981599444" sldId="282"/>
        </pc:sldMkLst>
        <pc:spChg chg="del">
          <ac:chgData name="Yoshiharu Hamaguchi" userId="470e288704938fe9" providerId="LiveId" clId="{2DA42A88-41D6-4A1A-8697-2120E1337F92}" dt="2025-09-22T15:05:21.583" v="6949" actId="478"/>
          <ac:spMkLst>
            <pc:docMk/>
            <pc:sldMk cId="2981599444" sldId="282"/>
            <ac:spMk id="2" creationId="{84C2A5ED-9CB1-74A4-5FD8-9F5D074F63D5}"/>
          </ac:spMkLst>
        </pc:spChg>
        <pc:spChg chg="del">
          <ac:chgData name="Yoshiharu Hamaguchi" userId="470e288704938fe9" providerId="LiveId" clId="{2DA42A88-41D6-4A1A-8697-2120E1337F92}" dt="2025-09-22T15:04:42.154" v="6940" actId="22"/>
          <ac:spMkLst>
            <pc:docMk/>
            <pc:sldMk cId="2981599444" sldId="282"/>
            <ac:spMk id="3" creationId="{587B8AAA-5696-2298-F12B-8629ED26AEA1}"/>
          </ac:spMkLst>
        </pc:spChg>
        <pc:spChg chg="add mod">
          <ac:chgData name="Yoshiharu Hamaguchi" userId="470e288704938fe9" providerId="LiveId" clId="{2DA42A88-41D6-4A1A-8697-2120E1337F92}" dt="2025-09-22T15:33:26.975" v="7805" actId="20577"/>
          <ac:spMkLst>
            <pc:docMk/>
            <pc:sldMk cId="2981599444" sldId="282"/>
            <ac:spMk id="6" creationId="{2AEACF45-C9B8-A4D5-5CD6-BD84C08C1E6D}"/>
          </ac:spMkLst>
        </pc:spChg>
        <pc:spChg chg="add mod">
          <ac:chgData name="Yoshiharu Hamaguchi" userId="470e288704938fe9" providerId="LiveId" clId="{2DA42A88-41D6-4A1A-8697-2120E1337F92}" dt="2025-09-22T15:10:55.948" v="7065" actId="478"/>
          <ac:spMkLst>
            <pc:docMk/>
            <pc:sldMk cId="2981599444" sldId="282"/>
            <ac:spMk id="8" creationId="{1F7A38DD-8B4A-F75C-EA23-AF8B78597650}"/>
          </ac:spMkLst>
        </pc:spChg>
        <pc:picChg chg="add del mod ord">
          <ac:chgData name="Yoshiharu Hamaguchi" userId="470e288704938fe9" providerId="LiveId" clId="{2DA42A88-41D6-4A1A-8697-2120E1337F92}" dt="2025-09-22T15:10:55.948" v="7065" actId="478"/>
          <ac:picMkLst>
            <pc:docMk/>
            <pc:sldMk cId="2981599444" sldId="282"/>
            <ac:picMk id="5" creationId="{32E9650C-B819-F3B1-18D0-DC9B9534D99E}"/>
          </ac:picMkLst>
        </pc:picChg>
        <pc:picChg chg="add mod">
          <ac:chgData name="Yoshiharu Hamaguchi" userId="470e288704938fe9" providerId="LiveId" clId="{2DA42A88-41D6-4A1A-8697-2120E1337F92}" dt="2025-09-22T15:11:12.543" v="7073" actId="1076"/>
          <ac:picMkLst>
            <pc:docMk/>
            <pc:sldMk cId="2981599444" sldId="282"/>
            <ac:picMk id="10" creationId="{E21D10BD-5CBE-55B1-C394-B4FDC14F6C70}"/>
          </ac:picMkLst>
        </pc:picChg>
      </pc:sldChg>
      <pc:sldChg chg="addSp delSp modSp add mod">
        <pc:chgData name="Yoshiharu Hamaguchi" userId="470e288704938fe9" providerId="LiveId" clId="{2DA42A88-41D6-4A1A-8697-2120E1337F92}" dt="2025-09-22T15:33:36.386" v="7816" actId="20577"/>
        <pc:sldMkLst>
          <pc:docMk/>
          <pc:sldMk cId="3108515768" sldId="283"/>
        </pc:sldMkLst>
        <pc:spChg chg="mod">
          <ac:chgData name="Yoshiharu Hamaguchi" userId="470e288704938fe9" providerId="LiveId" clId="{2DA42A88-41D6-4A1A-8697-2120E1337F92}" dt="2025-09-22T15:33:36.386" v="7816" actId="20577"/>
          <ac:spMkLst>
            <pc:docMk/>
            <pc:sldMk cId="3108515768" sldId="283"/>
            <ac:spMk id="6" creationId="{2AEACF45-C9B8-A4D5-5CD6-BD84C08C1E6D}"/>
          </ac:spMkLst>
        </pc:spChg>
        <pc:spChg chg="del mod">
          <ac:chgData name="Yoshiharu Hamaguchi" userId="470e288704938fe9" providerId="LiveId" clId="{2DA42A88-41D6-4A1A-8697-2120E1337F92}" dt="2025-09-22T15:14:48.053" v="7097" actId="478"/>
          <ac:spMkLst>
            <pc:docMk/>
            <pc:sldMk cId="3108515768" sldId="283"/>
            <ac:spMk id="8" creationId="{1F7A38DD-8B4A-F75C-EA23-AF8B78597650}"/>
          </ac:spMkLst>
        </pc:spChg>
        <pc:picChg chg="add mod">
          <ac:chgData name="Yoshiharu Hamaguchi" userId="470e288704938fe9" providerId="LiveId" clId="{2DA42A88-41D6-4A1A-8697-2120E1337F92}" dt="2025-09-22T15:14:54.323" v="7099" actId="1076"/>
          <ac:picMkLst>
            <pc:docMk/>
            <pc:sldMk cId="3108515768" sldId="283"/>
            <ac:picMk id="3" creationId="{6D3C645A-E9F4-402B-764F-7D3E8358C5C3}"/>
          </ac:picMkLst>
        </pc:picChg>
        <pc:picChg chg="add mod">
          <ac:chgData name="Yoshiharu Hamaguchi" userId="470e288704938fe9" providerId="LiveId" clId="{2DA42A88-41D6-4A1A-8697-2120E1337F92}" dt="2025-09-22T15:16:03.840" v="7102" actId="1076"/>
          <ac:picMkLst>
            <pc:docMk/>
            <pc:sldMk cId="3108515768" sldId="283"/>
            <ac:picMk id="5" creationId="{DE3AC8DC-0A55-2CC4-81B0-C778C7443617}"/>
          </ac:picMkLst>
        </pc:picChg>
        <pc:picChg chg="del">
          <ac:chgData name="Yoshiharu Hamaguchi" userId="470e288704938fe9" providerId="LiveId" clId="{2DA42A88-41D6-4A1A-8697-2120E1337F92}" dt="2025-09-22T15:14:38.690" v="7093" actId="478"/>
          <ac:picMkLst>
            <pc:docMk/>
            <pc:sldMk cId="3108515768" sldId="283"/>
            <ac:picMk id="10" creationId="{E21D10BD-5CBE-55B1-C394-B4FDC14F6C70}"/>
          </ac:picMkLst>
        </pc:picChg>
      </pc:sldChg>
      <pc:sldChg chg="addSp delSp modSp add mod">
        <pc:chgData name="Yoshiharu Hamaguchi" userId="470e288704938fe9" providerId="LiveId" clId="{2DA42A88-41D6-4A1A-8697-2120E1337F92}" dt="2025-09-22T15:47:38.351" v="8706" actId="20577"/>
        <pc:sldMkLst>
          <pc:docMk/>
          <pc:sldMk cId="196596734" sldId="284"/>
        </pc:sldMkLst>
        <pc:spChg chg="mod">
          <ac:chgData name="Yoshiharu Hamaguchi" userId="470e288704938fe9" providerId="LiveId" clId="{2DA42A88-41D6-4A1A-8697-2120E1337F92}" dt="2025-09-22T15:47:38.351" v="8706" actId="20577"/>
          <ac:spMkLst>
            <pc:docMk/>
            <pc:sldMk cId="196596734" sldId="284"/>
            <ac:spMk id="2" creationId="{9C784ACA-9376-15C6-DD93-68B5D582FADA}"/>
          </ac:spMkLst>
        </pc:spChg>
        <pc:spChg chg="add mod">
          <ac:chgData name="Yoshiharu Hamaguchi" userId="470e288704938fe9" providerId="LiveId" clId="{2DA42A88-41D6-4A1A-8697-2120E1337F92}" dt="2025-09-22T15:37:41.276" v="8240" actId="571"/>
          <ac:spMkLst>
            <pc:docMk/>
            <pc:sldMk cId="196596734" sldId="284"/>
            <ac:spMk id="3" creationId="{4B80EB5B-88F4-3F32-3CBC-5E0832C94BE7}"/>
          </ac:spMkLst>
        </pc:spChg>
        <pc:spChg chg="mod">
          <ac:chgData name="Yoshiharu Hamaguchi" userId="470e288704938fe9" providerId="LiveId" clId="{2DA42A88-41D6-4A1A-8697-2120E1337F92}" dt="2025-09-22T15:47:10.935" v="8649" actId="1035"/>
          <ac:spMkLst>
            <pc:docMk/>
            <pc:sldMk cId="196596734" sldId="284"/>
            <ac:spMk id="4" creationId="{2AF630B1-33DA-9E7A-3316-C8FB8B865CFB}"/>
          </ac:spMkLst>
        </pc:spChg>
        <pc:spChg chg="mod">
          <ac:chgData name="Yoshiharu Hamaguchi" userId="470e288704938fe9" providerId="LiveId" clId="{2DA42A88-41D6-4A1A-8697-2120E1337F92}" dt="2025-09-22T15:39:33.175" v="8296" actId="1076"/>
          <ac:spMkLst>
            <pc:docMk/>
            <pc:sldMk cId="196596734" sldId="284"/>
            <ac:spMk id="5" creationId="{1B173D04-7B43-7511-F9D4-DF6CDD6F385A}"/>
          </ac:spMkLst>
        </pc:spChg>
        <pc:spChg chg="mod">
          <ac:chgData name="Yoshiharu Hamaguchi" userId="470e288704938fe9" providerId="LiveId" clId="{2DA42A88-41D6-4A1A-8697-2120E1337F92}" dt="2025-09-22T15:47:10.935" v="8649" actId="1035"/>
          <ac:spMkLst>
            <pc:docMk/>
            <pc:sldMk cId="196596734" sldId="284"/>
            <ac:spMk id="6" creationId="{7967DB61-7E9B-758C-DE7C-C4160DE0F43E}"/>
          </ac:spMkLst>
        </pc:spChg>
        <pc:spChg chg="mod">
          <ac:chgData name="Yoshiharu Hamaguchi" userId="470e288704938fe9" providerId="LiveId" clId="{2DA42A88-41D6-4A1A-8697-2120E1337F92}" dt="2025-09-22T15:46:09.677" v="8617" actId="1036"/>
          <ac:spMkLst>
            <pc:docMk/>
            <pc:sldMk cId="196596734" sldId="284"/>
            <ac:spMk id="7" creationId="{76479CD6-F090-5A52-A58E-B1A5238E7509}"/>
          </ac:spMkLst>
        </pc:spChg>
        <pc:spChg chg="mod">
          <ac:chgData name="Yoshiharu Hamaguchi" userId="470e288704938fe9" providerId="LiveId" clId="{2DA42A88-41D6-4A1A-8697-2120E1337F92}" dt="2025-09-22T15:47:10.935" v="8649" actId="1035"/>
          <ac:spMkLst>
            <pc:docMk/>
            <pc:sldMk cId="196596734" sldId="284"/>
            <ac:spMk id="8" creationId="{24CFC097-E41A-C5ED-B057-EAC3134873EB}"/>
          </ac:spMkLst>
        </pc:spChg>
        <pc:spChg chg="mod">
          <ac:chgData name="Yoshiharu Hamaguchi" userId="470e288704938fe9" providerId="LiveId" clId="{2DA42A88-41D6-4A1A-8697-2120E1337F92}" dt="2025-09-22T15:45:19.031" v="8590" actId="14100"/>
          <ac:spMkLst>
            <pc:docMk/>
            <pc:sldMk cId="196596734" sldId="284"/>
            <ac:spMk id="9" creationId="{FD4A562C-3D1F-3491-5D19-AA59888B0112}"/>
          </ac:spMkLst>
        </pc:spChg>
        <pc:spChg chg="mod">
          <ac:chgData name="Yoshiharu Hamaguchi" userId="470e288704938fe9" providerId="LiveId" clId="{2DA42A88-41D6-4A1A-8697-2120E1337F92}" dt="2025-09-22T15:47:36.056" v="8704" actId="20577"/>
          <ac:spMkLst>
            <pc:docMk/>
            <pc:sldMk cId="196596734" sldId="284"/>
            <ac:spMk id="12" creationId="{E944DFBB-A102-FEAA-D487-BCBEE3A4BD63}"/>
          </ac:spMkLst>
        </pc:spChg>
        <pc:spChg chg="mod">
          <ac:chgData name="Yoshiharu Hamaguchi" userId="470e288704938fe9" providerId="LiveId" clId="{2DA42A88-41D6-4A1A-8697-2120E1337F92}" dt="2025-09-22T15:47:10.935" v="8649" actId="1035"/>
          <ac:spMkLst>
            <pc:docMk/>
            <pc:sldMk cId="196596734" sldId="284"/>
            <ac:spMk id="13" creationId="{A5B4C14A-B501-CEFA-4B6C-794DA30D8DAA}"/>
          </ac:spMkLst>
        </pc:spChg>
        <pc:spChg chg="mod">
          <ac:chgData name="Yoshiharu Hamaguchi" userId="470e288704938fe9" providerId="LiveId" clId="{2DA42A88-41D6-4A1A-8697-2120E1337F92}" dt="2025-09-22T15:47:10.935" v="8649" actId="1035"/>
          <ac:spMkLst>
            <pc:docMk/>
            <pc:sldMk cId="196596734" sldId="284"/>
            <ac:spMk id="14" creationId="{8206178E-DF4E-F1D6-D0A0-ED79FE0B30E2}"/>
          </ac:spMkLst>
        </pc:spChg>
        <pc:spChg chg="mod">
          <ac:chgData name="Yoshiharu Hamaguchi" userId="470e288704938fe9" providerId="LiveId" clId="{2DA42A88-41D6-4A1A-8697-2120E1337F92}" dt="2025-09-22T15:37:47.502" v="8241" actId="1076"/>
          <ac:spMkLst>
            <pc:docMk/>
            <pc:sldMk cId="196596734" sldId="284"/>
            <ac:spMk id="16" creationId="{A2488401-C700-B4EC-6EEE-6B804110CCF7}"/>
          </ac:spMkLst>
        </pc:spChg>
        <pc:spChg chg="mod">
          <ac:chgData name="Yoshiharu Hamaguchi" userId="470e288704938fe9" providerId="LiveId" clId="{2DA42A88-41D6-4A1A-8697-2120E1337F92}" dt="2025-09-22T15:47:10.935" v="8649" actId="1035"/>
          <ac:spMkLst>
            <pc:docMk/>
            <pc:sldMk cId="196596734" sldId="284"/>
            <ac:spMk id="18" creationId="{F867B5CB-7F27-DE52-B3AC-230C60D6C63C}"/>
          </ac:spMkLst>
        </pc:spChg>
        <pc:spChg chg="mod">
          <ac:chgData name="Yoshiharu Hamaguchi" userId="470e288704938fe9" providerId="LiveId" clId="{2DA42A88-41D6-4A1A-8697-2120E1337F92}" dt="2025-09-22T15:37:47.502" v="8241" actId="1076"/>
          <ac:spMkLst>
            <pc:docMk/>
            <pc:sldMk cId="196596734" sldId="284"/>
            <ac:spMk id="20" creationId="{6D1FDD5D-331F-E92C-7DF4-9E47E7998E05}"/>
          </ac:spMkLst>
        </pc:spChg>
        <pc:spChg chg="mod">
          <ac:chgData name="Yoshiharu Hamaguchi" userId="470e288704938fe9" providerId="LiveId" clId="{2DA42A88-41D6-4A1A-8697-2120E1337F92}" dt="2025-09-22T15:45:55.078" v="8606" actId="20577"/>
          <ac:spMkLst>
            <pc:docMk/>
            <pc:sldMk cId="196596734" sldId="284"/>
            <ac:spMk id="22" creationId="{FA09F6E0-5083-4EE0-2F00-DF0C2ABEEA86}"/>
          </ac:spMkLst>
        </pc:spChg>
        <pc:spChg chg="mod">
          <ac:chgData name="Yoshiharu Hamaguchi" userId="470e288704938fe9" providerId="LiveId" clId="{2DA42A88-41D6-4A1A-8697-2120E1337F92}" dt="2025-09-22T15:46:09.677" v="8617" actId="1036"/>
          <ac:spMkLst>
            <pc:docMk/>
            <pc:sldMk cId="196596734" sldId="284"/>
            <ac:spMk id="23" creationId="{48630DFA-7494-14A6-D47A-6C215FE177A3}"/>
          </ac:spMkLst>
        </pc:spChg>
        <pc:spChg chg="mod">
          <ac:chgData name="Yoshiharu Hamaguchi" userId="470e288704938fe9" providerId="LiveId" clId="{2DA42A88-41D6-4A1A-8697-2120E1337F92}" dt="2025-09-22T15:46:09.677" v="8617" actId="1036"/>
          <ac:spMkLst>
            <pc:docMk/>
            <pc:sldMk cId="196596734" sldId="284"/>
            <ac:spMk id="24" creationId="{64170FC8-8434-86EA-5F76-2E868883087A}"/>
          </ac:spMkLst>
        </pc:spChg>
        <pc:spChg chg="add del mod">
          <ac:chgData name="Yoshiharu Hamaguchi" userId="470e288704938fe9" providerId="LiveId" clId="{2DA42A88-41D6-4A1A-8697-2120E1337F92}" dt="2025-09-22T15:38:46.192" v="8286" actId="478"/>
          <ac:spMkLst>
            <pc:docMk/>
            <pc:sldMk cId="196596734" sldId="284"/>
            <ac:spMk id="26" creationId="{53EBA836-0AD4-9A3C-2FED-56E338125CFD}"/>
          </ac:spMkLst>
        </pc:spChg>
        <pc:spChg chg="add del mod">
          <ac:chgData name="Yoshiharu Hamaguchi" userId="470e288704938fe9" providerId="LiveId" clId="{2DA42A88-41D6-4A1A-8697-2120E1337F92}" dt="2025-09-22T15:38:44.895" v="8285" actId="478"/>
          <ac:spMkLst>
            <pc:docMk/>
            <pc:sldMk cId="196596734" sldId="284"/>
            <ac:spMk id="27" creationId="{4075D275-8B07-BE6B-CD01-395E7A1312ED}"/>
          </ac:spMkLst>
        </pc:spChg>
        <pc:spChg chg="add mod">
          <ac:chgData name="Yoshiharu Hamaguchi" userId="470e288704938fe9" providerId="LiveId" clId="{2DA42A88-41D6-4A1A-8697-2120E1337F92}" dt="2025-09-22T15:38:42.186" v="8284" actId="14100"/>
          <ac:spMkLst>
            <pc:docMk/>
            <pc:sldMk cId="196596734" sldId="284"/>
            <ac:spMk id="28" creationId="{D6718E65-B255-2F42-6A89-D19D92A5273D}"/>
          </ac:spMkLst>
        </pc:spChg>
        <pc:spChg chg="add mod">
          <ac:chgData name="Yoshiharu Hamaguchi" userId="470e288704938fe9" providerId="LiveId" clId="{2DA42A88-41D6-4A1A-8697-2120E1337F92}" dt="2025-09-22T15:42:21.829" v="8419" actId="14100"/>
          <ac:spMkLst>
            <pc:docMk/>
            <pc:sldMk cId="196596734" sldId="284"/>
            <ac:spMk id="29" creationId="{604D4E6B-4B69-7FC8-5BDA-11615043BC70}"/>
          </ac:spMkLst>
        </pc:spChg>
        <pc:spChg chg="add mod">
          <ac:chgData name="Yoshiharu Hamaguchi" userId="470e288704938fe9" providerId="LiveId" clId="{2DA42A88-41D6-4A1A-8697-2120E1337F92}" dt="2025-09-22T15:42:18.429" v="8418" actId="14100"/>
          <ac:spMkLst>
            <pc:docMk/>
            <pc:sldMk cId="196596734" sldId="284"/>
            <ac:spMk id="30" creationId="{9E8CA506-1389-5744-6D66-6146E0F36116}"/>
          </ac:spMkLst>
        </pc:spChg>
        <pc:spChg chg="add mod">
          <ac:chgData name="Yoshiharu Hamaguchi" userId="470e288704938fe9" providerId="LiveId" clId="{2DA42A88-41D6-4A1A-8697-2120E1337F92}" dt="2025-09-22T15:38:59.134" v="8291" actId="571"/>
          <ac:spMkLst>
            <pc:docMk/>
            <pc:sldMk cId="196596734" sldId="284"/>
            <ac:spMk id="31" creationId="{BDC9FC5A-FB3F-B48E-0FBF-72F5EDC59B1B}"/>
          </ac:spMkLst>
        </pc:spChg>
        <pc:spChg chg="add mod">
          <ac:chgData name="Yoshiharu Hamaguchi" userId="470e288704938fe9" providerId="LiveId" clId="{2DA42A88-41D6-4A1A-8697-2120E1337F92}" dt="2025-09-22T15:38:59.134" v="8291" actId="571"/>
          <ac:spMkLst>
            <pc:docMk/>
            <pc:sldMk cId="196596734" sldId="284"/>
            <ac:spMk id="32" creationId="{EE52FB36-9098-5248-91FD-0A5E2FFCC26E}"/>
          </ac:spMkLst>
        </pc:spChg>
        <pc:spChg chg="add mod">
          <ac:chgData name="Yoshiharu Hamaguchi" userId="470e288704938fe9" providerId="LiveId" clId="{2DA42A88-41D6-4A1A-8697-2120E1337F92}" dt="2025-09-22T15:47:10.935" v="8649" actId="1035"/>
          <ac:spMkLst>
            <pc:docMk/>
            <pc:sldMk cId="196596734" sldId="284"/>
            <ac:spMk id="33" creationId="{7AD56290-05C2-813E-7137-D14189F1845D}"/>
          </ac:spMkLst>
        </pc:spChg>
        <pc:spChg chg="add mod">
          <ac:chgData name="Yoshiharu Hamaguchi" userId="470e288704938fe9" providerId="LiveId" clId="{2DA42A88-41D6-4A1A-8697-2120E1337F92}" dt="2025-09-22T15:46:25.528" v="8619" actId="14100"/>
          <ac:spMkLst>
            <pc:docMk/>
            <pc:sldMk cId="196596734" sldId="284"/>
            <ac:spMk id="34" creationId="{7E56C746-7507-7E7F-6150-5EAB87921B94}"/>
          </ac:spMkLst>
        </pc:spChg>
        <pc:spChg chg="add mod">
          <ac:chgData name="Yoshiharu Hamaguchi" userId="470e288704938fe9" providerId="LiveId" clId="{2DA42A88-41D6-4A1A-8697-2120E1337F92}" dt="2025-09-22T15:47:10.935" v="8649" actId="1035"/>
          <ac:spMkLst>
            <pc:docMk/>
            <pc:sldMk cId="196596734" sldId="284"/>
            <ac:spMk id="35" creationId="{325B7555-9425-B2D0-0930-A1539B5BFF44}"/>
          </ac:spMkLst>
        </pc:spChg>
        <pc:spChg chg="add mod">
          <ac:chgData name="Yoshiharu Hamaguchi" userId="470e288704938fe9" providerId="LiveId" clId="{2DA42A88-41D6-4A1A-8697-2120E1337F92}" dt="2025-09-22T15:41:22.039" v="8401" actId="1076"/>
          <ac:spMkLst>
            <pc:docMk/>
            <pc:sldMk cId="196596734" sldId="284"/>
            <ac:spMk id="42" creationId="{7A083EDF-8921-EB01-42F5-B17867200EA3}"/>
          </ac:spMkLst>
        </pc:spChg>
        <pc:spChg chg="add mod">
          <ac:chgData name="Yoshiharu Hamaguchi" userId="470e288704938fe9" providerId="LiveId" clId="{2DA42A88-41D6-4A1A-8697-2120E1337F92}" dt="2025-09-22T15:46:21.030" v="8618" actId="1076"/>
          <ac:spMkLst>
            <pc:docMk/>
            <pc:sldMk cId="196596734" sldId="284"/>
            <ac:spMk id="46" creationId="{AD3FDB23-FA9B-6B75-69BF-6C3EE70A28C3}"/>
          </ac:spMkLst>
        </pc:spChg>
        <pc:spChg chg="add mod">
          <ac:chgData name="Yoshiharu Hamaguchi" userId="470e288704938fe9" providerId="LiveId" clId="{2DA42A88-41D6-4A1A-8697-2120E1337F92}" dt="2025-09-22T15:41:33.168" v="8405" actId="571"/>
          <ac:spMkLst>
            <pc:docMk/>
            <pc:sldMk cId="196596734" sldId="284"/>
            <ac:spMk id="48" creationId="{D3B29C6E-4478-EE14-68C9-44021445BE9F}"/>
          </ac:spMkLst>
        </pc:spChg>
        <pc:spChg chg="add mod">
          <ac:chgData name="Yoshiharu Hamaguchi" userId="470e288704938fe9" providerId="LiveId" clId="{2DA42A88-41D6-4A1A-8697-2120E1337F92}" dt="2025-09-22T15:41:33.168" v="8405" actId="571"/>
          <ac:spMkLst>
            <pc:docMk/>
            <pc:sldMk cId="196596734" sldId="284"/>
            <ac:spMk id="50" creationId="{B602ACBE-E3AF-EFC7-6156-A38E8BFD930B}"/>
          </ac:spMkLst>
        </pc:spChg>
        <pc:spChg chg="add mod">
          <ac:chgData name="Yoshiharu Hamaguchi" userId="470e288704938fe9" providerId="LiveId" clId="{2DA42A88-41D6-4A1A-8697-2120E1337F92}" dt="2025-09-22T15:47:10.935" v="8649" actId="1035"/>
          <ac:spMkLst>
            <pc:docMk/>
            <pc:sldMk cId="196596734" sldId="284"/>
            <ac:spMk id="52" creationId="{9C7AC2F4-9CBC-4696-EB35-A14FCEFEB400}"/>
          </ac:spMkLst>
        </pc:spChg>
        <pc:spChg chg="add mod">
          <ac:chgData name="Yoshiharu Hamaguchi" userId="470e288704938fe9" providerId="LiveId" clId="{2DA42A88-41D6-4A1A-8697-2120E1337F92}" dt="2025-09-22T15:43:05.354" v="8483" actId="20577"/>
          <ac:spMkLst>
            <pc:docMk/>
            <pc:sldMk cId="196596734" sldId="284"/>
            <ac:spMk id="56" creationId="{5A8C7BBD-E590-8CBB-5FDA-A57E1D7C7FD5}"/>
          </ac:spMkLst>
        </pc:spChg>
        <pc:spChg chg="add mod">
          <ac:chgData name="Yoshiharu Hamaguchi" userId="470e288704938fe9" providerId="LiveId" clId="{2DA42A88-41D6-4A1A-8697-2120E1337F92}" dt="2025-09-22T15:46:09.677" v="8617" actId="1036"/>
          <ac:spMkLst>
            <pc:docMk/>
            <pc:sldMk cId="196596734" sldId="284"/>
            <ac:spMk id="60" creationId="{157CA208-DF3B-0235-00EB-95081BF6FE38}"/>
          </ac:spMkLst>
        </pc:spChg>
        <pc:spChg chg="add mod">
          <ac:chgData name="Yoshiharu Hamaguchi" userId="470e288704938fe9" providerId="LiveId" clId="{2DA42A88-41D6-4A1A-8697-2120E1337F92}" dt="2025-09-22T15:46:21.030" v="8618" actId="1076"/>
          <ac:spMkLst>
            <pc:docMk/>
            <pc:sldMk cId="196596734" sldId="284"/>
            <ac:spMk id="61" creationId="{D8C27975-3D21-AA72-F53E-3F0FC93C9916}"/>
          </ac:spMkLst>
        </pc:spChg>
        <pc:spChg chg="add mod">
          <ac:chgData name="Yoshiharu Hamaguchi" userId="470e288704938fe9" providerId="LiveId" clId="{2DA42A88-41D6-4A1A-8697-2120E1337F92}" dt="2025-09-22T15:47:02.121" v="8632" actId="108"/>
          <ac:spMkLst>
            <pc:docMk/>
            <pc:sldMk cId="196596734" sldId="284"/>
            <ac:spMk id="64" creationId="{B528EF7D-5BE7-505B-A150-7CC9236EC6C6}"/>
          </ac:spMkLst>
        </pc:spChg>
        <pc:cxnChg chg="mod">
          <ac:chgData name="Yoshiharu Hamaguchi" userId="470e288704938fe9" providerId="LiveId" clId="{2DA42A88-41D6-4A1A-8697-2120E1337F92}" dt="2025-09-22T15:46:25.528" v="8619" actId="14100"/>
          <ac:cxnSpMkLst>
            <pc:docMk/>
            <pc:sldMk cId="196596734" sldId="284"/>
            <ac:cxnSpMk id="10" creationId="{88517C5E-3A33-9BDF-6210-D02A2EFAD461}"/>
          </ac:cxnSpMkLst>
        </pc:cxnChg>
        <pc:cxnChg chg="mod">
          <ac:chgData name="Yoshiharu Hamaguchi" userId="470e288704938fe9" providerId="LiveId" clId="{2DA42A88-41D6-4A1A-8697-2120E1337F92}" dt="2025-09-22T15:41:54.156" v="8412" actId="1076"/>
          <ac:cxnSpMkLst>
            <pc:docMk/>
            <pc:sldMk cId="196596734" sldId="284"/>
            <ac:cxnSpMk id="21" creationId="{6E9007E2-4FDF-87C5-5B04-9CC36BE8B12D}"/>
          </ac:cxnSpMkLst>
        </pc:cxnChg>
        <pc:cxnChg chg="mod ord">
          <ac:chgData name="Yoshiharu Hamaguchi" userId="470e288704938fe9" providerId="LiveId" clId="{2DA42A88-41D6-4A1A-8697-2120E1337F92}" dt="2025-09-22T15:40:07.603" v="8305" actId="14100"/>
          <ac:cxnSpMkLst>
            <pc:docMk/>
            <pc:sldMk cId="196596734" sldId="284"/>
            <ac:cxnSpMk id="25" creationId="{F79E468E-17EE-CBE5-ABA7-70141E32E403}"/>
          </ac:cxnSpMkLst>
        </pc:cxnChg>
        <pc:cxnChg chg="add mod">
          <ac:chgData name="Yoshiharu Hamaguchi" userId="470e288704938fe9" providerId="LiveId" clId="{2DA42A88-41D6-4A1A-8697-2120E1337F92}" dt="2025-09-22T15:41:26.959" v="8403" actId="14100"/>
          <ac:cxnSpMkLst>
            <pc:docMk/>
            <pc:sldMk cId="196596734" sldId="284"/>
            <ac:cxnSpMk id="36" creationId="{77F04E78-8E74-C1CE-00D7-F65C521565D7}"/>
          </ac:cxnSpMkLst>
        </pc:cxnChg>
        <pc:cxnChg chg="add mod">
          <ac:chgData name="Yoshiharu Hamaguchi" userId="470e288704938fe9" providerId="LiveId" clId="{2DA42A88-41D6-4A1A-8697-2120E1337F92}" dt="2025-09-22T15:46:21.030" v="8618" actId="1076"/>
          <ac:cxnSpMkLst>
            <pc:docMk/>
            <pc:sldMk cId="196596734" sldId="284"/>
            <ac:cxnSpMk id="43" creationId="{C95D5C23-78E8-C787-508B-05DB70100DC4}"/>
          </ac:cxnSpMkLst>
        </pc:cxnChg>
        <pc:cxnChg chg="add mod">
          <ac:chgData name="Yoshiharu Hamaguchi" userId="470e288704938fe9" providerId="LiveId" clId="{2DA42A88-41D6-4A1A-8697-2120E1337F92}" dt="2025-09-22T15:41:33.168" v="8405" actId="571"/>
          <ac:cxnSpMkLst>
            <pc:docMk/>
            <pc:sldMk cId="196596734" sldId="284"/>
            <ac:cxnSpMk id="49" creationId="{7A239DA9-0AFB-8F9F-8799-FF175FAC7043}"/>
          </ac:cxnSpMkLst>
        </pc:cxnChg>
        <pc:cxnChg chg="add mod ord">
          <ac:chgData name="Yoshiharu Hamaguchi" userId="470e288704938fe9" providerId="LiveId" clId="{2DA42A88-41D6-4A1A-8697-2120E1337F92}" dt="2025-09-22T15:41:56.722" v="8414" actId="1076"/>
          <ac:cxnSpMkLst>
            <pc:docMk/>
            <pc:sldMk cId="196596734" sldId="284"/>
            <ac:cxnSpMk id="51" creationId="{98F82E70-6C24-E4CE-9330-D91ED9AFAE33}"/>
          </ac:cxnSpMkLst>
        </pc:cxnChg>
        <pc:cxnChg chg="add mod">
          <ac:chgData name="Yoshiharu Hamaguchi" userId="470e288704938fe9" providerId="LiveId" clId="{2DA42A88-41D6-4A1A-8697-2120E1337F92}" dt="2025-09-22T15:42:25.603" v="8420" actId="14100"/>
          <ac:cxnSpMkLst>
            <pc:docMk/>
            <pc:sldMk cId="196596734" sldId="284"/>
            <ac:cxnSpMk id="53" creationId="{3E73469C-F518-A440-AE64-6A0B139A5781}"/>
          </ac:cxnSpMkLst>
        </pc:cxnChg>
        <pc:cxnChg chg="add mod">
          <ac:chgData name="Yoshiharu Hamaguchi" userId="470e288704938fe9" providerId="LiveId" clId="{2DA42A88-41D6-4A1A-8697-2120E1337F92}" dt="2025-09-22T15:42:48.801" v="8447" actId="571"/>
          <ac:cxnSpMkLst>
            <pc:docMk/>
            <pc:sldMk cId="196596734" sldId="284"/>
            <ac:cxnSpMk id="55" creationId="{F97CF990-B155-9BE5-15B1-151E31FD12B2}"/>
          </ac:cxnSpMkLst>
        </pc:cxnChg>
      </pc:sldChg>
    </pc:docChg>
  </pc:docChgLst>
  <pc:docChgLst>
    <pc:chgData name="Yoshiharu Hamaguchi" userId="470e288704938fe9" providerId="LiveId" clId="{7FF04D8D-0E5C-4D85-91C7-38CEECAF421B}"/>
    <pc:docChg chg="delSld modSld">
      <pc:chgData name="Yoshiharu Hamaguchi" userId="470e288704938fe9" providerId="LiveId" clId="{7FF04D8D-0E5C-4D85-91C7-38CEECAF421B}" dt="2024-08-30T00:39:52.340" v="69" actId="47"/>
      <pc:docMkLst>
        <pc:docMk/>
      </pc:docMkLst>
      <pc:sldChg chg="modSp mod">
        <pc:chgData name="Yoshiharu Hamaguchi" userId="470e288704938fe9" providerId="LiveId" clId="{7FF04D8D-0E5C-4D85-91C7-38CEECAF421B}" dt="2024-08-30T00:31:13.672" v="66" actId="6549"/>
        <pc:sldMkLst>
          <pc:docMk/>
          <pc:sldMk cId="634982452" sldId="256"/>
        </pc:sldMkLst>
      </pc:sldChg>
      <pc:sldChg chg="del">
        <pc:chgData name="Yoshiharu Hamaguchi" userId="470e288704938fe9" providerId="LiveId" clId="{7FF04D8D-0E5C-4D85-91C7-38CEECAF421B}" dt="2024-08-30T00:39:52.340" v="69" actId="47"/>
        <pc:sldMkLst>
          <pc:docMk/>
          <pc:sldMk cId="3586103662" sldId="259"/>
        </pc:sldMkLst>
      </pc:sldChg>
      <pc:sldChg chg="del">
        <pc:chgData name="Yoshiharu Hamaguchi" userId="470e288704938fe9" providerId="LiveId" clId="{7FF04D8D-0E5C-4D85-91C7-38CEECAF421B}" dt="2024-08-30T00:39:51.276" v="67" actId="47"/>
        <pc:sldMkLst>
          <pc:docMk/>
          <pc:sldMk cId="3422986759" sldId="260"/>
        </pc:sldMkLst>
      </pc:sldChg>
      <pc:sldChg chg="del">
        <pc:chgData name="Yoshiharu Hamaguchi" userId="470e288704938fe9" providerId="LiveId" clId="{7FF04D8D-0E5C-4D85-91C7-38CEECAF421B}" dt="2024-08-30T00:39:51.823" v="68" actId="47"/>
        <pc:sldMkLst>
          <pc:docMk/>
          <pc:sldMk cId="1265752602" sldId="261"/>
        </pc:sldMkLst>
      </pc:sldChg>
    </pc:docChg>
  </pc:docChgLst>
  <pc:docChgLst>
    <pc:chgData name="Yoshiharu Hamaguchi" userId="470e288704938fe9" providerId="LiveId" clId="{08F20566-51F3-49C8-9CDF-DEA9540ACD2F}"/>
    <pc:docChg chg="undo custSel addSld delSld modSld sldOrd">
      <pc:chgData name="Yoshiharu Hamaguchi" userId="470e288704938fe9" providerId="LiveId" clId="{08F20566-51F3-49C8-9CDF-DEA9540ACD2F}" dt="2024-09-25T15:53:03.646" v="474" actId="20577"/>
      <pc:docMkLst>
        <pc:docMk/>
      </pc:docMkLst>
      <pc:sldChg chg="modSp mod">
        <pc:chgData name="Yoshiharu Hamaguchi" userId="470e288704938fe9" providerId="LiveId" clId="{08F20566-51F3-49C8-9CDF-DEA9540ACD2F}" dt="2024-09-25T15:43:56.065" v="124" actId="6549"/>
        <pc:sldMkLst>
          <pc:docMk/>
          <pc:sldMk cId="634982452" sldId="256"/>
        </pc:sldMkLst>
      </pc:sldChg>
      <pc:sldChg chg="addSp delSp modSp mod">
        <pc:chgData name="Yoshiharu Hamaguchi" userId="470e288704938fe9" providerId="LiveId" clId="{08F20566-51F3-49C8-9CDF-DEA9540ACD2F}" dt="2024-09-25T15:51:36.416" v="427" actId="20577"/>
        <pc:sldMkLst>
          <pc:docMk/>
          <pc:sldMk cId="4019972730" sldId="262"/>
        </pc:sldMkLst>
      </pc:sldChg>
      <pc:sldChg chg="del">
        <pc:chgData name="Yoshiharu Hamaguchi" userId="470e288704938fe9" providerId="LiveId" clId="{08F20566-51F3-49C8-9CDF-DEA9540ACD2F}" dt="2024-09-25T15:50:37.789" v="296" actId="47"/>
        <pc:sldMkLst>
          <pc:docMk/>
          <pc:sldMk cId="958570635" sldId="263"/>
        </pc:sldMkLst>
      </pc:sldChg>
      <pc:sldChg chg="modSp mod">
        <pc:chgData name="Yoshiharu Hamaguchi" userId="470e288704938fe9" providerId="LiveId" clId="{08F20566-51F3-49C8-9CDF-DEA9540ACD2F}" dt="2024-09-25T15:53:03.646" v="474" actId="20577"/>
        <pc:sldMkLst>
          <pc:docMk/>
          <pc:sldMk cId="3365730422" sldId="264"/>
        </pc:sldMkLst>
      </pc:sldChg>
      <pc:sldChg chg="del">
        <pc:chgData name="Yoshiharu Hamaguchi" userId="470e288704938fe9" providerId="LiveId" clId="{08F20566-51F3-49C8-9CDF-DEA9540ACD2F}" dt="2024-09-25T15:50:39.599" v="297" actId="47"/>
        <pc:sldMkLst>
          <pc:docMk/>
          <pc:sldMk cId="3485624740" sldId="265"/>
        </pc:sldMkLst>
      </pc:sldChg>
      <pc:sldChg chg="delSp modSp mod">
        <pc:chgData name="Yoshiharu Hamaguchi" userId="470e288704938fe9" providerId="LiveId" clId="{08F20566-51F3-49C8-9CDF-DEA9540ACD2F}" dt="2024-09-25T15:52:33.745" v="458" actId="478"/>
        <pc:sldMkLst>
          <pc:docMk/>
          <pc:sldMk cId="3544669301" sldId="266"/>
        </pc:sldMkLst>
      </pc:sldChg>
      <pc:sldChg chg="del">
        <pc:chgData name="Yoshiharu Hamaguchi" userId="470e288704938fe9" providerId="LiveId" clId="{08F20566-51F3-49C8-9CDF-DEA9540ACD2F}" dt="2024-09-25T15:50:42.170" v="298" actId="47"/>
        <pc:sldMkLst>
          <pc:docMk/>
          <pc:sldMk cId="768576187" sldId="267"/>
        </pc:sldMkLst>
      </pc:sldChg>
      <pc:sldChg chg="addSp delSp modSp del mod">
        <pc:chgData name="Yoshiharu Hamaguchi" userId="470e288704938fe9" providerId="LiveId" clId="{08F20566-51F3-49C8-9CDF-DEA9540ACD2F}" dt="2024-09-25T15:41:10.723" v="109" actId="47"/>
        <pc:sldMkLst>
          <pc:docMk/>
          <pc:sldMk cId="840589698" sldId="268"/>
        </pc:sldMkLst>
      </pc:sldChg>
      <pc:sldChg chg="modSp mod ord">
        <pc:chgData name="Yoshiharu Hamaguchi" userId="470e288704938fe9" providerId="LiveId" clId="{08F20566-51F3-49C8-9CDF-DEA9540ACD2F}" dt="2024-09-25T15:52:57.338" v="469" actId="20577"/>
        <pc:sldMkLst>
          <pc:docMk/>
          <pc:sldMk cId="2142688305" sldId="269"/>
        </pc:sldMkLst>
      </pc:sldChg>
      <pc:sldChg chg="addSp delSp modSp add mod">
        <pc:chgData name="Yoshiharu Hamaguchi" userId="470e288704938fe9" providerId="LiveId" clId="{08F20566-51F3-49C8-9CDF-DEA9540ACD2F}" dt="2024-09-25T15:50:15.105" v="295" actId="14100"/>
        <pc:sldMkLst>
          <pc:docMk/>
          <pc:sldMk cId="2038620804" sldId="270"/>
        </pc:sldMkLst>
      </pc:sldChg>
    </pc:docChg>
  </pc:docChgLst>
  <pc:docChgLst>
    <pc:chgData name="Yoshiharu Hamaguchi" userId="470e288704938fe9" providerId="LiveId" clId="{46C12E7F-E35C-42BF-B856-810C3AAE2138}"/>
    <pc:docChg chg="custSel modSld">
      <pc:chgData name="Yoshiharu Hamaguchi" userId="470e288704938fe9" providerId="LiveId" clId="{46C12E7F-E35C-42BF-B856-810C3AAE2138}" dt="2024-08-17T07:15:42.746" v="129" actId="20577"/>
      <pc:docMkLst>
        <pc:docMk/>
      </pc:docMkLst>
      <pc:sldChg chg="modSp mod">
        <pc:chgData name="Yoshiharu Hamaguchi" userId="470e288704938fe9" providerId="LiveId" clId="{46C12E7F-E35C-42BF-B856-810C3AAE2138}" dt="2024-08-17T07:13:46.984" v="43" actId="20577"/>
        <pc:sldMkLst>
          <pc:docMk/>
          <pc:sldMk cId="634982452" sldId="256"/>
        </pc:sldMkLst>
      </pc:sldChg>
      <pc:sldChg chg="modSp mod">
        <pc:chgData name="Yoshiharu Hamaguchi" userId="470e288704938fe9" providerId="LiveId" clId="{46C12E7F-E35C-42BF-B856-810C3AAE2138}" dt="2024-08-17T07:14:18.771" v="52" actId="20577"/>
        <pc:sldMkLst>
          <pc:docMk/>
          <pc:sldMk cId="3586103662" sldId="259"/>
        </pc:sldMkLst>
      </pc:sldChg>
      <pc:sldChg chg="modSp mod">
        <pc:chgData name="Yoshiharu Hamaguchi" userId="470e288704938fe9" providerId="LiveId" clId="{46C12E7F-E35C-42BF-B856-810C3AAE2138}" dt="2024-08-17T07:13:56.935" v="45" actId="27636"/>
        <pc:sldMkLst>
          <pc:docMk/>
          <pc:sldMk cId="3422986759" sldId="260"/>
        </pc:sldMkLst>
      </pc:sldChg>
      <pc:sldChg chg="modSp mod">
        <pc:chgData name="Yoshiharu Hamaguchi" userId="470e288704938fe9" providerId="LiveId" clId="{46C12E7F-E35C-42BF-B856-810C3AAE2138}" dt="2024-08-17T07:15:42.746" v="129" actId="20577"/>
        <pc:sldMkLst>
          <pc:docMk/>
          <pc:sldMk cId="4019972730" sldId="262"/>
        </pc:sldMkLst>
      </pc:sldChg>
    </pc:docChg>
  </pc:docChgLst>
  <pc:docChgLst>
    <pc:chgData name="Yoshiharu Hamaguchi" userId="470e288704938fe9" providerId="LiveId" clId="{C43607F1-232B-44DB-B3B2-14DEC55E9315}"/>
    <pc:docChg chg="undo redo custSel addSld modSld sldOrd">
      <pc:chgData name="Yoshiharu Hamaguchi" userId="470e288704938fe9" providerId="LiveId" clId="{C43607F1-232B-44DB-B3B2-14DEC55E9315}" dt="2024-09-25T15:29:14.834" v="6781" actId="20577"/>
      <pc:docMkLst>
        <pc:docMk/>
      </pc:docMkLst>
      <pc:sldChg chg="modSp mod">
        <pc:chgData name="Yoshiharu Hamaguchi" userId="470e288704938fe9" providerId="LiveId" clId="{C43607F1-232B-44DB-B3B2-14DEC55E9315}" dt="2024-09-25T10:11:46.044" v="3377"/>
        <pc:sldMkLst>
          <pc:docMk/>
          <pc:sldMk cId="634982452" sldId="256"/>
        </pc:sldMkLst>
      </pc:sldChg>
      <pc:sldChg chg="modSp mod ord">
        <pc:chgData name="Yoshiharu Hamaguchi" userId="470e288704938fe9" providerId="LiveId" clId="{C43607F1-232B-44DB-B3B2-14DEC55E9315}" dt="2024-09-25T15:29:14.834" v="6781" actId="20577"/>
        <pc:sldMkLst>
          <pc:docMk/>
          <pc:sldMk cId="4019972730" sldId="262"/>
        </pc:sldMkLst>
      </pc:sldChg>
      <pc:sldChg chg="modSp add mod">
        <pc:chgData name="Yoshiharu Hamaguchi" userId="470e288704938fe9" providerId="LiveId" clId="{C43607F1-232B-44DB-B3B2-14DEC55E9315}" dt="2024-09-25T12:01:46.486" v="5502" actId="20577"/>
        <pc:sldMkLst>
          <pc:docMk/>
          <pc:sldMk cId="958570635" sldId="263"/>
        </pc:sldMkLst>
      </pc:sldChg>
      <pc:sldChg chg="modSp add mod">
        <pc:chgData name="Yoshiharu Hamaguchi" userId="470e288704938fe9" providerId="LiveId" clId="{C43607F1-232B-44DB-B3B2-14DEC55E9315}" dt="2024-09-25T15:26:14.501" v="6687" actId="20577"/>
        <pc:sldMkLst>
          <pc:docMk/>
          <pc:sldMk cId="3365730422" sldId="264"/>
        </pc:sldMkLst>
      </pc:sldChg>
      <pc:sldChg chg="modSp add mod">
        <pc:chgData name="Yoshiharu Hamaguchi" userId="470e288704938fe9" providerId="LiveId" clId="{C43607F1-232B-44DB-B3B2-14DEC55E9315}" dt="2024-09-25T12:17:14.612" v="6294" actId="20577"/>
        <pc:sldMkLst>
          <pc:docMk/>
          <pc:sldMk cId="3485624740" sldId="265"/>
        </pc:sldMkLst>
      </pc:sldChg>
      <pc:sldChg chg="addSp delSp modSp add mod ord">
        <pc:chgData name="Yoshiharu Hamaguchi" userId="470e288704938fe9" providerId="LiveId" clId="{C43607F1-232B-44DB-B3B2-14DEC55E9315}" dt="2024-09-25T15:24:02.544" v="6637" actId="20577"/>
        <pc:sldMkLst>
          <pc:docMk/>
          <pc:sldMk cId="3544669301" sldId="266"/>
        </pc:sldMkLst>
      </pc:sldChg>
      <pc:sldChg chg="addSp delSp modSp add mod">
        <pc:chgData name="Yoshiharu Hamaguchi" userId="470e288704938fe9" providerId="LiveId" clId="{C43607F1-232B-44DB-B3B2-14DEC55E9315}" dt="2024-09-25T12:39:33.816" v="6418" actId="20577"/>
        <pc:sldMkLst>
          <pc:docMk/>
          <pc:sldMk cId="768576187" sldId="267"/>
        </pc:sldMkLst>
      </pc:sldChg>
      <pc:sldChg chg="addSp delSp modSp add mod">
        <pc:chgData name="Yoshiharu Hamaguchi" userId="470e288704938fe9" providerId="LiveId" clId="{C43607F1-232B-44DB-B3B2-14DEC55E9315}" dt="2024-09-25T13:29:00.213" v="6471" actId="20577"/>
        <pc:sldMkLst>
          <pc:docMk/>
          <pc:sldMk cId="840589698" sldId="268"/>
        </pc:sldMkLst>
      </pc:sldChg>
      <pc:sldChg chg="addSp delSp modSp add mod">
        <pc:chgData name="Yoshiharu Hamaguchi" userId="470e288704938fe9" providerId="LiveId" clId="{C43607F1-232B-44DB-B3B2-14DEC55E9315}" dt="2024-09-25T15:27:25.266" v="6758" actId="20577"/>
        <pc:sldMkLst>
          <pc:docMk/>
          <pc:sldMk cId="2142688305" sldId="269"/>
        </pc:sldMkLst>
      </pc:sldChg>
    </pc:docChg>
  </pc:docChgLst>
  <pc:docChgLst>
    <pc:chgData name="Yoshiharu Hamaguchi" userId="470e288704938fe9" providerId="LiveId" clId="{70332866-803F-45E9-A120-6101FBB807E0}"/>
    <pc:docChg chg="undo custSel addSld delSld modSld">
      <pc:chgData name="Yoshiharu Hamaguchi" userId="470e288704938fe9" providerId="LiveId" clId="{70332866-803F-45E9-A120-6101FBB807E0}" dt="2025-09-08T14:56:44.792" v="4266"/>
      <pc:docMkLst>
        <pc:docMk/>
      </pc:docMkLst>
      <pc:sldChg chg="modSp mod">
        <pc:chgData name="Yoshiharu Hamaguchi" userId="470e288704938fe9" providerId="LiveId" clId="{70332866-803F-45E9-A120-6101FBB807E0}" dt="2025-09-08T13:07:11.513" v="792" actId="20577"/>
        <pc:sldMkLst>
          <pc:docMk/>
          <pc:sldMk cId="634982452" sldId="256"/>
        </pc:sldMkLst>
        <pc:spChg chg="mod">
          <ac:chgData name="Yoshiharu Hamaguchi" userId="470e288704938fe9" providerId="LiveId" clId="{70332866-803F-45E9-A120-6101FBB807E0}" dt="2025-09-08T13:07:11.513" v="792" actId="20577"/>
          <ac:spMkLst>
            <pc:docMk/>
            <pc:sldMk cId="634982452" sldId="256"/>
            <ac:spMk id="2" creationId="{3F0D190A-A8DB-32F1-0D56-13F6D381B778}"/>
          </ac:spMkLst>
        </pc:spChg>
      </pc:sldChg>
      <pc:sldChg chg="addSp delSp modSp mod">
        <pc:chgData name="Yoshiharu Hamaguchi" userId="470e288704938fe9" providerId="LiveId" clId="{70332866-803F-45E9-A120-6101FBB807E0}" dt="2025-09-08T13:46:04.454" v="2267" actId="20577"/>
        <pc:sldMkLst>
          <pc:docMk/>
          <pc:sldMk cId="4019972730" sldId="262"/>
        </pc:sldMkLst>
        <pc:spChg chg="mod">
          <ac:chgData name="Yoshiharu Hamaguchi" userId="470e288704938fe9" providerId="LiveId" clId="{70332866-803F-45E9-A120-6101FBB807E0}" dt="2025-09-08T13:45:37.751" v="2219" actId="20577"/>
          <ac:spMkLst>
            <pc:docMk/>
            <pc:sldMk cId="4019972730" sldId="262"/>
            <ac:spMk id="3" creationId="{37025C41-8921-578C-16F8-6B5CF0A93AE0}"/>
          </ac:spMkLst>
        </pc:spChg>
        <pc:spChg chg="mod">
          <ac:chgData name="Yoshiharu Hamaguchi" userId="470e288704938fe9" providerId="LiveId" clId="{70332866-803F-45E9-A120-6101FBB807E0}" dt="2025-09-08T13:46:04.454" v="2267" actId="20577"/>
          <ac:spMkLst>
            <pc:docMk/>
            <pc:sldMk cId="4019972730" sldId="262"/>
            <ac:spMk id="6" creationId="{34FF66A4-5BCB-CEE2-BCDE-1006905C1554}"/>
          </ac:spMkLst>
        </pc:spChg>
        <pc:picChg chg="add mod">
          <ac:chgData name="Yoshiharu Hamaguchi" userId="470e288704938fe9" providerId="LiveId" clId="{70332866-803F-45E9-A120-6101FBB807E0}" dt="2025-09-08T13:36:11.455" v="1273" actId="1076"/>
          <ac:picMkLst>
            <pc:docMk/>
            <pc:sldMk cId="4019972730" sldId="262"/>
            <ac:picMk id="4" creationId="{0422C9E0-B473-A1C3-1880-8559272F9630}"/>
          </ac:picMkLst>
        </pc:picChg>
      </pc:sldChg>
      <pc:sldChg chg="modSp mod">
        <pc:chgData name="Yoshiharu Hamaguchi" userId="470e288704938fe9" providerId="LiveId" clId="{70332866-803F-45E9-A120-6101FBB807E0}" dt="2025-09-08T13:29:27.377" v="1054" actId="20577"/>
        <pc:sldMkLst>
          <pc:docMk/>
          <pc:sldMk cId="3365730422" sldId="264"/>
        </pc:sldMkLst>
        <pc:spChg chg="mod">
          <ac:chgData name="Yoshiharu Hamaguchi" userId="470e288704938fe9" providerId="LiveId" clId="{70332866-803F-45E9-A120-6101FBB807E0}" dt="2025-09-08T13:29:27.377" v="1054" actId="20577"/>
          <ac:spMkLst>
            <pc:docMk/>
            <pc:sldMk cId="3365730422" sldId="264"/>
            <ac:spMk id="3" creationId="{37025C41-8921-578C-16F8-6B5CF0A93AE0}"/>
          </ac:spMkLst>
        </pc:spChg>
      </pc:sldChg>
      <pc:sldChg chg="del">
        <pc:chgData name="Yoshiharu Hamaguchi" userId="470e288704938fe9" providerId="LiveId" clId="{70332866-803F-45E9-A120-6101FBB807E0}" dt="2025-09-08T13:17:08.942" v="912" actId="47"/>
        <pc:sldMkLst>
          <pc:docMk/>
          <pc:sldMk cId="3544669301" sldId="266"/>
        </pc:sldMkLst>
      </pc:sldChg>
      <pc:sldChg chg="addSp delSp modSp mod">
        <pc:chgData name="Yoshiharu Hamaguchi" userId="470e288704938fe9" providerId="LiveId" clId="{70332866-803F-45E9-A120-6101FBB807E0}" dt="2025-09-08T13:26:51.657" v="1028" actId="255"/>
        <pc:sldMkLst>
          <pc:docMk/>
          <pc:sldMk cId="2142688305" sldId="269"/>
        </pc:sldMkLst>
      </pc:sldChg>
      <pc:sldChg chg="del">
        <pc:chgData name="Yoshiharu Hamaguchi" userId="470e288704938fe9" providerId="LiveId" clId="{70332866-803F-45E9-A120-6101FBB807E0}" dt="2025-09-08T13:16:59.642" v="911" actId="47"/>
        <pc:sldMkLst>
          <pc:docMk/>
          <pc:sldMk cId="2038620804" sldId="270"/>
        </pc:sldMkLst>
      </pc:sldChg>
      <pc:sldChg chg="addSp delSp modSp add mod">
        <pc:chgData name="Yoshiharu Hamaguchi" userId="470e288704938fe9" providerId="LiveId" clId="{70332866-803F-45E9-A120-6101FBB807E0}" dt="2025-09-08T13:43:04.555" v="2015" actId="20577"/>
        <pc:sldMkLst>
          <pc:docMk/>
          <pc:sldMk cId="1473502982" sldId="271"/>
        </pc:sldMkLst>
        <pc:spChg chg="add mod">
          <ac:chgData name="Yoshiharu Hamaguchi" userId="470e288704938fe9" providerId="LiveId" clId="{70332866-803F-45E9-A120-6101FBB807E0}" dt="2025-09-08T13:43:04.555" v="2015" actId="20577"/>
          <ac:spMkLst>
            <pc:docMk/>
            <pc:sldMk cId="1473502982" sldId="271"/>
            <ac:spMk id="12" creationId="{E944DFBB-A102-FEAA-D487-BCBEE3A4BD63}"/>
          </ac:spMkLst>
        </pc:spChg>
      </pc:sldChg>
      <pc:sldChg chg="addSp modSp add mod">
        <pc:chgData name="Yoshiharu Hamaguchi" userId="470e288704938fe9" providerId="LiveId" clId="{70332866-803F-45E9-A120-6101FBB807E0}" dt="2025-09-08T13:44:13.842" v="2060" actId="1076"/>
        <pc:sldMkLst>
          <pc:docMk/>
          <pc:sldMk cId="3129097109" sldId="272"/>
        </pc:sldMkLst>
        <pc:spChg chg="mod">
          <ac:chgData name="Yoshiharu Hamaguchi" userId="470e288704938fe9" providerId="LiveId" clId="{70332866-803F-45E9-A120-6101FBB807E0}" dt="2025-09-08T13:42:49.731" v="2008" actId="20577"/>
          <ac:spMkLst>
            <pc:docMk/>
            <pc:sldMk cId="3129097109" sldId="272"/>
            <ac:spMk id="2" creationId="{9C784ACA-9376-15C6-DD93-68B5D582FADA}"/>
          </ac:spMkLst>
        </pc:spChg>
        <pc:spChg chg="mod">
          <ac:chgData name="Yoshiharu Hamaguchi" userId="470e288704938fe9" providerId="LiveId" clId="{70332866-803F-45E9-A120-6101FBB807E0}" dt="2025-09-08T13:43:46.783" v="2055" actId="6549"/>
          <ac:spMkLst>
            <pc:docMk/>
            <pc:sldMk cId="3129097109" sldId="272"/>
            <ac:spMk id="12" creationId="{E944DFBB-A102-FEAA-D487-BCBEE3A4BD63}"/>
          </ac:spMkLst>
        </pc:spChg>
        <pc:picChg chg="add mod">
          <ac:chgData name="Yoshiharu Hamaguchi" userId="470e288704938fe9" providerId="LiveId" clId="{70332866-803F-45E9-A120-6101FBB807E0}" dt="2025-09-08T13:44:13.842" v="2060" actId="1076"/>
          <ac:picMkLst>
            <pc:docMk/>
            <pc:sldMk cId="3129097109" sldId="272"/>
            <ac:picMk id="4" creationId="{0AB3AA65-1C33-C627-0C02-C48972C6F5CD}"/>
          </ac:picMkLst>
        </pc:picChg>
      </pc:sldChg>
      <pc:sldChg chg="addSp modSp add mod">
        <pc:chgData name="Yoshiharu Hamaguchi" userId="470e288704938fe9" providerId="LiveId" clId="{70332866-803F-45E9-A120-6101FBB807E0}" dt="2025-09-08T14:48:55.172" v="3078" actId="1076"/>
        <pc:sldMkLst>
          <pc:docMk/>
          <pc:sldMk cId="3565779213" sldId="273"/>
        </pc:sldMkLst>
        <pc:spChg chg="mod">
          <ac:chgData name="Yoshiharu Hamaguchi" userId="470e288704938fe9" providerId="LiveId" clId="{70332866-803F-45E9-A120-6101FBB807E0}" dt="2025-09-08T14:35:56.978" v="2617" actId="20577"/>
          <ac:spMkLst>
            <pc:docMk/>
            <pc:sldMk cId="3565779213" sldId="273"/>
            <ac:spMk id="2" creationId="{9C784ACA-9376-15C6-DD93-68B5D582FADA}"/>
          </ac:spMkLst>
        </pc:spChg>
        <pc:spChg chg="mod">
          <ac:chgData name="Yoshiharu Hamaguchi" userId="470e288704938fe9" providerId="LiveId" clId="{70332866-803F-45E9-A120-6101FBB807E0}" dt="2025-09-08T14:48:52.592" v="3077" actId="1076"/>
          <ac:spMkLst>
            <pc:docMk/>
            <pc:sldMk cId="3565779213" sldId="273"/>
            <ac:spMk id="12" creationId="{E944DFBB-A102-FEAA-D487-BCBEE3A4BD63}"/>
          </ac:spMkLst>
        </pc:spChg>
        <pc:graphicFrameChg chg="add mod modGraphic">
          <ac:chgData name="Yoshiharu Hamaguchi" userId="470e288704938fe9" providerId="LiveId" clId="{70332866-803F-45E9-A120-6101FBB807E0}" dt="2025-09-08T14:48:55.172" v="3078" actId="1076"/>
          <ac:graphicFrameMkLst>
            <pc:docMk/>
            <pc:sldMk cId="3565779213" sldId="273"/>
            <ac:graphicFrameMk id="3" creationId="{BB32AE2C-65C1-A108-C432-F1FF4EBEB96B}"/>
          </ac:graphicFrameMkLst>
        </pc:graphicFrameChg>
      </pc:sldChg>
      <pc:sldChg chg="addSp modSp add mod">
        <pc:chgData name="Yoshiharu Hamaguchi" userId="470e288704938fe9" providerId="LiveId" clId="{70332866-803F-45E9-A120-6101FBB807E0}" dt="2025-09-08T14:56:44.792" v="4266"/>
        <pc:sldMkLst>
          <pc:docMk/>
          <pc:sldMk cId="2114986016" sldId="274"/>
        </pc:sldMkLst>
        <pc:spChg chg="mod">
          <ac:chgData name="Yoshiharu Hamaguchi" userId="470e288704938fe9" providerId="LiveId" clId="{70332866-803F-45E9-A120-6101FBB807E0}" dt="2025-09-08T14:06:42.942" v="2396" actId="20577"/>
          <ac:spMkLst>
            <pc:docMk/>
            <pc:sldMk cId="2114986016" sldId="274"/>
            <ac:spMk id="2" creationId="{9C784ACA-9376-15C6-DD93-68B5D582FADA}"/>
          </ac:spMkLst>
        </pc:spChg>
        <pc:spChg chg="mod">
          <ac:chgData name="Yoshiharu Hamaguchi" userId="470e288704938fe9" providerId="LiveId" clId="{70332866-803F-45E9-A120-6101FBB807E0}" dt="2025-09-08T14:56:44.792" v="4266"/>
          <ac:spMkLst>
            <pc:docMk/>
            <pc:sldMk cId="2114986016" sldId="274"/>
            <ac:spMk id="12" creationId="{E944DFBB-A102-FEAA-D487-BCBEE3A4BD63}"/>
          </ac:spMkLst>
        </pc:spChg>
        <pc:picChg chg="add mod">
          <ac:chgData name="Yoshiharu Hamaguchi" userId="470e288704938fe9" providerId="LiveId" clId="{70332866-803F-45E9-A120-6101FBB807E0}" dt="2025-09-08T14:30:40.720" v="2574" actId="1036"/>
          <ac:picMkLst>
            <pc:docMk/>
            <pc:sldMk cId="2114986016" sldId="274"/>
            <ac:picMk id="3" creationId="{7E3945CA-055B-F40B-6033-6F28B417F04D}"/>
          </ac:picMkLst>
        </pc:picChg>
      </pc:sldChg>
      <pc:sldChg chg="delSp modSp add mod">
        <pc:chgData name="Yoshiharu Hamaguchi" userId="470e288704938fe9" providerId="LiveId" clId="{70332866-803F-45E9-A120-6101FBB807E0}" dt="2025-09-08T14:54:43.380" v="4101" actId="20577"/>
        <pc:sldMkLst>
          <pc:docMk/>
          <pc:sldMk cId="914960372" sldId="275"/>
        </pc:sldMkLst>
        <pc:spChg chg="mod">
          <ac:chgData name="Yoshiharu Hamaguchi" userId="470e288704938fe9" providerId="LiveId" clId="{70332866-803F-45E9-A120-6101FBB807E0}" dt="2025-09-08T14:54:43.380" v="4101" actId="20577"/>
          <ac:spMkLst>
            <pc:docMk/>
            <pc:sldMk cId="914960372" sldId="275"/>
            <ac:spMk id="2" creationId="{9C784ACA-9376-15C6-DD93-68B5D582FADA}"/>
          </ac:spMkLst>
        </pc:spChg>
        <pc:spChg chg="mod">
          <ac:chgData name="Yoshiharu Hamaguchi" userId="470e288704938fe9" providerId="LiveId" clId="{70332866-803F-45E9-A120-6101FBB807E0}" dt="2025-09-08T14:52:48.660" v="3756" actId="20577"/>
          <ac:spMkLst>
            <pc:docMk/>
            <pc:sldMk cId="914960372" sldId="275"/>
            <ac:spMk id="12" creationId="{E944DFBB-A102-FEAA-D487-BCBEE3A4BD63}"/>
          </ac:spMkLst>
        </pc:spChg>
      </pc:sldChg>
      <pc:sldChg chg="addSp delSp modSp add del mod">
        <pc:chgData name="Yoshiharu Hamaguchi" userId="470e288704938fe9" providerId="LiveId" clId="{70332866-803F-45E9-A120-6101FBB807E0}" dt="2025-09-08T14:29:29.771" v="2540" actId="47"/>
        <pc:sldMkLst>
          <pc:docMk/>
          <pc:sldMk cId="3512689603" sldId="275"/>
        </pc:sldMkLst>
      </pc:sldChg>
      <pc:sldChg chg="modSp add mod">
        <pc:chgData name="Yoshiharu Hamaguchi" userId="470e288704938fe9" providerId="LiveId" clId="{70332866-803F-45E9-A120-6101FBB807E0}" dt="2025-09-08T14:54:17.815" v="4085" actId="20577"/>
        <pc:sldMkLst>
          <pc:docMk/>
          <pc:sldMk cId="11239393" sldId="276"/>
        </pc:sldMkLst>
        <pc:spChg chg="mod">
          <ac:chgData name="Yoshiharu Hamaguchi" userId="470e288704938fe9" providerId="LiveId" clId="{70332866-803F-45E9-A120-6101FBB807E0}" dt="2025-09-08T14:53:27.147" v="3866" actId="20577"/>
          <ac:spMkLst>
            <pc:docMk/>
            <pc:sldMk cId="11239393" sldId="276"/>
            <ac:spMk id="2" creationId="{9C784ACA-9376-15C6-DD93-68B5D582FADA}"/>
          </ac:spMkLst>
        </pc:spChg>
        <pc:spChg chg="mod">
          <ac:chgData name="Yoshiharu Hamaguchi" userId="470e288704938fe9" providerId="LiveId" clId="{70332866-803F-45E9-A120-6101FBB807E0}" dt="2025-09-08T14:54:17.815" v="4085" actId="20577"/>
          <ac:spMkLst>
            <pc:docMk/>
            <pc:sldMk cId="11239393" sldId="276"/>
            <ac:spMk id="12" creationId="{E944DFBB-A102-FEAA-D487-BCBEE3A4BD63}"/>
          </ac:spMkLst>
        </pc:spChg>
      </pc:sldChg>
      <pc:sldChg chg="modSp add mod">
        <pc:chgData name="Yoshiharu Hamaguchi" userId="470e288704938fe9" providerId="LiveId" clId="{70332866-803F-45E9-A120-6101FBB807E0}" dt="2025-09-08T14:55:11.230" v="4201" actId="20577"/>
        <pc:sldMkLst>
          <pc:docMk/>
          <pc:sldMk cId="2816348142" sldId="277"/>
        </pc:sldMkLst>
        <pc:spChg chg="mod">
          <ac:chgData name="Yoshiharu Hamaguchi" userId="470e288704938fe9" providerId="LiveId" clId="{70332866-803F-45E9-A120-6101FBB807E0}" dt="2025-09-08T14:54:58.097" v="4136" actId="20577"/>
          <ac:spMkLst>
            <pc:docMk/>
            <pc:sldMk cId="2816348142" sldId="277"/>
            <ac:spMk id="2" creationId="{9C784ACA-9376-15C6-DD93-68B5D582FADA}"/>
          </ac:spMkLst>
        </pc:spChg>
        <pc:spChg chg="mod">
          <ac:chgData name="Yoshiharu Hamaguchi" userId="470e288704938fe9" providerId="LiveId" clId="{70332866-803F-45E9-A120-6101FBB807E0}" dt="2025-09-08T14:55:11.230" v="4201" actId="20577"/>
          <ac:spMkLst>
            <pc:docMk/>
            <pc:sldMk cId="2816348142" sldId="277"/>
            <ac:spMk id="12" creationId="{E944DFBB-A102-FEAA-D487-BCBEE3A4BD63}"/>
          </ac:spMkLst>
        </pc:spChg>
      </pc:sldChg>
    </pc:docChg>
  </pc:docChgLst>
  <pc:docChgLst>
    <pc:chgData name="Yoshiharu Hamaguchi" userId="470e288704938fe9" providerId="LiveId" clId="{BB707640-BCAD-4A3C-ADA2-8BDB0DCAA2EB}"/>
    <pc:docChg chg="modSld">
      <pc:chgData name="Yoshiharu Hamaguchi" userId="470e288704938fe9" providerId="LiveId" clId="{BB707640-BCAD-4A3C-ADA2-8BDB0DCAA2EB}" dt="2024-10-07T23:12:48.212" v="0" actId="15"/>
      <pc:docMkLst>
        <pc:docMk/>
      </pc:docMkLst>
      <pc:sldChg chg="modSp mod">
        <pc:chgData name="Yoshiharu Hamaguchi" userId="470e288704938fe9" providerId="LiveId" clId="{BB707640-BCAD-4A3C-ADA2-8BDB0DCAA2EB}" dt="2024-10-07T23:12:48.212" v="0" actId="15"/>
        <pc:sldMkLst>
          <pc:docMk/>
          <pc:sldMk cId="3365730422" sldId="2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223B80-E8D9-435B-A6E4-76A811B061CC}" type="datetimeFigureOut">
              <a:rPr kumimoji="1" lang="ja-JP" altLang="en-US" smtClean="0"/>
              <a:t>2025/9/23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8AB98A-B502-4EB7-B22F-023A491565A8}" type="slidenum">
              <a:rPr kumimoji="1" lang="ja-JP" altLang="en-US" smtClean="0"/>
              <a:t>‹#›</a:t>
            </a:fld>
            <a:endParaRPr kumimoji="1" lang="ja-JP" altLang="en-US"/>
          </a:p>
        </p:txBody>
      </p:sp>
    </p:spTree>
    <p:extLst>
      <p:ext uri="{BB962C8B-B14F-4D97-AF65-F5344CB8AC3E}">
        <p14:creationId xmlns:p14="http://schemas.microsoft.com/office/powerpoint/2010/main" val="82598404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AD8AB98A-B502-4EB7-B22F-023A491565A8}" type="slidenum">
              <a:rPr kumimoji="1" lang="ja-JP" altLang="en-US" smtClean="0"/>
              <a:t>15</a:t>
            </a:fld>
            <a:endParaRPr kumimoji="1" lang="ja-JP" altLang="en-US"/>
          </a:p>
        </p:txBody>
      </p:sp>
    </p:spTree>
    <p:extLst>
      <p:ext uri="{BB962C8B-B14F-4D97-AF65-F5344CB8AC3E}">
        <p14:creationId xmlns:p14="http://schemas.microsoft.com/office/powerpoint/2010/main" val="1313345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6BAB0D-BC5E-6653-04A1-63D29C9AC3C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E82A148-FC9A-086D-9CB8-3138DCBE29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22582BC-59E5-16E5-45F6-F4BB253F68B4}"/>
              </a:ext>
            </a:extLst>
          </p:cNvPr>
          <p:cNvSpPr>
            <a:spLocks noGrp="1"/>
          </p:cNvSpPr>
          <p:nvPr>
            <p:ph type="dt" sz="half" idx="10"/>
          </p:nvPr>
        </p:nvSpPr>
        <p:spPr/>
        <p:txBody>
          <a:bodyPr/>
          <a:lstStyle/>
          <a:p>
            <a:fld id="{9627246E-3903-4E01-B28D-BFF5567D65C3}" type="datetimeFigureOut">
              <a:rPr kumimoji="1" lang="ja-JP" altLang="en-US" smtClean="0"/>
              <a:t>2025/9/23</a:t>
            </a:fld>
            <a:endParaRPr kumimoji="1" lang="ja-JP" altLang="en-US"/>
          </a:p>
        </p:txBody>
      </p:sp>
      <p:sp>
        <p:nvSpPr>
          <p:cNvPr id="5" name="フッター プレースホルダー 4">
            <a:extLst>
              <a:ext uri="{FF2B5EF4-FFF2-40B4-BE49-F238E27FC236}">
                <a16:creationId xmlns:a16="http://schemas.microsoft.com/office/drawing/2014/main" id="{8E0264D8-5FFD-45DB-CF47-8ADB966C76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9E109B4-CF29-6001-0938-7AD637CFF2F4}"/>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131019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49D4C5-533C-9635-C421-70C0A1F5AE5D}"/>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5CF0F36-7714-71CE-1DB5-A52C020974B1}"/>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9416463-62CE-D96C-4B6A-D3F33C1FC210}"/>
              </a:ext>
            </a:extLst>
          </p:cNvPr>
          <p:cNvSpPr>
            <a:spLocks noGrp="1"/>
          </p:cNvSpPr>
          <p:nvPr>
            <p:ph type="dt" sz="half" idx="10"/>
          </p:nvPr>
        </p:nvSpPr>
        <p:spPr/>
        <p:txBody>
          <a:bodyPr/>
          <a:lstStyle/>
          <a:p>
            <a:fld id="{9627246E-3903-4E01-B28D-BFF5567D65C3}" type="datetimeFigureOut">
              <a:rPr kumimoji="1" lang="ja-JP" altLang="en-US" smtClean="0"/>
              <a:t>2025/9/23</a:t>
            </a:fld>
            <a:endParaRPr kumimoji="1" lang="ja-JP" altLang="en-US"/>
          </a:p>
        </p:txBody>
      </p:sp>
      <p:sp>
        <p:nvSpPr>
          <p:cNvPr id="5" name="フッター プレースホルダー 4">
            <a:extLst>
              <a:ext uri="{FF2B5EF4-FFF2-40B4-BE49-F238E27FC236}">
                <a16:creationId xmlns:a16="http://schemas.microsoft.com/office/drawing/2014/main" id="{CA163F17-678B-DDF8-496F-DC3A4B4A6B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779D320-C0B6-E84E-2024-0A689F76BF08}"/>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228064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694536-CCDD-03AD-BC96-6A9D3B1A4E2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994F37-3382-49B1-A7D4-3E8A02AA24C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1101AE0-F036-20D1-012A-C066BED70D17}"/>
              </a:ext>
            </a:extLst>
          </p:cNvPr>
          <p:cNvSpPr>
            <a:spLocks noGrp="1"/>
          </p:cNvSpPr>
          <p:nvPr>
            <p:ph type="dt" sz="half" idx="10"/>
          </p:nvPr>
        </p:nvSpPr>
        <p:spPr/>
        <p:txBody>
          <a:bodyPr/>
          <a:lstStyle/>
          <a:p>
            <a:fld id="{9627246E-3903-4E01-B28D-BFF5567D65C3}" type="datetimeFigureOut">
              <a:rPr kumimoji="1" lang="ja-JP" altLang="en-US" smtClean="0"/>
              <a:t>2025/9/23</a:t>
            </a:fld>
            <a:endParaRPr kumimoji="1" lang="ja-JP" altLang="en-US"/>
          </a:p>
        </p:txBody>
      </p:sp>
      <p:sp>
        <p:nvSpPr>
          <p:cNvPr id="5" name="フッター プレースホルダー 4">
            <a:extLst>
              <a:ext uri="{FF2B5EF4-FFF2-40B4-BE49-F238E27FC236}">
                <a16:creationId xmlns:a16="http://schemas.microsoft.com/office/drawing/2014/main" id="{2DD783E3-9663-5DDF-B54D-99018C8E120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46898E2-A55F-E6BB-CBC0-3F56C12B5D55}"/>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315009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AAC796-D792-B2E8-C819-8C15EAD615A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D90211-45C6-B623-D04A-664F354FFA2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FF9BC5-7C5B-2A78-C4B2-B0547E2FCA5E}"/>
              </a:ext>
            </a:extLst>
          </p:cNvPr>
          <p:cNvSpPr>
            <a:spLocks noGrp="1"/>
          </p:cNvSpPr>
          <p:nvPr>
            <p:ph type="dt" sz="half" idx="10"/>
          </p:nvPr>
        </p:nvSpPr>
        <p:spPr/>
        <p:txBody>
          <a:bodyPr/>
          <a:lstStyle/>
          <a:p>
            <a:fld id="{9627246E-3903-4E01-B28D-BFF5567D65C3}" type="datetimeFigureOut">
              <a:rPr kumimoji="1" lang="ja-JP" altLang="en-US" smtClean="0"/>
              <a:t>2025/9/23</a:t>
            </a:fld>
            <a:endParaRPr kumimoji="1" lang="ja-JP" altLang="en-US"/>
          </a:p>
        </p:txBody>
      </p:sp>
      <p:sp>
        <p:nvSpPr>
          <p:cNvPr id="5" name="フッター プレースホルダー 4">
            <a:extLst>
              <a:ext uri="{FF2B5EF4-FFF2-40B4-BE49-F238E27FC236}">
                <a16:creationId xmlns:a16="http://schemas.microsoft.com/office/drawing/2014/main" id="{063002B5-EBC2-28E6-096A-FEF5B776F1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A731704-F92C-0A74-BFFE-B9AC67B70AC7}"/>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42921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792D6D-9687-A676-F547-4EC52940A9B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23BEB69-B094-1602-E75A-FE732A2DAE9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A71653C-8BCE-8332-CC16-EE83B99FA843}"/>
              </a:ext>
            </a:extLst>
          </p:cNvPr>
          <p:cNvSpPr>
            <a:spLocks noGrp="1"/>
          </p:cNvSpPr>
          <p:nvPr>
            <p:ph type="dt" sz="half" idx="10"/>
          </p:nvPr>
        </p:nvSpPr>
        <p:spPr/>
        <p:txBody>
          <a:bodyPr/>
          <a:lstStyle/>
          <a:p>
            <a:fld id="{9627246E-3903-4E01-B28D-BFF5567D65C3}" type="datetimeFigureOut">
              <a:rPr kumimoji="1" lang="ja-JP" altLang="en-US" smtClean="0"/>
              <a:t>2025/9/23</a:t>
            </a:fld>
            <a:endParaRPr kumimoji="1" lang="ja-JP" altLang="en-US"/>
          </a:p>
        </p:txBody>
      </p:sp>
      <p:sp>
        <p:nvSpPr>
          <p:cNvPr id="5" name="フッター プレースホルダー 4">
            <a:extLst>
              <a:ext uri="{FF2B5EF4-FFF2-40B4-BE49-F238E27FC236}">
                <a16:creationId xmlns:a16="http://schemas.microsoft.com/office/drawing/2014/main" id="{9F4CFBE6-538C-4DF7-3D6B-4FF0D12D655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433328-5629-F95B-AD7D-3C84F88F521D}"/>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052599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D3C2CB1-DCD6-9070-A14A-3D33A7E9BFA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771F067-2C37-0DE8-1954-553A4A4DE37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AB6691D-9A4C-F90F-C83F-B5955B1B055C}"/>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99827F4-F96C-9CF8-8258-2D7200BFDDAD}"/>
              </a:ext>
            </a:extLst>
          </p:cNvPr>
          <p:cNvSpPr>
            <a:spLocks noGrp="1"/>
          </p:cNvSpPr>
          <p:nvPr>
            <p:ph type="dt" sz="half" idx="10"/>
          </p:nvPr>
        </p:nvSpPr>
        <p:spPr/>
        <p:txBody>
          <a:bodyPr/>
          <a:lstStyle/>
          <a:p>
            <a:fld id="{9627246E-3903-4E01-B28D-BFF5567D65C3}" type="datetimeFigureOut">
              <a:rPr kumimoji="1" lang="ja-JP" altLang="en-US" smtClean="0"/>
              <a:t>2025/9/23</a:t>
            </a:fld>
            <a:endParaRPr kumimoji="1" lang="ja-JP" altLang="en-US"/>
          </a:p>
        </p:txBody>
      </p:sp>
      <p:sp>
        <p:nvSpPr>
          <p:cNvPr id="6" name="フッター プレースホルダー 5">
            <a:extLst>
              <a:ext uri="{FF2B5EF4-FFF2-40B4-BE49-F238E27FC236}">
                <a16:creationId xmlns:a16="http://schemas.microsoft.com/office/drawing/2014/main" id="{8C2E0CA3-6D78-96DD-3EF3-3A3FB247647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DADA621-4A5E-86D1-DDAB-0DB153B16CEF}"/>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852311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CD479D-0782-AB1E-2F73-D41DEE757BF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67F6B47-E2D6-54A9-1FDA-F079D33B94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89C21EA-A153-CCFE-AB55-FA997EF25A3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22BA453-4923-7661-501F-E189547CC0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2245810-E328-C08A-E441-E535829A3D18}"/>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E993D6-A452-73F9-EF7B-322D1B6B76DC}"/>
              </a:ext>
            </a:extLst>
          </p:cNvPr>
          <p:cNvSpPr>
            <a:spLocks noGrp="1"/>
          </p:cNvSpPr>
          <p:nvPr>
            <p:ph type="dt" sz="half" idx="10"/>
          </p:nvPr>
        </p:nvSpPr>
        <p:spPr/>
        <p:txBody>
          <a:bodyPr/>
          <a:lstStyle/>
          <a:p>
            <a:fld id="{9627246E-3903-4E01-B28D-BFF5567D65C3}" type="datetimeFigureOut">
              <a:rPr kumimoji="1" lang="ja-JP" altLang="en-US" smtClean="0"/>
              <a:t>2025/9/23</a:t>
            </a:fld>
            <a:endParaRPr kumimoji="1" lang="ja-JP" altLang="en-US"/>
          </a:p>
        </p:txBody>
      </p:sp>
      <p:sp>
        <p:nvSpPr>
          <p:cNvPr id="8" name="フッター プレースホルダー 7">
            <a:extLst>
              <a:ext uri="{FF2B5EF4-FFF2-40B4-BE49-F238E27FC236}">
                <a16:creationId xmlns:a16="http://schemas.microsoft.com/office/drawing/2014/main" id="{9CC1172B-C6D5-3F92-3CC7-8A6984E11D4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DE2FBCBC-5AA8-3F5C-98A7-4FF607D68A25}"/>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909800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1993C3-79DC-B413-AA67-20B449CD837D}"/>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443713B-8559-AF35-FB38-BED6A7C72893}"/>
              </a:ext>
            </a:extLst>
          </p:cNvPr>
          <p:cNvSpPr>
            <a:spLocks noGrp="1"/>
          </p:cNvSpPr>
          <p:nvPr>
            <p:ph type="dt" sz="half" idx="10"/>
          </p:nvPr>
        </p:nvSpPr>
        <p:spPr/>
        <p:txBody>
          <a:bodyPr/>
          <a:lstStyle/>
          <a:p>
            <a:fld id="{9627246E-3903-4E01-B28D-BFF5567D65C3}" type="datetimeFigureOut">
              <a:rPr kumimoji="1" lang="ja-JP" altLang="en-US" smtClean="0"/>
              <a:t>2025/9/23</a:t>
            </a:fld>
            <a:endParaRPr kumimoji="1" lang="ja-JP" altLang="en-US"/>
          </a:p>
        </p:txBody>
      </p:sp>
      <p:sp>
        <p:nvSpPr>
          <p:cNvPr id="4" name="フッター プレースホルダー 3">
            <a:extLst>
              <a:ext uri="{FF2B5EF4-FFF2-40B4-BE49-F238E27FC236}">
                <a16:creationId xmlns:a16="http://schemas.microsoft.com/office/drawing/2014/main" id="{39AAE60A-E161-8D9E-6614-1BC12821113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53AD3F7-DC9F-0034-849E-45C3EFC68059}"/>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05778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01F0CEB-07E6-BB99-02F3-51207D33A376}"/>
              </a:ext>
            </a:extLst>
          </p:cNvPr>
          <p:cNvSpPr>
            <a:spLocks noGrp="1"/>
          </p:cNvSpPr>
          <p:nvPr>
            <p:ph type="dt" sz="half" idx="10"/>
          </p:nvPr>
        </p:nvSpPr>
        <p:spPr/>
        <p:txBody>
          <a:bodyPr/>
          <a:lstStyle/>
          <a:p>
            <a:fld id="{9627246E-3903-4E01-B28D-BFF5567D65C3}" type="datetimeFigureOut">
              <a:rPr kumimoji="1" lang="ja-JP" altLang="en-US" smtClean="0"/>
              <a:t>2025/9/23</a:t>
            </a:fld>
            <a:endParaRPr kumimoji="1" lang="ja-JP" altLang="en-US"/>
          </a:p>
        </p:txBody>
      </p:sp>
      <p:sp>
        <p:nvSpPr>
          <p:cNvPr id="3" name="フッター プレースホルダー 2">
            <a:extLst>
              <a:ext uri="{FF2B5EF4-FFF2-40B4-BE49-F238E27FC236}">
                <a16:creationId xmlns:a16="http://schemas.microsoft.com/office/drawing/2014/main" id="{E032D4F1-371A-B04C-0EAB-2A516C4CB4A1}"/>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32C58DE-F7FC-D29F-3D47-FEC904518B92}"/>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38128505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07CB9F-9525-5457-98A5-47D66E027AE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88F5C2-DDA8-DBA3-6558-2D76689286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8EC735A-7B60-1380-15BB-D09EE51AF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5E94756-D8AE-A267-CDA6-96939690A356}"/>
              </a:ext>
            </a:extLst>
          </p:cNvPr>
          <p:cNvSpPr>
            <a:spLocks noGrp="1"/>
          </p:cNvSpPr>
          <p:nvPr>
            <p:ph type="dt" sz="half" idx="10"/>
          </p:nvPr>
        </p:nvSpPr>
        <p:spPr/>
        <p:txBody>
          <a:bodyPr/>
          <a:lstStyle/>
          <a:p>
            <a:fld id="{9627246E-3903-4E01-B28D-BFF5567D65C3}" type="datetimeFigureOut">
              <a:rPr kumimoji="1" lang="ja-JP" altLang="en-US" smtClean="0"/>
              <a:t>2025/9/23</a:t>
            </a:fld>
            <a:endParaRPr kumimoji="1" lang="ja-JP" altLang="en-US"/>
          </a:p>
        </p:txBody>
      </p:sp>
      <p:sp>
        <p:nvSpPr>
          <p:cNvPr id="6" name="フッター プレースホルダー 5">
            <a:extLst>
              <a:ext uri="{FF2B5EF4-FFF2-40B4-BE49-F238E27FC236}">
                <a16:creationId xmlns:a16="http://schemas.microsoft.com/office/drawing/2014/main" id="{0514A1F6-1102-194F-5863-88537C7EB5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84231B4-8C75-8BE1-4EB8-8D4A98572CB2}"/>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277141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B2CC8E-13CB-B2A7-1558-E3707B615B7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7369E3F1-4083-D92F-478A-9A4FFA6E9A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E977C58-0A9F-7900-38B3-6898556E3D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9F518B7-7DAC-7423-473C-9D562B4AFE21}"/>
              </a:ext>
            </a:extLst>
          </p:cNvPr>
          <p:cNvSpPr>
            <a:spLocks noGrp="1"/>
          </p:cNvSpPr>
          <p:nvPr>
            <p:ph type="dt" sz="half" idx="10"/>
          </p:nvPr>
        </p:nvSpPr>
        <p:spPr/>
        <p:txBody>
          <a:bodyPr/>
          <a:lstStyle/>
          <a:p>
            <a:fld id="{9627246E-3903-4E01-B28D-BFF5567D65C3}" type="datetimeFigureOut">
              <a:rPr kumimoji="1" lang="ja-JP" altLang="en-US" smtClean="0"/>
              <a:t>2025/9/23</a:t>
            </a:fld>
            <a:endParaRPr kumimoji="1" lang="ja-JP" altLang="en-US"/>
          </a:p>
        </p:txBody>
      </p:sp>
      <p:sp>
        <p:nvSpPr>
          <p:cNvPr id="6" name="フッター プレースホルダー 5">
            <a:extLst>
              <a:ext uri="{FF2B5EF4-FFF2-40B4-BE49-F238E27FC236}">
                <a16:creationId xmlns:a16="http://schemas.microsoft.com/office/drawing/2014/main" id="{5FA6D0CC-16E9-D009-16B4-05C01B6BFDE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BAD942C-09CB-DA11-4FF1-753B4A4249B8}"/>
              </a:ext>
            </a:extLst>
          </p:cNvPr>
          <p:cNvSpPr>
            <a:spLocks noGrp="1"/>
          </p:cNvSpPr>
          <p:nvPr>
            <p:ph type="sldNum" sz="quarter" idx="12"/>
          </p:nvPr>
        </p:nvSpPr>
        <p:spPr/>
        <p:txBody>
          <a:body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1546186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FF4083-A477-3ED5-156C-AD40750CE4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8E7CA38-54DD-7CFB-256B-D25158F17E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A4EA3A-2140-DA0F-A603-B97273FED4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627246E-3903-4E01-B28D-BFF5567D65C3}" type="datetimeFigureOut">
              <a:rPr kumimoji="1" lang="ja-JP" altLang="en-US" smtClean="0"/>
              <a:t>2025/9/23</a:t>
            </a:fld>
            <a:endParaRPr kumimoji="1" lang="ja-JP" altLang="en-US"/>
          </a:p>
        </p:txBody>
      </p:sp>
      <p:sp>
        <p:nvSpPr>
          <p:cNvPr id="5" name="フッター プレースホルダー 4">
            <a:extLst>
              <a:ext uri="{FF2B5EF4-FFF2-40B4-BE49-F238E27FC236}">
                <a16:creationId xmlns:a16="http://schemas.microsoft.com/office/drawing/2014/main" id="{000E37FC-FE1A-627D-C1B9-396FE265B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9101B58-2867-60AD-B309-1CE6972C5D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215255-A4EB-4CA9-80B8-E45544343928}" type="slidenum">
              <a:rPr kumimoji="1" lang="ja-JP" altLang="en-US" smtClean="0"/>
              <a:t>‹#›</a:t>
            </a:fld>
            <a:endParaRPr kumimoji="1" lang="ja-JP" altLang="en-US"/>
          </a:p>
        </p:txBody>
      </p:sp>
    </p:spTree>
    <p:extLst>
      <p:ext uri="{BB962C8B-B14F-4D97-AF65-F5344CB8AC3E}">
        <p14:creationId xmlns:p14="http://schemas.microsoft.com/office/powerpoint/2010/main" val="29737865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mcp-jp.apidog.io/%E3%82%AF%E3%83%A9%E3%82%A4%E3%82%A2%E3%83%B3%E3%83%88%E3%81%AE%E4%BE%8B-870893m0"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github.com/modelcontextprotocol/servers" TargetMode="Externa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qiita.com/syukan3/items/f74b30240eaf31cb2686" TargetMode="External"/><Relationship Id="rId2" Type="http://schemas.openxmlformats.org/officeDocument/2006/relationships/hyperlink" Target="https://modelcontextprotocol.io/docs/getting-started/intro" TargetMode="External"/><Relationship Id="rId1" Type="http://schemas.openxmlformats.org/officeDocument/2006/relationships/slideLayout" Target="../slideLayouts/slideLayout2.xml"/><Relationship Id="rId6" Type="http://schemas.openxmlformats.org/officeDocument/2006/relationships/hyperlink" Target="https://note.com/npaka/n/nce97c892d973" TargetMode="External"/><Relationship Id="rId5" Type="http://schemas.openxmlformats.org/officeDocument/2006/relationships/hyperlink" Target="https://blog.cloudnative.co.jp/27994/" TargetMode="External"/><Relationship Id="rId4" Type="http://schemas.openxmlformats.org/officeDocument/2006/relationships/hyperlink" Target="https://qiita.com/to3izo/items/99dd3cde237c2e5a007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modelcontextprotocol.io/specification/2025-06-18"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note.com/npaka/n/nfcff7807009b"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hyperlink" Target="https://note.com/npaka/n/nce97c892d973"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0D190A-A8DB-32F1-0D56-13F6D381B778}"/>
              </a:ext>
            </a:extLst>
          </p:cNvPr>
          <p:cNvSpPr>
            <a:spLocks noGrp="1"/>
          </p:cNvSpPr>
          <p:nvPr>
            <p:ph type="ctrTitle"/>
          </p:nvPr>
        </p:nvSpPr>
        <p:spPr/>
        <p:txBody>
          <a:bodyPr/>
          <a:lstStyle/>
          <a:p>
            <a:r>
              <a:rPr lang="en-US" altLang="ja-JP" dirty="0"/>
              <a:t>MCP</a:t>
            </a:r>
            <a:r>
              <a:rPr lang="ja-JP" altLang="en-US" dirty="0"/>
              <a:t>のご紹介</a:t>
            </a:r>
            <a:endParaRPr kumimoji="1" lang="ja-JP" altLang="en-US" dirty="0"/>
          </a:p>
        </p:txBody>
      </p:sp>
      <p:sp>
        <p:nvSpPr>
          <p:cNvPr id="3" name="字幕 2">
            <a:extLst>
              <a:ext uri="{FF2B5EF4-FFF2-40B4-BE49-F238E27FC236}">
                <a16:creationId xmlns:a16="http://schemas.microsoft.com/office/drawing/2014/main" id="{BC817A74-920C-0926-7C76-24BA4993B9F3}"/>
              </a:ext>
            </a:extLst>
          </p:cNvPr>
          <p:cNvSpPr>
            <a:spLocks noGrp="1"/>
          </p:cNvSpPr>
          <p:nvPr>
            <p:ph type="subTitle" idx="1"/>
          </p:nvPr>
        </p:nvSpPr>
        <p:spPr>
          <a:xfrm>
            <a:off x="1333500" y="3602038"/>
            <a:ext cx="10001250" cy="1655762"/>
          </a:xfrm>
        </p:spPr>
        <p:txBody>
          <a:bodyPr/>
          <a:lstStyle/>
          <a:p>
            <a:r>
              <a:rPr lang="en-US" altLang="ja-JP" dirty="0"/>
              <a:t>- </a:t>
            </a:r>
            <a:r>
              <a:rPr kumimoji="1" lang="en-US" altLang="ja-JP" dirty="0"/>
              <a:t>MCP(Model Context Protocol)</a:t>
            </a:r>
            <a:r>
              <a:rPr kumimoji="1" lang="ja-JP" altLang="en-US" dirty="0"/>
              <a:t>の初歩</a:t>
            </a:r>
            <a:r>
              <a:rPr lang="ja-JP" altLang="en-US" dirty="0"/>
              <a:t>の初歩から将来を考えてみる</a:t>
            </a:r>
            <a:r>
              <a:rPr lang="en-US" altLang="ja-JP" dirty="0"/>
              <a:t>-</a:t>
            </a:r>
            <a:endParaRPr kumimoji="1" lang="ja-JP" altLang="en-US" dirty="0"/>
          </a:p>
        </p:txBody>
      </p:sp>
    </p:spTree>
    <p:extLst>
      <p:ext uri="{BB962C8B-B14F-4D97-AF65-F5344CB8AC3E}">
        <p14:creationId xmlns:p14="http://schemas.microsoft.com/office/powerpoint/2010/main" val="6349824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ja-JP" altLang="en-US" dirty="0"/>
              <a:t>さまざまな</a:t>
            </a:r>
            <a:r>
              <a:rPr lang="en-US" altLang="ja-JP" dirty="0"/>
              <a:t>MCP</a:t>
            </a:r>
            <a:r>
              <a:rPr lang="ja-JP" altLang="en-US" dirty="0"/>
              <a:t>クライアント</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256146"/>
            <a:ext cx="10515600" cy="4351338"/>
          </a:xfrm>
        </p:spPr>
        <p:txBody>
          <a:bodyPr>
            <a:normAutofit/>
          </a:bodyPr>
          <a:lstStyle/>
          <a:p>
            <a:pPr>
              <a:buFontTx/>
              <a:buChar char="-"/>
            </a:pPr>
            <a:r>
              <a:rPr lang="ja-JP" altLang="en-US" sz="2400" dirty="0"/>
              <a:t>現在、以下のような</a:t>
            </a:r>
            <a:r>
              <a:rPr lang="en-US" altLang="ja-JP" sz="2400" dirty="0"/>
              <a:t>MCP</a:t>
            </a:r>
            <a:r>
              <a:rPr lang="ja-JP" altLang="en-US" sz="2400" dirty="0"/>
              <a:t>クライアントが存在するようです</a:t>
            </a:r>
            <a:endParaRPr lang="en-US" altLang="ja-JP" sz="2400" dirty="0"/>
          </a:p>
          <a:p>
            <a:pPr>
              <a:buFontTx/>
              <a:buChar char="-"/>
            </a:pPr>
            <a:r>
              <a:rPr lang="ja-JP" altLang="en-US" sz="2400" dirty="0">
                <a:hlinkClick r:id="rId2"/>
              </a:rPr>
              <a:t>クライアントの例 </a:t>
            </a:r>
            <a:r>
              <a:rPr lang="en-US" altLang="ja-JP" sz="2400" dirty="0">
                <a:hlinkClick r:id="rId2"/>
              </a:rPr>
              <a:t>- MCP</a:t>
            </a:r>
            <a:r>
              <a:rPr lang="ja-JP" altLang="en-US" sz="2400" dirty="0">
                <a:hlinkClick r:id="rId2"/>
              </a:rPr>
              <a:t>公式ドキュメント 日本語版</a:t>
            </a: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pic>
        <p:nvPicPr>
          <p:cNvPr id="5" name="図 4">
            <a:extLst>
              <a:ext uri="{FF2B5EF4-FFF2-40B4-BE49-F238E27FC236}">
                <a16:creationId xmlns:a16="http://schemas.microsoft.com/office/drawing/2014/main" id="{AA199C3B-085E-9698-9331-0F7F96833D5D}"/>
              </a:ext>
            </a:extLst>
          </p:cNvPr>
          <p:cNvPicPr>
            <a:picLocks noChangeAspect="1"/>
          </p:cNvPicPr>
          <p:nvPr/>
        </p:nvPicPr>
        <p:blipFill>
          <a:blip r:embed="rId3"/>
          <a:stretch>
            <a:fillRect/>
          </a:stretch>
        </p:blipFill>
        <p:spPr>
          <a:xfrm>
            <a:off x="655983" y="2147166"/>
            <a:ext cx="4922841" cy="4454517"/>
          </a:xfrm>
          <a:prstGeom prst="rect">
            <a:avLst/>
          </a:prstGeom>
        </p:spPr>
      </p:pic>
      <p:pic>
        <p:nvPicPr>
          <p:cNvPr id="9" name="図 8">
            <a:extLst>
              <a:ext uri="{FF2B5EF4-FFF2-40B4-BE49-F238E27FC236}">
                <a16:creationId xmlns:a16="http://schemas.microsoft.com/office/drawing/2014/main" id="{B61030AB-1EC9-B313-3903-6F6D8CB3514E}"/>
              </a:ext>
            </a:extLst>
          </p:cNvPr>
          <p:cNvPicPr>
            <a:picLocks noChangeAspect="1"/>
          </p:cNvPicPr>
          <p:nvPr/>
        </p:nvPicPr>
        <p:blipFill>
          <a:blip r:embed="rId4"/>
          <a:stretch>
            <a:fillRect/>
          </a:stretch>
        </p:blipFill>
        <p:spPr>
          <a:xfrm>
            <a:off x="5716404" y="2713383"/>
            <a:ext cx="6203261" cy="3351187"/>
          </a:xfrm>
          <a:prstGeom prst="rect">
            <a:avLst/>
          </a:prstGeom>
        </p:spPr>
      </p:pic>
    </p:spTree>
    <p:extLst>
      <p:ext uri="{BB962C8B-B14F-4D97-AF65-F5344CB8AC3E}">
        <p14:creationId xmlns:p14="http://schemas.microsoft.com/office/powerpoint/2010/main" val="28163481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2AEACF45-C9B8-A4D5-5CD6-BD84C08C1E6D}"/>
              </a:ext>
            </a:extLst>
          </p:cNvPr>
          <p:cNvSpPr>
            <a:spLocks noGrp="1"/>
          </p:cNvSpPr>
          <p:nvPr>
            <p:ph type="title"/>
          </p:nvPr>
        </p:nvSpPr>
        <p:spPr>
          <a:xfrm>
            <a:off x="747505" y="305215"/>
            <a:ext cx="10515600" cy="891020"/>
          </a:xfrm>
        </p:spPr>
        <p:txBody>
          <a:bodyPr>
            <a:normAutofit/>
          </a:bodyPr>
          <a:lstStyle/>
          <a:p>
            <a:r>
              <a:rPr kumimoji="1" lang="ja-JP" altLang="en-US" sz="3200" dirty="0"/>
              <a:t>補足</a:t>
            </a:r>
            <a:r>
              <a:rPr kumimoji="1" lang="en-US" altLang="ja-JP" sz="3200" dirty="0"/>
              <a:t>1: Cline(MCP Client)</a:t>
            </a:r>
            <a:r>
              <a:rPr kumimoji="1" lang="ja-JP" altLang="en-US" sz="3200" dirty="0"/>
              <a:t>と自前</a:t>
            </a:r>
            <a:r>
              <a:rPr kumimoji="1" lang="en-US" altLang="ja-JP" sz="3200" dirty="0"/>
              <a:t>MCP Server </a:t>
            </a:r>
            <a:r>
              <a:rPr kumimoji="1" lang="ja-JP" altLang="en-US" sz="3200" dirty="0"/>
              <a:t>との連携例</a:t>
            </a:r>
          </a:p>
        </p:txBody>
      </p:sp>
      <p:sp>
        <p:nvSpPr>
          <p:cNvPr id="8" name="コンテンツ プレースホルダー 7">
            <a:extLst>
              <a:ext uri="{FF2B5EF4-FFF2-40B4-BE49-F238E27FC236}">
                <a16:creationId xmlns:a16="http://schemas.microsoft.com/office/drawing/2014/main" id="{1F7A38DD-8B4A-F75C-EA23-AF8B78597650}"/>
              </a:ext>
            </a:extLst>
          </p:cNvPr>
          <p:cNvSpPr>
            <a:spLocks noGrp="1"/>
          </p:cNvSpPr>
          <p:nvPr>
            <p:ph idx="1"/>
          </p:nvPr>
        </p:nvSpPr>
        <p:spPr/>
        <p:txBody>
          <a:bodyPr/>
          <a:lstStyle/>
          <a:p>
            <a:endParaRPr lang="ja-JP" altLang="en-US"/>
          </a:p>
        </p:txBody>
      </p:sp>
      <p:pic>
        <p:nvPicPr>
          <p:cNvPr id="10" name="図 9">
            <a:extLst>
              <a:ext uri="{FF2B5EF4-FFF2-40B4-BE49-F238E27FC236}">
                <a16:creationId xmlns:a16="http://schemas.microsoft.com/office/drawing/2014/main" id="{E21D10BD-5CBE-55B1-C394-B4FDC14F6C70}"/>
              </a:ext>
            </a:extLst>
          </p:cNvPr>
          <p:cNvPicPr>
            <a:picLocks noChangeAspect="1"/>
          </p:cNvPicPr>
          <p:nvPr/>
        </p:nvPicPr>
        <p:blipFill>
          <a:blip r:embed="rId2"/>
          <a:stretch>
            <a:fillRect/>
          </a:stretch>
        </p:blipFill>
        <p:spPr>
          <a:xfrm>
            <a:off x="630927" y="960946"/>
            <a:ext cx="10748756" cy="5591839"/>
          </a:xfrm>
          <a:prstGeom prst="rect">
            <a:avLst/>
          </a:prstGeom>
        </p:spPr>
      </p:pic>
    </p:spTree>
    <p:extLst>
      <p:ext uri="{BB962C8B-B14F-4D97-AF65-F5344CB8AC3E}">
        <p14:creationId xmlns:p14="http://schemas.microsoft.com/office/powerpoint/2010/main" val="2981599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タイトル 1">
            <a:extLst>
              <a:ext uri="{FF2B5EF4-FFF2-40B4-BE49-F238E27FC236}">
                <a16:creationId xmlns:a16="http://schemas.microsoft.com/office/drawing/2014/main" id="{2AEACF45-C9B8-A4D5-5CD6-BD84C08C1E6D}"/>
              </a:ext>
            </a:extLst>
          </p:cNvPr>
          <p:cNvSpPr>
            <a:spLocks noGrp="1"/>
          </p:cNvSpPr>
          <p:nvPr>
            <p:ph type="title"/>
          </p:nvPr>
        </p:nvSpPr>
        <p:spPr>
          <a:xfrm>
            <a:off x="747505" y="305215"/>
            <a:ext cx="10515600" cy="891020"/>
          </a:xfrm>
        </p:spPr>
        <p:txBody>
          <a:bodyPr>
            <a:normAutofit/>
          </a:bodyPr>
          <a:lstStyle/>
          <a:p>
            <a:r>
              <a:rPr kumimoji="1" lang="ja-JP" altLang="en-US" sz="3200" dirty="0"/>
              <a:t>補足</a:t>
            </a:r>
            <a:r>
              <a:rPr kumimoji="1" lang="en-US" altLang="ja-JP" sz="3200" dirty="0"/>
              <a:t>2: Claude Desktop</a:t>
            </a:r>
            <a:r>
              <a:rPr kumimoji="1" lang="ja-JP" altLang="en-US" sz="3200" dirty="0"/>
              <a:t>と自前</a:t>
            </a:r>
            <a:r>
              <a:rPr kumimoji="1" lang="en-US" altLang="ja-JP" sz="3200" dirty="0"/>
              <a:t>MCP</a:t>
            </a:r>
            <a:r>
              <a:rPr kumimoji="1" lang="ja-JP" altLang="en-US" sz="3200" dirty="0"/>
              <a:t>サーバーとの連携例</a:t>
            </a:r>
          </a:p>
        </p:txBody>
      </p:sp>
      <p:pic>
        <p:nvPicPr>
          <p:cNvPr id="3" name="図 2">
            <a:extLst>
              <a:ext uri="{FF2B5EF4-FFF2-40B4-BE49-F238E27FC236}">
                <a16:creationId xmlns:a16="http://schemas.microsoft.com/office/drawing/2014/main" id="{6D3C645A-E9F4-402B-764F-7D3E8358C5C3}"/>
              </a:ext>
            </a:extLst>
          </p:cNvPr>
          <p:cNvPicPr>
            <a:picLocks noChangeAspect="1"/>
          </p:cNvPicPr>
          <p:nvPr/>
        </p:nvPicPr>
        <p:blipFill>
          <a:blip r:embed="rId2"/>
          <a:stretch>
            <a:fillRect/>
          </a:stretch>
        </p:blipFill>
        <p:spPr>
          <a:xfrm>
            <a:off x="747505" y="990257"/>
            <a:ext cx="6381369" cy="3353143"/>
          </a:xfrm>
          <a:prstGeom prst="rect">
            <a:avLst/>
          </a:prstGeom>
        </p:spPr>
      </p:pic>
      <p:pic>
        <p:nvPicPr>
          <p:cNvPr id="5" name="図 4">
            <a:extLst>
              <a:ext uri="{FF2B5EF4-FFF2-40B4-BE49-F238E27FC236}">
                <a16:creationId xmlns:a16="http://schemas.microsoft.com/office/drawing/2014/main" id="{DE3AC8DC-0A55-2CC4-81B0-C778C7443617}"/>
              </a:ext>
            </a:extLst>
          </p:cNvPr>
          <p:cNvPicPr>
            <a:picLocks noChangeAspect="1"/>
          </p:cNvPicPr>
          <p:nvPr/>
        </p:nvPicPr>
        <p:blipFill>
          <a:blip r:embed="rId3"/>
          <a:stretch>
            <a:fillRect/>
          </a:stretch>
        </p:blipFill>
        <p:spPr>
          <a:xfrm>
            <a:off x="6833460" y="3504360"/>
            <a:ext cx="4725059" cy="3048425"/>
          </a:xfrm>
          <a:prstGeom prst="rect">
            <a:avLst/>
          </a:prstGeom>
        </p:spPr>
      </p:pic>
    </p:spTree>
    <p:extLst>
      <p:ext uri="{BB962C8B-B14F-4D97-AF65-F5344CB8AC3E}">
        <p14:creationId xmlns:p14="http://schemas.microsoft.com/office/powerpoint/2010/main" val="3108515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ja-JP" altLang="en-US" dirty="0"/>
              <a:t>さまざまな</a:t>
            </a:r>
            <a:r>
              <a:rPr lang="en-US" altLang="ja-JP" dirty="0"/>
              <a:t>MCP</a:t>
            </a:r>
            <a:r>
              <a:rPr lang="ja-JP" altLang="en-US" dirty="0"/>
              <a:t>サーバー</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256146"/>
            <a:ext cx="10515600" cy="4351338"/>
          </a:xfrm>
        </p:spPr>
        <p:txBody>
          <a:bodyPr>
            <a:normAutofit/>
          </a:bodyPr>
          <a:lstStyle/>
          <a:p>
            <a:pPr>
              <a:buFontTx/>
              <a:buChar char="-"/>
            </a:pPr>
            <a:r>
              <a:rPr lang="ja-JP" altLang="en-US" sz="2400" dirty="0"/>
              <a:t>現在、以下のような</a:t>
            </a:r>
            <a:r>
              <a:rPr lang="en-US" altLang="ja-JP" sz="2400" dirty="0"/>
              <a:t>MCP</a:t>
            </a:r>
            <a:r>
              <a:rPr lang="ja-JP" altLang="en-US" sz="2400" dirty="0"/>
              <a:t>サーバーが存在するようです</a:t>
            </a:r>
            <a:endParaRPr lang="en-US" altLang="ja-JP" sz="2400" dirty="0"/>
          </a:p>
          <a:p>
            <a:pPr>
              <a:buFontTx/>
              <a:buChar char="-"/>
            </a:pPr>
            <a:r>
              <a:rPr lang="en-US" altLang="ja-JP" sz="2400" dirty="0" err="1">
                <a:hlinkClick r:id="rId2"/>
              </a:rPr>
              <a:t>modelcontextprotocol</a:t>
            </a:r>
            <a:r>
              <a:rPr lang="en-US" altLang="ja-JP" sz="2400" dirty="0">
                <a:hlinkClick r:id="rId2"/>
              </a:rPr>
              <a:t>/servers: Model Context Protocol Servers</a:t>
            </a: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pic>
        <p:nvPicPr>
          <p:cNvPr id="4" name="図 3">
            <a:extLst>
              <a:ext uri="{FF2B5EF4-FFF2-40B4-BE49-F238E27FC236}">
                <a16:creationId xmlns:a16="http://schemas.microsoft.com/office/drawing/2014/main" id="{420937FD-04B9-5F8D-861E-6DE8010AC21F}"/>
              </a:ext>
            </a:extLst>
          </p:cNvPr>
          <p:cNvPicPr>
            <a:picLocks noChangeAspect="1"/>
          </p:cNvPicPr>
          <p:nvPr/>
        </p:nvPicPr>
        <p:blipFill>
          <a:blip r:embed="rId3"/>
          <a:stretch>
            <a:fillRect/>
          </a:stretch>
        </p:blipFill>
        <p:spPr>
          <a:xfrm>
            <a:off x="838200" y="2259588"/>
            <a:ext cx="4655966" cy="1559414"/>
          </a:xfrm>
          <a:prstGeom prst="rect">
            <a:avLst/>
          </a:prstGeom>
        </p:spPr>
      </p:pic>
      <p:pic>
        <p:nvPicPr>
          <p:cNvPr id="6" name="図 5">
            <a:extLst>
              <a:ext uri="{FF2B5EF4-FFF2-40B4-BE49-F238E27FC236}">
                <a16:creationId xmlns:a16="http://schemas.microsoft.com/office/drawing/2014/main" id="{80CE3AB0-E6B7-DDB8-C563-FDA2EF324257}"/>
              </a:ext>
            </a:extLst>
          </p:cNvPr>
          <p:cNvPicPr>
            <a:picLocks noChangeAspect="1"/>
          </p:cNvPicPr>
          <p:nvPr/>
        </p:nvPicPr>
        <p:blipFill>
          <a:blip r:embed="rId4"/>
          <a:stretch>
            <a:fillRect/>
          </a:stretch>
        </p:blipFill>
        <p:spPr>
          <a:xfrm>
            <a:off x="5605669" y="2326787"/>
            <a:ext cx="5855908" cy="3322463"/>
          </a:xfrm>
          <a:prstGeom prst="rect">
            <a:avLst/>
          </a:prstGeom>
        </p:spPr>
      </p:pic>
      <p:pic>
        <p:nvPicPr>
          <p:cNvPr id="8" name="図 7">
            <a:extLst>
              <a:ext uri="{FF2B5EF4-FFF2-40B4-BE49-F238E27FC236}">
                <a16:creationId xmlns:a16="http://schemas.microsoft.com/office/drawing/2014/main" id="{E829A394-8E8A-4F17-B676-BCA0786AD5D7}"/>
              </a:ext>
            </a:extLst>
          </p:cNvPr>
          <p:cNvPicPr>
            <a:picLocks noChangeAspect="1"/>
          </p:cNvPicPr>
          <p:nvPr/>
        </p:nvPicPr>
        <p:blipFill>
          <a:blip r:embed="rId5"/>
          <a:stretch>
            <a:fillRect/>
          </a:stretch>
        </p:blipFill>
        <p:spPr>
          <a:xfrm>
            <a:off x="2071657" y="4822444"/>
            <a:ext cx="2888683" cy="1256146"/>
          </a:xfrm>
          <a:prstGeom prst="rect">
            <a:avLst/>
          </a:prstGeom>
        </p:spPr>
      </p:pic>
    </p:spTree>
    <p:extLst>
      <p:ext uri="{BB962C8B-B14F-4D97-AF65-F5344CB8AC3E}">
        <p14:creationId xmlns:p14="http://schemas.microsoft.com/office/powerpoint/2010/main" val="1954150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kumimoji="1" lang="en-US" altLang="ja-JP" dirty="0"/>
              <a:t>MCP</a:t>
            </a:r>
            <a:r>
              <a:rPr kumimoji="1" lang="ja-JP" altLang="en-US" dirty="0"/>
              <a:t>の将来</a:t>
            </a:r>
            <a:r>
              <a:rPr lang="ja-JP" altLang="en-US" dirty="0"/>
              <a:t>を考える１</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256146"/>
            <a:ext cx="10515600" cy="5236728"/>
          </a:xfrm>
        </p:spPr>
        <p:txBody>
          <a:bodyPr>
            <a:normAutofit/>
          </a:bodyPr>
          <a:lstStyle/>
          <a:p>
            <a:pPr>
              <a:buFontTx/>
              <a:buChar char="-"/>
            </a:pPr>
            <a:r>
              <a:rPr lang="en-US" altLang="ja-JP" sz="2400" dirty="0"/>
              <a:t>MCP</a:t>
            </a:r>
            <a:r>
              <a:rPr lang="ja-JP" altLang="en-US" sz="2400" dirty="0"/>
              <a:t>サーバーは、</a:t>
            </a:r>
            <a:r>
              <a:rPr lang="en-US" altLang="ja-JP" sz="2400" dirty="0"/>
              <a:t>AI </a:t>
            </a:r>
            <a:r>
              <a:rPr lang="ja-JP" altLang="en-US" sz="2400" dirty="0"/>
              <a:t>がシステムにアクセスする時の「接続のしかた」をルール化したものになりますが、</a:t>
            </a:r>
            <a:r>
              <a:rPr lang="en-US" altLang="ja-JP" sz="2400" dirty="0"/>
              <a:t>AI</a:t>
            </a:r>
            <a:r>
              <a:rPr lang="ja-JP" altLang="en-US" sz="2400" dirty="0"/>
              <a:t>でなくとも</a:t>
            </a:r>
            <a:r>
              <a:rPr lang="en-US" altLang="ja-JP" sz="2400" dirty="0"/>
              <a:t>MCP</a:t>
            </a:r>
            <a:r>
              <a:rPr lang="ja-JP" altLang="en-US" sz="2400" dirty="0"/>
              <a:t>にアクセス可能です。</a:t>
            </a:r>
            <a:endParaRPr lang="en-US" altLang="ja-JP" sz="2400" dirty="0"/>
          </a:p>
          <a:p>
            <a:pPr>
              <a:buFontTx/>
              <a:buChar char="-"/>
            </a:pPr>
            <a:r>
              <a:rPr lang="ja-JP" altLang="en-US" sz="2400" dirty="0"/>
              <a:t>すなわち非</a:t>
            </a:r>
            <a:r>
              <a:rPr lang="en-US" altLang="ja-JP" sz="2400" dirty="0"/>
              <a:t>AI</a:t>
            </a:r>
            <a:r>
              <a:rPr lang="ja-JP" altLang="en-US" sz="2400" dirty="0"/>
              <a:t>のシステム、例えば車載</a:t>
            </a:r>
            <a:r>
              <a:rPr lang="en-US" altLang="ja-JP" sz="2400" dirty="0"/>
              <a:t>HU</a:t>
            </a:r>
            <a:r>
              <a:rPr lang="ja-JP" altLang="en-US" sz="2400" dirty="0"/>
              <a:t>やその中の音声認識の対話システムからも利用することは可能ではあります。以下、その構成の一例です。</a:t>
            </a: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sp>
        <p:nvSpPr>
          <p:cNvPr id="4" name="正方形/長方形 3">
            <a:extLst>
              <a:ext uri="{FF2B5EF4-FFF2-40B4-BE49-F238E27FC236}">
                <a16:creationId xmlns:a16="http://schemas.microsoft.com/office/drawing/2014/main" id="{2AF630B1-33DA-9E7A-3316-C8FB8B865CFB}"/>
              </a:ext>
            </a:extLst>
          </p:cNvPr>
          <p:cNvSpPr/>
          <p:nvPr/>
        </p:nvSpPr>
        <p:spPr>
          <a:xfrm>
            <a:off x="7813812" y="3480360"/>
            <a:ext cx="3086101" cy="20734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dirty="0"/>
              <a:t>エアコン制御</a:t>
            </a:r>
          </a:p>
        </p:txBody>
      </p:sp>
      <p:sp>
        <p:nvSpPr>
          <p:cNvPr id="5" name="コンテンツ プレースホルダー 11">
            <a:extLst>
              <a:ext uri="{FF2B5EF4-FFF2-40B4-BE49-F238E27FC236}">
                <a16:creationId xmlns:a16="http://schemas.microsoft.com/office/drawing/2014/main" id="{1B173D04-7B43-7511-F9D4-DF6CDD6F385A}"/>
              </a:ext>
            </a:extLst>
          </p:cNvPr>
          <p:cNvSpPr txBox="1">
            <a:spLocks/>
          </p:cNvSpPr>
          <p:nvPr/>
        </p:nvSpPr>
        <p:spPr>
          <a:xfrm>
            <a:off x="728870" y="3608551"/>
            <a:ext cx="1716157" cy="63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200"/>
              <a:t>ユーザー</a:t>
            </a:r>
            <a:endParaRPr lang="en-US" altLang="ja-JP" sz="1200"/>
          </a:p>
          <a:p>
            <a:pPr algn="ctr">
              <a:buFontTx/>
              <a:buChar char="-"/>
            </a:pPr>
            <a:endParaRPr lang="en-US" altLang="ja-JP" sz="1200"/>
          </a:p>
          <a:p>
            <a:pPr marL="0" indent="0" algn="ctr">
              <a:buFont typeface="Arial" panose="020B0604020202020204" pitchFamily="34" charset="0"/>
              <a:buNone/>
            </a:pPr>
            <a:endParaRPr lang="en-US" altLang="ja-JP" sz="1200"/>
          </a:p>
          <a:p>
            <a:pPr algn="ctr">
              <a:buFontTx/>
              <a:buChar char="-"/>
            </a:pPr>
            <a:endParaRPr lang="en-US" altLang="ja-JP" sz="1200"/>
          </a:p>
          <a:p>
            <a:pPr algn="ctr">
              <a:buFontTx/>
              <a:buChar char="-"/>
            </a:pPr>
            <a:endParaRPr lang="en-US" altLang="ja-JP" sz="1200"/>
          </a:p>
          <a:p>
            <a:pPr algn="ctr">
              <a:buFontTx/>
              <a:buChar char="-"/>
            </a:pPr>
            <a:endParaRPr lang="en-US" altLang="ja-JP" sz="1200" dirty="0"/>
          </a:p>
        </p:txBody>
      </p:sp>
      <p:sp>
        <p:nvSpPr>
          <p:cNvPr id="6" name="正方形/長方形 5">
            <a:extLst>
              <a:ext uri="{FF2B5EF4-FFF2-40B4-BE49-F238E27FC236}">
                <a16:creationId xmlns:a16="http://schemas.microsoft.com/office/drawing/2014/main" id="{7967DB61-7E9B-758C-DE7C-C4160DE0F43E}"/>
              </a:ext>
            </a:extLst>
          </p:cNvPr>
          <p:cNvSpPr/>
          <p:nvPr/>
        </p:nvSpPr>
        <p:spPr>
          <a:xfrm>
            <a:off x="3474967" y="3500237"/>
            <a:ext cx="3086101" cy="205354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kumimoji="1" lang="ja-JP" altLang="en-US" b="1" dirty="0"/>
              <a:t>音認サービス</a:t>
            </a:r>
            <a:endParaRPr kumimoji="1" lang="en-US" altLang="ja-JP" b="1" dirty="0"/>
          </a:p>
          <a:p>
            <a:pPr algn="ctr"/>
            <a:r>
              <a:rPr kumimoji="1" lang="en-US" altLang="ja-JP" b="1" dirty="0"/>
              <a:t>(MCP</a:t>
            </a:r>
            <a:r>
              <a:rPr kumimoji="1" lang="ja-JP" altLang="en-US" b="1" dirty="0"/>
              <a:t>ホスト</a:t>
            </a:r>
            <a:r>
              <a:rPr kumimoji="1" lang="en-US" altLang="ja-JP" b="1" dirty="0"/>
              <a:t>)</a:t>
            </a:r>
            <a:endParaRPr kumimoji="1" lang="ja-JP" altLang="en-US" b="1" dirty="0"/>
          </a:p>
        </p:txBody>
      </p:sp>
      <p:sp>
        <p:nvSpPr>
          <p:cNvPr id="7" name="スマイル 6">
            <a:extLst>
              <a:ext uri="{FF2B5EF4-FFF2-40B4-BE49-F238E27FC236}">
                <a16:creationId xmlns:a16="http://schemas.microsoft.com/office/drawing/2014/main" id="{76479CD6-F090-5A52-A58E-B1A5238E7509}"/>
              </a:ext>
            </a:extLst>
          </p:cNvPr>
          <p:cNvSpPr/>
          <p:nvPr/>
        </p:nvSpPr>
        <p:spPr>
          <a:xfrm>
            <a:off x="1073427" y="2664333"/>
            <a:ext cx="964095" cy="944218"/>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4CFC097-E41A-C5ED-B057-EAC3134873EB}"/>
              </a:ext>
            </a:extLst>
          </p:cNvPr>
          <p:cNvSpPr/>
          <p:nvPr/>
        </p:nvSpPr>
        <p:spPr>
          <a:xfrm>
            <a:off x="4730613" y="4074169"/>
            <a:ext cx="1645754" cy="136318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t>MCP</a:t>
            </a:r>
            <a:r>
              <a:rPr lang="ja-JP" altLang="en-US" dirty="0"/>
              <a:t> </a:t>
            </a:r>
            <a:r>
              <a:rPr lang="en-US" altLang="ja-JP" dirty="0"/>
              <a:t>Client</a:t>
            </a:r>
            <a:endParaRPr kumimoji="1" lang="ja-JP" altLang="en-US" dirty="0"/>
          </a:p>
        </p:txBody>
      </p:sp>
      <p:sp>
        <p:nvSpPr>
          <p:cNvPr id="9" name="正方形/長方形 8">
            <a:extLst>
              <a:ext uri="{FF2B5EF4-FFF2-40B4-BE49-F238E27FC236}">
                <a16:creationId xmlns:a16="http://schemas.microsoft.com/office/drawing/2014/main" id="{FD4A562C-3D1F-3491-5D19-AA59888B0112}"/>
              </a:ext>
            </a:extLst>
          </p:cNvPr>
          <p:cNvSpPr/>
          <p:nvPr/>
        </p:nvSpPr>
        <p:spPr>
          <a:xfrm>
            <a:off x="8075956" y="4074169"/>
            <a:ext cx="1766680" cy="13631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US" altLang="ja-JP" dirty="0"/>
              <a:t>MCP</a:t>
            </a:r>
            <a:r>
              <a:rPr lang="ja-JP" altLang="en-US" dirty="0"/>
              <a:t> </a:t>
            </a:r>
            <a:r>
              <a:rPr lang="en-US" altLang="ja-JP" dirty="0"/>
              <a:t>Server</a:t>
            </a:r>
            <a:endParaRPr kumimoji="1" lang="ja-JP" altLang="en-US" dirty="0"/>
          </a:p>
        </p:txBody>
      </p:sp>
      <p:cxnSp>
        <p:nvCxnSpPr>
          <p:cNvPr id="10" name="直線矢印コネクタ 9">
            <a:extLst>
              <a:ext uri="{FF2B5EF4-FFF2-40B4-BE49-F238E27FC236}">
                <a16:creationId xmlns:a16="http://schemas.microsoft.com/office/drawing/2014/main" id="{88517C5E-3A33-9BDF-6210-D02A2EFAD461}"/>
              </a:ext>
            </a:extLst>
          </p:cNvPr>
          <p:cNvCxnSpPr>
            <a:cxnSpLocks/>
          </p:cNvCxnSpPr>
          <p:nvPr/>
        </p:nvCxnSpPr>
        <p:spPr>
          <a:xfrm>
            <a:off x="2196548" y="3136442"/>
            <a:ext cx="1302026" cy="47210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1" name="直線矢印コネクタ 10">
            <a:extLst>
              <a:ext uri="{FF2B5EF4-FFF2-40B4-BE49-F238E27FC236}">
                <a16:creationId xmlns:a16="http://schemas.microsoft.com/office/drawing/2014/main" id="{02A9C042-8C6A-A643-1940-CD2565F4990E}"/>
              </a:ext>
            </a:extLst>
          </p:cNvPr>
          <p:cNvCxnSpPr>
            <a:cxnSpLocks/>
          </p:cNvCxnSpPr>
          <p:nvPr/>
        </p:nvCxnSpPr>
        <p:spPr>
          <a:xfrm>
            <a:off x="6305964" y="4253582"/>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3" name="コンテンツ プレースホルダー 11">
            <a:extLst>
              <a:ext uri="{FF2B5EF4-FFF2-40B4-BE49-F238E27FC236}">
                <a16:creationId xmlns:a16="http://schemas.microsoft.com/office/drawing/2014/main" id="{A5B4C14A-B501-CEFA-4B6C-794DA30D8DAA}"/>
              </a:ext>
            </a:extLst>
          </p:cNvPr>
          <p:cNvSpPr txBox="1">
            <a:spLocks/>
          </p:cNvSpPr>
          <p:nvPr/>
        </p:nvSpPr>
        <p:spPr>
          <a:xfrm>
            <a:off x="2113722" y="2864133"/>
            <a:ext cx="1716157"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1.</a:t>
            </a:r>
            <a:r>
              <a:rPr lang="ja-JP" altLang="en-US" sz="1200" dirty="0"/>
              <a:t>「かなり寒いわー。</a:t>
            </a:r>
            <a:br>
              <a:rPr lang="en-US" altLang="ja-JP" sz="1200" dirty="0"/>
            </a:br>
            <a:r>
              <a:rPr lang="ja-JP" altLang="en-US" sz="1200" dirty="0"/>
              <a:t>温かくして。」</a:t>
            </a:r>
            <a:endParaRPr lang="en-US" altLang="ja-JP" sz="1200" dirty="0"/>
          </a:p>
          <a:p>
            <a:pPr marL="0" indent="0" algn="ctr">
              <a:buFont typeface="Arial" panose="020B0604020202020204" pitchFamily="34" charset="0"/>
              <a:buNone/>
            </a:pPr>
            <a:endParaRPr lang="en-US" altLang="ja-JP" sz="1200" dirty="0"/>
          </a:p>
          <a:p>
            <a:pPr algn="ctr">
              <a:buFontTx/>
              <a:buChar char="-"/>
            </a:pPr>
            <a:endParaRPr lang="en-US" altLang="ja-JP" sz="1200" dirty="0"/>
          </a:p>
          <a:p>
            <a:pPr algn="ctr">
              <a:buFontTx/>
              <a:buChar char="-"/>
            </a:pPr>
            <a:endParaRPr lang="en-US" altLang="ja-JP" sz="1200" dirty="0"/>
          </a:p>
          <a:p>
            <a:pPr algn="ctr">
              <a:buFontTx/>
              <a:buChar char="-"/>
            </a:pPr>
            <a:endParaRPr lang="en-US" altLang="ja-JP" sz="1200" dirty="0"/>
          </a:p>
        </p:txBody>
      </p:sp>
      <p:sp>
        <p:nvSpPr>
          <p:cNvPr id="14" name="コンテンツ プレースホルダー 11">
            <a:extLst>
              <a:ext uri="{FF2B5EF4-FFF2-40B4-BE49-F238E27FC236}">
                <a16:creationId xmlns:a16="http://schemas.microsoft.com/office/drawing/2014/main" id="{8206178E-DF4E-F1D6-D0A0-ED79FE0B30E2}"/>
              </a:ext>
            </a:extLst>
          </p:cNvPr>
          <p:cNvSpPr txBox="1">
            <a:spLocks/>
          </p:cNvSpPr>
          <p:nvPr/>
        </p:nvSpPr>
        <p:spPr>
          <a:xfrm>
            <a:off x="6584675" y="4120925"/>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2. </a:t>
            </a:r>
            <a:r>
              <a:rPr lang="ja-JP" altLang="en-US" sz="1200" dirty="0"/>
              <a:t>現在温度取得</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15" name="直線矢印コネクタ 14">
            <a:extLst>
              <a:ext uri="{FF2B5EF4-FFF2-40B4-BE49-F238E27FC236}">
                <a16:creationId xmlns:a16="http://schemas.microsoft.com/office/drawing/2014/main" id="{D797A4DD-E7AE-FFBC-9BA1-93836F7E5B44}"/>
              </a:ext>
            </a:extLst>
          </p:cNvPr>
          <p:cNvCxnSpPr>
            <a:cxnSpLocks/>
          </p:cNvCxnSpPr>
          <p:nvPr/>
        </p:nvCxnSpPr>
        <p:spPr>
          <a:xfrm flipH="1">
            <a:off x="6383407" y="4410579"/>
            <a:ext cx="169254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6" name="コンテンツ プレースホルダー 11">
            <a:extLst>
              <a:ext uri="{FF2B5EF4-FFF2-40B4-BE49-F238E27FC236}">
                <a16:creationId xmlns:a16="http://schemas.microsoft.com/office/drawing/2014/main" id="{A2488401-C700-B4EC-6EEE-6B804110CCF7}"/>
              </a:ext>
            </a:extLst>
          </p:cNvPr>
          <p:cNvSpPr txBox="1">
            <a:spLocks/>
          </p:cNvSpPr>
          <p:nvPr/>
        </p:nvSpPr>
        <p:spPr>
          <a:xfrm>
            <a:off x="6577841" y="4253582"/>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10</a:t>
            </a:r>
            <a:r>
              <a:rPr lang="ja-JP" altLang="en-US" sz="1200" dirty="0"/>
              <a:t>度</a:t>
            </a:r>
            <a:endParaRPr lang="en-US" altLang="ja-JP" sz="1200" dirty="0"/>
          </a:p>
          <a:p>
            <a:pPr algn="ctr">
              <a:buFontTx/>
              <a:buChar char="-"/>
            </a:pPr>
            <a:endParaRPr lang="en-US" altLang="ja-JP" sz="1200" dirty="0"/>
          </a:p>
        </p:txBody>
      </p:sp>
      <p:cxnSp>
        <p:nvCxnSpPr>
          <p:cNvPr id="17" name="直線矢印コネクタ 16">
            <a:extLst>
              <a:ext uri="{FF2B5EF4-FFF2-40B4-BE49-F238E27FC236}">
                <a16:creationId xmlns:a16="http://schemas.microsoft.com/office/drawing/2014/main" id="{6F0BC268-DA63-8962-38DB-BAB5572B3D6D}"/>
              </a:ext>
            </a:extLst>
          </p:cNvPr>
          <p:cNvCxnSpPr>
            <a:cxnSpLocks/>
          </p:cNvCxnSpPr>
          <p:nvPr/>
        </p:nvCxnSpPr>
        <p:spPr>
          <a:xfrm>
            <a:off x="6305964" y="4797189"/>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8" name="コンテンツ プレースホルダー 11">
            <a:extLst>
              <a:ext uri="{FF2B5EF4-FFF2-40B4-BE49-F238E27FC236}">
                <a16:creationId xmlns:a16="http://schemas.microsoft.com/office/drawing/2014/main" id="{F867B5CB-7F27-DE52-B3AC-230C60D6C63C}"/>
              </a:ext>
            </a:extLst>
          </p:cNvPr>
          <p:cNvSpPr txBox="1">
            <a:spLocks/>
          </p:cNvSpPr>
          <p:nvPr/>
        </p:nvSpPr>
        <p:spPr>
          <a:xfrm>
            <a:off x="6584675" y="4525386"/>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3. </a:t>
            </a:r>
            <a:r>
              <a:rPr lang="ja-JP" altLang="en-US" sz="1200" dirty="0"/>
              <a:t>最大温度取得</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19" name="直線矢印コネクタ 18">
            <a:extLst>
              <a:ext uri="{FF2B5EF4-FFF2-40B4-BE49-F238E27FC236}">
                <a16:creationId xmlns:a16="http://schemas.microsoft.com/office/drawing/2014/main" id="{0FF4A5A6-6BCB-A282-B9A1-8466D35F2C5C}"/>
              </a:ext>
            </a:extLst>
          </p:cNvPr>
          <p:cNvCxnSpPr>
            <a:cxnSpLocks/>
          </p:cNvCxnSpPr>
          <p:nvPr/>
        </p:nvCxnSpPr>
        <p:spPr>
          <a:xfrm flipH="1">
            <a:off x="6383407" y="4954186"/>
            <a:ext cx="169254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0" name="コンテンツ プレースホルダー 11">
            <a:extLst>
              <a:ext uri="{FF2B5EF4-FFF2-40B4-BE49-F238E27FC236}">
                <a16:creationId xmlns:a16="http://schemas.microsoft.com/office/drawing/2014/main" id="{6D1FDD5D-331F-E92C-7DF4-9E47E7998E05}"/>
              </a:ext>
            </a:extLst>
          </p:cNvPr>
          <p:cNvSpPr txBox="1">
            <a:spLocks/>
          </p:cNvSpPr>
          <p:nvPr/>
        </p:nvSpPr>
        <p:spPr>
          <a:xfrm>
            <a:off x="6577841" y="4797189"/>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30</a:t>
            </a:r>
            <a:r>
              <a:rPr lang="ja-JP" altLang="en-US" sz="1200" dirty="0"/>
              <a:t>度</a:t>
            </a:r>
            <a:endParaRPr lang="en-US" altLang="ja-JP" sz="1200" dirty="0"/>
          </a:p>
          <a:p>
            <a:pPr algn="ctr">
              <a:buFontTx/>
              <a:buChar char="-"/>
            </a:pPr>
            <a:endParaRPr lang="en-US" altLang="ja-JP" sz="1200" dirty="0"/>
          </a:p>
        </p:txBody>
      </p:sp>
      <p:cxnSp>
        <p:nvCxnSpPr>
          <p:cNvPr id="21" name="直線矢印コネクタ 20">
            <a:extLst>
              <a:ext uri="{FF2B5EF4-FFF2-40B4-BE49-F238E27FC236}">
                <a16:creationId xmlns:a16="http://schemas.microsoft.com/office/drawing/2014/main" id="{6E9007E2-4FDF-87C5-5B04-9CC36BE8B12D}"/>
              </a:ext>
            </a:extLst>
          </p:cNvPr>
          <p:cNvCxnSpPr>
            <a:cxnSpLocks/>
          </p:cNvCxnSpPr>
          <p:nvPr/>
        </p:nvCxnSpPr>
        <p:spPr>
          <a:xfrm>
            <a:off x="6305964" y="5281975"/>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2" name="コンテンツ プレースホルダー 11">
            <a:extLst>
              <a:ext uri="{FF2B5EF4-FFF2-40B4-BE49-F238E27FC236}">
                <a16:creationId xmlns:a16="http://schemas.microsoft.com/office/drawing/2014/main" id="{FA09F6E0-5083-4EE0-2F00-DF0C2ABEEA86}"/>
              </a:ext>
            </a:extLst>
          </p:cNvPr>
          <p:cNvSpPr txBox="1">
            <a:spLocks/>
          </p:cNvSpPr>
          <p:nvPr/>
        </p:nvSpPr>
        <p:spPr>
          <a:xfrm>
            <a:off x="6584675" y="5010172"/>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5. </a:t>
            </a:r>
            <a:r>
              <a:rPr lang="ja-JP" altLang="en-US" sz="1200" dirty="0"/>
              <a:t>温度設定</a:t>
            </a:r>
            <a:endParaRPr lang="en-US" altLang="ja-JP" sz="1200" dirty="0"/>
          </a:p>
          <a:p>
            <a:pPr algn="ctr">
              <a:buFontTx/>
              <a:buChar char="-"/>
            </a:pPr>
            <a:endParaRPr lang="en-US" altLang="ja-JP" sz="1200" dirty="0"/>
          </a:p>
          <a:p>
            <a:pPr algn="ctr">
              <a:buFontTx/>
              <a:buChar char="-"/>
            </a:pPr>
            <a:endParaRPr lang="en-US" altLang="ja-JP" sz="1200" dirty="0"/>
          </a:p>
        </p:txBody>
      </p:sp>
      <p:sp>
        <p:nvSpPr>
          <p:cNvPr id="23" name="コンテンツ プレースホルダー 11">
            <a:extLst>
              <a:ext uri="{FF2B5EF4-FFF2-40B4-BE49-F238E27FC236}">
                <a16:creationId xmlns:a16="http://schemas.microsoft.com/office/drawing/2014/main" id="{48630DFA-7494-14A6-D47A-6C215FE177A3}"/>
              </a:ext>
            </a:extLst>
          </p:cNvPr>
          <p:cNvSpPr txBox="1">
            <a:spLocks/>
          </p:cNvSpPr>
          <p:nvPr/>
        </p:nvSpPr>
        <p:spPr>
          <a:xfrm>
            <a:off x="6577841" y="5281975"/>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20</a:t>
            </a:r>
            <a:r>
              <a:rPr lang="ja-JP" altLang="en-US" sz="1200" dirty="0"/>
              <a:t>度</a:t>
            </a:r>
            <a:endParaRPr lang="en-US" altLang="ja-JP" sz="1200" dirty="0"/>
          </a:p>
          <a:p>
            <a:pPr algn="ctr">
              <a:buFontTx/>
              <a:buChar char="-"/>
            </a:pPr>
            <a:endParaRPr lang="en-US" altLang="ja-JP" sz="1200" dirty="0"/>
          </a:p>
        </p:txBody>
      </p:sp>
      <p:sp>
        <p:nvSpPr>
          <p:cNvPr id="24" name="コンテンツ プレースホルダー 11">
            <a:extLst>
              <a:ext uri="{FF2B5EF4-FFF2-40B4-BE49-F238E27FC236}">
                <a16:creationId xmlns:a16="http://schemas.microsoft.com/office/drawing/2014/main" id="{64170FC8-8434-86EA-5F76-2E868883087A}"/>
              </a:ext>
            </a:extLst>
          </p:cNvPr>
          <p:cNvSpPr txBox="1">
            <a:spLocks/>
          </p:cNvSpPr>
          <p:nvPr/>
        </p:nvSpPr>
        <p:spPr>
          <a:xfrm>
            <a:off x="1692965" y="3884870"/>
            <a:ext cx="1716157" cy="4721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4.</a:t>
            </a:r>
            <a:r>
              <a:rPr lang="ja-JP" altLang="en-US" sz="1200" dirty="0"/>
              <a:t>「確かに寒いっすねー</a:t>
            </a:r>
            <a:r>
              <a:rPr lang="en-US" altLang="ja-JP" sz="1200" dirty="0"/>
              <a:t>20</a:t>
            </a:r>
            <a:r>
              <a:rPr lang="ja-JP" altLang="en-US" sz="1200" dirty="0"/>
              <a:t>度に設定しますわ」</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25" name="直線矢印コネクタ 24">
            <a:extLst>
              <a:ext uri="{FF2B5EF4-FFF2-40B4-BE49-F238E27FC236}">
                <a16:creationId xmlns:a16="http://schemas.microsoft.com/office/drawing/2014/main" id="{F79E468E-17EE-CBE5-ABA7-70141E32E403}"/>
              </a:ext>
            </a:extLst>
          </p:cNvPr>
          <p:cNvCxnSpPr>
            <a:cxnSpLocks/>
          </p:cNvCxnSpPr>
          <p:nvPr/>
        </p:nvCxnSpPr>
        <p:spPr>
          <a:xfrm flipH="1" flipV="1">
            <a:off x="2037522" y="3336243"/>
            <a:ext cx="1461052" cy="56743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914960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kumimoji="1" lang="en-US" altLang="ja-JP" dirty="0"/>
              <a:t>MCP</a:t>
            </a:r>
            <a:r>
              <a:rPr kumimoji="1" lang="ja-JP" altLang="en-US" dirty="0"/>
              <a:t>の将来</a:t>
            </a:r>
            <a:r>
              <a:rPr lang="ja-JP" altLang="en-US" dirty="0"/>
              <a:t>を考える２</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027546"/>
            <a:ext cx="10515600" cy="5236728"/>
          </a:xfrm>
        </p:spPr>
        <p:txBody>
          <a:bodyPr>
            <a:normAutofit/>
          </a:bodyPr>
          <a:lstStyle/>
          <a:p>
            <a:pPr>
              <a:buFontTx/>
              <a:buChar char="-"/>
            </a:pPr>
            <a:r>
              <a:rPr lang="ja-JP" altLang="en-US" sz="2400" dirty="0"/>
              <a:t>また、先ほどの例とは逆に、音認と</a:t>
            </a:r>
            <a:r>
              <a:rPr lang="en-US" altLang="ja-JP" sz="2400" dirty="0"/>
              <a:t>TTS</a:t>
            </a:r>
            <a:r>
              <a:rPr lang="ja-JP" altLang="en-US" sz="2400" dirty="0"/>
              <a:t>それぞれを</a:t>
            </a:r>
            <a:r>
              <a:rPr lang="en-US" altLang="ja-JP" sz="2400" dirty="0"/>
              <a:t>MCP Server</a:t>
            </a:r>
            <a:r>
              <a:rPr lang="ja-JP" altLang="en-US" sz="2400" dirty="0"/>
              <a:t>として、それを</a:t>
            </a:r>
            <a:r>
              <a:rPr lang="en-US" altLang="ja-JP" sz="2400" dirty="0"/>
              <a:t>AI</a:t>
            </a:r>
            <a:r>
              <a:rPr lang="ja-JP" altLang="en-US" sz="2400" dirty="0"/>
              <a:t>エージェントから連携させて動かすこともできそうです。</a:t>
            </a: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sp>
        <p:nvSpPr>
          <p:cNvPr id="4" name="正方形/長方形 3">
            <a:extLst>
              <a:ext uri="{FF2B5EF4-FFF2-40B4-BE49-F238E27FC236}">
                <a16:creationId xmlns:a16="http://schemas.microsoft.com/office/drawing/2014/main" id="{2AF630B1-33DA-9E7A-3316-C8FB8B865CFB}"/>
              </a:ext>
            </a:extLst>
          </p:cNvPr>
          <p:cNvSpPr/>
          <p:nvPr/>
        </p:nvSpPr>
        <p:spPr>
          <a:xfrm>
            <a:off x="5338348" y="1697774"/>
            <a:ext cx="3086101" cy="20734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dirty="0"/>
              <a:t>エアコン制御</a:t>
            </a:r>
          </a:p>
        </p:txBody>
      </p:sp>
      <p:sp>
        <p:nvSpPr>
          <p:cNvPr id="5" name="コンテンツ プレースホルダー 11">
            <a:extLst>
              <a:ext uri="{FF2B5EF4-FFF2-40B4-BE49-F238E27FC236}">
                <a16:creationId xmlns:a16="http://schemas.microsoft.com/office/drawing/2014/main" id="{1B173D04-7B43-7511-F9D4-DF6CDD6F385A}"/>
              </a:ext>
            </a:extLst>
          </p:cNvPr>
          <p:cNvSpPr txBox="1">
            <a:spLocks/>
          </p:cNvSpPr>
          <p:nvPr/>
        </p:nvSpPr>
        <p:spPr>
          <a:xfrm>
            <a:off x="9499427" y="4482894"/>
            <a:ext cx="1716157" cy="63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200" dirty="0"/>
              <a:t>ユーザー</a:t>
            </a:r>
            <a:endParaRPr lang="en-US" altLang="ja-JP" sz="1200" dirty="0"/>
          </a:p>
          <a:p>
            <a:pPr algn="ctr">
              <a:buFontTx/>
              <a:buChar char="-"/>
            </a:pPr>
            <a:endParaRPr lang="en-US" altLang="ja-JP" sz="1200" dirty="0"/>
          </a:p>
          <a:p>
            <a:pPr marL="0" indent="0" algn="ctr">
              <a:buFont typeface="Arial" panose="020B0604020202020204" pitchFamily="34" charset="0"/>
              <a:buNone/>
            </a:pPr>
            <a:endParaRPr lang="en-US" altLang="ja-JP" sz="1200" dirty="0"/>
          </a:p>
          <a:p>
            <a:pPr algn="ctr">
              <a:buFontTx/>
              <a:buChar char="-"/>
            </a:pPr>
            <a:endParaRPr lang="en-US" altLang="ja-JP" sz="1200" dirty="0"/>
          </a:p>
          <a:p>
            <a:pPr algn="ctr">
              <a:buFontTx/>
              <a:buChar char="-"/>
            </a:pPr>
            <a:endParaRPr lang="en-US" altLang="ja-JP" sz="1200" dirty="0"/>
          </a:p>
          <a:p>
            <a:pPr algn="ctr">
              <a:buFontTx/>
              <a:buChar char="-"/>
            </a:pPr>
            <a:endParaRPr lang="en-US" altLang="ja-JP" sz="1200" dirty="0"/>
          </a:p>
        </p:txBody>
      </p:sp>
      <p:sp>
        <p:nvSpPr>
          <p:cNvPr id="6" name="正方形/長方形 5">
            <a:extLst>
              <a:ext uri="{FF2B5EF4-FFF2-40B4-BE49-F238E27FC236}">
                <a16:creationId xmlns:a16="http://schemas.microsoft.com/office/drawing/2014/main" id="{7967DB61-7E9B-758C-DE7C-C4160DE0F43E}"/>
              </a:ext>
            </a:extLst>
          </p:cNvPr>
          <p:cNvSpPr/>
          <p:nvPr/>
        </p:nvSpPr>
        <p:spPr>
          <a:xfrm>
            <a:off x="999503" y="1717651"/>
            <a:ext cx="3086101" cy="389902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kumimoji="1" lang="en-US" altLang="ja-JP" b="1" dirty="0"/>
              <a:t>AI</a:t>
            </a:r>
            <a:r>
              <a:rPr kumimoji="1" lang="ja-JP" altLang="en-US" b="1" dirty="0"/>
              <a:t>エージェント</a:t>
            </a:r>
            <a:endParaRPr kumimoji="1" lang="en-US" altLang="ja-JP" b="1" dirty="0"/>
          </a:p>
          <a:p>
            <a:pPr algn="ctr"/>
            <a:r>
              <a:rPr kumimoji="1" lang="en-US" altLang="ja-JP" b="1" dirty="0"/>
              <a:t>(MCP</a:t>
            </a:r>
            <a:r>
              <a:rPr kumimoji="1" lang="ja-JP" altLang="en-US" b="1" dirty="0"/>
              <a:t>ホスト</a:t>
            </a:r>
            <a:r>
              <a:rPr kumimoji="1" lang="en-US" altLang="ja-JP" b="1" dirty="0"/>
              <a:t>)</a:t>
            </a:r>
            <a:endParaRPr kumimoji="1" lang="ja-JP" altLang="en-US" b="1" dirty="0"/>
          </a:p>
        </p:txBody>
      </p:sp>
      <p:sp>
        <p:nvSpPr>
          <p:cNvPr id="7" name="スマイル 6">
            <a:extLst>
              <a:ext uri="{FF2B5EF4-FFF2-40B4-BE49-F238E27FC236}">
                <a16:creationId xmlns:a16="http://schemas.microsoft.com/office/drawing/2014/main" id="{76479CD6-F090-5A52-A58E-B1A5238E7509}"/>
              </a:ext>
            </a:extLst>
          </p:cNvPr>
          <p:cNvSpPr/>
          <p:nvPr/>
        </p:nvSpPr>
        <p:spPr>
          <a:xfrm>
            <a:off x="9919461" y="3490062"/>
            <a:ext cx="964095" cy="944218"/>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24CFC097-E41A-C5ED-B057-EAC3134873EB}"/>
              </a:ext>
            </a:extLst>
          </p:cNvPr>
          <p:cNvSpPr/>
          <p:nvPr/>
        </p:nvSpPr>
        <p:spPr>
          <a:xfrm>
            <a:off x="2255149" y="2291583"/>
            <a:ext cx="1645754" cy="136318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t>MCP</a:t>
            </a:r>
            <a:r>
              <a:rPr lang="ja-JP" altLang="en-US" dirty="0"/>
              <a:t> </a:t>
            </a:r>
            <a:r>
              <a:rPr lang="en-US" altLang="ja-JP" dirty="0"/>
              <a:t>Client</a:t>
            </a:r>
            <a:endParaRPr kumimoji="1" lang="ja-JP" altLang="en-US" dirty="0"/>
          </a:p>
        </p:txBody>
      </p:sp>
      <p:sp>
        <p:nvSpPr>
          <p:cNvPr id="9" name="正方形/長方形 8">
            <a:extLst>
              <a:ext uri="{FF2B5EF4-FFF2-40B4-BE49-F238E27FC236}">
                <a16:creationId xmlns:a16="http://schemas.microsoft.com/office/drawing/2014/main" id="{FD4A562C-3D1F-3491-5D19-AA59888B0112}"/>
              </a:ext>
            </a:extLst>
          </p:cNvPr>
          <p:cNvSpPr/>
          <p:nvPr/>
        </p:nvSpPr>
        <p:spPr>
          <a:xfrm>
            <a:off x="5600492" y="2291583"/>
            <a:ext cx="2208764" cy="13631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US" altLang="ja-JP" dirty="0"/>
              <a:t>MCP</a:t>
            </a:r>
            <a:r>
              <a:rPr lang="ja-JP" altLang="en-US" dirty="0"/>
              <a:t> </a:t>
            </a:r>
            <a:r>
              <a:rPr lang="en-US" altLang="ja-JP" dirty="0"/>
              <a:t>Server</a:t>
            </a:r>
            <a:endParaRPr kumimoji="1" lang="ja-JP" altLang="en-US" dirty="0"/>
          </a:p>
        </p:txBody>
      </p:sp>
      <p:cxnSp>
        <p:nvCxnSpPr>
          <p:cNvPr id="10" name="直線矢印コネクタ 9">
            <a:extLst>
              <a:ext uri="{FF2B5EF4-FFF2-40B4-BE49-F238E27FC236}">
                <a16:creationId xmlns:a16="http://schemas.microsoft.com/office/drawing/2014/main" id="{88517C5E-3A33-9BDF-6210-D02A2EFAD461}"/>
              </a:ext>
            </a:extLst>
          </p:cNvPr>
          <p:cNvCxnSpPr>
            <a:cxnSpLocks/>
            <a:stCxn id="34" idx="3"/>
          </p:cNvCxnSpPr>
          <p:nvPr/>
        </p:nvCxnSpPr>
        <p:spPr>
          <a:xfrm flipV="1">
            <a:off x="8424449" y="4229604"/>
            <a:ext cx="1512402" cy="101368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1" name="直線矢印コネクタ 10">
            <a:extLst>
              <a:ext uri="{FF2B5EF4-FFF2-40B4-BE49-F238E27FC236}">
                <a16:creationId xmlns:a16="http://schemas.microsoft.com/office/drawing/2014/main" id="{02A9C042-8C6A-A643-1940-CD2565F4990E}"/>
              </a:ext>
            </a:extLst>
          </p:cNvPr>
          <p:cNvCxnSpPr>
            <a:cxnSpLocks/>
          </p:cNvCxnSpPr>
          <p:nvPr/>
        </p:nvCxnSpPr>
        <p:spPr>
          <a:xfrm>
            <a:off x="3830500" y="2470996"/>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3" name="コンテンツ プレースホルダー 11">
            <a:extLst>
              <a:ext uri="{FF2B5EF4-FFF2-40B4-BE49-F238E27FC236}">
                <a16:creationId xmlns:a16="http://schemas.microsoft.com/office/drawing/2014/main" id="{A5B4C14A-B501-CEFA-4B6C-794DA30D8DAA}"/>
              </a:ext>
            </a:extLst>
          </p:cNvPr>
          <p:cNvSpPr txBox="1">
            <a:spLocks/>
          </p:cNvSpPr>
          <p:nvPr/>
        </p:nvSpPr>
        <p:spPr>
          <a:xfrm>
            <a:off x="8424449" y="3659680"/>
            <a:ext cx="1716157"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1.</a:t>
            </a:r>
            <a:r>
              <a:rPr lang="ja-JP" altLang="en-US" sz="1200" dirty="0"/>
              <a:t>「かなり寒いわー。</a:t>
            </a:r>
            <a:br>
              <a:rPr lang="en-US" altLang="ja-JP" sz="1200" dirty="0"/>
            </a:br>
            <a:r>
              <a:rPr lang="ja-JP" altLang="en-US" sz="1200" dirty="0"/>
              <a:t>温かくして。」</a:t>
            </a:r>
            <a:endParaRPr lang="en-US" altLang="ja-JP" sz="1200" dirty="0"/>
          </a:p>
          <a:p>
            <a:pPr marL="0" indent="0" algn="ctr">
              <a:buFont typeface="Arial" panose="020B0604020202020204" pitchFamily="34" charset="0"/>
              <a:buNone/>
            </a:pPr>
            <a:endParaRPr lang="en-US" altLang="ja-JP" sz="1200" dirty="0"/>
          </a:p>
          <a:p>
            <a:pPr algn="ctr">
              <a:buFontTx/>
              <a:buChar char="-"/>
            </a:pPr>
            <a:endParaRPr lang="en-US" altLang="ja-JP" sz="1200" dirty="0"/>
          </a:p>
          <a:p>
            <a:pPr algn="ctr">
              <a:buFontTx/>
              <a:buChar char="-"/>
            </a:pPr>
            <a:endParaRPr lang="en-US" altLang="ja-JP" sz="1200" dirty="0"/>
          </a:p>
          <a:p>
            <a:pPr algn="ctr">
              <a:buFontTx/>
              <a:buChar char="-"/>
            </a:pPr>
            <a:endParaRPr lang="en-US" altLang="ja-JP" sz="1200" dirty="0"/>
          </a:p>
        </p:txBody>
      </p:sp>
      <p:sp>
        <p:nvSpPr>
          <p:cNvPr id="14" name="コンテンツ プレースホルダー 11">
            <a:extLst>
              <a:ext uri="{FF2B5EF4-FFF2-40B4-BE49-F238E27FC236}">
                <a16:creationId xmlns:a16="http://schemas.microsoft.com/office/drawing/2014/main" id="{8206178E-DF4E-F1D6-D0A0-ED79FE0B30E2}"/>
              </a:ext>
            </a:extLst>
          </p:cNvPr>
          <p:cNvSpPr txBox="1">
            <a:spLocks/>
          </p:cNvSpPr>
          <p:nvPr/>
        </p:nvSpPr>
        <p:spPr>
          <a:xfrm>
            <a:off x="4109211" y="2338339"/>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3. </a:t>
            </a:r>
            <a:r>
              <a:rPr lang="ja-JP" altLang="en-US" sz="1200" dirty="0"/>
              <a:t>現在温度取得</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15" name="直線矢印コネクタ 14">
            <a:extLst>
              <a:ext uri="{FF2B5EF4-FFF2-40B4-BE49-F238E27FC236}">
                <a16:creationId xmlns:a16="http://schemas.microsoft.com/office/drawing/2014/main" id="{D797A4DD-E7AE-FFBC-9BA1-93836F7E5B44}"/>
              </a:ext>
            </a:extLst>
          </p:cNvPr>
          <p:cNvCxnSpPr>
            <a:cxnSpLocks/>
          </p:cNvCxnSpPr>
          <p:nvPr/>
        </p:nvCxnSpPr>
        <p:spPr>
          <a:xfrm flipH="1">
            <a:off x="3907943" y="2627993"/>
            <a:ext cx="169254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6" name="コンテンツ プレースホルダー 11">
            <a:extLst>
              <a:ext uri="{FF2B5EF4-FFF2-40B4-BE49-F238E27FC236}">
                <a16:creationId xmlns:a16="http://schemas.microsoft.com/office/drawing/2014/main" id="{A2488401-C700-B4EC-6EEE-6B804110CCF7}"/>
              </a:ext>
            </a:extLst>
          </p:cNvPr>
          <p:cNvSpPr txBox="1">
            <a:spLocks/>
          </p:cNvSpPr>
          <p:nvPr/>
        </p:nvSpPr>
        <p:spPr>
          <a:xfrm>
            <a:off x="4102377" y="2470996"/>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10</a:t>
            </a:r>
            <a:r>
              <a:rPr lang="ja-JP" altLang="en-US" sz="1200" dirty="0"/>
              <a:t>度</a:t>
            </a:r>
            <a:endParaRPr lang="en-US" altLang="ja-JP" sz="1200" dirty="0"/>
          </a:p>
          <a:p>
            <a:pPr algn="ctr">
              <a:buFontTx/>
              <a:buChar char="-"/>
            </a:pPr>
            <a:endParaRPr lang="en-US" altLang="ja-JP" sz="1200" dirty="0"/>
          </a:p>
        </p:txBody>
      </p:sp>
      <p:cxnSp>
        <p:nvCxnSpPr>
          <p:cNvPr id="17" name="直線矢印コネクタ 16">
            <a:extLst>
              <a:ext uri="{FF2B5EF4-FFF2-40B4-BE49-F238E27FC236}">
                <a16:creationId xmlns:a16="http://schemas.microsoft.com/office/drawing/2014/main" id="{6F0BC268-DA63-8962-38DB-BAB5572B3D6D}"/>
              </a:ext>
            </a:extLst>
          </p:cNvPr>
          <p:cNvCxnSpPr>
            <a:cxnSpLocks/>
          </p:cNvCxnSpPr>
          <p:nvPr/>
        </p:nvCxnSpPr>
        <p:spPr>
          <a:xfrm>
            <a:off x="3830500" y="3014603"/>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8" name="コンテンツ プレースホルダー 11">
            <a:extLst>
              <a:ext uri="{FF2B5EF4-FFF2-40B4-BE49-F238E27FC236}">
                <a16:creationId xmlns:a16="http://schemas.microsoft.com/office/drawing/2014/main" id="{F867B5CB-7F27-DE52-B3AC-230C60D6C63C}"/>
              </a:ext>
            </a:extLst>
          </p:cNvPr>
          <p:cNvSpPr txBox="1">
            <a:spLocks/>
          </p:cNvSpPr>
          <p:nvPr/>
        </p:nvSpPr>
        <p:spPr>
          <a:xfrm>
            <a:off x="4109211" y="2742800"/>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4. </a:t>
            </a:r>
            <a:r>
              <a:rPr lang="ja-JP" altLang="en-US" sz="1200" dirty="0"/>
              <a:t>最大温度取得</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19" name="直線矢印コネクタ 18">
            <a:extLst>
              <a:ext uri="{FF2B5EF4-FFF2-40B4-BE49-F238E27FC236}">
                <a16:creationId xmlns:a16="http://schemas.microsoft.com/office/drawing/2014/main" id="{0FF4A5A6-6BCB-A282-B9A1-8466D35F2C5C}"/>
              </a:ext>
            </a:extLst>
          </p:cNvPr>
          <p:cNvCxnSpPr>
            <a:cxnSpLocks/>
          </p:cNvCxnSpPr>
          <p:nvPr/>
        </p:nvCxnSpPr>
        <p:spPr>
          <a:xfrm flipH="1">
            <a:off x="3907943" y="3171600"/>
            <a:ext cx="169254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0" name="コンテンツ プレースホルダー 11">
            <a:extLst>
              <a:ext uri="{FF2B5EF4-FFF2-40B4-BE49-F238E27FC236}">
                <a16:creationId xmlns:a16="http://schemas.microsoft.com/office/drawing/2014/main" id="{6D1FDD5D-331F-E92C-7DF4-9E47E7998E05}"/>
              </a:ext>
            </a:extLst>
          </p:cNvPr>
          <p:cNvSpPr txBox="1">
            <a:spLocks/>
          </p:cNvSpPr>
          <p:nvPr/>
        </p:nvSpPr>
        <p:spPr>
          <a:xfrm>
            <a:off x="4102377" y="3014603"/>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30</a:t>
            </a:r>
            <a:r>
              <a:rPr lang="ja-JP" altLang="en-US" sz="1200" dirty="0"/>
              <a:t>度</a:t>
            </a:r>
            <a:endParaRPr lang="en-US" altLang="ja-JP" sz="1200" dirty="0"/>
          </a:p>
          <a:p>
            <a:pPr algn="ctr">
              <a:buFontTx/>
              <a:buChar char="-"/>
            </a:pPr>
            <a:endParaRPr lang="en-US" altLang="ja-JP" sz="1200" dirty="0"/>
          </a:p>
        </p:txBody>
      </p:sp>
      <p:cxnSp>
        <p:nvCxnSpPr>
          <p:cNvPr id="21" name="直線矢印コネクタ 20">
            <a:extLst>
              <a:ext uri="{FF2B5EF4-FFF2-40B4-BE49-F238E27FC236}">
                <a16:creationId xmlns:a16="http://schemas.microsoft.com/office/drawing/2014/main" id="{6E9007E2-4FDF-87C5-5B04-9CC36BE8B12D}"/>
              </a:ext>
            </a:extLst>
          </p:cNvPr>
          <p:cNvCxnSpPr>
            <a:cxnSpLocks/>
          </p:cNvCxnSpPr>
          <p:nvPr/>
        </p:nvCxnSpPr>
        <p:spPr>
          <a:xfrm>
            <a:off x="3830500" y="3499389"/>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2" name="コンテンツ プレースホルダー 11">
            <a:extLst>
              <a:ext uri="{FF2B5EF4-FFF2-40B4-BE49-F238E27FC236}">
                <a16:creationId xmlns:a16="http://schemas.microsoft.com/office/drawing/2014/main" id="{FA09F6E0-5083-4EE0-2F00-DF0C2ABEEA86}"/>
              </a:ext>
            </a:extLst>
          </p:cNvPr>
          <p:cNvSpPr txBox="1">
            <a:spLocks/>
          </p:cNvSpPr>
          <p:nvPr/>
        </p:nvSpPr>
        <p:spPr>
          <a:xfrm>
            <a:off x="4109211" y="3227586"/>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solidFill>
                  <a:srgbClr val="000000"/>
                </a:solidFill>
                <a:effectLst/>
                <a:latin typeface="游ゴシック" panose="020B0400000000000000" pitchFamily="50" charset="-128"/>
                <a:ea typeface="游ゴシック" panose="020B0400000000000000" pitchFamily="50" charset="-128"/>
              </a:rPr>
              <a:t>5.</a:t>
            </a:r>
            <a:r>
              <a:rPr lang="ja-JP" altLang="en-US" sz="1200" dirty="0">
                <a:solidFill>
                  <a:srgbClr val="000000"/>
                </a:solidFill>
                <a:effectLst/>
                <a:latin typeface="游ゴシック" panose="020B0400000000000000" pitchFamily="50" charset="-128"/>
                <a:ea typeface="游ゴシック" panose="020B0400000000000000" pitchFamily="50" charset="-128"/>
              </a:rPr>
              <a:t>温度の調整</a:t>
            </a:r>
            <a:endParaRPr lang="en-US" altLang="ja-JP" sz="1200" dirty="0"/>
          </a:p>
        </p:txBody>
      </p:sp>
      <p:sp>
        <p:nvSpPr>
          <p:cNvPr id="23" name="コンテンツ プレースホルダー 11">
            <a:extLst>
              <a:ext uri="{FF2B5EF4-FFF2-40B4-BE49-F238E27FC236}">
                <a16:creationId xmlns:a16="http://schemas.microsoft.com/office/drawing/2014/main" id="{48630DFA-7494-14A6-D47A-6C215FE177A3}"/>
              </a:ext>
            </a:extLst>
          </p:cNvPr>
          <p:cNvSpPr txBox="1">
            <a:spLocks/>
          </p:cNvSpPr>
          <p:nvPr/>
        </p:nvSpPr>
        <p:spPr>
          <a:xfrm>
            <a:off x="4102377" y="3499389"/>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20</a:t>
            </a:r>
            <a:r>
              <a:rPr lang="ja-JP" altLang="en-US" sz="1200" dirty="0"/>
              <a:t>度</a:t>
            </a:r>
            <a:endParaRPr lang="en-US" altLang="ja-JP" sz="1200" dirty="0"/>
          </a:p>
          <a:p>
            <a:pPr algn="ctr">
              <a:buFontTx/>
              <a:buChar char="-"/>
            </a:pPr>
            <a:endParaRPr lang="en-US" altLang="ja-JP" sz="1200" dirty="0"/>
          </a:p>
        </p:txBody>
      </p:sp>
      <p:sp>
        <p:nvSpPr>
          <p:cNvPr id="24" name="コンテンツ プレースホルダー 11">
            <a:extLst>
              <a:ext uri="{FF2B5EF4-FFF2-40B4-BE49-F238E27FC236}">
                <a16:creationId xmlns:a16="http://schemas.microsoft.com/office/drawing/2014/main" id="{64170FC8-8434-86EA-5F76-2E868883087A}"/>
              </a:ext>
            </a:extLst>
          </p:cNvPr>
          <p:cNvSpPr txBox="1">
            <a:spLocks/>
          </p:cNvSpPr>
          <p:nvPr/>
        </p:nvSpPr>
        <p:spPr>
          <a:xfrm>
            <a:off x="9006094" y="4873235"/>
            <a:ext cx="1716157" cy="4721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7.</a:t>
            </a:r>
            <a:r>
              <a:rPr lang="ja-JP" altLang="en-US" sz="1200" dirty="0"/>
              <a:t>「確かに寒いっすねー</a:t>
            </a:r>
            <a:r>
              <a:rPr lang="en-US" altLang="ja-JP" sz="1200" dirty="0"/>
              <a:t>20</a:t>
            </a:r>
            <a:r>
              <a:rPr lang="ja-JP" altLang="en-US" sz="1200" dirty="0"/>
              <a:t>度に設定しますわ」</a:t>
            </a:r>
            <a:endParaRPr lang="en-US" altLang="ja-JP" sz="1200" dirty="0"/>
          </a:p>
          <a:p>
            <a:pPr algn="ctr">
              <a:buFontTx/>
              <a:buChar char="-"/>
            </a:pPr>
            <a:endParaRPr lang="en-US" altLang="ja-JP" sz="1200" dirty="0"/>
          </a:p>
          <a:p>
            <a:pPr algn="ctr">
              <a:buFontTx/>
              <a:buChar char="-"/>
            </a:pPr>
            <a:endParaRPr lang="en-US" altLang="ja-JP" sz="1200" dirty="0"/>
          </a:p>
        </p:txBody>
      </p:sp>
      <p:sp>
        <p:nvSpPr>
          <p:cNvPr id="28" name="正方形/長方形 27">
            <a:extLst>
              <a:ext uri="{FF2B5EF4-FFF2-40B4-BE49-F238E27FC236}">
                <a16:creationId xmlns:a16="http://schemas.microsoft.com/office/drawing/2014/main" id="{D6718E65-B255-2F42-6A89-D19D92A5273D}"/>
              </a:ext>
            </a:extLst>
          </p:cNvPr>
          <p:cNvSpPr/>
          <p:nvPr/>
        </p:nvSpPr>
        <p:spPr>
          <a:xfrm>
            <a:off x="5289067" y="3824426"/>
            <a:ext cx="3135382" cy="9442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dirty="0"/>
              <a:t>音認制御</a:t>
            </a:r>
          </a:p>
        </p:txBody>
      </p:sp>
      <p:sp>
        <p:nvSpPr>
          <p:cNvPr id="29" name="正方形/長方形 28">
            <a:extLst>
              <a:ext uri="{FF2B5EF4-FFF2-40B4-BE49-F238E27FC236}">
                <a16:creationId xmlns:a16="http://schemas.microsoft.com/office/drawing/2014/main" id="{604D4E6B-4B69-7FC8-5BDA-11615043BC70}"/>
              </a:ext>
            </a:extLst>
          </p:cNvPr>
          <p:cNvSpPr/>
          <p:nvPr/>
        </p:nvSpPr>
        <p:spPr>
          <a:xfrm>
            <a:off x="5551210" y="4128993"/>
            <a:ext cx="2258046" cy="533220"/>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US" altLang="ja-JP" dirty="0"/>
              <a:t>MCP</a:t>
            </a:r>
            <a:r>
              <a:rPr lang="ja-JP" altLang="en-US" dirty="0"/>
              <a:t> </a:t>
            </a:r>
            <a:r>
              <a:rPr lang="en-US" altLang="ja-JP" dirty="0"/>
              <a:t>Server</a:t>
            </a:r>
            <a:endParaRPr kumimoji="1" lang="ja-JP" altLang="en-US" dirty="0"/>
          </a:p>
        </p:txBody>
      </p:sp>
      <p:sp>
        <p:nvSpPr>
          <p:cNvPr id="30" name="正方形/長方形 29">
            <a:extLst>
              <a:ext uri="{FF2B5EF4-FFF2-40B4-BE49-F238E27FC236}">
                <a16:creationId xmlns:a16="http://schemas.microsoft.com/office/drawing/2014/main" id="{9E8CA506-1389-5744-6D66-6146E0F36116}"/>
              </a:ext>
            </a:extLst>
          </p:cNvPr>
          <p:cNvSpPr/>
          <p:nvPr/>
        </p:nvSpPr>
        <p:spPr>
          <a:xfrm>
            <a:off x="2255149" y="3981123"/>
            <a:ext cx="1645754" cy="74407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t>MCP</a:t>
            </a:r>
            <a:r>
              <a:rPr lang="ja-JP" altLang="en-US" dirty="0"/>
              <a:t> </a:t>
            </a:r>
            <a:r>
              <a:rPr lang="en-US" altLang="ja-JP" dirty="0"/>
              <a:t>Client</a:t>
            </a:r>
            <a:endParaRPr kumimoji="1" lang="ja-JP" altLang="en-US" dirty="0"/>
          </a:p>
        </p:txBody>
      </p:sp>
      <p:sp>
        <p:nvSpPr>
          <p:cNvPr id="33" name="正方形/長方形 32">
            <a:extLst>
              <a:ext uri="{FF2B5EF4-FFF2-40B4-BE49-F238E27FC236}">
                <a16:creationId xmlns:a16="http://schemas.microsoft.com/office/drawing/2014/main" id="{7AD56290-05C2-813E-7137-D14189F1845D}"/>
              </a:ext>
            </a:extLst>
          </p:cNvPr>
          <p:cNvSpPr/>
          <p:nvPr/>
        </p:nvSpPr>
        <p:spPr>
          <a:xfrm>
            <a:off x="2255149" y="5118218"/>
            <a:ext cx="1645754" cy="46902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t>MCP</a:t>
            </a:r>
            <a:r>
              <a:rPr lang="ja-JP" altLang="en-US" dirty="0"/>
              <a:t> </a:t>
            </a:r>
            <a:r>
              <a:rPr lang="en-US" altLang="ja-JP" dirty="0"/>
              <a:t>Client</a:t>
            </a:r>
            <a:endParaRPr kumimoji="1" lang="ja-JP" altLang="en-US" dirty="0"/>
          </a:p>
        </p:txBody>
      </p:sp>
      <p:sp>
        <p:nvSpPr>
          <p:cNvPr id="34" name="正方形/長方形 33">
            <a:extLst>
              <a:ext uri="{FF2B5EF4-FFF2-40B4-BE49-F238E27FC236}">
                <a16:creationId xmlns:a16="http://schemas.microsoft.com/office/drawing/2014/main" id="{7E56C746-7507-7E7F-6150-5EAB87921B94}"/>
              </a:ext>
            </a:extLst>
          </p:cNvPr>
          <p:cNvSpPr/>
          <p:nvPr/>
        </p:nvSpPr>
        <p:spPr>
          <a:xfrm>
            <a:off x="5289067" y="4869908"/>
            <a:ext cx="3135382" cy="7467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dirty="0"/>
              <a:t>音認制御</a:t>
            </a:r>
          </a:p>
        </p:txBody>
      </p:sp>
      <p:sp>
        <p:nvSpPr>
          <p:cNvPr id="35" name="正方形/長方形 34">
            <a:extLst>
              <a:ext uri="{FF2B5EF4-FFF2-40B4-BE49-F238E27FC236}">
                <a16:creationId xmlns:a16="http://schemas.microsoft.com/office/drawing/2014/main" id="{325B7555-9425-B2D0-0930-A1539B5BFF44}"/>
              </a:ext>
            </a:extLst>
          </p:cNvPr>
          <p:cNvSpPr/>
          <p:nvPr/>
        </p:nvSpPr>
        <p:spPr>
          <a:xfrm>
            <a:off x="5551210" y="5139219"/>
            <a:ext cx="2258046" cy="416368"/>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US" altLang="ja-JP" dirty="0"/>
              <a:t>MCP</a:t>
            </a:r>
            <a:r>
              <a:rPr lang="ja-JP" altLang="en-US" dirty="0"/>
              <a:t> </a:t>
            </a:r>
            <a:r>
              <a:rPr lang="en-US" altLang="ja-JP" dirty="0"/>
              <a:t>Server</a:t>
            </a:r>
            <a:endParaRPr kumimoji="1" lang="ja-JP" altLang="en-US" dirty="0"/>
          </a:p>
        </p:txBody>
      </p:sp>
      <p:cxnSp>
        <p:nvCxnSpPr>
          <p:cNvPr id="36" name="直線矢印コネクタ 35">
            <a:extLst>
              <a:ext uri="{FF2B5EF4-FFF2-40B4-BE49-F238E27FC236}">
                <a16:creationId xmlns:a16="http://schemas.microsoft.com/office/drawing/2014/main" id="{77F04E78-8E74-C1CE-00D7-F65C521565D7}"/>
              </a:ext>
            </a:extLst>
          </p:cNvPr>
          <p:cNvCxnSpPr>
            <a:cxnSpLocks/>
          </p:cNvCxnSpPr>
          <p:nvPr/>
        </p:nvCxnSpPr>
        <p:spPr>
          <a:xfrm flipH="1" flipV="1">
            <a:off x="3886823" y="4626446"/>
            <a:ext cx="1664387" cy="894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5" name="直線矢印コネクタ 24">
            <a:extLst>
              <a:ext uri="{FF2B5EF4-FFF2-40B4-BE49-F238E27FC236}">
                <a16:creationId xmlns:a16="http://schemas.microsoft.com/office/drawing/2014/main" id="{F79E468E-17EE-CBE5-ABA7-70141E32E403}"/>
              </a:ext>
            </a:extLst>
          </p:cNvPr>
          <p:cNvCxnSpPr>
            <a:cxnSpLocks/>
          </p:cNvCxnSpPr>
          <p:nvPr/>
        </p:nvCxnSpPr>
        <p:spPr>
          <a:xfrm flipH="1">
            <a:off x="8424449" y="3981853"/>
            <a:ext cx="1439724" cy="313461"/>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2" name="コンテンツ プレースホルダー 11">
            <a:extLst>
              <a:ext uri="{FF2B5EF4-FFF2-40B4-BE49-F238E27FC236}">
                <a16:creationId xmlns:a16="http://schemas.microsoft.com/office/drawing/2014/main" id="{7A083EDF-8921-EB01-42F5-B17867200EA3}"/>
              </a:ext>
            </a:extLst>
          </p:cNvPr>
          <p:cNvSpPr txBox="1">
            <a:spLocks/>
          </p:cNvSpPr>
          <p:nvPr/>
        </p:nvSpPr>
        <p:spPr>
          <a:xfrm>
            <a:off x="4183236" y="4425558"/>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2. </a:t>
            </a:r>
            <a:r>
              <a:rPr lang="ja-JP" altLang="en-US" sz="1200" dirty="0"/>
              <a:t>音認結果通知</a:t>
            </a:r>
            <a:endParaRPr lang="en-US" altLang="ja-JP" sz="1200" dirty="0"/>
          </a:p>
          <a:p>
            <a:pPr algn="ctr">
              <a:buFontTx/>
              <a:buChar char="-"/>
            </a:pPr>
            <a:endParaRPr lang="en-US" altLang="ja-JP" sz="1200" dirty="0"/>
          </a:p>
        </p:txBody>
      </p:sp>
      <p:cxnSp>
        <p:nvCxnSpPr>
          <p:cNvPr id="43" name="直線矢印コネクタ 42">
            <a:extLst>
              <a:ext uri="{FF2B5EF4-FFF2-40B4-BE49-F238E27FC236}">
                <a16:creationId xmlns:a16="http://schemas.microsoft.com/office/drawing/2014/main" id="{C95D5C23-78E8-C787-508B-05DB70100DC4}"/>
              </a:ext>
            </a:extLst>
          </p:cNvPr>
          <p:cNvCxnSpPr>
            <a:cxnSpLocks/>
            <a:stCxn id="33" idx="3"/>
            <a:endCxn id="35" idx="1"/>
          </p:cNvCxnSpPr>
          <p:nvPr/>
        </p:nvCxnSpPr>
        <p:spPr>
          <a:xfrm flipV="1">
            <a:off x="3900903" y="5347403"/>
            <a:ext cx="1650307" cy="533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6" name="コンテンツ プレースホルダー 11">
            <a:extLst>
              <a:ext uri="{FF2B5EF4-FFF2-40B4-BE49-F238E27FC236}">
                <a16:creationId xmlns:a16="http://schemas.microsoft.com/office/drawing/2014/main" id="{AD3FDB23-FA9B-6B75-69BF-6C3EE70A28C3}"/>
              </a:ext>
            </a:extLst>
          </p:cNvPr>
          <p:cNvSpPr txBox="1">
            <a:spLocks/>
          </p:cNvSpPr>
          <p:nvPr/>
        </p:nvSpPr>
        <p:spPr>
          <a:xfrm>
            <a:off x="4109211" y="5073931"/>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6. TTS</a:t>
            </a:r>
            <a:r>
              <a:rPr lang="ja-JP" altLang="en-US" sz="1200" dirty="0"/>
              <a:t>再生実行</a:t>
            </a:r>
            <a:endParaRPr lang="en-US" altLang="ja-JP" sz="1200" dirty="0"/>
          </a:p>
          <a:p>
            <a:pPr algn="ctr">
              <a:buFontTx/>
              <a:buChar char="-"/>
            </a:pPr>
            <a:endParaRPr lang="en-US" altLang="ja-JP" sz="1200" dirty="0"/>
          </a:p>
        </p:txBody>
      </p:sp>
      <p:cxnSp>
        <p:nvCxnSpPr>
          <p:cNvPr id="51" name="直線矢印コネクタ 50">
            <a:extLst>
              <a:ext uri="{FF2B5EF4-FFF2-40B4-BE49-F238E27FC236}">
                <a16:creationId xmlns:a16="http://schemas.microsoft.com/office/drawing/2014/main" id="{98F82E70-6C24-E4CE-9330-D91ED9AFAE33}"/>
              </a:ext>
            </a:extLst>
          </p:cNvPr>
          <p:cNvCxnSpPr>
            <a:cxnSpLocks/>
          </p:cNvCxnSpPr>
          <p:nvPr/>
        </p:nvCxnSpPr>
        <p:spPr>
          <a:xfrm flipH="1" flipV="1">
            <a:off x="3886823" y="4283361"/>
            <a:ext cx="1664387" cy="894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2" name="コンテンツ プレースホルダー 11">
            <a:extLst>
              <a:ext uri="{FF2B5EF4-FFF2-40B4-BE49-F238E27FC236}">
                <a16:creationId xmlns:a16="http://schemas.microsoft.com/office/drawing/2014/main" id="{9C7AC2F4-9CBC-4696-EB35-A14FCEFEB400}"/>
              </a:ext>
            </a:extLst>
          </p:cNvPr>
          <p:cNvSpPr txBox="1">
            <a:spLocks/>
          </p:cNvSpPr>
          <p:nvPr/>
        </p:nvSpPr>
        <p:spPr>
          <a:xfrm>
            <a:off x="4183236" y="4082473"/>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Prompt</a:t>
            </a:r>
            <a:r>
              <a:rPr lang="ja-JP" altLang="en-US" sz="1200" dirty="0"/>
              <a:t>応答</a:t>
            </a:r>
            <a:endParaRPr lang="en-US" altLang="ja-JP" sz="1200" dirty="0"/>
          </a:p>
        </p:txBody>
      </p:sp>
      <p:cxnSp>
        <p:nvCxnSpPr>
          <p:cNvPr id="53" name="直線矢印コネクタ 52">
            <a:extLst>
              <a:ext uri="{FF2B5EF4-FFF2-40B4-BE49-F238E27FC236}">
                <a16:creationId xmlns:a16="http://schemas.microsoft.com/office/drawing/2014/main" id="{3E73469C-F518-A440-AE64-6A0B139A5781}"/>
              </a:ext>
            </a:extLst>
          </p:cNvPr>
          <p:cNvCxnSpPr>
            <a:cxnSpLocks/>
          </p:cNvCxnSpPr>
          <p:nvPr/>
        </p:nvCxnSpPr>
        <p:spPr>
          <a:xfrm flipV="1">
            <a:off x="3830500" y="4128993"/>
            <a:ext cx="1719779" cy="2797"/>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56" name="コンテンツ プレースホルダー 11">
            <a:extLst>
              <a:ext uri="{FF2B5EF4-FFF2-40B4-BE49-F238E27FC236}">
                <a16:creationId xmlns:a16="http://schemas.microsoft.com/office/drawing/2014/main" id="{5A8C7BBD-E590-8CBB-5FDA-A57E1D7C7FD5}"/>
              </a:ext>
            </a:extLst>
          </p:cNvPr>
          <p:cNvSpPr txBox="1">
            <a:spLocks/>
          </p:cNvSpPr>
          <p:nvPr/>
        </p:nvSpPr>
        <p:spPr>
          <a:xfrm>
            <a:off x="4183236" y="3929505"/>
            <a:ext cx="1367043" cy="27180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a:t>
            </a:r>
            <a:r>
              <a:rPr lang="ja-JP" altLang="en-US" sz="1200" dirty="0"/>
              <a:t>事前に対話</a:t>
            </a:r>
            <a:r>
              <a:rPr lang="en-US" altLang="ja-JP" sz="1200" dirty="0"/>
              <a:t>Prompt</a:t>
            </a:r>
            <a:r>
              <a:rPr lang="ja-JP" altLang="en-US" sz="1200" dirty="0"/>
              <a:t>要求</a:t>
            </a:r>
            <a:endParaRPr lang="en-US" altLang="ja-JP" sz="1200" dirty="0"/>
          </a:p>
        </p:txBody>
      </p:sp>
      <p:sp>
        <p:nvSpPr>
          <p:cNvPr id="60" name="コンテンツ プレースホルダー 11">
            <a:extLst>
              <a:ext uri="{FF2B5EF4-FFF2-40B4-BE49-F238E27FC236}">
                <a16:creationId xmlns:a16="http://schemas.microsoft.com/office/drawing/2014/main" id="{157CA208-DF3B-0235-00EB-95081BF6FE38}"/>
              </a:ext>
            </a:extLst>
          </p:cNvPr>
          <p:cNvSpPr txBox="1">
            <a:spLocks/>
          </p:cNvSpPr>
          <p:nvPr/>
        </p:nvSpPr>
        <p:spPr>
          <a:xfrm>
            <a:off x="4037878" y="4654747"/>
            <a:ext cx="1512401" cy="271804"/>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Intent: </a:t>
            </a:r>
            <a:r>
              <a:rPr lang="ja-JP" altLang="en-US" sz="1200" dirty="0"/>
              <a:t>温度を大幅に上げて</a:t>
            </a:r>
            <a:endParaRPr lang="en-US" altLang="ja-JP" sz="1200" dirty="0"/>
          </a:p>
        </p:txBody>
      </p:sp>
      <p:sp>
        <p:nvSpPr>
          <p:cNvPr id="61" name="コンテンツ プレースホルダー 11">
            <a:extLst>
              <a:ext uri="{FF2B5EF4-FFF2-40B4-BE49-F238E27FC236}">
                <a16:creationId xmlns:a16="http://schemas.microsoft.com/office/drawing/2014/main" id="{D8C27975-3D21-AA72-F53E-3F0FC93C9916}"/>
              </a:ext>
            </a:extLst>
          </p:cNvPr>
          <p:cNvSpPr txBox="1">
            <a:spLocks/>
          </p:cNvSpPr>
          <p:nvPr/>
        </p:nvSpPr>
        <p:spPr>
          <a:xfrm>
            <a:off x="3844063" y="5331027"/>
            <a:ext cx="1716157" cy="4721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200" dirty="0"/>
              <a:t>「確かに寒いっすねー</a:t>
            </a:r>
            <a:r>
              <a:rPr lang="en-US" altLang="ja-JP" sz="1200" dirty="0"/>
              <a:t>20</a:t>
            </a:r>
            <a:r>
              <a:rPr lang="ja-JP" altLang="en-US" sz="1200" dirty="0"/>
              <a:t>度に設定しますわ」</a:t>
            </a:r>
            <a:endParaRPr lang="en-US" altLang="ja-JP" sz="1200" dirty="0"/>
          </a:p>
          <a:p>
            <a:pPr algn="ctr">
              <a:buFontTx/>
              <a:buChar char="-"/>
            </a:pPr>
            <a:endParaRPr lang="en-US" altLang="ja-JP" sz="1200" dirty="0"/>
          </a:p>
          <a:p>
            <a:pPr algn="ctr">
              <a:buFontTx/>
              <a:buChar char="-"/>
            </a:pPr>
            <a:endParaRPr lang="en-US" altLang="ja-JP" sz="1200" dirty="0"/>
          </a:p>
        </p:txBody>
      </p:sp>
      <p:sp>
        <p:nvSpPr>
          <p:cNvPr id="64" name="テキスト ボックス 63">
            <a:extLst>
              <a:ext uri="{FF2B5EF4-FFF2-40B4-BE49-F238E27FC236}">
                <a16:creationId xmlns:a16="http://schemas.microsoft.com/office/drawing/2014/main" id="{B528EF7D-5BE7-505B-A150-7CC9236EC6C6}"/>
              </a:ext>
            </a:extLst>
          </p:cNvPr>
          <p:cNvSpPr txBox="1"/>
          <p:nvPr/>
        </p:nvSpPr>
        <p:spPr>
          <a:xfrm>
            <a:off x="838200" y="5738364"/>
            <a:ext cx="10902917" cy="1221425"/>
          </a:xfrm>
          <a:prstGeom prst="rect">
            <a:avLst/>
          </a:prstGeom>
        </p:spPr>
        <p:txBody>
          <a:bodyPr vert="horz" lIns="91440" tIns="45720" rIns="91440" bIns="45720" rtlCol="0">
            <a:normAutofit/>
          </a:bodyPr>
          <a:lstStyle>
            <a:lvl1pPr marL="228600" indent="-228600">
              <a:lnSpc>
                <a:spcPct val="90000"/>
              </a:lnSpc>
              <a:spcBef>
                <a:spcPts val="1000"/>
              </a:spcBef>
              <a:buFontTx/>
              <a:buChar char="-"/>
              <a:defRPr sz="2400"/>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ltLang="ja-JP" dirty="0"/>
              <a:t>AI</a:t>
            </a:r>
            <a:r>
              <a:rPr lang="ja-JP" altLang="en-US" dirty="0"/>
              <a:t>と音認の対話フローの関係や、それらからの</a:t>
            </a:r>
            <a:r>
              <a:rPr lang="en-US" altLang="ja-JP" dirty="0"/>
              <a:t>MCP</a:t>
            </a:r>
            <a:r>
              <a:rPr lang="ja-JP" altLang="en-US" dirty="0"/>
              <a:t>連携など、今後も目が離せないと思いますので、引き続き注視していきましょう。</a:t>
            </a:r>
            <a:endParaRPr lang="en-US" altLang="ja-JP" dirty="0"/>
          </a:p>
          <a:p>
            <a:endParaRPr lang="en-US" altLang="ja-JP" dirty="0"/>
          </a:p>
        </p:txBody>
      </p:sp>
    </p:spTree>
    <p:extLst>
      <p:ext uri="{BB962C8B-B14F-4D97-AF65-F5344CB8AC3E}">
        <p14:creationId xmlns:p14="http://schemas.microsoft.com/office/powerpoint/2010/main" val="1965967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p:txBody>
          <a:bodyPr/>
          <a:lstStyle/>
          <a:p>
            <a:r>
              <a:rPr kumimoji="1" lang="ja-JP" altLang="en-US" dirty="0"/>
              <a:t>引用サイト</a:t>
            </a:r>
          </a:p>
        </p:txBody>
      </p:sp>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p:txBody>
          <a:bodyPr>
            <a:normAutofit/>
          </a:bodyPr>
          <a:lstStyle/>
          <a:p>
            <a:pPr marL="0" indent="0">
              <a:buNone/>
            </a:pPr>
            <a:r>
              <a:rPr kumimoji="1" lang="en-US" altLang="ja-JP" sz="2000" dirty="0"/>
              <a:t>*1</a:t>
            </a:r>
            <a:r>
              <a:rPr lang="ja-JP" altLang="en-US" sz="2000" dirty="0">
                <a:hlinkClick r:id="rId2"/>
              </a:rPr>
              <a:t>モデルコンテキストプロトコル</a:t>
            </a:r>
            <a:r>
              <a:rPr lang="en-US" altLang="ja-JP" sz="2000" dirty="0">
                <a:hlinkClick r:id="rId2"/>
              </a:rPr>
              <a:t>(MCP)</a:t>
            </a:r>
            <a:r>
              <a:rPr lang="ja-JP" altLang="en-US" sz="2000" dirty="0">
                <a:hlinkClick r:id="rId2"/>
              </a:rPr>
              <a:t>とは何ですか</a:t>
            </a:r>
            <a:r>
              <a:rPr lang="en-US" altLang="ja-JP" sz="2000" dirty="0">
                <a:hlinkClick r:id="rId2"/>
              </a:rPr>
              <a:t>?- </a:t>
            </a:r>
            <a:r>
              <a:rPr lang="ja-JP" altLang="en-US" sz="2000" dirty="0">
                <a:hlinkClick r:id="rId2"/>
              </a:rPr>
              <a:t>モデルコンテキストプロトコル</a:t>
            </a:r>
            <a:endParaRPr lang="en-US" altLang="ja-JP" sz="2000" dirty="0"/>
          </a:p>
          <a:p>
            <a:pPr marL="0" indent="0">
              <a:buNone/>
            </a:pPr>
            <a:endParaRPr lang="en-US" altLang="ja-JP" sz="2000" dirty="0"/>
          </a:p>
          <a:p>
            <a:pPr marL="0" indent="0">
              <a:buNone/>
            </a:pPr>
            <a:r>
              <a:rPr kumimoji="1" lang="en-US" altLang="ja-JP" sz="2000" dirty="0"/>
              <a:t>*2 </a:t>
            </a:r>
            <a:r>
              <a:rPr lang="en-US" altLang="ja-JP" sz="2000" dirty="0">
                <a:hlinkClick r:id="rId3"/>
              </a:rPr>
              <a:t>【</a:t>
            </a:r>
            <a:r>
              <a:rPr lang="ja-JP" altLang="en-US" sz="2000" dirty="0">
                <a:hlinkClick r:id="rId3"/>
              </a:rPr>
              <a:t>徹底解説</a:t>
            </a:r>
            <a:r>
              <a:rPr lang="en-US" altLang="ja-JP" sz="2000" dirty="0">
                <a:hlinkClick r:id="rId3"/>
              </a:rPr>
              <a:t>】MCP</a:t>
            </a:r>
            <a:r>
              <a:rPr lang="ja-JP" altLang="en-US" sz="2000" dirty="0">
                <a:hlinkClick r:id="rId3"/>
              </a:rPr>
              <a:t>とは？「</a:t>
            </a:r>
            <a:r>
              <a:rPr lang="en-US" altLang="ja-JP" sz="2000" dirty="0">
                <a:hlinkClick r:id="rId3"/>
              </a:rPr>
              <a:t>AI</a:t>
            </a:r>
            <a:r>
              <a:rPr lang="ja-JP" altLang="en-US" sz="2000" dirty="0">
                <a:hlinkClick r:id="rId3"/>
              </a:rPr>
              <a:t>の</a:t>
            </a:r>
            <a:r>
              <a:rPr lang="en-US" altLang="ja-JP" sz="2000" dirty="0">
                <a:hlinkClick r:id="rId3"/>
              </a:rPr>
              <a:t>USB</a:t>
            </a:r>
            <a:r>
              <a:rPr lang="ja-JP" altLang="en-US" sz="2000" dirty="0">
                <a:hlinkClick r:id="rId3"/>
              </a:rPr>
              <a:t>ポート」 </a:t>
            </a:r>
            <a:r>
              <a:rPr lang="en-US" altLang="ja-JP" sz="2000" dirty="0">
                <a:hlinkClick r:id="rId3"/>
              </a:rPr>
              <a:t>#LLM – </a:t>
            </a:r>
            <a:r>
              <a:rPr lang="en-US" altLang="ja-JP" sz="2000" dirty="0" err="1">
                <a:hlinkClick r:id="rId3"/>
              </a:rPr>
              <a:t>Qiita</a:t>
            </a:r>
            <a:endParaRPr lang="en-US" altLang="ja-JP" sz="2000" dirty="0"/>
          </a:p>
          <a:p>
            <a:pPr marL="0" indent="0">
              <a:buNone/>
            </a:pPr>
            <a:endParaRPr kumimoji="1" lang="en-US" altLang="ja-JP" sz="2000" dirty="0"/>
          </a:p>
          <a:p>
            <a:pPr marL="0" indent="0">
              <a:buNone/>
            </a:pPr>
            <a:r>
              <a:rPr kumimoji="1" lang="en-US" altLang="ja-JP" sz="2000" dirty="0"/>
              <a:t>*3 </a:t>
            </a:r>
            <a:r>
              <a:rPr lang="ja-JP" altLang="en-US" sz="2000" dirty="0">
                <a:hlinkClick r:id="rId4"/>
              </a:rPr>
              <a:t>ちゃんと理解したい初心者のための「</a:t>
            </a:r>
            <a:r>
              <a:rPr lang="en-US" altLang="ja-JP" sz="2000" dirty="0">
                <a:hlinkClick r:id="rId4"/>
              </a:rPr>
              <a:t>MCP</a:t>
            </a:r>
            <a:r>
              <a:rPr lang="ja-JP" altLang="en-US" sz="2000" dirty="0">
                <a:hlinkClick r:id="rId4"/>
              </a:rPr>
              <a:t>」まとめ </a:t>
            </a:r>
            <a:r>
              <a:rPr lang="en-US" altLang="ja-JP" sz="2000" dirty="0">
                <a:hlinkClick r:id="rId4"/>
              </a:rPr>
              <a:t>#</a:t>
            </a:r>
            <a:r>
              <a:rPr lang="ja-JP" altLang="en-US" sz="2000" dirty="0">
                <a:hlinkClick r:id="rId4"/>
              </a:rPr>
              <a:t>生成</a:t>
            </a:r>
            <a:r>
              <a:rPr lang="en-US" altLang="ja-JP" sz="2000" dirty="0">
                <a:hlinkClick r:id="rId4"/>
              </a:rPr>
              <a:t>AI – </a:t>
            </a:r>
            <a:r>
              <a:rPr lang="en-US" altLang="ja-JP" sz="2000" dirty="0" err="1">
                <a:hlinkClick r:id="rId4"/>
              </a:rPr>
              <a:t>Qiita</a:t>
            </a:r>
            <a:endParaRPr lang="en-US" altLang="ja-JP" sz="2000" dirty="0"/>
          </a:p>
          <a:p>
            <a:pPr marL="0" indent="0">
              <a:buNone/>
            </a:pPr>
            <a:endParaRPr lang="en-US" altLang="ja-JP" sz="2000" dirty="0"/>
          </a:p>
          <a:p>
            <a:pPr marL="0" indent="0">
              <a:buNone/>
            </a:pPr>
            <a:r>
              <a:rPr kumimoji="1" lang="en-US" altLang="ja-JP" sz="2000" dirty="0"/>
              <a:t>*4 </a:t>
            </a:r>
            <a:r>
              <a:rPr lang="en-US" altLang="ja-JP" sz="2000" dirty="0">
                <a:hlinkClick r:id="rId5"/>
              </a:rPr>
              <a:t>MCP</a:t>
            </a:r>
            <a:r>
              <a:rPr lang="ja-JP" altLang="en-US" sz="2000" dirty="0">
                <a:hlinkClick r:id="rId5"/>
              </a:rPr>
              <a:t>とは何か </a:t>
            </a:r>
            <a:r>
              <a:rPr lang="en-US" altLang="ja-JP" sz="2000" dirty="0">
                <a:hlinkClick r:id="rId5"/>
              </a:rPr>
              <a:t>〜AI</a:t>
            </a:r>
            <a:r>
              <a:rPr lang="ja-JP" altLang="en-US" sz="2000" dirty="0">
                <a:hlinkClick r:id="rId5"/>
              </a:rPr>
              <a:t>エージェントの為の標準プロトコル</a:t>
            </a:r>
            <a:r>
              <a:rPr lang="en-US" altLang="ja-JP" sz="2000" dirty="0">
                <a:hlinkClick r:id="rId5"/>
              </a:rPr>
              <a:t>〜 – </a:t>
            </a:r>
            <a:r>
              <a:rPr lang="en-US" altLang="ja-JP" sz="2000" dirty="0" err="1">
                <a:hlinkClick r:id="rId5"/>
              </a:rPr>
              <a:t>CloudNative</a:t>
            </a:r>
            <a:r>
              <a:rPr lang="en-US" altLang="ja-JP" sz="2000" dirty="0">
                <a:hlinkClick r:id="rId5"/>
              </a:rPr>
              <a:t> Inc. BLOGs</a:t>
            </a:r>
            <a:endParaRPr lang="en-US" altLang="ja-JP" sz="2000" dirty="0"/>
          </a:p>
          <a:p>
            <a:pPr marL="0" indent="0">
              <a:buNone/>
            </a:pPr>
            <a:endParaRPr lang="en-US" altLang="ja-JP" sz="2000" dirty="0"/>
          </a:p>
          <a:p>
            <a:pPr marL="0" indent="0">
              <a:buNone/>
            </a:pPr>
            <a:r>
              <a:rPr kumimoji="1" lang="en-US" altLang="ja-JP" sz="2000" dirty="0"/>
              <a:t>*5 </a:t>
            </a:r>
            <a:r>
              <a:rPr lang="en-US" altLang="ja-JP" sz="2000" dirty="0" err="1">
                <a:hlinkClick r:id="rId6"/>
              </a:rPr>
              <a:t>FastMCP</a:t>
            </a:r>
            <a:r>
              <a:rPr lang="en-US" altLang="ja-JP" sz="2000" dirty="0">
                <a:hlinkClick r:id="rId6"/>
              </a:rPr>
              <a:t> </a:t>
            </a:r>
            <a:r>
              <a:rPr lang="ja-JP" altLang="en-US" sz="2000" dirty="0">
                <a:hlinkClick r:id="rId6"/>
              </a:rPr>
              <a:t>での </a:t>
            </a:r>
            <a:r>
              <a:rPr lang="en-US" altLang="ja-JP" sz="2000" dirty="0">
                <a:hlinkClick r:id="rId6"/>
              </a:rPr>
              <a:t>MCP</a:t>
            </a:r>
            <a:r>
              <a:rPr lang="ja-JP" altLang="en-US" sz="2000" dirty="0">
                <a:hlinkClick r:id="rId6"/>
              </a:rPr>
              <a:t>サーバ と </a:t>
            </a:r>
            <a:r>
              <a:rPr lang="en-US" altLang="ja-JP" sz="2000" dirty="0">
                <a:hlinkClick r:id="rId6"/>
              </a:rPr>
              <a:t>MCP</a:t>
            </a:r>
            <a:r>
              <a:rPr lang="ja-JP" altLang="en-US" sz="2000" dirty="0">
                <a:hlinkClick r:id="rId6"/>
              </a:rPr>
              <a:t>クライアント の構築を試す｜</a:t>
            </a:r>
            <a:r>
              <a:rPr lang="en-US" altLang="ja-JP" sz="2000" dirty="0" err="1">
                <a:hlinkClick r:id="rId6"/>
              </a:rPr>
              <a:t>npaka</a:t>
            </a:r>
            <a:endParaRPr kumimoji="1" lang="en-US" altLang="ja-JP" sz="2000" dirty="0"/>
          </a:p>
          <a:p>
            <a:pPr marL="0" indent="0">
              <a:buNone/>
            </a:pPr>
            <a:endParaRPr kumimoji="1" lang="en-US" altLang="ja-JP" sz="2000" dirty="0"/>
          </a:p>
        </p:txBody>
      </p:sp>
    </p:spTree>
    <p:extLst>
      <p:ext uri="{BB962C8B-B14F-4D97-AF65-F5344CB8AC3E}">
        <p14:creationId xmlns:p14="http://schemas.microsoft.com/office/powerpoint/2010/main" val="336573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en-US" altLang="ja-JP" dirty="0"/>
              <a:t>MCP</a:t>
            </a:r>
            <a:r>
              <a:rPr lang="ja-JP" altLang="en-US" dirty="0"/>
              <a:t>とは？</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p:txBody>
          <a:bodyPr>
            <a:normAutofit/>
          </a:bodyPr>
          <a:lstStyle/>
          <a:p>
            <a:pPr>
              <a:buFontTx/>
              <a:buChar char="-"/>
            </a:pPr>
            <a:r>
              <a:rPr lang="en-US" altLang="ja-JP" sz="2400" dirty="0"/>
              <a:t>Model Context Protocol</a:t>
            </a:r>
            <a:r>
              <a:rPr lang="ja-JP" altLang="en-US" sz="2400" dirty="0"/>
              <a:t>（</a:t>
            </a:r>
            <a:r>
              <a:rPr lang="en-US" altLang="ja-JP" sz="2400" dirty="0"/>
              <a:t>MCP</a:t>
            </a:r>
            <a:r>
              <a:rPr lang="ja-JP" altLang="en-US" sz="2400" dirty="0"/>
              <a:t>）は、システムにアクセスする時の「接続のしかた」をルール化したもので、</a:t>
            </a:r>
            <a:r>
              <a:rPr lang="en-US" altLang="ja-JP" sz="2400" dirty="0"/>
              <a:t>AI</a:t>
            </a:r>
            <a:r>
              <a:rPr lang="ja-JP" altLang="en-US" sz="2400" dirty="0"/>
              <a:t>モデルが外部ツールや環境と安全かつ柔軟に連携するための通信仕様です。</a:t>
            </a:r>
            <a:r>
              <a:rPr lang="en-US" altLang="ja-JP" sz="2400" dirty="0"/>
              <a:t>2024</a:t>
            </a:r>
            <a:r>
              <a:rPr lang="ja-JP" altLang="en-US" sz="2400" dirty="0"/>
              <a:t>年に</a:t>
            </a:r>
            <a:r>
              <a:rPr lang="en-US" altLang="ja-JP" sz="2400" dirty="0" err="1"/>
              <a:t>Antropic</a:t>
            </a:r>
            <a:r>
              <a:rPr lang="ja-JP" altLang="en-US" sz="2400" dirty="0"/>
              <a:t>社により標準化されました。</a:t>
            </a:r>
            <a:endParaRPr lang="en-US" altLang="ja-JP" sz="2000" dirty="0"/>
          </a:p>
          <a:p>
            <a:pPr>
              <a:buFontTx/>
              <a:buChar char="-"/>
            </a:pPr>
            <a:endParaRPr lang="en-US" altLang="ja-JP" sz="2400" dirty="0"/>
          </a:p>
          <a:p>
            <a:pPr>
              <a:buFontTx/>
              <a:buChar char="-"/>
            </a:pPr>
            <a:r>
              <a:rPr lang="en-US" altLang="ja-JP" sz="2400" dirty="0"/>
              <a:t>AI</a:t>
            </a:r>
            <a:r>
              <a:rPr lang="ja-JP" altLang="en-US" sz="2400" dirty="0"/>
              <a:t>モデルが実行環境の状態や、ユーザーの意図を理解して、適切な応答や操作を行えるようにします。これにより、</a:t>
            </a:r>
            <a:r>
              <a:rPr lang="en-US" altLang="ja-JP" sz="2400" dirty="0"/>
              <a:t>AI</a:t>
            </a:r>
            <a:r>
              <a:rPr lang="ja-JP" altLang="en-US" sz="2400" dirty="0"/>
              <a:t>は言語処理を超えて実世界のアプリケーションと統合可能となり、再現性や拡張性の高いシステム構築が可能になります。</a:t>
            </a:r>
            <a:endParaRPr lang="en-US" altLang="ja-JP" sz="2400" dirty="0"/>
          </a:p>
          <a:p>
            <a:pPr marL="0" indent="0">
              <a:buNone/>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spTree>
    <p:extLst>
      <p:ext uri="{BB962C8B-B14F-4D97-AF65-F5344CB8AC3E}">
        <p14:creationId xmlns:p14="http://schemas.microsoft.com/office/powerpoint/2010/main" val="1473502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en-US" altLang="ja-JP" dirty="0"/>
              <a:t>MCP</a:t>
            </a:r>
            <a:r>
              <a:rPr lang="ja-JP" altLang="en-US" dirty="0"/>
              <a:t>の一般的なイメージ</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401417"/>
            <a:ext cx="10515600" cy="4775546"/>
          </a:xfrm>
        </p:spPr>
        <p:txBody>
          <a:bodyPr>
            <a:normAutofit/>
          </a:bodyPr>
          <a:lstStyle/>
          <a:p>
            <a:pPr>
              <a:buFontTx/>
              <a:buChar char="-"/>
            </a:pPr>
            <a:r>
              <a:rPr lang="ja-JP" altLang="en-US" sz="2400" dirty="0"/>
              <a:t>よく言われる例えとして、</a:t>
            </a:r>
            <a:r>
              <a:rPr lang="en-US" altLang="ja-JP" sz="2400" dirty="0"/>
              <a:t>MCP</a:t>
            </a:r>
            <a:r>
              <a:rPr lang="ja-JP" altLang="en-US" sz="2400" dirty="0"/>
              <a:t>は、</a:t>
            </a:r>
            <a:r>
              <a:rPr lang="en-US" altLang="ja-JP" sz="2400" dirty="0"/>
              <a:t>AI</a:t>
            </a:r>
            <a:r>
              <a:rPr lang="ja-JP" altLang="en-US" sz="2400" dirty="0"/>
              <a:t>アプリケーションのための</a:t>
            </a:r>
            <a:r>
              <a:rPr lang="en-US" altLang="ja-JP" sz="2400" dirty="0"/>
              <a:t>USB-C</a:t>
            </a:r>
            <a:r>
              <a:rPr lang="ja-JP" altLang="en-US" sz="2400" dirty="0"/>
              <a:t>ポート、とも言われています。　</a:t>
            </a:r>
            <a:r>
              <a:rPr lang="en-US" altLang="ja-JP" sz="2400" dirty="0"/>
              <a:t>※</a:t>
            </a:r>
            <a:r>
              <a:rPr lang="ja-JP" altLang="en-US" sz="2400" dirty="0"/>
              <a:t>但し</a:t>
            </a:r>
            <a:r>
              <a:rPr lang="en-US" altLang="ja-JP" sz="2400" dirty="0"/>
              <a:t>USB-C</a:t>
            </a:r>
            <a:r>
              <a:rPr lang="ja-JP" altLang="en-US" sz="2400" dirty="0"/>
              <a:t>とは全く関係ないです。</a:t>
            </a:r>
            <a:endParaRPr lang="en-US" altLang="ja-JP" sz="2400" dirty="0"/>
          </a:p>
          <a:p>
            <a:pPr>
              <a:buFontTx/>
              <a:buChar char="-"/>
            </a:pPr>
            <a:endParaRPr lang="en-US" altLang="ja-JP" sz="2400" dirty="0"/>
          </a:p>
          <a:p>
            <a:pPr marL="0" indent="0">
              <a:buNone/>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pic>
        <p:nvPicPr>
          <p:cNvPr id="4" name="図 3">
            <a:extLst>
              <a:ext uri="{FF2B5EF4-FFF2-40B4-BE49-F238E27FC236}">
                <a16:creationId xmlns:a16="http://schemas.microsoft.com/office/drawing/2014/main" id="{0AB3AA65-1C33-C627-0C02-C48972C6F5CD}"/>
              </a:ext>
            </a:extLst>
          </p:cNvPr>
          <p:cNvPicPr>
            <a:picLocks noChangeAspect="1"/>
          </p:cNvPicPr>
          <p:nvPr/>
        </p:nvPicPr>
        <p:blipFill>
          <a:blip r:embed="rId2"/>
          <a:stretch>
            <a:fillRect/>
          </a:stretch>
        </p:blipFill>
        <p:spPr>
          <a:xfrm>
            <a:off x="3448698" y="2544417"/>
            <a:ext cx="6266926" cy="3513276"/>
          </a:xfrm>
          <a:prstGeom prst="rect">
            <a:avLst/>
          </a:prstGeom>
        </p:spPr>
      </p:pic>
    </p:spTree>
    <p:extLst>
      <p:ext uri="{BB962C8B-B14F-4D97-AF65-F5344CB8AC3E}">
        <p14:creationId xmlns:p14="http://schemas.microsoft.com/office/powerpoint/2010/main" val="31290971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正方形/長方形 47">
            <a:extLst>
              <a:ext uri="{FF2B5EF4-FFF2-40B4-BE49-F238E27FC236}">
                <a16:creationId xmlns:a16="http://schemas.microsoft.com/office/drawing/2014/main" id="{3CDE73F8-1258-4405-22FF-115A6D66CAE9}"/>
              </a:ext>
            </a:extLst>
          </p:cNvPr>
          <p:cNvSpPr/>
          <p:nvPr/>
        </p:nvSpPr>
        <p:spPr>
          <a:xfrm>
            <a:off x="7923142" y="5307496"/>
            <a:ext cx="3086101" cy="762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r"/>
            <a:r>
              <a:rPr kumimoji="1" lang="ja-JP" altLang="en-US" dirty="0"/>
              <a:t>他の制御</a:t>
            </a:r>
          </a:p>
        </p:txBody>
      </p:sp>
      <p:sp>
        <p:nvSpPr>
          <p:cNvPr id="9" name="正方形/長方形 8">
            <a:extLst>
              <a:ext uri="{FF2B5EF4-FFF2-40B4-BE49-F238E27FC236}">
                <a16:creationId xmlns:a16="http://schemas.microsoft.com/office/drawing/2014/main" id="{29716BF6-CCF9-0700-731C-FDED63C746DE}"/>
              </a:ext>
            </a:extLst>
          </p:cNvPr>
          <p:cNvSpPr/>
          <p:nvPr/>
        </p:nvSpPr>
        <p:spPr>
          <a:xfrm>
            <a:off x="7923142" y="2982757"/>
            <a:ext cx="3086101" cy="22125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dirty="0"/>
              <a:t>エアコン制御</a:t>
            </a:r>
          </a:p>
        </p:txBody>
      </p:sp>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en-US" altLang="ja-JP" dirty="0"/>
              <a:t>MCP</a:t>
            </a:r>
            <a:r>
              <a:rPr lang="ja-JP" altLang="en-US" dirty="0"/>
              <a:t>の具体的なイメージ</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3110948"/>
            <a:ext cx="1716157" cy="636105"/>
          </a:xfrm>
        </p:spPr>
        <p:txBody>
          <a:bodyPr>
            <a:normAutofit/>
          </a:bodyPr>
          <a:lstStyle/>
          <a:p>
            <a:pPr marL="0" indent="0" algn="ctr">
              <a:buNone/>
            </a:pPr>
            <a:r>
              <a:rPr lang="ja-JP" altLang="en-US" sz="1200" dirty="0"/>
              <a:t>ユーザー</a:t>
            </a:r>
            <a:endParaRPr lang="en-US" altLang="ja-JP" sz="1200" dirty="0"/>
          </a:p>
          <a:p>
            <a:pPr algn="ctr">
              <a:buFontTx/>
              <a:buChar char="-"/>
            </a:pPr>
            <a:endParaRPr lang="en-US" altLang="ja-JP" sz="1200" dirty="0"/>
          </a:p>
          <a:p>
            <a:pPr marL="0" indent="0" algn="ctr">
              <a:buNone/>
            </a:pPr>
            <a:endParaRPr lang="en-US" altLang="ja-JP" sz="1200" dirty="0"/>
          </a:p>
          <a:p>
            <a:pPr algn="ctr">
              <a:buFontTx/>
              <a:buChar char="-"/>
            </a:pPr>
            <a:endParaRPr lang="en-US" altLang="ja-JP" sz="1200" dirty="0"/>
          </a:p>
          <a:p>
            <a:pPr algn="ctr">
              <a:buFontTx/>
              <a:buChar char="-"/>
            </a:pPr>
            <a:endParaRPr lang="en-US" altLang="ja-JP" sz="1200" dirty="0"/>
          </a:p>
          <a:p>
            <a:pPr algn="ctr">
              <a:buFontTx/>
              <a:buChar char="-"/>
            </a:pPr>
            <a:endParaRPr lang="en-US" altLang="ja-JP" sz="1200" dirty="0"/>
          </a:p>
        </p:txBody>
      </p:sp>
      <p:sp>
        <p:nvSpPr>
          <p:cNvPr id="3" name="正方形/長方形 2">
            <a:extLst>
              <a:ext uri="{FF2B5EF4-FFF2-40B4-BE49-F238E27FC236}">
                <a16:creationId xmlns:a16="http://schemas.microsoft.com/office/drawing/2014/main" id="{748F11EE-3DBD-F205-38BC-7D158074312E}"/>
              </a:ext>
            </a:extLst>
          </p:cNvPr>
          <p:cNvSpPr/>
          <p:nvPr/>
        </p:nvSpPr>
        <p:spPr>
          <a:xfrm>
            <a:off x="3584297" y="3002634"/>
            <a:ext cx="3086101" cy="29906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dirty="0"/>
              <a:t>AI</a:t>
            </a:r>
            <a:r>
              <a:rPr kumimoji="1" lang="ja-JP" altLang="en-US" dirty="0"/>
              <a:t>モデル</a:t>
            </a:r>
            <a:endParaRPr kumimoji="1" lang="en-US" altLang="ja-JP" dirty="0"/>
          </a:p>
          <a:p>
            <a:pPr algn="ctr"/>
            <a:r>
              <a:rPr kumimoji="1" lang="en-US" altLang="ja-JP" dirty="0"/>
              <a:t>(MCP</a:t>
            </a:r>
            <a:r>
              <a:rPr kumimoji="1" lang="ja-JP" altLang="en-US" dirty="0"/>
              <a:t>ホスト</a:t>
            </a:r>
            <a:r>
              <a:rPr kumimoji="1" lang="en-US" altLang="ja-JP" dirty="0"/>
              <a:t>)</a:t>
            </a:r>
            <a:endParaRPr kumimoji="1" lang="ja-JP" altLang="en-US" dirty="0"/>
          </a:p>
        </p:txBody>
      </p:sp>
      <p:sp>
        <p:nvSpPr>
          <p:cNvPr id="4" name="スマイル 3">
            <a:extLst>
              <a:ext uri="{FF2B5EF4-FFF2-40B4-BE49-F238E27FC236}">
                <a16:creationId xmlns:a16="http://schemas.microsoft.com/office/drawing/2014/main" id="{FA069114-7AB9-D07E-A625-B21BDD6AF702}"/>
              </a:ext>
            </a:extLst>
          </p:cNvPr>
          <p:cNvSpPr/>
          <p:nvPr/>
        </p:nvSpPr>
        <p:spPr>
          <a:xfrm>
            <a:off x="1182757" y="2166730"/>
            <a:ext cx="964095" cy="944218"/>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47902FC-BDCC-7B60-4932-9810FE124093}"/>
              </a:ext>
            </a:extLst>
          </p:cNvPr>
          <p:cNvSpPr/>
          <p:nvPr/>
        </p:nvSpPr>
        <p:spPr>
          <a:xfrm>
            <a:off x="4839943" y="3715712"/>
            <a:ext cx="1645754" cy="1591784"/>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t>MCP</a:t>
            </a:r>
            <a:r>
              <a:rPr lang="ja-JP" altLang="en-US" dirty="0"/>
              <a:t> </a:t>
            </a:r>
            <a:r>
              <a:rPr lang="en-US" altLang="ja-JP" dirty="0"/>
              <a:t>Client</a:t>
            </a:r>
            <a:endParaRPr kumimoji="1" lang="ja-JP" altLang="en-US" dirty="0"/>
          </a:p>
        </p:txBody>
      </p:sp>
      <p:sp>
        <p:nvSpPr>
          <p:cNvPr id="7" name="正方形/長方形 6">
            <a:extLst>
              <a:ext uri="{FF2B5EF4-FFF2-40B4-BE49-F238E27FC236}">
                <a16:creationId xmlns:a16="http://schemas.microsoft.com/office/drawing/2014/main" id="{0486A1B1-83AE-6CF1-4881-D891249C6749}"/>
              </a:ext>
            </a:extLst>
          </p:cNvPr>
          <p:cNvSpPr/>
          <p:nvPr/>
        </p:nvSpPr>
        <p:spPr>
          <a:xfrm>
            <a:off x="8185286" y="3715712"/>
            <a:ext cx="1766680" cy="1363184"/>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US" altLang="ja-JP" dirty="0"/>
              <a:t>MCP</a:t>
            </a:r>
            <a:r>
              <a:rPr lang="ja-JP" altLang="en-US" dirty="0"/>
              <a:t> </a:t>
            </a:r>
            <a:r>
              <a:rPr lang="en-US" altLang="ja-JP" dirty="0"/>
              <a:t>Server</a:t>
            </a:r>
            <a:endParaRPr kumimoji="1" lang="ja-JP" altLang="en-US" dirty="0"/>
          </a:p>
        </p:txBody>
      </p:sp>
      <p:cxnSp>
        <p:nvCxnSpPr>
          <p:cNvPr id="11" name="直線矢印コネクタ 10">
            <a:extLst>
              <a:ext uri="{FF2B5EF4-FFF2-40B4-BE49-F238E27FC236}">
                <a16:creationId xmlns:a16="http://schemas.microsoft.com/office/drawing/2014/main" id="{016D0E51-F447-0B33-C384-30B91DED69A6}"/>
              </a:ext>
            </a:extLst>
          </p:cNvPr>
          <p:cNvCxnSpPr>
            <a:cxnSpLocks/>
          </p:cNvCxnSpPr>
          <p:nvPr/>
        </p:nvCxnSpPr>
        <p:spPr>
          <a:xfrm>
            <a:off x="2305878" y="2638839"/>
            <a:ext cx="1302026" cy="47210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5" name="直線矢印コネクタ 14">
            <a:extLst>
              <a:ext uri="{FF2B5EF4-FFF2-40B4-BE49-F238E27FC236}">
                <a16:creationId xmlns:a16="http://schemas.microsoft.com/office/drawing/2014/main" id="{DCA9B8FA-5908-0AF9-EE81-26E39A09CFA0}"/>
              </a:ext>
            </a:extLst>
          </p:cNvPr>
          <p:cNvCxnSpPr>
            <a:cxnSpLocks/>
          </p:cNvCxnSpPr>
          <p:nvPr/>
        </p:nvCxnSpPr>
        <p:spPr>
          <a:xfrm>
            <a:off x="6415294" y="3895125"/>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8" name="コンテンツ プレースホルダー 11">
            <a:extLst>
              <a:ext uri="{FF2B5EF4-FFF2-40B4-BE49-F238E27FC236}">
                <a16:creationId xmlns:a16="http://schemas.microsoft.com/office/drawing/2014/main" id="{F7E04997-619B-6A51-78A4-2EC5510DF79C}"/>
              </a:ext>
            </a:extLst>
          </p:cNvPr>
          <p:cNvSpPr txBox="1">
            <a:spLocks/>
          </p:cNvSpPr>
          <p:nvPr/>
        </p:nvSpPr>
        <p:spPr>
          <a:xfrm>
            <a:off x="2223052" y="2366530"/>
            <a:ext cx="1716157"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1.</a:t>
            </a:r>
            <a:r>
              <a:rPr lang="ja-JP" altLang="en-US" sz="1200" dirty="0"/>
              <a:t>「かなり寒いわー。</a:t>
            </a:r>
            <a:br>
              <a:rPr lang="en-US" altLang="ja-JP" sz="1200" dirty="0"/>
            </a:br>
            <a:r>
              <a:rPr lang="ja-JP" altLang="en-US" sz="1200" dirty="0"/>
              <a:t>温かくして。」</a:t>
            </a:r>
            <a:endParaRPr lang="en-US" altLang="ja-JP" sz="1200" dirty="0"/>
          </a:p>
          <a:p>
            <a:pPr marL="0" indent="0" algn="ctr">
              <a:buFont typeface="Arial" panose="020B0604020202020204" pitchFamily="34" charset="0"/>
              <a:buNone/>
            </a:pPr>
            <a:endParaRPr lang="en-US" altLang="ja-JP" sz="1200" dirty="0"/>
          </a:p>
          <a:p>
            <a:pPr algn="ctr">
              <a:buFontTx/>
              <a:buChar char="-"/>
            </a:pPr>
            <a:endParaRPr lang="en-US" altLang="ja-JP" sz="1200" dirty="0"/>
          </a:p>
          <a:p>
            <a:pPr algn="ctr">
              <a:buFontTx/>
              <a:buChar char="-"/>
            </a:pPr>
            <a:endParaRPr lang="en-US" altLang="ja-JP" sz="1200" dirty="0"/>
          </a:p>
          <a:p>
            <a:pPr algn="ctr">
              <a:buFontTx/>
              <a:buChar char="-"/>
            </a:pPr>
            <a:endParaRPr lang="en-US" altLang="ja-JP" sz="1200" dirty="0"/>
          </a:p>
        </p:txBody>
      </p:sp>
      <p:sp>
        <p:nvSpPr>
          <p:cNvPr id="19" name="コンテンツ プレースホルダー 11">
            <a:extLst>
              <a:ext uri="{FF2B5EF4-FFF2-40B4-BE49-F238E27FC236}">
                <a16:creationId xmlns:a16="http://schemas.microsoft.com/office/drawing/2014/main" id="{B7214690-7BC1-821D-2369-930DA54CB807}"/>
              </a:ext>
            </a:extLst>
          </p:cNvPr>
          <p:cNvSpPr txBox="1">
            <a:spLocks/>
          </p:cNvSpPr>
          <p:nvPr/>
        </p:nvSpPr>
        <p:spPr>
          <a:xfrm>
            <a:off x="6694005" y="3623322"/>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2. </a:t>
            </a:r>
            <a:r>
              <a:rPr lang="ja-JP" altLang="en-US" sz="1200" dirty="0"/>
              <a:t>現在温度取得</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23" name="直線矢印コネクタ 22">
            <a:extLst>
              <a:ext uri="{FF2B5EF4-FFF2-40B4-BE49-F238E27FC236}">
                <a16:creationId xmlns:a16="http://schemas.microsoft.com/office/drawing/2014/main" id="{7EA31917-683E-A94D-D555-0349C1F7110C}"/>
              </a:ext>
            </a:extLst>
          </p:cNvPr>
          <p:cNvCxnSpPr>
            <a:cxnSpLocks/>
          </p:cNvCxnSpPr>
          <p:nvPr/>
        </p:nvCxnSpPr>
        <p:spPr>
          <a:xfrm flipH="1">
            <a:off x="6492737" y="4052122"/>
            <a:ext cx="169254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3" name="コンテンツ プレースホルダー 11">
            <a:extLst>
              <a:ext uri="{FF2B5EF4-FFF2-40B4-BE49-F238E27FC236}">
                <a16:creationId xmlns:a16="http://schemas.microsoft.com/office/drawing/2014/main" id="{BA24FD90-66CC-65A4-D745-B1E8A36573A0}"/>
              </a:ext>
            </a:extLst>
          </p:cNvPr>
          <p:cNvSpPr txBox="1">
            <a:spLocks/>
          </p:cNvSpPr>
          <p:nvPr/>
        </p:nvSpPr>
        <p:spPr>
          <a:xfrm>
            <a:off x="6687171" y="3895125"/>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10</a:t>
            </a:r>
            <a:r>
              <a:rPr lang="ja-JP" altLang="en-US" sz="1200" dirty="0"/>
              <a:t>度</a:t>
            </a:r>
            <a:endParaRPr lang="en-US" altLang="ja-JP" sz="1200" dirty="0"/>
          </a:p>
          <a:p>
            <a:pPr algn="ctr">
              <a:buFontTx/>
              <a:buChar char="-"/>
            </a:pPr>
            <a:endParaRPr lang="en-US" altLang="ja-JP" sz="1200" dirty="0"/>
          </a:p>
        </p:txBody>
      </p:sp>
      <p:cxnSp>
        <p:nvCxnSpPr>
          <p:cNvPr id="34" name="直線矢印コネクタ 33">
            <a:extLst>
              <a:ext uri="{FF2B5EF4-FFF2-40B4-BE49-F238E27FC236}">
                <a16:creationId xmlns:a16="http://schemas.microsoft.com/office/drawing/2014/main" id="{02082191-F02A-C515-F141-7DFF3298A57B}"/>
              </a:ext>
            </a:extLst>
          </p:cNvPr>
          <p:cNvCxnSpPr>
            <a:cxnSpLocks/>
          </p:cNvCxnSpPr>
          <p:nvPr/>
        </p:nvCxnSpPr>
        <p:spPr>
          <a:xfrm>
            <a:off x="6415294" y="4438732"/>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5" name="コンテンツ プレースホルダー 11">
            <a:extLst>
              <a:ext uri="{FF2B5EF4-FFF2-40B4-BE49-F238E27FC236}">
                <a16:creationId xmlns:a16="http://schemas.microsoft.com/office/drawing/2014/main" id="{DF60498E-5F94-6755-8ED8-31AA3BF1939E}"/>
              </a:ext>
            </a:extLst>
          </p:cNvPr>
          <p:cNvSpPr txBox="1">
            <a:spLocks/>
          </p:cNvSpPr>
          <p:nvPr/>
        </p:nvSpPr>
        <p:spPr>
          <a:xfrm>
            <a:off x="6694005" y="4166929"/>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3. </a:t>
            </a:r>
            <a:r>
              <a:rPr lang="ja-JP" altLang="en-US" sz="1200" dirty="0"/>
              <a:t>最大温度取得</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36" name="直線矢印コネクタ 35">
            <a:extLst>
              <a:ext uri="{FF2B5EF4-FFF2-40B4-BE49-F238E27FC236}">
                <a16:creationId xmlns:a16="http://schemas.microsoft.com/office/drawing/2014/main" id="{3305BB0E-AC89-9ADB-541A-F16A684EF72A}"/>
              </a:ext>
            </a:extLst>
          </p:cNvPr>
          <p:cNvCxnSpPr>
            <a:cxnSpLocks/>
          </p:cNvCxnSpPr>
          <p:nvPr/>
        </p:nvCxnSpPr>
        <p:spPr>
          <a:xfrm flipH="1">
            <a:off x="6492737" y="4595729"/>
            <a:ext cx="169254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7" name="コンテンツ プレースホルダー 11">
            <a:extLst>
              <a:ext uri="{FF2B5EF4-FFF2-40B4-BE49-F238E27FC236}">
                <a16:creationId xmlns:a16="http://schemas.microsoft.com/office/drawing/2014/main" id="{33B2D979-B8C3-A82C-8878-F5CC971A42B6}"/>
              </a:ext>
            </a:extLst>
          </p:cNvPr>
          <p:cNvSpPr txBox="1">
            <a:spLocks/>
          </p:cNvSpPr>
          <p:nvPr/>
        </p:nvSpPr>
        <p:spPr>
          <a:xfrm>
            <a:off x="6687171" y="4438732"/>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30</a:t>
            </a:r>
            <a:r>
              <a:rPr lang="ja-JP" altLang="en-US" sz="1200" dirty="0"/>
              <a:t>度</a:t>
            </a:r>
            <a:endParaRPr lang="en-US" altLang="ja-JP" sz="1200" dirty="0"/>
          </a:p>
          <a:p>
            <a:pPr algn="ctr">
              <a:buFontTx/>
              <a:buChar char="-"/>
            </a:pPr>
            <a:endParaRPr lang="en-US" altLang="ja-JP" sz="1200" dirty="0"/>
          </a:p>
        </p:txBody>
      </p:sp>
      <p:cxnSp>
        <p:nvCxnSpPr>
          <p:cNvPr id="38" name="直線矢印コネクタ 37">
            <a:extLst>
              <a:ext uri="{FF2B5EF4-FFF2-40B4-BE49-F238E27FC236}">
                <a16:creationId xmlns:a16="http://schemas.microsoft.com/office/drawing/2014/main" id="{113D4928-57DA-E81D-A58C-5EE08AE9669B}"/>
              </a:ext>
            </a:extLst>
          </p:cNvPr>
          <p:cNvCxnSpPr>
            <a:cxnSpLocks/>
          </p:cNvCxnSpPr>
          <p:nvPr/>
        </p:nvCxnSpPr>
        <p:spPr>
          <a:xfrm>
            <a:off x="6415294" y="4923518"/>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9" name="コンテンツ プレースホルダー 11">
            <a:extLst>
              <a:ext uri="{FF2B5EF4-FFF2-40B4-BE49-F238E27FC236}">
                <a16:creationId xmlns:a16="http://schemas.microsoft.com/office/drawing/2014/main" id="{0E5B809E-6B14-4100-7B30-E32A9B31F5B0}"/>
              </a:ext>
            </a:extLst>
          </p:cNvPr>
          <p:cNvSpPr txBox="1">
            <a:spLocks/>
          </p:cNvSpPr>
          <p:nvPr/>
        </p:nvSpPr>
        <p:spPr>
          <a:xfrm>
            <a:off x="6694005" y="4651715"/>
            <a:ext cx="1367043" cy="27180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5. </a:t>
            </a:r>
            <a:r>
              <a:rPr lang="ja-JP" altLang="en-US" sz="1200" dirty="0"/>
              <a:t>温度設定</a:t>
            </a:r>
            <a:r>
              <a:rPr lang="en-US" altLang="ja-JP" sz="1200" dirty="0"/>
              <a:t>(20</a:t>
            </a:r>
            <a:r>
              <a:rPr lang="ja-JP" altLang="en-US" sz="1200" dirty="0"/>
              <a:t>度</a:t>
            </a:r>
            <a:r>
              <a:rPr lang="en-US" altLang="ja-JP" sz="1200" dirty="0"/>
              <a:t>)</a:t>
            </a:r>
          </a:p>
        </p:txBody>
      </p:sp>
      <p:sp>
        <p:nvSpPr>
          <p:cNvPr id="42" name="コンテンツ プレースホルダー 11">
            <a:extLst>
              <a:ext uri="{FF2B5EF4-FFF2-40B4-BE49-F238E27FC236}">
                <a16:creationId xmlns:a16="http://schemas.microsoft.com/office/drawing/2014/main" id="{F80C9CF1-09BC-1D55-77B8-21AB555E4B19}"/>
              </a:ext>
            </a:extLst>
          </p:cNvPr>
          <p:cNvSpPr txBox="1">
            <a:spLocks/>
          </p:cNvSpPr>
          <p:nvPr/>
        </p:nvSpPr>
        <p:spPr>
          <a:xfrm>
            <a:off x="1802295" y="3387267"/>
            <a:ext cx="1716157" cy="47211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4.</a:t>
            </a:r>
            <a:r>
              <a:rPr lang="ja-JP" altLang="en-US" sz="1200" dirty="0"/>
              <a:t>「確かに寒いっすねー</a:t>
            </a:r>
            <a:r>
              <a:rPr lang="en-US" altLang="ja-JP" sz="1200" dirty="0"/>
              <a:t>20</a:t>
            </a:r>
            <a:r>
              <a:rPr lang="ja-JP" altLang="en-US" sz="1200" dirty="0"/>
              <a:t>度に設定しますわ」</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43" name="直線矢印コネクタ 42">
            <a:extLst>
              <a:ext uri="{FF2B5EF4-FFF2-40B4-BE49-F238E27FC236}">
                <a16:creationId xmlns:a16="http://schemas.microsoft.com/office/drawing/2014/main" id="{4196D7D9-45FB-1633-BCEE-9D370371EF73}"/>
              </a:ext>
            </a:extLst>
          </p:cNvPr>
          <p:cNvCxnSpPr>
            <a:cxnSpLocks/>
          </p:cNvCxnSpPr>
          <p:nvPr/>
        </p:nvCxnSpPr>
        <p:spPr>
          <a:xfrm flipH="1" flipV="1">
            <a:off x="2146852" y="2838640"/>
            <a:ext cx="1461052" cy="567439"/>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45" name="正方形/長方形 44">
            <a:extLst>
              <a:ext uri="{FF2B5EF4-FFF2-40B4-BE49-F238E27FC236}">
                <a16:creationId xmlns:a16="http://schemas.microsoft.com/office/drawing/2014/main" id="{DE34002A-0D6E-0075-4C74-83441B9EDD9B}"/>
              </a:ext>
            </a:extLst>
          </p:cNvPr>
          <p:cNvSpPr/>
          <p:nvPr/>
        </p:nvSpPr>
        <p:spPr>
          <a:xfrm>
            <a:off x="4747589" y="3623322"/>
            <a:ext cx="5310811" cy="2369972"/>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吹き出し: 四角形 45">
            <a:extLst>
              <a:ext uri="{FF2B5EF4-FFF2-40B4-BE49-F238E27FC236}">
                <a16:creationId xmlns:a16="http://schemas.microsoft.com/office/drawing/2014/main" id="{574D624D-D8D8-CD22-74E5-22D471B9492C}"/>
              </a:ext>
            </a:extLst>
          </p:cNvPr>
          <p:cNvSpPr/>
          <p:nvPr/>
        </p:nvSpPr>
        <p:spPr>
          <a:xfrm>
            <a:off x="6096000" y="1588198"/>
            <a:ext cx="3465443" cy="1237141"/>
          </a:xfrm>
          <a:prstGeom prst="wedgeRectCallout">
            <a:avLst>
              <a:gd name="adj1" fmla="val -16987"/>
              <a:gd name="adj2" fmla="val 114208"/>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ja-JP" dirty="0"/>
              <a:t>MCP</a:t>
            </a:r>
            <a:r>
              <a:rPr lang="ja-JP" altLang="en-US" dirty="0"/>
              <a:t>は、下記領域の責務・</a:t>
            </a:r>
            <a:endParaRPr lang="en-US" altLang="ja-JP" dirty="0"/>
          </a:p>
          <a:p>
            <a:pPr algn="ctr"/>
            <a:r>
              <a:rPr lang="ja-JP" altLang="en-US" dirty="0"/>
              <a:t>プロトコル仕様・開発ツールなどを含んでいます。</a:t>
            </a:r>
            <a:endParaRPr kumimoji="1" lang="ja-JP" altLang="en-US" dirty="0"/>
          </a:p>
        </p:txBody>
      </p:sp>
      <p:sp>
        <p:nvSpPr>
          <p:cNvPr id="47" name="正方形/長方形 46">
            <a:extLst>
              <a:ext uri="{FF2B5EF4-FFF2-40B4-BE49-F238E27FC236}">
                <a16:creationId xmlns:a16="http://schemas.microsoft.com/office/drawing/2014/main" id="{6DFB4C4F-BBBD-19EF-C39E-420CDBF8485E}"/>
              </a:ext>
            </a:extLst>
          </p:cNvPr>
          <p:cNvSpPr/>
          <p:nvPr/>
        </p:nvSpPr>
        <p:spPr>
          <a:xfrm>
            <a:off x="4839943" y="5471490"/>
            <a:ext cx="1645754" cy="39812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t>MCP</a:t>
            </a:r>
            <a:r>
              <a:rPr lang="ja-JP" altLang="en-US" dirty="0"/>
              <a:t> </a:t>
            </a:r>
            <a:r>
              <a:rPr lang="en-US" altLang="ja-JP" dirty="0"/>
              <a:t>Client</a:t>
            </a:r>
            <a:endParaRPr kumimoji="1" lang="ja-JP" altLang="en-US" dirty="0"/>
          </a:p>
        </p:txBody>
      </p:sp>
      <p:sp>
        <p:nvSpPr>
          <p:cNvPr id="49" name="正方形/長方形 48">
            <a:extLst>
              <a:ext uri="{FF2B5EF4-FFF2-40B4-BE49-F238E27FC236}">
                <a16:creationId xmlns:a16="http://schemas.microsoft.com/office/drawing/2014/main" id="{D71043BD-EE0D-37E1-7D5B-733F8F84924A}"/>
              </a:ext>
            </a:extLst>
          </p:cNvPr>
          <p:cNvSpPr/>
          <p:nvPr/>
        </p:nvSpPr>
        <p:spPr>
          <a:xfrm>
            <a:off x="8185285" y="5471490"/>
            <a:ext cx="1660665" cy="39812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US" altLang="ja-JP" dirty="0"/>
              <a:t>MCP Server</a:t>
            </a:r>
          </a:p>
        </p:txBody>
      </p:sp>
      <p:sp>
        <p:nvSpPr>
          <p:cNvPr id="50" name="コンテンツ プレースホルダー 11">
            <a:extLst>
              <a:ext uri="{FF2B5EF4-FFF2-40B4-BE49-F238E27FC236}">
                <a16:creationId xmlns:a16="http://schemas.microsoft.com/office/drawing/2014/main" id="{9B0F709F-0B03-DF12-30B4-D1831FAF9F2A}"/>
              </a:ext>
            </a:extLst>
          </p:cNvPr>
          <p:cNvSpPr txBox="1">
            <a:spLocks/>
          </p:cNvSpPr>
          <p:nvPr/>
        </p:nvSpPr>
        <p:spPr>
          <a:xfrm>
            <a:off x="838200" y="1401417"/>
            <a:ext cx="10515600" cy="47755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buFontTx/>
              <a:buChar char="-"/>
            </a:pPr>
            <a:r>
              <a:rPr lang="en-US" altLang="ja-JP" sz="2400" dirty="0"/>
              <a:t>AI</a:t>
            </a:r>
            <a:r>
              <a:rPr lang="ja-JP" altLang="en-US" sz="2400" dirty="0"/>
              <a:t>モデルがエアコン制御の</a:t>
            </a:r>
            <a:br>
              <a:rPr lang="en-US" altLang="ja-JP" sz="2400" dirty="0"/>
            </a:br>
            <a:r>
              <a:rPr lang="en-US" altLang="ja-JP" sz="2400" dirty="0"/>
              <a:t>MCP</a:t>
            </a:r>
            <a:r>
              <a:rPr lang="ja-JP" altLang="en-US" sz="2400" dirty="0"/>
              <a:t>を活用する一例</a:t>
            </a:r>
            <a:endParaRPr lang="en-US" altLang="ja-JP" sz="2400" dirty="0"/>
          </a:p>
          <a:p>
            <a:pPr marL="0" indent="0">
              <a:buFont typeface="Arial" panose="020B0604020202020204" pitchFamily="34" charse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cxnSp>
        <p:nvCxnSpPr>
          <p:cNvPr id="5" name="直線矢印コネクタ 4">
            <a:extLst>
              <a:ext uri="{FF2B5EF4-FFF2-40B4-BE49-F238E27FC236}">
                <a16:creationId xmlns:a16="http://schemas.microsoft.com/office/drawing/2014/main" id="{140130F5-3E83-E364-C30E-4E08696226B9}"/>
              </a:ext>
            </a:extLst>
          </p:cNvPr>
          <p:cNvCxnSpPr>
            <a:cxnSpLocks/>
          </p:cNvCxnSpPr>
          <p:nvPr/>
        </p:nvCxnSpPr>
        <p:spPr>
          <a:xfrm>
            <a:off x="6415294" y="5629197"/>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0" name="直線矢印コネクタ 9">
            <a:extLst>
              <a:ext uri="{FF2B5EF4-FFF2-40B4-BE49-F238E27FC236}">
                <a16:creationId xmlns:a16="http://schemas.microsoft.com/office/drawing/2014/main" id="{C4F1097F-49CF-9671-240B-AFA89D1C014B}"/>
              </a:ext>
            </a:extLst>
          </p:cNvPr>
          <p:cNvCxnSpPr>
            <a:cxnSpLocks/>
          </p:cNvCxnSpPr>
          <p:nvPr/>
        </p:nvCxnSpPr>
        <p:spPr>
          <a:xfrm flipH="1">
            <a:off x="6492737" y="5748668"/>
            <a:ext cx="169254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8" name="コンテンツ プレースホルダー 11">
            <a:extLst>
              <a:ext uri="{FF2B5EF4-FFF2-40B4-BE49-F238E27FC236}">
                <a16:creationId xmlns:a16="http://schemas.microsoft.com/office/drawing/2014/main" id="{F0B18779-1321-ADDA-A880-D69EAF844C55}"/>
              </a:ext>
            </a:extLst>
          </p:cNvPr>
          <p:cNvSpPr txBox="1">
            <a:spLocks/>
          </p:cNvSpPr>
          <p:nvPr/>
        </p:nvSpPr>
        <p:spPr>
          <a:xfrm>
            <a:off x="6376778" y="5449698"/>
            <a:ext cx="1660664" cy="27180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gn="ctr">
              <a:buFontTx/>
              <a:buChar char="-"/>
            </a:pPr>
            <a:r>
              <a:rPr lang="ja-JP" altLang="en-US" sz="1200" dirty="0"/>
              <a:t>なにがしかの機能実行</a:t>
            </a:r>
            <a:endParaRPr lang="en-US" altLang="ja-JP" sz="1200" dirty="0"/>
          </a:p>
          <a:p>
            <a:pPr algn="ctr">
              <a:buFontTx/>
              <a:buChar char="-"/>
            </a:pPr>
            <a:endParaRPr lang="en-US" altLang="ja-JP" sz="1200" dirty="0"/>
          </a:p>
        </p:txBody>
      </p:sp>
    </p:spTree>
    <p:extLst>
      <p:ext uri="{BB962C8B-B14F-4D97-AF65-F5344CB8AC3E}">
        <p14:creationId xmlns:p14="http://schemas.microsoft.com/office/powerpoint/2010/main" val="1743033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7025C41-8921-578C-16F8-6B5CF0A93AE0}"/>
              </a:ext>
            </a:extLst>
          </p:cNvPr>
          <p:cNvSpPr>
            <a:spLocks noGrp="1"/>
          </p:cNvSpPr>
          <p:nvPr>
            <p:ph idx="1"/>
          </p:nvPr>
        </p:nvSpPr>
        <p:spPr>
          <a:xfrm>
            <a:off x="838200" y="1256146"/>
            <a:ext cx="10515600" cy="4948526"/>
          </a:xfrm>
        </p:spPr>
        <p:txBody>
          <a:bodyPr>
            <a:normAutofit/>
          </a:bodyPr>
          <a:lstStyle/>
          <a:p>
            <a:pPr>
              <a:buFontTx/>
              <a:buChar char="-"/>
            </a:pPr>
            <a:r>
              <a:rPr kumimoji="1" lang="en-US" altLang="ja-JP" sz="2400" dirty="0"/>
              <a:t>MCP</a:t>
            </a:r>
            <a:r>
              <a:rPr kumimoji="1" lang="ja-JP" altLang="en-US" sz="2400" dirty="0"/>
              <a:t>がない時</a:t>
            </a:r>
            <a:r>
              <a:rPr lang="ja-JP" altLang="en-US" sz="2400" dirty="0"/>
              <a:t>は</a:t>
            </a:r>
            <a:r>
              <a:rPr kumimoji="1" lang="ja-JP" altLang="en-US" sz="2400" dirty="0"/>
              <a:t>、</a:t>
            </a:r>
            <a:r>
              <a:rPr lang="en-US" altLang="ja-JP" sz="2400" dirty="0"/>
              <a:t>AI x </a:t>
            </a:r>
            <a:r>
              <a:rPr lang="ja-JP" altLang="en-US" sz="2400" dirty="0"/>
              <a:t>連携先ツールのかけ合わせ</a:t>
            </a:r>
            <a:r>
              <a:rPr lang="en-US" altLang="ja-JP" sz="2400" dirty="0"/>
              <a:t>(M x N)</a:t>
            </a:r>
            <a:r>
              <a:rPr lang="ja-JP" altLang="en-US" sz="2400" dirty="0"/>
              <a:t>による開発コストの高さがあり、ツール連携部分の再利用も難しい状況でした。</a:t>
            </a:r>
            <a:endParaRPr lang="en-US" altLang="ja-JP" sz="2400" dirty="0"/>
          </a:p>
          <a:p>
            <a:pPr>
              <a:buFontTx/>
              <a:buChar char="-"/>
            </a:pPr>
            <a:r>
              <a:rPr kumimoji="1" lang="en-US" altLang="ja-JP" sz="2400" dirty="0"/>
              <a:t>MCP</a:t>
            </a:r>
            <a:r>
              <a:rPr lang="ja-JP" altLang="en-US" sz="2400" dirty="0"/>
              <a:t>ある時は</a:t>
            </a:r>
            <a:r>
              <a:rPr kumimoji="1" lang="ja-JP" altLang="en-US" sz="2400" dirty="0"/>
              <a:t>、</a:t>
            </a:r>
            <a:r>
              <a:rPr kumimoji="1" lang="en-US" altLang="ja-JP" sz="2400" dirty="0"/>
              <a:t>MCP</a:t>
            </a:r>
            <a:r>
              <a:rPr kumimoji="1" lang="ja-JP" altLang="en-US" sz="2400" dirty="0"/>
              <a:t>に準拠することで、かけ合わせ</a:t>
            </a:r>
            <a:r>
              <a:rPr lang="ja-JP" altLang="en-US" sz="2400" dirty="0"/>
              <a:t>が</a:t>
            </a:r>
            <a:r>
              <a:rPr lang="en-US" altLang="ja-JP" sz="2400" dirty="0"/>
              <a:t>M + N</a:t>
            </a:r>
            <a:r>
              <a:rPr lang="ja-JP" altLang="en-US" sz="2400" dirty="0"/>
              <a:t>になり、かつツール連携部分の多くを再利用できるため、開発効率が大きく変わる。</a:t>
            </a:r>
            <a:endParaRPr kumimoji="1" lang="en-US" altLang="ja-JP" sz="2400" dirty="0"/>
          </a:p>
          <a:p>
            <a:pPr>
              <a:buFontTx/>
              <a:buChar char="-"/>
            </a:pPr>
            <a:endParaRPr kumimoji="1" lang="en-US" altLang="ja-JP" sz="2400" dirty="0"/>
          </a:p>
          <a:p>
            <a:pPr marL="0" indent="0">
              <a:buNone/>
            </a:pPr>
            <a:br>
              <a:rPr lang="en-US" altLang="ja-JP" sz="2400" dirty="0"/>
            </a:br>
            <a:endParaRPr kumimoji="1" lang="en-US" altLang="ja-JP" sz="2400" dirty="0"/>
          </a:p>
          <a:p>
            <a:pPr marL="0" indent="0">
              <a:buNone/>
            </a:pPr>
            <a:endParaRPr kumimoji="1" lang="en-US" altLang="ja-JP" sz="2400" dirty="0"/>
          </a:p>
        </p:txBody>
      </p:sp>
      <p:sp>
        <p:nvSpPr>
          <p:cNvPr id="6" name="タイトル 1">
            <a:extLst>
              <a:ext uri="{FF2B5EF4-FFF2-40B4-BE49-F238E27FC236}">
                <a16:creationId xmlns:a16="http://schemas.microsoft.com/office/drawing/2014/main" id="{34FF66A4-5BCB-CEE2-BCDE-1006905C1554}"/>
              </a:ext>
            </a:extLst>
          </p:cNvPr>
          <p:cNvSpPr txBox="1">
            <a:spLocks/>
          </p:cNvSpPr>
          <p:nvPr/>
        </p:nvSpPr>
        <p:spPr>
          <a:xfrm>
            <a:off x="838200" y="365126"/>
            <a:ext cx="10515600" cy="89102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en-US" altLang="ja-JP" dirty="0"/>
              <a:t>MCP</a:t>
            </a:r>
            <a:r>
              <a:rPr lang="ja-JP" altLang="en-US" dirty="0"/>
              <a:t>がない時とある時</a:t>
            </a:r>
          </a:p>
        </p:txBody>
      </p:sp>
      <p:pic>
        <p:nvPicPr>
          <p:cNvPr id="4" name="図 3">
            <a:extLst>
              <a:ext uri="{FF2B5EF4-FFF2-40B4-BE49-F238E27FC236}">
                <a16:creationId xmlns:a16="http://schemas.microsoft.com/office/drawing/2014/main" id="{0422C9E0-B473-A1C3-1880-8559272F9630}"/>
              </a:ext>
            </a:extLst>
          </p:cNvPr>
          <p:cNvPicPr>
            <a:picLocks noChangeAspect="1"/>
          </p:cNvPicPr>
          <p:nvPr/>
        </p:nvPicPr>
        <p:blipFill>
          <a:blip r:embed="rId2"/>
          <a:stretch>
            <a:fillRect/>
          </a:stretch>
        </p:blipFill>
        <p:spPr>
          <a:xfrm>
            <a:off x="2380194" y="2683565"/>
            <a:ext cx="7629064" cy="3521107"/>
          </a:xfrm>
          <a:prstGeom prst="rect">
            <a:avLst/>
          </a:prstGeom>
        </p:spPr>
      </p:pic>
    </p:spTree>
    <p:extLst>
      <p:ext uri="{BB962C8B-B14F-4D97-AF65-F5344CB8AC3E}">
        <p14:creationId xmlns:p14="http://schemas.microsoft.com/office/powerpoint/2010/main" val="4019972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kumimoji="1" lang="en-US" altLang="ja-JP" dirty="0"/>
              <a:t>MCP</a:t>
            </a:r>
            <a:r>
              <a:rPr kumimoji="1" lang="ja-JP" altLang="en-US" dirty="0"/>
              <a:t>のアーキテクチャ</a:t>
            </a:r>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253330"/>
            <a:ext cx="10701130" cy="5239543"/>
          </a:xfrm>
        </p:spPr>
        <p:txBody>
          <a:bodyPr>
            <a:normAutofit lnSpcReduction="10000"/>
          </a:bodyPr>
          <a:lstStyle/>
          <a:p>
            <a:pPr>
              <a:buFontTx/>
              <a:buChar char="-"/>
            </a:pPr>
            <a:r>
              <a:rPr lang="en-US" altLang="ja-JP" sz="2400" dirty="0"/>
              <a:t>MCP</a:t>
            </a:r>
            <a:r>
              <a:rPr lang="ja-JP" altLang="en-US" sz="2400" dirty="0"/>
              <a:t>のアーキテクチャは、以下の主な</a:t>
            </a:r>
            <a:r>
              <a:rPr lang="en-US" altLang="ja-JP" sz="2400" dirty="0"/>
              <a:t>3</a:t>
            </a:r>
            <a:r>
              <a:rPr lang="ja-JP" altLang="en-US" sz="2400" dirty="0"/>
              <a:t>つの役割によって構成されます。</a:t>
            </a:r>
            <a:endParaRPr lang="en-US" altLang="ja-JP" sz="2400" dirty="0"/>
          </a:p>
          <a:p>
            <a:pPr lvl="1">
              <a:buFontTx/>
              <a:buChar char="-"/>
            </a:pPr>
            <a:r>
              <a:rPr lang="en-US" altLang="ja-JP" sz="2000" b="1" dirty="0"/>
              <a:t>MCP </a:t>
            </a:r>
            <a:r>
              <a:rPr lang="ja-JP" altLang="en-US" sz="2000" b="1" dirty="0"/>
              <a:t>ホスト</a:t>
            </a:r>
            <a:r>
              <a:rPr lang="en-US" altLang="ja-JP" sz="2000" dirty="0"/>
              <a:t>: 1 </a:t>
            </a:r>
            <a:r>
              <a:rPr lang="ja-JP" altLang="en-US" sz="2000" dirty="0"/>
              <a:t>つまたは複数の </a:t>
            </a:r>
            <a:r>
              <a:rPr lang="en-US" altLang="ja-JP" sz="2000" dirty="0"/>
              <a:t>MCP </a:t>
            </a:r>
            <a:r>
              <a:rPr lang="ja-JP" altLang="en-US" sz="2000" dirty="0"/>
              <a:t>クライアントを調整および管理する </a:t>
            </a:r>
            <a:r>
              <a:rPr lang="en-US" altLang="ja-JP" sz="2000" dirty="0"/>
              <a:t>AI </a:t>
            </a:r>
            <a:r>
              <a:rPr lang="ja-JP" altLang="en-US" sz="2000" dirty="0"/>
              <a:t>アプリケーション</a:t>
            </a:r>
            <a:endParaRPr lang="en-US" altLang="ja-JP" sz="2000" dirty="0"/>
          </a:p>
          <a:p>
            <a:pPr lvl="1">
              <a:buFontTx/>
              <a:buChar char="-"/>
            </a:pPr>
            <a:r>
              <a:rPr lang="en-US" altLang="ja-JP" sz="2000" b="1" dirty="0"/>
              <a:t>MCP </a:t>
            </a:r>
            <a:r>
              <a:rPr lang="ja-JP" altLang="en-US" sz="2000" b="1" dirty="0"/>
              <a:t>クライアント</a:t>
            </a:r>
            <a:r>
              <a:rPr lang="en-US" altLang="ja-JP" sz="2000" dirty="0"/>
              <a:t>: MCP </a:t>
            </a:r>
            <a:r>
              <a:rPr lang="ja-JP" altLang="en-US" sz="2000" dirty="0"/>
              <a:t>サーバーへの接続を維持し、</a:t>
            </a:r>
            <a:r>
              <a:rPr lang="en-US" altLang="ja-JP" sz="2000" dirty="0"/>
              <a:t>MCP </a:t>
            </a:r>
            <a:r>
              <a:rPr lang="ja-JP" altLang="en-US" sz="2000" dirty="0"/>
              <a:t>ホストが使用するコンテキストを </a:t>
            </a:r>
            <a:r>
              <a:rPr lang="en-US" altLang="ja-JP" sz="2000" dirty="0"/>
              <a:t>MCP </a:t>
            </a:r>
            <a:r>
              <a:rPr lang="ja-JP" altLang="en-US" sz="2000" dirty="0"/>
              <a:t>サーバーから取得するコンポーネント</a:t>
            </a:r>
            <a:endParaRPr lang="en-US" altLang="ja-JP" sz="2000" dirty="0"/>
          </a:p>
          <a:p>
            <a:pPr lvl="1">
              <a:buFontTx/>
              <a:buChar char="-"/>
            </a:pPr>
            <a:r>
              <a:rPr lang="en-US" altLang="ja-JP" sz="2000" b="1" dirty="0"/>
              <a:t>MCP </a:t>
            </a:r>
            <a:r>
              <a:rPr lang="ja-JP" altLang="en-US" sz="2000" b="1" dirty="0"/>
              <a:t>サーバー</a:t>
            </a:r>
            <a:r>
              <a:rPr lang="en-US" altLang="ja-JP" sz="2000" dirty="0"/>
              <a:t>: MCP </a:t>
            </a:r>
            <a:r>
              <a:rPr lang="ja-JP" altLang="en-US" sz="2000" dirty="0"/>
              <a:t>クライアントにコンテキストを提供するプログラム</a:t>
            </a: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lvl="1">
              <a:buFontTx/>
              <a:buChar char="-"/>
            </a:pPr>
            <a:endParaRPr lang="en-US" altLang="ja-JP" sz="2000" dirty="0"/>
          </a:p>
          <a:p>
            <a:pPr>
              <a:buFontTx/>
              <a:buChar char="-"/>
            </a:pPr>
            <a:r>
              <a:rPr lang="en-US" altLang="ja-JP" sz="2400" dirty="0"/>
              <a:t>※</a:t>
            </a:r>
            <a:r>
              <a:rPr lang="ja-JP" altLang="en-US" sz="2400" dirty="0"/>
              <a:t>以下のページで</a:t>
            </a:r>
            <a:r>
              <a:rPr lang="en-US" altLang="ja-JP" sz="2400" dirty="0"/>
              <a:t>MCP</a:t>
            </a:r>
            <a:r>
              <a:rPr lang="ja-JP" altLang="en-US" sz="2400" dirty="0"/>
              <a:t>のアーキテクチャの詳細が確認できます。</a:t>
            </a:r>
            <a:r>
              <a:rPr lang="en-US" altLang="ja-JP" sz="2400" dirty="0"/>
              <a:t>	</a:t>
            </a:r>
            <a:r>
              <a:rPr lang="en-US" altLang="ja-JP" sz="2400" dirty="0">
                <a:hlinkClick r:id="rId2"/>
              </a:rPr>
              <a:t> Specification - Model Context Protocol</a:t>
            </a:r>
            <a:endParaRPr lang="en-US" altLang="ja-JP" sz="2400" dirty="0"/>
          </a:p>
          <a:p>
            <a:pPr lvl="1">
              <a:buFontTx/>
              <a:buChar char="-"/>
            </a:pPr>
            <a:endParaRPr lang="ja-JP" altLang="en-US" sz="20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pic>
        <p:nvPicPr>
          <p:cNvPr id="3" name="図 2">
            <a:extLst>
              <a:ext uri="{FF2B5EF4-FFF2-40B4-BE49-F238E27FC236}">
                <a16:creationId xmlns:a16="http://schemas.microsoft.com/office/drawing/2014/main" id="{7E3945CA-055B-F40B-6033-6F28B417F04D}"/>
              </a:ext>
            </a:extLst>
          </p:cNvPr>
          <p:cNvPicPr>
            <a:picLocks noChangeAspect="1"/>
          </p:cNvPicPr>
          <p:nvPr/>
        </p:nvPicPr>
        <p:blipFill>
          <a:blip r:embed="rId3"/>
          <a:stretch>
            <a:fillRect/>
          </a:stretch>
        </p:blipFill>
        <p:spPr>
          <a:xfrm>
            <a:off x="2733262" y="2996162"/>
            <a:ext cx="6092192" cy="2487832"/>
          </a:xfrm>
          <a:prstGeom prst="rect">
            <a:avLst/>
          </a:prstGeom>
        </p:spPr>
      </p:pic>
    </p:spTree>
    <p:extLst>
      <p:ext uri="{BB962C8B-B14F-4D97-AF65-F5344CB8AC3E}">
        <p14:creationId xmlns:p14="http://schemas.microsoft.com/office/powerpoint/2010/main" val="2114986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lang="en-US" altLang="ja-JP" dirty="0"/>
              <a:t>MCP</a:t>
            </a:r>
            <a:r>
              <a:rPr lang="ja-JP" altLang="en-US" dirty="0"/>
              <a:t>のプロトコル階層のイメージ</a:t>
            </a:r>
            <a:endParaRPr kumimoji="1" lang="ja-JP" altLang="en-US" dirty="0"/>
          </a:p>
        </p:txBody>
      </p:sp>
      <p:sp>
        <p:nvSpPr>
          <p:cNvPr id="5" name="正方形/長方形 4">
            <a:extLst>
              <a:ext uri="{FF2B5EF4-FFF2-40B4-BE49-F238E27FC236}">
                <a16:creationId xmlns:a16="http://schemas.microsoft.com/office/drawing/2014/main" id="{D7DD7E11-4EE4-F4FC-E255-6BED595A354E}"/>
              </a:ext>
            </a:extLst>
          </p:cNvPr>
          <p:cNvSpPr/>
          <p:nvPr/>
        </p:nvSpPr>
        <p:spPr>
          <a:xfrm>
            <a:off x="3902351" y="3080581"/>
            <a:ext cx="1693380" cy="51581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ja-JP" dirty="0"/>
              <a:t>JSON-RPC 2.0</a:t>
            </a:r>
            <a:endParaRPr kumimoji="1" lang="ja-JP" altLang="en-US" dirty="0"/>
          </a:p>
        </p:txBody>
      </p:sp>
      <p:sp>
        <p:nvSpPr>
          <p:cNvPr id="6" name="正方形/長方形 5">
            <a:extLst>
              <a:ext uri="{FF2B5EF4-FFF2-40B4-BE49-F238E27FC236}">
                <a16:creationId xmlns:a16="http://schemas.microsoft.com/office/drawing/2014/main" id="{F16C388E-2FC7-E3F1-AD6C-DF43FEED4BBD}"/>
              </a:ext>
            </a:extLst>
          </p:cNvPr>
          <p:cNvSpPr/>
          <p:nvPr/>
        </p:nvSpPr>
        <p:spPr>
          <a:xfrm>
            <a:off x="3902351" y="3622225"/>
            <a:ext cx="4694997" cy="515818"/>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ltLang="ja-JP" dirty="0" err="1"/>
              <a:t>Stdio</a:t>
            </a:r>
            <a:r>
              <a:rPr lang="ja-JP" altLang="en-US" dirty="0"/>
              <a:t>  もしくは </a:t>
            </a:r>
            <a:r>
              <a:rPr lang="en-US" altLang="ja-JP" dirty="0" err="1"/>
              <a:t>Streamable</a:t>
            </a:r>
            <a:r>
              <a:rPr lang="en-US" altLang="ja-JP" dirty="0"/>
              <a:t> HTTP</a:t>
            </a:r>
            <a:endParaRPr kumimoji="1" lang="ja-JP" altLang="en-US" dirty="0"/>
          </a:p>
        </p:txBody>
      </p:sp>
      <p:sp>
        <p:nvSpPr>
          <p:cNvPr id="4" name="正方形/長方形 3">
            <a:extLst>
              <a:ext uri="{FF2B5EF4-FFF2-40B4-BE49-F238E27FC236}">
                <a16:creationId xmlns:a16="http://schemas.microsoft.com/office/drawing/2014/main" id="{6E5AB168-C4C4-9B06-B98C-A8F86F0734F7}"/>
              </a:ext>
            </a:extLst>
          </p:cNvPr>
          <p:cNvSpPr/>
          <p:nvPr/>
        </p:nvSpPr>
        <p:spPr>
          <a:xfrm>
            <a:off x="3902351" y="1980322"/>
            <a:ext cx="1693380" cy="515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dirty="0"/>
              <a:t>MCP</a:t>
            </a:r>
          </a:p>
          <a:p>
            <a:pPr algn="ctr"/>
            <a:r>
              <a:rPr kumimoji="1" lang="ja-JP" altLang="en-US" dirty="0"/>
              <a:t>クライアント</a:t>
            </a:r>
          </a:p>
        </p:txBody>
      </p:sp>
      <p:sp>
        <p:nvSpPr>
          <p:cNvPr id="7" name="正方形/長方形 6">
            <a:extLst>
              <a:ext uri="{FF2B5EF4-FFF2-40B4-BE49-F238E27FC236}">
                <a16:creationId xmlns:a16="http://schemas.microsoft.com/office/drawing/2014/main" id="{1F1773D5-222D-D7F2-9DFA-3282E3D3B0E9}"/>
              </a:ext>
            </a:extLst>
          </p:cNvPr>
          <p:cNvSpPr/>
          <p:nvPr/>
        </p:nvSpPr>
        <p:spPr>
          <a:xfrm>
            <a:off x="3902351" y="2524562"/>
            <a:ext cx="1693380" cy="51581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ja-JP" dirty="0"/>
              <a:t>JSON</a:t>
            </a:r>
          </a:p>
          <a:p>
            <a:pPr algn="ctr"/>
            <a:r>
              <a:rPr kumimoji="1" lang="en-US" altLang="ja-JP" dirty="0"/>
              <a:t>(MCP</a:t>
            </a:r>
            <a:r>
              <a:rPr kumimoji="1" lang="ja-JP" altLang="en-US" dirty="0"/>
              <a:t>追加</a:t>
            </a:r>
            <a:r>
              <a:rPr lang="ja-JP" altLang="en-US" dirty="0"/>
              <a:t>分</a:t>
            </a:r>
            <a:r>
              <a:rPr kumimoji="1" lang="en-US" altLang="ja-JP" dirty="0"/>
              <a:t>)</a:t>
            </a:r>
            <a:endParaRPr kumimoji="1" lang="ja-JP" altLang="en-US" dirty="0"/>
          </a:p>
        </p:txBody>
      </p:sp>
      <p:sp>
        <p:nvSpPr>
          <p:cNvPr id="8" name="左中かっこ 7">
            <a:extLst>
              <a:ext uri="{FF2B5EF4-FFF2-40B4-BE49-F238E27FC236}">
                <a16:creationId xmlns:a16="http://schemas.microsoft.com/office/drawing/2014/main" id="{53BCD419-3385-7F33-BCBF-1D9E322C7025}"/>
              </a:ext>
            </a:extLst>
          </p:cNvPr>
          <p:cNvSpPr/>
          <p:nvPr/>
        </p:nvSpPr>
        <p:spPr>
          <a:xfrm>
            <a:off x="3468757" y="2600554"/>
            <a:ext cx="318052" cy="995845"/>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AFCCB0B4-213C-DDED-9BFC-FFF028FAA44D}"/>
              </a:ext>
            </a:extLst>
          </p:cNvPr>
          <p:cNvSpPr txBox="1"/>
          <p:nvPr/>
        </p:nvSpPr>
        <p:spPr>
          <a:xfrm>
            <a:off x="1470579" y="3695468"/>
            <a:ext cx="2099225" cy="369332"/>
          </a:xfrm>
          <a:prstGeom prst="rect">
            <a:avLst/>
          </a:prstGeom>
          <a:noFill/>
        </p:spPr>
        <p:txBody>
          <a:bodyPr wrap="square" rtlCol="0">
            <a:spAutoFit/>
          </a:bodyPr>
          <a:lstStyle/>
          <a:p>
            <a:r>
              <a:rPr lang="ja-JP" altLang="en-US" dirty="0"/>
              <a:t>トランスポート層</a:t>
            </a:r>
            <a:endParaRPr kumimoji="1" lang="ja-JP" altLang="en-US" dirty="0"/>
          </a:p>
        </p:txBody>
      </p:sp>
      <p:sp>
        <p:nvSpPr>
          <p:cNvPr id="11" name="左中かっこ 10">
            <a:extLst>
              <a:ext uri="{FF2B5EF4-FFF2-40B4-BE49-F238E27FC236}">
                <a16:creationId xmlns:a16="http://schemas.microsoft.com/office/drawing/2014/main" id="{174DAD0F-0E49-603F-88F1-BDF785F6AC78}"/>
              </a:ext>
            </a:extLst>
          </p:cNvPr>
          <p:cNvSpPr/>
          <p:nvPr/>
        </p:nvSpPr>
        <p:spPr>
          <a:xfrm>
            <a:off x="3468757" y="3640122"/>
            <a:ext cx="318052" cy="497922"/>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7836A700-B31A-3B38-F1FF-8CF909AD5FEF}"/>
              </a:ext>
            </a:extLst>
          </p:cNvPr>
          <p:cNvSpPr/>
          <p:nvPr/>
        </p:nvSpPr>
        <p:spPr>
          <a:xfrm>
            <a:off x="6895685" y="3080581"/>
            <a:ext cx="1693380" cy="51581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kumimoji="1" lang="en-US" altLang="ja-JP" dirty="0"/>
              <a:t>JSON-RPC 2.0</a:t>
            </a:r>
            <a:endParaRPr kumimoji="1" lang="ja-JP" altLang="en-US" dirty="0"/>
          </a:p>
        </p:txBody>
      </p:sp>
      <p:sp>
        <p:nvSpPr>
          <p:cNvPr id="14" name="正方形/長方形 13">
            <a:extLst>
              <a:ext uri="{FF2B5EF4-FFF2-40B4-BE49-F238E27FC236}">
                <a16:creationId xmlns:a16="http://schemas.microsoft.com/office/drawing/2014/main" id="{ED6591D3-4003-9498-6D6D-57123FBA8AE3}"/>
              </a:ext>
            </a:extLst>
          </p:cNvPr>
          <p:cNvSpPr/>
          <p:nvPr/>
        </p:nvSpPr>
        <p:spPr>
          <a:xfrm>
            <a:off x="6895685" y="1980322"/>
            <a:ext cx="1693380" cy="5158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ja-JP" dirty="0"/>
              <a:t>MCP</a:t>
            </a:r>
          </a:p>
          <a:p>
            <a:pPr algn="ctr"/>
            <a:r>
              <a:rPr lang="ja-JP" altLang="en-US" dirty="0"/>
              <a:t>サーバー</a:t>
            </a:r>
            <a:endParaRPr kumimoji="1" lang="ja-JP" altLang="en-US" dirty="0"/>
          </a:p>
        </p:txBody>
      </p:sp>
      <p:sp>
        <p:nvSpPr>
          <p:cNvPr id="15" name="正方形/長方形 14">
            <a:extLst>
              <a:ext uri="{FF2B5EF4-FFF2-40B4-BE49-F238E27FC236}">
                <a16:creationId xmlns:a16="http://schemas.microsoft.com/office/drawing/2014/main" id="{589143AE-79DC-8C24-01FE-3F127F922AFD}"/>
              </a:ext>
            </a:extLst>
          </p:cNvPr>
          <p:cNvSpPr/>
          <p:nvPr/>
        </p:nvSpPr>
        <p:spPr>
          <a:xfrm>
            <a:off x="6895685" y="2524562"/>
            <a:ext cx="1693380" cy="51581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t>JSON</a:t>
            </a:r>
          </a:p>
          <a:p>
            <a:pPr algn="ctr"/>
            <a:r>
              <a:rPr lang="en-US" altLang="ja-JP" dirty="0"/>
              <a:t>(MCP</a:t>
            </a:r>
            <a:r>
              <a:rPr lang="ja-JP" altLang="en-US" dirty="0"/>
              <a:t>追加分</a:t>
            </a:r>
            <a:r>
              <a:rPr lang="en-US" altLang="ja-JP" dirty="0"/>
              <a:t>)</a:t>
            </a:r>
            <a:endParaRPr lang="ja-JP" altLang="en-US" dirty="0"/>
          </a:p>
        </p:txBody>
      </p:sp>
      <p:sp>
        <p:nvSpPr>
          <p:cNvPr id="16" name="テキスト ボックス 15">
            <a:extLst>
              <a:ext uri="{FF2B5EF4-FFF2-40B4-BE49-F238E27FC236}">
                <a16:creationId xmlns:a16="http://schemas.microsoft.com/office/drawing/2014/main" id="{03805EEA-C291-CCC1-CEA4-70EDA4548093}"/>
              </a:ext>
            </a:extLst>
          </p:cNvPr>
          <p:cNvSpPr txBox="1"/>
          <p:nvPr/>
        </p:nvSpPr>
        <p:spPr>
          <a:xfrm>
            <a:off x="1976229" y="2924700"/>
            <a:ext cx="1784901" cy="369332"/>
          </a:xfrm>
          <a:prstGeom prst="rect">
            <a:avLst/>
          </a:prstGeom>
          <a:noFill/>
        </p:spPr>
        <p:txBody>
          <a:bodyPr wrap="square" rtlCol="0">
            <a:spAutoFit/>
          </a:bodyPr>
          <a:lstStyle/>
          <a:p>
            <a:r>
              <a:rPr lang="ja-JP" altLang="en-US" dirty="0"/>
              <a:t>プロトコル層</a:t>
            </a:r>
            <a:endParaRPr lang="en-US" altLang="ja-JP" dirty="0"/>
          </a:p>
        </p:txBody>
      </p:sp>
      <p:sp>
        <p:nvSpPr>
          <p:cNvPr id="18" name="コンテンツ プレースホルダー 17">
            <a:extLst>
              <a:ext uri="{FF2B5EF4-FFF2-40B4-BE49-F238E27FC236}">
                <a16:creationId xmlns:a16="http://schemas.microsoft.com/office/drawing/2014/main" id="{A4B853FD-64AC-AE9A-CC17-26C3635E7AB6}"/>
              </a:ext>
            </a:extLst>
          </p:cNvPr>
          <p:cNvSpPr>
            <a:spLocks noGrp="1"/>
          </p:cNvSpPr>
          <p:nvPr>
            <p:ph idx="1"/>
          </p:nvPr>
        </p:nvSpPr>
        <p:spPr>
          <a:xfrm>
            <a:off x="838200" y="1148542"/>
            <a:ext cx="10515600" cy="696147"/>
          </a:xfrm>
        </p:spPr>
        <p:txBody>
          <a:bodyPr/>
          <a:lstStyle/>
          <a:p>
            <a:r>
              <a:rPr lang="en-US" altLang="ja-JP" dirty="0"/>
              <a:t>MCP</a:t>
            </a:r>
            <a:r>
              <a:rPr lang="ja-JP" altLang="en-US" dirty="0"/>
              <a:t>のプロトコル階層を以下に表す。</a:t>
            </a:r>
          </a:p>
        </p:txBody>
      </p:sp>
      <p:cxnSp>
        <p:nvCxnSpPr>
          <p:cNvPr id="20" name="直線コネクタ 19">
            <a:extLst>
              <a:ext uri="{FF2B5EF4-FFF2-40B4-BE49-F238E27FC236}">
                <a16:creationId xmlns:a16="http://schemas.microsoft.com/office/drawing/2014/main" id="{B02E2C46-E4E5-66D4-A15A-CD1BB19C23E0}"/>
              </a:ext>
            </a:extLst>
          </p:cNvPr>
          <p:cNvCxnSpPr>
            <a:cxnSpLocks/>
          </p:cNvCxnSpPr>
          <p:nvPr/>
        </p:nvCxnSpPr>
        <p:spPr>
          <a:xfrm>
            <a:off x="6301409" y="1834184"/>
            <a:ext cx="0" cy="2462207"/>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3" name="コンテンツ プレースホルダー 17">
            <a:extLst>
              <a:ext uri="{FF2B5EF4-FFF2-40B4-BE49-F238E27FC236}">
                <a16:creationId xmlns:a16="http://schemas.microsoft.com/office/drawing/2014/main" id="{04D10078-AA2D-236C-6C31-7EC520AABB24}"/>
              </a:ext>
            </a:extLst>
          </p:cNvPr>
          <p:cNvSpPr txBox="1">
            <a:spLocks/>
          </p:cNvSpPr>
          <p:nvPr/>
        </p:nvSpPr>
        <p:spPr>
          <a:xfrm>
            <a:off x="838200" y="4796737"/>
            <a:ext cx="10515600" cy="69614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MCP</a:t>
            </a:r>
            <a:r>
              <a:rPr lang="ja-JP" altLang="en-US" dirty="0"/>
              <a:t>の具体的なシーケンスについて下記ページを参考に説明します。</a:t>
            </a:r>
            <a:endParaRPr lang="en-US" altLang="ja-JP" dirty="0"/>
          </a:p>
          <a:p>
            <a:pPr lvl="1"/>
            <a:r>
              <a:rPr lang="en-US" altLang="ja-JP" dirty="0">
                <a:hlinkClick r:id="rId2"/>
              </a:rPr>
              <a:t>MCP </a:t>
            </a:r>
            <a:r>
              <a:rPr lang="ja-JP" altLang="en-US" dirty="0">
                <a:hlinkClick r:id="rId2"/>
              </a:rPr>
              <a:t>のコンセプト </a:t>
            </a:r>
            <a:r>
              <a:rPr lang="en-US" altLang="ja-JP" dirty="0">
                <a:hlinkClick r:id="rId2"/>
              </a:rPr>
              <a:t>(1) - </a:t>
            </a:r>
            <a:r>
              <a:rPr lang="ja-JP" altLang="en-US" dirty="0">
                <a:hlinkClick r:id="rId2"/>
              </a:rPr>
              <a:t>コアアーキテクチャ｜</a:t>
            </a:r>
            <a:r>
              <a:rPr lang="en-US" altLang="ja-JP" dirty="0" err="1">
                <a:hlinkClick r:id="rId2"/>
              </a:rPr>
              <a:t>npaka</a:t>
            </a:r>
            <a:endParaRPr lang="en-US" altLang="ja-JP" dirty="0"/>
          </a:p>
          <a:p>
            <a:endParaRPr lang="ja-JP" altLang="en-US" dirty="0"/>
          </a:p>
        </p:txBody>
      </p:sp>
    </p:spTree>
    <p:extLst>
      <p:ext uri="{BB962C8B-B14F-4D97-AF65-F5344CB8AC3E}">
        <p14:creationId xmlns:p14="http://schemas.microsoft.com/office/powerpoint/2010/main" val="2286442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kumimoji="1" lang="en-US" altLang="ja-JP" dirty="0"/>
              <a:t>MCP</a:t>
            </a:r>
            <a:r>
              <a:rPr lang="ja-JP" altLang="en-US" dirty="0"/>
              <a:t>サーバーについて</a:t>
            </a:r>
            <a:endParaRPr kumimoji="1" lang="ja-JP" altLang="en-US" dirty="0"/>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253331"/>
            <a:ext cx="10515600" cy="4351338"/>
          </a:xfrm>
        </p:spPr>
        <p:txBody>
          <a:bodyPr>
            <a:normAutofit/>
          </a:bodyPr>
          <a:lstStyle/>
          <a:p>
            <a:pPr>
              <a:buFontTx/>
              <a:buChar char="-"/>
            </a:pPr>
            <a:r>
              <a:rPr lang="en-US" altLang="ja-JP" sz="2400" dirty="0"/>
              <a:t>MCP</a:t>
            </a:r>
            <a:r>
              <a:rPr lang="ja-JP" altLang="en-US" sz="2400" dirty="0"/>
              <a:t>サーバーは</a:t>
            </a:r>
            <a:r>
              <a:rPr lang="en-US" altLang="ja-JP" sz="2400" dirty="0"/>
              <a:t>Tools</a:t>
            </a:r>
            <a:r>
              <a:rPr lang="ja-JP" altLang="en-US" sz="2400" dirty="0"/>
              <a:t>（実行）、</a:t>
            </a:r>
            <a:r>
              <a:rPr lang="en-US" altLang="ja-JP" sz="2400" dirty="0"/>
              <a:t>Resources</a:t>
            </a:r>
            <a:r>
              <a:rPr lang="ja-JP" altLang="en-US" sz="2400" dirty="0"/>
              <a:t>（読み取り）、</a:t>
            </a:r>
            <a:r>
              <a:rPr lang="en-US" altLang="ja-JP" sz="2400" dirty="0"/>
              <a:t>Prompts</a:t>
            </a:r>
            <a:r>
              <a:rPr lang="ja-JP" altLang="en-US" sz="2400" dirty="0"/>
              <a:t>（テンプレート）の</a:t>
            </a:r>
            <a:r>
              <a:rPr lang="en-US" altLang="ja-JP" sz="2400" dirty="0"/>
              <a:t>3</a:t>
            </a:r>
            <a:r>
              <a:rPr lang="ja-JP" altLang="en-US" sz="2400" dirty="0"/>
              <a:t>つの主要機能を通じて、</a:t>
            </a:r>
            <a:r>
              <a:rPr lang="en-US" altLang="ja-JP" sz="2400" dirty="0"/>
              <a:t>AI</a:t>
            </a:r>
            <a:r>
              <a:rPr lang="ja-JP" altLang="en-US" sz="2400" dirty="0"/>
              <a:t>と外部システムの統合を実現します。</a:t>
            </a: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graphicFrame>
        <p:nvGraphicFramePr>
          <p:cNvPr id="3" name="表 2">
            <a:extLst>
              <a:ext uri="{FF2B5EF4-FFF2-40B4-BE49-F238E27FC236}">
                <a16:creationId xmlns:a16="http://schemas.microsoft.com/office/drawing/2014/main" id="{BB32AE2C-65C1-A108-C432-F1FF4EBEB96B}"/>
              </a:ext>
            </a:extLst>
          </p:cNvPr>
          <p:cNvGraphicFramePr>
            <a:graphicFrameLocks noGrp="1"/>
          </p:cNvGraphicFramePr>
          <p:nvPr>
            <p:extLst>
              <p:ext uri="{D42A27DB-BD31-4B8C-83A1-F6EECF244321}">
                <p14:modId xmlns:p14="http://schemas.microsoft.com/office/powerpoint/2010/main" val="4012844747"/>
              </p:ext>
            </p:extLst>
          </p:nvPr>
        </p:nvGraphicFramePr>
        <p:xfrm>
          <a:off x="495301" y="2271288"/>
          <a:ext cx="11077575" cy="2378471"/>
        </p:xfrm>
        <a:graphic>
          <a:graphicData uri="http://schemas.openxmlformats.org/drawingml/2006/table">
            <a:tbl>
              <a:tblPr firstRow="1" bandRow="1">
                <a:tableStyleId>{21E4AEA4-8DFA-4A89-87EB-49C32662AFE0}</a:tableStyleId>
              </a:tblPr>
              <a:tblGrid>
                <a:gridCol w="1518476">
                  <a:extLst>
                    <a:ext uri="{9D8B030D-6E8A-4147-A177-3AD203B41FA5}">
                      <a16:colId xmlns:a16="http://schemas.microsoft.com/office/drawing/2014/main" val="1448423840"/>
                    </a:ext>
                  </a:extLst>
                </a:gridCol>
                <a:gridCol w="4687467">
                  <a:extLst>
                    <a:ext uri="{9D8B030D-6E8A-4147-A177-3AD203B41FA5}">
                      <a16:colId xmlns:a16="http://schemas.microsoft.com/office/drawing/2014/main" val="3364857478"/>
                    </a:ext>
                  </a:extLst>
                </a:gridCol>
                <a:gridCol w="4871632">
                  <a:extLst>
                    <a:ext uri="{9D8B030D-6E8A-4147-A177-3AD203B41FA5}">
                      <a16:colId xmlns:a16="http://schemas.microsoft.com/office/drawing/2014/main" val="3331279691"/>
                    </a:ext>
                  </a:extLst>
                </a:gridCol>
              </a:tblGrid>
              <a:tr h="453151">
                <a:tc>
                  <a:txBody>
                    <a:bodyPr/>
                    <a:lstStyle/>
                    <a:p>
                      <a:r>
                        <a:rPr kumimoji="1" lang="ja-JP" altLang="en-US" dirty="0"/>
                        <a:t>機能種別</a:t>
                      </a:r>
                    </a:p>
                  </a:txBody>
                  <a:tcPr/>
                </a:tc>
                <a:tc>
                  <a:txBody>
                    <a:bodyPr/>
                    <a:lstStyle/>
                    <a:p>
                      <a:r>
                        <a:rPr kumimoji="1" lang="ja-JP" altLang="en-US" dirty="0"/>
                        <a:t>概要</a:t>
                      </a:r>
                    </a:p>
                  </a:txBody>
                  <a:tcPr/>
                </a:tc>
                <a:tc>
                  <a:txBody>
                    <a:bodyPr/>
                    <a:lstStyle/>
                    <a:p>
                      <a:r>
                        <a:rPr kumimoji="1" lang="ja-JP" altLang="en-US" dirty="0"/>
                        <a:t>例えば・・・</a:t>
                      </a:r>
                    </a:p>
                  </a:txBody>
                  <a:tcPr/>
                </a:tc>
                <a:extLst>
                  <a:ext uri="{0D108BD9-81ED-4DB2-BD59-A6C34878D82A}">
                    <a16:rowId xmlns:a16="http://schemas.microsoft.com/office/drawing/2014/main" val="257191807"/>
                  </a:ext>
                </a:extLst>
              </a:tr>
              <a:tr h="370840">
                <a:tc>
                  <a:txBody>
                    <a:bodyPr/>
                    <a:lstStyle/>
                    <a:p>
                      <a:pPr marL="0" algn="l" defTabSz="914400" rtl="0" eaLnBrk="1" latinLnBrk="0" hangingPunct="1"/>
                      <a:r>
                        <a:rPr kumimoji="1" lang="en-US" altLang="ja-JP" sz="1800" kern="1200" dirty="0">
                          <a:solidFill>
                            <a:schemeClr val="dk1"/>
                          </a:solidFill>
                          <a:latin typeface="+mn-lt"/>
                          <a:ea typeface="+mn-ea"/>
                          <a:cs typeface="+mn-cs"/>
                        </a:rPr>
                        <a:t>Tools</a:t>
                      </a:r>
                      <a:endParaRPr kumimoji="1" lang="ja-JP" altLang="en-US" sz="1800" kern="1200" dirty="0">
                        <a:solidFill>
                          <a:schemeClr val="dk1"/>
                        </a:solidFill>
                        <a:latin typeface="+mn-lt"/>
                        <a:ea typeface="+mn-ea"/>
                        <a:cs typeface="+mn-cs"/>
                      </a:endParaRPr>
                    </a:p>
                  </a:txBody>
                  <a:tcPr/>
                </a:tc>
                <a:tc>
                  <a:txBody>
                    <a:bodyPr/>
                    <a:lstStyle/>
                    <a:p>
                      <a:pPr marL="0" indent="0" algn="l" defTabSz="914400" rtl="0" eaLnBrk="1" latinLnBrk="0" hangingPunct="1">
                        <a:buFontTx/>
                        <a:buNone/>
                      </a:pPr>
                      <a:r>
                        <a:rPr kumimoji="1" lang="ja-JP" altLang="en-US" sz="1800" kern="1200" dirty="0">
                          <a:solidFill>
                            <a:schemeClr val="dk1"/>
                          </a:solidFill>
                          <a:latin typeface="+mn-lt"/>
                          <a:ea typeface="+mn-ea"/>
                          <a:cs typeface="+mn-cs"/>
                        </a:rPr>
                        <a:t>主に、機能実行、データ書き込み機能</a:t>
                      </a:r>
                      <a:endParaRPr kumimoji="1" lang="en-US" altLang="ja-JP" sz="1800" kern="1200" dirty="0">
                        <a:solidFill>
                          <a:schemeClr val="dk1"/>
                        </a:solidFill>
                        <a:latin typeface="+mn-lt"/>
                        <a:ea typeface="+mn-ea"/>
                        <a:cs typeface="+mn-cs"/>
                      </a:endParaRPr>
                    </a:p>
                  </a:txBody>
                  <a:tcPr/>
                </a:tc>
                <a:tc>
                  <a:txBody>
                    <a:bodyPr/>
                    <a:lstStyle/>
                    <a:p>
                      <a:pPr marL="0" indent="0" algn="l" defTabSz="914400" rtl="0" eaLnBrk="1" latinLnBrk="0" hangingPunct="1">
                        <a:buFontTx/>
                        <a:buNone/>
                      </a:pPr>
                      <a:r>
                        <a:rPr kumimoji="1" lang="ja-JP" altLang="en-US" sz="1800" kern="1200" dirty="0">
                          <a:solidFill>
                            <a:schemeClr val="dk1"/>
                          </a:solidFill>
                          <a:latin typeface="+mn-lt"/>
                          <a:ea typeface="+mn-ea"/>
                          <a:cs typeface="+mn-cs"/>
                        </a:rPr>
                        <a:t>エアコン温度設定実行、カレンダー予約実行</a:t>
                      </a:r>
                    </a:p>
                  </a:txBody>
                  <a:tcPr/>
                </a:tc>
                <a:extLst>
                  <a:ext uri="{0D108BD9-81ED-4DB2-BD59-A6C34878D82A}">
                    <a16:rowId xmlns:a16="http://schemas.microsoft.com/office/drawing/2014/main" val="3379123181"/>
                  </a:ext>
                </a:extLst>
              </a:tr>
              <a:tr h="370840">
                <a:tc>
                  <a:txBody>
                    <a:bodyPr/>
                    <a:lstStyle/>
                    <a:p>
                      <a:pPr marL="0" algn="l" defTabSz="914400" rtl="0" eaLnBrk="1" latinLnBrk="0" hangingPunct="1"/>
                      <a:r>
                        <a:rPr kumimoji="1" lang="en-US" altLang="ja-JP" sz="1800" kern="1200" dirty="0">
                          <a:solidFill>
                            <a:schemeClr val="dk1"/>
                          </a:solidFill>
                          <a:latin typeface="+mn-lt"/>
                          <a:ea typeface="+mn-ea"/>
                          <a:cs typeface="+mn-cs"/>
                        </a:rPr>
                        <a:t>Resources</a:t>
                      </a:r>
                      <a:endParaRPr kumimoji="1" lang="ja-JP" altLang="en-US" sz="1800" kern="1200" dirty="0">
                        <a:solidFill>
                          <a:schemeClr val="dk1"/>
                        </a:solidFill>
                        <a:latin typeface="+mn-lt"/>
                        <a:ea typeface="+mn-ea"/>
                        <a:cs typeface="+mn-cs"/>
                      </a:endParaRPr>
                    </a:p>
                  </a:txBody>
                  <a:tcPr/>
                </a:tc>
                <a:tc>
                  <a:txBody>
                    <a:bodyPr/>
                    <a:lstStyle/>
                    <a:p>
                      <a:pPr marL="0" indent="0" algn="l" defTabSz="914400" rtl="0" eaLnBrk="1" latinLnBrk="0" hangingPunct="1">
                        <a:buFontTx/>
                        <a:buNone/>
                      </a:pPr>
                      <a:r>
                        <a:rPr kumimoji="1" lang="ja-JP" altLang="en-US" sz="1800" b="0" i="0" kern="1200" dirty="0">
                          <a:solidFill>
                            <a:schemeClr val="dk1"/>
                          </a:solidFill>
                          <a:effectLst/>
                          <a:latin typeface="+mn-lt"/>
                          <a:ea typeface="+mn-ea"/>
                          <a:cs typeface="+mn-cs"/>
                        </a:rPr>
                        <a:t>主に、ファイル、</a:t>
                      </a:r>
                      <a:r>
                        <a:rPr kumimoji="1" lang="en-US" altLang="ja-JP" sz="1800" b="0" i="0" kern="1200" dirty="0">
                          <a:solidFill>
                            <a:schemeClr val="dk1"/>
                          </a:solidFill>
                          <a:effectLst/>
                          <a:latin typeface="+mn-lt"/>
                          <a:ea typeface="+mn-ea"/>
                          <a:cs typeface="+mn-cs"/>
                        </a:rPr>
                        <a:t>DB</a:t>
                      </a:r>
                      <a:r>
                        <a:rPr kumimoji="1" lang="ja-JP" altLang="en-US" sz="1800" b="0" i="0" kern="1200" dirty="0">
                          <a:solidFill>
                            <a:schemeClr val="dk1"/>
                          </a:solidFill>
                          <a:effectLst/>
                          <a:latin typeface="+mn-lt"/>
                          <a:ea typeface="+mn-ea"/>
                          <a:cs typeface="+mn-cs"/>
                        </a:rPr>
                        <a:t>などの読み取り専用機能</a:t>
                      </a:r>
                      <a:endParaRPr kumimoji="1" lang="en-US" altLang="ja-JP" sz="1800" b="0" i="0" kern="1200" dirty="0">
                        <a:solidFill>
                          <a:schemeClr val="dk1"/>
                        </a:solidFill>
                        <a:effectLst/>
                        <a:latin typeface="+mn-lt"/>
                        <a:ea typeface="+mn-ea"/>
                        <a:cs typeface="+mn-cs"/>
                      </a:endParaRPr>
                    </a:p>
                  </a:txBody>
                  <a:tcPr/>
                </a:tc>
                <a:tc>
                  <a:txBody>
                    <a:bodyPr/>
                    <a:lstStyle/>
                    <a:p>
                      <a:pPr marL="0" indent="0" algn="l" defTabSz="914400" rtl="0" eaLnBrk="1" latinLnBrk="0" hangingPunct="1">
                        <a:buFontTx/>
                        <a:buNone/>
                      </a:pPr>
                      <a:r>
                        <a:rPr kumimoji="1" lang="ja-JP" altLang="en-US" sz="1800" kern="1200" dirty="0">
                          <a:solidFill>
                            <a:schemeClr val="dk1"/>
                          </a:solidFill>
                          <a:latin typeface="+mn-lt"/>
                          <a:ea typeface="+mn-ea"/>
                          <a:cs typeface="+mn-cs"/>
                        </a:rPr>
                        <a:t>環境状態の取得、予定表の読み取り</a:t>
                      </a:r>
                    </a:p>
                  </a:txBody>
                  <a:tcPr/>
                </a:tc>
                <a:extLst>
                  <a:ext uri="{0D108BD9-81ED-4DB2-BD59-A6C34878D82A}">
                    <a16:rowId xmlns:a16="http://schemas.microsoft.com/office/drawing/2014/main" val="3238001672"/>
                  </a:ext>
                </a:extLst>
              </a:tr>
              <a:tr h="370840">
                <a:tc>
                  <a:txBody>
                    <a:bodyPr/>
                    <a:lstStyle/>
                    <a:p>
                      <a:pPr marL="0" algn="l" defTabSz="914400" rtl="0" eaLnBrk="1" latinLnBrk="0" hangingPunct="1"/>
                      <a:r>
                        <a:rPr kumimoji="1" lang="en-US" altLang="ja-JP" sz="1800" kern="1200" dirty="0">
                          <a:solidFill>
                            <a:schemeClr val="dk1"/>
                          </a:solidFill>
                          <a:latin typeface="+mn-lt"/>
                          <a:ea typeface="+mn-ea"/>
                          <a:cs typeface="+mn-cs"/>
                        </a:rPr>
                        <a:t>Prompts</a:t>
                      </a:r>
                      <a:endParaRPr kumimoji="1" lang="ja-JP" altLang="en-US" sz="1800" kern="1200" dirty="0">
                        <a:solidFill>
                          <a:schemeClr val="dk1"/>
                        </a:solidFill>
                        <a:latin typeface="+mn-lt"/>
                        <a:ea typeface="+mn-ea"/>
                        <a:cs typeface="+mn-cs"/>
                      </a:endParaRPr>
                    </a:p>
                  </a:txBody>
                  <a:tcPr/>
                </a:tc>
                <a:tc>
                  <a:txBody>
                    <a:bodyPr/>
                    <a:lstStyle/>
                    <a:p>
                      <a:pPr marL="0" algn="l" defTabSz="914400" rtl="0" eaLnBrk="1" latinLnBrk="0" hangingPunct="1"/>
                      <a:r>
                        <a:rPr kumimoji="1" lang="ja-JP" altLang="en-US" sz="1800" b="0" i="0" kern="1200" dirty="0">
                          <a:solidFill>
                            <a:schemeClr val="dk1"/>
                          </a:solidFill>
                          <a:effectLst/>
                          <a:latin typeface="+mn-lt"/>
                          <a:ea typeface="+mn-ea"/>
                          <a:cs typeface="+mn-cs"/>
                        </a:rPr>
                        <a:t>特定のツールやリソースを操作するように、モデルのふるまいを誘導するためのテンプレートや指示を提供する機能</a:t>
                      </a:r>
                      <a:endParaRPr kumimoji="1" lang="ja-JP" altLang="en-US" sz="1800" kern="1200" dirty="0">
                        <a:solidFill>
                          <a:schemeClr val="dk1"/>
                        </a:solidFill>
                        <a:latin typeface="+mn-lt"/>
                        <a:ea typeface="+mn-ea"/>
                        <a:cs typeface="+mn-cs"/>
                      </a:endParaRPr>
                    </a:p>
                  </a:txBody>
                  <a:tcPr/>
                </a:tc>
                <a:tc>
                  <a:txBody>
                    <a:bodyPr/>
                    <a:lstStyle/>
                    <a:p>
                      <a:pPr marL="0" algn="l" defTabSz="914400" rtl="0" eaLnBrk="1" latinLnBrk="0" hangingPunct="1"/>
                      <a:r>
                        <a:rPr kumimoji="1" lang="ja-JP" altLang="en-US" sz="1800" b="0" i="0" kern="1200" dirty="0">
                          <a:solidFill>
                            <a:schemeClr val="dk1"/>
                          </a:solidFill>
                          <a:effectLst/>
                          <a:latin typeface="+mn-lt"/>
                          <a:ea typeface="+mn-ea"/>
                          <a:cs typeface="+mn-cs"/>
                        </a:rPr>
                        <a:t>休暇を計画してカレンダーへ登録するための一連のプロンプトのテンプレート</a:t>
                      </a:r>
                      <a:endParaRPr kumimoji="1" lang="en-US" altLang="ja-JP" sz="1800" b="0" i="0" kern="1200" dirty="0">
                        <a:solidFill>
                          <a:schemeClr val="dk1"/>
                        </a:solidFill>
                        <a:effectLst/>
                        <a:latin typeface="+mn-lt"/>
                        <a:ea typeface="+mn-ea"/>
                        <a:cs typeface="+mn-cs"/>
                      </a:endParaRPr>
                    </a:p>
                    <a:p>
                      <a:pPr marL="0" algn="l" defTabSz="914400" rtl="0" eaLnBrk="1" latinLnBrk="0" hangingPunct="1"/>
                      <a:r>
                        <a:rPr kumimoji="1" lang="ja-JP" altLang="en-US" sz="1800" b="0" i="0" kern="1200" dirty="0">
                          <a:solidFill>
                            <a:schemeClr val="dk1"/>
                          </a:solidFill>
                          <a:effectLst/>
                          <a:latin typeface="+mn-lt"/>
                          <a:ea typeface="+mn-ea"/>
                          <a:cs typeface="+mn-cs"/>
                        </a:rPr>
                        <a:t>メールの下書きを作成するテンプレート</a:t>
                      </a:r>
                      <a:endParaRPr kumimoji="1" lang="ja-JP" altLang="en-US" sz="1800" kern="1200" dirty="0">
                        <a:solidFill>
                          <a:schemeClr val="dk1"/>
                        </a:solidFill>
                        <a:latin typeface="+mn-lt"/>
                        <a:ea typeface="+mn-ea"/>
                        <a:cs typeface="+mn-cs"/>
                      </a:endParaRPr>
                    </a:p>
                  </a:txBody>
                  <a:tcPr/>
                </a:tc>
                <a:extLst>
                  <a:ext uri="{0D108BD9-81ED-4DB2-BD59-A6C34878D82A}">
                    <a16:rowId xmlns:a16="http://schemas.microsoft.com/office/drawing/2014/main" val="760361040"/>
                  </a:ext>
                </a:extLst>
              </a:tr>
            </a:tbl>
          </a:graphicData>
        </a:graphic>
      </p:graphicFrame>
    </p:spTree>
    <p:extLst>
      <p:ext uri="{BB962C8B-B14F-4D97-AF65-F5344CB8AC3E}">
        <p14:creationId xmlns:p14="http://schemas.microsoft.com/office/powerpoint/2010/main" val="3565779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784ACA-9376-15C6-DD93-68B5D582FADA}"/>
              </a:ext>
            </a:extLst>
          </p:cNvPr>
          <p:cNvSpPr>
            <a:spLocks noGrp="1"/>
          </p:cNvSpPr>
          <p:nvPr>
            <p:ph type="title"/>
          </p:nvPr>
        </p:nvSpPr>
        <p:spPr>
          <a:xfrm>
            <a:off x="838200" y="365126"/>
            <a:ext cx="10515600" cy="891020"/>
          </a:xfrm>
        </p:spPr>
        <p:txBody>
          <a:bodyPr>
            <a:normAutofit/>
          </a:bodyPr>
          <a:lstStyle/>
          <a:p>
            <a:r>
              <a:rPr kumimoji="1" lang="en-US" altLang="ja-JP" dirty="0"/>
              <a:t>MCP</a:t>
            </a:r>
            <a:r>
              <a:rPr kumimoji="1" lang="ja-JP" altLang="en-US" dirty="0"/>
              <a:t>サーバーの作成と</a:t>
            </a:r>
            <a:r>
              <a:rPr kumimoji="1" lang="en-US" altLang="ja-JP" dirty="0"/>
              <a:t>AI</a:t>
            </a:r>
            <a:r>
              <a:rPr kumimoji="1" lang="ja-JP" altLang="en-US" dirty="0"/>
              <a:t>との連携実例</a:t>
            </a:r>
          </a:p>
        </p:txBody>
      </p:sp>
      <p:sp>
        <p:nvSpPr>
          <p:cNvPr id="12" name="コンテンツ プレースホルダー 11">
            <a:extLst>
              <a:ext uri="{FF2B5EF4-FFF2-40B4-BE49-F238E27FC236}">
                <a16:creationId xmlns:a16="http://schemas.microsoft.com/office/drawing/2014/main" id="{E944DFBB-A102-FEAA-D487-BCBEE3A4BD63}"/>
              </a:ext>
            </a:extLst>
          </p:cNvPr>
          <p:cNvSpPr>
            <a:spLocks noGrp="1"/>
          </p:cNvSpPr>
          <p:nvPr>
            <p:ph idx="1"/>
          </p:nvPr>
        </p:nvSpPr>
        <p:spPr>
          <a:xfrm>
            <a:off x="838200" y="1256146"/>
            <a:ext cx="10515600" cy="4351338"/>
          </a:xfrm>
        </p:spPr>
        <p:txBody>
          <a:bodyPr>
            <a:normAutofit/>
          </a:bodyPr>
          <a:lstStyle/>
          <a:p>
            <a:pPr>
              <a:buFontTx/>
              <a:buChar char="-"/>
            </a:pPr>
            <a:r>
              <a:rPr lang="en-US" altLang="ja-JP" sz="2400" dirty="0" err="1"/>
              <a:t>FastMCP</a:t>
            </a:r>
            <a:r>
              <a:rPr lang="ja-JP" altLang="en-US" sz="2400" dirty="0"/>
              <a:t>を使うことで、簡単に</a:t>
            </a:r>
            <a:r>
              <a:rPr lang="en-US" altLang="ja-JP" sz="2400" dirty="0"/>
              <a:t>MCP</a:t>
            </a:r>
            <a:r>
              <a:rPr lang="ja-JP" altLang="en-US" sz="2400" dirty="0"/>
              <a:t>サーバーを作成することが可能です。</a:t>
            </a:r>
            <a:br>
              <a:rPr lang="en-US" altLang="ja-JP" sz="2400" dirty="0"/>
            </a:br>
            <a:r>
              <a:rPr lang="ja-JP" altLang="en-US" sz="2400" dirty="0"/>
              <a:t>以下のページをベースにご説明します。</a:t>
            </a:r>
            <a:br>
              <a:rPr lang="en-US" altLang="ja-JP" sz="2400" dirty="0"/>
            </a:br>
            <a:r>
              <a:rPr lang="en-US" altLang="ja-JP" sz="2400" dirty="0" err="1">
                <a:hlinkClick r:id="rId2"/>
              </a:rPr>
              <a:t>FastMCP</a:t>
            </a:r>
            <a:r>
              <a:rPr lang="en-US" altLang="ja-JP" sz="2400" dirty="0">
                <a:hlinkClick r:id="rId2"/>
              </a:rPr>
              <a:t> </a:t>
            </a:r>
            <a:r>
              <a:rPr lang="ja-JP" altLang="en-US" sz="2400" dirty="0">
                <a:hlinkClick r:id="rId2"/>
              </a:rPr>
              <a:t>での </a:t>
            </a:r>
            <a:r>
              <a:rPr lang="en-US" altLang="ja-JP" sz="2400" dirty="0">
                <a:hlinkClick r:id="rId2"/>
              </a:rPr>
              <a:t>MCP</a:t>
            </a:r>
            <a:r>
              <a:rPr lang="ja-JP" altLang="en-US" sz="2400" dirty="0">
                <a:hlinkClick r:id="rId2"/>
              </a:rPr>
              <a:t>サーバ と </a:t>
            </a:r>
            <a:r>
              <a:rPr lang="en-US" altLang="ja-JP" sz="2400" dirty="0">
                <a:hlinkClick r:id="rId2"/>
              </a:rPr>
              <a:t>MCP</a:t>
            </a:r>
            <a:r>
              <a:rPr lang="ja-JP" altLang="en-US" sz="2400" dirty="0">
                <a:hlinkClick r:id="rId2"/>
              </a:rPr>
              <a:t>クライアント の構築を試す｜</a:t>
            </a:r>
            <a:r>
              <a:rPr lang="en-US" altLang="ja-JP" sz="2400" dirty="0" err="1">
                <a:hlinkClick r:id="rId2"/>
              </a:rPr>
              <a:t>npaka</a:t>
            </a:r>
            <a:endParaRPr lang="en-US" altLang="ja-JP" sz="2400" dirty="0"/>
          </a:p>
          <a:p>
            <a:pPr>
              <a:buFontTx/>
              <a:buChar char="-"/>
            </a:pPr>
            <a:r>
              <a:rPr lang="ja-JP" altLang="en-US" sz="2400" dirty="0"/>
              <a:t>構成イメージ</a:t>
            </a:r>
            <a:endParaRPr lang="en-US" altLang="ja-JP" sz="2400" dirty="0"/>
          </a:p>
          <a:p>
            <a:pPr marL="0" indent="0">
              <a:buNone/>
            </a:pPr>
            <a:endParaRPr lang="en-US" altLang="ja-JP" sz="2400" dirty="0"/>
          </a:p>
          <a:p>
            <a:pPr>
              <a:buFontTx/>
              <a:buChar char="-"/>
            </a:pPr>
            <a:endParaRPr lang="en-US" altLang="ja-JP" sz="2400" dirty="0"/>
          </a:p>
          <a:p>
            <a:pPr marL="0" indent="0">
              <a:buNone/>
            </a:pPr>
            <a:endParaRPr lang="en-US" altLang="ja-JP" sz="2400" dirty="0"/>
          </a:p>
          <a:p>
            <a:pPr>
              <a:buFontTx/>
              <a:buChar char="-"/>
            </a:pPr>
            <a:endParaRPr lang="en-US" altLang="ja-JP" sz="2400" dirty="0"/>
          </a:p>
          <a:p>
            <a:pPr>
              <a:buFontTx/>
              <a:buChar char="-"/>
            </a:pPr>
            <a:endParaRPr lang="en-US" altLang="ja-JP" sz="2400" dirty="0"/>
          </a:p>
          <a:p>
            <a:pPr>
              <a:buFontTx/>
              <a:buChar char="-"/>
            </a:pPr>
            <a:endParaRPr lang="en-US" altLang="ja-JP" sz="2400" dirty="0"/>
          </a:p>
        </p:txBody>
      </p:sp>
      <p:sp>
        <p:nvSpPr>
          <p:cNvPr id="3" name="正方形/長方形 2">
            <a:extLst>
              <a:ext uri="{FF2B5EF4-FFF2-40B4-BE49-F238E27FC236}">
                <a16:creationId xmlns:a16="http://schemas.microsoft.com/office/drawing/2014/main" id="{4A43B295-BFDF-6A86-8012-CE2F4BCABC1F}"/>
              </a:ext>
            </a:extLst>
          </p:cNvPr>
          <p:cNvSpPr/>
          <p:nvPr/>
        </p:nvSpPr>
        <p:spPr>
          <a:xfrm>
            <a:off x="7923141" y="2987220"/>
            <a:ext cx="3086101" cy="14799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dirty="0"/>
              <a:t>Letter Counter </a:t>
            </a:r>
            <a:r>
              <a:rPr kumimoji="1" lang="ja-JP" altLang="en-US" dirty="0"/>
              <a:t>アプリ</a:t>
            </a:r>
          </a:p>
        </p:txBody>
      </p:sp>
      <p:sp>
        <p:nvSpPr>
          <p:cNvPr id="4" name="コンテンツ プレースホルダー 11">
            <a:extLst>
              <a:ext uri="{FF2B5EF4-FFF2-40B4-BE49-F238E27FC236}">
                <a16:creationId xmlns:a16="http://schemas.microsoft.com/office/drawing/2014/main" id="{C46207AB-6413-75DF-CD34-A7E0EA51D633}"/>
              </a:ext>
            </a:extLst>
          </p:cNvPr>
          <p:cNvSpPr txBox="1">
            <a:spLocks/>
          </p:cNvSpPr>
          <p:nvPr/>
        </p:nvSpPr>
        <p:spPr>
          <a:xfrm>
            <a:off x="441460" y="3690705"/>
            <a:ext cx="1716157" cy="6361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200" dirty="0"/>
              <a:t>ユーザー</a:t>
            </a:r>
            <a:endParaRPr lang="en-US" altLang="ja-JP" sz="1200" dirty="0"/>
          </a:p>
          <a:p>
            <a:pPr algn="ctr">
              <a:buFontTx/>
              <a:buChar char="-"/>
            </a:pPr>
            <a:endParaRPr lang="en-US" altLang="ja-JP" sz="1200" dirty="0"/>
          </a:p>
          <a:p>
            <a:pPr marL="0" indent="0" algn="ctr">
              <a:buFont typeface="Arial" panose="020B0604020202020204" pitchFamily="34" charset="0"/>
              <a:buNone/>
            </a:pPr>
            <a:endParaRPr lang="en-US" altLang="ja-JP" sz="1200" dirty="0"/>
          </a:p>
          <a:p>
            <a:pPr algn="ctr">
              <a:buFontTx/>
              <a:buChar char="-"/>
            </a:pPr>
            <a:endParaRPr lang="en-US" altLang="ja-JP" sz="1200" dirty="0"/>
          </a:p>
          <a:p>
            <a:pPr algn="ctr">
              <a:buFontTx/>
              <a:buChar char="-"/>
            </a:pPr>
            <a:endParaRPr lang="en-US" altLang="ja-JP" sz="1200" dirty="0"/>
          </a:p>
          <a:p>
            <a:pPr algn="ctr">
              <a:buFontTx/>
              <a:buChar char="-"/>
            </a:pPr>
            <a:endParaRPr lang="en-US" altLang="ja-JP" sz="1200" dirty="0"/>
          </a:p>
        </p:txBody>
      </p:sp>
      <p:sp>
        <p:nvSpPr>
          <p:cNvPr id="5" name="正方形/長方形 4">
            <a:extLst>
              <a:ext uri="{FF2B5EF4-FFF2-40B4-BE49-F238E27FC236}">
                <a16:creationId xmlns:a16="http://schemas.microsoft.com/office/drawing/2014/main" id="{3247D396-9452-EBC0-D96D-D523C7DCE2DD}"/>
              </a:ext>
            </a:extLst>
          </p:cNvPr>
          <p:cNvSpPr/>
          <p:nvPr/>
        </p:nvSpPr>
        <p:spPr>
          <a:xfrm>
            <a:off x="3584296" y="3007097"/>
            <a:ext cx="3086101" cy="146003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altLang="ja-JP" dirty="0"/>
              <a:t>Claude Desktop</a:t>
            </a:r>
            <a:endParaRPr kumimoji="1" lang="en-US" altLang="ja-JP" dirty="0"/>
          </a:p>
          <a:p>
            <a:pPr algn="ctr"/>
            <a:r>
              <a:rPr kumimoji="1" lang="en-US" altLang="ja-JP" dirty="0"/>
              <a:t>(MCP</a:t>
            </a:r>
            <a:r>
              <a:rPr kumimoji="1" lang="ja-JP" altLang="en-US" dirty="0"/>
              <a:t>ホスト</a:t>
            </a:r>
            <a:r>
              <a:rPr kumimoji="1" lang="en-US" altLang="ja-JP" dirty="0"/>
              <a:t>)</a:t>
            </a:r>
            <a:endParaRPr kumimoji="1" lang="ja-JP" altLang="en-US" dirty="0"/>
          </a:p>
        </p:txBody>
      </p:sp>
      <p:sp>
        <p:nvSpPr>
          <p:cNvPr id="6" name="スマイル 5">
            <a:extLst>
              <a:ext uri="{FF2B5EF4-FFF2-40B4-BE49-F238E27FC236}">
                <a16:creationId xmlns:a16="http://schemas.microsoft.com/office/drawing/2014/main" id="{EA3BCFB1-17E8-76BF-B825-A4C171187E49}"/>
              </a:ext>
            </a:extLst>
          </p:cNvPr>
          <p:cNvSpPr/>
          <p:nvPr/>
        </p:nvSpPr>
        <p:spPr>
          <a:xfrm>
            <a:off x="1182757" y="2792897"/>
            <a:ext cx="964095" cy="944218"/>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85379B5-07D0-E471-89E4-776F23DCCDB9}"/>
              </a:ext>
            </a:extLst>
          </p:cNvPr>
          <p:cNvSpPr/>
          <p:nvPr/>
        </p:nvSpPr>
        <p:spPr>
          <a:xfrm>
            <a:off x="4839942" y="3720175"/>
            <a:ext cx="1645754" cy="587939"/>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ja-JP" dirty="0"/>
              <a:t>MCP</a:t>
            </a:r>
            <a:r>
              <a:rPr lang="ja-JP" altLang="en-US" dirty="0"/>
              <a:t> </a:t>
            </a:r>
            <a:r>
              <a:rPr lang="en-US" altLang="ja-JP" dirty="0"/>
              <a:t>Client</a:t>
            </a:r>
            <a:endParaRPr kumimoji="1" lang="ja-JP" altLang="en-US" dirty="0"/>
          </a:p>
        </p:txBody>
      </p:sp>
      <p:sp>
        <p:nvSpPr>
          <p:cNvPr id="8" name="正方形/長方形 7">
            <a:extLst>
              <a:ext uri="{FF2B5EF4-FFF2-40B4-BE49-F238E27FC236}">
                <a16:creationId xmlns:a16="http://schemas.microsoft.com/office/drawing/2014/main" id="{A477D7E9-F5DF-641A-CAF9-FF478756989B}"/>
              </a:ext>
            </a:extLst>
          </p:cNvPr>
          <p:cNvSpPr/>
          <p:nvPr/>
        </p:nvSpPr>
        <p:spPr>
          <a:xfrm>
            <a:off x="8185285" y="3720175"/>
            <a:ext cx="1252744" cy="58793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t"/>
          <a:lstStyle/>
          <a:p>
            <a:pPr algn="ctr"/>
            <a:r>
              <a:rPr lang="en-US" altLang="ja-JP" dirty="0"/>
              <a:t>MCP</a:t>
            </a:r>
            <a:r>
              <a:rPr lang="ja-JP" altLang="en-US" dirty="0"/>
              <a:t> </a:t>
            </a:r>
            <a:r>
              <a:rPr lang="en-US" altLang="ja-JP" dirty="0"/>
              <a:t>Server</a:t>
            </a:r>
            <a:endParaRPr kumimoji="1" lang="ja-JP" altLang="en-US" dirty="0"/>
          </a:p>
        </p:txBody>
      </p:sp>
      <p:cxnSp>
        <p:nvCxnSpPr>
          <p:cNvPr id="9" name="直線矢印コネクタ 8">
            <a:extLst>
              <a:ext uri="{FF2B5EF4-FFF2-40B4-BE49-F238E27FC236}">
                <a16:creationId xmlns:a16="http://schemas.microsoft.com/office/drawing/2014/main" id="{B2C8458C-542F-A46D-285C-7A87CA61CE7E}"/>
              </a:ext>
            </a:extLst>
          </p:cNvPr>
          <p:cNvCxnSpPr>
            <a:cxnSpLocks/>
            <a:stCxn id="6" idx="6"/>
          </p:cNvCxnSpPr>
          <p:nvPr/>
        </p:nvCxnSpPr>
        <p:spPr>
          <a:xfrm>
            <a:off x="2146852" y="3265006"/>
            <a:ext cx="1461052" cy="27230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0" name="直線矢印コネクタ 9">
            <a:extLst>
              <a:ext uri="{FF2B5EF4-FFF2-40B4-BE49-F238E27FC236}">
                <a16:creationId xmlns:a16="http://schemas.microsoft.com/office/drawing/2014/main" id="{AEBFD1E8-D418-3B51-507C-6B4538E6033D}"/>
              </a:ext>
            </a:extLst>
          </p:cNvPr>
          <p:cNvCxnSpPr>
            <a:cxnSpLocks/>
          </p:cNvCxnSpPr>
          <p:nvPr/>
        </p:nvCxnSpPr>
        <p:spPr>
          <a:xfrm>
            <a:off x="6415293" y="3899588"/>
            <a:ext cx="184412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1" name="コンテンツ プレースホルダー 11">
            <a:extLst>
              <a:ext uri="{FF2B5EF4-FFF2-40B4-BE49-F238E27FC236}">
                <a16:creationId xmlns:a16="http://schemas.microsoft.com/office/drawing/2014/main" id="{A202F8A5-16A8-2822-BEA1-311886B17C90}"/>
              </a:ext>
            </a:extLst>
          </p:cNvPr>
          <p:cNvSpPr txBox="1">
            <a:spLocks/>
          </p:cNvSpPr>
          <p:nvPr/>
        </p:nvSpPr>
        <p:spPr>
          <a:xfrm>
            <a:off x="1891747" y="2951440"/>
            <a:ext cx="1716157"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1.</a:t>
            </a:r>
            <a:r>
              <a:rPr lang="ja-JP" altLang="en-US" sz="1200" dirty="0"/>
              <a:t>「</a:t>
            </a:r>
            <a:r>
              <a:rPr lang="en-US" altLang="ja-JP" sz="1200" dirty="0"/>
              <a:t>Strawberry</a:t>
            </a:r>
            <a:r>
              <a:rPr lang="ja-JP" altLang="en-US" sz="1200" dirty="0"/>
              <a:t>に含まれる</a:t>
            </a:r>
            <a:r>
              <a:rPr lang="en-US" altLang="ja-JP" sz="1200" dirty="0"/>
              <a:t>r</a:t>
            </a:r>
            <a:r>
              <a:rPr lang="ja-JP" altLang="en-US" sz="1200" dirty="0"/>
              <a:t>の数は？」</a:t>
            </a:r>
            <a:endParaRPr lang="en-US" altLang="ja-JP" sz="1200" dirty="0"/>
          </a:p>
          <a:p>
            <a:pPr marL="0" indent="0" algn="ctr">
              <a:buFont typeface="Arial" panose="020B0604020202020204" pitchFamily="34" charset="0"/>
              <a:buNone/>
            </a:pPr>
            <a:endParaRPr lang="en-US" altLang="ja-JP" sz="1200" dirty="0"/>
          </a:p>
          <a:p>
            <a:pPr algn="ctr">
              <a:buFontTx/>
              <a:buChar char="-"/>
            </a:pPr>
            <a:endParaRPr lang="en-US" altLang="ja-JP" sz="1200" dirty="0"/>
          </a:p>
          <a:p>
            <a:pPr algn="ctr">
              <a:buFontTx/>
              <a:buChar char="-"/>
            </a:pPr>
            <a:endParaRPr lang="en-US" altLang="ja-JP" sz="1200" dirty="0"/>
          </a:p>
          <a:p>
            <a:pPr algn="ctr">
              <a:buFontTx/>
              <a:buChar char="-"/>
            </a:pPr>
            <a:endParaRPr lang="en-US" altLang="ja-JP" sz="1200" dirty="0"/>
          </a:p>
        </p:txBody>
      </p:sp>
      <p:sp>
        <p:nvSpPr>
          <p:cNvPr id="13" name="コンテンツ プレースホルダー 11">
            <a:extLst>
              <a:ext uri="{FF2B5EF4-FFF2-40B4-BE49-F238E27FC236}">
                <a16:creationId xmlns:a16="http://schemas.microsoft.com/office/drawing/2014/main" id="{2DE10A8D-0405-B555-94DC-F145E880FE8B}"/>
              </a:ext>
            </a:extLst>
          </p:cNvPr>
          <p:cNvSpPr txBox="1">
            <a:spLocks/>
          </p:cNvSpPr>
          <p:nvPr/>
        </p:nvSpPr>
        <p:spPr>
          <a:xfrm>
            <a:off x="6383194" y="3453730"/>
            <a:ext cx="1897752" cy="6142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2. </a:t>
            </a:r>
            <a:r>
              <a:rPr lang="ja-JP" altLang="en-US" sz="1200" dirty="0"/>
              <a:t>単語の中の文字出現数を数えて返す</a:t>
            </a:r>
            <a:endParaRPr lang="en-US" altLang="ja-JP" sz="1200" dirty="0"/>
          </a:p>
        </p:txBody>
      </p:sp>
      <p:cxnSp>
        <p:nvCxnSpPr>
          <p:cNvPr id="14" name="直線矢印コネクタ 13">
            <a:extLst>
              <a:ext uri="{FF2B5EF4-FFF2-40B4-BE49-F238E27FC236}">
                <a16:creationId xmlns:a16="http://schemas.microsoft.com/office/drawing/2014/main" id="{5218F3D2-7381-D685-D677-9E8118260AEF}"/>
              </a:ext>
            </a:extLst>
          </p:cNvPr>
          <p:cNvCxnSpPr>
            <a:cxnSpLocks/>
          </p:cNvCxnSpPr>
          <p:nvPr/>
        </p:nvCxnSpPr>
        <p:spPr>
          <a:xfrm flipH="1">
            <a:off x="6492736" y="4056585"/>
            <a:ext cx="1692549"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5" name="コンテンツ プレースホルダー 11">
            <a:extLst>
              <a:ext uri="{FF2B5EF4-FFF2-40B4-BE49-F238E27FC236}">
                <a16:creationId xmlns:a16="http://schemas.microsoft.com/office/drawing/2014/main" id="{84634C23-3B72-AC23-B9E6-0F4ED908F334}"/>
              </a:ext>
            </a:extLst>
          </p:cNvPr>
          <p:cNvSpPr txBox="1">
            <a:spLocks/>
          </p:cNvSpPr>
          <p:nvPr/>
        </p:nvSpPr>
        <p:spPr>
          <a:xfrm>
            <a:off x="6687170" y="3899588"/>
            <a:ext cx="1367043" cy="2718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None/>
            </a:pPr>
            <a:r>
              <a:rPr lang="en-US" altLang="ja-JP" sz="1200" dirty="0"/>
              <a:t>3. </a:t>
            </a:r>
            <a:r>
              <a:rPr lang="ja-JP" altLang="en-US" sz="1200" dirty="0"/>
              <a:t>出現数</a:t>
            </a:r>
            <a:endParaRPr lang="en-US" altLang="ja-JP" sz="1200" dirty="0"/>
          </a:p>
        </p:txBody>
      </p:sp>
      <p:sp>
        <p:nvSpPr>
          <p:cNvPr id="23" name="コンテンツ プレースホルダー 11">
            <a:extLst>
              <a:ext uri="{FF2B5EF4-FFF2-40B4-BE49-F238E27FC236}">
                <a16:creationId xmlns:a16="http://schemas.microsoft.com/office/drawing/2014/main" id="{D8EFCB36-C284-FC66-C536-FB293E5C9E37}"/>
              </a:ext>
            </a:extLst>
          </p:cNvPr>
          <p:cNvSpPr txBox="1">
            <a:spLocks/>
          </p:cNvSpPr>
          <p:nvPr/>
        </p:nvSpPr>
        <p:spPr>
          <a:xfrm>
            <a:off x="1557124" y="3757459"/>
            <a:ext cx="2125735"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4.</a:t>
            </a:r>
            <a:r>
              <a:rPr lang="ja-JP" altLang="en-US" sz="1200" dirty="0"/>
              <a:t>「</a:t>
            </a:r>
            <a:r>
              <a:rPr lang="en-US" altLang="ja-JP" sz="1200" dirty="0"/>
              <a:t>Strawberry</a:t>
            </a:r>
            <a:r>
              <a:rPr lang="ja-JP" altLang="en-US" sz="1200" dirty="0"/>
              <a:t>」には「</a:t>
            </a:r>
            <a:r>
              <a:rPr lang="en-US" altLang="ja-JP" sz="1200" dirty="0"/>
              <a:t>r</a:t>
            </a:r>
            <a:r>
              <a:rPr lang="ja-JP" altLang="en-US" sz="1200" dirty="0"/>
              <a:t>」が</a:t>
            </a:r>
            <a:r>
              <a:rPr lang="en-US" altLang="ja-JP" sz="1200" dirty="0"/>
              <a:t>3</a:t>
            </a:r>
            <a:r>
              <a:rPr lang="ja-JP" altLang="en-US" sz="1200" dirty="0"/>
              <a:t>回含まれています</a:t>
            </a:r>
            <a:endParaRPr lang="en-US" altLang="ja-JP" sz="1200" dirty="0"/>
          </a:p>
          <a:p>
            <a:pPr algn="ctr">
              <a:buFontTx/>
              <a:buChar char="-"/>
            </a:pPr>
            <a:endParaRPr lang="en-US" altLang="ja-JP" sz="1200" dirty="0"/>
          </a:p>
          <a:p>
            <a:pPr algn="ctr">
              <a:buFontTx/>
              <a:buChar char="-"/>
            </a:pPr>
            <a:endParaRPr lang="en-US" altLang="ja-JP" sz="1200" dirty="0"/>
          </a:p>
        </p:txBody>
      </p:sp>
      <p:cxnSp>
        <p:nvCxnSpPr>
          <p:cNvPr id="24" name="直線矢印コネクタ 23">
            <a:extLst>
              <a:ext uri="{FF2B5EF4-FFF2-40B4-BE49-F238E27FC236}">
                <a16:creationId xmlns:a16="http://schemas.microsoft.com/office/drawing/2014/main" id="{4FBB7B7D-AFEC-E59C-E034-11A16E604744}"/>
              </a:ext>
            </a:extLst>
          </p:cNvPr>
          <p:cNvCxnSpPr>
            <a:cxnSpLocks/>
          </p:cNvCxnSpPr>
          <p:nvPr/>
        </p:nvCxnSpPr>
        <p:spPr>
          <a:xfrm flipH="1" flipV="1">
            <a:off x="2161345" y="3401160"/>
            <a:ext cx="1419846" cy="27973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pic>
        <p:nvPicPr>
          <p:cNvPr id="27" name="図 26">
            <a:extLst>
              <a:ext uri="{FF2B5EF4-FFF2-40B4-BE49-F238E27FC236}">
                <a16:creationId xmlns:a16="http://schemas.microsoft.com/office/drawing/2014/main" id="{3E96FE31-EFD1-E6A5-A276-E38E92592E7B}"/>
              </a:ext>
            </a:extLst>
          </p:cNvPr>
          <p:cNvPicPr>
            <a:picLocks noChangeAspect="1"/>
          </p:cNvPicPr>
          <p:nvPr/>
        </p:nvPicPr>
        <p:blipFill>
          <a:blip r:embed="rId3"/>
          <a:stretch>
            <a:fillRect/>
          </a:stretch>
        </p:blipFill>
        <p:spPr>
          <a:xfrm>
            <a:off x="603367" y="4625114"/>
            <a:ext cx="2621353" cy="1753595"/>
          </a:xfrm>
          <a:prstGeom prst="rect">
            <a:avLst/>
          </a:prstGeom>
          <a:ln>
            <a:solidFill>
              <a:schemeClr val="tx1"/>
            </a:solidFill>
          </a:ln>
        </p:spPr>
      </p:pic>
      <p:cxnSp>
        <p:nvCxnSpPr>
          <p:cNvPr id="33" name="直線コネクタ 32">
            <a:extLst>
              <a:ext uri="{FF2B5EF4-FFF2-40B4-BE49-F238E27FC236}">
                <a16:creationId xmlns:a16="http://schemas.microsoft.com/office/drawing/2014/main" id="{A345B4FB-3004-FF35-9A1B-42A75661D562}"/>
              </a:ext>
            </a:extLst>
          </p:cNvPr>
          <p:cNvCxnSpPr>
            <a:cxnSpLocks/>
          </p:cNvCxnSpPr>
          <p:nvPr/>
        </p:nvCxnSpPr>
        <p:spPr>
          <a:xfrm flipH="1">
            <a:off x="3031435" y="4254853"/>
            <a:ext cx="500420" cy="282302"/>
          </a:xfrm>
          <a:prstGeom prst="line">
            <a:avLst/>
          </a:prstGeom>
          <a:ln>
            <a:prstDash val="dash"/>
          </a:ln>
        </p:spPr>
        <p:style>
          <a:lnRef idx="2">
            <a:schemeClr val="accent6"/>
          </a:lnRef>
          <a:fillRef idx="0">
            <a:schemeClr val="accent6"/>
          </a:fillRef>
          <a:effectRef idx="1">
            <a:schemeClr val="accent6"/>
          </a:effectRef>
          <a:fontRef idx="minor">
            <a:schemeClr val="tx1"/>
          </a:fontRef>
        </p:style>
      </p:cxnSp>
      <p:sp>
        <p:nvSpPr>
          <p:cNvPr id="35" name="コンテンツ プレースホルダー 11">
            <a:extLst>
              <a:ext uri="{FF2B5EF4-FFF2-40B4-BE49-F238E27FC236}">
                <a16:creationId xmlns:a16="http://schemas.microsoft.com/office/drawing/2014/main" id="{AEC5983F-E7A6-022F-1397-877CD339DF0F}"/>
              </a:ext>
            </a:extLst>
          </p:cNvPr>
          <p:cNvSpPr txBox="1">
            <a:spLocks/>
          </p:cNvSpPr>
          <p:nvPr/>
        </p:nvSpPr>
        <p:spPr>
          <a:xfrm>
            <a:off x="276013" y="4389059"/>
            <a:ext cx="3086101"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200" dirty="0"/>
              <a:t>①</a:t>
            </a:r>
            <a:r>
              <a:rPr lang="en-US" altLang="ja-JP" sz="1200" dirty="0"/>
              <a:t>MCP</a:t>
            </a:r>
            <a:r>
              <a:rPr lang="ja-JP" altLang="en-US" sz="1200" dirty="0"/>
              <a:t>サーバー設定ファイルに登録</a:t>
            </a:r>
            <a:endParaRPr lang="en-US" altLang="ja-JP" sz="1200" dirty="0"/>
          </a:p>
        </p:txBody>
      </p:sp>
      <p:pic>
        <p:nvPicPr>
          <p:cNvPr id="37" name="図 36">
            <a:extLst>
              <a:ext uri="{FF2B5EF4-FFF2-40B4-BE49-F238E27FC236}">
                <a16:creationId xmlns:a16="http://schemas.microsoft.com/office/drawing/2014/main" id="{D664BCC9-3D78-3A9B-33FF-006C2D0591C2}"/>
              </a:ext>
            </a:extLst>
          </p:cNvPr>
          <p:cNvPicPr>
            <a:picLocks noChangeAspect="1"/>
          </p:cNvPicPr>
          <p:nvPr/>
        </p:nvPicPr>
        <p:blipFill>
          <a:blip r:embed="rId4"/>
          <a:stretch>
            <a:fillRect/>
          </a:stretch>
        </p:blipFill>
        <p:spPr>
          <a:xfrm>
            <a:off x="3864614" y="3094519"/>
            <a:ext cx="342948" cy="200053"/>
          </a:xfrm>
          <a:prstGeom prst="rect">
            <a:avLst/>
          </a:prstGeom>
        </p:spPr>
      </p:pic>
      <p:pic>
        <p:nvPicPr>
          <p:cNvPr id="39" name="図 38">
            <a:extLst>
              <a:ext uri="{FF2B5EF4-FFF2-40B4-BE49-F238E27FC236}">
                <a16:creationId xmlns:a16="http://schemas.microsoft.com/office/drawing/2014/main" id="{795B57D1-08C6-067C-00B4-8EDE3C26225B}"/>
              </a:ext>
            </a:extLst>
          </p:cNvPr>
          <p:cNvPicPr>
            <a:picLocks noChangeAspect="1"/>
          </p:cNvPicPr>
          <p:nvPr/>
        </p:nvPicPr>
        <p:blipFill>
          <a:blip r:embed="rId5"/>
          <a:stretch>
            <a:fillRect/>
          </a:stretch>
        </p:blipFill>
        <p:spPr>
          <a:xfrm>
            <a:off x="2848492" y="5218773"/>
            <a:ext cx="3644244" cy="952265"/>
          </a:xfrm>
          <a:prstGeom prst="rect">
            <a:avLst/>
          </a:prstGeom>
          <a:ln>
            <a:solidFill>
              <a:schemeClr val="tx1"/>
            </a:solidFill>
          </a:ln>
        </p:spPr>
      </p:pic>
      <p:sp>
        <p:nvSpPr>
          <p:cNvPr id="41" name="コンテンツ プレースホルダー 11">
            <a:extLst>
              <a:ext uri="{FF2B5EF4-FFF2-40B4-BE49-F238E27FC236}">
                <a16:creationId xmlns:a16="http://schemas.microsoft.com/office/drawing/2014/main" id="{C5A97089-8DA6-AC8B-F122-9FC23EA8BB5C}"/>
              </a:ext>
            </a:extLst>
          </p:cNvPr>
          <p:cNvSpPr txBox="1">
            <a:spLocks/>
          </p:cNvSpPr>
          <p:nvPr/>
        </p:nvSpPr>
        <p:spPr>
          <a:xfrm>
            <a:off x="2385397" y="4994733"/>
            <a:ext cx="3086101"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200" dirty="0"/>
              <a:t>②設定画面で有効化</a:t>
            </a:r>
            <a:endParaRPr lang="en-US" altLang="ja-JP" sz="1200" dirty="0"/>
          </a:p>
          <a:p>
            <a:pPr marL="0" indent="0" algn="ctr">
              <a:buFont typeface="Arial" panose="020B0604020202020204" pitchFamily="34" charset="0"/>
              <a:buNone/>
            </a:pPr>
            <a:endParaRPr lang="en-US" altLang="ja-JP" sz="1200" dirty="0"/>
          </a:p>
        </p:txBody>
      </p:sp>
      <p:pic>
        <p:nvPicPr>
          <p:cNvPr id="43" name="図 42">
            <a:extLst>
              <a:ext uri="{FF2B5EF4-FFF2-40B4-BE49-F238E27FC236}">
                <a16:creationId xmlns:a16="http://schemas.microsoft.com/office/drawing/2014/main" id="{36C3FE02-A7D2-C882-DF10-2D0071F35D42}"/>
              </a:ext>
            </a:extLst>
          </p:cNvPr>
          <p:cNvPicPr>
            <a:picLocks noChangeAspect="1"/>
          </p:cNvPicPr>
          <p:nvPr/>
        </p:nvPicPr>
        <p:blipFill>
          <a:blip r:embed="rId6"/>
          <a:stretch>
            <a:fillRect/>
          </a:stretch>
        </p:blipFill>
        <p:spPr>
          <a:xfrm>
            <a:off x="8874471" y="4341420"/>
            <a:ext cx="3030468" cy="2250845"/>
          </a:xfrm>
          <a:prstGeom prst="rect">
            <a:avLst/>
          </a:prstGeom>
        </p:spPr>
      </p:pic>
      <p:pic>
        <p:nvPicPr>
          <p:cNvPr id="17" name="図 16">
            <a:extLst>
              <a:ext uri="{FF2B5EF4-FFF2-40B4-BE49-F238E27FC236}">
                <a16:creationId xmlns:a16="http://schemas.microsoft.com/office/drawing/2014/main" id="{35CDE148-D402-C747-E415-1CD1D642FD24}"/>
              </a:ext>
            </a:extLst>
          </p:cNvPr>
          <p:cNvPicPr>
            <a:picLocks noChangeAspect="1"/>
          </p:cNvPicPr>
          <p:nvPr/>
        </p:nvPicPr>
        <p:blipFill>
          <a:blip r:embed="rId7"/>
          <a:stretch>
            <a:fillRect/>
          </a:stretch>
        </p:blipFill>
        <p:spPr>
          <a:xfrm>
            <a:off x="5036496" y="4832792"/>
            <a:ext cx="3668234" cy="1753595"/>
          </a:xfrm>
          <a:prstGeom prst="rect">
            <a:avLst/>
          </a:prstGeom>
          <a:ln>
            <a:solidFill>
              <a:schemeClr val="tx1"/>
            </a:solidFill>
          </a:ln>
        </p:spPr>
      </p:pic>
      <p:sp>
        <p:nvSpPr>
          <p:cNvPr id="18" name="コンテンツ プレースホルダー 11">
            <a:extLst>
              <a:ext uri="{FF2B5EF4-FFF2-40B4-BE49-F238E27FC236}">
                <a16:creationId xmlns:a16="http://schemas.microsoft.com/office/drawing/2014/main" id="{7E439FB4-A484-B4E7-448F-4AABBC4344B2}"/>
              </a:ext>
            </a:extLst>
          </p:cNvPr>
          <p:cNvSpPr txBox="1">
            <a:spLocks/>
          </p:cNvSpPr>
          <p:nvPr/>
        </p:nvSpPr>
        <p:spPr>
          <a:xfrm>
            <a:off x="4252909" y="4613493"/>
            <a:ext cx="3086101"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1200" dirty="0"/>
              <a:t>③機能を利用</a:t>
            </a:r>
            <a:endParaRPr lang="en-US" altLang="ja-JP" sz="1200" dirty="0"/>
          </a:p>
          <a:p>
            <a:pPr marL="0" indent="0" algn="ctr">
              <a:buFont typeface="Arial" panose="020B0604020202020204" pitchFamily="34" charset="0"/>
              <a:buNone/>
            </a:pPr>
            <a:endParaRPr lang="en-US" altLang="ja-JP" sz="1200" dirty="0"/>
          </a:p>
          <a:p>
            <a:pPr marL="0" indent="0" algn="ctr">
              <a:buFont typeface="Arial" panose="020B0604020202020204" pitchFamily="34" charset="0"/>
              <a:buNone/>
            </a:pPr>
            <a:endParaRPr lang="en-US" altLang="ja-JP" sz="1200" dirty="0"/>
          </a:p>
        </p:txBody>
      </p:sp>
      <p:sp>
        <p:nvSpPr>
          <p:cNvPr id="19" name="コンテンツ プレースホルダー 11">
            <a:extLst>
              <a:ext uri="{FF2B5EF4-FFF2-40B4-BE49-F238E27FC236}">
                <a16:creationId xmlns:a16="http://schemas.microsoft.com/office/drawing/2014/main" id="{BDEADA87-818D-1C58-CBCE-F5F86C682CB1}"/>
              </a:ext>
            </a:extLst>
          </p:cNvPr>
          <p:cNvSpPr txBox="1">
            <a:spLocks/>
          </p:cNvSpPr>
          <p:nvPr/>
        </p:nvSpPr>
        <p:spPr>
          <a:xfrm>
            <a:off x="9175885" y="4065045"/>
            <a:ext cx="3086101" cy="4721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en-US" altLang="ja-JP" sz="1200" dirty="0"/>
              <a:t>※</a:t>
            </a:r>
            <a:r>
              <a:rPr lang="ja-JP" altLang="en-US" sz="1200" dirty="0"/>
              <a:t>ソースコード</a:t>
            </a:r>
            <a:r>
              <a:rPr lang="en-US" altLang="ja-JP" sz="1200" dirty="0"/>
              <a:t>(</a:t>
            </a:r>
            <a:r>
              <a:rPr lang="en-US" altLang="ja-JP" sz="1200" dirty="0" err="1"/>
              <a:t>FastMCP</a:t>
            </a:r>
            <a:r>
              <a:rPr lang="ja-JP" altLang="en-US" sz="1200" dirty="0"/>
              <a:t>使用</a:t>
            </a:r>
            <a:r>
              <a:rPr lang="en-US" altLang="ja-JP" sz="1200" dirty="0"/>
              <a:t>)</a:t>
            </a:r>
          </a:p>
          <a:p>
            <a:pPr marL="0" indent="0" algn="ctr">
              <a:buFont typeface="Arial" panose="020B0604020202020204" pitchFamily="34" charset="0"/>
              <a:buNone/>
            </a:pPr>
            <a:endParaRPr lang="en-US" altLang="ja-JP" sz="1200" dirty="0"/>
          </a:p>
          <a:p>
            <a:pPr marL="0" indent="0" algn="ctr">
              <a:buFont typeface="Arial" panose="020B0604020202020204" pitchFamily="34" charset="0"/>
              <a:buNone/>
            </a:pPr>
            <a:endParaRPr lang="en-US" altLang="ja-JP" sz="1200" dirty="0"/>
          </a:p>
        </p:txBody>
      </p:sp>
      <p:cxnSp>
        <p:nvCxnSpPr>
          <p:cNvPr id="22" name="直線コネクタ 21">
            <a:extLst>
              <a:ext uri="{FF2B5EF4-FFF2-40B4-BE49-F238E27FC236}">
                <a16:creationId xmlns:a16="http://schemas.microsoft.com/office/drawing/2014/main" id="{47782C65-7EC7-F6D2-7D77-81FCA6256230}"/>
              </a:ext>
            </a:extLst>
          </p:cNvPr>
          <p:cNvCxnSpPr>
            <a:cxnSpLocks/>
          </p:cNvCxnSpPr>
          <p:nvPr/>
        </p:nvCxnSpPr>
        <p:spPr>
          <a:xfrm flipH="1">
            <a:off x="3905253" y="4418548"/>
            <a:ext cx="169749" cy="555384"/>
          </a:xfrm>
          <a:prstGeom prst="line">
            <a:avLst/>
          </a:prstGeom>
          <a:ln>
            <a:prstDash val="dash"/>
          </a:ln>
        </p:spPr>
        <p:style>
          <a:lnRef idx="2">
            <a:schemeClr val="accent6"/>
          </a:lnRef>
          <a:fillRef idx="0">
            <a:schemeClr val="accent6"/>
          </a:fillRef>
          <a:effectRef idx="1">
            <a:schemeClr val="accent6"/>
          </a:effectRef>
          <a:fontRef idx="minor">
            <a:schemeClr val="tx1"/>
          </a:fontRef>
        </p:style>
      </p:cxnSp>
      <p:cxnSp>
        <p:nvCxnSpPr>
          <p:cNvPr id="26" name="直線コネクタ 25">
            <a:extLst>
              <a:ext uri="{FF2B5EF4-FFF2-40B4-BE49-F238E27FC236}">
                <a16:creationId xmlns:a16="http://schemas.microsoft.com/office/drawing/2014/main" id="{35430383-3C78-61B1-D569-530E7D66AA27}"/>
              </a:ext>
            </a:extLst>
          </p:cNvPr>
          <p:cNvCxnSpPr>
            <a:cxnSpLocks/>
          </p:cNvCxnSpPr>
          <p:nvPr/>
        </p:nvCxnSpPr>
        <p:spPr>
          <a:xfrm>
            <a:off x="4740507" y="4456619"/>
            <a:ext cx="597985" cy="314492"/>
          </a:xfrm>
          <a:prstGeom prst="line">
            <a:avLst/>
          </a:prstGeom>
          <a:ln>
            <a:prstDash val="dash"/>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11239393"/>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2736</TotalTime>
  <Words>1283</Words>
  <Application>Microsoft Office PowerPoint</Application>
  <PresentationFormat>ワイド画面</PresentationFormat>
  <Paragraphs>237</Paragraphs>
  <Slides>16</Slides>
  <Notes>1</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16</vt:i4>
      </vt:variant>
    </vt:vector>
  </HeadingPairs>
  <TitlesOfParts>
    <vt:vector size="20" baseType="lpstr">
      <vt:lpstr>游ゴシック</vt:lpstr>
      <vt:lpstr>游ゴシック Light</vt:lpstr>
      <vt:lpstr>Arial</vt:lpstr>
      <vt:lpstr>Office テーマ</vt:lpstr>
      <vt:lpstr>MCPのご紹介</vt:lpstr>
      <vt:lpstr>MCPとは？</vt:lpstr>
      <vt:lpstr>MCPの一般的なイメージ</vt:lpstr>
      <vt:lpstr>MCPの具体的なイメージ</vt:lpstr>
      <vt:lpstr>PowerPoint プレゼンテーション</vt:lpstr>
      <vt:lpstr>MCPのアーキテクチャ</vt:lpstr>
      <vt:lpstr>MCPのプロトコル階層のイメージ</vt:lpstr>
      <vt:lpstr>MCPサーバーについて</vt:lpstr>
      <vt:lpstr>MCPサーバーの作成とAIとの連携実例</vt:lpstr>
      <vt:lpstr>さまざまなMCPクライアント</vt:lpstr>
      <vt:lpstr>補足1: Cline(MCP Client)と自前MCP Server との連携例</vt:lpstr>
      <vt:lpstr>補足2: Claude Desktopと自前MCPサーバーとの連携例</vt:lpstr>
      <vt:lpstr>さまざまなMCPサーバー</vt:lpstr>
      <vt:lpstr>MCPの将来を考える１</vt:lpstr>
      <vt:lpstr>MCPの将来を考える２</vt:lpstr>
      <vt:lpstr>引用サイト</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Yoshiharu Hamaguchi</dc:creator>
  <cp:lastModifiedBy>Yoshiharu Hamaguchi</cp:lastModifiedBy>
  <cp:revision>1</cp:revision>
  <dcterms:created xsi:type="dcterms:W3CDTF">2024-08-17T02:49:21Z</dcterms:created>
  <dcterms:modified xsi:type="dcterms:W3CDTF">2025-09-22T21:56:38Z</dcterms:modified>
</cp:coreProperties>
</file>