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63" r:id="rId5"/>
    <p:sldId id="265" r:id="rId6"/>
    <p:sldId id="267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43607F1-232B-44DB-B3B2-14DEC55E9315}" v="81" dt="2024-09-25T15:41:00.3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46C12E7F-E35C-42BF-B856-810C3AAE2138}"/>
    <pc:docChg chg="custSel modSld">
      <pc:chgData name="Yoshiharu Hamaguchi" userId="470e288704938fe9" providerId="LiveId" clId="{46C12E7F-E35C-42BF-B856-810C3AAE2138}" dt="2024-08-17T07:15:42.746" v="129" actId="20577"/>
      <pc:docMkLst>
        <pc:docMk/>
      </pc:docMkLst>
      <pc:sldChg chg="modSp mod">
        <pc:chgData name="Yoshiharu Hamaguchi" userId="470e288704938fe9" providerId="LiveId" clId="{46C12E7F-E35C-42BF-B856-810C3AAE2138}" dt="2024-08-17T07:13:46.984" v="43" actId="20577"/>
        <pc:sldMkLst>
          <pc:docMk/>
          <pc:sldMk cId="634982452" sldId="256"/>
        </pc:sldMkLst>
        <pc:spChg chg="mod">
          <ac:chgData name="Yoshiharu Hamaguchi" userId="470e288704938fe9" providerId="LiveId" clId="{46C12E7F-E35C-42BF-B856-810C3AAE2138}" dt="2024-08-17T07:13:17.184" v="10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46C12E7F-E35C-42BF-B856-810C3AAE2138}" dt="2024-08-17T07:13:46.984" v="43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46C12E7F-E35C-42BF-B856-810C3AAE2138}" dt="2024-08-17T07:14:18.771" v="52" actId="20577"/>
        <pc:sldMkLst>
          <pc:docMk/>
          <pc:sldMk cId="3586103662" sldId="259"/>
        </pc:sldMkLst>
        <pc:spChg chg="mod">
          <ac:chgData name="Yoshiharu Hamaguchi" userId="470e288704938fe9" providerId="LiveId" clId="{46C12E7F-E35C-42BF-B856-810C3AAE2138}" dt="2024-08-17T07:14:18.771" v="52" actId="20577"/>
          <ac:spMkLst>
            <pc:docMk/>
            <pc:sldMk cId="3586103662" sldId="259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3:56.935" v="45" actId="27636"/>
        <pc:sldMkLst>
          <pc:docMk/>
          <pc:sldMk cId="3422986759" sldId="260"/>
        </pc:sldMkLst>
        <pc:spChg chg="mod">
          <ac:chgData name="Yoshiharu Hamaguchi" userId="470e288704938fe9" providerId="LiveId" clId="{46C12E7F-E35C-42BF-B856-810C3AAE2138}" dt="2024-08-17T07:13:56.935" v="45" actId="27636"/>
          <ac:spMkLst>
            <pc:docMk/>
            <pc:sldMk cId="3422986759" sldId="260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5:42.746" v="129" actId="20577"/>
        <pc:sldMkLst>
          <pc:docMk/>
          <pc:sldMk cId="4019972730" sldId="262"/>
        </pc:sldMkLst>
        <pc:spChg chg="mod">
          <ac:chgData name="Yoshiharu Hamaguchi" userId="470e288704938fe9" providerId="LiveId" clId="{46C12E7F-E35C-42BF-B856-810C3AAE2138}" dt="2024-08-17T07:15:42.746" v="129" actId="20577"/>
          <ac:spMkLst>
            <pc:docMk/>
            <pc:sldMk cId="4019972730" sldId="262"/>
            <ac:spMk id="3" creationId="{37025C41-8921-578C-16F8-6B5CF0A93AE0}"/>
          </ac:spMkLst>
        </pc:spChg>
      </pc:sldChg>
    </pc:docChg>
  </pc:docChgLst>
  <pc:docChgLst>
    <pc:chgData name="Yoshiharu Hamaguchi" userId="470e288704938fe9" providerId="LiveId" clId="{C43607F1-232B-44DB-B3B2-14DEC55E9315}"/>
    <pc:docChg chg="undo redo custSel addSld delSld modSld sldOrd">
      <pc:chgData name="Yoshiharu Hamaguchi" userId="470e288704938fe9" providerId="LiveId" clId="{C43607F1-232B-44DB-B3B2-14DEC55E9315}" dt="2024-09-25T15:43:37.002" v="6824" actId="6549"/>
      <pc:docMkLst>
        <pc:docMk/>
      </pc:docMkLst>
      <pc:sldChg chg="modSp mod">
        <pc:chgData name="Yoshiharu Hamaguchi" userId="470e288704938fe9" providerId="LiveId" clId="{C43607F1-232B-44DB-B3B2-14DEC55E9315}" dt="2024-09-25T15:42:09.206" v="6806" actId="20577"/>
        <pc:sldMkLst>
          <pc:docMk/>
          <pc:sldMk cId="634982452" sldId="256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C43607F1-232B-44DB-B3B2-14DEC55E9315}" dt="2024-09-25T15:42:09.206" v="6806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 ord">
        <pc:chgData name="Yoshiharu Hamaguchi" userId="470e288704938fe9" providerId="LiveId" clId="{C43607F1-232B-44DB-B3B2-14DEC55E9315}" dt="2024-09-25T15:42:24.869" v="6815" actId="20577"/>
        <pc:sldMkLst>
          <pc:docMk/>
          <pc:sldMk cId="4019972730" sldId="262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4019972730" sldId="262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42:24.869" v="6815" actId="20577"/>
          <ac:spMkLst>
            <pc:docMk/>
            <pc:sldMk cId="4019972730" sldId="262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42:58.235" v="6817" actId="20577"/>
        <pc:sldMkLst>
          <pc:docMk/>
          <pc:sldMk cId="958570635" sldId="263"/>
        </pc:sldMkLst>
        <pc:spChg chg="mod">
          <ac:chgData name="Yoshiharu Hamaguchi" userId="470e288704938fe9" providerId="LiveId" clId="{C43607F1-232B-44DB-B3B2-14DEC55E9315}" dt="2024-09-25T15:42:58.235" v="6817" actId="20577"/>
          <ac:spMkLst>
            <pc:docMk/>
            <pc:sldMk cId="958570635" sldId="263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9:29.129" v="5429" actId="20577"/>
          <ac:spMkLst>
            <pc:docMk/>
            <pc:sldMk cId="958570635" sldId="263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43:37.002" v="6824" actId="6549"/>
        <pc:sldMkLst>
          <pc:docMk/>
          <pc:sldMk cId="3365730422" sldId="264"/>
        </pc:sldMkLst>
        <pc:spChg chg="mod">
          <ac:chgData name="Yoshiharu Hamaguchi" userId="470e288704938fe9" providerId="LiveId" clId="{C43607F1-232B-44DB-B3B2-14DEC55E9315}" dt="2024-09-25T10:11:46.044" v="3377"/>
          <ac:spMkLst>
            <pc:docMk/>
            <pc:sldMk cId="3365730422" sldId="264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43:37.002" v="6824" actId="6549"/>
          <ac:spMkLst>
            <pc:docMk/>
            <pc:sldMk cId="3365730422" sldId="264"/>
            <ac:spMk id="3" creationId="{37025C41-8921-578C-16F8-6B5CF0A93AE0}"/>
          </ac:spMkLst>
        </pc:spChg>
      </pc:sldChg>
      <pc:sldChg chg="modSp add mod">
        <pc:chgData name="Yoshiharu Hamaguchi" userId="470e288704938fe9" providerId="LiveId" clId="{C43607F1-232B-44DB-B3B2-14DEC55E9315}" dt="2024-09-25T15:43:14.495" v="6821" actId="20577"/>
        <pc:sldMkLst>
          <pc:docMk/>
          <pc:sldMk cId="3485624740" sldId="265"/>
        </pc:sldMkLst>
        <pc:spChg chg="mod">
          <ac:chgData name="Yoshiharu Hamaguchi" userId="470e288704938fe9" providerId="LiveId" clId="{C43607F1-232B-44DB-B3B2-14DEC55E9315}" dt="2024-09-25T15:43:06.076" v="6818" actId="20577"/>
          <ac:spMkLst>
            <pc:docMk/>
            <pc:sldMk cId="3485624740" sldId="265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43:14.495" v="6821" actId="20577"/>
          <ac:spMkLst>
            <pc:docMk/>
            <pc:sldMk cId="3485624740" sldId="265"/>
            <ac:spMk id="3" creationId="{37025C41-8921-578C-16F8-6B5CF0A93AE0}"/>
          </ac:spMkLst>
        </pc:spChg>
      </pc:sldChg>
      <pc:sldChg chg="addSp delSp modSp add del mod ord">
        <pc:chgData name="Yoshiharu Hamaguchi" userId="470e288704938fe9" providerId="LiveId" clId="{C43607F1-232B-44DB-B3B2-14DEC55E9315}" dt="2024-09-25T15:43:33.374" v="6823" actId="47"/>
        <pc:sldMkLst>
          <pc:docMk/>
          <pc:sldMk cId="3544669301" sldId="266"/>
        </pc:sldMkLst>
        <pc:spChg chg="mod">
          <ac:chgData name="Yoshiharu Hamaguchi" userId="470e288704938fe9" providerId="LiveId" clId="{C43607F1-232B-44DB-B3B2-14DEC55E9315}" dt="2024-09-25T13:30:45.185" v="6550" actId="20577"/>
          <ac:spMkLst>
            <pc:docMk/>
            <pc:sldMk cId="3544669301" sldId="266"/>
            <ac:spMk id="2" creationId="{9C784ACA-9376-15C6-DD93-68B5D582FADA}"/>
          </ac:spMkLst>
        </pc:spChg>
        <pc:spChg chg="del mod">
          <ac:chgData name="Yoshiharu Hamaguchi" userId="470e288704938fe9" providerId="LiveId" clId="{C43607F1-232B-44DB-B3B2-14DEC55E9315}" dt="2024-09-25T12:13:58.063" v="6127" actId="478"/>
          <ac:spMkLst>
            <pc:docMk/>
            <pc:sldMk cId="3544669301" sldId="266"/>
            <ac:spMk id="3" creationId="{37025C41-8921-578C-16F8-6B5CF0A93AE0}"/>
          </ac:spMkLst>
        </pc:spChg>
        <pc:spChg chg="add mod">
          <ac:chgData name="Yoshiharu Hamaguchi" userId="470e288704938fe9" providerId="LiveId" clId="{C43607F1-232B-44DB-B3B2-14DEC55E9315}" dt="2024-09-25T15:24:02.544" v="6637" actId="20577"/>
          <ac:spMkLst>
            <pc:docMk/>
            <pc:sldMk cId="3544669301" sldId="266"/>
            <ac:spMk id="4" creationId="{8C13C9CE-666C-02A7-9EAA-106F1B50AE66}"/>
          </ac:spMkLst>
        </pc:spChg>
        <pc:spChg chg="add mod">
          <ac:chgData name="Yoshiharu Hamaguchi" userId="470e288704938fe9" providerId="LiveId" clId="{C43607F1-232B-44DB-B3B2-14DEC55E9315}" dt="2024-09-25T15:23:37.841" v="6553" actId="1076"/>
          <ac:spMkLst>
            <pc:docMk/>
            <pc:sldMk cId="3544669301" sldId="266"/>
            <ac:spMk id="5" creationId="{38525753-506C-CF9E-DF2A-0368D654E503}"/>
          </ac:spMkLst>
        </pc:spChg>
        <pc:graphicFrameChg chg="add del mod">
          <ac:chgData name="Yoshiharu Hamaguchi" userId="470e288704938fe9" providerId="LiveId" clId="{C43607F1-232B-44DB-B3B2-14DEC55E9315}" dt="2024-09-25T09:11:35.706" v="3118" actId="478"/>
          <ac:graphicFrameMkLst>
            <pc:docMk/>
            <pc:sldMk cId="3544669301" sldId="266"/>
            <ac:graphicFrameMk id="4" creationId="{9638860F-7C2B-CB75-3633-23A88AD1CFFF}"/>
          </ac:graphicFrameMkLst>
        </pc:graphicFrameChg>
      </pc:sldChg>
      <pc:sldChg chg="addSp delSp modSp add mod">
        <pc:chgData name="Yoshiharu Hamaguchi" userId="470e288704938fe9" providerId="LiveId" clId="{C43607F1-232B-44DB-B3B2-14DEC55E9315}" dt="2024-09-25T15:43:23.111" v="6822" actId="20577"/>
        <pc:sldMkLst>
          <pc:docMk/>
          <pc:sldMk cId="768576187" sldId="267"/>
        </pc:sldMkLst>
        <pc:spChg chg="mod">
          <ac:chgData name="Yoshiharu Hamaguchi" userId="470e288704938fe9" providerId="LiveId" clId="{C43607F1-232B-44DB-B3B2-14DEC55E9315}" dt="2024-09-25T15:43:23.111" v="6822" actId="20577"/>
          <ac:spMkLst>
            <pc:docMk/>
            <pc:sldMk cId="768576187" sldId="267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2:39:33.816" v="6418" actId="20577"/>
          <ac:spMkLst>
            <pc:docMk/>
            <pc:sldMk cId="768576187" sldId="267"/>
            <ac:spMk id="3" creationId="{37025C41-8921-578C-16F8-6B5CF0A93AE0}"/>
          </ac:spMkLst>
        </pc:spChg>
        <pc:graphicFrameChg chg="add mod">
          <ac:chgData name="Yoshiharu Hamaguchi" userId="470e288704938fe9" providerId="LiveId" clId="{C43607F1-232B-44DB-B3B2-14DEC55E9315}" dt="2024-09-25T12:12:56.408" v="6045" actId="1076"/>
          <ac:graphicFrameMkLst>
            <pc:docMk/>
            <pc:sldMk cId="768576187" sldId="267"/>
            <ac:graphicFrameMk id="4" creationId="{4E5D5511-B581-66FB-A2EC-FFB9111D8C73}"/>
          </ac:graphicFrameMkLst>
        </pc:graphicFrameChg>
        <pc:graphicFrameChg chg="del">
          <ac:chgData name="Yoshiharu Hamaguchi" userId="470e288704938fe9" providerId="LiveId" clId="{C43607F1-232B-44DB-B3B2-14DEC55E9315}" dt="2024-09-25T09:09:05.412" v="2871" actId="478"/>
          <ac:graphicFrameMkLst>
            <pc:docMk/>
            <pc:sldMk cId="768576187" sldId="267"/>
            <ac:graphicFrameMk id="4" creationId="{9638860F-7C2B-CB75-3633-23A88AD1CFFF}"/>
          </ac:graphicFrameMkLst>
        </pc:graphicFrameChg>
      </pc:sldChg>
      <pc:sldChg chg="addSp delSp modSp add del mod">
        <pc:chgData name="Yoshiharu Hamaguchi" userId="470e288704938fe9" providerId="LiveId" clId="{C43607F1-232B-44DB-B3B2-14DEC55E9315}" dt="2024-09-25T15:41:14.757" v="6783" actId="47"/>
        <pc:sldMkLst>
          <pc:docMk/>
          <pc:sldMk cId="840589698" sldId="268"/>
        </pc:sldMkLst>
        <pc:spChg chg="mod">
          <ac:chgData name="Yoshiharu Hamaguchi" userId="470e288704938fe9" providerId="LiveId" clId="{C43607F1-232B-44DB-B3B2-14DEC55E9315}" dt="2024-09-25T11:54:23.312" v="5068" actId="20577"/>
          <ac:spMkLst>
            <pc:docMk/>
            <pc:sldMk cId="840589698" sldId="268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" creationId="{37025C41-8921-578C-16F8-6B5CF0A93AE0}"/>
          </ac:spMkLst>
        </pc:spChg>
        <pc:spChg chg="add del mod">
          <ac:chgData name="Yoshiharu Hamaguchi" userId="470e288704938fe9" providerId="LiveId" clId="{C43607F1-232B-44DB-B3B2-14DEC55E9315}" dt="2024-09-25T10:16:39.785" v="3447" actId="11529"/>
          <ac:spMkLst>
            <pc:docMk/>
            <pc:sldMk cId="840589698" sldId="268"/>
            <ac:spMk id="4" creationId="{F98FC884-FBB8-61AD-34FB-0D85D813F28B}"/>
          </ac:spMkLst>
        </pc:spChg>
        <pc:spChg chg="add mod">
          <ac:chgData name="Yoshiharu Hamaguchi" userId="470e288704938fe9" providerId="LiveId" clId="{C43607F1-232B-44DB-B3B2-14DEC55E9315}" dt="2024-09-25T10:16:39.267" v="3446" actId="571"/>
          <ac:spMkLst>
            <pc:docMk/>
            <pc:sldMk cId="840589698" sldId="268"/>
            <ac:spMk id="5" creationId="{F23FD391-2473-6A83-F034-27A86E8878C2}"/>
          </ac:spMkLst>
        </pc:spChg>
        <pc:spChg chg="add del">
          <ac:chgData name="Yoshiharu Hamaguchi" userId="470e288704938fe9" providerId="LiveId" clId="{C43607F1-232B-44DB-B3B2-14DEC55E9315}" dt="2024-09-25T10:18:36.849" v="3472" actId="478"/>
          <ac:spMkLst>
            <pc:docMk/>
            <pc:sldMk cId="840589698" sldId="268"/>
            <ac:spMk id="12" creationId="{5320D42A-23DA-4C62-811E-03B9E5D4BC45}"/>
          </ac:spMkLst>
        </pc:spChg>
        <pc:spChg chg="add mod">
          <ac:chgData name="Yoshiharu Hamaguchi" userId="470e288704938fe9" providerId="LiveId" clId="{C43607F1-232B-44DB-B3B2-14DEC55E9315}" dt="2024-09-25T12:00:41.153" v="5465" actId="20577"/>
          <ac:spMkLst>
            <pc:docMk/>
            <pc:sldMk cId="840589698" sldId="268"/>
            <ac:spMk id="17" creationId="{22EFD490-063C-E600-DC74-E61C4AD29849}"/>
          </ac:spMkLst>
        </pc:spChg>
        <pc:spChg chg="add del mod">
          <ac:chgData name="Yoshiharu Hamaguchi" userId="470e288704938fe9" providerId="LiveId" clId="{C43607F1-232B-44DB-B3B2-14DEC55E9315}" dt="2024-09-25T10:21:45.687" v="3627"/>
          <ac:spMkLst>
            <pc:docMk/>
            <pc:sldMk cId="840589698" sldId="268"/>
            <ac:spMk id="18" creationId="{AFC52DAA-C20B-D63E-784B-8FAFBC832FAE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19" creationId="{2CDCB588-1E89-B1B4-BB6B-210B5ECD136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0" creationId="{5D996A43-DC64-4070-A3C0-8AEBA9493CE6}"/>
          </ac:spMkLst>
        </pc:spChg>
        <pc:spChg chg="add mod">
          <ac:chgData name="Yoshiharu Hamaguchi" userId="470e288704938fe9" providerId="LiveId" clId="{C43607F1-232B-44DB-B3B2-14DEC55E9315}" dt="2024-09-25T12:01:51.040" v="5503" actId="20577"/>
          <ac:spMkLst>
            <pc:docMk/>
            <pc:sldMk cId="840589698" sldId="268"/>
            <ac:spMk id="21" creationId="{7EB19867-148A-D7FC-9274-4234BFD3440B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2" creationId="{CBA24C83-4831-1386-386F-530CF522B95C}"/>
          </ac:spMkLst>
        </pc:spChg>
        <pc:spChg chg="add mod">
          <ac:chgData name="Yoshiharu Hamaguchi" userId="470e288704938fe9" providerId="LiveId" clId="{C43607F1-232B-44DB-B3B2-14DEC55E9315}" dt="2024-09-25T10:22:00.581" v="3631" actId="571"/>
          <ac:spMkLst>
            <pc:docMk/>
            <pc:sldMk cId="840589698" sldId="268"/>
            <ac:spMk id="23" creationId="{0D782016-83C1-6806-9341-108657EA9BA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4" creationId="{2C710E95-554D-F235-C3F1-BF13E1AA1068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5" creationId="{432FD002-C3EC-95AB-E364-BC60A7440B0A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26" creationId="{0A5DCF7B-D5B4-2BE2-5871-8EED0BA9AE2C}"/>
          </ac:spMkLst>
        </pc:spChg>
        <pc:spChg chg="add mod">
          <ac:chgData name="Yoshiharu Hamaguchi" userId="470e288704938fe9" providerId="LiveId" clId="{C43607F1-232B-44DB-B3B2-14DEC55E9315}" dt="2024-09-25T12:03:08.078" v="5525" actId="1036"/>
          <ac:spMkLst>
            <pc:docMk/>
            <pc:sldMk cId="840589698" sldId="268"/>
            <ac:spMk id="27" creationId="{D7F52068-5699-1CBA-7FBA-D813809E2F1F}"/>
          </ac:spMkLst>
        </pc:spChg>
        <pc:spChg chg="add mod">
          <ac:chgData name="Yoshiharu Hamaguchi" userId="470e288704938fe9" providerId="LiveId" clId="{C43607F1-232B-44DB-B3B2-14DEC55E9315}" dt="2024-09-25T10:27:34.883" v="3851" actId="571"/>
          <ac:spMkLst>
            <pc:docMk/>
            <pc:sldMk cId="840589698" sldId="268"/>
            <ac:spMk id="28" creationId="{FD64C395-4E8A-6520-A2FE-4A7B5009B0AB}"/>
          </ac:spMkLst>
        </pc:spChg>
        <pc:spChg chg="add mod">
          <ac:chgData name="Yoshiharu Hamaguchi" userId="470e288704938fe9" providerId="LiveId" clId="{C43607F1-232B-44DB-B3B2-14DEC55E9315}" dt="2024-09-25T10:27:38.841" v="3853" actId="571"/>
          <ac:spMkLst>
            <pc:docMk/>
            <pc:sldMk cId="840589698" sldId="268"/>
            <ac:spMk id="29" creationId="{8D074A2A-D5C9-BBC7-E92D-C9565B37A9E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0" creationId="{9F8A6BA6-9C05-8916-B855-7146EEBA116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1" creationId="{84235BB5-BE18-15D2-8BB3-E9CB549D6AB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2" creationId="{CD126C2D-904F-6F62-E142-CA8F1BBD025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3" creationId="{0FB338FD-35EF-30D7-06A9-7A1B992B2830}"/>
          </ac:spMkLst>
        </pc:spChg>
        <pc:spChg chg="add del mod">
          <ac:chgData name="Yoshiharu Hamaguchi" userId="470e288704938fe9" providerId="LiveId" clId="{C43607F1-232B-44DB-B3B2-14DEC55E9315}" dt="2024-09-25T10:35:09.999" v="4180" actId="478"/>
          <ac:spMkLst>
            <pc:docMk/>
            <pc:sldMk cId="840589698" sldId="268"/>
            <ac:spMk id="34" creationId="{A50A472D-4099-8DAF-24F2-AF418F2F9C79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5" creationId="{1AFFE9F5-AE2D-EBB6-D84B-C52DD42E357B}"/>
          </ac:spMkLst>
        </pc:spChg>
        <pc:spChg chg="add mod">
          <ac:chgData name="Yoshiharu Hamaguchi" userId="470e288704938fe9" providerId="LiveId" clId="{C43607F1-232B-44DB-B3B2-14DEC55E9315}" dt="2024-09-25T10:39:29.891" v="4299" actId="571"/>
          <ac:spMkLst>
            <pc:docMk/>
            <pc:sldMk cId="840589698" sldId="268"/>
            <ac:spMk id="36" creationId="{24F56B13-3AC6-7FDD-8B46-EE30294A3D96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7" creationId="{D1058EA4-8932-1FDF-0C0E-3BD94FD33D65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8" creationId="{1A3E6AA3-18D3-7A9B-F0B1-B7633BF22430}"/>
          </ac:spMkLst>
        </pc:spChg>
        <pc:spChg chg="add mod or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39" creationId="{8A7149DE-6BB3-5177-C779-82DBB0881054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0" creationId="{AE3EDBDD-CC31-46D4-A001-B6C397E7D5A7}"/>
          </ac:spMkLst>
        </pc:spChg>
        <pc:spChg chg="add mod">
          <ac:chgData name="Yoshiharu Hamaguchi" userId="470e288704938fe9" providerId="LiveId" clId="{C43607F1-232B-44DB-B3B2-14DEC55E9315}" dt="2024-09-25T12:02:19.942" v="5505" actId="20577"/>
          <ac:spMkLst>
            <pc:docMk/>
            <pc:sldMk cId="840589698" sldId="268"/>
            <ac:spMk id="41" creationId="{78EB841D-7EEE-856E-2816-A546A25A6747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2" creationId="{25617D89-2A2A-DD7D-7316-1D4B0FFFD10C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43" creationId="{5FCB99EE-0845-55B5-25FB-9528EA5E62DB}"/>
          </ac:spMkLst>
        </pc:spChg>
        <pc:spChg chg="add del">
          <ac:chgData name="Yoshiharu Hamaguchi" userId="470e288704938fe9" providerId="LiveId" clId="{C43607F1-232B-44DB-B3B2-14DEC55E9315}" dt="2024-09-25T11:27:52.577" v="4545" actId="11529"/>
          <ac:spMkLst>
            <pc:docMk/>
            <pc:sldMk cId="840589698" sldId="268"/>
            <ac:spMk id="46" creationId="{864648D8-4C7D-49CB-AC03-A530324A6D1F}"/>
          </ac:spMkLst>
        </pc:spChg>
        <pc:spChg chg="add mod">
          <ac:chgData name="Yoshiharu Hamaguchi" userId="470e288704938fe9" providerId="LiveId" clId="{C43607F1-232B-44DB-B3B2-14DEC55E9315}" dt="2024-09-25T12:22:51.936" v="6363" actId="1076"/>
          <ac:spMkLst>
            <pc:docMk/>
            <pc:sldMk cId="840589698" sldId="268"/>
            <ac:spMk id="53" creationId="{2EBDE60C-B3C7-8BCA-38EB-2B2EE296631D}"/>
          </ac:spMkLst>
        </pc:spChg>
        <pc:spChg chg="add mod">
          <ac:chgData name="Yoshiharu Hamaguchi" userId="470e288704938fe9" providerId="LiveId" clId="{C43607F1-232B-44DB-B3B2-14DEC55E9315}" dt="2024-09-25T11:29:12.246" v="4591" actId="571"/>
          <ac:spMkLst>
            <pc:docMk/>
            <pc:sldMk cId="840589698" sldId="268"/>
            <ac:spMk id="54" creationId="{64213D1F-62E0-6FE2-8DD0-98A0F7965A20}"/>
          </ac:spMkLst>
        </pc:spChg>
        <pc:spChg chg="add mod">
          <ac:chgData name="Yoshiharu Hamaguchi" userId="470e288704938fe9" providerId="LiveId" clId="{C43607F1-232B-44DB-B3B2-14DEC55E9315}" dt="2024-09-25T11:30:21.518" v="4611" actId="571"/>
          <ac:spMkLst>
            <pc:docMk/>
            <pc:sldMk cId="840589698" sldId="268"/>
            <ac:spMk id="69" creationId="{87F80CD8-AD9D-76E0-D20C-888BEB7DBF63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72" creationId="{741FC192-317D-477E-05E4-6AE0AEEE4091}"/>
          </ac:spMkLst>
        </pc:spChg>
        <pc:spChg chg="add del mod ord">
          <ac:chgData name="Yoshiharu Hamaguchi" userId="470e288704938fe9" providerId="LiveId" clId="{C43607F1-232B-44DB-B3B2-14DEC55E9315}" dt="2024-09-25T11:42:15.199" v="4772" actId="478"/>
          <ac:spMkLst>
            <pc:docMk/>
            <pc:sldMk cId="840589698" sldId="268"/>
            <ac:spMk id="73" creationId="{F290F820-E77D-22D6-2914-B8FF9F15771A}"/>
          </ac:spMkLst>
        </pc:spChg>
        <pc:spChg chg="add del mod ord">
          <ac:chgData name="Yoshiharu Hamaguchi" userId="470e288704938fe9" providerId="LiveId" clId="{C43607F1-232B-44DB-B3B2-14DEC55E9315}" dt="2024-09-25T11:42:39.516" v="4783" actId="478"/>
          <ac:spMkLst>
            <pc:docMk/>
            <pc:sldMk cId="840589698" sldId="268"/>
            <ac:spMk id="74" creationId="{773FC1F2-A6BB-000C-C4C6-25ED96C57065}"/>
          </ac:spMkLst>
        </pc:spChg>
        <pc:spChg chg="add del mod ord">
          <ac:chgData name="Yoshiharu Hamaguchi" userId="470e288704938fe9" providerId="LiveId" clId="{C43607F1-232B-44DB-B3B2-14DEC55E9315}" dt="2024-09-25T11:42:38.906" v="4782" actId="478"/>
          <ac:spMkLst>
            <pc:docMk/>
            <pc:sldMk cId="840589698" sldId="268"/>
            <ac:spMk id="76" creationId="{579EA042-E61D-672A-3ED1-E044253656A2}"/>
          </ac:spMkLst>
        </pc:spChg>
        <pc:spChg chg="add mod ord">
          <ac:chgData name="Yoshiharu Hamaguchi" userId="470e288704938fe9" providerId="LiveId" clId="{C43607F1-232B-44DB-B3B2-14DEC55E9315}" dt="2024-09-25T13:28:46.984" v="6464" actId="207"/>
          <ac:spMkLst>
            <pc:docMk/>
            <pc:sldMk cId="840589698" sldId="268"/>
            <ac:spMk id="77" creationId="{A8393CBC-1EA9-35DD-1457-F7D76951A781}"/>
          </ac:spMkLst>
        </pc:spChg>
        <pc:spChg chg="add mod">
          <ac:chgData name="Yoshiharu Hamaguchi" userId="470e288704938fe9" providerId="LiveId" clId="{C43607F1-232B-44DB-B3B2-14DEC55E9315}" dt="2024-09-25T11:55:02.095" v="5109" actId="1035"/>
          <ac:spMkLst>
            <pc:docMk/>
            <pc:sldMk cId="840589698" sldId="268"/>
            <ac:spMk id="83" creationId="{CCD52B30-82F7-87C0-989A-283F3DA60F6E}"/>
          </ac:spMkLst>
        </pc:spChg>
        <pc:spChg chg="add mod">
          <ac:chgData name="Yoshiharu Hamaguchi" userId="470e288704938fe9" providerId="LiveId" clId="{C43607F1-232B-44DB-B3B2-14DEC55E9315}" dt="2024-09-25T13:28:31.859" v="6463" actId="13822"/>
          <ac:spMkLst>
            <pc:docMk/>
            <pc:sldMk cId="840589698" sldId="268"/>
            <ac:spMk id="84" creationId="{A83C95F3-56CE-A8BE-4166-5101A47E4447}"/>
          </ac:spMkLst>
        </pc:spChg>
        <pc:spChg chg="add mod">
          <ac:chgData name="Yoshiharu Hamaguchi" userId="470e288704938fe9" providerId="LiveId" clId="{C43607F1-232B-44DB-B3B2-14DEC55E9315}" dt="2024-09-25T13:29:00.213" v="6471" actId="20577"/>
          <ac:spMkLst>
            <pc:docMk/>
            <pc:sldMk cId="840589698" sldId="268"/>
            <ac:spMk id="185" creationId="{130A0482-3284-7713-A99C-40E52448C831}"/>
          </ac:spMkLst>
        </pc:spChg>
        <pc:spChg chg="add del">
          <ac:chgData name="Yoshiharu Hamaguchi" userId="470e288704938fe9" providerId="LiveId" clId="{C43607F1-232B-44DB-B3B2-14DEC55E9315}" dt="2024-09-25T11:55:17.262" v="5111" actId="22"/>
          <ac:spMkLst>
            <pc:docMk/>
            <pc:sldMk cId="840589698" sldId="268"/>
            <ac:spMk id="187" creationId="{87941EAC-51C0-CC28-E79E-4F55F2887F3F}"/>
          </ac:spMkLst>
        </pc:spChg>
        <pc:spChg chg="add mod">
          <ac:chgData name="Yoshiharu Hamaguchi" userId="470e288704938fe9" providerId="LiveId" clId="{C43607F1-232B-44DB-B3B2-14DEC55E9315}" dt="2024-09-25T11:56:06.974" v="5238" actId="20577"/>
          <ac:spMkLst>
            <pc:docMk/>
            <pc:sldMk cId="840589698" sldId="268"/>
            <ac:spMk id="188" creationId="{11DC7CAE-5817-27B1-97A7-D38E5318A4A0}"/>
          </ac:spMkLst>
        </pc:spChg>
        <pc:grpChg chg="add del mod">
          <ac:chgData name="Yoshiharu Hamaguchi" userId="470e288704938fe9" providerId="LiveId" clId="{C43607F1-232B-44DB-B3B2-14DEC55E9315}" dt="2024-09-25T10:17:45.403" v="3466"/>
          <ac:grpSpMkLst>
            <pc:docMk/>
            <pc:sldMk cId="840589698" sldId="268"/>
            <ac:grpSpMk id="12" creationId="{D18CFD05-BBD4-36DD-DA7F-F09469CCC1B5}"/>
          </ac:grpSpMkLst>
        </pc:grpChg>
        <pc:grpChg chg="mod">
          <ac:chgData name="Yoshiharu Hamaguchi" userId="470e288704938fe9" providerId="LiveId" clId="{C43607F1-232B-44DB-B3B2-14DEC55E9315}" dt="2024-09-25T10:17:44.851" v="3464"/>
          <ac:grpSpMkLst>
            <pc:docMk/>
            <pc:sldMk cId="840589698" sldId="268"/>
            <ac:grpSpMk id="14" creationId="{A627047E-2A2A-4D8C-231E-9EB8FB591DA6}"/>
          </ac:grpSpMkLst>
        </pc:grpChg>
        <pc:picChg chg="add mod">
          <ac:chgData name="Yoshiharu Hamaguchi" userId="470e288704938fe9" providerId="LiveId" clId="{C43607F1-232B-44DB-B3B2-14DEC55E9315}" dt="2024-09-25T13:27:50.902" v="6461" actId="27349"/>
          <ac:picMkLst>
            <pc:docMk/>
            <pc:sldMk cId="840589698" sldId="268"/>
            <ac:picMk id="45" creationId="{59F021CE-0421-4999-5D7E-4689EC7A3063}"/>
          </ac:picMkLst>
        </pc:picChg>
        <pc:inkChg chg="add del">
          <ac:chgData name="Yoshiharu Hamaguchi" userId="470e288704938fe9" providerId="LiveId" clId="{C43607F1-232B-44DB-B3B2-14DEC55E9315}" dt="2024-09-25T10:16:57.865" v="3451" actId="9405"/>
          <ac:inkMkLst>
            <pc:docMk/>
            <pc:sldMk cId="840589698" sldId="268"/>
            <ac:inkMk id="6" creationId="{FAE79509-3D4A-0016-37ED-9DFA4CF740B5}"/>
          </ac:inkMkLst>
        </pc:inkChg>
        <pc:inkChg chg="add del">
          <ac:chgData name="Yoshiharu Hamaguchi" userId="470e288704938fe9" providerId="LiveId" clId="{C43607F1-232B-44DB-B3B2-14DEC55E9315}" dt="2024-09-25T10:16:57.597" v="3450" actId="9405"/>
          <ac:inkMkLst>
            <pc:docMk/>
            <pc:sldMk cId="840589698" sldId="268"/>
            <ac:inkMk id="7" creationId="{98E353E4-EBA4-9D1B-5CD1-850702D68DDF}"/>
          </ac:inkMkLst>
        </pc:inkChg>
        <pc:inkChg chg="add del">
          <ac:chgData name="Yoshiharu Hamaguchi" userId="470e288704938fe9" providerId="LiveId" clId="{C43607F1-232B-44DB-B3B2-14DEC55E9315}" dt="2024-09-25T10:17:10.699" v="3455" actId="9405"/>
          <ac:inkMkLst>
            <pc:docMk/>
            <pc:sldMk cId="840589698" sldId="268"/>
            <ac:inkMk id="8" creationId="{B4F14106-ED05-88B4-EAA5-FEB689F36E46}"/>
          </ac:inkMkLst>
        </pc:inkChg>
        <pc:inkChg chg="add del">
          <ac:chgData name="Yoshiharu Hamaguchi" userId="470e288704938fe9" providerId="LiveId" clId="{C43607F1-232B-44DB-B3B2-14DEC55E9315}" dt="2024-09-25T10:17:10.294" v="3454" actId="9405"/>
          <ac:inkMkLst>
            <pc:docMk/>
            <pc:sldMk cId="840589698" sldId="268"/>
            <ac:inkMk id="9" creationId="{639922C2-285F-57E3-FEDB-28FF36A73624}"/>
          </ac:inkMkLst>
        </pc:inkChg>
        <pc:inkChg chg="add del mod">
          <ac:chgData name="Yoshiharu Hamaguchi" userId="470e288704938fe9" providerId="LiveId" clId="{C43607F1-232B-44DB-B3B2-14DEC55E9315}" dt="2024-09-25T10:17:45.797" v="3467" actId="9405"/>
          <ac:inkMkLst>
            <pc:docMk/>
            <pc:sldMk cId="840589698" sldId="268"/>
            <ac:inkMk id="10" creationId="{A86EA2E0-B3D3-C193-7730-F1D3FD323FDF}"/>
          </ac:inkMkLst>
        </pc:inkChg>
        <pc:inkChg chg="add del mod">
          <ac:chgData name="Yoshiharu Hamaguchi" userId="470e288704938fe9" providerId="LiveId" clId="{C43607F1-232B-44DB-B3B2-14DEC55E9315}" dt="2024-09-25T10:17:45.403" v="3466"/>
          <ac:inkMkLst>
            <pc:docMk/>
            <pc:sldMk cId="840589698" sldId="268"/>
            <ac:inkMk id="11" creationId="{72C41B7C-67A6-DEEE-2985-21572EE01F2E}"/>
          </ac:inkMkLst>
        </pc:inkChg>
        <pc:inkChg chg="add del mod">
          <ac:chgData name="Yoshiharu Hamaguchi" userId="470e288704938fe9" providerId="LiveId" clId="{C43607F1-232B-44DB-B3B2-14DEC55E9315}" dt="2024-09-25T10:17:44.851" v="3464"/>
          <ac:inkMkLst>
            <pc:docMk/>
            <pc:sldMk cId="840589698" sldId="268"/>
            <ac:inkMk id="13" creationId="{C4D40D36-0343-45FA-6BF6-4981DF8A865E}"/>
          </ac:inkMkLst>
        </pc:inkChg>
        <pc:inkChg chg="add del">
          <ac:chgData name="Yoshiharu Hamaguchi" userId="470e288704938fe9" providerId="LiveId" clId="{C43607F1-232B-44DB-B3B2-14DEC55E9315}" dt="2024-09-25T10:18:06.916" v="3469" actId="34122"/>
          <ac:inkMkLst>
            <pc:docMk/>
            <pc:sldMk cId="840589698" sldId="268"/>
            <ac:inkMk id="15" creationId="{711A4B6F-C1B4-18D2-74EE-5C16BF14D5D2}"/>
          </ac:inkMkLst>
        </pc:inkChg>
        <pc:inkChg chg="add del">
          <ac:chgData name="Yoshiharu Hamaguchi" userId="470e288704938fe9" providerId="LiveId" clId="{C43607F1-232B-44DB-B3B2-14DEC55E9315}" dt="2024-09-25T10:18:28.771" v="3471" actId="34122"/>
          <ac:inkMkLst>
            <pc:docMk/>
            <pc:sldMk cId="840589698" sldId="268"/>
            <ac:inkMk id="16" creationId="{07121A24-52BE-CAEB-F368-C5D2ADAD134F}"/>
          </ac:inkMkLst>
        </pc:ink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48" creationId="{69393153-AEE1-5B4A-D68A-93D1FD0AFD62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50" creationId="{CFA5960C-E2FD-D6EE-A74A-8EFFBF3FA20C}"/>
          </ac:cxnSpMkLst>
        </pc:cxnChg>
        <pc:cxnChg chg="add del mod">
          <ac:chgData name="Yoshiharu Hamaguchi" userId="470e288704938fe9" providerId="LiveId" clId="{C43607F1-232B-44DB-B3B2-14DEC55E9315}" dt="2024-09-25T11:43:35.898" v="4811" actId="478"/>
          <ac:cxnSpMkLst>
            <pc:docMk/>
            <pc:sldMk cId="840589698" sldId="268"/>
            <ac:cxnSpMk id="55" creationId="{C1E6E371-5C9C-583E-BDC4-4013BC434683}"/>
          </ac:cxnSpMkLst>
        </pc:cxnChg>
        <pc:cxnChg chg="add del mod">
          <ac:chgData name="Yoshiharu Hamaguchi" userId="470e288704938fe9" providerId="LiveId" clId="{C43607F1-232B-44DB-B3B2-14DEC55E9315}" dt="2024-09-25T11:43:33.654" v="4810" actId="478"/>
          <ac:cxnSpMkLst>
            <pc:docMk/>
            <pc:sldMk cId="840589698" sldId="268"/>
            <ac:cxnSpMk id="58" creationId="{E3C02521-E9EC-676D-ACB2-046D85CADDF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1" creationId="{97380F3F-B4EC-2F06-9E3A-119161B80E1D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4" creationId="{7A976978-6192-9393-1108-B2E4A3E176A2}"/>
          </ac:cxnSpMkLst>
        </pc:cxnChg>
        <pc:cxnChg chg="add del mod or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67" creationId="{E4B332FF-DA63-222D-60B0-8C1AFCA0A5CC}"/>
          </ac:cxnSpMkLst>
        </pc:cxnChg>
        <pc:cxnChg chg="add del mod">
          <ac:chgData name="Yoshiharu Hamaguchi" userId="470e288704938fe9" providerId="LiveId" clId="{C43607F1-232B-44DB-B3B2-14DEC55E9315}" dt="2024-09-25T11:42:51.712" v="4787" actId="478"/>
          <ac:cxnSpMkLst>
            <pc:docMk/>
            <pc:sldMk cId="840589698" sldId="268"/>
            <ac:cxnSpMk id="82" creationId="{CB0EA28D-6B41-BA92-5477-F870C9BF05C8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5" creationId="{5521CAAD-A1E8-0103-75E1-A6496D12E07F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88" creationId="{4B306A65-14F2-3593-3D31-60757CB57107}"/>
          </ac:cxnSpMkLst>
        </pc:cxnChg>
        <pc:cxnChg chg="add del mod">
          <ac:chgData name="Yoshiharu Hamaguchi" userId="470e288704938fe9" providerId="LiveId" clId="{C43607F1-232B-44DB-B3B2-14DEC55E9315}" dt="2024-09-25T11:45:01.527" v="4859" actId="478"/>
          <ac:cxnSpMkLst>
            <pc:docMk/>
            <pc:sldMk cId="840589698" sldId="268"/>
            <ac:cxnSpMk id="91" creationId="{00310F9F-3183-EBDA-F940-FACA4B25E9D1}"/>
          </ac:cxnSpMkLst>
        </pc:cxnChg>
        <pc:cxnChg chg="add del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4" creationId="{D3A0DDA0-90A1-7E9A-338D-464A0AB369B6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27" creationId="{9EC78F66-EF39-54B3-AB98-E84927268771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0" creationId="{04B8B0AB-0A41-F5D9-4C41-10446EE21735}"/>
          </ac:cxnSpMkLst>
        </pc:cxnChg>
        <pc:cxnChg chg="add mod">
          <ac:chgData name="Yoshiharu Hamaguchi" userId="470e288704938fe9" providerId="LiveId" clId="{C43607F1-232B-44DB-B3B2-14DEC55E9315}" dt="2024-09-25T11:55:02.095" v="5109" actId="1035"/>
          <ac:cxnSpMkLst>
            <pc:docMk/>
            <pc:sldMk cId="840589698" sldId="268"/>
            <ac:cxnSpMk id="175" creationId="{152005CE-C530-4496-5760-AA3F6AA1AEE2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79" creationId="{7A4A3A67-DD95-558D-CEE2-3908D3A834BF}"/>
          </ac:cxnSpMkLst>
        </pc:cxnChg>
        <pc:cxnChg chg="add mod">
          <ac:chgData name="Yoshiharu Hamaguchi" userId="470e288704938fe9" providerId="LiveId" clId="{C43607F1-232B-44DB-B3B2-14DEC55E9315}" dt="2024-09-25T13:28:04.391" v="6462" actId="208"/>
          <ac:cxnSpMkLst>
            <pc:docMk/>
            <pc:sldMk cId="840589698" sldId="268"/>
            <ac:cxnSpMk id="182" creationId="{82CC0E9E-8ADB-EC6E-7027-6781BBB288FA}"/>
          </ac:cxnSpMkLst>
        </pc:cxnChg>
      </pc:sldChg>
      <pc:sldChg chg="addSp delSp modSp add del mod">
        <pc:chgData name="Yoshiharu Hamaguchi" userId="470e288704938fe9" providerId="LiveId" clId="{C43607F1-232B-44DB-B3B2-14DEC55E9315}" dt="2024-09-25T15:43:33.374" v="6823" actId="47"/>
        <pc:sldMkLst>
          <pc:docMk/>
          <pc:sldMk cId="2142688305" sldId="269"/>
        </pc:sldMkLst>
        <pc:spChg chg="mod">
          <ac:chgData name="Yoshiharu Hamaguchi" userId="470e288704938fe9" providerId="LiveId" clId="{C43607F1-232B-44DB-B3B2-14DEC55E9315}" dt="2024-09-25T15:24:31.506" v="6651" actId="14100"/>
          <ac:spMkLst>
            <pc:docMk/>
            <pc:sldMk cId="2142688305" sldId="269"/>
            <ac:spMk id="2" creationId="{9C784ACA-9376-15C6-DD93-68B5D582FADA}"/>
          </ac:spMkLst>
        </pc:spChg>
        <pc:spChg chg="mod">
          <ac:chgData name="Yoshiharu Hamaguchi" userId="470e288704938fe9" providerId="LiveId" clId="{C43607F1-232B-44DB-B3B2-14DEC55E9315}" dt="2024-09-25T15:27:25.266" v="6758" actId="20577"/>
          <ac:spMkLst>
            <pc:docMk/>
            <pc:sldMk cId="2142688305" sldId="269"/>
            <ac:spMk id="4" creationId="{8C13C9CE-666C-02A7-9EAA-106F1B50AE66}"/>
          </ac:spMkLst>
        </pc:spChg>
        <pc:spChg chg="del">
          <ac:chgData name="Yoshiharu Hamaguchi" userId="470e288704938fe9" providerId="LiveId" clId="{C43607F1-232B-44DB-B3B2-14DEC55E9315}" dt="2024-09-25T15:24:43.991" v="6652" actId="478"/>
          <ac:spMkLst>
            <pc:docMk/>
            <pc:sldMk cId="2142688305" sldId="269"/>
            <ac:spMk id="5" creationId="{38525753-506C-CF9E-DF2A-0368D654E503}"/>
          </ac:spMkLst>
        </pc:spChg>
        <pc:picChg chg="add mod">
          <ac:chgData name="Yoshiharu Hamaguchi" userId="470e288704938fe9" providerId="LiveId" clId="{C43607F1-232B-44DB-B3B2-14DEC55E9315}" dt="2024-09-25T15:27:23.110" v="6757" actId="1076"/>
          <ac:picMkLst>
            <pc:docMk/>
            <pc:sldMk cId="2142688305" sldId="269"/>
            <ac:picMk id="6" creationId="{48B13ABD-A7EC-8A70-7FC9-8BE6883BF949}"/>
          </ac:picMkLst>
        </pc:picChg>
      </pc:sldChg>
      <pc:sldChg chg="modSp add mod">
        <pc:chgData name="Yoshiharu Hamaguchi" userId="470e288704938fe9" providerId="LiveId" clId="{C43607F1-232B-44DB-B3B2-14DEC55E9315}" dt="2024-09-25T15:42:37.074" v="6816" actId="20577"/>
        <pc:sldMkLst>
          <pc:docMk/>
          <pc:sldMk cId="1811470058" sldId="270"/>
        </pc:sldMkLst>
        <pc:spChg chg="mod">
          <ac:chgData name="Yoshiharu Hamaguchi" userId="470e288704938fe9" providerId="LiveId" clId="{C43607F1-232B-44DB-B3B2-14DEC55E9315}" dt="2024-09-25T15:42:37.074" v="6816" actId="20577"/>
          <ac:spMkLst>
            <pc:docMk/>
            <pc:sldMk cId="1811470058" sldId="270"/>
            <ac:spMk id="24" creationId="{2C710E95-554D-F235-C3F1-BF13E1AA1068}"/>
          </ac:spMkLst>
        </pc:spChg>
      </pc:sldChg>
    </pc:docChg>
  </pc:docChgLst>
  <pc:docChgLst>
    <pc:chgData name="Yoshiharu Hamaguchi" userId="470e288704938fe9" providerId="LiveId" clId="{7FF04D8D-0E5C-4D85-91C7-38CEECAF421B}"/>
    <pc:docChg chg="delSld modSld">
      <pc:chgData name="Yoshiharu Hamaguchi" userId="470e288704938fe9" providerId="LiveId" clId="{7FF04D8D-0E5C-4D85-91C7-38CEECAF421B}" dt="2024-08-30T00:39:52.340" v="69" actId="47"/>
      <pc:docMkLst>
        <pc:docMk/>
      </pc:docMkLst>
      <pc:sldChg chg="modSp mod">
        <pc:chgData name="Yoshiharu Hamaguchi" userId="470e288704938fe9" providerId="LiveId" clId="{7FF04D8D-0E5C-4D85-91C7-38CEECAF421B}" dt="2024-08-30T00:31:13.672" v="66" actId="6549"/>
        <pc:sldMkLst>
          <pc:docMk/>
          <pc:sldMk cId="634982452" sldId="256"/>
        </pc:sldMkLst>
        <pc:spChg chg="mod">
          <ac:chgData name="Yoshiharu Hamaguchi" userId="470e288704938fe9" providerId="LiveId" clId="{7FF04D8D-0E5C-4D85-91C7-38CEECAF421B}" dt="2024-08-30T00:31:10.217" v="65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7FF04D8D-0E5C-4D85-91C7-38CEECAF421B}" dt="2024-08-30T00:31:13.672" v="66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del">
        <pc:chgData name="Yoshiharu Hamaguchi" userId="470e288704938fe9" providerId="LiveId" clId="{7FF04D8D-0E5C-4D85-91C7-38CEECAF421B}" dt="2024-08-30T00:39:52.340" v="69" actId="47"/>
        <pc:sldMkLst>
          <pc:docMk/>
          <pc:sldMk cId="3586103662" sldId="259"/>
        </pc:sldMkLst>
      </pc:sldChg>
      <pc:sldChg chg="del">
        <pc:chgData name="Yoshiharu Hamaguchi" userId="470e288704938fe9" providerId="LiveId" clId="{7FF04D8D-0E5C-4D85-91C7-38CEECAF421B}" dt="2024-08-30T00:39:51.276" v="67" actId="47"/>
        <pc:sldMkLst>
          <pc:docMk/>
          <pc:sldMk cId="3422986759" sldId="260"/>
        </pc:sldMkLst>
      </pc:sldChg>
      <pc:sldChg chg="del">
        <pc:chgData name="Yoshiharu Hamaguchi" userId="470e288704938fe9" providerId="LiveId" clId="{7FF04D8D-0E5C-4D85-91C7-38CEECAF421B}" dt="2024-08-30T00:39:51.823" v="68" actId="47"/>
        <pc:sldMkLst>
          <pc:docMk/>
          <pc:sldMk cId="126575260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AB0D-BC5E-6653-04A1-63D29C9A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82A148-FC9A-086D-9CB8-3138DCBE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582BC-59E5-16E5-45F6-F4BB253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264D8-5FFD-45DB-CF47-8ADB966C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109B4-CF29-6001-0938-7AD637C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D4C5-533C-9635-C421-70C0A1F5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CF0F36-7714-71CE-1DB5-A52C020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16463-62CE-D96C-4B6A-D3F33C1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3F17-678B-DDF8-496F-DC3A4B4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9D320-C0B6-E84E-2024-0A689F7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694536-CCDD-03AD-BC96-6A9D3B1A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94F37-3382-49B1-A7D4-3E8A02AA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01AE0-F036-20D1-012A-C066BED7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83E3-9663-5DDF-B54D-99018C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98E2-A55F-E6BB-CBC0-3F56C1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C796-D792-B2E8-C819-8C15EAD6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0211-45C6-B623-D04A-664F354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F9BC5-7C5B-2A78-C4B2-B0547E2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002B5-EBC2-28E6-096A-FEF5B77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31704-F92C-0A74-BFFE-B9AC67B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2D6D-9687-A676-F547-4EC5294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BEB69-B094-1602-E75A-FE732A2D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653C-8BCE-8332-CC16-EE83B99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FBE6-538C-4DF7-3D6B-4FF0D12D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3328-5629-F95B-AD7D-3C84F88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2CB1-DCD6-9070-A14A-3D33A7E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1F067-2C37-0DE8-1954-553A4A4D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91D-9A4C-F90F-C83F-B5955B1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9827F4-F96C-9CF8-8258-2D7200BF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0CA3-6D78-96DD-3EF3-3A3FB247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DA621-4A5E-86D1-DDAB-0DB153B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D479D-0782-AB1E-2F73-D41DEE75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F6B47-E2D6-54A9-1FDA-F079D33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C21EA-A153-CCFE-AB55-FA997EF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2BA453-4923-7661-501F-E189547C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45810-E328-C08A-E441-E535829A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E993D6-A452-73F9-EF7B-322D1B6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1172B-C6D5-3F92-3CC7-8A6984E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2FBCBC-5AA8-3F5C-98A7-4FF607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93C3-79DC-B413-AA67-20B449C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3713B-8559-AF35-FB38-BED6A7C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AE60A-E161-8D9E-6614-1BC1282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AD3F7-DC9F-0034-849E-45C3EFC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1F0CEB-07E6-BB99-02F3-51207D3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32D4F1-371A-B04C-0EAB-2A516C4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C58DE-F7FC-D29F-3D47-FEC9045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CB9F-9525-5457-98A5-47D66E0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8F5C2-DDA8-DBA3-6558-2D76689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C735A-7B60-1380-15BB-D09EE51A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94756-D8AE-A267-CDA6-9693969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4A1F6-1102-194F-5863-88537C7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231B4-8C75-8BE1-4EB8-8D4A985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2CC8E-13CB-B2A7-1558-E3707B61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69E3F1-4083-D92F-478A-9A4FFA6E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77C58-0A9F-7900-38B3-6898556E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18B7-7DAC-7423-473C-9D562B4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6D0CC-16E9-D009-16B4-05C01B6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D942C-09CB-DA11-4FF1-753B4A4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4083-A477-3ED5-156C-AD40750C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CA38-54DD-7CFB-256B-D25158F1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EA3A-2140-DA0F-A603-B97273F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246E-3903-4E01-B28D-BFF5567D65C3}" type="datetimeFigureOut">
              <a:rPr kumimoji="1" lang="ja-JP" altLang="en-US" smtClean="0"/>
              <a:t>2024/9/29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E37FC-FE1A-627D-C1B9-396FE265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B58-2867-60AD-B309-1CE6972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araage0703/articles/5fd411a9358898" TargetMode="External"/><Relationship Id="rId2" Type="http://schemas.openxmlformats.org/officeDocument/2006/relationships/hyperlink" Target="https://zenn.dev/karaage0703/articles/72db4c9925846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D190A-A8DB-32F1-0D56-13F6D381B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ラズパイ</a:t>
            </a:r>
            <a:r>
              <a:rPr lang="en-US" altLang="ja-JP" dirty="0"/>
              <a:t>5</a:t>
            </a:r>
            <a:r>
              <a:rPr lang="ja-JP" altLang="en-US" dirty="0"/>
              <a:t>でローカル</a:t>
            </a:r>
            <a:r>
              <a:rPr lang="en-US" altLang="ja-JP" dirty="0"/>
              <a:t>LLM</a:t>
            </a:r>
            <a:r>
              <a:rPr lang="ja-JP" altLang="en-US" dirty="0"/>
              <a:t>を動かす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17A74-920C-0926-7C76-24BA4993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Gemma2</a:t>
            </a:r>
            <a:r>
              <a:rPr lang="ja-JP" altLang="en-US" dirty="0"/>
              <a:t>モデルを</a:t>
            </a:r>
            <a:r>
              <a:rPr lang="en-US" altLang="ja-JP" dirty="0" err="1"/>
              <a:t>Ollama</a:t>
            </a:r>
            <a:r>
              <a:rPr lang="ja-JP" altLang="en-US" dirty="0"/>
              <a:t>で動かし</a:t>
            </a:r>
            <a:r>
              <a:rPr lang="en-US" altLang="ja-JP" dirty="0" err="1"/>
              <a:t>LangChain</a:t>
            </a:r>
            <a:r>
              <a:rPr lang="ja-JP" altLang="en-US" dirty="0"/>
              <a:t>でアクセスする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9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そもそもラズパイ</a:t>
            </a:r>
            <a:r>
              <a:rPr lang="ja-JP" altLang="en-US" sz="3600" dirty="0"/>
              <a:t>でローカル</a:t>
            </a:r>
            <a:r>
              <a:rPr lang="en-US" altLang="ja-JP" sz="3600" dirty="0"/>
              <a:t>LLM</a:t>
            </a:r>
            <a:r>
              <a:rPr lang="ja-JP" altLang="en-US" sz="3600" dirty="0"/>
              <a:t>は動くのか？</a:t>
            </a:r>
            <a:endParaRPr kumimoji="1" lang="ja-JP" altLang="en-US" sz="36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dirty="0"/>
              <a:t>・結論、</a:t>
            </a:r>
            <a:r>
              <a:rPr kumimoji="1" lang="en-US" altLang="ja-JP" dirty="0"/>
              <a:t>RAM</a:t>
            </a:r>
            <a:r>
              <a:rPr kumimoji="1" lang="ja-JP" altLang="en-US" dirty="0"/>
              <a:t> </a:t>
            </a:r>
            <a:r>
              <a:rPr lang="en-US" altLang="ja-JP" dirty="0"/>
              <a:t>8GB</a:t>
            </a:r>
            <a:r>
              <a:rPr lang="ja-JP" altLang="en-US" dirty="0"/>
              <a:t>のタイプなら</a:t>
            </a:r>
            <a:r>
              <a:rPr lang="en-US" altLang="ja-JP" dirty="0"/>
              <a:t>Gemma2</a:t>
            </a:r>
            <a:r>
              <a:rPr lang="ja-JP" altLang="en-US" dirty="0"/>
              <a:t>の</a:t>
            </a:r>
            <a:r>
              <a:rPr lang="en-US" altLang="ja-JP" dirty="0"/>
              <a:t>2B</a:t>
            </a:r>
            <a:r>
              <a:rPr lang="ja-JP" altLang="en-US" dirty="0"/>
              <a:t>はそこそこ動く！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900" dirty="0">
                <a:solidFill>
                  <a:srgbClr val="0070C0"/>
                </a:solidFill>
              </a:rPr>
              <a:t>※</a:t>
            </a:r>
            <a:r>
              <a:rPr lang="ja-JP" altLang="en-US" sz="1900" dirty="0">
                <a:solidFill>
                  <a:srgbClr val="0070C0"/>
                </a:solidFill>
              </a:rPr>
              <a:t>但し</a:t>
            </a:r>
            <a:r>
              <a:rPr lang="en-US" altLang="ja-JP" sz="1900" dirty="0">
                <a:solidFill>
                  <a:srgbClr val="0070C0"/>
                </a:solidFill>
              </a:rPr>
              <a:t>gemma2</a:t>
            </a:r>
            <a:r>
              <a:rPr lang="ja-JP" altLang="en-US" sz="1900" dirty="0">
                <a:solidFill>
                  <a:srgbClr val="0070C0"/>
                </a:solidFill>
              </a:rPr>
              <a:t>の</a:t>
            </a:r>
            <a:r>
              <a:rPr lang="en-US" altLang="ja-JP" sz="1900" dirty="0">
                <a:solidFill>
                  <a:srgbClr val="0070C0"/>
                </a:solidFill>
              </a:rPr>
              <a:t>9B</a:t>
            </a:r>
            <a:r>
              <a:rPr lang="ja-JP" altLang="en-US" sz="1900" dirty="0">
                <a:solidFill>
                  <a:srgbClr val="0070C0"/>
                </a:solidFill>
              </a:rPr>
              <a:t>以上は</a:t>
            </a:r>
            <a:r>
              <a:rPr lang="en-US" altLang="ja-JP" sz="1900" dirty="0">
                <a:solidFill>
                  <a:srgbClr val="0070C0"/>
                </a:solidFill>
              </a:rPr>
              <a:t>NG</a:t>
            </a:r>
            <a:r>
              <a:rPr lang="ja-JP" altLang="en-US" sz="1900" dirty="0">
                <a:solidFill>
                  <a:srgbClr val="0070C0"/>
                </a:solidFill>
              </a:rPr>
              <a:t>。ちなみに</a:t>
            </a:r>
            <a:r>
              <a:rPr lang="en-US" altLang="ja-JP" sz="1900" dirty="0">
                <a:solidFill>
                  <a:srgbClr val="0070C0"/>
                </a:solidFill>
              </a:rPr>
              <a:t>RAM 4GB</a:t>
            </a:r>
            <a:r>
              <a:rPr lang="ja-JP" altLang="en-US" sz="1900" dirty="0">
                <a:solidFill>
                  <a:srgbClr val="0070C0"/>
                </a:solidFill>
              </a:rPr>
              <a:t>だと前段の</a:t>
            </a:r>
            <a:r>
              <a:rPr lang="en-US" altLang="ja-JP" sz="1900" dirty="0" err="1">
                <a:solidFill>
                  <a:srgbClr val="0070C0"/>
                </a:solidFill>
              </a:rPr>
              <a:t>ollama</a:t>
            </a:r>
            <a:r>
              <a:rPr lang="ja-JP" altLang="en-US" sz="1900" dirty="0">
                <a:solidFill>
                  <a:srgbClr val="0070C0"/>
                </a:solidFill>
              </a:rPr>
              <a:t>の</a:t>
            </a:r>
            <a:r>
              <a:rPr lang="en-US" altLang="ja-JP" sz="1900" dirty="0">
                <a:solidFill>
                  <a:srgbClr val="0070C0"/>
                </a:solidFill>
              </a:rPr>
              <a:t>install</a:t>
            </a:r>
            <a:r>
              <a:rPr lang="ja-JP" altLang="en-US" sz="1900" dirty="0">
                <a:solidFill>
                  <a:srgbClr val="0070C0"/>
                </a:solidFill>
              </a:rPr>
              <a:t>すらできない</a:t>
            </a:r>
            <a:r>
              <a:rPr lang="en-US" altLang="ja-JP" sz="1900" dirty="0">
                <a:solidFill>
                  <a:srgbClr val="0070C0"/>
                </a:solidFill>
              </a:rPr>
              <a:t>…</a:t>
            </a:r>
          </a:p>
          <a:p>
            <a:pPr marL="0" indent="0">
              <a:buNone/>
            </a:pPr>
            <a:r>
              <a:rPr lang="ja-JP" altLang="en-US" dirty="0"/>
              <a:t>・今回は</a:t>
            </a:r>
            <a:r>
              <a:rPr lang="en-US" altLang="ja-JP" dirty="0"/>
              <a:t>Web</a:t>
            </a:r>
            <a:r>
              <a:rPr lang="ja-JP" altLang="en-US" dirty="0"/>
              <a:t>の情報を参考に、</a:t>
            </a:r>
            <a:r>
              <a:rPr lang="en-US" altLang="ja-JP" dirty="0" err="1"/>
              <a:t>Ollama</a:t>
            </a:r>
            <a:r>
              <a:rPr lang="ja-JP" altLang="en-US" dirty="0"/>
              <a:t>で</a:t>
            </a:r>
            <a:r>
              <a:rPr lang="en-US" altLang="ja-JP" dirty="0"/>
              <a:t>Google</a:t>
            </a:r>
            <a:r>
              <a:rPr lang="ja-JP" altLang="en-US" dirty="0"/>
              <a:t>の</a:t>
            </a:r>
            <a:r>
              <a:rPr lang="en-US" altLang="ja-JP" dirty="0"/>
              <a:t>Gemma2</a:t>
            </a:r>
            <a:r>
              <a:rPr lang="ja-JP" altLang="en-US" dirty="0"/>
              <a:t>モデルを動作させ、かつ</a:t>
            </a:r>
            <a:r>
              <a:rPr lang="en-US" altLang="ja-JP" dirty="0" err="1"/>
              <a:t>LangChain</a:t>
            </a:r>
            <a:r>
              <a:rPr lang="ja-JP" altLang="en-US" dirty="0"/>
              <a:t>を用いて</a:t>
            </a:r>
            <a:r>
              <a:rPr lang="en-US" altLang="ja-JP" dirty="0"/>
              <a:t>Python</a:t>
            </a:r>
            <a:r>
              <a:rPr lang="ja-JP" altLang="en-US" dirty="0"/>
              <a:t>のソースコードからアクセスできるようにして、簡単な翻訳アプリを作ったところまで共有します。</a:t>
            </a: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997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5104"/>
            <a:ext cx="10515600" cy="4773036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5D996A43-DC64-4070-A3C0-8AEBA9493CE6}"/>
              </a:ext>
            </a:extLst>
          </p:cNvPr>
          <p:cNvSpPr/>
          <p:nvPr/>
        </p:nvSpPr>
        <p:spPr>
          <a:xfrm>
            <a:off x="1145310" y="1713722"/>
            <a:ext cx="10437090" cy="4916585"/>
          </a:xfrm>
          <a:prstGeom prst="rect">
            <a:avLst/>
          </a:prstGeom>
          <a:solidFill>
            <a:srgbClr val="000000">
              <a:alpha val="5000"/>
            </a:srgbClr>
          </a:solidFill>
          <a:ln w="126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EFD490-063C-E600-DC74-E61C4AD29849}"/>
              </a:ext>
            </a:extLst>
          </p:cNvPr>
          <p:cNvSpPr txBox="1"/>
          <p:nvPr/>
        </p:nvSpPr>
        <p:spPr>
          <a:xfrm>
            <a:off x="1145309" y="1782533"/>
            <a:ext cx="23615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ラズパイ</a:t>
            </a:r>
            <a:r>
              <a:rPr kumimoji="1" lang="en-US" altLang="ja-JP" dirty="0"/>
              <a:t>5(8GB)</a:t>
            </a:r>
            <a:r>
              <a:rPr kumimoji="1" lang="ja-JP" altLang="en-US" dirty="0"/>
              <a:t>本体</a:t>
            </a:r>
            <a:endParaRPr kumimoji="1" lang="en-US" altLang="ja-JP" dirty="0"/>
          </a:p>
          <a:p>
            <a:endParaRPr lang="en-US" altLang="ja-JP" sz="1200" dirty="0">
              <a:solidFill>
                <a:schemeClr val="tx2"/>
              </a:solidFill>
            </a:endParaRPr>
          </a:p>
        </p:txBody>
      </p:sp>
      <p:sp>
        <p:nvSpPr>
          <p:cNvPr id="19" name="矩形 19">
            <a:extLst>
              <a:ext uri="{FF2B5EF4-FFF2-40B4-BE49-F238E27FC236}">
                <a16:creationId xmlns:a16="http://schemas.microsoft.com/office/drawing/2014/main" id="{2CDCB588-1E89-B1B4-BB6B-210B5ECD1361}"/>
              </a:ext>
            </a:extLst>
          </p:cNvPr>
          <p:cNvSpPr/>
          <p:nvPr/>
        </p:nvSpPr>
        <p:spPr>
          <a:xfrm>
            <a:off x="1376219" y="3824579"/>
            <a:ext cx="4343255" cy="260328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EB19867-148A-D7FC-9274-4234BFD3440B}"/>
              </a:ext>
            </a:extLst>
          </p:cNvPr>
          <p:cNvSpPr txBox="1"/>
          <p:nvPr/>
        </p:nvSpPr>
        <p:spPr>
          <a:xfrm>
            <a:off x="1420600" y="3888590"/>
            <a:ext cx="2344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Ollama</a:t>
            </a:r>
            <a:endParaRPr kumimoji="1" lang="en-US" altLang="ja-JP" dirty="0"/>
          </a:p>
          <a:p>
            <a:r>
              <a:rPr lang="en-US" altLang="ja-JP" sz="1200" dirty="0">
                <a:solidFill>
                  <a:schemeClr val="tx2"/>
                </a:solidFill>
              </a:rPr>
              <a:t>※</a:t>
            </a:r>
            <a:r>
              <a:rPr lang="ja-JP" altLang="en-US" sz="1200" dirty="0">
                <a:solidFill>
                  <a:schemeClr val="tx2"/>
                </a:solidFill>
              </a:rPr>
              <a:t>今回は</a:t>
            </a:r>
            <a:r>
              <a:rPr kumimoji="1" lang="en-US" altLang="ja-JP" sz="1200" dirty="0">
                <a:solidFill>
                  <a:schemeClr val="tx2"/>
                </a:solidFill>
              </a:rPr>
              <a:t>Docker</a:t>
            </a:r>
            <a:r>
              <a:rPr kumimoji="1" lang="ja-JP" altLang="en-US" sz="1200" dirty="0">
                <a:solidFill>
                  <a:schemeClr val="tx2"/>
                </a:solidFill>
              </a:rPr>
              <a:t>コンテナで</a:t>
            </a:r>
            <a:endParaRPr kumimoji="1" lang="en-US" altLang="ja-JP" sz="1200" dirty="0">
              <a:solidFill>
                <a:schemeClr val="tx2"/>
              </a:solidFill>
            </a:endParaRPr>
          </a:p>
          <a:p>
            <a:r>
              <a:rPr lang="ja-JP" altLang="en-US" sz="1200" dirty="0">
                <a:solidFill>
                  <a:schemeClr val="tx2"/>
                </a:solidFill>
              </a:rPr>
              <a:t>　</a:t>
            </a:r>
            <a:r>
              <a:rPr kumimoji="1" lang="ja-JP" altLang="en-US" sz="1200" dirty="0">
                <a:solidFill>
                  <a:schemeClr val="tx2"/>
                </a:solidFill>
              </a:rPr>
              <a:t>動かすタイプのものを使用</a:t>
            </a:r>
          </a:p>
        </p:txBody>
      </p:sp>
      <p:sp>
        <p:nvSpPr>
          <p:cNvPr id="27" name="矩形 19">
            <a:extLst>
              <a:ext uri="{FF2B5EF4-FFF2-40B4-BE49-F238E27FC236}">
                <a16:creationId xmlns:a16="http://schemas.microsoft.com/office/drawing/2014/main" id="{D7F52068-5699-1CBA-7FBA-D813809E2F1F}"/>
              </a:ext>
            </a:extLst>
          </p:cNvPr>
          <p:cNvSpPr/>
          <p:nvPr/>
        </p:nvSpPr>
        <p:spPr>
          <a:xfrm>
            <a:off x="3737025" y="4047613"/>
            <a:ext cx="1330036" cy="684220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CUI</a:t>
            </a:r>
          </a:p>
          <a:p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Ollama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0" name="矩形 19">
            <a:extLst>
              <a:ext uri="{FF2B5EF4-FFF2-40B4-BE49-F238E27FC236}">
                <a16:creationId xmlns:a16="http://schemas.microsoft.com/office/drawing/2014/main" id="{9F8A6BA6-9C05-8916-B855-7146EEBA1167}"/>
              </a:ext>
            </a:extLst>
          </p:cNvPr>
          <p:cNvSpPr/>
          <p:nvPr/>
        </p:nvSpPr>
        <p:spPr>
          <a:xfrm>
            <a:off x="1458664" y="5053549"/>
            <a:ext cx="3991939" cy="130154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5" name="矩形 19">
            <a:extLst>
              <a:ext uri="{FF2B5EF4-FFF2-40B4-BE49-F238E27FC236}">
                <a16:creationId xmlns:a16="http://schemas.microsoft.com/office/drawing/2014/main" id="{432FD002-C3EC-95AB-E364-BC60A7440B0A}"/>
              </a:ext>
            </a:extLst>
          </p:cNvPr>
          <p:cNvSpPr/>
          <p:nvPr/>
        </p:nvSpPr>
        <p:spPr>
          <a:xfrm>
            <a:off x="1709476" y="5372348"/>
            <a:ext cx="3390438" cy="864468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4" name="矩形 19">
            <a:extLst>
              <a:ext uri="{FF2B5EF4-FFF2-40B4-BE49-F238E27FC236}">
                <a16:creationId xmlns:a16="http://schemas.microsoft.com/office/drawing/2014/main" id="{2C710E95-554D-F235-C3F1-BF13E1AA1068}"/>
              </a:ext>
            </a:extLst>
          </p:cNvPr>
          <p:cNvSpPr/>
          <p:nvPr/>
        </p:nvSpPr>
        <p:spPr>
          <a:xfrm>
            <a:off x="3047772" y="5545777"/>
            <a:ext cx="1668159" cy="539749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Gemma2(</a:t>
            </a:r>
            <a:r>
              <a:rPr lang="en-US" altLang="ja-JP" dirty="0">
                <a:solidFill>
                  <a:srgbClr val="000000"/>
                </a:solidFill>
              </a:rPr>
              <a:t>2B)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A5DCF7B-D5B4-2BE2-5871-8EED0BA9AE2C}"/>
              </a:ext>
            </a:extLst>
          </p:cNvPr>
          <p:cNvSpPr txBox="1"/>
          <p:nvPr/>
        </p:nvSpPr>
        <p:spPr>
          <a:xfrm>
            <a:off x="1717402" y="5360451"/>
            <a:ext cx="1452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モデル群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84235BB5-BE18-15D2-8BB3-E9CB549D6AB3}"/>
              </a:ext>
            </a:extLst>
          </p:cNvPr>
          <p:cNvSpPr txBox="1"/>
          <p:nvPr/>
        </p:nvSpPr>
        <p:spPr>
          <a:xfrm>
            <a:off x="1592577" y="5065803"/>
            <a:ext cx="11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Server</a:t>
            </a:r>
            <a:endParaRPr lang="ja-JP" altLang="en-US" dirty="0"/>
          </a:p>
        </p:txBody>
      </p:sp>
      <p:sp>
        <p:nvSpPr>
          <p:cNvPr id="32" name="矩形 19">
            <a:extLst>
              <a:ext uri="{FF2B5EF4-FFF2-40B4-BE49-F238E27FC236}">
                <a16:creationId xmlns:a16="http://schemas.microsoft.com/office/drawing/2014/main" id="{CD126C2D-904F-6F62-E142-CA8F1BBD0251}"/>
              </a:ext>
            </a:extLst>
          </p:cNvPr>
          <p:cNvSpPr/>
          <p:nvPr/>
        </p:nvSpPr>
        <p:spPr>
          <a:xfrm>
            <a:off x="1376219" y="2275357"/>
            <a:ext cx="4343254" cy="1330775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Terminal(bash)</a:t>
            </a:r>
          </a:p>
        </p:txBody>
      </p:sp>
      <p:sp>
        <p:nvSpPr>
          <p:cNvPr id="33" name="矩形 19">
            <a:extLst>
              <a:ext uri="{FF2B5EF4-FFF2-40B4-BE49-F238E27FC236}">
                <a16:creationId xmlns:a16="http://schemas.microsoft.com/office/drawing/2014/main" id="{0FB338FD-35EF-30D7-06A9-7A1B992B2830}"/>
              </a:ext>
            </a:extLst>
          </p:cNvPr>
          <p:cNvSpPr/>
          <p:nvPr/>
        </p:nvSpPr>
        <p:spPr>
          <a:xfrm>
            <a:off x="6017942" y="1940120"/>
            <a:ext cx="5422861" cy="4525343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AFFE9F5-AE2D-EBB6-D84B-C52DD42E357B}"/>
              </a:ext>
            </a:extLst>
          </p:cNvPr>
          <p:cNvSpPr txBox="1"/>
          <p:nvPr/>
        </p:nvSpPr>
        <p:spPr>
          <a:xfrm>
            <a:off x="6017942" y="1947939"/>
            <a:ext cx="1143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Python</a:t>
            </a:r>
            <a:endParaRPr lang="ja-JP" altLang="en-US" dirty="0"/>
          </a:p>
        </p:txBody>
      </p:sp>
      <p:sp>
        <p:nvSpPr>
          <p:cNvPr id="40" name="矩形 19">
            <a:extLst>
              <a:ext uri="{FF2B5EF4-FFF2-40B4-BE49-F238E27FC236}">
                <a16:creationId xmlns:a16="http://schemas.microsoft.com/office/drawing/2014/main" id="{AE3EDBDD-CC31-46D4-A001-B6C397E7D5A7}"/>
              </a:ext>
            </a:extLst>
          </p:cNvPr>
          <p:cNvSpPr/>
          <p:nvPr/>
        </p:nvSpPr>
        <p:spPr>
          <a:xfrm>
            <a:off x="6151471" y="4194205"/>
            <a:ext cx="3219668" cy="2168841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矩形 19">
            <a:extLst>
              <a:ext uri="{FF2B5EF4-FFF2-40B4-BE49-F238E27FC236}">
                <a16:creationId xmlns:a16="http://schemas.microsoft.com/office/drawing/2014/main" id="{D1058EA4-8932-1FDF-0C0E-3BD94FD33D65}"/>
              </a:ext>
            </a:extLst>
          </p:cNvPr>
          <p:cNvSpPr/>
          <p:nvPr/>
        </p:nvSpPr>
        <p:spPr>
          <a:xfrm>
            <a:off x="6318015" y="5823238"/>
            <a:ext cx="1359957" cy="450687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Ollama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9" name="矩形 19">
            <a:extLst>
              <a:ext uri="{FF2B5EF4-FFF2-40B4-BE49-F238E27FC236}">
                <a16:creationId xmlns:a16="http://schemas.microsoft.com/office/drawing/2014/main" id="{8A7149DE-6BB3-5177-C779-82DBB0881054}"/>
              </a:ext>
            </a:extLst>
          </p:cNvPr>
          <p:cNvSpPr/>
          <p:nvPr/>
        </p:nvSpPr>
        <p:spPr>
          <a:xfrm>
            <a:off x="6997994" y="4553479"/>
            <a:ext cx="1230845" cy="1027122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>
                <a:solidFill>
                  <a:srgbClr val="000000"/>
                </a:solidFill>
              </a:rPr>
              <a:t>community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8EB841D-7EEE-856E-2816-A546A25A6747}"/>
              </a:ext>
            </a:extLst>
          </p:cNvPr>
          <p:cNvSpPr txBox="1"/>
          <p:nvPr/>
        </p:nvSpPr>
        <p:spPr>
          <a:xfrm>
            <a:off x="6131558" y="4210567"/>
            <a:ext cx="1647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 err="1"/>
              <a:t>LangChain</a:t>
            </a:r>
            <a:endParaRPr lang="ja-JP" altLang="en-US" dirty="0"/>
          </a:p>
        </p:txBody>
      </p:sp>
      <p:sp>
        <p:nvSpPr>
          <p:cNvPr id="43" name="矩形 19">
            <a:extLst>
              <a:ext uri="{FF2B5EF4-FFF2-40B4-BE49-F238E27FC236}">
                <a16:creationId xmlns:a16="http://schemas.microsoft.com/office/drawing/2014/main" id="{5FCB99EE-0845-55B5-25FB-9528EA5E62DB}"/>
              </a:ext>
            </a:extLst>
          </p:cNvPr>
          <p:cNvSpPr/>
          <p:nvPr/>
        </p:nvSpPr>
        <p:spPr>
          <a:xfrm>
            <a:off x="9588563" y="5101329"/>
            <a:ext cx="1681199" cy="477384"/>
          </a:xfrm>
          <a:prstGeom prst="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en-US" dirty="0" err="1">
                <a:solidFill>
                  <a:srgbClr val="000000"/>
                </a:solidFill>
              </a:rPr>
              <a:t>openpyxl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5" name="グラフィックス 44" descr="男性 単色塗りつぶし">
            <a:extLst>
              <a:ext uri="{FF2B5EF4-FFF2-40B4-BE49-F238E27FC236}">
                <a16:creationId xmlns:a16="http://schemas.microsoft.com/office/drawing/2014/main" id="{59F021CE-0421-4999-5D7E-4689EC7A3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102" y="1759831"/>
            <a:ext cx="914400" cy="914400"/>
          </a:xfrm>
          <a:prstGeom prst="rect">
            <a:avLst/>
          </a:prstGeom>
        </p:spPr>
      </p:pic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9393153-AEE1-5B4A-D68A-93D1FD0AFD6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53717" y="2198905"/>
            <a:ext cx="3348326" cy="184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FA5960C-E2FD-D6EE-A74A-8EFFBF3FA20C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402043" y="4731833"/>
            <a:ext cx="0" cy="333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2EBDE60C-B3C7-8BCA-38EB-2B2EE296631D}"/>
              </a:ext>
            </a:extLst>
          </p:cNvPr>
          <p:cNvSpPr txBox="1"/>
          <p:nvPr/>
        </p:nvSpPr>
        <p:spPr>
          <a:xfrm>
            <a:off x="4394277" y="4850896"/>
            <a:ext cx="1732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solidFill>
                  <a:schemeClr val="tx2"/>
                </a:solidFill>
              </a:rPr>
              <a:t>Localhost:11434</a:t>
            </a:r>
            <a:endParaRPr kumimoji="1" lang="ja-JP" altLang="en-US" sz="1200" dirty="0">
              <a:solidFill>
                <a:schemeClr val="tx2"/>
              </a:solidFill>
            </a:endParaRPr>
          </a:p>
        </p:txBody>
      </p:sp>
      <p:sp>
        <p:nvSpPr>
          <p:cNvPr id="83" name="矩形 19">
            <a:extLst>
              <a:ext uri="{FF2B5EF4-FFF2-40B4-BE49-F238E27FC236}">
                <a16:creationId xmlns:a16="http://schemas.microsoft.com/office/drawing/2014/main" id="{CCD52B30-82F7-87C0-989A-283F3DA60F6E}"/>
              </a:ext>
            </a:extLst>
          </p:cNvPr>
          <p:cNvSpPr/>
          <p:nvPr/>
        </p:nvSpPr>
        <p:spPr>
          <a:xfrm>
            <a:off x="6151470" y="2234436"/>
            <a:ext cx="5091610" cy="178709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A83C95F3-56CE-A8BE-4166-5101A47E4447}"/>
              </a:ext>
            </a:extLst>
          </p:cNvPr>
          <p:cNvSpPr txBox="1"/>
          <p:nvPr/>
        </p:nvSpPr>
        <p:spPr>
          <a:xfrm>
            <a:off x="6913095" y="2906571"/>
            <a:ext cx="3745669" cy="612483"/>
          </a:xfrm>
          <a:prstGeom prst="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 anchor="ctr" anchorCtr="1"/>
          <a:lstStyle>
            <a:defPPr>
              <a:defRPr lang="ja-JP"/>
            </a:defPPr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gemma2_transration_test</a:t>
            </a:r>
            <a:endParaRPr lang="ja-JP" altLang="en-US" dirty="0"/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521CAAD-A1E8-0103-75E1-A6496D12E07F}"/>
              </a:ext>
            </a:extLst>
          </p:cNvPr>
          <p:cNvCxnSpPr>
            <a:cxnSpLocks/>
            <a:stCxn id="84" idx="2"/>
            <a:endCxn id="39" idx="0"/>
          </p:cNvCxnSpPr>
          <p:nvPr/>
        </p:nvCxnSpPr>
        <p:spPr>
          <a:xfrm flipH="1">
            <a:off x="7613417" y="3519054"/>
            <a:ext cx="1172513" cy="1034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B306A65-14F2-3593-3D31-60757CB57107}"/>
              </a:ext>
            </a:extLst>
          </p:cNvPr>
          <p:cNvCxnSpPr>
            <a:cxnSpLocks/>
            <a:stCxn id="37" idx="1"/>
            <a:endCxn id="30" idx="3"/>
          </p:cNvCxnSpPr>
          <p:nvPr/>
        </p:nvCxnSpPr>
        <p:spPr>
          <a:xfrm flipH="1" flipV="1">
            <a:off x="5450603" y="5704323"/>
            <a:ext cx="867412" cy="344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4B332FF-DA63-222D-60B0-8C1AFCA0A5CC}"/>
              </a:ext>
            </a:extLst>
          </p:cNvPr>
          <p:cNvCxnSpPr>
            <a:cxnSpLocks/>
            <a:stCxn id="84" idx="2"/>
            <a:endCxn id="43" idx="0"/>
          </p:cNvCxnSpPr>
          <p:nvPr/>
        </p:nvCxnSpPr>
        <p:spPr>
          <a:xfrm>
            <a:off x="8785930" y="3519054"/>
            <a:ext cx="1643233" cy="1582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D3A0DDA0-90A1-7E9A-338D-464A0AB369B6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7476714" y="5580601"/>
            <a:ext cx="136703" cy="242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直線矢印コネクタ 181">
            <a:extLst>
              <a:ext uri="{FF2B5EF4-FFF2-40B4-BE49-F238E27FC236}">
                <a16:creationId xmlns:a16="http://schemas.microsoft.com/office/drawing/2014/main" id="{82CC0E9E-8ADB-EC6E-7027-6781BBB288FA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074511" y="2189788"/>
            <a:ext cx="5838584" cy="1023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130A0482-3284-7713-A99C-40E52448C831}"/>
              </a:ext>
            </a:extLst>
          </p:cNvPr>
          <p:cNvSpPr txBox="1"/>
          <p:nvPr/>
        </p:nvSpPr>
        <p:spPr>
          <a:xfrm>
            <a:off x="8513297" y="2250743"/>
            <a:ext cx="2911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>
              <a:defRPr/>
            </a:lvl1pPr>
          </a:lstStyle>
          <a:p>
            <a:r>
              <a:rPr lang="en-US" altLang="ja-JP" dirty="0"/>
              <a:t>User programming area</a:t>
            </a:r>
            <a:endParaRPr lang="ja-JP" altLang="en-US" dirty="0"/>
          </a:p>
        </p:txBody>
      </p:sp>
      <p:sp>
        <p:nvSpPr>
          <p:cNvPr id="188" name="コンテンツ プレースホルダー 2">
            <a:extLst>
              <a:ext uri="{FF2B5EF4-FFF2-40B4-BE49-F238E27FC236}">
                <a16:creationId xmlns:a16="http://schemas.microsoft.com/office/drawing/2014/main" id="{11DC7CAE-5817-27B1-97A7-D38E5318A4A0}"/>
              </a:ext>
            </a:extLst>
          </p:cNvPr>
          <p:cNvSpPr txBox="1">
            <a:spLocks/>
          </p:cNvSpPr>
          <p:nvPr/>
        </p:nvSpPr>
        <p:spPr>
          <a:xfrm>
            <a:off x="838200" y="1245151"/>
            <a:ext cx="8440972" cy="491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dirty="0"/>
              <a:t>・今回の説明に含まれる構成内容を図示します</a:t>
            </a:r>
            <a:endParaRPr lang="en-US" altLang="ja-JP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83306F1F-A019-3A3C-1092-654C198FEEBE}"/>
              </a:ext>
            </a:extLst>
          </p:cNvPr>
          <p:cNvSpPr txBox="1"/>
          <p:nvPr/>
        </p:nvSpPr>
        <p:spPr>
          <a:xfrm>
            <a:off x="460166" y="2696933"/>
            <a:ext cx="685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ユーザ</a:t>
            </a:r>
            <a:endParaRPr lang="en-US" altLang="ja-JP" sz="1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70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Ollama</a:t>
            </a:r>
            <a:r>
              <a:rPr lang="ja-JP" altLang="en-US" dirty="0"/>
              <a:t>と</a:t>
            </a:r>
            <a:r>
              <a:rPr lang="en-US" altLang="ja-JP" dirty="0"/>
              <a:t>Gemma2</a:t>
            </a:r>
            <a:r>
              <a:rPr lang="ja-JP" altLang="en-US" dirty="0"/>
              <a:t>の</a:t>
            </a:r>
            <a:r>
              <a:rPr kumimoji="1" lang="ja-JP" altLang="en-US" dirty="0"/>
              <a:t>インストール手順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dirty="0"/>
              <a:t>①</a:t>
            </a:r>
            <a:r>
              <a:rPr lang="en-US" altLang="ja-JP" dirty="0"/>
              <a:t>Docker</a:t>
            </a:r>
            <a:r>
              <a:rPr lang="ja-JP" altLang="en-US" dirty="0"/>
              <a:t>のインストール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$ curl -</a:t>
            </a:r>
            <a:r>
              <a:rPr lang="en-US" altLang="ja-JP" sz="1600" dirty="0" err="1"/>
              <a:t>fsSL</a:t>
            </a:r>
            <a:r>
              <a:rPr lang="en-US" altLang="ja-JP" sz="1600" dirty="0"/>
              <a:t> https://get.docker.com -o get-docker.sh</a:t>
            </a:r>
          </a:p>
          <a:p>
            <a:pPr marL="0" indent="0">
              <a:buNone/>
            </a:pPr>
            <a:r>
              <a:rPr lang="en-US" altLang="ja-JP" sz="1600" dirty="0"/>
              <a:t>$ 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</a:t>
            </a:r>
            <a:r>
              <a:rPr lang="en-US" altLang="ja-JP" sz="1600" dirty="0" err="1"/>
              <a:t>sh</a:t>
            </a:r>
            <a:r>
              <a:rPr lang="en-US" altLang="ja-JP" sz="1600" dirty="0"/>
              <a:t> get-docker.sh</a:t>
            </a:r>
          </a:p>
          <a:p>
            <a:pPr marL="0" indent="0">
              <a:buNone/>
            </a:pPr>
            <a:r>
              <a:rPr lang="en-US" altLang="ja-JP" sz="1600" dirty="0"/>
              <a:t>$ </a:t>
            </a:r>
            <a:r>
              <a:rPr lang="en-US" altLang="ja-JP" sz="1600" dirty="0" err="1"/>
              <a:t>sudo</a:t>
            </a:r>
            <a:r>
              <a:rPr lang="en-US" altLang="ja-JP" sz="1600" dirty="0"/>
              <a:t> </a:t>
            </a:r>
            <a:r>
              <a:rPr lang="en-US" altLang="ja-JP" sz="1600" dirty="0" err="1"/>
              <a:t>gpasswd</a:t>
            </a:r>
            <a:r>
              <a:rPr lang="en-US" altLang="ja-JP" sz="1600" dirty="0"/>
              <a:t> -a $USER docker</a:t>
            </a:r>
          </a:p>
          <a:p>
            <a:pPr marL="0" indent="0">
              <a:buNone/>
            </a:pPr>
            <a:r>
              <a:rPr lang="en-US" altLang="ja-JP" sz="1600" dirty="0"/>
              <a:t>$ </a:t>
            </a:r>
            <a:r>
              <a:rPr lang="en-US" altLang="ja-JP" sz="1600" dirty="0" err="1"/>
              <a:t>newgrp</a:t>
            </a:r>
            <a:r>
              <a:rPr lang="en-US" altLang="ja-JP" sz="1600" dirty="0"/>
              <a:t> docker</a:t>
            </a:r>
          </a:p>
          <a:p>
            <a:pPr marL="0" indent="0">
              <a:buNone/>
            </a:pPr>
            <a:r>
              <a:rPr lang="en-US" altLang="ja-JP" sz="1500" dirty="0">
                <a:solidFill>
                  <a:srgbClr val="0070C0"/>
                </a:solidFill>
              </a:rPr>
              <a:t>※</a:t>
            </a:r>
            <a:r>
              <a:rPr lang="ja-JP" altLang="en-US" sz="1500" dirty="0">
                <a:solidFill>
                  <a:srgbClr val="0070C0"/>
                </a:solidFill>
              </a:rPr>
              <a:t>インストール後、</a:t>
            </a:r>
            <a:r>
              <a:rPr lang="en-US" altLang="ja-JP" sz="1500" dirty="0">
                <a:solidFill>
                  <a:srgbClr val="0070C0"/>
                </a:solidFill>
              </a:rPr>
              <a:t> ”docker run --rm hello-world” </a:t>
            </a:r>
            <a:r>
              <a:rPr lang="ja-JP" altLang="en-US" sz="1500" dirty="0">
                <a:solidFill>
                  <a:srgbClr val="0070C0"/>
                </a:solidFill>
              </a:rPr>
              <a:t>を実行して、</a:t>
            </a:r>
            <a:r>
              <a:rPr lang="en-US" altLang="ja-JP" sz="1500" dirty="0">
                <a:solidFill>
                  <a:srgbClr val="0070C0"/>
                </a:solidFill>
              </a:rPr>
              <a:t>”Hello from Docker!”</a:t>
            </a:r>
            <a:r>
              <a:rPr lang="ja-JP" altLang="en-US" sz="1500" dirty="0">
                <a:solidFill>
                  <a:srgbClr val="0070C0"/>
                </a:solidFill>
              </a:rPr>
              <a:t>が表示されたらインストール成功です。</a:t>
            </a:r>
            <a:endParaRPr lang="en-US" altLang="ja-JP" sz="15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ja-JP" altLang="en-US" dirty="0"/>
              <a:t>②</a:t>
            </a:r>
            <a:r>
              <a:rPr kumimoji="1" lang="en-US" altLang="ja-JP" dirty="0" err="1"/>
              <a:t>Ollama</a:t>
            </a:r>
            <a:r>
              <a:rPr lang="ja-JP" altLang="en-US" dirty="0"/>
              <a:t>のセットアップ</a:t>
            </a:r>
            <a:endParaRPr lang="en-US" altLang="ja-JP" dirty="0"/>
          </a:p>
          <a:p>
            <a:pPr marL="0" indent="0">
              <a:buNone/>
            </a:pPr>
            <a:r>
              <a:rPr kumimoji="1" lang="fi-FI" altLang="ja-JP" sz="1600" dirty="0"/>
              <a:t>$ docker run -d -v ollama:/root/.ollama -p 11434:11434 --name ollama ollama/ollama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③</a:t>
            </a:r>
            <a:r>
              <a:rPr lang="en-US" altLang="ja-JP" dirty="0"/>
              <a:t>gemma2:2b</a:t>
            </a:r>
            <a:r>
              <a:rPr lang="ja-JP" altLang="en-US" dirty="0"/>
              <a:t>モデルを</a:t>
            </a:r>
            <a:r>
              <a:rPr lang="en-US" altLang="ja-JP" dirty="0" err="1"/>
              <a:t>Ollama</a:t>
            </a:r>
            <a:r>
              <a:rPr lang="ja-JP" altLang="en-US" dirty="0"/>
              <a:t>内に</a:t>
            </a:r>
            <a:r>
              <a:rPr lang="en-US" altLang="ja-JP" dirty="0"/>
              <a:t>pull</a:t>
            </a:r>
            <a:r>
              <a:rPr lang="ja-JP" altLang="en-US" dirty="0"/>
              <a:t>してくる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1600" dirty="0"/>
              <a:t>$ docker exec -it </a:t>
            </a:r>
            <a:r>
              <a:rPr lang="en-US" altLang="ja-JP" sz="1600" dirty="0" err="1"/>
              <a:t>ollama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ollama</a:t>
            </a:r>
            <a:r>
              <a:rPr lang="en-US" altLang="ja-JP" sz="1600" dirty="0"/>
              <a:t> pull gemma2:2b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fi-FI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58570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Gemma2</a:t>
            </a:r>
            <a:r>
              <a:rPr lang="ja-JP" altLang="en-US" dirty="0"/>
              <a:t>モデルの起動</a:t>
            </a:r>
            <a:r>
              <a:rPr kumimoji="1" lang="ja-JP" altLang="en-US" dirty="0"/>
              <a:t>手順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①</a:t>
            </a:r>
            <a:r>
              <a:rPr lang="en-US" altLang="ja-JP" dirty="0" err="1"/>
              <a:t>Ollama</a:t>
            </a:r>
            <a:r>
              <a:rPr lang="ja-JP" altLang="en-US" dirty="0"/>
              <a:t>のコンテナを起動　</a:t>
            </a:r>
            <a:r>
              <a:rPr lang="en-US" altLang="ja-JP" dirty="0"/>
              <a:t>※</a:t>
            </a:r>
            <a:r>
              <a:rPr lang="ja-JP" altLang="en-US" dirty="0"/>
              <a:t>ラズパイ起動時のみ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sz="1600" dirty="0"/>
              <a:t>　　</a:t>
            </a:r>
            <a:r>
              <a:rPr kumimoji="1" lang="en-US" altLang="ja-JP" sz="1800" dirty="0"/>
              <a:t>$ docker start </a:t>
            </a:r>
            <a:r>
              <a:rPr kumimoji="1" lang="en-US" altLang="ja-JP" sz="1800" dirty="0" err="1"/>
              <a:t>ollama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②</a:t>
            </a:r>
            <a:r>
              <a:rPr lang="en-US" altLang="ja-JP" dirty="0"/>
              <a:t>Gemma2</a:t>
            </a:r>
            <a:r>
              <a:rPr lang="ja-JP" altLang="en-US" dirty="0"/>
              <a:t>モデルで</a:t>
            </a:r>
            <a:r>
              <a:rPr lang="en-US" altLang="ja-JP" dirty="0" err="1"/>
              <a:t>Ollama</a:t>
            </a:r>
            <a:r>
              <a:rPr lang="ja-JP" altLang="en-US" dirty="0"/>
              <a:t>のサーバを起動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800" dirty="0"/>
              <a:t>　　</a:t>
            </a:r>
            <a:r>
              <a:rPr lang="en-US" altLang="ja-JP" sz="1800" dirty="0"/>
              <a:t>$ docker exec -it </a:t>
            </a:r>
            <a:r>
              <a:rPr lang="en-US" altLang="ja-JP" sz="1800" dirty="0" err="1"/>
              <a:t>ollama</a:t>
            </a:r>
            <a:r>
              <a:rPr lang="en-US" altLang="ja-JP" sz="1800" dirty="0"/>
              <a:t> </a:t>
            </a:r>
            <a:r>
              <a:rPr lang="en-US" altLang="ja-JP" sz="1800" dirty="0" err="1"/>
              <a:t>ollama</a:t>
            </a:r>
            <a:r>
              <a:rPr lang="en-US" altLang="ja-JP" sz="1800" dirty="0"/>
              <a:t> run gemma2:2b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※</a:t>
            </a:r>
            <a:r>
              <a:rPr kumimoji="1" lang="ja-JP" altLang="en-US" dirty="0"/>
              <a:t>上記</a:t>
            </a:r>
            <a:r>
              <a:rPr lang="ja-JP" altLang="en-US" dirty="0"/>
              <a:t>②のコマンドの短縮系</a:t>
            </a:r>
            <a:r>
              <a:rPr lang="en-US" altLang="ja-JP" sz="2800" dirty="0"/>
              <a:t>”olm-gem2”</a:t>
            </a:r>
            <a:r>
              <a:rPr lang="ja-JP" altLang="en-US" dirty="0"/>
              <a:t>を</a:t>
            </a:r>
            <a:r>
              <a:rPr lang="en-US" altLang="ja-JP" dirty="0"/>
              <a:t>.</a:t>
            </a:r>
            <a:r>
              <a:rPr lang="en-US" altLang="ja-JP" dirty="0" err="1"/>
              <a:t>bashrc</a:t>
            </a:r>
            <a:r>
              <a:rPr lang="ja-JP" altLang="en-US" dirty="0"/>
              <a:t>へ登録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1. “~/.</a:t>
            </a:r>
            <a:r>
              <a:rPr lang="en-US" altLang="ja-JP" sz="1600" dirty="0" err="1"/>
              <a:t>bashrc</a:t>
            </a:r>
            <a:r>
              <a:rPr lang="en-US" altLang="ja-JP" sz="1600" dirty="0"/>
              <a:t>” </a:t>
            </a:r>
            <a:r>
              <a:rPr lang="ja-JP" altLang="en-US" sz="1600" dirty="0"/>
              <a:t>に以下を追加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alias olm-gem2='docker exec -it </a:t>
            </a:r>
            <a:r>
              <a:rPr lang="en-US" altLang="ja-JP" sz="1600" dirty="0" err="1"/>
              <a:t>ollama</a:t>
            </a:r>
            <a:r>
              <a:rPr lang="en-US" altLang="ja-JP" sz="1600" dirty="0"/>
              <a:t> </a:t>
            </a:r>
            <a:r>
              <a:rPr lang="en-US" altLang="ja-JP" sz="1600" dirty="0" err="1"/>
              <a:t>ollama</a:t>
            </a:r>
            <a:r>
              <a:rPr lang="en-US" altLang="ja-JP" sz="1600" dirty="0"/>
              <a:t> run gemma2:2b’</a:t>
            </a:r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2 </a:t>
            </a:r>
            <a:r>
              <a:rPr lang="ja-JP" altLang="en-US" sz="1600" dirty="0"/>
              <a:t>変更後、</a:t>
            </a:r>
            <a:r>
              <a:rPr lang="en-US" altLang="ja-JP" sz="1600" dirty="0"/>
              <a:t>”source  ~/.</a:t>
            </a:r>
            <a:r>
              <a:rPr lang="en-US" altLang="ja-JP" sz="1600" dirty="0" err="1"/>
              <a:t>bashrc</a:t>
            </a:r>
            <a:r>
              <a:rPr lang="en-US" altLang="ja-JP" sz="1600" dirty="0"/>
              <a:t>”</a:t>
            </a:r>
            <a:r>
              <a:rPr lang="ja-JP" altLang="en-US" sz="1600" dirty="0"/>
              <a:t>で即有効化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2800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485624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ja-JP" altLang="en-US" sz="4000" dirty="0"/>
              <a:t>ローカル</a:t>
            </a:r>
            <a:r>
              <a:rPr lang="en-US" altLang="ja-JP" sz="4000" dirty="0"/>
              <a:t>LLM(Gemma2)</a:t>
            </a:r>
            <a:r>
              <a:rPr lang="ja-JP" altLang="en-US" sz="4000" dirty="0"/>
              <a:t>を使った翻訳アプリ</a:t>
            </a:r>
            <a:endParaRPr kumimoji="1" lang="ja-JP" altLang="en-US" sz="40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585"/>
            <a:ext cx="10515600" cy="38233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内容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/>
              <a:t>・</a:t>
            </a:r>
            <a:r>
              <a:rPr lang="en-US" altLang="ja-JP" dirty="0"/>
              <a:t>Excel</a:t>
            </a:r>
            <a:r>
              <a:rPr lang="ja-JP" altLang="en-US" dirty="0"/>
              <a:t>ファイル</a:t>
            </a:r>
            <a:r>
              <a:rPr lang="en-US" altLang="ja-JP" dirty="0"/>
              <a:t>A</a:t>
            </a:r>
            <a:r>
              <a:rPr lang="ja-JP" altLang="en-US" dirty="0"/>
              <a:t>列の英語を各々</a:t>
            </a:r>
            <a:r>
              <a:rPr lang="en-US" altLang="ja-JP" dirty="0"/>
              <a:t>B</a:t>
            </a:r>
            <a:r>
              <a:rPr lang="ja-JP" altLang="en-US" dirty="0"/>
              <a:t>列へ日本語に翻訳する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手順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ja-JP" altLang="en-US" dirty="0"/>
              <a:t>①必要モジュールのインストール（最初だけ）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pip install </a:t>
            </a:r>
            <a:r>
              <a:rPr lang="en-US" altLang="ja-JP" sz="1600" dirty="0" err="1"/>
              <a:t>langchain_community</a:t>
            </a:r>
            <a:r>
              <a:rPr lang="en-US" altLang="ja-JP" sz="1600" dirty="0"/>
              <a:t> --break-system-packages</a:t>
            </a:r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pip install </a:t>
            </a:r>
            <a:r>
              <a:rPr lang="en-US" altLang="ja-JP" sz="1600" dirty="0" err="1"/>
              <a:t>openpyxl</a:t>
            </a:r>
            <a:r>
              <a:rPr lang="en-US" altLang="ja-JP" sz="1600" dirty="0"/>
              <a:t> --break-system-packages</a:t>
            </a:r>
          </a:p>
          <a:p>
            <a:pPr marL="0" indent="0">
              <a:buNone/>
            </a:pPr>
            <a:r>
              <a:rPr kumimoji="1" lang="ja-JP" altLang="en-US" dirty="0"/>
              <a:t>②</a:t>
            </a:r>
            <a:r>
              <a:rPr lang="ja-JP" altLang="en-US" dirty="0"/>
              <a:t>機能実行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sz="1600" dirty="0"/>
              <a:t>　　</a:t>
            </a:r>
            <a:r>
              <a:rPr lang="en-US" altLang="ja-JP" sz="1600" dirty="0"/>
              <a:t>$ python3 excel_translator.py input.xlsx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endParaRPr kumimoji="1" lang="en-US" altLang="ja-JP" dirty="0"/>
          </a:p>
        </p:txBody>
      </p:sp>
      <p:graphicFrame>
        <p:nvGraphicFramePr>
          <p:cNvPr id="4" name="オブジェクト 3">
            <a:extLst>
              <a:ext uri="{FF2B5EF4-FFF2-40B4-BE49-F238E27FC236}">
                <a16:creationId xmlns:a16="http://schemas.microsoft.com/office/drawing/2014/main" id="{4E5D5511-B581-66FB-A2EC-FFB9111D8C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287249"/>
              </p:ext>
            </p:extLst>
          </p:nvPr>
        </p:nvGraphicFramePr>
        <p:xfrm>
          <a:off x="1190004" y="1627077"/>
          <a:ext cx="177165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パッケージャー シェル オブジェクト" showAsIcon="1" r:id="rId2" imgW="1771890" imgH="514350" progId="Package">
                  <p:embed/>
                </p:oleObj>
              </mc:Choice>
              <mc:Fallback>
                <p:oleObj name="パッケージャー シェル オブジェクト" showAsIcon="1" r:id="rId2" imgW="1771890" imgH="514350" progId="Package">
                  <p:embed/>
                  <p:pic>
                    <p:nvPicPr>
                      <p:cNvPr id="4" name="オブジェクト 3">
                        <a:extLst>
                          <a:ext uri="{FF2B5EF4-FFF2-40B4-BE49-F238E27FC236}">
                            <a16:creationId xmlns:a16="http://schemas.microsoft.com/office/drawing/2014/main" id="{4E5D5511-B581-66FB-A2EC-FFB9111D8C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90004" y="1627077"/>
                        <a:ext cx="1771650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576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引用サイト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hlinkClick r:id="rId2"/>
              </a:rPr>
              <a:t>1.</a:t>
            </a:r>
            <a:r>
              <a:rPr lang="ja-JP" altLang="en-US" dirty="0">
                <a:hlinkClick r:id="rId2"/>
              </a:rPr>
              <a:t> </a:t>
            </a:r>
            <a:r>
              <a:rPr lang="en-US" altLang="ja-JP" dirty="0">
                <a:hlinkClick r:id="rId2"/>
              </a:rPr>
              <a:t>Raspberry Pi</a:t>
            </a:r>
            <a:r>
              <a:rPr lang="ja-JP" altLang="en-US" dirty="0">
                <a:hlinkClick r:id="rId2"/>
              </a:rPr>
              <a:t>で</a:t>
            </a:r>
            <a:r>
              <a:rPr lang="en-US" altLang="ja-JP" dirty="0">
                <a:hlinkClick r:id="rId2"/>
              </a:rPr>
              <a:t>Docker</a:t>
            </a:r>
            <a:r>
              <a:rPr lang="ja-JP" altLang="en-US" dirty="0">
                <a:hlinkClick r:id="rId2"/>
              </a:rPr>
              <a:t>をセットアップ </a:t>
            </a:r>
            <a:r>
              <a:rPr lang="en-US" altLang="ja-JP" dirty="0">
                <a:hlinkClick r:id="rId2"/>
              </a:rPr>
              <a:t>(</a:t>
            </a:r>
            <a:r>
              <a:rPr lang="en-US" altLang="ja-JP" dirty="0" err="1">
                <a:hlinkClick r:id="rId2"/>
              </a:rPr>
              <a:t>zenn.dev</a:t>
            </a:r>
            <a:r>
              <a:rPr lang="en-US" altLang="ja-JP" dirty="0">
                <a:hlinkClick r:id="rId2"/>
              </a:rPr>
              <a:t>)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>
                <a:hlinkClick r:id="rId3"/>
              </a:rPr>
              <a:t>2.</a:t>
            </a:r>
            <a:r>
              <a:rPr lang="ja-JP" altLang="en-US" dirty="0">
                <a:hlinkClick r:id="rId3"/>
              </a:rPr>
              <a:t> </a:t>
            </a:r>
            <a:r>
              <a:rPr lang="en-US" altLang="ja-JP" dirty="0">
                <a:hlinkClick r:id="rId3"/>
              </a:rPr>
              <a:t>Raspberry Pi</a:t>
            </a:r>
            <a:r>
              <a:rPr lang="ja-JP" altLang="en-US" dirty="0">
                <a:hlinkClick r:id="rId3"/>
              </a:rPr>
              <a:t>（ラズパイ）のローカル環境で</a:t>
            </a:r>
            <a:r>
              <a:rPr lang="en-US" altLang="ja-JP" dirty="0">
                <a:hlinkClick r:id="rId3"/>
              </a:rPr>
              <a:t>LLM</a:t>
            </a:r>
            <a:r>
              <a:rPr lang="ja-JP" altLang="en-US" dirty="0">
                <a:hlinkClick r:id="rId3"/>
              </a:rPr>
              <a:t>を動かす </a:t>
            </a:r>
            <a:r>
              <a:rPr lang="en-US" altLang="ja-JP" dirty="0">
                <a:hlinkClick r:id="rId3"/>
              </a:rPr>
              <a:t>(</a:t>
            </a:r>
            <a:r>
              <a:rPr lang="en-US" altLang="ja-JP" dirty="0" err="1">
                <a:hlinkClick r:id="rId3"/>
              </a:rPr>
              <a:t>zenn.dev</a:t>
            </a:r>
            <a:r>
              <a:rPr lang="en-US" altLang="ja-JP" dirty="0">
                <a:hlinkClick r:id="rId3"/>
              </a:rPr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6573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1034</TotalTime>
  <Words>481</Words>
  <Application>Microsoft Office PowerPoint</Application>
  <PresentationFormat>ワイド画面</PresentationFormat>
  <Paragraphs>66</Paragraphs>
  <Slides>7</Slides>
  <Notes>0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パッケージャー シェル オブジェクト</vt:lpstr>
      <vt:lpstr>ラズパイ5でローカルLLMを動かす</vt:lpstr>
      <vt:lpstr>そもそもラズパイでローカルLLMは動くのか？</vt:lpstr>
      <vt:lpstr>構成</vt:lpstr>
      <vt:lpstr>OllamaとGemma2のインストール手順</vt:lpstr>
      <vt:lpstr>Gemma2モデルの起動手順</vt:lpstr>
      <vt:lpstr>ローカルLLM(Gemma2)を使った翻訳アプリ</vt:lpstr>
      <vt:lpstr>引用サイト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2024-08-17T02:49:21Z</dcterms:created>
  <dcterms:modified xsi:type="dcterms:W3CDTF">2024-09-29T14:49:23Z</dcterms:modified>
</cp:coreProperties>
</file>